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5" r:id="rId6"/>
    <p:sldId id="267" r:id="rId7"/>
    <p:sldId id="268" r:id="rId8"/>
    <p:sldId id="274" r:id="rId9"/>
    <p:sldId id="271" r:id="rId10"/>
    <p:sldId id="272" r:id="rId11"/>
    <p:sldId id="275" r:id="rId12"/>
    <p:sldId id="276" r:id="rId13"/>
    <p:sldId id="277" r:id="rId14"/>
    <p:sldId id="273" r:id="rId15"/>
    <p:sldId id="269" r:id="rId16"/>
    <p:sldId id="270" r:id="rId17"/>
    <p:sldId id="278" r:id="rId18"/>
  </p:sldIdLst>
  <p:sldSz cx="19007138" cy="10691813"/>
  <p:notesSz cx="19007138" cy="1069181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34"/>
    <p:restoredTop sz="94217" autoAdjust="0"/>
  </p:normalViewPr>
  <p:slideViewPr>
    <p:cSldViewPr>
      <p:cViewPr varScale="1">
        <p:scale>
          <a:sx n="38" d="100"/>
          <a:sy n="38" d="100"/>
        </p:scale>
        <p:origin x="8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682463-257A-4894-972A-F1726BF94740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BAD7FD9-3022-48F7-828F-40755C504600}">
      <dgm:prSet custT="1"/>
      <dgm:spPr>
        <a:xfrm>
          <a:off x="485310" y="409348"/>
          <a:ext cx="3085071" cy="42572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defRPr b="1"/>
          </a:pP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Mi-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octobre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à fin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octobre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6BAEF2B5-1905-4B97-B7DD-7728EC4B1E2E}" type="parTrans" cxnId="{E09B1025-B67E-49A8-BBC8-183B2D3AC2CE}">
      <dgm:prSet/>
      <dgm:spPr/>
      <dgm:t>
        <a:bodyPr/>
        <a:lstStyle/>
        <a:p>
          <a:endParaRPr lang="en-US"/>
        </a:p>
      </dgm:t>
    </dgm:pt>
    <dgm:pt modelId="{AB9BFF93-EEAA-4F52-B088-12920E6C56F1}" type="sibTrans" cxnId="{E09B1025-B67E-49A8-BBC8-183B2D3AC2CE}">
      <dgm:prSet/>
      <dgm:spPr/>
      <dgm:t>
        <a:bodyPr/>
        <a:lstStyle/>
        <a:p>
          <a:endParaRPr lang="en-US"/>
        </a:p>
      </dgm:t>
    </dgm:pt>
    <dgm:pt modelId="{7753029D-01AE-4DA5-ADB4-6C1F8865AB51}">
      <dgm:prSet custT="1"/>
      <dgm:spPr>
        <a:xfrm>
          <a:off x="485310" y="835070"/>
          <a:ext cx="3085071" cy="121167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Division du travail et fixation des organigrammes (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porteurs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projet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)</a:t>
          </a:r>
        </a:p>
      </dgm:t>
    </dgm:pt>
    <dgm:pt modelId="{AF0B717D-B2BF-4B9E-9AAB-3F19E2319630}" type="parTrans" cxnId="{EA037CE1-F1FD-453E-8860-408FB0C13B4D}">
      <dgm:prSet/>
      <dgm:spPr/>
      <dgm:t>
        <a:bodyPr/>
        <a:lstStyle/>
        <a:p>
          <a:endParaRPr lang="en-US"/>
        </a:p>
      </dgm:t>
    </dgm:pt>
    <dgm:pt modelId="{AAE4A5DC-0A86-423C-877E-C53F8EE944A7}" type="sibTrans" cxnId="{EA037CE1-F1FD-453E-8860-408FB0C13B4D}">
      <dgm:prSet/>
      <dgm:spPr/>
      <dgm:t>
        <a:bodyPr/>
        <a:lstStyle/>
        <a:p>
          <a:endParaRPr lang="en-US"/>
        </a:p>
      </dgm:t>
    </dgm:pt>
    <dgm:pt modelId="{04F6F4B4-0741-4BC8-A26B-327B2874CE2D}">
      <dgm:prSet custT="1"/>
      <dgm:spPr>
        <a:xfrm>
          <a:off x="2347796" y="3258411"/>
          <a:ext cx="3199186" cy="42572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defRPr b="1"/>
          </a:pP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Octobre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/début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novembre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B8DF574F-C803-4336-8CE7-7CB0E0E81124}" type="parTrans" cxnId="{28266657-D103-4921-9BA9-B226AC7C1831}">
      <dgm:prSet/>
      <dgm:spPr/>
      <dgm:t>
        <a:bodyPr/>
        <a:lstStyle/>
        <a:p>
          <a:endParaRPr lang="en-US"/>
        </a:p>
      </dgm:t>
    </dgm:pt>
    <dgm:pt modelId="{42913293-0CDD-43AC-BCEA-428A98109F43}" type="sibTrans" cxnId="{28266657-D103-4921-9BA9-B226AC7C1831}">
      <dgm:prSet/>
      <dgm:spPr/>
      <dgm:t>
        <a:bodyPr/>
        <a:lstStyle/>
        <a:p>
          <a:endParaRPr lang="en-US"/>
        </a:p>
      </dgm:t>
    </dgm:pt>
    <dgm:pt modelId="{858227E6-1F58-4C7A-BCE1-D23B44194D4C}">
      <dgm:prSet custT="1"/>
      <dgm:spPr>
        <a:xfrm>
          <a:off x="2347796" y="2046741"/>
          <a:ext cx="3199186" cy="121167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Etat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des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lieux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dans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chaque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enseignement</a:t>
          </a:r>
          <a:endParaRPr lang="en-US" sz="2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Diagnostic dans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chaque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enseignement</a:t>
          </a:r>
          <a:endParaRPr lang="en-US" sz="2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4DDC30DE-7075-4240-9C5E-3F86B3D4039D}" type="parTrans" cxnId="{C1983364-3F62-4BB4-9732-750AE2A790A0}">
      <dgm:prSet/>
      <dgm:spPr/>
      <dgm:t>
        <a:bodyPr/>
        <a:lstStyle/>
        <a:p>
          <a:endParaRPr lang="en-US"/>
        </a:p>
      </dgm:t>
    </dgm:pt>
    <dgm:pt modelId="{8FD0375A-1B03-452D-9FBD-97AE6EB71384}" type="sibTrans" cxnId="{C1983364-3F62-4BB4-9732-750AE2A790A0}">
      <dgm:prSet/>
      <dgm:spPr/>
      <dgm:t>
        <a:bodyPr/>
        <a:lstStyle/>
        <a:p>
          <a:endParaRPr lang="en-US"/>
        </a:p>
      </dgm:t>
    </dgm:pt>
    <dgm:pt modelId="{D23149D1-ABFF-4F5A-B36E-E57F1A553A88}">
      <dgm:prSet custT="1"/>
      <dgm:spPr>
        <a:xfrm>
          <a:off x="4267339" y="409348"/>
          <a:ext cx="3199186" cy="42572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defRPr b="1"/>
          </a:pP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Novembre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/début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décembre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8AF2B16E-F09E-4838-BB5C-722B8888BBA2}" type="parTrans" cxnId="{A5636B21-775D-4A05-B5C0-5A2A77DA1418}">
      <dgm:prSet/>
      <dgm:spPr/>
      <dgm:t>
        <a:bodyPr/>
        <a:lstStyle/>
        <a:p>
          <a:endParaRPr lang="en-US"/>
        </a:p>
      </dgm:t>
    </dgm:pt>
    <dgm:pt modelId="{F06C6676-B403-4E7A-8EE1-90D62ADFCFC4}" type="sibTrans" cxnId="{A5636B21-775D-4A05-B5C0-5A2A77DA1418}">
      <dgm:prSet/>
      <dgm:spPr/>
      <dgm:t>
        <a:bodyPr/>
        <a:lstStyle/>
        <a:p>
          <a:endParaRPr lang="en-US"/>
        </a:p>
      </dgm:t>
    </dgm:pt>
    <dgm:pt modelId="{F05985EC-67CE-418C-B61C-847033429EA3}">
      <dgm:prSet custT="1"/>
      <dgm:spPr>
        <a:xfrm>
          <a:off x="4267339" y="835070"/>
          <a:ext cx="3199186" cy="121167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Préconisations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dans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chaque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enseignement</a:t>
          </a:r>
          <a:endParaRPr lang="en-US" sz="2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Formalisation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du document</a:t>
          </a:r>
        </a:p>
      </dgm:t>
    </dgm:pt>
    <dgm:pt modelId="{038B5253-4C0C-40B8-9D5C-ADD64F66C6D5}" type="parTrans" cxnId="{5DD7C2F3-3A00-42A8-B629-75EF44F50C91}">
      <dgm:prSet/>
      <dgm:spPr/>
      <dgm:t>
        <a:bodyPr/>
        <a:lstStyle/>
        <a:p>
          <a:endParaRPr lang="en-US"/>
        </a:p>
      </dgm:t>
    </dgm:pt>
    <dgm:pt modelId="{D44DABC0-9223-4D75-AB65-174BC5E07A39}" type="sibTrans" cxnId="{5DD7C2F3-3A00-42A8-B629-75EF44F50C91}">
      <dgm:prSet/>
      <dgm:spPr/>
      <dgm:t>
        <a:bodyPr/>
        <a:lstStyle/>
        <a:p>
          <a:endParaRPr lang="en-US"/>
        </a:p>
      </dgm:t>
    </dgm:pt>
    <dgm:pt modelId="{E3EC6B1D-0D3B-4C10-92AE-58D499B503ED}">
      <dgm:prSet custT="1"/>
      <dgm:spPr>
        <a:xfrm>
          <a:off x="6186882" y="3258411"/>
          <a:ext cx="3199186" cy="42572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defRPr b="1"/>
          </a:pP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Mi-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décembre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B8361FC6-A2A7-4B4E-8E85-F8230B147B79}" type="parTrans" cxnId="{EE097503-BB56-4F84-87D5-0C3D97F61C05}">
      <dgm:prSet/>
      <dgm:spPr/>
      <dgm:t>
        <a:bodyPr/>
        <a:lstStyle/>
        <a:p>
          <a:endParaRPr lang="en-US"/>
        </a:p>
      </dgm:t>
    </dgm:pt>
    <dgm:pt modelId="{3DDC4256-4507-4A3C-92F5-1FF701FDAEE7}" type="sibTrans" cxnId="{EE097503-BB56-4F84-87D5-0C3D97F61C05}">
      <dgm:prSet/>
      <dgm:spPr/>
      <dgm:t>
        <a:bodyPr/>
        <a:lstStyle/>
        <a:p>
          <a:endParaRPr lang="en-US"/>
        </a:p>
      </dgm:t>
    </dgm:pt>
    <dgm:pt modelId="{B681965C-48DA-4601-9EC7-937D4C0FE982}">
      <dgm:prSet custT="1"/>
      <dgm:spPr>
        <a:xfrm>
          <a:off x="6186882" y="2046741"/>
          <a:ext cx="3199186" cy="121167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Preparation du Grand oral</a:t>
          </a:r>
        </a:p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Grand oral </a:t>
          </a:r>
          <a:r>
            <a:rPr lang="en-US" sz="2400" b="1" dirty="0">
              <a:solidFill>
                <a:srgbClr val="FF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le 19 </a:t>
          </a:r>
          <a:r>
            <a:rPr lang="en-US" sz="2400" b="1" dirty="0" err="1">
              <a:solidFill>
                <a:srgbClr val="FF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décembre</a:t>
          </a:r>
          <a:endParaRPr lang="en-US" sz="2400" b="1" dirty="0">
            <a:solidFill>
              <a:srgbClr val="FF0000"/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2ECF0EAA-3AAB-479D-A103-7705F7EB427B}" type="parTrans" cxnId="{75375EC9-24B8-44FE-BD10-EC9B918447A6}">
      <dgm:prSet/>
      <dgm:spPr/>
      <dgm:t>
        <a:bodyPr/>
        <a:lstStyle/>
        <a:p>
          <a:endParaRPr lang="en-US"/>
        </a:p>
      </dgm:t>
    </dgm:pt>
    <dgm:pt modelId="{49D07742-3F65-45C3-AB29-4034102020A5}" type="sibTrans" cxnId="{75375EC9-24B8-44FE-BD10-EC9B918447A6}">
      <dgm:prSet/>
      <dgm:spPr/>
      <dgm:t>
        <a:bodyPr/>
        <a:lstStyle/>
        <a:p>
          <a:endParaRPr lang="en-US"/>
        </a:p>
      </dgm:t>
    </dgm:pt>
    <dgm:pt modelId="{104DB25E-0689-436F-A7F3-F10A7C8C0D56}">
      <dgm:prSet custT="1"/>
      <dgm:spPr>
        <a:xfrm>
          <a:off x="485310" y="409348"/>
          <a:ext cx="3085071" cy="425722"/>
        </a:xfrm>
        <a:noFill/>
        <a:ln>
          <a:noFill/>
        </a:ln>
        <a:effectLst/>
      </dgm:spPr>
      <dgm:t>
        <a:bodyPr/>
        <a:lstStyle/>
        <a:p>
          <a:pPr>
            <a:defRPr b="1"/>
          </a:pP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Début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septembre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80B03540-2E04-4008-8938-4EEB7C1489AF}" type="parTrans" cxnId="{403E16AD-263D-4A61-8643-8B2449A28848}">
      <dgm:prSet/>
      <dgm:spPr/>
      <dgm:t>
        <a:bodyPr/>
        <a:lstStyle/>
        <a:p>
          <a:endParaRPr lang="fr-FR"/>
        </a:p>
      </dgm:t>
    </dgm:pt>
    <dgm:pt modelId="{CC2B764F-0974-49C5-8C61-57CA16D52D2B}" type="sibTrans" cxnId="{403E16AD-263D-4A61-8643-8B2449A28848}">
      <dgm:prSet/>
      <dgm:spPr/>
      <dgm:t>
        <a:bodyPr/>
        <a:lstStyle/>
        <a:p>
          <a:endParaRPr lang="fr-FR"/>
        </a:p>
      </dgm:t>
    </dgm:pt>
    <dgm:pt modelId="{BC499171-AB8E-40D8-BA15-BD7DC3CA0AE3}">
      <dgm:prSet custT="1"/>
      <dgm:spPr>
        <a:xfrm>
          <a:off x="485310" y="409348"/>
          <a:ext cx="3085071" cy="425722"/>
        </a:xfr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Composition des 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groupes-projet</a:t>
          </a:r>
          <a:endParaRPr lang="en-US" sz="2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8558A463-7CBA-429A-B525-2B07DAA27BC9}" type="parTrans" cxnId="{08703D83-1966-4052-B65C-F63CC306A6DB}">
      <dgm:prSet/>
      <dgm:spPr/>
      <dgm:t>
        <a:bodyPr/>
        <a:lstStyle/>
        <a:p>
          <a:endParaRPr lang="fr-FR"/>
        </a:p>
      </dgm:t>
    </dgm:pt>
    <dgm:pt modelId="{44EBC76D-E304-47A1-8284-3ACBBDFEA1C4}" type="sibTrans" cxnId="{08703D83-1966-4052-B65C-F63CC306A6DB}">
      <dgm:prSet/>
      <dgm:spPr/>
      <dgm:t>
        <a:bodyPr/>
        <a:lstStyle/>
        <a:p>
          <a:endParaRPr lang="fr-FR"/>
        </a:p>
      </dgm:t>
    </dgm:pt>
    <dgm:pt modelId="{A176CBA4-C8F0-4B51-861A-F65BC9D84F37}">
      <dgm:prSet custT="1"/>
      <dgm:spPr>
        <a:xfrm>
          <a:off x="485310" y="409348"/>
          <a:ext cx="3085071" cy="425722"/>
        </a:xfr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/ Travail 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d’identification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 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l’opérateur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sur le 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territoire</a:t>
          </a:r>
          <a:endParaRPr lang="en-US" sz="2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7A094049-00CE-4634-96DD-FE4EA03A70D6}" type="parTrans" cxnId="{DD4E2996-254F-4C8A-942B-D5A76B20460C}">
      <dgm:prSet/>
      <dgm:spPr/>
      <dgm:t>
        <a:bodyPr/>
        <a:lstStyle/>
        <a:p>
          <a:endParaRPr lang="fr-FR"/>
        </a:p>
      </dgm:t>
    </dgm:pt>
    <dgm:pt modelId="{DF4F3DBA-7A34-4699-94DF-9F34B9171C1B}" type="sibTrans" cxnId="{DD4E2996-254F-4C8A-942B-D5A76B20460C}">
      <dgm:prSet/>
      <dgm:spPr/>
      <dgm:t>
        <a:bodyPr/>
        <a:lstStyle/>
        <a:p>
          <a:endParaRPr lang="fr-FR"/>
        </a:p>
      </dgm:t>
    </dgm:pt>
    <dgm:pt modelId="{941403DA-4660-4C37-B7C5-E4612CE9539A}">
      <dgm:prSet custT="1"/>
      <dgm:spPr>
        <a:xfrm>
          <a:off x="485310" y="409348"/>
          <a:ext cx="3085071" cy="425722"/>
        </a:xfr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3/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Début des CM</a:t>
          </a:r>
        </a:p>
      </dgm:t>
    </dgm:pt>
    <dgm:pt modelId="{E7E42233-097D-4AE9-96DA-69765BFB796C}" type="parTrans" cxnId="{41B550E6-0572-49E8-886C-0F32CA381A0B}">
      <dgm:prSet/>
      <dgm:spPr/>
      <dgm:t>
        <a:bodyPr/>
        <a:lstStyle/>
        <a:p>
          <a:endParaRPr lang="fr-FR"/>
        </a:p>
      </dgm:t>
    </dgm:pt>
    <dgm:pt modelId="{9677F331-4E00-4915-AD41-3BADC3F56853}" type="sibTrans" cxnId="{41B550E6-0572-49E8-886C-0F32CA381A0B}">
      <dgm:prSet/>
      <dgm:spPr/>
      <dgm:t>
        <a:bodyPr/>
        <a:lstStyle/>
        <a:p>
          <a:endParaRPr lang="fr-FR"/>
        </a:p>
      </dgm:t>
    </dgm:pt>
    <dgm:pt modelId="{E8F5CDEC-C6DC-425B-90FD-E0D36E67F20A}">
      <dgm:prSet custT="1"/>
      <dgm:spPr>
        <a:xfrm>
          <a:off x="485310" y="409348"/>
          <a:ext cx="3085071" cy="425722"/>
        </a:xfrm>
        <a:noFill/>
        <a:ln>
          <a:noFill/>
        </a:ln>
        <a:effectLst/>
      </dgm:spPr>
      <dgm:t>
        <a:bodyPr/>
        <a:lstStyle/>
        <a:p>
          <a:pPr>
            <a:defRPr b="1"/>
          </a:pP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Fin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septembre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à mi-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octobre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796DDAE0-EAD7-4FE3-B4C2-08F400C9535F}" type="parTrans" cxnId="{5B91F200-96CB-43FF-A9E8-F0068A79CEE7}">
      <dgm:prSet/>
      <dgm:spPr/>
      <dgm:t>
        <a:bodyPr/>
        <a:lstStyle/>
        <a:p>
          <a:endParaRPr lang="fr-FR"/>
        </a:p>
      </dgm:t>
    </dgm:pt>
    <dgm:pt modelId="{615C44CF-0FF1-4A4E-98FF-2313A512C31F}" type="sibTrans" cxnId="{5B91F200-96CB-43FF-A9E8-F0068A79CEE7}">
      <dgm:prSet/>
      <dgm:spPr/>
      <dgm:t>
        <a:bodyPr/>
        <a:lstStyle/>
        <a:p>
          <a:endParaRPr lang="fr-FR"/>
        </a:p>
      </dgm:t>
    </dgm:pt>
    <dgm:pt modelId="{C5EB4690-E113-4EAF-BAD9-BAD38E10639E}">
      <dgm:prSet custT="1"/>
      <dgm:spPr>
        <a:xfrm>
          <a:off x="485310" y="409348"/>
          <a:ext cx="3085071" cy="425722"/>
        </a:xfr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 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Choix de 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l’opérateur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sur le 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territoire</a:t>
          </a:r>
          <a:endParaRPr lang="en-US" sz="2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gm:t>
    </dgm:pt>
    <dgm:pt modelId="{0DACC1E0-5213-4EB7-96A2-81716FA289C2}" type="parTrans" cxnId="{DE6D030D-1C23-40F5-957F-34D1A0842F83}">
      <dgm:prSet/>
      <dgm:spPr/>
      <dgm:t>
        <a:bodyPr/>
        <a:lstStyle/>
        <a:p>
          <a:endParaRPr lang="fr-FR"/>
        </a:p>
      </dgm:t>
    </dgm:pt>
    <dgm:pt modelId="{9FE3604E-1A0B-4FDC-8AB1-67820E538679}" type="sibTrans" cxnId="{DE6D030D-1C23-40F5-957F-34D1A0842F83}">
      <dgm:prSet/>
      <dgm:spPr/>
      <dgm:t>
        <a:bodyPr/>
        <a:lstStyle/>
        <a:p>
          <a:endParaRPr lang="fr-FR"/>
        </a:p>
      </dgm:t>
    </dgm:pt>
    <dgm:pt modelId="{C929E8E4-8E49-400B-AEAA-6CF1A3B4DD41}">
      <dgm:prSet custT="1"/>
      <dgm:spPr>
        <a:xfrm>
          <a:off x="485310" y="409348"/>
          <a:ext cx="3085071" cy="425722"/>
        </a:xfr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 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Fin des CM</a:t>
          </a:r>
        </a:p>
      </dgm:t>
    </dgm:pt>
    <dgm:pt modelId="{2737A4EC-1BE2-4C36-A906-F5D660AEBCC6}" type="parTrans" cxnId="{90975743-08A6-43F1-8FA4-23B0A9596660}">
      <dgm:prSet/>
      <dgm:spPr/>
      <dgm:t>
        <a:bodyPr/>
        <a:lstStyle/>
        <a:p>
          <a:endParaRPr lang="fr-FR"/>
        </a:p>
      </dgm:t>
    </dgm:pt>
    <dgm:pt modelId="{4F94761D-FF2D-47A1-B55B-516A092417D9}" type="sibTrans" cxnId="{90975743-08A6-43F1-8FA4-23B0A9596660}">
      <dgm:prSet/>
      <dgm:spPr/>
      <dgm:t>
        <a:bodyPr/>
        <a:lstStyle/>
        <a:p>
          <a:endParaRPr lang="fr-FR"/>
        </a:p>
      </dgm:t>
    </dgm:pt>
    <dgm:pt modelId="{23224E26-07A3-41D3-8485-FDC4E56A86CF}">
      <dgm:prSet custT="1"/>
      <dgm:spPr>
        <a:xfrm>
          <a:off x="485310" y="409348"/>
          <a:ext cx="3085071" cy="425722"/>
        </a:xfr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3/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Contrôle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continu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des 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connaissances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(</a:t>
          </a:r>
          <a:r>
            <a:rPr lang="en-US" sz="2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écrit</a:t>
          </a:r>
          <a:r>
            <a:rPr lang="en-US" sz="2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sur temps de TD)</a:t>
          </a:r>
        </a:p>
      </dgm:t>
    </dgm:pt>
    <dgm:pt modelId="{674CD710-144C-4587-B5F8-623BDFF5D707}" type="parTrans" cxnId="{F725A162-B959-4390-B784-5FA63884C6E3}">
      <dgm:prSet/>
      <dgm:spPr/>
      <dgm:t>
        <a:bodyPr/>
        <a:lstStyle/>
        <a:p>
          <a:endParaRPr lang="fr-FR"/>
        </a:p>
      </dgm:t>
    </dgm:pt>
    <dgm:pt modelId="{15348B72-36F0-44FF-99F9-B0901117C96D}" type="sibTrans" cxnId="{F725A162-B959-4390-B784-5FA63884C6E3}">
      <dgm:prSet/>
      <dgm:spPr/>
      <dgm:t>
        <a:bodyPr/>
        <a:lstStyle/>
        <a:p>
          <a:endParaRPr lang="fr-FR"/>
        </a:p>
      </dgm:t>
    </dgm:pt>
    <dgm:pt modelId="{95E7D9FD-ACFB-4168-85F1-DA771C672FD5}">
      <dgm:prSet custT="1"/>
      <dgm:spPr>
        <a:xfrm>
          <a:off x="485310" y="835070"/>
          <a:ext cx="3085071" cy="1211670"/>
        </a:xfrm>
        <a:noFill/>
        <a:ln>
          <a:noFill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Pertinence du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choix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l’opérateur</a:t>
          </a:r>
          <a:endParaRPr lang="en-US" sz="2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3/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Début des TD (travail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d’acquisition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 </a:t>
          </a:r>
          <a:r>
            <a:rPr lang="en-US" sz="2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compétences</a:t>
          </a:r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)</a:t>
          </a:r>
        </a:p>
      </dgm:t>
    </dgm:pt>
    <dgm:pt modelId="{2A4A5FC6-4F88-4850-9753-4E3235275E44}" type="parTrans" cxnId="{C3B0554A-31EC-4DA5-9748-8FF537631BF3}">
      <dgm:prSet/>
      <dgm:spPr/>
      <dgm:t>
        <a:bodyPr/>
        <a:lstStyle/>
        <a:p>
          <a:endParaRPr lang="fr-FR"/>
        </a:p>
      </dgm:t>
    </dgm:pt>
    <dgm:pt modelId="{410D338B-78C5-4533-BECE-8FCE7E320CA9}" type="sibTrans" cxnId="{C3B0554A-31EC-4DA5-9748-8FF537631BF3}">
      <dgm:prSet/>
      <dgm:spPr/>
      <dgm:t>
        <a:bodyPr/>
        <a:lstStyle/>
        <a:p>
          <a:endParaRPr lang="fr-FR"/>
        </a:p>
      </dgm:t>
    </dgm:pt>
    <dgm:pt modelId="{356EDCA5-C558-479F-914F-7F937E3406B5}" type="pres">
      <dgm:prSet presAssocID="{AD682463-257A-4894-972A-F1726BF94740}" presName="root" presStyleCnt="0">
        <dgm:presLayoutVars>
          <dgm:chMax/>
          <dgm:chPref/>
          <dgm:animLvl val="lvl"/>
        </dgm:presLayoutVars>
      </dgm:prSet>
      <dgm:spPr/>
    </dgm:pt>
    <dgm:pt modelId="{C673380E-29F4-4F1D-AAB2-0CBAB774915D}" type="pres">
      <dgm:prSet presAssocID="{AD682463-257A-4894-972A-F1726BF94740}" presName="divider" presStyleLbl="fgAcc1" presStyleIdx="0" presStyleCnt="7"/>
      <dgm:spPr>
        <a:xfrm>
          <a:off x="0" y="2046741"/>
          <a:ext cx="9618133" cy="0"/>
        </a:xfrm>
        <a:prstGeom prst="lin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54A021">
              <a:hueOff val="0"/>
              <a:satOff val="0"/>
              <a:lumOff val="0"/>
              <a:alphaOff val="0"/>
            </a:srgbClr>
          </a:solidFill>
          <a:prstDash val="solid"/>
          <a:tailEnd type="triangle" w="lg" len="lg"/>
        </a:ln>
        <a:effectLst/>
      </dgm:spPr>
    </dgm:pt>
    <dgm:pt modelId="{1CFCF5D1-A943-4935-8C02-2EEDEB56781C}" type="pres">
      <dgm:prSet presAssocID="{AD682463-257A-4894-972A-F1726BF94740}" presName="nodes" presStyleCnt="0">
        <dgm:presLayoutVars>
          <dgm:chMax/>
          <dgm:chPref/>
          <dgm:animLvl val="lvl"/>
        </dgm:presLayoutVars>
      </dgm:prSet>
      <dgm:spPr/>
    </dgm:pt>
    <dgm:pt modelId="{7178088C-E868-4E3A-848E-354594ABA865}" type="pres">
      <dgm:prSet presAssocID="{104DB25E-0689-436F-A7F3-F10A7C8C0D56}" presName="composite" presStyleCnt="0"/>
      <dgm:spPr/>
    </dgm:pt>
    <dgm:pt modelId="{8DD10EAC-A4FF-40A9-8994-BE3B813E1A1A}" type="pres">
      <dgm:prSet presAssocID="{104DB25E-0689-436F-A7F3-F10A7C8C0D56}" presName="ConnectorPoint" presStyleLbl="lnNode1" presStyleIdx="0" presStyleCnt="6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583295D9-EEB8-4BA6-9CBD-DFD5B83E0EE7}" type="pres">
      <dgm:prSet presAssocID="{104DB25E-0689-436F-A7F3-F10A7C8C0D56}" presName="DropPinPlaceHolder" presStyleCnt="0"/>
      <dgm:spPr/>
    </dgm:pt>
    <dgm:pt modelId="{0AB866F5-A253-484E-826F-7E930A17B58D}" type="pres">
      <dgm:prSet presAssocID="{104DB25E-0689-436F-A7F3-F10A7C8C0D56}" presName="DropPin" presStyleLbl="alignNode1" presStyleIdx="0" presStyleCnt="6"/>
      <dgm:spPr/>
    </dgm:pt>
    <dgm:pt modelId="{932A3400-B72E-4790-B3A3-7E132C341F1D}" type="pres">
      <dgm:prSet presAssocID="{104DB25E-0689-436F-A7F3-F10A7C8C0D56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91D4B1F6-95E3-4150-89B9-BA95B99EE329}" type="pres">
      <dgm:prSet presAssocID="{104DB25E-0689-436F-A7F3-F10A7C8C0D56}" presName="L2TextContainer" presStyleLbl="revTx" presStyleIdx="0" presStyleCnt="12">
        <dgm:presLayoutVars>
          <dgm:bulletEnabled val="1"/>
        </dgm:presLayoutVars>
      </dgm:prSet>
      <dgm:spPr/>
    </dgm:pt>
    <dgm:pt modelId="{01B57FDC-0664-450F-B74E-C8F5C20A7E38}" type="pres">
      <dgm:prSet presAssocID="{104DB25E-0689-436F-A7F3-F10A7C8C0D56}" presName="L1TextContainer" presStyleLbl="revTx" presStyleIdx="1" presStyleCnt="12" custScaleY="113357">
        <dgm:presLayoutVars>
          <dgm:chMax val="1"/>
          <dgm:chPref val="1"/>
          <dgm:bulletEnabled val="1"/>
        </dgm:presLayoutVars>
      </dgm:prSet>
      <dgm:spPr>
        <a:prstGeom prst="rect">
          <a:avLst/>
        </a:prstGeom>
      </dgm:spPr>
    </dgm:pt>
    <dgm:pt modelId="{8828F26E-136A-4537-BA77-8F12E9941E18}" type="pres">
      <dgm:prSet presAssocID="{104DB25E-0689-436F-A7F3-F10A7C8C0D56}" presName="ConnectLine" presStyleLbl="sibTrans1D1" presStyleIdx="0" presStyleCnt="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E11CED06-5949-4709-BAA0-515650B97E58}" type="pres">
      <dgm:prSet presAssocID="{104DB25E-0689-436F-A7F3-F10A7C8C0D56}" presName="EmptyPlaceHolder" presStyleCnt="0"/>
      <dgm:spPr/>
    </dgm:pt>
    <dgm:pt modelId="{EA39B710-9539-4A6A-8857-82586E1430F9}" type="pres">
      <dgm:prSet presAssocID="{CC2B764F-0974-49C5-8C61-57CA16D52D2B}" presName="spaceBetweenRectangles" presStyleCnt="0"/>
      <dgm:spPr/>
    </dgm:pt>
    <dgm:pt modelId="{AD47C2AC-3908-4EF6-9151-AA20354B9444}" type="pres">
      <dgm:prSet presAssocID="{E8F5CDEC-C6DC-425B-90FD-E0D36E67F20A}" presName="composite" presStyleCnt="0"/>
      <dgm:spPr/>
    </dgm:pt>
    <dgm:pt modelId="{8D5FA3A9-5A0F-4675-8924-D8108986D998}" type="pres">
      <dgm:prSet presAssocID="{E8F5CDEC-C6DC-425B-90FD-E0D36E67F20A}" presName="ConnectorPoint" presStyleLbl="lnNode1" presStyleIdx="1" presStyleCnt="6"/>
      <dgm:spPr>
        <a:solidFill>
          <a:schemeClr val="accent2">
            <a:hueOff val="-291073"/>
            <a:satOff val="-16786"/>
            <a:lumOff val="1726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B6993F4D-A949-4B82-9932-E0A0E3D4844D}" type="pres">
      <dgm:prSet presAssocID="{E8F5CDEC-C6DC-425B-90FD-E0D36E67F20A}" presName="DropPinPlaceHolder" presStyleCnt="0"/>
      <dgm:spPr/>
    </dgm:pt>
    <dgm:pt modelId="{40F296AE-4DAB-4A76-90FD-144418B35357}" type="pres">
      <dgm:prSet presAssocID="{E8F5CDEC-C6DC-425B-90FD-E0D36E67F20A}" presName="DropPin" presStyleLbl="alignNode1" presStyleIdx="1" presStyleCnt="6"/>
      <dgm:spPr/>
    </dgm:pt>
    <dgm:pt modelId="{8BFC1E60-4B6C-4B88-BAE4-1454ABEA17EA}" type="pres">
      <dgm:prSet presAssocID="{E8F5CDEC-C6DC-425B-90FD-E0D36E67F20A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6F088174-E64B-4A0F-A0A4-4E7A4CF0EB98}" type="pres">
      <dgm:prSet presAssocID="{E8F5CDEC-C6DC-425B-90FD-E0D36E67F20A}" presName="L2TextContainer" presStyleLbl="revTx" presStyleIdx="2" presStyleCnt="12">
        <dgm:presLayoutVars>
          <dgm:bulletEnabled val="1"/>
        </dgm:presLayoutVars>
      </dgm:prSet>
      <dgm:spPr/>
    </dgm:pt>
    <dgm:pt modelId="{D556B783-7800-40C1-B1D8-CDEC00956D60}" type="pres">
      <dgm:prSet presAssocID="{E8F5CDEC-C6DC-425B-90FD-E0D36E67F20A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>
        <a:prstGeom prst="rect">
          <a:avLst/>
        </a:prstGeom>
      </dgm:spPr>
    </dgm:pt>
    <dgm:pt modelId="{B1F415E3-6429-47FC-88FD-B42DC412377D}" type="pres">
      <dgm:prSet presAssocID="{E8F5CDEC-C6DC-425B-90FD-E0D36E67F20A}" presName="ConnectLine" presStyleLbl="sibTrans1D1" presStyleIdx="1" presStyleCnt="6"/>
      <dgm:spPr>
        <a:noFill/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dash"/>
          <a:miter lim="800000"/>
        </a:ln>
        <a:effectLst/>
      </dgm:spPr>
    </dgm:pt>
    <dgm:pt modelId="{CA406D10-54DA-4E94-9FAA-1DA05FBDEFF7}" type="pres">
      <dgm:prSet presAssocID="{E8F5CDEC-C6DC-425B-90FD-E0D36E67F20A}" presName="EmptyPlaceHolder" presStyleCnt="0"/>
      <dgm:spPr/>
    </dgm:pt>
    <dgm:pt modelId="{95DDAFB7-564E-4199-A249-152D0DDAA910}" type="pres">
      <dgm:prSet presAssocID="{615C44CF-0FF1-4A4E-98FF-2313A512C31F}" presName="spaceBetweenRectangles" presStyleCnt="0"/>
      <dgm:spPr/>
    </dgm:pt>
    <dgm:pt modelId="{8C61D4A5-7ABF-423A-9B47-BCF7C4174A6B}" type="pres">
      <dgm:prSet presAssocID="{1BAD7FD9-3022-48F7-828F-40755C504600}" presName="composite" presStyleCnt="0"/>
      <dgm:spPr/>
    </dgm:pt>
    <dgm:pt modelId="{5F8A9010-BB2E-4526-8CCF-A3A9FCBF9527}" type="pres">
      <dgm:prSet presAssocID="{1BAD7FD9-3022-48F7-828F-40755C504600}" presName="ConnectorPoint" presStyleLbl="lnNode1" presStyleIdx="2" presStyleCnt="6"/>
      <dgm:spPr>
        <a:xfrm>
          <a:off x="176232" y="2008426"/>
          <a:ext cx="76629" cy="76629"/>
        </a:xfrm>
        <a:prstGeom prst="ellipse">
          <a:avLst/>
        </a:prstGeom>
        <a:solidFill>
          <a:srgbClr val="54A021">
            <a:hueOff val="0"/>
            <a:satOff val="0"/>
            <a:lumOff val="0"/>
            <a:alphaOff val="0"/>
          </a:srgbClr>
        </a:solidFill>
        <a:ln w="63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7BEAEACF-E20A-452B-82FF-D4F25A037992}" type="pres">
      <dgm:prSet presAssocID="{1BAD7FD9-3022-48F7-828F-40755C504600}" presName="DropPinPlaceHolder" presStyleCnt="0"/>
      <dgm:spPr/>
    </dgm:pt>
    <dgm:pt modelId="{1D32B119-C1E1-4C59-84C6-2B35611A861C}" type="pres">
      <dgm:prSet presAssocID="{1BAD7FD9-3022-48F7-828F-40755C504600}" presName="DropPin" presStyleLbl="alignNode1" presStyleIdx="2" presStyleCnt="6"/>
      <dgm:spPr>
        <a:xfrm rot="8100000">
          <a:off x="64876" y="471693"/>
          <a:ext cx="301031" cy="301031"/>
        </a:xfrm>
        <a:prstGeom prst="teardrop">
          <a:avLst>
            <a:gd name="adj" fmla="val 115000"/>
          </a:avLst>
        </a:prstGeom>
        <a:solidFill>
          <a:srgbClr val="54A021"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54A02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4B154BD8-11FB-4EEF-B2D9-01ECC09BB654}" type="pres">
      <dgm:prSet presAssocID="{1BAD7FD9-3022-48F7-828F-40755C504600}" presName="Ellipse" presStyleLbl="fgAcc1" presStyleIdx="3" presStyleCnt="7"/>
      <dgm:spPr>
        <a:xfrm>
          <a:off x="98318" y="505135"/>
          <a:ext cx="234147" cy="234147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noFill/>
          <a:prstDash val="solid"/>
        </a:ln>
        <a:effectLst/>
      </dgm:spPr>
    </dgm:pt>
    <dgm:pt modelId="{F0C946F4-66D0-46E0-AF90-7EFA4A36A9E6}" type="pres">
      <dgm:prSet presAssocID="{1BAD7FD9-3022-48F7-828F-40755C504600}" presName="L2TextContainer" presStyleLbl="revTx" presStyleIdx="4" presStyleCnt="12">
        <dgm:presLayoutVars>
          <dgm:bulletEnabled val="1"/>
        </dgm:presLayoutVars>
      </dgm:prSet>
      <dgm:spPr>
        <a:prstGeom prst="rect">
          <a:avLst/>
        </a:prstGeom>
      </dgm:spPr>
    </dgm:pt>
    <dgm:pt modelId="{231F18A0-FE68-40F2-9BE5-E880F8D656CE}" type="pres">
      <dgm:prSet presAssocID="{1BAD7FD9-3022-48F7-828F-40755C504600}" presName="L1TextContainer" presStyleLbl="revTx" presStyleIdx="5" presStyleCnt="12" custScaleX="96433" custScaleY="115703">
        <dgm:presLayoutVars>
          <dgm:chMax val="1"/>
          <dgm:chPref val="1"/>
          <dgm:bulletEnabled val="1"/>
        </dgm:presLayoutVars>
      </dgm:prSet>
      <dgm:spPr/>
    </dgm:pt>
    <dgm:pt modelId="{D54A3883-F570-49E7-85DD-1A55A97C08EF}" type="pres">
      <dgm:prSet presAssocID="{1BAD7FD9-3022-48F7-828F-40755C504600}" presName="ConnectLine" presStyleLbl="sibTrans1D1" presStyleIdx="2" presStyleCnt="6"/>
      <dgm:spPr>
        <a:xfrm>
          <a:off x="215392" y="835070"/>
          <a:ext cx="0" cy="1211670"/>
        </a:xfrm>
        <a:prstGeom prst="line">
          <a:avLst/>
        </a:prstGeom>
        <a:noFill/>
        <a:ln w="12700" cap="rnd" cmpd="sng" algn="ctr">
          <a:solidFill>
            <a:srgbClr val="54A021">
              <a:hueOff val="0"/>
              <a:satOff val="0"/>
              <a:lumOff val="0"/>
              <a:alphaOff val="0"/>
            </a:srgbClr>
          </a:solidFill>
          <a:prstDash val="dash"/>
        </a:ln>
        <a:effectLst/>
      </dgm:spPr>
    </dgm:pt>
    <dgm:pt modelId="{A323029D-7EDC-48FE-A35D-54352F9DDB1C}" type="pres">
      <dgm:prSet presAssocID="{1BAD7FD9-3022-48F7-828F-40755C504600}" presName="EmptyPlaceHolder" presStyleCnt="0"/>
      <dgm:spPr/>
    </dgm:pt>
    <dgm:pt modelId="{2A617F5F-3818-4B4D-AD5B-932D0BD199A4}" type="pres">
      <dgm:prSet presAssocID="{AB9BFF93-EEAA-4F52-B088-12920E6C56F1}" presName="spaceBetweenRectangles" presStyleCnt="0"/>
      <dgm:spPr/>
    </dgm:pt>
    <dgm:pt modelId="{B0201883-EEBA-451E-AC4A-05D4E6A376E3}" type="pres">
      <dgm:prSet presAssocID="{04F6F4B4-0741-4BC8-A26B-327B2874CE2D}" presName="composite" presStyleCnt="0"/>
      <dgm:spPr/>
    </dgm:pt>
    <dgm:pt modelId="{01677675-FEAD-400F-80C9-EDD22756EE62}" type="pres">
      <dgm:prSet presAssocID="{04F6F4B4-0741-4BC8-A26B-327B2874CE2D}" presName="ConnectorPoint" presStyleLbl="lnNode1" presStyleIdx="3" presStyleCnt="6"/>
      <dgm:spPr>
        <a:xfrm>
          <a:off x="2095775" y="2008426"/>
          <a:ext cx="76629" cy="76629"/>
        </a:xfrm>
        <a:prstGeom prst="ellipse">
          <a:avLst/>
        </a:prstGeom>
        <a:solidFill>
          <a:srgbClr val="54A021">
            <a:hueOff val="-988095"/>
            <a:satOff val="4733"/>
            <a:lumOff val="4379"/>
            <a:alphaOff val="0"/>
          </a:srgbClr>
        </a:solidFill>
        <a:ln w="63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845648F2-8A43-46F3-9402-2EBDA4DA8151}" type="pres">
      <dgm:prSet presAssocID="{04F6F4B4-0741-4BC8-A26B-327B2874CE2D}" presName="DropPinPlaceHolder" presStyleCnt="0"/>
      <dgm:spPr/>
    </dgm:pt>
    <dgm:pt modelId="{302B1DA5-EFB7-4792-AC51-446B28511412}" type="pres">
      <dgm:prSet presAssocID="{04F6F4B4-0741-4BC8-A26B-327B2874CE2D}" presName="DropPin" presStyleLbl="alignNode1" presStyleIdx="3" presStyleCnt="6"/>
      <dgm:spPr>
        <a:xfrm rot="18900000">
          <a:off x="1984419" y="3320757"/>
          <a:ext cx="301031" cy="301031"/>
        </a:xfrm>
        <a:prstGeom prst="teardrop">
          <a:avLst>
            <a:gd name="adj" fmla="val 115000"/>
          </a:avLst>
        </a:prstGeom>
        <a:solidFill>
          <a:srgbClr val="54A021">
            <a:hueOff val="-988095"/>
            <a:satOff val="4733"/>
            <a:lumOff val="4379"/>
            <a:alphaOff val="0"/>
          </a:srgbClr>
        </a:solidFill>
        <a:ln w="19050" cap="rnd" cmpd="sng" algn="ctr">
          <a:solidFill>
            <a:srgbClr val="54A021">
              <a:hueOff val="-988095"/>
              <a:satOff val="4733"/>
              <a:lumOff val="4379"/>
              <a:alphaOff val="0"/>
            </a:srgbClr>
          </a:solidFill>
          <a:prstDash val="solid"/>
        </a:ln>
        <a:effectLst/>
      </dgm:spPr>
    </dgm:pt>
    <dgm:pt modelId="{EF6FC5F0-157A-441F-B309-D5D5F4B05433}" type="pres">
      <dgm:prSet presAssocID="{04F6F4B4-0741-4BC8-A26B-327B2874CE2D}" presName="Ellipse" presStyleLbl="fgAcc1" presStyleIdx="4" presStyleCnt="7"/>
      <dgm:spPr>
        <a:xfrm>
          <a:off x="2017861" y="3354199"/>
          <a:ext cx="234147" cy="234147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noFill/>
          <a:prstDash val="solid"/>
        </a:ln>
        <a:effectLst/>
      </dgm:spPr>
    </dgm:pt>
    <dgm:pt modelId="{EA219EC3-0972-482E-8198-1AED6E43A627}" type="pres">
      <dgm:prSet presAssocID="{04F6F4B4-0741-4BC8-A26B-327B2874CE2D}" presName="L2TextContainer" presStyleLbl="revTx" presStyleIdx="6" presStyleCnt="12">
        <dgm:presLayoutVars>
          <dgm:bulletEnabled val="1"/>
        </dgm:presLayoutVars>
      </dgm:prSet>
      <dgm:spPr/>
    </dgm:pt>
    <dgm:pt modelId="{187C2BDB-692F-4DD2-9BAF-76138482B180}" type="pres">
      <dgm:prSet presAssocID="{04F6F4B4-0741-4BC8-A26B-327B2874CE2D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369271A4-24B8-45E4-8B63-7CCD08B7298A}" type="pres">
      <dgm:prSet presAssocID="{04F6F4B4-0741-4BC8-A26B-327B2874CE2D}" presName="ConnectLine" presStyleLbl="sibTrans1D1" presStyleIdx="3" presStyleCnt="6"/>
      <dgm:spPr>
        <a:xfrm>
          <a:off x="2134935" y="2046741"/>
          <a:ext cx="0" cy="1211670"/>
        </a:xfrm>
        <a:prstGeom prst="line">
          <a:avLst/>
        </a:prstGeom>
        <a:noFill/>
        <a:ln w="12700" cap="rnd" cmpd="sng" algn="ctr">
          <a:solidFill>
            <a:srgbClr val="54A021">
              <a:hueOff val="-988095"/>
              <a:satOff val="4733"/>
              <a:lumOff val="4379"/>
              <a:alphaOff val="0"/>
            </a:srgbClr>
          </a:solidFill>
          <a:prstDash val="dash"/>
        </a:ln>
        <a:effectLst/>
      </dgm:spPr>
    </dgm:pt>
    <dgm:pt modelId="{B24E806D-2B5C-4F9C-81D2-B14E69C45C76}" type="pres">
      <dgm:prSet presAssocID="{04F6F4B4-0741-4BC8-A26B-327B2874CE2D}" presName="EmptyPlaceHolder" presStyleCnt="0"/>
      <dgm:spPr/>
    </dgm:pt>
    <dgm:pt modelId="{CC946B4B-ADA5-46E0-926C-E89B54F58106}" type="pres">
      <dgm:prSet presAssocID="{42913293-0CDD-43AC-BCEA-428A98109F43}" presName="spaceBetweenRectangles" presStyleCnt="0"/>
      <dgm:spPr/>
    </dgm:pt>
    <dgm:pt modelId="{6618AB89-D658-4B86-BBAF-04C245A1EFF2}" type="pres">
      <dgm:prSet presAssocID="{D23149D1-ABFF-4F5A-B36E-E57F1A553A88}" presName="composite" presStyleCnt="0"/>
      <dgm:spPr/>
    </dgm:pt>
    <dgm:pt modelId="{2DA3FCB1-0B05-4A38-A8F3-DACBD0B4BB73}" type="pres">
      <dgm:prSet presAssocID="{D23149D1-ABFF-4F5A-B36E-E57F1A553A88}" presName="ConnectorPoint" presStyleLbl="lnNode1" presStyleIdx="4" presStyleCnt="6"/>
      <dgm:spPr>
        <a:xfrm>
          <a:off x="4015319" y="2008426"/>
          <a:ext cx="76629" cy="76629"/>
        </a:xfrm>
        <a:prstGeom prst="ellipse">
          <a:avLst/>
        </a:prstGeom>
        <a:solidFill>
          <a:srgbClr val="54A021">
            <a:hueOff val="-1976191"/>
            <a:satOff val="9467"/>
            <a:lumOff val="8758"/>
            <a:alphaOff val="0"/>
          </a:srgbClr>
        </a:solidFill>
        <a:ln w="63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79828237-70E2-4517-B802-214367BB6A01}" type="pres">
      <dgm:prSet presAssocID="{D23149D1-ABFF-4F5A-B36E-E57F1A553A88}" presName="DropPinPlaceHolder" presStyleCnt="0"/>
      <dgm:spPr/>
    </dgm:pt>
    <dgm:pt modelId="{F1790291-6EA5-4D6B-BCB9-912778684510}" type="pres">
      <dgm:prSet presAssocID="{D23149D1-ABFF-4F5A-B36E-E57F1A553A88}" presName="DropPin" presStyleLbl="alignNode1" presStyleIdx="4" presStyleCnt="6"/>
      <dgm:spPr>
        <a:xfrm rot="8100000">
          <a:off x="3903963" y="471693"/>
          <a:ext cx="301031" cy="301031"/>
        </a:xfrm>
        <a:prstGeom prst="teardrop">
          <a:avLst>
            <a:gd name="adj" fmla="val 115000"/>
          </a:avLst>
        </a:prstGeom>
        <a:solidFill>
          <a:srgbClr val="54A021">
            <a:hueOff val="-1976191"/>
            <a:satOff val="9467"/>
            <a:lumOff val="8758"/>
            <a:alphaOff val="0"/>
          </a:srgbClr>
        </a:solidFill>
        <a:ln w="19050" cap="rnd" cmpd="sng" algn="ctr">
          <a:solidFill>
            <a:srgbClr val="54A021">
              <a:hueOff val="-1976191"/>
              <a:satOff val="9467"/>
              <a:lumOff val="8758"/>
              <a:alphaOff val="0"/>
            </a:srgbClr>
          </a:solidFill>
          <a:prstDash val="solid"/>
        </a:ln>
        <a:effectLst/>
      </dgm:spPr>
    </dgm:pt>
    <dgm:pt modelId="{38BA416C-E29A-4AAF-A851-2D39EC5AFAD2}" type="pres">
      <dgm:prSet presAssocID="{D23149D1-ABFF-4F5A-B36E-E57F1A553A88}" presName="Ellipse" presStyleLbl="fgAcc1" presStyleIdx="5" presStyleCnt="7"/>
      <dgm:spPr>
        <a:xfrm>
          <a:off x="3937405" y="505135"/>
          <a:ext cx="234147" cy="234147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noFill/>
          <a:prstDash val="solid"/>
        </a:ln>
        <a:effectLst/>
      </dgm:spPr>
    </dgm:pt>
    <dgm:pt modelId="{613B7C1A-559B-4208-84B5-1F71376FFCA6}" type="pres">
      <dgm:prSet presAssocID="{D23149D1-ABFF-4F5A-B36E-E57F1A553A88}" presName="L2TextContainer" presStyleLbl="revTx" presStyleIdx="8" presStyleCnt="12">
        <dgm:presLayoutVars>
          <dgm:bulletEnabled val="1"/>
        </dgm:presLayoutVars>
      </dgm:prSet>
      <dgm:spPr/>
    </dgm:pt>
    <dgm:pt modelId="{E9CC4B52-8F5C-441D-89C6-08BF4D8188A0}" type="pres">
      <dgm:prSet presAssocID="{D23149D1-ABFF-4F5A-B36E-E57F1A553A88}" presName="L1TextContainer" presStyleLbl="revTx" presStyleIdx="9" presStyleCnt="12" custScaleY="109233">
        <dgm:presLayoutVars>
          <dgm:chMax val="1"/>
          <dgm:chPref val="1"/>
          <dgm:bulletEnabled val="1"/>
        </dgm:presLayoutVars>
      </dgm:prSet>
      <dgm:spPr/>
    </dgm:pt>
    <dgm:pt modelId="{9BDCD833-6C53-4BAA-AA40-E4B581F68739}" type="pres">
      <dgm:prSet presAssocID="{D23149D1-ABFF-4F5A-B36E-E57F1A553A88}" presName="ConnectLine" presStyleLbl="sibTrans1D1" presStyleIdx="4" presStyleCnt="6"/>
      <dgm:spPr>
        <a:xfrm>
          <a:off x="4054478" y="835070"/>
          <a:ext cx="0" cy="1211670"/>
        </a:xfrm>
        <a:prstGeom prst="line">
          <a:avLst/>
        </a:prstGeom>
        <a:noFill/>
        <a:ln w="12700" cap="rnd" cmpd="sng" algn="ctr">
          <a:solidFill>
            <a:srgbClr val="54A021">
              <a:hueOff val="-1976191"/>
              <a:satOff val="9467"/>
              <a:lumOff val="8758"/>
              <a:alphaOff val="0"/>
            </a:srgbClr>
          </a:solidFill>
          <a:prstDash val="dash"/>
        </a:ln>
        <a:effectLst/>
      </dgm:spPr>
    </dgm:pt>
    <dgm:pt modelId="{64901DB6-DB9B-4593-A683-7DB754EA2931}" type="pres">
      <dgm:prSet presAssocID="{D23149D1-ABFF-4F5A-B36E-E57F1A553A88}" presName="EmptyPlaceHolder" presStyleCnt="0"/>
      <dgm:spPr/>
    </dgm:pt>
    <dgm:pt modelId="{ED28214F-9002-493B-AF66-4ACC1D827696}" type="pres">
      <dgm:prSet presAssocID="{F06C6676-B403-4E7A-8EE1-90D62ADFCFC4}" presName="spaceBetweenRectangles" presStyleCnt="0"/>
      <dgm:spPr/>
    </dgm:pt>
    <dgm:pt modelId="{FECA8B46-3848-41CE-946C-D06ADCABA7BF}" type="pres">
      <dgm:prSet presAssocID="{E3EC6B1D-0D3B-4C10-92AE-58D499B503ED}" presName="composite" presStyleCnt="0"/>
      <dgm:spPr/>
    </dgm:pt>
    <dgm:pt modelId="{D9DA3A2A-C264-4E63-A603-1EBBD2E8696F}" type="pres">
      <dgm:prSet presAssocID="{E3EC6B1D-0D3B-4C10-92AE-58D499B503ED}" presName="ConnectorPoint" presStyleLbl="lnNode1" presStyleIdx="5" presStyleCnt="6"/>
      <dgm:spPr>
        <a:xfrm>
          <a:off x="5934862" y="2008426"/>
          <a:ext cx="76629" cy="76629"/>
        </a:xfrm>
        <a:prstGeom prst="ellipse">
          <a:avLst/>
        </a:prstGeom>
        <a:solidFill>
          <a:srgbClr val="54A021">
            <a:hueOff val="-2964286"/>
            <a:satOff val="14200"/>
            <a:lumOff val="13137"/>
            <a:alphaOff val="0"/>
          </a:srgbClr>
        </a:solidFill>
        <a:ln w="63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A0C79C47-F699-49D0-B86C-AE8E7E7A638A}" type="pres">
      <dgm:prSet presAssocID="{E3EC6B1D-0D3B-4C10-92AE-58D499B503ED}" presName="DropPinPlaceHolder" presStyleCnt="0"/>
      <dgm:spPr/>
    </dgm:pt>
    <dgm:pt modelId="{2D8E607C-A349-4B18-8FE7-7A573AC8BFB6}" type="pres">
      <dgm:prSet presAssocID="{E3EC6B1D-0D3B-4C10-92AE-58D499B503ED}" presName="DropPin" presStyleLbl="alignNode1" presStyleIdx="5" presStyleCnt="6"/>
      <dgm:spPr>
        <a:xfrm rot="18900000">
          <a:off x="5823506" y="3320757"/>
          <a:ext cx="301031" cy="301031"/>
        </a:xfrm>
        <a:prstGeom prst="teardrop">
          <a:avLst>
            <a:gd name="adj" fmla="val 115000"/>
          </a:avLst>
        </a:prstGeom>
        <a:solidFill>
          <a:srgbClr val="54A021">
            <a:hueOff val="-2964286"/>
            <a:satOff val="14200"/>
            <a:lumOff val="13137"/>
            <a:alphaOff val="0"/>
          </a:srgbClr>
        </a:solidFill>
        <a:ln w="19050" cap="rnd" cmpd="sng" algn="ctr">
          <a:solidFill>
            <a:srgbClr val="54A021">
              <a:hueOff val="-2964286"/>
              <a:satOff val="14200"/>
              <a:lumOff val="13137"/>
              <a:alphaOff val="0"/>
            </a:srgbClr>
          </a:solidFill>
          <a:prstDash val="solid"/>
        </a:ln>
        <a:effectLst/>
      </dgm:spPr>
    </dgm:pt>
    <dgm:pt modelId="{32D43C94-2CD7-498B-A4CD-0375969116CF}" type="pres">
      <dgm:prSet presAssocID="{E3EC6B1D-0D3B-4C10-92AE-58D499B503ED}" presName="Ellipse" presStyleLbl="fgAcc1" presStyleIdx="6" presStyleCnt="7"/>
      <dgm:spPr>
        <a:xfrm>
          <a:off x="5856948" y="3354199"/>
          <a:ext cx="234147" cy="234147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noFill/>
          <a:prstDash val="solid"/>
        </a:ln>
        <a:effectLst/>
      </dgm:spPr>
    </dgm:pt>
    <dgm:pt modelId="{CC258CEA-911A-4208-88EA-0674CE2FC397}" type="pres">
      <dgm:prSet presAssocID="{E3EC6B1D-0D3B-4C10-92AE-58D499B503ED}" presName="L2TextContainer" presStyleLbl="revTx" presStyleIdx="10" presStyleCnt="12">
        <dgm:presLayoutVars>
          <dgm:bulletEnabled val="1"/>
        </dgm:presLayoutVars>
      </dgm:prSet>
      <dgm:spPr/>
    </dgm:pt>
    <dgm:pt modelId="{94F7DE5F-B0D4-440D-B3A9-FF3A6C27315D}" type="pres">
      <dgm:prSet presAssocID="{E3EC6B1D-0D3B-4C10-92AE-58D499B503ED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E4438563-7366-48A1-A8E0-DA8B955499B5}" type="pres">
      <dgm:prSet presAssocID="{E3EC6B1D-0D3B-4C10-92AE-58D499B503ED}" presName="ConnectLine" presStyleLbl="sibTrans1D1" presStyleIdx="5" presStyleCnt="6"/>
      <dgm:spPr>
        <a:xfrm>
          <a:off x="5974021" y="2046741"/>
          <a:ext cx="0" cy="1211670"/>
        </a:xfrm>
        <a:prstGeom prst="line">
          <a:avLst/>
        </a:prstGeom>
        <a:noFill/>
        <a:ln w="12700" cap="rnd" cmpd="sng" algn="ctr">
          <a:solidFill>
            <a:srgbClr val="54A021">
              <a:hueOff val="-2964286"/>
              <a:satOff val="14200"/>
              <a:lumOff val="13137"/>
              <a:alphaOff val="0"/>
            </a:srgbClr>
          </a:solidFill>
          <a:prstDash val="dash"/>
        </a:ln>
        <a:effectLst/>
      </dgm:spPr>
    </dgm:pt>
    <dgm:pt modelId="{96706972-4847-4C00-847B-572A8D957C68}" type="pres">
      <dgm:prSet presAssocID="{E3EC6B1D-0D3B-4C10-92AE-58D499B503ED}" presName="EmptyPlaceHolder" presStyleCnt="0"/>
      <dgm:spPr/>
    </dgm:pt>
  </dgm:ptLst>
  <dgm:cxnLst>
    <dgm:cxn modelId="{5B91F200-96CB-43FF-A9E8-F0068A79CEE7}" srcId="{AD682463-257A-4894-972A-F1726BF94740}" destId="{E8F5CDEC-C6DC-425B-90FD-E0D36E67F20A}" srcOrd="1" destOrd="0" parTransId="{796DDAE0-EAD7-4FE3-B4C2-08F400C9535F}" sibTransId="{615C44CF-0FF1-4A4E-98FF-2313A512C31F}"/>
    <dgm:cxn modelId="{EE097503-BB56-4F84-87D5-0C3D97F61C05}" srcId="{AD682463-257A-4894-972A-F1726BF94740}" destId="{E3EC6B1D-0D3B-4C10-92AE-58D499B503ED}" srcOrd="5" destOrd="0" parTransId="{B8361FC6-A2A7-4B4E-8E85-F8230B147B79}" sibTransId="{3DDC4256-4507-4A3C-92F5-1FF701FDAEE7}"/>
    <dgm:cxn modelId="{DE6D030D-1C23-40F5-957F-34D1A0842F83}" srcId="{E8F5CDEC-C6DC-425B-90FD-E0D36E67F20A}" destId="{C5EB4690-E113-4EAF-BAD9-BAD38E10639E}" srcOrd="0" destOrd="0" parTransId="{0DACC1E0-5213-4EB7-96A2-81716FA289C2}" sibTransId="{9FE3604E-1A0B-4FDC-8AB1-67820E538679}"/>
    <dgm:cxn modelId="{50C7C11B-6AF5-40AF-820D-F9CBF4FD0C57}" type="presOf" srcId="{A176CBA4-C8F0-4B51-861A-F65BC9D84F37}" destId="{91D4B1F6-95E3-4150-89B9-BA95B99EE329}" srcOrd="0" destOrd="1" presId="urn:microsoft.com/office/officeart/2017/3/layout/DropPinTimeline"/>
    <dgm:cxn modelId="{4E931A1D-1C0C-4655-BB58-9C13260CD925}" type="presOf" srcId="{E3EC6B1D-0D3B-4C10-92AE-58D499B503ED}" destId="{94F7DE5F-B0D4-440D-B3A9-FF3A6C27315D}" srcOrd="0" destOrd="0" presId="urn:microsoft.com/office/officeart/2017/3/layout/DropPinTimeline"/>
    <dgm:cxn modelId="{A5636B21-775D-4A05-B5C0-5A2A77DA1418}" srcId="{AD682463-257A-4894-972A-F1726BF94740}" destId="{D23149D1-ABFF-4F5A-B36E-E57F1A553A88}" srcOrd="4" destOrd="0" parTransId="{8AF2B16E-F09E-4838-BB5C-722B8888BBA2}" sibTransId="{F06C6676-B403-4E7A-8EE1-90D62ADFCFC4}"/>
    <dgm:cxn modelId="{E09B1025-B67E-49A8-BBC8-183B2D3AC2CE}" srcId="{AD682463-257A-4894-972A-F1726BF94740}" destId="{1BAD7FD9-3022-48F7-828F-40755C504600}" srcOrd="2" destOrd="0" parTransId="{6BAEF2B5-1905-4B97-B7DD-7728EC4B1E2E}" sibTransId="{AB9BFF93-EEAA-4F52-B088-12920E6C56F1}"/>
    <dgm:cxn modelId="{AAA3962B-C17E-489C-901A-09C0202721C4}" type="presOf" srcId="{D23149D1-ABFF-4F5A-B36E-E57F1A553A88}" destId="{E9CC4B52-8F5C-441D-89C6-08BF4D8188A0}" srcOrd="0" destOrd="0" presId="urn:microsoft.com/office/officeart/2017/3/layout/DropPinTimeline"/>
    <dgm:cxn modelId="{895D2A5F-CE2A-4D57-B69F-BCD344E4FC93}" type="presOf" srcId="{23224E26-07A3-41D3-8485-FDC4E56A86CF}" destId="{6F088174-E64B-4A0F-A0A4-4E7A4CF0EB98}" srcOrd="0" destOrd="2" presId="urn:microsoft.com/office/officeart/2017/3/layout/DropPinTimeline"/>
    <dgm:cxn modelId="{F725A162-B959-4390-B784-5FA63884C6E3}" srcId="{E8F5CDEC-C6DC-425B-90FD-E0D36E67F20A}" destId="{23224E26-07A3-41D3-8485-FDC4E56A86CF}" srcOrd="2" destOrd="0" parTransId="{674CD710-144C-4587-B5F8-623BDFF5D707}" sibTransId="{15348B72-36F0-44FF-99F9-B0901117C96D}"/>
    <dgm:cxn modelId="{90975743-08A6-43F1-8FA4-23B0A9596660}" srcId="{E8F5CDEC-C6DC-425B-90FD-E0D36E67F20A}" destId="{C929E8E4-8E49-400B-AEAA-6CF1A3B4DD41}" srcOrd="1" destOrd="0" parTransId="{2737A4EC-1BE2-4C36-A906-F5D660AEBCC6}" sibTransId="{4F94761D-FF2D-47A1-B55B-516A092417D9}"/>
    <dgm:cxn modelId="{C1983364-3F62-4BB4-9732-750AE2A790A0}" srcId="{04F6F4B4-0741-4BC8-A26B-327B2874CE2D}" destId="{858227E6-1F58-4C7A-BCE1-D23B44194D4C}" srcOrd="0" destOrd="0" parTransId="{4DDC30DE-7075-4240-9C5E-3F86B3D4039D}" sibTransId="{8FD0375A-1B03-452D-9FBD-97AE6EB71384}"/>
    <dgm:cxn modelId="{C3B0554A-31EC-4DA5-9748-8FF537631BF3}" srcId="{1BAD7FD9-3022-48F7-828F-40755C504600}" destId="{95E7D9FD-ACFB-4168-85F1-DA771C672FD5}" srcOrd="1" destOrd="0" parTransId="{2A4A5FC6-4F88-4850-9753-4E3235275E44}" sibTransId="{410D338B-78C5-4533-BECE-8FCE7E320CA9}"/>
    <dgm:cxn modelId="{7B4FA76C-3A50-4591-BC24-C82DF1A333CF}" type="presOf" srcId="{BC499171-AB8E-40D8-BA15-BD7DC3CA0AE3}" destId="{91D4B1F6-95E3-4150-89B9-BA95B99EE329}" srcOrd="0" destOrd="0" presId="urn:microsoft.com/office/officeart/2017/3/layout/DropPinTimeline"/>
    <dgm:cxn modelId="{D03B0D4D-09B1-49CB-8E54-2ED1BAA644B1}" type="presOf" srcId="{AD682463-257A-4894-972A-F1726BF94740}" destId="{356EDCA5-C558-479F-914F-7F937E3406B5}" srcOrd="0" destOrd="0" presId="urn:microsoft.com/office/officeart/2017/3/layout/DropPinTimeline"/>
    <dgm:cxn modelId="{168EF04F-791E-4EB0-B2F7-46844647CB58}" type="presOf" srcId="{C929E8E4-8E49-400B-AEAA-6CF1A3B4DD41}" destId="{6F088174-E64B-4A0F-A0A4-4E7A4CF0EB98}" srcOrd="0" destOrd="1" presId="urn:microsoft.com/office/officeart/2017/3/layout/DropPinTimeline"/>
    <dgm:cxn modelId="{C8707872-7FBF-4A60-86A6-1A4A0B902420}" type="presOf" srcId="{04F6F4B4-0741-4BC8-A26B-327B2874CE2D}" destId="{187C2BDB-692F-4DD2-9BAF-76138482B180}" srcOrd="0" destOrd="0" presId="urn:microsoft.com/office/officeart/2017/3/layout/DropPinTimeline"/>
    <dgm:cxn modelId="{96448872-489A-4788-8B99-70E6B9872D4B}" type="presOf" srcId="{E8F5CDEC-C6DC-425B-90FD-E0D36E67F20A}" destId="{D556B783-7800-40C1-B1D8-CDEC00956D60}" srcOrd="0" destOrd="0" presId="urn:microsoft.com/office/officeart/2017/3/layout/DropPinTimeline"/>
    <dgm:cxn modelId="{28266657-D103-4921-9BA9-B226AC7C1831}" srcId="{AD682463-257A-4894-972A-F1726BF94740}" destId="{04F6F4B4-0741-4BC8-A26B-327B2874CE2D}" srcOrd="3" destOrd="0" parTransId="{B8DF574F-C803-4336-8CE7-7CB0E0E81124}" sibTransId="{42913293-0CDD-43AC-BCEA-428A98109F43}"/>
    <dgm:cxn modelId="{08703D83-1966-4052-B65C-F63CC306A6DB}" srcId="{104DB25E-0689-436F-A7F3-F10A7C8C0D56}" destId="{BC499171-AB8E-40D8-BA15-BD7DC3CA0AE3}" srcOrd="0" destOrd="0" parTransId="{8558A463-7CBA-429A-B525-2B07DAA27BC9}" sibTransId="{44EBC76D-E304-47A1-8284-3ACBBDFEA1C4}"/>
    <dgm:cxn modelId="{DD4E2996-254F-4C8A-942B-D5A76B20460C}" srcId="{104DB25E-0689-436F-A7F3-F10A7C8C0D56}" destId="{A176CBA4-C8F0-4B51-861A-F65BC9D84F37}" srcOrd="1" destOrd="0" parTransId="{7A094049-00CE-4634-96DD-FE4EA03A70D6}" sibTransId="{DF4F3DBA-7A34-4699-94DF-9F34B9171C1B}"/>
    <dgm:cxn modelId="{7F9F2C9B-E859-4EC7-B2DA-CEEC5FD421A7}" type="presOf" srcId="{1BAD7FD9-3022-48F7-828F-40755C504600}" destId="{231F18A0-FE68-40F2-9BE5-E880F8D656CE}" srcOrd="0" destOrd="0" presId="urn:microsoft.com/office/officeart/2017/3/layout/DropPinTimeline"/>
    <dgm:cxn modelId="{6FB9CDAC-8870-40C2-B9F0-8DF04BB1DB3C}" type="presOf" srcId="{95E7D9FD-ACFB-4168-85F1-DA771C672FD5}" destId="{F0C946F4-66D0-46E0-AF90-7EFA4A36A9E6}" srcOrd="0" destOrd="1" presId="urn:microsoft.com/office/officeart/2017/3/layout/DropPinTimeline"/>
    <dgm:cxn modelId="{403E16AD-263D-4A61-8643-8B2449A28848}" srcId="{AD682463-257A-4894-972A-F1726BF94740}" destId="{104DB25E-0689-436F-A7F3-F10A7C8C0D56}" srcOrd="0" destOrd="0" parTransId="{80B03540-2E04-4008-8938-4EEB7C1489AF}" sibTransId="{CC2B764F-0974-49C5-8C61-57CA16D52D2B}"/>
    <dgm:cxn modelId="{DDBF2CAD-E358-4A73-B1E1-BFB86B18EAD3}" type="presOf" srcId="{F05985EC-67CE-418C-B61C-847033429EA3}" destId="{613B7C1A-559B-4208-84B5-1F71376FFCA6}" srcOrd="0" destOrd="0" presId="urn:microsoft.com/office/officeart/2017/3/layout/DropPinTimeline"/>
    <dgm:cxn modelId="{84BE8FB2-4D45-4142-99F2-E31BFCD7F73D}" type="presOf" srcId="{941403DA-4660-4C37-B7C5-E4612CE9539A}" destId="{91D4B1F6-95E3-4150-89B9-BA95B99EE329}" srcOrd="0" destOrd="2" presId="urn:microsoft.com/office/officeart/2017/3/layout/DropPinTimeline"/>
    <dgm:cxn modelId="{1E8745BD-8364-4D03-A7A2-767EADA5E3AA}" type="presOf" srcId="{104DB25E-0689-436F-A7F3-F10A7C8C0D56}" destId="{01B57FDC-0664-450F-B74E-C8F5C20A7E38}" srcOrd="0" destOrd="0" presId="urn:microsoft.com/office/officeart/2017/3/layout/DropPinTimeline"/>
    <dgm:cxn modelId="{75375EC9-24B8-44FE-BD10-EC9B918447A6}" srcId="{E3EC6B1D-0D3B-4C10-92AE-58D499B503ED}" destId="{B681965C-48DA-4601-9EC7-937D4C0FE982}" srcOrd="0" destOrd="0" parTransId="{2ECF0EAA-3AAB-479D-A103-7705F7EB427B}" sibTransId="{49D07742-3F65-45C3-AB29-4034102020A5}"/>
    <dgm:cxn modelId="{FFAD17CD-5884-4498-8506-B33A8B2F9372}" type="presOf" srcId="{C5EB4690-E113-4EAF-BAD9-BAD38E10639E}" destId="{6F088174-E64B-4A0F-A0A4-4E7A4CF0EB98}" srcOrd="0" destOrd="0" presId="urn:microsoft.com/office/officeart/2017/3/layout/DropPinTimeline"/>
    <dgm:cxn modelId="{E5988ED5-1B64-46DB-94FA-985C4ADFBF94}" type="presOf" srcId="{858227E6-1F58-4C7A-BCE1-D23B44194D4C}" destId="{EA219EC3-0972-482E-8198-1AED6E43A627}" srcOrd="0" destOrd="0" presId="urn:microsoft.com/office/officeart/2017/3/layout/DropPinTimeline"/>
    <dgm:cxn modelId="{EA037CE1-F1FD-453E-8860-408FB0C13B4D}" srcId="{1BAD7FD9-3022-48F7-828F-40755C504600}" destId="{7753029D-01AE-4DA5-ADB4-6C1F8865AB51}" srcOrd="0" destOrd="0" parTransId="{AF0B717D-B2BF-4B9E-9AAB-3F19E2319630}" sibTransId="{AAE4A5DC-0A86-423C-877E-C53F8EE944A7}"/>
    <dgm:cxn modelId="{41B550E6-0572-49E8-886C-0F32CA381A0B}" srcId="{104DB25E-0689-436F-A7F3-F10A7C8C0D56}" destId="{941403DA-4660-4C37-B7C5-E4612CE9539A}" srcOrd="2" destOrd="0" parTransId="{E7E42233-097D-4AE9-96DA-69765BFB796C}" sibTransId="{9677F331-4E00-4915-AD41-3BADC3F56853}"/>
    <dgm:cxn modelId="{C5AA9FE6-9F70-4291-B48B-2085D1A4D6D9}" type="presOf" srcId="{7753029D-01AE-4DA5-ADB4-6C1F8865AB51}" destId="{F0C946F4-66D0-46E0-AF90-7EFA4A36A9E6}" srcOrd="0" destOrd="0" presId="urn:microsoft.com/office/officeart/2017/3/layout/DropPinTimeline"/>
    <dgm:cxn modelId="{384FD0E7-E14D-469E-BA49-EB5BFDC0C66D}" type="presOf" srcId="{B681965C-48DA-4601-9EC7-937D4C0FE982}" destId="{CC258CEA-911A-4208-88EA-0674CE2FC397}" srcOrd="0" destOrd="0" presId="urn:microsoft.com/office/officeart/2017/3/layout/DropPinTimeline"/>
    <dgm:cxn modelId="{5DD7C2F3-3A00-42A8-B629-75EF44F50C91}" srcId="{D23149D1-ABFF-4F5A-B36E-E57F1A553A88}" destId="{F05985EC-67CE-418C-B61C-847033429EA3}" srcOrd="0" destOrd="0" parTransId="{038B5253-4C0C-40B8-9D5C-ADD64F66C6D5}" sibTransId="{D44DABC0-9223-4D75-AB65-174BC5E07A39}"/>
    <dgm:cxn modelId="{07ECC0C3-2998-4DD9-96F7-7A662E77FFC5}" type="presParOf" srcId="{356EDCA5-C558-479F-914F-7F937E3406B5}" destId="{C673380E-29F4-4F1D-AAB2-0CBAB774915D}" srcOrd="0" destOrd="0" presId="urn:microsoft.com/office/officeart/2017/3/layout/DropPinTimeline"/>
    <dgm:cxn modelId="{DDADBDDC-A9E0-474A-BB1E-B489C8FA1FB7}" type="presParOf" srcId="{356EDCA5-C558-479F-914F-7F937E3406B5}" destId="{1CFCF5D1-A943-4935-8C02-2EEDEB56781C}" srcOrd="1" destOrd="0" presId="urn:microsoft.com/office/officeart/2017/3/layout/DropPinTimeline"/>
    <dgm:cxn modelId="{BB84DEAF-D819-4552-9672-9C045995AE43}" type="presParOf" srcId="{1CFCF5D1-A943-4935-8C02-2EEDEB56781C}" destId="{7178088C-E868-4E3A-848E-354594ABA865}" srcOrd="0" destOrd="0" presId="urn:microsoft.com/office/officeart/2017/3/layout/DropPinTimeline"/>
    <dgm:cxn modelId="{4FBD9704-922B-46E0-8958-67D26F2E4B40}" type="presParOf" srcId="{7178088C-E868-4E3A-848E-354594ABA865}" destId="{8DD10EAC-A4FF-40A9-8994-BE3B813E1A1A}" srcOrd="0" destOrd="0" presId="urn:microsoft.com/office/officeart/2017/3/layout/DropPinTimeline"/>
    <dgm:cxn modelId="{0264A7C6-0156-4D1E-9EBC-AEAF94A36998}" type="presParOf" srcId="{7178088C-E868-4E3A-848E-354594ABA865}" destId="{583295D9-EEB8-4BA6-9CBD-DFD5B83E0EE7}" srcOrd="1" destOrd="0" presId="urn:microsoft.com/office/officeart/2017/3/layout/DropPinTimeline"/>
    <dgm:cxn modelId="{894B352E-7911-453D-9D3B-C096ED166A46}" type="presParOf" srcId="{583295D9-EEB8-4BA6-9CBD-DFD5B83E0EE7}" destId="{0AB866F5-A253-484E-826F-7E930A17B58D}" srcOrd="0" destOrd="0" presId="urn:microsoft.com/office/officeart/2017/3/layout/DropPinTimeline"/>
    <dgm:cxn modelId="{EC1A2C02-19FF-457C-A589-B62B8705A083}" type="presParOf" srcId="{583295D9-EEB8-4BA6-9CBD-DFD5B83E0EE7}" destId="{932A3400-B72E-4790-B3A3-7E132C341F1D}" srcOrd="1" destOrd="0" presId="urn:microsoft.com/office/officeart/2017/3/layout/DropPinTimeline"/>
    <dgm:cxn modelId="{6D4B12D3-295C-459F-887B-D693E9577C2E}" type="presParOf" srcId="{7178088C-E868-4E3A-848E-354594ABA865}" destId="{91D4B1F6-95E3-4150-89B9-BA95B99EE329}" srcOrd="2" destOrd="0" presId="urn:microsoft.com/office/officeart/2017/3/layout/DropPinTimeline"/>
    <dgm:cxn modelId="{0C8700C9-8471-4D3F-8B5B-9DC554390628}" type="presParOf" srcId="{7178088C-E868-4E3A-848E-354594ABA865}" destId="{01B57FDC-0664-450F-B74E-C8F5C20A7E38}" srcOrd="3" destOrd="0" presId="urn:microsoft.com/office/officeart/2017/3/layout/DropPinTimeline"/>
    <dgm:cxn modelId="{DEDA80D0-A4DF-4180-991E-B12E335516D6}" type="presParOf" srcId="{7178088C-E868-4E3A-848E-354594ABA865}" destId="{8828F26E-136A-4537-BA77-8F12E9941E18}" srcOrd="4" destOrd="0" presId="urn:microsoft.com/office/officeart/2017/3/layout/DropPinTimeline"/>
    <dgm:cxn modelId="{C35AC1EB-4D29-4812-91A4-9C7B7F00187C}" type="presParOf" srcId="{7178088C-E868-4E3A-848E-354594ABA865}" destId="{E11CED06-5949-4709-BAA0-515650B97E58}" srcOrd="5" destOrd="0" presId="urn:microsoft.com/office/officeart/2017/3/layout/DropPinTimeline"/>
    <dgm:cxn modelId="{25F6FCC7-B6D0-4BB6-80CF-A1255972EDB4}" type="presParOf" srcId="{1CFCF5D1-A943-4935-8C02-2EEDEB56781C}" destId="{EA39B710-9539-4A6A-8857-82586E1430F9}" srcOrd="1" destOrd="0" presId="urn:microsoft.com/office/officeart/2017/3/layout/DropPinTimeline"/>
    <dgm:cxn modelId="{8E42F431-CAE8-4785-A2AF-81E589AA23AE}" type="presParOf" srcId="{1CFCF5D1-A943-4935-8C02-2EEDEB56781C}" destId="{AD47C2AC-3908-4EF6-9151-AA20354B9444}" srcOrd="2" destOrd="0" presId="urn:microsoft.com/office/officeart/2017/3/layout/DropPinTimeline"/>
    <dgm:cxn modelId="{9E42AEA6-A0D8-40C0-9082-C9512470D259}" type="presParOf" srcId="{AD47C2AC-3908-4EF6-9151-AA20354B9444}" destId="{8D5FA3A9-5A0F-4675-8924-D8108986D998}" srcOrd="0" destOrd="0" presId="urn:microsoft.com/office/officeart/2017/3/layout/DropPinTimeline"/>
    <dgm:cxn modelId="{E70561F1-F63A-4D8B-A0B4-1BB952A09550}" type="presParOf" srcId="{AD47C2AC-3908-4EF6-9151-AA20354B9444}" destId="{B6993F4D-A949-4B82-9932-E0A0E3D4844D}" srcOrd="1" destOrd="0" presId="urn:microsoft.com/office/officeart/2017/3/layout/DropPinTimeline"/>
    <dgm:cxn modelId="{025D2A7B-F822-4A1F-9167-BA00D69B7F9D}" type="presParOf" srcId="{B6993F4D-A949-4B82-9932-E0A0E3D4844D}" destId="{40F296AE-4DAB-4A76-90FD-144418B35357}" srcOrd="0" destOrd="0" presId="urn:microsoft.com/office/officeart/2017/3/layout/DropPinTimeline"/>
    <dgm:cxn modelId="{81EC31C3-571F-478E-BBDF-EF55EC297205}" type="presParOf" srcId="{B6993F4D-A949-4B82-9932-E0A0E3D4844D}" destId="{8BFC1E60-4B6C-4B88-BAE4-1454ABEA17EA}" srcOrd="1" destOrd="0" presId="urn:microsoft.com/office/officeart/2017/3/layout/DropPinTimeline"/>
    <dgm:cxn modelId="{E261CE46-E7D9-43ED-8D23-C92AA64D3E65}" type="presParOf" srcId="{AD47C2AC-3908-4EF6-9151-AA20354B9444}" destId="{6F088174-E64B-4A0F-A0A4-4E7A4CF0EB98}" srcOrd="2" destOrd="0" presId="urn:microsoft.com/office/officeart/2017/3/layout/DropPinTimeline"/>
    <dgm:cxn modelId="{62533370-27EC-4365-A262-93E54DF45945}" type="presParOf" srcId="{AD47C2AC-3908-4EF6-9151-AA20354B9444}" destId="{D556B783-7800-40C1-B1D8-CDEC00956D60}" srcOrd="3" destOrd="0" presId="urn:microsoft.com/office/officeart/2017/3/layout/DropPinTimeline"/>
    <dgm:cxn modelId="{7D63555A-0F0F-4DE4-8957-0F69A8EEC7D0}" type="presParOf" srcId="{AD47C2AC-3908-4EF6-9151-AA20354B9444}" destId="{B1F415E3-6429-47FC-88FD-B42DC412377D}" srcOrd="4" destOrd="0" presId="urn:microsoft.com/office/officeart/2017/3/layout/DropPinTimeline"/>
    <dgm:cxn modelId="{4CE73A5C-21BC-4F49-8506-4F20C0642148}" type="presParOf" srcId="{AD47C2AC-3908-4EF6-9151-AA20354B9444}" destId="{CA406D10-54DA-4E94-9FAA-1DA05FBDEFF7}" srcOrd="5" destOrd="0" presId="urn:microsoft.com/office/officeart/2017/3/layout/DropPinTimeline"/>
    <dgm:cxn modelId="{0E99412E-19BF-43CE-9744-4ADBE6A0A69A}" type="presParOf" srcId="{1CFCF5D1-A943-4935-8C02-2EEDEB56781C}" destId="{95DDAFB7-564E-4199-A249-152D0DDAA910}" srcOrd="3" destOrd="0" presId="urn:microsoft.com/office/officeart/2017/3/layout/DropPinTimeline"/>
    <dgm:cxn modelId="{C3E46647-A097-4A4B-ABB7-4584D27253A8}" type="presParOf" srcId="{1CFCF5D1-A943-4935-8C02-2EEDEB56781C}" destId="{8C61D4A5-7ABF-423A-9B47-BCF7C4174A6B}" srcOrd="4" destOrd="0" presId="urn:microsoft.com/office/officeart/2017/3/layout/DropPinTimeline"/>
    <dgm:cxn modelId="{D14118D7-1AE0-42E3-919F-C83B142F355E}" type="presParOf" srcId="{8C61D4A5-7ABF-423A-9B47-BCF7C4174A6B}" destId="{5F8A9010-BB2E-4526-8CCF-A3A9FCBF9527}" srcOrd="0" destOrd="0" presId="urn:microsoft.com/office/officeart/2017/3/layout/DropPinTimeline"/>
    <dgm:cxn modelId="{A03E3608-CFCF-45BF-A0CD-FC207B1DFAB5}" type="presParOf" srcId="{8C61D4A5-7ABF-423A-9B47-BCF7C4174A6B}" destId="{7BEAEACF-E20A-452B-82FF-D4F25A037992}" srcOrd="1" destOrd="0" presId="urn:microsoft.com/office/officeart/2017/3/layout/DropPinTimeline"/>
    <dgm:cxn modelId="{CAB3DFE2-070B-4BFB-A4FF-D2B0B2A1C7E3}" type="presParOf" srcId="{7BEAEACF-E20A-452B-82FF-D4F25A037992}" destId="{1D32B119-C1E1-4C59-84C6-2B35611A861C}" srcOrd="0" destOrd="0" presId="urn:microsoft.com/office/officeart/2017/3/layout/DropPinTimeline"/>
    <dgm:cxn modelId="{7DDD2E1D-D39B-4BA3-AD89-E63E5B5DACDB}" type="presParOf" srcId="{7BEAEACF-E20A-452B-82FF-D4F25A037992}" destId="{4B154BD8-11FB-4EEF-B2D9-01ECC09BB654}" srcOrd="1" destOrd="0" presId="urn:microsoft.com/office/officeart/2017/3/layout/DropPinTimeline"/>
    <dgm:cxn modelId="{7F9E8C77-1187-4765-8557-01B949E4B7A4}" type="presParOf" srcId="{8C61D4A5-7ABF-423A-9B47-BCF7C4174A6B}" destId="{F0C946F4-66D0-46E0-AF90-7EFA4A36A9E6}" srcOrd="2" destOrd="0" presId="urn:microsoft.com/office/officeart/2017/3/layout/DropPinTimeline"/>
    <dgm:cxn modelId="{549637BF-7396-4193-9A4D-C57B22171CE0}" type="presParOf" srcId="{8C61D4A5-7ABF-423A-9B47-BCF7C4174A6B}" destId="{231F18A0-FE68-40F2-9BE5-E880F8D656CE}" srcOrd="3" destOrd="0" presId="urn:microsoft.com/office/officeart/2017/3/layout/DropPinTimeline"/>
    <dgm:cxn modelId="{B06A2CD1-EDA9-4F61-8493-AF0AC136EE1A}" type="presParOf" srcId="{8C61D4A5-7ABF-423A-9B47-BCF7C4174A6B}" destId="{D54A3883-F570-49E7-85DD-1A55A97C08EF}" srcOrd="4" destOrd="0" presId="urn:microsoft.com/office/officeart/2017/3/layout/DropPinTimeline"/>
    <dgm:cxn modelId="{9ABA2FE4-4D42-432C-B4FC-ED291CA2D13B}" type="presParOf" srcId="{8C61D4A5-7ABF-423A-9B47-BCF7C4174A6B}" destId="{A323029D-7EDC-48FE-A35D-54352F9DDB1C}" srcOrd="5" destOrd="0" presId="urn:microsoft.com/office/officeart/2017/3/layout/DropPinTimeline"/>
    <dgm:cxn modelId="{1E5B000B-2833-43AC-9ADB-AE51E2731933}" type="presParOf" srcId="{1CFCF5D1-A943-4935-8C02-2EEDEB56781C}" destId="{2A617F5F-3818-4B4D-AD5B-932D0BD199A4}" srcOrd="5" destOrd="0" presId="urn:microsoft.com/office/officeart/2017/3/layout/DropPinTimeline"/>
    <dgm:cxn modelId="{131A2C4E-7CA1-4A97-87E8-C01D2F5D6EC9}" type="presParOf" srcId="{1CFCF5D1-A943-4935-8C02-2EEDEB56781C}" destId="{B0201883-EEBA-451E-AC4A-05D4E6A376E3}" srcOrd="6" destOrd="0" presId="urn:microsoft.com/office/officeart/2017/3/layout/DropPinTimeline"/>
    <dgm:cxn modelId="{0F7B79B9-EE7B-4ED9-A656-36DAD13190AD}" type="presParOf" srcId="{B0201883-EEBA-451E-AC4A-05D4E6A376E3}" destId="{01677675-FEAD-400F-80C9-EDD22756EE62}" srcOrd="0" destOrd="0" presId="urn:microsoft.com/office/officeart/2017/3/layout/DropPinTimeline"/>
    <dgm:cxn modelId="{863A6A2F-629A-4DAB-8E33-35BEE9F287D2}" type="presParOf" srcId="{B0201883-EEBA-451E-AC4A-05D4E6A376E3}" destId="{845648F2-8A43-46F3-9402-2EBDA4DA8151}" srcOrd="1" destOrd="0" presId="urn:microsoft.com/office/officeart/2017/3/layout/DropPinTimeline"/>
    <dgm:cxn modelId="{59579760-EA5D-49BF-AB78-D2D3A04F5C12}" type="presParOf" srcId="{845648F2-8A43-46F3-9402-2EBDA4DA8151}" destId="{302B1DA5-EFB7-4792-AC51-446B28511412}" srcOrd="0" destOrd="0" presId="urn:microsoft.com/office/officeart/2017/3/layout/DropPinTimeline"/>
    <dgm:cxn modelId="{8CA279FA-9D69-4F47-A22F-3BF12D8F01F7}" type="presParOf" srcId="{845648F2-8A43-46F3-9402-2EBDA4DA8151}" destId="{EF6FC5F0-157A-441F-B309-D5D5F4B05433}" srcOrd="1" destOrd="0" presId="urn:microsoft.com/office/officeart/2017/3/layout/DropPinTimeline"/>
    <dgm:cxn modelId="{A119E83C-1685-48B5-992E-5173790F1BCB}" type="presParOf" srcId="{B0201883-EEBA-451E-AC4A-05D4E6A376E3}" destId="{EA219EC3-0972-482E-8198-1AED6E43A627}" srcOrd="2" destOrd="0" presId="urn:microsoft.com/office/officeart/2017/3/layout/DropPinTimeline"/>
    <dgm:cxn modelId="{D89FF605-1AF2-41DF-A787-C63F3CD1B9D1}" type="presParOf" srcId="{B0201883-EEBA-451E-AC4A-05D4E6A376E3}" destId="{187C2BDB-692F-4DD2-9BAF-76138482B180}" srcOrd="3" destOrd="0" presId="urn:microsoft.com/office/officeart/2017/3/layout/DropPinTimeline"/>
    <dgm:cxn modelId="{5CB1A253-3377-4572-9F69-2925EAD2EE5E}" type="presParOf" srcId="{B0201883-EEBA-451E-AC4A-05D4E6A376E3}" destId="{369271A4-24B8-45E4-8B63-7CCD08B7298A}" srcOrd="4" destOrd="0" presId="urn:microsoft.com/office/officeart/2017/3/layout/DropPinTimeline"/>
    <dgm:cxn modelId="{764B7B01-AD71-42C1-9EE0-C364E11DE288}" type="presParOf" srcId="{B0201883-EEBA-451E-AC4A-05D4E6A376E3}" destId="{B24E806D-2B5C-4F9C-81D2-B14E69C45C76}" srcOrd="5" destOrd="0" presId="urn:microsoft.com/office/officeart/2017/3/layout/DropPinTimeline"/>
    <dgm:cxn modelId="{3D1F7151-FFC9-4994-B394-0454531395A5}" type="presParOf" srcId="{1CFCF5D1-A943-4935-8C02-2EEDEB56781C}" destId="{CC946B4B-ADA5-46E0-926C-E89B54F58106}" srcOrd="7" destOrd="0" presId="urn:microsoft.com/office/officeart/2017/3/layout/DropPinTimeline"/>
    <dgm:cxn modelId="{7ABFB98E-1855-422B-9D6C-2C5C09839696}" type="presParOf" srcId="{1CFCF5D1-A943-4935-8C02-2EEDEB56781C}" destId="{6618AB89-D658-4B86-BBAF-04C245A1EFF2}" srcOrd="8" destOrd="0" presId="urn:microsoft.com/office/officeart/2017/3/layout/DropPinTimeline"/>
    <dgm:cxn modelId="{63E1EBAB-A8F2-427F-8E93-8ADB62D37B3C}" type="presParOf" srcId="{6618AB89-D658-4B86-BBAF-04C245A1EFF2}" destId="{2DA3FCB1-0B05-4A38-A8F3-DACBD0B4BB73}" srcOrd="0" destOrd="0" presId="urn:microsoft.com/office/officeart/2017/3/layout/DropPinTimeline"/>
    <dgm:cxn modelId="{E9EE611E-1E1D-4BED-9A4E-8549E8A2545F}" type="presParOf" srcId="{6618AB89-D658-4B86-BBAF-04C245A1EFF2}" destId="{79828237-70E2-4517-B802-214367BB6A01}" srcOrd="1" destOrd="0" presId="urn:microsoft.com/office/officeart/2017/3/layout/DropPinTimeline"/>
    <dgm:cxn modelId="{DF358CB1-65BB-4331-BC04-126F9580F111}" type="presParOf" srcId="{79828237-70E2-4517-B802-214367BB6A01}" destId="{F1790291-6EA5-4D6B-BCB9-912778684510}" srcOrd="0" destOrd="0" presId="urn:microsoft.com/office/officeart/2017/3/layout/DropPinTimeline"/>
    <dgm:cxn modelId="{29765687-D71F-4A02-AC9C-2A85CF69ED50}" type="presParOf" srcId="{79828237-70E2-4517-B802-214367BB6A01}" destId="{38BA416C-E29A-4AAF-A851-2D39EC5AFAD2}" srcOrd="1" destOrd="0" presId="urn:microsoft.com/office/officeart/2017/3/layout/DropPinTimeline"/>
    <dgm:cxn modelId="{6813C447-7A9B-45E0-9341-84A1C5129340}" type="presParOf" srcId="{6618AB89-D658-4B86-BBAF-04C245A1EFF2}" destId="{613B7C1A-559B-4208-84B5-1F71376FFCA6}" srcOrd="2" destOrd="0" presId="urn:microsoft.com/office/officeart/2017/3/layout/DropPinTimeline"/>
    <dgm:cxn modelId="{0B8D7798-40E9-4BA4-BABB-881FD26682E4}" type="presParOf" srcId="{6618AB89-D658-4B86-BBAF-04C245A1EFF2}" destId="{E9CC4B52-8F5C-441D-89C6-08BF4D8188A0}" srcOrd="3" destOrd="0" presId="urn:microsoft.com/office/officeart/2017/3/layout/DropPinTimeline"/>
    <dgm:cxn modelId="{17F98FAC-D311-4A38-9D40-51FA5034329D}" type="presParOf" srcId="{6618AB89-D658-4B86-BBAF-04C245A1EFF2}" destId="{9BDCD833-6C53-4BAA-AA40-E4B581F68739}" srcOrd="4" destOrd="0" presId="urn:microsoft.com/office/officeart/2017/3/layout/DropPinTimeline"/>
    <dgm:cxn modelId="{6194E878-F856-4863-9EE0-74161B838783}" type="presParOf" srcId="{6618AB89-D658-4B86-BBAF-04C245A1EFF2}" destId="{64901DB6-DB9B-4593-A683-7DB754EA2931}" srcOrd="5" destOrd="0" presId="urn:microsoft.com/office/officeart/2017/3/layout/DropPinTimeline"/>
    <dgm:cxn modelId="{ECFD4B13-A2D9-4A07-8EC0-98AB44063A82}" type="presParOf" srcId="{1CFCF5D1-A943-4935-8C02-2EEDEB56781C}" destId="{ED28214F-9002-493B-AF66-4ACC1D827696}" srcOrd="9" destOrd="0" presId="urn:microsoft.com/office/officeart/2017/3/layout/DropPinTimeline"/>
    <dgm:cxn modelId="{94004C9F-1787-4814-915E-71CF90CE9E6E}" type="presParOf" srcId="{1CFCF5D1-A943-4935-8C02-2EEDEB56781C}" destId="{FECA8B46-3848-41CE-946C-D06ADCABA7BF}" srcOrd="10" destOrd="0" presId="urn:microsoft.com/office/officeart/2017/3/layout/DropPinTimeline"/>
    <dgm:cxn modelId="{9CF2222E-E8B5-4800-96EA-C977E8CCA1AE}" type="presParOf" srcId="{FECA8B46-3848-41CE-946C-D06ADCABA7BF}" destId="{D9DA3A2A-C264-4E63-A603-1EBBD2E8696F}" srcOrd="0" destOrd="0" presId="urn:microsoft.com/office/officeart/2017/3/layout/DropPinTimeline"/>
    <dgm:cxn modelId="{AF41AB51-A132-4356-9BFC-08AD17D3B80E}" type="presParOf" srcId="{FECA8B46-3848-41CE-946C-D06ADCABA7BF}" destId="{A0C79C47-F699-49D0-B86C-AE8E7E7A638A}" srcOrd="1" destOrd="0" presId="urn:microsoft.com/office/officeart/2017/3/layout/DropPinTimeline"/>
    <dgm:cxn modelId="{08BFB560-317B-49D8-9C43-D41ED24FDEB8}" type="presParOf" srcId="{A0C79C47-F699-49D0-B86C-AE8E7E7A638A}" destId="{2D8E607C-A349-4B18-8FE7-7A573AC8BFB6}" srcOrd="0" destOrd="0" presId="urn:microsoft.com/office/officeart/2017/3/layout/DropPinTimeline"/>
    <dgm:cxn modelId="{258EB995-BBF9-422C-8A28-2FE0A5430DD0}" type="presParOf" srcId="{A0C79C47-F699-49D0-B86C-AE8E7E7A638A}" destId="{32D43C94-2CD7-498B-A4CD-0375969116CF}" srcOrd="1" destOrd="0" presId="urn:microsoft.com/office/officeart/2017/3/layout/DropPinTimeline"/>
    <dgm:cxn modelId="{60B3AD83-2C3D-412C-A4C3-E86DF3EA1144}" type="presParOf" srcId="{FECA8B46-3848-41CE-946C-D06ADCABA7BF}" destId="{CC258CEA-911A-4208-88EA-0674CE2FC397}" srcOrd="2" destOrd="0" presId="urn:microsoft.com/office/officeart/2017/3/layout/DropPinTimeline"/>
    <dgm:cxn modelId="{50206C60-DBA5-4B5E-8CD4-4B273B0E98F9}" type="presParOf" srcId="{FECA8B46-3848-41CE-946C-D06ADCABA7BF}" destId="{94F7DE5F-B0D4-440D-B3A9-FF3A6C27315D}" srcOrd="3" destOrd="0" presId="urn:microsoft.com/office/officeart/2017/3/layout/DropPinTimeline"/>
    <dgm:cxn modelId="{889EDEB3-E25D-491C-8ACF-A0FD0EA78322}" type="presParOf" srcId="{FECA8B46-3848-41CE-946C-D06ADCABA7BF}" destId="{E4438563-7366-48A1-A8E0-DA8B955499B5}" srcOrd="4" destOrd="0" presId="urn:microsoft.com/office/officeart/2017/3/layout/DropPinTimeline"/>
    <dgm:cxn modelId="{C5EE96C8-DAC5-4A7F-929E-6B5509AD1542}" type="presParOf" srcId="{FECA8B46-3848-41CE-946C-D06ADCABA7BF}" destId="{96706972-4847-4C00-847B-572A8D957C68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3380E-29F4-4F1D-AAB2-0CBAB774915D}">
      <dsp:nvSpPr>
        <dsp:cNvPr id="0" name=""/>
        <dsp:cNvSpPr/>
      </dsp:nvSpPr>
      <dsp:spPr>
        <a:xfrm>
          <a:off x="0" y="5081119"/>
          <a:ext cx="16962950" cy="0"/>
        </a:xfrm>
        <a:prstGeom prst="lin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54A021">
              <a:hueOff val="0"/>
              <a:satOff val="0"/>
              <a:lumOff val="0"/>
              <a:alphaOff val="0"/>
            </a:srgb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866F5-A253-484E-826F-7E930A17B58D}">
      <dsp:nvSpPr>
        <dsp:cNvPr id="0" name=""/>
        <dsp:cNvSpPr/>
      </dsp:nvSpPr>
      <dsp:spPr>
        <a:xfrm rot="8100000">
          <a:off x="193442" y="1223229"/>
          <a:ext cx="713444" cy="713444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A3400-B72E-4790-B3A3-7E132C341F1D}">
      <dsp:nvSpPr>
        <dsp:cNvPr id="0" name=""/>
        <dsp:cNvSpPr/>
      </dsp:nvSpPr>
      <dsp:spPr>
        <a:xfrm>
          <a:off x="272699" y="1302487"/>
          <a:ext cx="554929" cy="554929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D4B1F6-95E3-4150-89B9-BA95B99EE329}">
      <dsp:nvSpPr>
        <dsp:cNvPr id="0" name=""/>
        <dsp:cNvSpPr/>
      </dsp:nvSpPr>
      <dsp:spPr>
        <a:xfrm>
          <a:off x="1054646" y="1907497"/>
          <a:ext cx="3850574" cy="3409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152400" bIns="2286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Composition des 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groupes-projet</a:t>
          </a:r>
          <a:endParaRPr lang="en-US" sz="2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/ Travail 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d’identification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 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l’opérateur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sur le 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territoire</a:t>
          </a:r>
          <a:endParaRPr lang="en-US" sz="2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3/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Début des CM</a:t>
          </a:r>
        </a:p>
      </dsp:txBody>
      <dsp:txXfrm>
        <a:off x="1054646" y="1907497"/>
        <a:ext cx="3850574" cy="3409804"/>
      </dsp:txXfrm>
    </dsp:sp>
    <dsp:sp modelId="{01B57FDC-0664-450F-B74E-C8F5C20A7E38}">
      <dsp:nvSpPr>
        <dsp:cNvPr id="0" name=""/>
        <dsp:cNvSpPr/>
      </dsp:nvSpPr>
      <dsp:spPr>
        <a:xfrm>
          <a:off x="1054646" y="980932"/>
          <a:ext cx="3850574" cy="1198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5240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Début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septembre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sp:txBody>
      <dsp:txXfrm>
        <a:off x="1054646" y="980932"/>
        <a:ext cx="3850574" cy="1198039"/>
      </dsp:txXfrm>
    </dsp:sp>
    <dsp:sp modelId="{8828F26E-136A-4537-BA77-8F12E9941E18}">
      <dsp:nvSpPr>
        <dsp:cNvPr id="0" name=""/>
        <dsp:cNvSpPr/>
      </dsp:nvSpPr>
      <dsp:spPr>
        <a:xfrm>
          <a:off x="550164" y="2108388"/>
          <a:ext cx="0" cy="3008022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10EAC-A4FF-40A9-8994-BE3B813E1A1A}">
      <dsp:nvSpPr>
        <dsp:cNvPr id="0" name=""/>
        <dsp:cNvSpPr/>
      </dsp:nvSpPr>
      <dsp:spPr>
        <a:xfrm>
          <a:off x="483312" y="5021292"/>
          <a:ext cx="181613" cy="1902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296AE-4DAB-4A76-90FD-144418B35357}">
      <dsp:nvSpPr>
        <dsp:cNvPr id="0" name=""/>
        <dsp:cNvSpPr/>
      </dsp:nvSpPr>
      <dsp:spPr>
        <a:xfrm rot="18900000">
          <a:off x="2609586" y="8260856"/>
          <a:ext cx="713444" cy="713444"/>
        </a:xfrm>
        <a:prstGeom prst="teardrop">
          <a:avLst>
            <a:gd name="adj" fmla="val 115000"/>
          </a:avLst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C1E60-4B6C-4B88-BAE4-1454ABEA17EA}">
      <dsp:nvSpPr>
        <dsp:cNvPr id="0" name=""/>
        <dsp:cNvSpPr/>
      </dsp:nvSpPr>
      <dsp:spPr>
        <a:xfrm>
          <a:off x="2688844" y="8340113"/>
          <a:ext cx="554929" cy="554929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088174-E64B-4A0F-A0A4-4E7A4CF0EB98}">
      <dsp:nvSpPr>
        <dsp:cNvPr id="0" name=""/>
        <dsp:cNvSpPr/>
      </dsp:nvSpPr>
      <dsp:spPr>
        <a:xfrm>
          <a:off x="3470790" y="5081119"/>
          <a:ext cx="3850574" cy="300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0" rIns="0" bIns="15240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 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Choix de 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l’opérateur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sur le 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territoire</a:t>
          </a:r>
          <a:endParaRPr lang="en-US" sz="2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 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Fin des CM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3/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Contrôle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continu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des 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connaissances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(</a:t>
          </a:r>
          <a:r>
            <a:rPr lang="en-US" sz="2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écrit</a:t>
          </a:r>
          <a:r>
            <a:rPr lang="en-US" sz="2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sur temps de TD)</a:t>
          </a:r>
        </a:p>
      </dsp:txBody>
      <dsp:txXfrm>
        <a:off x="3470790" y="5081119"/>
        <a:ext cx="3850574" cy="3008022"/>
      </dsp:txXfrm>
    </dsp:sp>
    <dsp:sp modelId="{D556B783-7800-40C1-B1D8-CDEC00956D60}">
      <dsp:nvSpPr>
        <dsp:cNvPr id="0" name=""/>
        <dsp:cNvSpPr/>
      </dsp:nvSpPr>
      <dsp:spPr>
        <a:xfrm>
          <a:off x="3470790" y="8089142"/>
          <a:ext cx="3850574" cy="1056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5240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Fin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septembre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à mi-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octobre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sp:txBody>
      <dsp:txXfrm>
        <a:off x="3470790" y="8089142"/>
        <a:ext cx="3850574" cy="1056872"/>
      </dsp:txXfrm>
    </dsp:sp>
    <dsp:sp modelId="{B1F415E3-6429-47FC-88FD-B42DC412377D}">
      <dsp:nvSpPr>
        <dsp:cNvPr id="0" name=""/>
        <dsp:cNvSpPr/>
      </dsp:nvSpPr>
      <dsp:spPr>
        <a:xfrm>
          <a:off x="2966308" y="5081119"/>
          <a:ext cx="0" cy="3008022"/>
        </a:xfrm>
        <a:prstGeom prst="line">
          <a:avLst/>
        </a:prstGeom>
        <a:noFill/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5FA3A9-5A0F-4675-8924-D8108986D998}">
      <dsp:nvSpPr>
        <dsp:cNvPr id="0" name=""/>
        <dsp:cNvSpPr/>
      </dsp:nvSpPr>
      <dsp:spPr>
        <a:xfrm>
          <a:off x="2899457" y="4986000"/>
          <a:ext cx="181613" cy="190237"/>
        </a:xfrm>
        <a:prstGeom prst="ellipse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2B119-C1E1-4C59-84C6-2B35611A861C}">
      <dsp:nvSpPr>
        <dsp:cNvPr id="0" name=""/>
        <dsp:cNvSpPr/>
      </dsp:nvSpPr>
      <dsp:spPr>
        <a:xfrm rot="8100000">
          <a:off x="5025730" y="1229428"/>
          <a:ext cx="713444" cy="713444"/>
        </a:xfrm>
        <a:prstGeom prst="teardrop">
          <a:avLst>
            <a:gd name="adj" fmla="val 115000"/>
          </a:avLst>
        </a:prstGeom>
        <a:solidFill>
          <a:srgbClr val="54A021"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54A021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154BD8-11FB-4EEF-B2D9-01ECC09BB654}">
      <dsp:nvSpPr>
        <dsp:cNvPr id="0" name=""/>
        <dsp:cNvSpPr/>
      </dsp:nvSpPr>
      <dsp:spPr>
        <a:xfrm>
          <a:off x="5104988" y="1308685"/>
          <a:ext cx="554929" cy="554929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C946F4-66D0-46E0-AF90-7EFA4A36A9E6}">
      <dsp:nvSpPr>
        <dsp:cNvPr id="0" name=""/>
        <dsp:cNvSpPr/>
      </dsp:nvSpPr>
      <dsp:spPr>
        <a:xfrm>
          <a:off x="5955609" y="1878412"/>
          <a:ext cx="3713224" cy="3480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152400" bIns="2286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Division du travail et fixation des organigrammes (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porteurs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projet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Pertinence du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choix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l’opérateur</a:t>
          </a:r>
          <a:endParaRPr lang="en-US" sz="2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3/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Début des TD (travail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d’acquisition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compétences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)</a:t>
          </a:r>
        </a:p>
      </dsp:txBody>
      <dsp:txXfrm>
        <a:off x="5955609" y="1878412"/>
        <a:ext cx="3713224" cy="3480372"/>
      </dsp:txXfrm>
    </dsp:sp>
    <dsp:sp modelId="{231F18A0-FE68-40F2-9BE5-E880F8D656CE}">
      <dsp:nvSpPr>
        <dsp:cNvPr id="0" name=""/>
        <dsp:cNvSpPr/>
      </dsp:nvSpPr>
      <dsp:spPr>
        <a:xfrm>
          <a:off x="5955609" y="974733"/>
          <a:ext cx="3713224" cy="1222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5240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Mi-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octobre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à fin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octobre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sp:txBody>
      <dsp:txXfrm>
        <a:off x="5955609" y="974733"/>
        <a:ext cx="3713224" cy="1222833"/>
      </dsp:txXfrm>
    </dsp:sp>
    <dsp:sp modelId="{D54A3883-F570-49E7-85DD-1A55A97C08EF}">
      <dsp:nvSpPr>
        <dsp:cNvPr id="0" name=""/>
        <dsp:cNvSpPr/>
      </dsp:nvSpPr>
      <dsp:spPr>
        <a:xfrm>
          <a:off x="5382453" y="2114586"/>
          <a:ext cx="0" cy="3008022"/>
        </a:xfrm>
        <a:prstGeom prst="line">
          <a:avLst/>
        </a:prstGeom>
        <a:noFill/>
        <a:ln w="12700" cap="rnd" cmpd="sng" algn="ctr">
          <a:solidFill>
            <a:srgbClr val="54A021">
              <a:hueOff val="0"/>
              <a:satOff val="0"/>
              <a:lumOff val="0"/>
              <a:alphaOff val="0"/>
            </a:srgb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A9010-BB2E-4526-8CCF-A3A9FCBF9527}">
      <dsp:nvSpPr>
        <dsp:cNvPr id="0" name=""/>
        <dsp:cNvSpPr/>
      </dsp:nvSpPr>
      <dsp:spPr>
        <a:xfrm>
          <a:off x="5315601" y="5027491"/>
          <a:ext cx="181613" cy="190237"/>
        </a:xfrm>
        <a:prstGeom prst="ellipse">
          <a:avLst/>
        </a:prstGeom>
        <a:solidFill>
          <a:srgbClr val="54A021">
            <a:hueOff val="0"/>
            <a:satOff val="0"/>
            <a:lumOff val="0"/>
            <a:alphaOff val="0"/>
          </a:srgbClr>
        </a:solidFill>
        <a:ln w="63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B1DA5-EFB7-4792-AC51-446B28511412}">
      <dsp:nvSpPr>
        <dsp:cNvPr id="0" name=""/>
        <dsp:cNvSpPr/>
      </dsp:nvSpPr>
      <dsp:spPr>
        <a:xfrm rot="18900000">
          <a:off x="7373199" y="8260856"/>
          <a:ext cx="713444" cy="713444"/>
        </a:xfrm>
        <a:prstGeom prst="teardrop">
          <a:avLst>
            <a:gd name="adj" fmla="val 115000"/>
          </a:avLst>
        </a:prstGeom>
        <a:solidFill>
          <a:srgbClr val="54A021">
            <a:hueOff val="-988095"/>
            <a:satOff val="4733"/>
            <a:lumOff val="4379"/>
            <a:alphaOff val="0"/>
          </a:srgbClr>
        </a:solidFill>
        <a:ln w="19050" cap="rnd" cmpd="sng" algn="ctr">
          <a:solidFill>
            <a:srgbClr val="54A021">
              <a:hueOff val="-988095"/>
              <a:satOff val="4733"/>
              <a:lumOff val="4379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FC5F0-157A-441F-B309-D5D5F4B05433}">
      <dsp:nvSpPr>
        <dsp:cNvPr id="0" name=""/>
        <dsp:cNvSpPr/>
      </dsp:nvSpPr>
      <dsp:spPr>
        <a:xfrm>
          <a:off x="7452457" y="8340113"/>
          <a:ext cx="554929" cy="554929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19EC3-0972-482E-8198-1AED6E43A627}">
      <dsp:nvSpPr>
        <dsp:cNvPr id="0" name=""/>
        <dsp:cNvSpPr/>
      </dsp:nvSpPr>
      <dsp:spPr>
        <a:xfrm>
          <a:off x="8234403" y="5081119"/>
          <a:ext cx="3850574" cy="300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0" rIns="0" bIns="15240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Etat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des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lieux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dans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chaque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enseignement</a:t>
          </a:r>
          <a:endParaRPr lang="en-US" sz="2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Diagnostic dans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chaque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enseignement</a:t>
          </a:r>
          <a:endParaRPr lang="en-US" sz="2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sp:txBody>
      <dsp:txXfrm>
        <a:off x="8234403" y="5081119"/>
        <a:ext cx="3850574" cy="3008022"/>
      </dsp:txXfrm>
    </dsp:sp>
    <dsp:sp modelId="{187C2BDB-692F-4DD2-9BAF-76138482B180}">
      <dsp:nvSpPr>
        <dsp:cNvPr id="0" name=""/>
        <dsp:cNvSpPr/>
      </dsp:nvSpPr>
      <dsp:spPr>
        <a:xfrm>
          <a:off x="8234403" y="8089142"/>
          <a:ext cx="3850574" cy="1056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5240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Octobre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/début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novembre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sp:txBody>
      <dsp:txXfrm>
        <a:off x="8234403" y="8089142"/>
        <a:ext cx="3850574" cy="1056872"/>
      </dsp:txXfrm>
    </dsp:sp>
    <dsp:sp modelId="{369271A4-24B8-45E4-8B63-7CCD08B7298A}">
      <dsp:nvSpPr>
        <dsp:cNvPr id="0" name=""/>
        <dsp:cNvSpPr/>
      </dsp:nvSpPr>
      <dsp:spPr>
        <a:xfrm>
          <a:off x="7729922" y="5081119"/>
          <a:ext cx="0" cy="3008022"/>
        </a:xfrm>
        <a:prstGeom prst="line">
          <a:avLst/>
        </a:prstGeom>
        <a:noFill/>
        <a:ln w="12700" cap="rnd" cmpd="sng" algn="ctr">
          <a:solidFill>
            <a:srgbClr val="54A021">
              <a:hueOff val="-988095"/>
              <a:satOff val="4733"/>
              <a:lumOff val="4379"/>
              <a:alphaOff val="0"/>
            </a:srgb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77675-FEAD-400F-80C9-EDD22756EE62}">
      <dsp:nvSpPr>
        <dsp:cNvPr id="0" name=""/>
        <dsp:cNvSpPr/>
      </dsp:nvSpPr>
      <dsp:spPr>
        <a:xfrm>
          <a:off x="7663070" y="4986000"/>
          <a:ext cx="181613" cy="190237"/>
        </a:xfrm>
        <a:prstGeom prst="ellipse">
          <a:avLst/>
        </a:prstGeom>
        <a:solidFill>
          <a:srgbClr val="54A021">
            <a:hueOff val="-988095"/>
            <a:satOff val="4733"/>
            <a:lumOff val="4379"/>
            <a:alphaOff val="0"/>
          </a:srgbClr>
        </a:solidFill>
        <a:ln w="63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90291-6EA5-4D6B-BCB9-912778684510}">
      <dsp:nvSpPr>
        <dsp:cNvPr id="0" name=""/>
        <dsp:cNvSpPr/>
      </dsp:nvSpPr>
      <dsp:spPr>
        <a:xfrm rot="8100000">
          <a:off x="9789344" y="1212333"/>
          <a:ext cx="713444" cy="713444"/>
        </a:xfrm>
        <a:prstGeom prst="teardrop">
          <a:avLst>
            <a:gd name="adj" fmla="val 115000"/>
          </a:avLst>
        </a:prstGeom>
        <a:solidFill>
          <a:srgbClr val="54A021">
            <a:hueOff val="-1976191"/>
            <a:satOff val="9467"/>
            <a:lumOff val="8758"/>
            <a:alphaOff val="0"/>
          </a:srgbClr>
        </a:solidFill>
        <a:ln w="19050" cap="rnd" cmpd="sng" algn="ctr">
          <a:solidFill>
            <a:srgbClr val="54A021">
              <a:hueOff val="-1976191"/>
              <a:satOff val="9467"/>
              <a:lumOff val="8758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BA416C-E29A-4AAF-A851-2D39EC5AFAD2}">
      <dsp:nvSpPr>
        <dsp:cNvPr id="0" name=""/>
        <dsp:cNvSpPr/>
      </dsp:nvSpPr>
      <dsp:spPr>
        <a:xfrm>
          <a:off x="9868601" y="1291590"/>
          <a:ext cx="554929" cy="554929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3B7C1A-559B-4208-84B5-1F71376FFCA6}">
      <dsp:nvSpPr>
        <dsp:cNvPr id="0" name=""/>
        <dsp:cNvSpPr/>
      </dsp:nvSpPr>
      <dsp:spPr>
        <a:xfrm>
          <a:off x="10650547" y="1958626"/>
          <a:ext cx="3850574" cy="32857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152400" bIns="2286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Préconisations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dans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chaque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enseignement</a:t>
          </a:r>
          <a:endParaRPr lang="en-US" sz="2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 </a:t>
          </a:r>
          <a:r>
            <a:rPr lang="en-US" sz="2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Formalisation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du document</a:t>
          </a:r>
        </a:p>
      </dsp:txBody>
      <dsp:txXfrm>
        <a:off x="10650547" y="1958626"/>
        <a:ext cx="3850574" cy="3285753"/>
      </dsp:txXfrm>
    </dsp:sp>
    <dsp:sp modelId="{E9CC4B52-8F5C-441D-89C6-08BF4D8188A0}">
      <dsp:nvSpPr>
        <dsp:cNvPr id="0" name=""/>
        <dsp:cNvSpPr/>
      </dsp:nvSpPr>
      <dsp:spPr>
        <a:xfrm>
          <a:off x="10650547" y="991828"/>
          <a:ext cx="3850574" cy="1154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5240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Novembre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/début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décembre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sp:txBody>
      <dsp:txXfrm>
        <a:off x="10650547" y="991828"/>
        <a:ext cx="3850574" cy="1154453"/>
      </dsp:txXfrm>
    </dsp:sp>
    <dsp:sp modelId="{9BDCD833-6C53-4BAA-AA40-E4B581F68739}">
      <dsp:nvSpPr>
        <dsp:cNvPr id="0" name=""/>
        <dsp:cNvSpPr/>
      </dsp:nvSpPr>
      <dsp:spPr>
        <a:xfrm>
          <a:off x="10146066" y="2097492"/>
          <a:ext cx="0" cy="3008022"/>
        </a:xfrm>
        <a:prstGeom prst="line">
          <a:avLst/>
        </a:prstGeom>
        <a:noFill/>
        <a:ln w="12700" cap="rnd" cmpd="sng" algn="ctr">
          <a:solidFill>
            <a:srgbClr val="54A021">
              <a:hueOff val="-1976191"/>
              <a:satOff val="9467"/>
              <a:lumOff val="8758"/>
              <a:alphaOff val="0"/>
            </a:srgb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A3FCB1-0B05-4A38-A8F3-DACBD0B4BB73}">
      <dsp:nvSpPr>
        <dsp:cNvPr id="0" name=""/>
        <dsp:cNvSpPr/>
      </dsp:nvSpPr>
      <dsp:spPr>
        <a:xfrm>
          <a:off x="10079214" y="5010396"/>
          <a:ext cx="181613" cy="190237"/>
        </a:xfrm>
        <a:prstGeom prst="ellipse">
          <a:avLst/>
        </a:prstGeom>
        <a:solidFill>
          <a:srgbClr val="54A021">
            <a:hueOff val="-1976191"/>
            <a:satOff val="9467"/>
            <a:lumOff val="8758"/>
            <a:alphaOff val="0"/>
          </a:srgbClr>
        </a:solidFill>
        <a:ln w="63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8E607C-A349-4B18-8FE7-7A573AC8BFB6}">
      <dsp:nvSpPr>
        <dsp:cNvPr id="0" name=""/>
        <dsp:cNvSpPr/>
      </dsp:nvSpPr>
      <dsp:spPr>
        <a:xfrm rot="18900000">
          <a:off x="12205488" y="8260856"/>
          <a:ext cx="713444" cy="713444"/>
        </a:xfrm>
        <a:prstGeom prst="teardrop">
          <a:avLst>
            <a:gd name="adj" fmla="val 115000"/>
          </a:avLst>
        </a:prstGeom>
        <a:solidFill>
          <a:srgbClr val="54A021">
            <a:hueOff val="-2964286"/>
            <a:satOff val="14200"/>
            <a:lumOff val="13137"/>
            <a:alphaOff val="0"/>
          </a:srgbClr>
        </a:solidFill>
        <a:ln w="19050" cap="rnd" cmpd="sng" algn="ctr">
          <a:solidFill>
            <a:srgbClr val="54A021">
              <a:hueOff val="-2964286"/>
              <a:satOff val="14200"/>
              <a:lumOff val="13137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43C94-2CD7-498B-A4CD-0375969116CF}">
      <dsp:nvSpPr>
        <dsp:cNvPr id="0" name=""/>
        <dsp:cNvSpPr/>
      </dsp:nvSpPr>
      <dsp:spPr>
        <a:xfrm>
          <a:off x="12284745" y="8340113"/>
          <a:ext cx="554929" cy="554929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58CEA-911A-4208-88EA-0674CE2FC397}">
      <dsp:nvSpPr>
        <dsp:cNvPr id="0" name=""/>
        <dsp:cNvSpPr/>
      </dsp:nvSpPr>
      <dsp:spPr>
        <a:xfrm>
          <a:off x="13066691" y="5081119"/>
          <a:ext cx="3850574" cy="300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0" rIns="0" bIns="15240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1/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Preparation du Grand oral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2/</a:t>
          </a: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 Grand oral </a:t>
          </a:r>
          <a:r>
            <a:rPr lang="en-US" sz="2400" b="1" kern="1200" dirty="0">
              <a:solidFill>
                <a:srgbClr val="FF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le 19 </a:t>
          </a:r>
          <a:r>
            <a:rPr lang="en-US" sz="2400" b="1" kern="1200" dirty="0" err="1">
              <a:solidFill>
                <a:srgbClr val="FF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décembre</a:t>
          </a:r>
          <a:endParaRPr lang="en-US" sz="2400" b="1" kern="1200" dirty="0">
            <a:solidFill>
              <a:srgbClr val="FF0000"/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sp:txBody>
      <dsp:txXfrm>
        <a:off x="13066691" y="5081119"/>
        <a:ext cx="3850574" cy="3008022"/>
      </dsp:txXfrm>
    </dsp:sp>
    <dsp:sp modelId="{94F7DE5F-B0D4-440D-B3A9-FF3A6C27315D}">
      <dsp:nvSpPr>
        <dsp:cNvPr id="0" name=""/>
        <dsp:cNvSpPr/>
      </dsp:nvSpPr>
      <dsp:spPr>
        <a:xfrm>
          <a:off x="13066691" y="8089142"/>
          <a:ext cx="3850574" cy="1056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5240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Mi-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rPr>
            <a:t>décembre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Source Sans Pro" panose="020B0503030403020204" pitchFamily="34" charset="0"/>
            <a:ea typeface="Source Sans Pro" panose="020B0503030403020204" pitchFamily="34" charset="0"/>
            <a:cs typeface="+mn-cs"/>
          </a:endParaRPr>
        </a:p>
      </dsp:txBody>
      <dsp:txXfrm>
        <a:off x="13066691" y="8089142"/>
        <a:ext cx="3850574" cy="1056872"/>
      </dsp:txXfrm>
    </dsp:sp>
    <dsp:sp modelId="{E4438563-7366-48A1-A8E0-DA8B955499B5}">
      <dsp:nvSpPr>
        <dsp:cNvPr id="0" name=""/>
        <dsp:cNvSpPr/>
      </dsp:nvSpPr>
      <dsp:spPr>
        <a:xfrm>
          <a:off x="12562210" y="5081119"/>
          <a:ext cx="0" cy="3008022"/>
        </a:xfrm>
        <a:prstGeom prst="line">
          <a:avLst/>
        </a:prstGeom>
        <a:noFill/>
        <a:ln w="12700" cap="rnd" cmpd="sng" algn="ctr">
          <a:solidFill>
            <a:srgbClr val="54A021">
              <a:hueOff val="-2964286"/>
              <a:satOff val="14200"/>
              <a:lumOff val="13137"/>
              <a:alphaOff val="0"/>
            </a:srgb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A3A2A-C264-4E63-A603-1EBBD2E8696F}">
      <dsp:nvSpPr>
        <dsp:cNvPr id="0" name=""/>
        <dsp:cNvSpPr/>
      </dsp:nvSpPr>
      <dsp:spPr>
        <a:xfrm>
          <a:off x="12495358" y="4986000"/>
          <a:ext cx="181613" cy="190237"/>
        </a:xfrm>
        <a:prstGeom prst="ellipse">
          <a:avLst/>
        </a:prstGeom>
        <a:solidFill>
          <a:srgbClr val="54A021">
            <a:hueOff val="-2964286"/>
            <a:satOff val="14200"/>
            <a:lumOff val="13137"/>
            <a:alphaOff val="0"/>
          </a:srgbClr>
        </a:solidFill>
        <a:ln w="63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re p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white">
          <a:xfrm>
            <a:off x="887976" y="2349"/>
            <a:ext cx="19044000" cy="106918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2400">
              <a:ln>
                <a:noFill/>
              </a:ln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/>
          <a:stretch/>
        </p:blipFill>
        <p:spPr bwMode="black">
          <a:xfrm rot="5400000">
            <a:off x="9917159" y="-9054548"/>
            <a:ext cx="934903" cy="19044000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 bwMode="black">
          <a:xfrm>
            <a:off x="1228812" y="1706027"/>
            <a:ext cx="448513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>
                <a:solidFill>
                  <a:schemeClr val="bg1"/>
                </a:solidFill>
                <a:latin typeface="Source Sans Pro"/>
                <a:ea typeface="Source Sans Pro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black">
          <a:xfrm>
            <a:off x="1234782" y="2539799"/>
            <a:ext cx="17557124" cy="31274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0">
                <a:solidFill>
                  <a:schemeClr val="bg1"/>
                </a:solidFill>
                <a:latin typeface="Source Sans Pro"/>
                <a:ea typeface="Source Sans Pro"/>
              </a:defRPr>
            </a:lvl1pPr>
          </a:lstStyle>
          <a:p>
            <a:pPr lvl="0">
              <a:defRPr/>
            </a:pPr>
            <a:r>
              <a:rPr lang="fr-FR" dirty="0"/>
              <a:t>Modifiez le style du titre</a:t>
            </a:r>
            <a:endParaRPr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2"/>
          </p:nvPr>
        </p:nvSpPr>
        <p:spPr bwMode="black">
          <a:xfrm>
            <a:off x="1234782" y="6039368"/>
            <a:ext cx="1755395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6000">
                <a:solidFill>
                  <a:schemeClr val="bg1"/>
                </a:solidFill>
                <a:latin typeface="Source Sans Pro"/>
                <a:ea typeface="Source Sans Pro"/>
              </a:defRPr>
            </a:lvl1pPr>
            <a:lvl2pPr marL="950343" indent="0" algn="ctr">
              <a:buNone/>
              <a:defRPr sz="4150"/>
            </a:lvl2pPr>
            <a:lvl3pPr marL="1900686" indent="0" algn="ctr">
              <a:buNone/>
              <a:defRPr sz="3750"/>
            </a:lvl3pPr>
            <a:lvl4pPr marL="2851027" indent="0" algn="ctr">
              <a:buNone/>
              <a:defRPr sz="3350"/>
            </a:lvl4pPr>
            <a:lvl5pPr marL="3801370" indent="0" algn="ctr">
              <a:buNone/>
              <a:defRPr sz="3350"/>
            </a:lvl5pPr>
            <a:lvl6pPr marL="4751712" indent="0" algn="ctr">
              <a:buNone/>
              <a:defRPr sz="3350"/>
            </a:lvl6pPr>
            <a:lvl7pPr marL="5702056" indent="0" algn="ctr">
              <a:buNone/>
              <a:defRPr sz="3350"/>
            </a:lvl7pPr>
            <a:lvl8pPr marL="6652399" indent="0" algn="ctr">
              <a:buNone/>
              <a:defRPr sz="3350"/>
            </a:lvl8pPr>
            <a:lvl9pPr marL="7602741" indent="0" algn="ctr">
              <a:buNone/>
              <a:defRPr sz="3350"/>
            </a:lvl9pPr>
          </a:lstStyle>
          <a:p>
            <a:pPr>
              <a:defRPr/>
            </a:pPr>
            <a:r>
              <a:rPr lang="fr-FR" dirty="0"/>
              <a:t>Modifiez le style des sous-titres du masque</a:t>
            </a:r>
            <a:endParaRPr lang="en-US" dirty="0"/>
          </a:p>
        </p:txBody>
      </p:sp>
      <p:cxnSp>
        <p:nvCxnSpPr>
          <p:cNvPr id="9" name="Connecteur droit 8"/>
          <p:cNvCxnSpPr>
            <a:cxnSpLocks/>
          </p:cNvCxnSpPr>
          <p:nvPr userDrawn="1"/>
        </p:nvCxnSpPr>
        <p:spPr bwMode="auto">
          <a:xfrm>
            <a:off x="862609" y="9418865"/>
            <a:ext cx="1843318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5" descr="T:\INFOGRAPHIE - CREA\NANTES UNIVERSITE\1-OUTILS COM\Z_OUTILS\Logotype\3-logo-Composante\3_Visuels\Logos sans marge (Office ou web)\Logos composante blanc\logo-blanc-composante_Sante-staps.png">
            <a:extLst>
              <a:ext uri="{FF2B5EF4-FFF2-40B4-BE49-F238E27FC236}">
                <a16:creationId xmlns:a16="http://schemas.microsoft.com/office/drawing/2014/main" id="{B62D4C7A-8BAD-0545-BFDF-2EC19ADC4C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257912" y="9766385"/>
            <a:ext cx="1722372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Pag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auto">
          <a:xfrm>
            <a:off x="1006625" y="2957567"/>
            <a:ext cx="16934727" cy="35455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800"/>
            </a:lvl1pPr>
          </a:lstStyle>
          <a:p>
            <a:pPr lvl="0">
              <a:defRPr/>
            </a:pPr>
            <a:r>
              <a:rPr lang="fr-FR"/>
              <a:t>Modifiez le style du titre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ernière p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 bwMode="auto">
          <a:xfrm>
            <a:off x="1078633" y="689021"/>
            <a:ext cx="17118302" cy="69249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 bwMode="auto">
          <a:xfrm>
            <a:off x="1078633" y="3041650"/>
            <a:ext cx="17118303" cy="997196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642EF-8CA3-2B49-8ABD-C1B82E1C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70242" y="8863237"/>
            <a:ext cx="48113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white">
          <a:xfrm>
            <a:off x="0" y="0"/>
            <a:ext cx="19044000" cy="1080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2400">
              <a:ln>
                <a:noFill/>
              </a:ln>
            </a:endParaRPr>
          </a:p>
        </p:txBody>
      </p:sp>
      <p:grpSp>
        <p:nvGrpSpPr>
          <p:cNvPr id="10" name="Groupe 9"/>
          <p:cNvGrpSpPr/>
          <p:nvPr userDrawn="1"/>
        </p:nvGrpSpPr>
        <p:grpSpPr bwMode="black">
          <a:xfrm>
            <a:off x="6457468" y="1564586"/>
            <a:ext cx="6092203" cy="7613123"/>
            <a:chOff x="5624516" y="-1210470"/>
            <a:chExt cx="463100" cy="578713"/>
          </a:xfrm>
          <a:solidFill>
            <a:schemeClr val="bg1"/>
          </a:solidFill>
        </p:grpSpPr>
        <p:sp>
          <p:nvSpPr>
            <p:cNvPr id="11" name="Freeform 5"/>
            <p:cNvSpPr/>
            <p:nvPr userDrawn="1"/>
          </p:nvSpPr>
          <p:spPr bwMode="black">
            <a:xfrm>
              <a:off x="5624516" y="-883229"/>
              <a:ext cx="463100" cy="251472"/>
            </a:xfrm>
            <a:custGeom>
              <a:avLst/>
              <a:gdLst>
                <a:gd name="T0" fmla="*/ 355 w 472"/>
                <a:gd name="T1" fmla="*/ 19 h 256"/>
                <a:gd name="T2" fmla="*/ 355 w 472"/>
                <a:gd name="T3" fmla="*/ 0 h 256"/>
                <a:gd name="T4" fmla="*/ 472 w 472"/>
                <a:gd name="T5" fmla="*/ 0 h 256"/>
                <a:gd name="T6" fmla="*/ 472 w 472"/>
                <a:gd name="T7" fmla="*/ 19 h 256"/>
                <a:gd name="T8" fmla="*/ 236 w 472"/>
                <a:gd name="T9" fmla="*/ 256 h 256"/>
                <a:gd name="T10" fmla="*/ 0 w 472"/>
                <a:gd name="T11" fmla="*/ 19 h 256"/>
                <a:gd name="T12" fmla="*/ 0 w 472"/>
                <a:gd name="T13" fmla="*/ 0 h 256"/>
                <a:gd name="T14" fmla="*/ 117 w 472"/>
                <a:gd name="T15" fmla="*/ 0 h 256"/>
                <a:gd name="T16" fmla="*/ 117 w 472"/>
                <a:gd name="T17" fmla="*/ 19 h 256"/>
                <a:gd name="T18" fmla="*/ 236 w 472"/>
                <a:gd name="T19" fmla="*/ 144 h 256"/>
                <a:gd name="T20" fmla="*/ 355 w 472"/>
                <a:gd name="T21" fmla="*/ 19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2" h="256" extrusionOk="0">
                  <a:moveTo>
                    <a:pt x="355" y="19"/>
                  </a:moveTo>
                  <a:cubicBezTo>
                    <a:pt x="355" y="0"/>
                    <a:pt x="355" y="0"/>
                    <a:pt x="355" y="0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472" y="19"/>
                    <a:pt x="472" y="19"/>
                    <a:pt x="472" y="19"/>
                  </a:cubicBezTo>
                  <a:cubicBezTo>
                    <a:pt x="472" y="152"/>
                    <a:pt x="369" y="256"/>
                    <a:pt x="236" y="256"/>
                  </a:cubicBezTo>
                  <a:cubicBezTo>
                    <a:pt x="103" y="256"/>
                    <a:pt x="0" y="152"/>
                    <a:pt x="0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91"/>
                    <a:pt x="167" y="144"/>
                    <a:pt x="236" y="144"/>
                  </a:cubicBezTo>
                  <a:cubicBezTo>
                    <a:pt x="305" y="144"/>
                    <a:pt x="355" y="91"/>
                    <a:pt x="355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2" name="Freeform 22"/>
            <p:cNvSpPr/>
            <p:nvPr userDrawn="1"/>
          </p:nvSpPr>
          <p:spPr bwMode="black">
            <a:xfrm>
              <a:off x="5778665" y="-1210470"/>
              <a:ext cx="308951" cy="235143"/>
            </a:xfrm>
            <a:custGeom>
              <a:avLst/>
              <a:gdLst>
                <a:gd name="T0" fmla="*/ 473 w 473"/>
                <a:gd name="T1" fmla="*/ 360 h 360"/>
                <a:gd name="T2" fmla="*/ 473 w 473"/>
                <a:gd name="T3" fmla="*/ 0 h 360"/>
                <a:gd name="T4" fmla="*/ 308 w 473"/>
                <a:gd name="T5" fmla="*/ 0 h 360"/>
                <a:gd name="T6" fmla="*/ 308 w 473"/>
                <a:gd name="T7" fmla="*/ 244 h 360"/>
                <a:gd name="T8" fmla="*/ 184 w 473"/>
                <a:gd name="T9" fmla="*/ 0 h 360"/>
                <a:gd name="T10" fmla="*/ 0 w 473"/>
                <a:gd name="T11" fmla="*/ 0 h 360"/>
                <a:gd name="T12" fmla="*/ 186 w 473"/>
                <a:gd name="T13" fmla="*/ 360 h 360"/>
                <a:gd name="T14" fmla="*/ 473 w 473"/>
                <a:gd name="T15" fmla="*/ 36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3" h="360" extrusionOk="0">
                  <a:moveTo>
                    <a:pt x="473" y="360"/>
                  </a:moveTo>
                  <a:lnTo>
                    <a:pt x="473" y="0"/>
                  </a:lnTo>
                  <a:lnTo>
                    <a:pt x="308" y="0"/>
                  </a:lnTo>
                  <a:lnTo>
                    <a:pt x="308" y="244"/>
                  </a:lnTo>
                  <a:lnTo>
                    <a:pt x="184" y="0"/>
                  </a:lnTo>
                  <a:lnTo>
                    <a:pt x="0" y="0"/>
                  </a:lnTo>
                  <a:lnTo>
                    <a:pt x="186" y="360"/>
                  </a:lnTo>
                  <a:lnTo>
                    <a:pt x="473" y="36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3" name="Rectangle 23"/>
            <p:cNvSpPr>
              <a:spLocks noChangeArrowheads="1"/>
            </p:cNvSpPr>
            <p:nvPr userDrawn="1"/>
          </p:nvSpPr>
          <p:spPr bwMode="black">
            <a:xfrm>
              <a:off x="5624516" y="-1210470"/>
              <a:ext cx="112999" cy="23514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078633" y="665386"/>
            <a:ext cx="17227547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31017" y="2897634"/>
            <a:ext cx="17191037" cy="637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</p:txBody>
      </p:sp>
      <p:cxnSp>
        <p:nvCxnSpPr>
          <p:cNvPr id="7" name="Connecteur droit 6"/>
          <p:cNvCxnSpPr>
            <a:cxnSpLocks/>
          </p:cNvCxnSpPr>
          <p:nvPr userDrawn="1"/>
        </p:nvCxnSpPr>
        <p:spPr bwMode="auto">
          <a:xfrm>
            <a:off x="863472" y="9418865"/>
            <a:ext cx="175261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/>
          <p:nvPr userDrawn="1"/>
        </p:nvSpPr>
        <p:spPr bwMode="auto">
          <a:xfrm>
            <a:off x="16298122" y="9532779"/>
            <a:ext cx="2091479" cy="43088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35F9AA5-BE22-4C36-8B95-5AA10E261444}" type="slidenum">
              <a:rPr lang="fr-FR"/>
              <a:t>‹N°›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289C850-110E-FA45-B81A-2FB84A6EA3D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63472" cy="10691811"/>
          </a:xfrm>
          <a:prstGeom prst="rect">
            <a:avLst/>
          </a:prstGeom>
        </p:spPr>
      </p:pic>
      <p:pic>
        <p:nvPicPr>
          <p:cNvPr id="9" name="Picture 5" descr="T:\INFOGRAPHIE - CREA\NANTES UNIVERSITE\1-OUTILS COM\Z_OUTILS\Logotype\3-logo-Composante\3_Visuels\Logos sans marge (Office ou web)\Logos composante noir\logo-noir-composante_Sante-staps.png">
            <a:extLst>
              <a:ext uri="{FF2B5EF4-FFF2-40B4-BE49-F238E27FC236}">
                <a16:creationId xmlns:a16="http://schemas.microsoft.com/office/drawing/2014/main" id="{AEB39CC1-2769-FC4E-9D87-6FA8A92D0B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103" y="9830293"/>
            <a:ext cx="1722372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hf hdr="0" ftr="0" dt="0"/>
  <p:txStyles>
    <p:titleStyle>
      <a:lvl1pPr algn="l" defTabSz="1425550">
        <a:lnSpc>
          <a:spcPct val="90000"/>
        </a:lnSpc>
        <a:spcBef>
          <a:spcPts val="0"/>
        </a:spcBef>
        <a:buNone/>
        <a:defRPr sz="7000">
          <a:solidFill>
            <a:schemeClr val="tx1"/>
          </a:solidFill>
          <a:latin typeface="Source Sans Pro"/>
          <a:ea typeface="Source Sans Pro"/>
          <a:cs typeface="+mj-cs"/>
        </a:defRPr>
      </a:lvl1pPr>
    </p:titleStyle>
    <p:bodyStyle>
      <a:lvl1pPr marL="356387" indent="-356387" algn="l" defTabSz="1425550">
        <a:lnSpc>
          <a:spcPct val="90000"/>
        </a:lnSpc>
        <a:spcBef>
          <a:spcPts val="1559"/>
        </a:spcBef>
        <a:buFont typeface="Arial"/>
        <a:buChar char="•"/>
        <a:defRPr sz="3600" b="0" i="0">
          <a:solidFill>
            <a:schemeClr val="tx1"/>
          </a:solidFill>
          <a:latin typeface="Source Sans Pro"/>
          <a:ea typeface="Source Sans Pro"/>
          <a:cs typeface="+mn-cs"/>
        </a:defRPr>
      </a:lvl1pPr>
      <a:lvl2pPr marL="1069162" indent="-356387" algn="l" defTabSz="1425550">
        <a:lnSpc>
          <a:spcPct val="90000"/>
        </a:lnSpc>
        <a:spcBef>
          <a:spcPts val="780"/>
        </a:spcBef>
        <a:buFont typeface="Courier New"/>
        <a:buChar char="o"/>
        <a:defRPr sz="3200">
          <a:solidFill>
            <a:schemeClr val="tx1"/>
          </a:solidFill>
          <a:latin typeface="Source Sans Pro"/>
          <a:ea typeface="Source Sans Pro"/>
          <a:cs typeface="+mn-cs"/>
        </a:defRPr>
      </a:lvl2pPr>
      <a:lvl3pPr marL="1781937" indent="-356387" algn="l" defTabSz="1425550">
        <a:lnSpc>
          <a:spcPct val="90000"/>
        </a:lnSpc>
        <a:spcBef>
          <a:spcPts val="780"/>
        </a:spcBef>
        <a:buFont typeface="Police système Courant"/>
        <a:buChar char="–"/>
        <a:defRPr sz="2800">
          <a:solidFill>
            <a:schemeClr val="tx1"/>
          </a:solidFill>
          <a:latin typeface="Source Sans Pro"/>
          <a:ea typeface="Source Sans Pro"/>
          <a:cs typeface="+mn-cs"/>
        </a:defRPr>
      </a:lvl3pPr>
      <a:lvl4pPr marL="2494712" indent="-356387" algn="l" defTabSz="1425550">
        <a:lnSpc>
          <a:spcPct val="90000"/>
        </a:lnSpc>
        <a:spcBef>
          <a:spcPts val="780"/>
        </a:spcBef>
        <a:buFont typeface="Police système Courant"/>
        <a:buChar char="»"/>
        <a:defRPr sz="2400">
          <a:solidFill>
            <a:schemeClr val="tx1"/>
          </a:solidFill>
          <a:latin typeface="Source Sans Pro"/>
          <a:ea typeface="Source Sans Pro"/>
          <a:cs typeface="+mn-cs"/>
        </a:defRPr>
      </a:lvl4pPr>
      <a:lvl5pPr marL="3207487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black">
          <a:xfrm>
            <a:off x="1073378" y="1190678"/>
            <a:ext cx="19015367" cy="3127462"/>
          </a:xfrm>
        </p:spPr>
        <p:txBody>
          <a:bodyPr>
            <a:normAutofit fontScale="62500" lnSpcReduction="20000"/>
          </a:bodyPr>
          <a:lstStyle/>
          <a:p>
            <a:pPr algn="ctr">
              <a:defRPr/>
            </a:pPr>
            <a:r>
              <a:rPr lang="fr-FR" b="1" dirty="0"/>
              <a:t>L3 STAPS Management du sport</a:t>
            </a:r>
          </a:p>
          <a:p>
            <a:pPr algn="ctr">
              <a:defRPr/>
            </a:pPr>
            <a:r>
              <a:rPr lang="fr-FR" b="1" dirty="0"/>
              <a:t> </a:t>
            </a:r>
            <a:br>
              <a:rPr lang="fr-FR" b="1" dirty="0"/>
            </a:br>
            <a:r>
              <a:rPr lang="fr-FR" b="1" dirty="0"/>
              <a:t>Grand oral 2025-26</a:t>
            </a:r>
            <a:endParaRPr b="1" dirty="0"/>
          </a:p>
        </p:txBody>
      </p:sp>
      <p:sp>
        <p:nvSpPr>
          <p:cNvPr id="2" name="Sous-titre 1"/>
          <p:cNvSpPr>
            <a:spLocks noGrp="1"/>
          </p:cNvSpPr>
          <p:nvPr>
            <p:ph type="subTitle" idx="12"/>
          </p:nvPr>
        </p:nvSpPr>
        <p:spPr bwMode="black">
          <a:xfrm>
            <a:off x="934617" y="4985866"/>
            <a:ext cx="18434048" cy="3939540"/>
          </a:xfrm>
        </p:spPr>
        <p:txBody>
          <a:bodyPr/>
          <a:lstStyle/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b="1" dirty="0"/>
              <a:t>Enseignements mobilisés et objectifs pédagogiques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b="1" dirty="0"/>
              <a:t>Trame transversale aux enseignements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b="1" dirty="0"/>
              <a:t>Rétroplanning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b="1" dirty="0"/>
              <a:t>Modalités d’évaluations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 bwMode="auto">
          <a:xfrm>
            <a:off x="1150641" y="687419"/>
            <a:ext cx="17213558" cy="69249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ETAT DES LIEUX- DIAGNOSTIC</a:t>
            </a:r>
            <a:endParaRPr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 bwMode="auto">
          <a:xfrm>
            <a:off x="1292871" y="3064846"/>
            <a:ext cx="17213558" cy="588146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endParaRPr lang="fr-FR" b="1" u="sng" dirty="0"/>
          </a:p>
          <a:p>
            <a:pPr>
              <a:defRPr/>
            </a:pPr>
            <a:r>
              <a:rPr lang="fr-FR" dirty="0"/>
              <a:t>A l’issue de l’état des lieux et du diagnostic, vous devrez avoir répondu aux points suivants: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 bwMode="auto">
          <a:xfrm>
            <a:off x="1150641" y="687419"/>
            <a:ext cx="17213558" cy="69249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fr-FR" altLang="fr-FR" sz="72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Compte de résultat</a:t>
            </a:r>
            <a:endParaRPr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 bwMode="auto">
          <a:xfrm>
            <a:off x="1292871" y="3064846"/>
            <a:ext cx="17213558" cy="588146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Quelles sont les ressources (produits) de la structure (dons, cotisations, subventions (qui, quel montant?),… . Comment les ressources ont évolué, pourquoi?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Quelles sont les principales charges de la structure , à quoi correspondent t ’elles? Comment les charges ont évolué, pourquoi?</a:t>
            </a:r>
          </a:p>
          <a:p>
            <a:pPr>
              <a:defRPr/>
            </a:pPr>
            <a:r>
              <a:rPr lang="fr-FR" dirty="0"/>
              <a:t>Est-ce que la structure dégage un bénéfice ou une perte? Pourquoi?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 bwMode="auto">
          <a:xfrm>
            <a:off x="1150641" y="687419"/>
            <a:ext cx="17213558" cy="69249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fr-FR" sz="7200" b="1" dirty="0">
                <a:latin typeface="Source Sans Pro" panose="020B0503030403020204" pitchFamily="34" charset="0"/>
              </a:rPr>
              <a:t>BILAN</a:t>
            </a:r>
            <a:endParaRPr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 bwMode="auto">
          <a:xfrm>
            <a:off x="1292871" y="3064846"/>
            <a:ext cx="17213558" cy="588146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b="1" dirty="0"/>
              <a:t> </a:t>
            </a:r>
            <a:r>
              <a:rPr lang="fr-FR" b="1" u="sng" dirty="0"/>
              <a:t>actif:</a:t>
            </a:r>
          </a:p>
          <a:p>
            <a:pPr>
              <a:buNone/>
              <a:defRPr/>
            </a:pPr>
            <a:r>
              <a:rPr lang="fr-FR" dirty="0"/>
              <a:t>   La structure a-t-elle des immobilisations? A quoi correspondent- elles (salle, matériel de sport (quoi) … ? Comment ont-elles évolué, pourquoi?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Quelles sont les disponibilités de la structure , à quoi correspondent t ’elles? Comment les disponibilités ont évolué, pourquoi?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Y a t’il d’autres postes significatifs du bilan? Lesquels?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 bwMode="auto">
          <a:xfrm>
            <a:off x="1150641" y="687419"/>
            <a:ext cx="17213558" cy="69249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fr-FR" sz="7200" b="1" dirty="0">
                <a:latin typeface="Source Sans Pro" panose="020B0503030403020204" pitchFamily="34" charset="0"/>
              </a:rPr>
              <a:t>BILAN</a:t>
            </a:r>
            <a:endParaRPr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 bwMode="auto">
          <a:xfrm>
            <a:off x="1292871" y="3064846"/>
            <a:ext cx="17213558" cy="588146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b="1" dirty="0"/>
              <a:t> </a:t>
            </a:r>
            <a:r>
              <a:rPr lang="fr-FR" b="1" u="sng" dirty="0"/>
              <a:t>passif:</a:t>
            </a:r>
          </a:p>
          <a:p>
            <a:pPr>
              <a:buNone/>
              <a:defRPr/>
            </a:pPr>
            <a:r>
              <a:rPr lang="fr-FR" dirty="0"/>
              <a:t>   Comment sont structurés les capitaux propres… ? Comment ont-ils évolué, pourquoi?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Quelles sont les dettes de la structure , à quoi correspondent t ’elles? Comment les dettes ont évolué, pourquoi?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Y a t’il d’autres postes significatifs du bilan? Lesquels?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9600" dirty="0"/>
              <a:t>PRECONISATIONS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 bwMode="auto">
          <a:xfrm>
            <a:off x="1150641" y="687419"/>
            <a:ext cx="17213558" cy="69249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fr-FR" sz="7200" b="1" dirty="0">
                <a:latin typeface="Source Sans Pro" panose="020B0503030403020204" pitchFamily="34" charset="0"/>
              </a:rPr>
              <a:t>PRECONISATIONS:</a:t>
            </a:r>
            <a:endParaRPr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 bwMode="auto">
          <a:xfrm>
            <a:off x="1292871" y="1889522"/>
            <a:ext cx="17213558" cy="705678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fr-FR" u="sng" dirty="0"/>
              <a:t>1) APPROCHE BUDGETAIRE DE VOS PRECONISATIONS :</a:t>
            </a:r>
          </a:p>
          <a:p>
            <a:pPr>
              <a:defRPr/>
            </a:pPr>
            <a:endParaRPr lang="fr-FR" b="1" u="sng" dirty="0"/>
          </a:p>
          <a:p>
            <a:pPr>
              <a:defRPr/>
            </a:pPr>
            <a:r>
              <a:rPr lang="fr-FR" b="1" u="sng" dirty="0"/>
              <a:t> charges: </a:t>
            </a:r>
            <a:r>
              <a:rPr lang="fr-FR" dirty="0"/>
              <a:t>Réalisez une estimation des dépenses associées à vos préconisations (ex: charge de personnel, mutuelle,… si recrutement) </a:t>
            </a:r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b="1" u="sng" dirty="0"/>
              <a:t>produits : </a:t>
            </a:r>
            <a:r>
              <a:rPr lang="fr-FR" dirty="0"/>
              <a:t>Réalisez une estimation des recettes associées à vos préconisations (ex: cotisations supplémentaires, subvention en lien avec la préconisation,… ) </a:t>
            </a:r>
          </a:p>
          <a:p>
            <a:pPr>
              <a:defRPr/>
            </a:pPr>
            <a:endParaRPr lang="fr-FR" b="1" dirty="0"/>
          </a:p>
          <a:p>
            <a:pPr>
              <a:buNone/>
              <a:defRPr/>
            </a:pPr>
            <a:r>
              <a:rPr lang="fr-FR" dirty="0"/>
              <a:t>   </a:t>
            </a:r>
          </a:p>
          <a:p>
            <a:pPr>
              <a:buNone/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 bwMode="auto">
          <a:xfrm>
            <a:off x="1150641" y="687419"/>
            <a:ext cx="17213558" cy="69249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fr-FR" sz="7200" b="1" dirty="0">
                <a:latin typeface="Source Sans Pro" panose="020B0503030403020204" pitchFamily="34" charset="0"/>
              </a:rPr>
              <a:t>PRECONISATIONS:</a:t>
            </a:r>
            <a:endParaRPr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 bwMode="auto">
          <a:xfrm>
            <a:off x="1292871" y="1889522"/>
            <a:ext cx="17213558" cy="705678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endParaRPr lang="fr-FR" b="1" dirty="0"/>
          </a:p>
          <a:p>
            <a:pPr>
              <a:buNone/>
              <a:defRPr/>
            </a:pPr>
            <a:r>
              <a:rPr lang="fr-FR" dirty="0"/>
              <a:t>2 ) Une préconisation prioritaire de recherche de financements</a:t>
            </a:r>
            <a:endParaRPr lang="fr-FR" b="1" dirty="0"/>
          </a:p>
          <a:p>
            <a:pPr>
              <a:buNone/>
              <a:defRPr/>
            </a:pPr>
            <a:r>
              <a:rPr lang="fr-FR" dirty="0"/>
              <a:t>   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904848" y="152221"/>
            <a:ext cx="18072521" cy="1384995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fr-FR" sz="8000" b="1" dirty="0"/>
              <a:t>6 enseignements mobilisés</a:t>
            </a:r>
            <a:endParaRPr sz="8000" b="1" dirty="0"/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6FEA0A77-045A-476C-8A47-9CFEAE90608E}"/>
              </a:ext>
            </a:extLst>
          </p:cNvPr>
          <p:cNvSpPr/>
          <p:nvPr/>
        </p:nvSpPr>
        <p:spPr bwMode="auto">
          <a:xfrm>
            <a:off x="1366665" y="6784837"/>
            <a:ext cx="4623880" cy="194544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3FDB16D-90E4-4FF8-9048-4A3F4834E078}"/>
              </a:ext>
            </a:extLst>
          </p:cNvPr>
          <p:cNvSpPr txBox="1"/>
          <p:nvPr/>
        </p:nvSpPr>
        <p:spPr bwMode="auto">
          <a:xfrm>
            <a:off x="1962924" y="7067280"/>
            <a:ext cx="36523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Alina TARANIK : Communications et Sports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C2E0A2FC-C966-4418-83E5-EE84BC36ECFE}"/>
              </a:ext>
            </a:extLst>
          </p:cNvPr>
          <p:cNvSpPr/>
          <p:nvPr/>
        </p:nvSpPr>
        <p:spPr bwMode="auto">
          <a:xfrm>
            <a:off x="13860580" y="6781041"/>
            <a:ext cx="4623880" cy="194544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296B164A-06D0-42DE-AA6C-58BCA8F3074C}"/>
              </a:ext>
            </a:extLst>
          </p:cNvPr>
          <p:cNvSpPr txBox="1"/>
          <p:nvPr/>
        </p:nvSpPr>
        <p:spPr bwMode="auto">
          <a:xfrm>
            <a:off x="14173757" y="6868924"/>
            <a:ext cx="38065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Céline LE BRAS : Communication écrite et orale professionnelle</a:t>
            </a: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2BD9839A-44DA-4979-A69A-7F965374C2F3}"/>
              </a:ext>
            </a:extLst>
          </p:cNvPr>
          <p:cNvSpPr/>
          <p:nvPr/>
        </p:nvSpPr>
        <p:spPr bwMode="auto">
          <a:xfrm>
            <a:off x="13926743" y="1976289"/>
            <a:ext cx="4623880" cy="192887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0F92BA5A-D609-4D87-B128-C05D6B5E8AE9}"/>
              </a:ext>
            </a:extLst>
          </p:cNvPr>
          <p:cNvSpPr/>
          <p:nvPr/>
        </p:nvSpPr>
        <p:spPr bwMode="auto">
          <a:xfrm>
            <a:off x="13964474" y="4215535"/>
            <a:ext cx="4623880" cy="209403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0" name="ZoneTexte 5">
            <a:extLst>
              <a:ext uri="{FF2B5EF4-FFF2-40B4-BE49-F238E27FC236}">
                <a16:creationId xmlns:a16="http://schemas.microsoft.com/office/drawing/2014/main" id="{712CD18E-FD71-4BD6-BFFA-2165244A9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15978" y="2430679"/>
            <a:ext cx="421183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Nadine HEMON : Gestion comptabilité générale</a:t>
            </a:r>
          </a:p>
        </p:txBody>
      </p:sp>
      <p:sp>
        <p:nvSpPr>
          <p:cNvPr id="41" name="ZoneTexte 5">
            <a:extLst>
              <a:ext uri="{FF2B5EF4-FFF2-40B4-BE49-F238E27FC236}">
                <a16:creationId xmlns:a16="http://schemas.microsoft.com/office/drawing/2014/main" id="{4B34D22F-462B-47D7-8EB1-F917FEA15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4475" y="4830496"/>
            <a:ext cx="459096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Julien BUSSON : Gestion des ressources humaines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754956EA-FB2F-45E7-B817-66CB613DAEDB}"/>
              </a:ext>
            </a:extLst>
          </p:cNvPr>
          <p:cNvSpPr/>
          <p:nvPr/>
        </p:nvSpPr>
        <p:spPr bwMode="auto">
          <a:xfrm>
            <a:off x="1368427" y="1976289"/>
            <a:ext cx="4623880" cy="19069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5" name="ZoneTexte 5">
            <a:extLst>
              <a:ext uri="{FF2B5EF4-FFF2-40B4-BE49-F238E27FC236}">
                <a16:creationId xmlns:a16="http://schemas.microsoft.com/office/drawing/2014/main" id="{43FB7FF8-6E88-457C-B0E0-8AFB24979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1830" y="2128699"/>
            <a:ext cx="412310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Benoît COURANT : Organisation d’une  offre sportive territoriale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57031323-BCB2-4E04-9CBB-1C088F00AB9B}"/>
              </a:ext>
            </a:extLst>
          </p:cNvPr>
          <p:cNvSpPr/>
          <p:nvPr/>
        </p:nvSpPr>
        <p:spPr bwMode="auto">
          <a:xfrm>
            <a:off x="1368427" y="4215535"/>
            <a:ext cx="4622118" cy="209403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7" name="ZoneTexte 7">
            <a:extLst>
              <a:ext uri="{FF2B5EF4-FFF2-40B4-BE49-F238E27FC236}">
                <a16:creationId xmlns:a16="http://schemas.microsoft.com/office/drawing/2014/main" id="{9DA2AE0A-82C4-4299-8739-466BD86FE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457" y="4675186"/>
            <a:ext cx="448108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Loïc REIGNER : Organisation d’un projet sportif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AA21BA5F-00A7-4A17-ADD2-5F89070FE162}"/>
              </a:ext>
            </a:extLst>
          </p:cNvPr>
          <p:cNvSpPr/>
          <p:nvPr/>
        </p:nvSpPr>
        <p:spPr>
          <a:xfrm>
            <a:off x="6474232" y="1578896"/>
            <a:ext cx="7011841" cy="7799457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28915BAB-F9BF-49A0-A690-F36325827476}"/>
              </a:ext>
            </a:extLst>
          </p:cNvPr>
          <p:cNvSpPr txBox="1"/>
          <p:nvPr/>
        </p:nvSpPr>
        <p:spPr>
          <a:xfrm>
            <a:off x="6472470" y="1961530"/>
            <a:ext cx="7011841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fr-FR" sz="2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Objectifs pédagogiques commun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fr-FR" sz="2800" b="1" dirty="0">
                <a:solidFill>
                  <a:schemeClr val="bg1"/>
                </a:solidFill>
              </a:rPr>
              <a:t>S’approprier la méthodologie de projet et la mettre en œuvre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fr-FR" sz="2800" b="1" dirty="0">
                <a:solidFill>
                  <a:schemeClr val="bg1"/>
                </a:solidFill>
              </a:rPr>
              <a:t>Répondre collectivement à une commande (travail en équipe / organigramme)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fr-FR" sz="2800" b="1" dirty="0">
                <a:solidFill>
                  <a:schemeClr val="bg1"/>
                </a:solidFill>
              </a:rPr>
              <a:t>Comprendre la construction et la gestion d’une offre sportive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fr-FR" sz="2800" b="1" dirty="0">
                <a:solidFill>
                  <a:schemeClr val="bg1"/>
                </a:solidFill>
              </a:rPr>
              <a:t>Identifier le rôle des associations sportives et des collectivités dans la construction, l’organisation et la gestion d’une offre d’activités sportives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fr-FR" sz="2800" b="1" dirty="0">
                <a:solidFill>
                  <a:schemeClr val="bg1"/>
                </a:solidFill>
              </a:rPr>
              <a:t>Mettre en œuvre des outils d’évaluation d’une offre sportive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fr-FR" sz="2800" b="1" dirty="0">
                <a:solidFill>
                  <a:schemeClr val="bg1"/>
                </a:solidFill>
              </a:rPr>
              <a:t>A partir d’un diagnostic, établir des préconisations réalistes et opérationnelles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b="1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904848" y="152221"/>
            <a:ext cx="18072521" cy="1384995"/>
          </a:xfrm>
        </p:spPr>
        <p:txBody>
          <a:bodyPr>
            <a:normAutofit fontScale="62500" lnSpcReduction="20000"/>
          </a:bodyPr>
          <a:lstStyle/>
          <a:p>
            <a:pPr algn="ctr">
              <a:spcBef>
                <a:spcPts val="0"/>
              </a:spcBef>
              <a:defRPr/>
            </a:pPr>
            <a:r>
              <a:rPr lang="fr-FR" b="1" dirty="0"/>
              <a:t>Trame transversale aux enseignements</a:t>
            </a:r>
            <a:endParaRPr b="1" dirty="0"/>
          </a:p>
        </p:txBody>
      </p:sp>
      <p:sp>
        <p:nvSpPr>
          <p:cNvPr id="17" name="Sous-titre 1">
            <a:extLst>
              <a:ext uri="{FF2B5EF4-FFF2-40B4-BE49-F238E27FC236}">
                <a16:creationId xmlns:a16="http://schemas.microsoft.com/office/drawing/2014/main" id="{D17EE4EF-CB76-4FD1-B186-162D59B07508}"/>
              </a:ext>
            </a:extLst>
          </p:cNvPr>
          <p:cNvSpPr txBox="1">
            <a:spLocks/>
          </p:cNvSpPr>
          <p:nvPr/>
        </p:nvSpPr>
        <p:spPr bwMode="black">
          <a:xfrm>
            <a:off x="1048119" y="1745505"/>
            <a:ext cx="17929249" cy="8946307"/>
          </a:xfrm>
          <a:prstGeom prst="rect">
            <a:avLst/>
          </a:prstGeom>
        </p:spPr>
        <p:txBody>
          <a:bodyPr/>
          <a:lstStyle>
            <a:lvl1pPr marL="356387" indent="-356387" algn="l" defTabSz="1425550">
              <a:lnSpc>
                <a:spcPct val="90000"/>
              </a:lnSpc>
              <a:spcBef>
                <a:spcPts val="1559"/>
              </a:spcBef>
              <a:buFont typeface="Arial"/>
              <a:buChar char="•"/>
              <a:defRPr sz="3600" b="0" i="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1pPr>
            <a:lvl2pPr marL="1069162" indent="-356387" algn="l" defTabSz="1425550">
              <a:lnSpc>
                <a:spcPct val="90000"/>
              </a:lnSpc>
              <a:spcBef>
                <a:spcPts val="780"/>
              </a:spcBef>
              <a:buFont typeface="Courier New"/>
              <a:buChar char="o"/>
              <a:defRPr sz="32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2pPr>
            <a:lvl3pPr marL="1781937" indent="-356387" algn="l" defTabSz="1425550">
              <a:lnSpc>
                <a:spcPct val="90000"/>
              </a:lnSpc>
              <a:spcBef>
                <a:spcPts val="780"/>
              </a:spcBef>
              <a:buFont typeface="Police système Courant"/>
              <a:buChar char="–"/>
              <a:defRPr sz="28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3pPr>
            <a:lvl4pPr marL="2494712" indent="-356387" algn="l" defTabSz="1425550">
              <a:lnSpc>
                <a:spcPct val="90000"/>
              </a:lnSpc>
              <a:spcBef>
                <a:spcPts val="780"/>
              </a:spcBef>
              <a:buFont typeface="Police système Courant"/>
              <a:buChar char="»"/>
              <a:defRPr sz="24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4pPr>
            <a:lvl5pPr marL="3207487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20261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33036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45811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058586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sz="5400" b="1" dirty="0"/>
              <a:t>Choix de l’opérateur : association sportives ou collectivité territoriale (coordinateurs : Benoît)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sz="5400" b="1" dirty="0"/>
              <a:t>Un état des lieux spécifique établi dans chaque enseignement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sz="5400" b="1" dirty="0"/>
              <a:t>Un diagnostic à partir de l’état des lieux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sz="5400" b="1" dirty="0"/>
              <a:t>Des préconisations au regard du diagnostic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sz="5400" b="1" dirty="0"/>
              <a:t>2 porteurs de projet par groupe d’étudiants pour l’état des lieux, le diagnostic et les préconisations (cf. faire un organigramme nominatif dans chaque enseignement)</a:t>
            </a:r>
          </a:p>
        </p:txBody>
      </p:sp>
    </p:spTree>
    <p:extLst>
      <p:ext uri="{BB962C8B-B14F-4D97-AF65-F5344CB8AC3E}">
        <p14:creationId xmlns:p14="http://schemas.microsoft.com/office/powerpoint/2010/main" val="311483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904848" y="152221"/>
            <a:ext cx="18072521" cy="1384995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fr-FR" sz="8000" b="1" dirty="0"/>
              <a:t>Rétroplanning</a:t>
            </a:r>
            <a:endParaRPr sz="8000" b="1" dirty="0"/>
          </a:p>
        </p:txBody>
      </p:sp>
      <p:sp>
        <p:nvSpPr>
          <p:cNvPr id="17" name="Sous-titre 1">
            <a:extLst>
              <a:ext uri="{FF2B5EF4-FFF2-40B4-BE49-F238E27FC236}">
                <a16:creationId xmlns:a16="http://schemas.microsoft.com/office/drawing/2014/main" id="{D17EE4EF-CB76-4FD1-B186-162D59B07508}"/>
              </a:ext>
            </a:extLst>
          </p:cNvPr>
          <p:cNvSpPr txBox="1">
            <a:spLocks/>
          </p:cNvSpPr>
          <p:nvPr/>
        </p:nvSpPr>
        <p:spPr bwMode="black">
          <a:xfrm>
            <a:off x="1191393" y="1385466"/>
            <a:ext cx="17785976" cy="9154126"/>
          </a:xfrm>
          <a:prstGeom prst="rect">
            <a:avLst/>
          </a:prstGeom>
        </p:spPr>
        <p:txBody>
          <a:bodyPr/>
          <a:lstStyle>
            <a:lvl1pPr marL="356387" indent="-356387" algn="l" defTabSz="1425550">
              <a:lnSpc>
                <a:spcPct val="90000"/>
              </a:lnSpc>
              <a:spcBef>
                <a:spcPts val="1559"/>
              </a:spcBef>
              <a:buFont typeface="Arial"/>
              <a:buChar char="•"/>
              <a:defRPr sz="3600" b="0" i="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1pPr>
            <a:lvl2pPr marL="1069162" indent="-356387" algn="l" defTabSz="1425550">
              <a:lnSpc>
                <a:spcPct val="90000"/>
              </a:lnSpc>
              <a:spcBef>
                <a:spcPts val="780"/>
              </a:spcBef>
              <a:buFont typeface="Courier New"/>
              <a:buChar char="o"/>
              <a:defRPr sz="32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2pPr>
            <a:lvl3pPr marL="1781937" indent="-356387" algn="l" defTabSz="1425550">
              <a:lnSpc>
                <a:spcPct val="90000"/>
              </a:lnSpc>
              <a:spcBef>
                <a:spcPts val="780"/>
              </a:spcBef>
              <a:buFont typeface="Police système Courant"/>
              <a:buChar char="–"/>
              <a:defRPr sz="28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3pPr>
            <a:lvl4pPr marL="2494712" indent="-356387" algn="l" defTabSz="1425550">
              <a:lnSpc>
                <a:spcPct val="90000"/>
              </a:lnSpc>
              <a:spcBef>
                <a:spcPts val="780"/>
              </a:spcBef>
              <a:buFont typeface="Police système Courant"/>
              <a:buChar char="»"/>
              <a:defRPr sz="24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4pPr>
            <a:lvl5pPr marL="3207487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20261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33036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45811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058586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fr-FR" sz="6000" b="1" dirty="0"/>
          </a:p>
        </p:txBody>
      </p:sp>
      <p:graphicFrame>
        <p:nvGraphicFramePr>
          <p:cNvPr id="5" name="Espace réservé du contenu 5">
            <a:extLst>
              <a:ext uri="{FF2B5EF4-FFF2-40B4-BE49-F238E27FC236}">
                <a16:creationId xmlns:a16="http://schemas.microsoft.com/office/drawing/2014/main" id="{A4D92F0E-5AA9-4257-B296-E91696B2F2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269659"/>
              </p:ext>
            </p:extLst>
          </p:nvPr>
        </p:nvGraphicFramePr>
        <p:xfrm>
          <a:off x="1942729" y="377354"/>
          <a:ext cx="16962950" cy="10162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20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904848" y="152221"/>
            <a:ext cx="18072521" cy="1384995"/>
          </a:xfrm>
        </p:spPr>
        <p:txBody>
          <a:bodyPr>
            <a:normAutofit fontScale="92500"/>
          </a:bodyPr>
          <a:lstStyle/>
          <a:p>
            <a:pPr algn="ctr">
              <a:spcBef>
                <a:spcPts val="0"/>
              </a:spcBef>
              <a:defRPr/>
            </a:pPr>
            <a:r>
              <a:rPr lang="fr-FR" sz="8000" b="1" dirty="0"/>
              <a:t>Format du dossier par étape d’avancement</a:t>
            </a:r>
            <a:endParaRPr sz="8000" b="1" dirty="0"/>
          </a:p>
        </p:txBody>
      </p:sp>
      <p:sp>
        <p:nvSpPr>
          <p:cNvPr id="17" name="Sous-titre 1">
            <a:extLst>
              <a:ext uri="{FF2B5EF4-FFF2-40B4-BE49-F238E27FC236}">
                <a16:creationId xmlns:a16="http://schemas.microsoft.com/office/drawing/2014/main" id="{D17EE4EF-CB76-4FD1-B186-162D59B07508}"/>
              </a:ext>
            </a:extLst>
          </p:cNvPr>
          <p:cNvSpPr txBox="1">
            <a:spLocks/>
          </p:cNvSpPr>
          <p:nvPr/>
        </p:nvSpPr>
        <p:spPr bwMode="black">
          <a:xfrm>
            <a:off x="1191393" y="1745506"/>
            <a:ext cx="17785976" cy="8794086"/>
          </a:xfrm>
          <a:prstGeom prst="rect">
            <a:avLst/>
          </a:prstGeom>
        </p:spPr>
        <p:txBody>
          <a:bodyPr/>
          <a:lstStyle>
            <a:lvl1pPr marL="356387" indent="-356387" algn="l" defTabSz="1425550">
              <a:lnSpc>
                <a:spcPct val="90000"/>
              </a:lnSpc>
              <a:spcBef>
                <a:spcPts val="1559"/>
              </a:spcBef>
              <a:buFont typeface="Arial"/>
              <a:buChar char="•"/>
              <a:defRPr sz="3600" b="0" i="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1pPr>
            <a:lvl2pPr marL="1069162" indent="-356387" algn="l" defTabSz="1425550">
              <a:lnSpc>
                <a:spcPct val="90000"/>
              </a:lnSpc>
              <a:spcBef>
                <a:spcPts val="780"/>
              </a:spcBef>
              <a:buFont typeface="Courier New"/>
              <a:buChar char="o"/>
              <a:defRPr sz="32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2pPr>
            <a:lvl3pPr marL="1781937" indent="-356387" algn="l" defTabSz="1425550">
              <a:lnSpc>
                <a:spcPct val="90000"/>
              </a:lnSpc>
              <a:spcBef>
                <a:spcPts val="780"/>
              </a:spcBef>
              <a:buFont typeface="Police système Courant"/>
              <a:buChar char="–"/>
              <a:defRPr sz="28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3pPr>
            <a:lvl4pPr marL="2494712" indent="-356387" algn="l" defTabSz="1425550">
              <a:lnSpc>
                <a:spcPct val="90000"/>
              </a:lnSpc>
              <a:spcBef>
                <a:spcPts val="780"/>
              </a:spcBef>
              <a:buFont typeface="Police système Courant"/>
              <a:buChar char="»"/>
              <a:defRPr sz="24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4pPr>
            <a:lvl5pPr marL="3207487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20261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33036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45811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058586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Font typeface="+mj-lt"/>
              <a:buAutoNum type="arabicPeriod"/>
              <a:defRPr/>
            </a:pPr>
            <a:r>
              <a:rPr lang="fr-FR" sz="5400" b="1" dirty="0"/>
              <a:t>Présentation de l’opérateur territorial</a:t>
            </a:r>
          </a:p>
          <a:p>
            <a:pPr marL="914400" indent="-914400">
              <a:buFont typeface="+mj-lt"/>
              <a:buAutoNum type="arabicPeriod"/>
              <a:defRPr/>
            </a:pPr>
            <a:r>
              <a:rPr lang="fr-FR" sz="5400" b="1" dirty="0"/>
              <a:t>État des lieux systémique (cf. interactions entre enseignements)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fr-FR" sz="4000" b="1" dirty="0"/>
              <a:t> Offre sportive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fr-FR" sz="4000" b="1" dirty="0"/>
              <a:t> Projet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fr-FR" sz="4000" b="1" dirty="0"/>
              <a:t> Communication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fr-FR" sz="4000" b="1" dirty="0"/>
              <a:t> Gestion et comptabilité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fr-FR" sz="4000" b="1" dirty="0"/>
              <a:t> Gestion RH</a:t>
            </a:r>
          </a:p>
          <a:p>
            <a:pPr marL="914400" indent="-914400">
              <a:buFont typeface="+mj-lt"/>
              <a:buAutoNum type="arabicPeriod"/>
              <a:defRPr/>
            </a:pPr>
            <a:r>
              <a:rPr lang="fr-FR" sz="5400" b="1" dirty="0"/>
              <a:t>Diagnostic systémique (id.)</a:t>
            </a:r>
          </a:p>
          <a:p>
            <a:pPr marL="914400" indent="-914400">
              <a:buFont typeface="+mj-lt"/>
              <a:buAutoNum type="arabicPeriod"/>
              <a:defRPr/>
            </a:pPr>
            <a:r>
              <a:rPr lang="fr-FR" sz="5400" b="1" dirty="0"/>
              <a:t>Préconisations systémique (id.)</a:t>
            </a:r>
          </a:p>
        </p:txBody>
      </p:sp>
    </p:spTree>
    <p:extLst>
      <p:ext uri="{BB962C8B-B14F-4D97-AF65-F5344CB8AC3E}">
        <p14:creationId xmlns:p14="http://schemas.microsoft.com/office/powerpoint/2010/main" val="124309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904848" y="152221"/>
            <a:ext cx="18072521" cy="1384995"/>
          </a:xfrm>
        </p:spPr>
        <p:txBody>
          <a:bodyPr>
            <a:normAutofit fontScale="70000" lnSpcReduction="20000"/>
          </a:bodyPr>
          <a:lstStyle/>
          <a:p>
            <a:pPr algn="ctr">
              <a:spcBef>
                <a:spcPts val="0"/>
              </a:spcBef>
              <a:defRPr/>
            </a:pPr>
            <a:r>
              <a:rPr lang="fr-FR" sz="8000" b="1" dirty="0"/>
              <a:t>Modalités d’évaluations</a:t>
            </a:r>
          </a:p>
          <a:p>
            <a:pPr algn="ctr">
              <a:spcBef>
                <a:spcPts val="0"/>
              </a:spcBef>
              <a:defRPr/>
            </a:pPr>
            <a:r>
              <a:rPr lang="fr-FR" sz="8000" b="1" dirty="0"/>
              <a:t>du module</a:t>
            </a:r>
            <a:endParaRPr sz="8000" b="1" dirty="0"/>
          </a:p>
        </p:txBody>
      </p:sp>
      <p:sp>
        <p:nvSpPr>
          <p:cNvPr id="17" name="Sous-titre 1">
            <a:extLst>
              <a:ext uri="{FF2B5EF4-FFF2-40B4-BE49-F238E27FC236}">
                <a16:creationId xmlns:a16="http://schemas.microsoft.com/office/drawing/2014/main" id="{D17EE4EF-CB76-4FD1-B186-162D59B07508}"/>
              </a:ext>
            </a:extLst>
          </p:cNvPr>
          <p:cNvSpPr txBox="1">
            <a:spLocks/>
          </p:cNvSpPr>
          <p:nvPr/>
        </p:nvSpPr>
        <p:spPr bwMode="black">
          <a:xfrm>
            <a:off x="1191393" y="1745506"/>
            <a:ext cx="17785976" cy="8794086"/>
          </a:xfrm>
          <a:prstGeom prst="rect">
            <a:avLst/>
          </a:prstGeom>
        </p:spPr>
        <p:txBody>
          <a:bodyPr/>
          <a:lstStyle>
            <a:lvl1pPr marL="356387" indent="-356387" algn="l" defTabSz="1425550">
              <a:lnSpc>
                <a:spcPct val="90000"/>
              </a:lnSpc>
              <a:spcBef>
                <a:spcPts val="1559"/>
              </a:spcBef>
              <a:buFont typeface="Arial"/>
              <a:buChar char="•"/>
              <a:defRPr sz="3600" b="0" i="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1pPr>
            <a:lvl2pPr marL="1069162" indent="-356387" algn="l" defTabSz="1425550">
              <a:lnSpc>
                <a:spcPct val="90000"/>
              </a:lnSpc>
              <a:spcBef>
                <a:spcPts val="780"/>
              </a:spcBef>
              <a:buFont typeface="Courier New"/>
              <a:buChar char="o"/>
              <a:defRPr sz="32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2pPr>
            <a:lvl3pPr marL="1781937" indent="-356387" algn="l" defTabSz="1425550">
              <a:lnSpc>
                <a:spcPct val="90000"/>
              </a:lnSpc>
              <a:spcBef>
                <a:spcPts val="780"/>
              </a:spcBef>
              <a:buFont typeface="Police système Courant"/>
              <a:buChar char="–"/>
              <a:defRPr sz="28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3pPr>
            <a:lvl4pPr marL="2494712" indent="-356387" algn="l" defTabSz="1425550">
              <a:lnSpc>
                <a:spcPct val="90000"/>
              </a:lnSpc>
              <a:spcBef>
                <a:spcPts val="780"/>
              </a:spcBef>
              <a:buFont typeface="Police système Courant"/>
              <a:buChar char="»"/>
              <a:defRPr sz="2400">
                <a:solidFill>
                  <a:schemeClr val="tx1"/>
                </a:solidFill>
                <a:latin typeface="Source Sans Pro"/>
                <a:ea typeface="Source Sans Pro"/>
                <a:cs typeface="+mn-cs"/>
              </a:defRPr>
            </a:lvl4pPr>
            <a:lvl5pPr marL="3207487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20261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33036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45811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058586" indent="-356387" algn="l" defTabSz="1425550">
              <a:lnSpc>
                <a:spcPct val="90000"/>
              </a:lnSpc>
              <a:spcBef>
                <a:spcPts val="78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indent="-857250">
              <a:buFont typeface="Arial" panose="020B0604020202020204" pitchFamily="34" charset="0"/>
              <a:buChar char="•"/>
              <a:defRPr/>
            </a:pPr>
            <a:endParaRPr lang="fr-FR" sz="5400" b="1" dirty="0"/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endParaRPr lang="fr-FR" sz="5400" b="1" dirty="0"/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sz="5400" b="1" dirty="0"/>
              <a:t>Un contrôle continu avec un QCM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endParaRPr lang="fr-FR" sz="5400" b="1" dirty="0"/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endParaRPr lang="fr-FR" sz="5400" b="1" dirty="0"/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fr-FR" sz="5400" b="1" dirty="0"/>
              <a:t>Evaluation du dossier écrit</a:t>
            </a:r>
          </a:p>
          <a:p>
            <a:pPr marL="857250" indent="-857250">
              <a:buFont typeface="Arial" panose="020B0604020202020204" pitchFamily="34" charset="0"/>
              <a:buChar char="•"/>
              <a:defRPr/>
            </a:pPr>
            <a:endParaRPr lang="fr-FR" sz="6000" b="1" dirty="0"/>
          </a:p>
        </p:txBody>
      </p:sp>
    </p:spTree>
    <p:extLst>
      <p:ext uri="{BB962C8B-B14F-4D97-AF65-F5344CB8AC3E}">
        <p14:creationId xmlns:p14="http://schemas.microsoft.com/office/powerpoint/2010/main" val="378501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 bwMode="auto">
          <a:xfrm>
            <a:off x="1150641" y="687419"/>
            <a:ext cx="17213558" cy="69249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fr-FR" altLang="fr-FR" sz="72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Gestion, comptabilité</a:t>
            </a:r>
            <a:endParaRPr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 bwMode="auto">
          <a:xfrm>
            <a:off x="1292871" y="3064846"/>
            <a:ext cx="17213558" cy="588146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fr-FR" sz="7300" dirty="0"/>
              <a:t>Il est attendu un diagnostic financier de la structure de la situation actuelle avec des commentaires:</a:t>
            </a:r>
          </a:p>
          <a:p>
            <a:pPr>
              <a:defRPr/>
            </a:pPr>
            <a:r>
              <a:rPr lang="fr-FR" sz="7300" dirty="0"/>
              <a:t>Bilan, compte de résultat et sinon bilan financier;</a:t>
            </a:r>
          </a:p>
          <a:p>
            <a:pPr>
              <a:defRPr/>
            </a:pPr>
            <a:endParaRPr lang="fr-FR" sz="7300" dirty="0"/>
          </a:p>
          <a:p>
            <a:pPr>
              <a:defRPr/>
            </a:pPr>
            <a:endParaRPr lang="fr-FR" sz="7300" dirty="0"/>
          </a:p>
          <a:p>
            <a:pPr>
              <a:defRPr/>
            </a:pPr>
            <a:r>
              <a:rPr lang="fr-FR" sz="7300" dirty="0"/>
              <a:t>Les préconisations devront faire l’objet d’un chiffrage financier pour permettre de voir l’impact financier </a:t>
            </a:r>
            <a:r>
              <a:rPr lang="fr-FR" sz="7300"/>
              <a:t>des préconisations sur </a:t>
            </a:r>
            <a:r>
              <a:rPr lang="fr-FR" sz="7300" dirty="0"/>
              <a:t>la structure.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9600" dirty="0"/>
              <a:t>ETATS DES LIEUX-DIAGNOSTIC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 bwMode="auto">
          <a:xfrm>
            <a:off x="1150641" y="687419"/>
            <a:ext cx="17213558" cy="69249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ETAT DES LIEUX- DIAGNOSTIC</a:t>
            </a:r>
            <a:endParaRPr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 bwMode="auto">
          <a:xfrm>
            <a:off x="1292871" y="3064846"/>
            <a:ext cx="17213558" cy="588146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endParaRPr lang="fr-FR" b="1" u="sng" dirty="0"/>
          </a:p>
          <a:p>
            <a:pPr>
              <a:defRPr/>
            </a:pPr>
            <a:r>
              <a:rPr lang="fr-FR" b="1" u="sng" dirty="0"/>
              <a:t>Etat des lieux:</a:t>
            </a:r>
            <a:r>
              <a:rPr lang="fr-FR" b="1" dirty="0"/>
              <a:t> </a:t>
            </a:r>
          </a:p>
          <a:p>
            <a:pPr>
              <a:buNone/>
              <a:defRPr/>
            </a:pPr>
            <a:r>
              <a:rPr lang="fr-FR" dirty="0"/>
              <a:t>Descriptif: </a:t>
            </a:r>
          </a:p>
          <a:p>
            <a:pPr>
              <a:buNone/>
              <a:defRPr/>
            </a:pPr>
            <a:r>
              <a:rPr lang="fr-FR" dirty="0"/>
              <a:t>   Compte de résultat: Quelles sont les principales charges et produits?</a:t>
            </a:r>
          </a:p>
          <a:p>
            <a:pPr>
              <a:buNone/>
              <a:defRPr/>
            </a:pPr>
            <a:r>
              <a:rPr lang="fr-FR" dirty="0"/>
              <a:t>    Bilan: commentaires sur la structure du bilan (constitution de l’actif et du passif)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b="1" u="sng" dirty="0"/>
              <a:t>Diagnostic: </a:t>
            </a:r>
          </a:p>
          <a:p>
            <a:pPr>
              <a:defRPr/>
            </a:pPr>
            <a:r>
              <a:rPr lang="fr-FR" dirty="0"/>
              <a:t>Quelles évolutions + analyses?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hèm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518</TotalTime>
  <Words>789</Words>
  <Application>Microsoft Office PowerPoint</Application>
  <DocSecurity>0</DocSecurity>
  <PresentationFormat>Personnalisé</PresentationFormat>
  <Paragraphs>124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Police système Courant</vt:lpstr>
      <vt:lpstr>Source Sans Pro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Gestion, comptabilité</vt:lpstr>
      <vt:lpstr>Présentation PowerPoint</vt:lpstr>
      <vt:lpstr>ETAT DES LIEUX- DIAGNOSTIC</vt:lpstr>
      <vt:lpstr>ETAT DES LIEUX- DIAGNOSTIC</vt:lpstr>
      <vt:lpstr>Compte de résultat</vt:lpstr>
      <vt:lpstr>BILAN</vt:lpstr>
      <vt:lpstr>BILAN</vt:lpstr>
      <vt:lpstr>Présentation PowerPoint</vt:lpstr>
      <vt:lpstr>PRECONISATIONS:</vt:lpstr>
      <vt:lpstr>PRECONISATIONS: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CreativeCorpOmega</dc:creator>
  <cp:keywords/>
  <dc:description/>
  <cp:lastModifiedBy>Nadine Hemon</cp:lastModifiedBy>
  <cp:revision>180</cp:revision>
  <dcterms:created xsi:type="dcterms:W3CDTF">2019-11-20T14:44:30Z</dcterms:created>
  <dcterms:modified xsi:type="dcterms:W3CDTF">2025-11-12T08:32:29Z</dcterms:modified>
  <cp:category/>
  <dc:identifier/>
  <cp:contentStatus/>
  <dc:language/>
  <cp:version/>
</cp:coreProperties>
</file>