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22"/>
  </p:notesMasterIdLst>
  <p:sldIdLst>
    <p:sldId id="270" r:id="rId3"/>
    <p:sldId id="286" r:id="rId4"/>
    <p:sldId id="269" r:id="rId5"/>
    <p:sldId id="272" r:id="rId6"/>
    <p:sldId id="271" r:id="rId7"/>
    <p:sldId id="259" r:id="rId8"/>
    <p:sldId id="260" r:id="rId9"/>
    <p:sldId id="273" r:id="rId10"/>
    <p:sldId id="261" r:id="rId11"/>
    <p:sldId id="262" r:id="rId12"/>
    <p:sldId id="264" r:id="rId13"/>
    <p:sldId id="277" r:id="rId14"/>
    <p:sldId id="279" r:id="rId15"/>
    <p:sldId id="280" r:id="rId16"/>
    <p:sldId id="282" r:id="rId17"/>
    <p:sldId id="283" r:id="rId18"/>
    <p:sldId id="284" r:id="rId19"/>
    <p:sldId id="281" r:id="rId20"/>
    <p:sldId id="285" r:id="rId2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781"/>
    <p:restoredTop sz="94674"/>
  </p:normalViewPr>
  <p:slideViewPr>
    <p:cSldViewPr snapToGrid="0" snapToObjects="1">
      <p:cViewPr varScale="1">
        <p:scale>
          <a:sx n="119" d="100"/>
          <a:sy n="119" d="100"/>
        </p:scale>
        <p:origin x="112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E336E6-F352-9943-90A8-FB52B6160D11}" type="datetimeFigureOut">
              <a:rPr lang="fr-FR" smtClean="0"/>
              <a:t>16/01/2025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0794B6-F2AF-024F-A611-4B6BE0EA1445}" type="slidenum">
              <a:rPr lang="fr-FR" smtClean="0"/>
              <a:t>‹N°›</a:t>
            </a:fld>
            <a:endParaRPr lang="fr-FR"/>
          </a:p>
        </p:txBody>
      </p:sp>
    </p:spTree>
    <p:extLst>
      <p:ext uri="{BB962C8B-B14F-4D97-AF65-F5344CB8AC3E}">
        <p14:creationId xmlns:p14="http://schemas.microsoft.com/office/powerpoint/2010/main" val="3145186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e l'image des diapositives 1">
            <a:extLst>
              <a:ext uri="{FF2B5EF4-FFF2-40B4-BE49-F238E27FC236}">
                <a16:creationId xmlns:a16="http://schemas.microsoft.com/office/drawing/2014/main" id="{8B0F6D38-2E1F-CDDB-9F9E-FDD013EF7AF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0" name="Espace réservé des notes 2">
            <a:extLst>
              <a:ext uri="{FF2B5EF4-FFF2-40B4-BE49-F238E27FC236}">
                <a16:creationId xmlns:a16="http://schemas.microsoft.com/office/drawing/2014/main" id="{932CB94F-D48A-F4CD-05B4-AA8C3D5A940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fr-FR" altLang="fr-FR"/>
          </a:p>
        </p:txBody>
      </p:sp>
      <p:sp>
        <p:nvSpPr>
          <p:cNvPr id="22531" name="Espace réservé du numéro de diapositive 3">
            <a:extLst>
              <a:ext uri="{FF2B5EF4-FFF2-40B4-BE49-F238E27FC236}">
                <a16:creationId xmlns:a16="http://schemas.microsoft.com/office/drawing/2014/main" id="{37E20B24-A365-D729-DBEF-FE22F0F0036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T Serif" panose="020A0603040505020204" pitchFamily="18" charset="77"/>
              </a:defRPr>
            </a:lvl1pPr>
            <a:lvl2pPr marL="742950" indent="-285750">
              <a:defRPr>
                <a:solidFill>
                  <a:schemeClr val="tx1"/>
                </a:solidFill>
                <a:latin typeface="PT Serif" panose="020A0603040505020204" pitchFamily="18" charset="77"/>
              </a:defRPr>
            </a:lvl2pPr>
            <a:lvl3pPr marL="1143000" indent="-228600">
              <a:defRPr>
                <a:solidFill>
                  <a:schemeClr val="tx1"/>
                </a:solidFill>
                <a:latin typeface="PT Serif" panose="020A0603040505020204" pitchFamily="18" charset="77"/>
              </a:defRPr>
            </a:lvl3pPr>
            <a:lvl4pPr marL="1600200" indent="-228600">
              <a:defRPr>
                <a:solidFill>
                  <a:schemeClr val="tx1"/>
                </a:solidFill>
                <a:latin typeface="PT Serif" panose="020A0603040505020204" pitchFamily="18" charset="77"/>
              </a:defRPr>
            </a:lvl4pPr>
            <a:lvl5pPr marL="2057400" indent="-228600">
              <a:defRPr>
                <a:solidFill>
                  <a:schemeClr val="tx1"/>
                </a:solidFill>
                <a:latin typeface="PT Serif" panose="020A0603040505020204" pitchFamily="18" charset="77"/>
              </a:defRPr>
            </a:lvl5pPr>
            <a:lvl6pPr marL="2514600" indent="-228600" fontAlgn="base">
              <a:spcBef>
                <a:spcPct val="0"/>
              </a:spcBef>
              <a:spcAft>
                <a:spcPct val="0"/>
              </a:spcAft>
              <a:defRPr>
                <a:solidFill>
                  <a:schemeClr val="tx1"/>
                </a:solidFill>
                <a:latin typeface="PT Serif" panose="020A0603040505020204" pitchFamily="18" charset="77"/>
              </a:defRPr>
            </a:lvl6pPr>
            <a:lvl7pPr marL="2971800" indent="-228600" fontAlgn="base">
              <a:spcBef>
                <a:spcPct val="0"/>
              </a:spcBef>
              <a:spcAft>
                <a:spcPct val="0"/>
              </a:spcAft>
              <a:defRPr>
                <a:solidFill>
                  <a:schemeClr val="tx1"/>
                </a:solidFill>
                <a:latin typeface="PT Serif" panose="020A0603040505020204" pitchFamily="18" charset="77"/>
              </a:defRPr>
            </a:lvl7pPr>
            <a:lvl8pPr marL="3429000" indent="-228600" fontAlgn="base">
              <a:spcBef>
                <a:spcPct val="0"/>
              </a:spcBef>
              <a:spcAft>
                <a:spcPct val="0"/>
              </a:spcAft>
              <a:defRPr>
                <a:solidFill>
                  <a:schemeClr val="tx1"/>
                </a:solidFill>
                <a:latin typeface="PT Serif" panose="020A0603040505020204" pitchFamily="18" charset="77"/>
              </a:defRPr>
            </a:lvl8pPr>
            <a:lvl9pPr marL="3886200" indent="-228600" fontAlgn="base">
              <a:spcBef>
                <a:spcPct val="0"/>
              </a:spcBef>
              <a:spcAft>
                <a:spcPct val="0"/>
              </a:spcAft>
              <a:defRPr>
                <a:solidFill>
                  <a:schemeClr val="tx1"/>
                </a:solidFill>
                <a:latin typeface="PT Serif" panose="020A0603040505020204" pitchFamily="18" charset="77"/>
              </a:defRPr>
            </a:lvl9pPr>
          </a:lstStyle>
          <a:p>
            <a:pPr fontAlgn="base">
              <a:spcBef>
                <a:spcPct val="0"/>
              </a:spcBef>
              <a:spcAft>
                <a:spcPct val="0"/>
              </a:spcAft>
            </a:pPr>
            <a:fld id="{7391D07A-55E7-0347-9FAB-C3E25CFEE7D1}" type="slidenum">
              <a:rPr lang="fr-FR" altLang="fr-FR">
                <a:latin typeface="Calibri" panose="020F0502020204030204" pitchFamily="34" charset="0"/>
              </a:rPr>
              <a:pPr fontAlgn="base">
                <a:spcBef>
                  <a:spcPct val="0"/>
                </a:spcBef>
                <a:spcAft>
                  <a:spcPct val="0"/>
                </a:spcAft>
              </a:pPr>
              <a:t>1</a:t>
            </a:fld>
            <a:endParaRPr lang="fr-FR" altLang="fr-FR">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DE4FD9-6DF8-B040-95A9-4C46E8BA21F9}"/>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8F5859E7-03CC-8146-809C-6BAB4D0D17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9F4BD1B2-4315-5E47-9405-ADDA3DF3A4B4}"/>
              </a:ext>
            </a:extLst>
          </p:cNvPr>
          <p:cNvSpPr>
            <a:spLocks noGrp="1"/>
          </p:cNvSpPr>
          <p:nvPr>
            <p:ph type="dt" sz="half" idx="10"/>
          </p:nvPr>
        </p:nvSpPr>
        <p:spPr/>
        <p:txBody>
          <a:bodyPr/>
          <a:lstStyle/>
          <a:p>
            <a:fld id="{4431A26A-8B80-A248-A6E5-9C3EADCDBF30}" type="datetimeFigureOut">
              <a:rPr lang="fr-FR" smtClean="0"/>
              <a:t>16/01/2025</a:t>
            </a:fld>
            <a:endParaRPr lang="fr-FR"/>
          </a:p>
        </p:txBody>
      </p:sp>
      <p:sp>
        <p:nvSpPr>
          <p:cNvPr id="5" name="Espace réservé du pied de page 4">
            <a:extLst>
              <a:ext uri="{FF2B5EF4-FFF2-40B4-BE49-F238E27FC236}">
                <a16:creationId xmlns:a16="http://schemas.microsoft.com/office/drawing/2014/main" id="{4D5371EB-883B-5B42-9870-FC875BEE7BD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EA2869F-BEBA-044D-800D-C26CC3806848}"/>
              </a:ext>
            </a:extLst>
          </p:cNvPr>
          <p:cNvSpPr>
            <a:spLocks noGrp="1"/>
          </p:cNvSpPr>
          <p:nvPr>
            <p:ph type="sldNum" sz="quarter" idx="12"/>
          </p:nvPr>
        </p:nvSpPr>
        <p:spPr/>
        <p:txBody>
          <a:bodyPr/>
          <a:lstStyle/>
          <a:p>
            <a:fld id="{A7D99290-E670-8542-B260-E39980BBB8F4}" type="slidenum">
              <a:rPr lang="fr-FR" smtClean="0"/>
              <a:t>‹N°›</a:t>
            </a:fld>
            <a:endParaRPr lang="fr-FR"/>
          </a:p>
        </p:txBody>
      </p:sp>
    </p:spTree>
    <p:extLst>
      <p:ext uri="{BB962C8B-B14F-4D97-AF65-F5344CB8AC3E}">
        <p14:creationId xmlns:p14="http://schemas.microsoft.com/office/powerpoint/2010/main" val="26318825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F0CE6F-A842-6946-85D7-D04524C5C8CC}"/>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2279F2B-1E14-8247-A59A-314ECCCDA3E3}"/>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42BCE30-D9BF-0F49-B1CC-6A1BE21F7BB9}"/>
              </a:ext>
            </a:extLst>
          </p:cNvPr>
          <p:cNvSpPr>
            <a:spLocks noGrp="1"/>
          </p:cNvSpPr>
          <p:nvPr>
            <p:ph type="dt" sz="half" idx="10"/>
          </p:nvPr>
        </p:nvSpPr>
        <p:spPr/>
        <p:txBody>
          <a:bodyPr/>
          <a:lstStyle/>
          <a:p>
            <a:fld id="{4431A26A-8B80-A248-A6E5-9C3EADCDBF30}" type="datetimeFigureOut">
              <a:rPr lang="fr-FR" smtClean="0"/>
              <a:t>16/01/2025</a:t>
            </a:fld>
            <a:endParaRPr lang="fr-FR"/>
          </a:p>
        </p:txBody>
      </p:sp>
      <p:sp>
        <p:nvSpPr>
          <p:cNvPr id="5" name="Espace réservé du pied de page 4">
            <a:extLst>
              <a:ext uri="{FF2B5EF4-FFF2-40B4-BE49-F238E27FC236}">
                <a16:creationId xmlns:a16="http://schemas.microsoft.com/office/drawing/2014/main" id="{8AA0CCBC-A4A3-1B49-9FC3-D5B05F4B4FB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15F802D-5F37-4947-B506-2174FE47270F}"/>
              </a:ext>
            </a:extLst>
          </p:cNvPr>
          <p:cNvSpPr>
            <a:spLocks noGrp="1"/>
          </p:cNvSpPr>
          <p:nvPr>
            <p:ph type="sldNum" sz="quarter" idx="12"/>
          </p:nvPr>
        </p:nvSpPr>
        <p:spPr/>
        <p:txBody>
          <a:bodyPr/>
          <a:lstStyle/>
          <a:p>
            <a:fld id="{A7D99290-E670-8542-B260-E39980BBB8F4}" type="slidenum">
              <a:rPr lang="fr-FR" smtClean="0"/>
              <a:t>‹N°›</a:t>
            </a:fld>
            <a:endParaRPr lang="fr-FR"/>
          </a:p>
        </p:txBody>
      </p:sp>
    </p:spTree>
    <p:extLst>
      <p:ext uri="{BB962C8B-B14F-4D97-AF65-F5344CB8AC3E}">
        <p14:creationId xmlns:p14="http://schemas.microsoft.com/office/powerpoint/2010/main" val="3996899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D46158C-556D-5B45-9B97-C52556042A96}"/>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3EA04FA-D16B-C64A-BC27-7CA3884E5B7D}"/>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7E48C34-8733-894C-9569-3545E0E90568}"/>
              </a:ext>
            </a:extLst>
          </p:cNvPr>
          <p:cNvSpPr>
            <a:spLocks noGrp="1"/>
          </p:cNvSpPr>
          <p:nvPr>
            <p:ph type="dt" sz="half" idx="10"/>
          </p:nvPr>
        </p:nvSpPr>
        <p:spPr/>
        <p:txBody>
          <a:bodyPr/>
          <a:lstStyle/>
          <a:p>
            <a:fld id="{4431A26A-8B80-A248-A6E5-9C3EADCDBF30}" type="datetimeFigureOut">
              <a:rPr lang="fr-FR" smtClean="0"/>
              <a:t>16/01/2025</a:t>
            </a:fld>
            <a:endParaRPr lang="fr-FR"/>
          </a:p>
        </p:txBody>
      </p:sp>
      <p:sp>
        <p:nvSpPr>
          <p:cNvPr id="5" name="Espace réservé du pied de page 4">
            <a:extLst>
              <a:ext uri="{FF2B5EF4-FFF2-40B4-BE49-F238E27FC236}">
                <a16:creationId xmlns:a16="http://schemas.microsoft.com/office/drawing/2014/main" id="{B94147BC-CB07-C240-A73E-91712E3F34D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9FBE218-D893-FC4E-A427-01361F71653E}"/>
              </a:ext>
            </a:extLst>
          </p:cNvPr>
          <p:cNvSpPr>
            <a:spLocks noGrp="1"/>
          </p:cNvSpPr>
          <p:nvPr>
            <p:ph type="sldNum" sz="quarter" idx="12"/>
          </p:nvPr>
        </p:nvSpPr>
        <p:spPr/>
        <p:txBody>
          <a:bodyPr/>
          <a:lstStyle/>
          <a:p>
            <a:fld id="{A7D99290-E670-8542-B260-E39980BBB8F4}" type="slidenum">
              <a:rPr lang="fr-FR" smtClean="0"/>
              <a:t>‹N°›</a:t>
            </a:fld>
            <a:endParaRPr lang="fr-FR"/>
          </a:p>
        </p:txBody>
      </p:sp>
    </p:spTree>
    <p:extLst>
      <p:ext uri="{BB962C8B-B14F-4D97-AF65-F5344CB8AC3E}">
        <p14:creationId xmlns:p14="http://schemas.microsoft.com/office/powerpoint/2010/main" val="8802245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2810" y="1905000"/>
            <a:ext cx="9146381" cy="2667000"/>
          </a:xfrm>
        </p:spPr>
        <p:txBody>
          <a:bodyPr>
            <a:noAutofit/>
          </a:bodyPr>
          <a:lstStyle>
            <a:lvl1pPr>
              <a:defRPr sz="5400"/>
            </a:lvl1pPr>
          </a:lstStyle>
          <a:p>
            <a:r>
              <a:rPr lang="x-none"/>
              <a:t>Cliquez et modifiez le titre</a:t>
            </a:r>
            <a:endParaRPr/>
          </a:p>
        </p:txBody>
      </p:sp>
      <p:grpSp>
        <p:nvGrpSpPr>
          <p:cNvPr id="256" name="line" descr="Line graphic"/>
          <p:cNvGrpSpPr/>
          <p:nvPr/>
        </p:nvGrpSpPr>
        <p:grpSpPr bwMode="invGray">
          <a:xfrm>
            <a:off x="1585309" y="4724400"/>
            <a:ext cx="8634184" cy="64008"/>
            <a:chOff x="-4110038" y="2703513"/>
            <a:chExt cx="17394239" cy="160336"/>
          </a:xfrm>
          <a:solidFill>
            <a:schemeClr val="accent1"/>
          </a:solidFill>
        </p:grpSpPr>
        <p:sp>
          <p:nvSpPr>
            <p:cNvPr id="257" name="Freeform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58" name="Freeform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59" name="Freeform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60" name="Freeform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61" name="Freeform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62" name="Freeform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63" name="Freeform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64" name="Freeform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65" name="Freeform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66" name="Freeform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67" name="Freeform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68" name="Freeform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69" name="Freeform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70" name="Freeform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71" name="Freeform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72" name="Freeform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73" name="Freeform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74" name="Freeform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75" name="Freeform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76" name="Freeform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77" name="Freeform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78" name="Freeform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79" name="Freeform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80" name="Freeform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81" name="Freeform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82" name="Freeform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83" name="Freeform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84" name="Freeform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85" name="Freeform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86" name="Freeform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87" name="Freeform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88" name="Freeform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89" name="Freeform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90" name="Freeform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91" name="Freeform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92" name="Freeform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93" name="Freeform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94" name="Freeform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95" name="Freeform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96" name="Freeform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97" name="Freeform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98" name="Freeform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99" name="Freeform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00" name="Freeform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01" name="Freeform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02" name="Freeform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03" name="Freeform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04" name="Freeform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05" name="Freeform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06" name="Freeform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07" name="Freeform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08" name="Freeform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09" name="Freeform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10" name="Freeform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11" name="Freeform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12" name="Freeform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13" name="Freeform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14" name="Freeform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15" name="Freeform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16" name="Freeform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17" name="Freeform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18" name="Freeform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19" name="Freeform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20" name="Freeform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21" name="Freeform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22" name="Freeform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23" name="Freeform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24" name="Freeform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25" name="Freeform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26" name="Freeform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27" name="Freeform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28" name="Freeform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29" name="Freeform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30" name="Freeform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31" name="Freeform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32" name="Freeform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33" name="Freeform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34" name="Freeform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35" name="Freeform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36" name="Freeform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37" name="Freeform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38" name="Freeform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39" name="Freeform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40" name="Freeform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41" name="Freeform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42" name="Freeform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43" name="Freeform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44" name="Freeform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45" name="Freeform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46" name="Freeform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47" name="Freeform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48" name="Freeform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49" name="Freeform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50" name="Freeform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51" name="Freeform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52" name="Freeform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53" name="Freeform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54" name="Freeform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55" name="Freeform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56" name="Freeform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57" name="Freeform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58" name="Freeform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59" name="Freeform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60" name="Freeform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61" name="Freeform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62" name="Freeform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63" name="Freeform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64" name="Freeform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65" name="Freeform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66" name="Freeform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67" name="Freeform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68" name="Freeform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69" name="Freeform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70" name="Freeform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71" name="Freeform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72" name="Freeform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73" name="Freeform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74" name="Freeform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75" name="Freeform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76" name="Freeform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77" name="Freeform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78" name="Freeform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79" name="Freeform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grpSp>
      <p:sp>
        <p:nvSpPr>
          <p:cNvPr id="3" name="Subtitle 2"/>
          <p:cNvSpPr>
            <a:spLocks noGrp="1"/>
          </p:cNvSpPr>
          <p:nvPr>
            <p:ph type="subTitle" idx="1"/>
          </p:nvPr>
        </p:nvSpPr>
        <p:spPr>
          <a:xfrm>
            <a:off x="1522810" y="5105400"/>
            <a:ext cx="9146381" cy="1066800"/>
          </a:xfrm>
        </p:spPr>
        <p:txBody>
          <a:bodyPr/>
          <a:lstStyle>
            <a:lvl1pPr marL="0" indent="0" algn="l">
              <a:spcBef>
                <a:spcPts val="0"/>
              </a:spcBef>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a:t>Cliquez pour modifier le style des sous-titres du masque</a:t>
            </a:r>
            <a:endParaRPr/>
          </a:p>
        </p:txBody>
      </p:sp>
    </p:spTree>
    <p:extLst>
      <p:ext uri="{BB962C8B-B14F-4D97-AF65-F5344CB8AC3E}">
        <p14:creationId xmlns:p14="http://schemas.microsoft.com/office/powerpoint/2010/main" val="1031123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1522811" y="274638"/>
            <a:ext cx="9146380" cy="1020762"/>
          </a:xfrm>
        </p:spPr>
        <p:txBody>
          <a:bodyPr/>
          <a:lstStyle/>
          <a:p>
            <a:r>
              <a:rPr lang="x-none"/>
              <a:t>Cliquez et modifiez le titre</a:t>
            </a:r>
            <a:endParaRPr/>
          </a:p>
        </p:txBody>
      </p:sp>
      <p:grpSp>
        <p:nvGrpSpPr>
          <p:cNvPr id="167" name="line" descr="Line graphic"/>
          <p:cNvGrpSpPr/>
          <p:nvPr/>
        </p:nvGrpSpPr>
        <p:grpSpPr bwMode="invGray">
          <a:xfrm>
            <a:off x="1522811" y="1514475"/>
            <a:ext cx="10572328" cy="64008"/>
            <a:chOff x="1522413" y="1514475"/>
            <a:chExt cx="10569575" cy="64008"/>
          </a:xfrm>
        </p:grpSpPr>
        <p:sp>
          <p:nvSpPr>
            <p:cNvPr id="168"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69"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0"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3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3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3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3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3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3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3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3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3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3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4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4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grpSp>
      <p:sp>
        <p:nvSpPr>
          <p:cNvPr id="3" name="Content Placeholder 2"/>
          <p:cNvSpPr>
            <a:spLocks noGrp="1"/>
          </p:cNvSpPr>
          <p:nvPr>
            <p:ph idx="1"/>
          </p:nvPr>
        </p:nvSpPr>
        <p:spPr/>
        <p:txBody>
          <a:bodyPr/>
          <a:lstStyle>
            <a:lvl2pPr marL="548640">
              <a:defRPr/>
            </a:lvl2pPr>
            <a:lvl3pPr marL="777240">
              <a:defRPr/>
            </a:lvl3pPr>
            <a:lvl4pPr marL="1005840">
              <a:defRPr/>
            </a:lvl4pPr>
            <a:lvl5pPr marL="1234440">
              <a:defRPr/>
            </a:lvl5pPr>
            <a:lvl6pPr marL="1463040">
              <a:defRPr baseline="0"/>
            </a:lvl6pPr>
            <a:lvl7pPr marL="1691640">
              <a:defRPr baseline="0"/>
            </a:lvl7pPr>
            <a:lvl8pPr marL="1920240">
              <a:defRPr baseline="0"/>
            </a:lvl8pPr>
            <a:lvl9pPr marL="2148840">
              <a:defRPr baseline="0"/>
            </a:lvl9pPr>
          </a:lstStyle>
          <a:p>
            <a:pPr lvl="0"/>
            <a:r>
              <a:rPr lang="x-none"/>
              <a:t>Cliquez pour modifier les styles du texte du masque</a:t>
            </a:r>
          </a:p>
          <a:p>
            <a:pPr lvl="1"/>
            <a:r>
              <a:rPr lang="x-none"/>
              <a:t>Deuxième niveau</a:t>
            </a:r>
          </a:p>
          <a:p>
            <a:pPr lvl="2"/>
            <a:r>
              <a:rPr lang="x-none"/>
              <a:t>Troisième niveau</a:t>
            </a:r>
          </a:p>
          <a:p>
            <a:pPr lvl="3"/>
            <a:r>
              <a:rPr lang="x-none"/>
              <a:t>Quatrième niveau</a:t>
            </a:r>
          </a:p>
          <a:p>
            <a:pPr lvl="4"/>
            <a:r>
              <a:rPr lang="x-none"/>
              <a:t>Cinquième niveau</a:t>
            </a:r>
            <a:endParaRPr/>
          </a:p>
        </p:txBody>
      </p:sp>
      <p:sp>
        <p:nvSpPr>
          <p:cNvPr id="5" name="Footer Placeholder 4"/>
          <p:cNvSpPr>
            <a:spLocks noGrp="1"/>
          </p:cNvSpPr>
          <p:nvPr>
            <p:ph type="ftr" sz="quarter" idx="11"/>
          </p:nvPr>
        </p:nvSpPr>
        <p:spPr/>
        <p:txBody>
          <a:bodyPr/>
          <a:lstStyle/>
          <a:p>
            <a:endParaRPr lang="fr-FR"/>
          </a:p>
        </p:txBody>
      </p:sp>
      <p:sp>
        <p:nvSpPr>
          <p:cNvPr id="4" name="Date Placeholder 3"/>
          <p:cNvSpPr>
            <a:spLocks noGrp="1"/>
          </p:cNvSpPr>
          <p:nvPr>
            <p:ph type="dt" sz="half" idx="10"/>
          </p:nvPr>
        </p:nvSpPr>
        <p:spPr/>
        <p:txBody>
          <a:bodyPr/>
          <a:lstStyle/>
          <a:p>
            <a:fld id="{6CFA0055-1D0C-D44F-B74E-3F5DF36D76A0}" type="datetimeFigureOut">
              <a:rPr lang="fr-FR" smtClean="0"/>
              <a:t>16/01/2025</a:t>
            </a:fld>
            <a:endParaRPr lang="fr-FR"/>
          </a:p>
        </p:txBody>
      </p:sp>
      <p:sp>
        <p:nvSpPr>
          <p:cNvPr id="6" name="Slide Number Placeholder 5"/>
          <p:cNvSpPr>
            <a:spLocks noGrp="1"/>
          </p:cNvSpPr>
          <p:nvPr>
            <p:ph type="sldNum" sz="quarter" idx="12"/>
          </p:nvPr>
        </p:nvSpPr>
        <p:spPr/>
        <p:txBody>
          <a:bodyPr/>
          <a:lstStyle/>
          <a:p>
            <a:fld id="{30276B70-E97F-F040-8659-DBE5FB05F6D6}" type="slidenum">
              <a:rPr lang="fr-FR" smtClean="0"/>
              <a:t>‹N°›</a:t>
            </a:fld>
            <a:endParaRPr lang="fr-FR"/>
          </a:p>
        </p:txBody>
      </p:sp>
    </p:spTree>
    <p:extLst>
      <p:ext uri="{BB962C8B-B14F-4D97-AF65-F5344CB8AC3E}">
        <p14:creationId xmlns:p14="http://schemas.microsoft.com/office/powerpoint/2010/main" val="253337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522810" y="1905000"/>
            <a:ext cx="9146381" cy="2667000"/>
          </a:xfrm>
        </p:spPr>
        <p:txBody>
          <a:bodyPr anchor="b">
            <a:noAutofit/>
          </a:bodyPr>
          <a:lstStyle>
            <a:lvl1pPr algn="l">
              <a:defRPr sz="4400" b="0" cap="none" baseline="0"/>
            </a:lvl1pPr>
          </a:lstStyle>
          <a:p>
            <a:r>
              <a:rPr lang="x-none"/>
              <a:t>Cliquez et modifiez le titre</a:t>
            </a:r>
            <a:endParaRPr/>
          </a:p>
        </p:txBody>
      </p:sp>
      <p:grpSp>
        <p:nvGrpSpPr>
          <p:cNvPr id="255" name="line" descr="Line graphic"/>
          <p:cNvGrpSpPr/>
          <p:nvPr/>
        </p:nvGrpSpPr>
        <p:grpSpPr bwMode="invGray">
          <a:xfrm>
            <a:off x="1585309" y="4724400"/>
            <a:ext cx="8634184" cy="64008"/>
            <a:chOff x="-4110038" y="2703513"/>
            <a:chExt cx="17394239" cy="160336"/>
          </a:xfrm>
          <a:solidFill>
            <a:schemeClr val="accent1"/>
          </a:solidFill>
        </p:grpSpPr>
        <p:sp>
          <p:nvSpPr>
            <p:cNvPr id="256" name="Freeform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57" name="Freeform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58" name="Freeform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59" name="Freeform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60" name="Freeform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61" name="Freeform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62" name="Freeform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63" name="Freeform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64" name="Freeform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65" name="Freeform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66" name="Freeform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67" name="Freeform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68" name="Freeform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69" name="Freeform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70" name="Freeform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71" name="Freeform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72" name="Freeform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73" name="Freeform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74" name="Freeform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75" name="Freeform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76" name="Freeform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77" name="Freeform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78" name="Freeform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79" name="Freeform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80" name="Freeform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81" name="Freeform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82" name="Freeform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83" name="Freeform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84" name="Freeform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85" name="Freeform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86" name="Freeform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87" name="Freeform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88" name="Freeform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89" name="Freeform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90" name="Freeform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91" name="Freeform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92" name="Freeform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93" name="Freeform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94" name="Freeform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95" name="Freeform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96" name="Freeform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97" name="Freeform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98" name="Freeform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299" name="Freeform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00" name="Freeform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01" name="Freeform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02" name="Freeform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03" name="Freeform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04" name="Freeform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05" name="Freeform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06" name="Freeform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07" name="Freeform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08" name="Freeform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09" name="Freeform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10" name="Freeform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11" name="Freeform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12" name="Freeform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13" name="Freeform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14" name="Freeform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15" name="Freeform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16" name="Freeform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17" name="Freeform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18" name="Freeform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19" name="Freeform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20" name="Freeform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21" name="Freeform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22" name="Freeform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23" name="Freeform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24" name="Freeform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25" name="Freeform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26" name="Freeform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27" name="Freeform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28" name="Freeform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29" name="Freeform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30" name="Freeform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31" name="Freeform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32" name="Freeform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33" name="Freeform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34" name="Freeform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35" name="Freeform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36" name="Freeform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37" name="Freeform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38" name="Freeform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39" name="Freeform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40" name="Freeform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41" name="Freeform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42" name="Freeform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43" name="Freeform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44" name="Freeform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45" name="Freeform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46" name="Freeform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47" name="Freeform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48" name="Freeform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49" name="Freeform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50" name="Freeform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51" name="Freeform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52" name="Freeform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53" name="Freeform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54" name="Freeform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55" name="Freeform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56" name="Freeform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57" name="Freeform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58" name="Freeform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59" name="Freeform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60" name="Freeform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61" name="Freeform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62" name="Freeform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63" name="Freeform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64" name="Freeform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65" name="Freeform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66" name="Freeform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67" name="Freeform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68" name="Freeform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69" name="Freeform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70" name="Freeform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71" name="Freeform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72" name="Freeform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73" name="Freeform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74" name="Freeform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75" name="Freeform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76" name="Freeform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77" name="Freeform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sp>
          <p:nvSpPr>
            <p:cNvPr id="378" name="Freeform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p>
          </p:txBody>
        </p:sp>
      </p:grpSp>
      <p:sp>
        <p:nvSpPr>
          <p:cNvPr id="3" name="Text Placeholder 2"/>
          <p:cNvSpPr>
            <a:spLocks noGrp="1"/>
          </p:cNvSpPr>
          <p:nvPr>
            <p:ph type="body" idx="1"/>
          </p:nvPr>
        </p:nvSpPr>
        <p:spPr>
          <a:xfrm>
            <a:off x="1522810" y="5102527"/>
            <a:ext cx="9146381" cy="1069675"/>
          </a:xfrm>
        </p:spPr>
        <p:txBody>
          <a:bodyPr anchor="t">
            <a:normAutofit/>
          </a:bodyPr>
          <a:lstStyle>
            <a:lvl1pPr marL="0" indent="0">
              <a:spcBef>
                <a:spcPts val="0"/>
              </a:spcBef>
              <a:buNone/>
              <a:defRPr sz="2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x-none"/>
              <a:t>Cliquez pour modifier les styles du texte du masque</a:t>
            </a:r>
          </a:p>
        </p:txBody>
      </p:sp>
      <p:sp>
        <p:nvSpPr>
          <p:cNvPr id="5" name="Footer Placeholder 4"/>
          <p:cNvSpPr>
            <a:spLocks noGrp="1"/>
          </p:cNvSpPr>
          <p:nvPr>
            <p:ph type="ftr" sz="quarter" idx="11"/>
          </p:nvPr>
        </p:nvSpPr>
        <p:spPr/>
        <p:txBody>
          <a:bodyPr/>
          <a:lstStyle/>
          <a:p>
            <a:endParaRPr lang="fr-FR"/>
          </a:p>
        </p:txBody>
      </p:sp>
      <p:sp>
        <p:nvSpPr>
          <p:cNvPr id="4" name="Date Placeholder 3"/>
          <p:cNvSpPr>
            <a:spLocks noGrp="1"/>
          </p:cNvSpPr>
          <p:nvPr>
            <p:ph type="dt" sz="half" idx="10"/>
          </p:nvPr>
        </p:nvSpPr>
        <p:spPr/>
        <p:txBody>
          <a:bodyPr/>
          <a:lstStyle/>
          <a:p>
            <a:fld id="{6CFA0055-1D0C-D44F-B74E-3F5DF36D76A0}" type="datetimeFigureOut">
              <a:rPr lang="fr-FR" smtClean="0"/>
              <a:t>16/01/2025</a:t>
            </a:fld>
            <a:endParaRPr lang="fr-FR"/>
          </a:p>
        </p:txBody>
      </p:sp>
      <p:sp>
        <p:nvSpPr>
          <p:cNvPr id="6" name="Slide Number Placeholder 5"/>
          <p:cNvSpPr>
            <a:spLocks noGrp="1"/>
          </p:cNvSpPr>
          <p:nvPr>
            <p:ph type="sldNum" sz="quarter" idx="12"/>
          </p:nvPr>
        </p:nvSpPr>
        <p:spPr/>
        <p:txBody>
          <a:bodyPr/>
          <a:lstStyle/>
          <a:p>
            <a:fld id="{30276B70-E97F-F040-8659-DBE5FB05F6D6}" type="slidenum">
              <a:rPr lang="fr-FR" smtClean="0"/>
              <a:t>‹N°›</a:t>
            </a:fld>
            <a:endParaRPr lang="fr-FR"/>
          </a:p>
        </p:txBody>
      </p:sp>
    </p:spTree>
    <p:extLst>
      <p:ext uri="{BB962C8B-B14F-4D97-AF65-F5344CB8AC3E}">
        <p14:creationId xmlns:p14="http://schemas.microsoft.com/office/powerpoint/2010/main" val="1372277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522811" y="274638"/>
            <a:ext cx="9146380" cy="1020762"/>
          </a:xfrm>
        </p:spPr>
        <p:txBody>
          <a:bodyPr/>
          <a:lstStyle/>
          <a:p>
            <a:r>
              <a:rPr lang="x-none"/>
              <a:t>Cliquez et modifiez le titre</a:t>
            </a:r>
            <a:endParaRPr/>
          </a:p>
        </p:txBody>
      </p:sp>
      <p:grpSp>
        <p:nvGrpSpPr>
          <p:cNvPr id="158" name="line" descr="Line graphic"/>
          <p:cNvGrpSpPr/>
          <p:nvPr/>
        </p:nvGrpSpPr>
        <p:grpSpPr bwMode="invGray">
          <a:xfrm>
            <a:off x="1522811" y="1514475"/>
            <a:ext cx="10572328" cy="64008"/>
            <a:chOff x="1522413" y="1514475"/>
            <a:chExt cx="10569575" cy="64008"/>
          </a:xfrm>
        </p:grpSpPr>
        <p:sp>
          <p:nvSpPr>
            <p:cNvPr id="159"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60"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61"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62"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63"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64"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65"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66"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67"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68"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69"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0"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1"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2"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3"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4"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5"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6"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7"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8"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9"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0"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1"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2"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3"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4"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5"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6"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7"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8"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9"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0"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1"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2"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3"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4"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5"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6"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7"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8"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9"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0"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1"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2"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3"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4"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5"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6"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7"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8"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9"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0"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1"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2"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3"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4"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5"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6"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7"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8"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9"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0"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1"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2"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3"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4"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5"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6"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7"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8"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9"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30"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31"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32"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grpSp>
      <p:sp>
        <p:nvSpPr>
          <p:cNvPr id="3" name="Content Placeholder 2"/>
          <p:cNvSpPr>
            <a:spLocks noGrp="1"/>
          </p:cNvSpPr>
          <p:nvPr>
            <p:ph sz="half" idx="1"/>
          </p:nvPr>
        </p:nvSpPr>
        <p:spPr>
          <a:xfrm>
            <a:off x="1522810" y="1905000"/>
            <a:ext cx="4420751" cy="4267200"/>
          </a:xfrm>
        </p:spPr>
        <p:txBody>
          <a:bodyPr>
            <a:normAutofit/>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x-none"/>
              <a:t>Cliquez pour modifier les styles du texte du masque</a:t>
            </a:r>
          </a:p>
          <a:p>
            <a:pPr lvl="1"/>
            <a:r>
              <a:rPr lang="x-none"/>
              <a:t>Deuxième niveau</a:t>
            </a:r>
          </a:p>
          <a:p>
            <a:pPr lvl="2"/>
            <a:r>
              <a:rPr lang="x-none"/>
              <a:t>Troisième niveau</a:t>
            </a:r>
          </a:p>
          <a:p>
            <a:pPr lvl="3"/>
            <a:r>
              <a:rPr lang="x-none"/>
              <a:t>Quatrième niveau</a:t>
            </a:r>
          </a:p>
          <a:p>
            <a:pPr lvl="4"/>
            <a:r>
              <a:rPr lang="x-none"/>
              <a:t>Cinquième niveau</a:t>
            </a:r>
            <a:endParaRPr/>
          </a:p>
        </p:txBody>
      </p:sp>
      <p:sp>
        <p:nvSpPr>
          <p:cNvPr id="4" name="Content Placeholder 3"/>
          <p:cNvSpPr>
            <a:spLocks noGrp="1"/>
          </p:cNvSpPr>
          <p:nvPr>
            <p:ph sz="half" idx="2"/>
          </p:nvPr>
        </p:nvSpPr>
        <p:spPr>
          <a:xfrm>
            <a:off x="6248443" y="1905000"/>
            <a:ext cx="4420749" cy="4267200"/>
          </a:xfrm>
        </p:spPr>
        <p:txBody>
          <a:bodyPr>
            <a:normAutofit/>
          </a:bodyPr>
          <a:lstStyle>
            <a:lvl1pPr>
              <a:defRPr sz="2400"/>
            </a:lvl1pPr>
            <a:lvl2pPr>
              <a:defRPr sz="2000"/>
            </a:lvl2pPr>
            <a:lvl3pPr>
              <a:defRPr sz="1800"/>
            </a:lvl3pPr>
            <a:lvl4pPr>
              <a:defRPr sz="1600"/>
            </a:lvl4pPr>
            <a:lvl5pPr>
              <a:defRPr sz="1600"/>
            </a:lvl5pPr>
            <a:lvl6pPr marL="1956816">
              <a:defRPr sz="1600"/>
            </a:lvl6pPr>
            <a:lvl7pPr marL="1956816">
              <a:defRPr sz="1600"/>
            </a:lvl7pPr>
            <a:lvl8pPr marL="1956816">
              <a:defRPr sz="1600" baseline="0"/>
            </a:lvl8pPr>
            <a:lvl9pPr marL="1956816">
              <a:defRPr sz="1600" baseline="0"/>
            </a:lvl9pPr>
          </a:lstStyle>
          <a:p>
            <a:pPr lvl="0"/>
            <a:r>
              <a:rPr lang="x-none"/>
              <a:t>Cliquez pour modifier les styles du texte du masque</a:t>
            </a:r>
          </a:p>
          <a:p>
            <a:pPr lvl="1"/>
            <a:r>
              <a:rPr lang="x-none"/>
              <a:t>Deuxième niveau</a:t>
            </a:r>
          </a:p>
          <a:p>
            <a:pPr lvl="2"/>
            <a:r>
              <a:rPr lang="x-none"/>
              <a:t>Troisième niveau</a:t>
            </a:r>
          </a:p>
          <a:p>
            <a:pPr lvl="3"/>
            <a:r>
              <a:rPr lang="x-none"/>
              <a:t>Quatrième niveau</a:t>
            </a:r>
          </a:p>
          <a:p>
            <a:pPr lvl="4"/>
            <a:r>
              <a:rPr lang="x-none"/>
              <a:t>Cinquième niveau</a:t>
            </a:r>
            <a:endParaRPr/>
          </a:p>
        </p:txBody>
      </p:sp>
      <p:sp>
        <p:nvSpPr>
          <p:cNvPr id="6" name="Footer Placeholder 5"/>
          <p:cNvSpPr>
            <a:spLocks noGrp="1"/>
          </p:cNvSpPr>
          <p:nvPr>
            <p:ph type="ftr" sz="quarter" idx="11"/>
          </p:nvPr>
        </p:nvSpPr>
        <p:spPr/>
        <p:txBody>
          <a:bodyPr/>
          <a:lstStyle/>
          <a:p>
            <a:endParaRPr lang="fr-FR"/>
          </a:p>
        </p:txBody>
      </p:sp>
      <p:sp>
        <p:nvSpPr>
          <p:cNvPr id="5" name="Date Placeholder 4"/>
          <p:cNvSpPr>
            <a:spLocks noGrp="1"/>
          </p:cNvSpPr>
          <p:nvPr>
            <p:ph type="dt" sz="half" idx="10"/>
          </p:nvPr>
        </p:nvSpPr>
        <p:spPr/>
        <p:txBody>
          <a:bodyPr/>
          <a:lstStyle/>
          <a:p>
            <a:fld id="{6CFA0055-1D0C-D44F-B74E-3F5DF36D76A0}" type="datetimeFigureOut">
              <a:rPr lang="fr-FR" smtClean="0"/>
              <a:t>16/01/2025</a:t>
            </a:fld>
            <a:endParaRPr lang="fr-FR"/>
          </a:p>
        </p:txBody>
      </p:sp>
      <p:sp>
        <p:nvSpPr>
          <p:cNvPr id="7" name="Slide Number Placeholder 6"/>
          <p:cNvSpPr>
            <a:spLocks noGrp="1"/>
          </p:cNvSpPr>
          <p:nvPr>
            <p:ph type="sldNum" sz="quarter" idx="12"/>
          </p:nvPr>
        </p:nvSpPr>
        <p:spPr/>
        <p:txBody>
          <a:bodyPr/>
          <a:lstStyle/>
          <a:p>
            <a:fld id="{30276B70-E97F-F040-8659-DBE5FB05F6D6}" type="slidenum">
              <a:rPr lang="fr-FR" smtClean="0"/>
              <a:t>‹N°›</a:t>
            </a:fld>
            <a:endParaRPr lang="fr-FR"/>
          </a:p>
        </p:txBody>
      </p:sp>
    </p:spTree>
    <p:extLst>
      <p:ext uri="{BB962C8B-B14F-4D97-AF65-F5344CB8AC3E}">
        <p14:creationId xmlns:p14="http://schemas.microsoft.com/office/powerpoint/2010/main" val="447471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522811" y="274638"/>
            <a:ext cx="9146380" cy="1020762"/>
          </a:xfrm>
        </p:spPr>
        <p:txBody>
          <a:bodyPr/>
          <a:lstStyle>
            <a:lvl1pPr>
              <a:defRPr/>
            </a:lvl1pPr>
          </a:lstStyle>
          <a:p>
            <a:r>
              <a:rPr lang="x-none"/>
              <a:t>Cliquez et modifiez le titre</a:t>
            </a:r>
            <a:endParaRPr/>
          </a:p>
        </p:txBody>
      </p:sp>
      <p:grpSp>
        <p:nvGrpSpPr>
          <p:cNvPr id="160" name="line" descr="Line graphic"/>
          <p:cNvGrpSpPr/>
          <p:nvPr/>
        </p:nvGrpSpPr>
        <p:grpSpPr bwMode="invGray">
          <a:xfrm>
            <a:off x="1522811" y="1514475"/>
            <a:ext cx="10572328" cy="64008"/>
            <a:chOff x="1522413" y="1514475"/>
            <a:chExt cx="10569575" cy="64008"/>
          </a:xfrm>
        </p:grpSpPr>
        <p:sp>
          <p:nvSpPr>
            <p:cNvPr id="161" name="Freeform 16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62" name="Freeform 16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63" name="Freeform 16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64"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65"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66"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67"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68"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69"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0"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1"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2"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3"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4"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5"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6"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7"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8"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9"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0"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1"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2"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3"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4"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5"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6"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7"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8"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9"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0"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1"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2"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3"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4"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5"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6"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7"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8"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9"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0"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1"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2"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3"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4"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5"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6"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7"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8"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9"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0"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1"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2"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3"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4"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5"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6"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7"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8"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9"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0"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1"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2"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3"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4"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5"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6"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7"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8"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9"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30"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31"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32"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33"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34"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grpSp>
      <p:sp>
        <p:nvSpPr>
          <p:cNvPr id="3" name="Text Placeholder 2"/>
          <p:cNvSpPr>
            <a:spLocks noGrp="1"/>
          </p:cNvSpPr>
          <p:nvPr>
            <p:ph type="body" idx="1"/>
          </p:nvPr>
        </p:nvSpPr>
        <p:spPr>
          <a:xfrm>
            <a:off x="1522810" y="1905000"/>
            <a:ext cx="4417703" cy="762000"/>
          </a:xfrm>
        </p:spPr>
        <p:txBody>
          <a:bodyPr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a:t>Cliquez pour modifier les styles du texte du masque</a:t>
            </a:r>
          </a:p>
        </p:txBody>
      </p:sp>
      <p:sp>
        <p:nvSpPr>
          <p:cNvPr id="4" name="Content Placeholder 3"/>
          <p:cNvSpPr>
            <a:spLocks noGrp="1"/>
          </p:cNvSpPr>
          <p:nvPr>
            <p:ph sz="half" idx="2"/>
          </p:nvPr>
        </p:nvSpPr>
        <p:spPr>
          <a:xfrm>
            <a:off x="1522810" y="2819401"/>
            <a:ext cx="4417703" cy="3352801"/>
          </a:xfrm>
        </p:spPr>
        <p:txBody>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x-none"/>
              <a:t>Cliquez pour modifier les styles du texte du masque</a:t>
            </a:r>
          </a:p>
          <a:p>
            <a:pPr lvl="1"/>
            <a:r>
              <a:rPr lang="x-none"/>
              <a:t>Deuxième niveau</a:t>
            </a:r>
          </a:p>
          <a:p>
            <a:pPr lvl="2"/>
            <a:r>
              <a:rPr lang="x-none"/>
              <a:t>Troisième niveau</a:t>
            </a:r>
          </a:p>
          <a:p>
            <a:pPr lvl="3"/>
            <a:r>
              <a:rPr lang="x-none"/>
              <a:t>Quatrième niveau</a:t>
            </a:r>
          </a:p>
          <a:p>
            <a:pPr lvl="4"/>
            <a:r>
              <a:rPr lang="x-none"/>
              <a:t>Cinquième niveau</a:t>
            </a:r>
            <a:endParaRPr/>
          </a:p>
        </p:txBody>
      </p:sp>
      <p:sp>
        <p:nvSpPr>
          <p:cNvPr id="5" name="Text Placeholder 4"/>
          <p:cNvSpPr>
            <a:spLocks noGrp="1"/>
          </p:cNvSpPr>
          <p:nvPr>
            <p:ph type="body" sz="quarter" idx="3"/>
          </p:nvPr>
        </p:nvSpPr>
        <p:spPr>
          <a:xfrm>
            <a:off x="6251489" y="1905000"/>
            <a:ext cx="4417703" cy="762000"/>
          </a:xfrm>
        </p:spPr>
        <p:txBody>
          <a:bodyPr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a:t>Cliquez pour modifier les styles du texte du masque</a:t>
            </a:r>
          </a:p>
        </p:txBody>
      </p:sp>
      <p:sp>
        <p:nvSpPr>
          <p:cNvPr id="6" name="Content Placeholder 5"/>
          <p:cNvSpPr>
            <a:spLocks noGrp="1"/>
          </p:cNvSpPr>
          <p:nvPr>
            <p:ph sz="quarter" idx="4"/>
          </p:nvPr>
        </p:nvSpPr>
        <p:spPr>
          <a:xfrm>
            <a:off x="6251489" y="2819401"/>
            <a:ext cx="4417703" cy="3352801"/>
          </a:xfrm>
        </p:spPr>
        <p:txBody>
          <a:bodyPr/>
          <a:lstStyle>
            <a:lvl1pPr>
              <a:defRPr sz="2400"/>
            </a:lvl1pPr>
            <a:lvl2pPr>
              <a:defRPr sz="2000"/>
            </a:lvl2pPr>
            <a:lvl3pPr>
              <a:defRPr sz="1800"/>
            </a:lvl3pPr>
            <a:lvl4pPr>
              <a:defRPr sz="1600"/>
            </a:lvl4pPr>
            <a:lvl5pPr marL="1956816">
              <a:defRPr sz="1600"/>
            </a:lvl5pPr>
            <a:lvl6pPr marL="1956816">
              <a:defRPr sz="1600"/>
            </a:lvl6pPr>
            <a:lvl7pPr marL="1956816">
              <a:defRPr sz="1600"/>
            </a:lvl7pPr>
            <a:lvl8pPr marL="1956816">
              <a:defRPr sz="1600"/>
            </a:lvl8pPr>
            <a:lvl9pPr marL="1956816">
              <a:defRPr sz="1600"/>
            </a:lvl9pPr>
          </a:lstStyle>
          <a:p>
            <a:pPr lvl="0"/>
            <a:r>
              <a:rPr lang="x-none"/>
              <a:t>Cliquez pour modifier les styles du texte du masque</a:t>
            </a:r>
          </a:p>
          <a:p>
            <a:pPr lvl="1"/>
            <a:r>
              <a:rPr lang="x-none"/>
              <a:t>Deuxième niveau</a:t>
            </a:r>
          </a:p>
          <a:p>
            <a:pPr lvl="2"/>
            <a:r>
              <a:rPr lang="x-none"/>
              <a:t>Troisième niveau</a:t>
            </a:r>
          </a:p>
          <a:p>
            <a:pPr lvl="3"/>
            <a:r>
              <a:rPr lang="x-none"/>
              <a:t>Quatrième niveau</a:t>
            </a:r>
          </a:p>
          <a:p>
            <a:pPr lvl="4"/>
            <a:r>
              <a:rPr lang="x-none"/>
              <a:t>Cinquième niveau</a:t>
            </a:r>
            <a:endParaRPr/>
          </a:p>
        </p:txBody>
      </p:sp>
      <p:sp>
        <p:nvSpPr>
          <p:cNvPr id="8" name="Footer Placeholder 7"/>
          <p:cNvSpPr>
            <a:spLocks noGrp="1"/>
          </p:cNvSpPr>
          <p:nvPr>
            <p:ph type="ftr" sz="quarter" idx="11"/>
          </p:nvPr>
        </p:nvSpPr>
        <p:spPr/>
        <p:txBody>
          <a:bodyPr/>
          <a:lstStyle/>
          <a:p>
            <a:endParaRPr lang="fr-FR"/>
          </a:p>
        </p:txBody>
      </p:sp>
      <p:sp>
        <p:nvSpPr>
          <p:cNvPr id="7" name="Date Placeholder 6"/>
          <p:cNvSpPr>
            <a:spLocks noGrp="1"/>
          </p:cNvSpPr>
          <p:nvPr>
            <p:ph type="dt" sz="half" idx="10"/>
          </p:nvPr>
        </p:nvSpPr>
        <p:spPr/>
        <p:txBody>
          <a:bodyPr/>
          <a:lstStyle/>
          <a:p>
            <a:fld id="{6CFA0055-1D0C-D44F-B74E-3F5DF36D76A0}" type="datetimeFigureOut">
              <a:rPr lang="fr-FR" smtClean="0"/>
              <a:t>16/01/2025</a:t>
            </a:fld>
            <a:endParaRPr lang="fr-FR"/>
          </a:p>
        </p:txBody>
      </p:sp>
      <p:sp>
        <p:nvSpPr>
          <p:cNvPr id="9" name="Slide Number Placeholder 8"/>
          <p:cNvSpPr>
            <a:spLocks noGrp="1"/>
          </p:cNvSpPr>
          <p:nvPr>
            <p:ph type="sldNum" sz="quarter" idx="12"/>
          </p:nvPr>
        </p:nvSpPr>
        <p:spPr/>
        <p:txBody>
          <a:bodyPr/>
          <a:lstStyle/>
          <a:p>
            <a:fld id="{30276B70-E97F-F040-8659-DBE5FB05F6D6}" type="slidenum">
              <a:rPr lang="fr-FR" smtClean="0"/>
              <a:t>‹N°›</a:t>
            </a:fld>
            <a:endParaRPr lang="fr-FR"/>
          </a:p>
        </p:txBody>
      </p:sp>
    </p:spTree>
    <p:extLst>
      <p:ext uri="{BB962C8B-B14F-4D97-AF65-F5344CB8AC3E}">
        <p14:creationId xmlns:p14="http://schemas.microsoft.com/office/powerpoint/2010/main" val="1276721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Cliquez et modifiez le titre</a:t>
            </a:r>
            <a:endParaRPr/>
          </a:p>
        </p:txBody>
      </p:sp>
      <p:grpSp>
        <p:nvGrpSpPr>
          <p:cNvPr id="156" name="line" descr="Line graphic"/>
          <p:cNvGrpSpPr/>
          <p:nvPr/>
        </p:nvGrpSpPr>
        <p:grpSpPr bwMode="invGray">
          <a:xfrm>
            <a:off x="1522811" y="1514475"/>
            <a:ext cx="10572328" cy="64008"/>
            <a:chOff x="1522413" y="1514475"/>
            <a:chExt cx="10569575" cy="64008"/>
          </a:xfrm>
        </p:grpSpPr>
        <p:sp>
          <p:nvSpPr>
            <p:cNvPr id="157"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58"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59"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60"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61"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62"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63"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64"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65"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66"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67"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68"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69"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0"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1"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2"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3"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4"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5"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6"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7"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8"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9"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0"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1"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2"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3"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4"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5"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6"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7"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8"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9"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0"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1"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2"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3"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4"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5"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6"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7"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8"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9"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0"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1"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2"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3"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4"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5"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6"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7"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8"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9"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0"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1"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2"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3"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4"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5"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6"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7"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8"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9"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0"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1"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2"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3"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4"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5"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6"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7"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8"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9"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30"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grpSp>
      <p:sp>
        <p:nvSpPr>
          <p:cNvPr id="4" name="Footer Placeholder 3"/>
          <p:cNvSpPr>
            <a:spLocks noGrp="1"/>
          </p:cNvSpPr>
          <p:nvPr>
            <p:ph type="ftr" sz="quarter" idx="11"/>
          </p:nvPr>
        </p:nvSpPr>
        <p:spPr/>
        <p:txBody>
          <a:bodyPr/>
          <a:lstStyle/>
          <a:p>
            <a:endParaRPr lang="fr-FR"/>
          </a:p>
        </p:txBody>
      </p:sp>
      <p:sp>
        <p:nvSpPr>
          <p:cNvPr id="3" name="Date Placeholder 2"/>
          <p:cNvSpPr>
            <a:spLocks noGrp="1"/>
          </p:cNvSpPr>
          <p:nvPr>
            <p:ph type="dt" sz="half" idx="10"/>
          </p:nvPr>
        </p:nvSpPr>
        <p:spPr/>
        <p:txBody>
          <a:bodyPr/>
          <a:lstStyle/>
          <a:p>
            <a:fld id="{6CFA0055-1D0C-D44F-B74E-3F5DF36D76A0}" type="datetimeFigureOut">
              <a:rPr lang="fr-FR" smtClean="0"/>
              <a:t>16/01/2025</a:t>
            </a:fld>
            <a:endParaRPr lang="fr-FR"/>
          </a:p>
        </p:txBody>
      </p:sp>
      <p:sp>
        <p:nvSpPr>
          <p:cNvPr id="5" name="Slide Number Placeholder 4"/>
          <p:cNvSpPr>
            <a:spLocks noGrp="1"/>
          </p:cNvSpPr>
          <p:nvPr>
            <p:ph type="sldNum" sz="quarter" idx="12"/>
          </p:nvPr>
        </p:nvSpPr>
        <p:spPr/>
        <p:txBody>
          <a:bodyPr/>
          <a:lstStyle/>
          <a:p>
            <a:fld id="{30276B70-E97F-F040-8659-DBE5FB05F6D6}" type="slidenum">
              <a:rPr lang="fr-FR" smtClean="0"/>
              <a:t>‹N°›</a:t>
            </a:fld>
            <a:endParaRPr lang="fr-FR"/>
          </a:p>
        </p:txBody>
      </p:sp>
    </p:spTree>
    <p:extLst>
      <p:ext uri="{BB962C8B-B14F-4D97-AF65-F5344CB8AC3E}">
        <p14:creationId xmlns:p14="http://schemas.microsoft.com/office/powerpoint/2010/main" val="2946040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fr-FR"/>
          </a:p>
        </p:txBody>
      </p:sp>
      <p:sp>
        <p:nvSpPr>
          <p:cNvPr id="2" name="Date Placeholder 1"/>
          <p:cNvSpPr>
            <a:spLocks noGrp="1"/>
          </p:cNvSpPr>
          <p:nvPr>
            <p:ph type="dt" sz="half" idx="10"/>
          </p:nvPr>
        </p:nvSpPr>
        <p:spPr/>
        <p:txBody>
          <a:bodyPr/>
          <a:lstStyle/>
          <a:p>
            <a:fld id="{6CFA0055-1D0C-D44F-B74E-3F5DF36D76A0}" type="datetimeFigureOut">
              <a:rPr lang="fr-FR" smtClean="0"/>
              <a:t>16/01/2025</a:t>
            </a:fld>
            <a:endParaRPr lang="fr-FR"/>
          </a:p>
        </p:txBody>
      </p:sp>
      <p:sp>
        <p:nvSpPr>
          <p:cNvPr id="4" name="Slide Number Placeholder 3"/>
          <p:cNvSpPr>
            <a:spLocks noGrp="1"/>
          </p:cNvSpPr>
          <p:nvPr>
            <p:ph type="sldNum" sz="quarter" idx="12"/>
          </p:nvPr>
        </p:nvSpPr>
        <p:spPr/>
        <p:txBody>
          <a:bodyPr/>
          <a:lstStyle/>
          <a:p>
            <a:fld id="{30276B70-E97F-F040-8659-DBE5FB05F6D6}" type="slidenum">
              <a:rPr lang="fr-FR" smtClean="0"/>
              <a:t>‹N°›</a:t>
            </a:fld>
            <a:endParaRPr lang="fr-FR"/>
          </a:p>
        </p:txBody>
      </p:sp>
    </p:spTree>
    <p:extLst>
      <p:ext uri="{BB962C8B-B14F-4D97-AF65-F5344CB8AC3E}">
        <p14:creationId xmlns:p14="http://schemas.microsoft.com/office/powerpoint/2010/main" val="2084784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22811" y="274638"/>
            <a:ext cx="9146380" cy="1020762"/>
          </a:xfrm>
        </p:spPr>
        <p:txBody>
          <a:bodyPr anchor="b">
            <a:noAutofit/>
          </a:bodyPr>
          <a:lstStyle>
            <a:lvl1pPr algn="l">
              <a:defRPr sz="3200" b="0"/>
            </a:lvl1pPr>
          </a:lstStyle>
          <a:p>
            <a:r>
              <a:rPr lang="x-none"/>
              <a:t>Cliquez et modifiez le titre</a:t>
            </a:r>
            <a:endParaRPr/>
          </a:p>
        </p:txBody>
      </p:sp>
      <p:sp>
        <p:nvSpPr>
          <p:cNvPr id="4" name="Text Placeholder 3"/>
          <p:cNvSpPr>
            <a:spLocks noGrp="1"/>
          </p:cNvSpPr>
          <p:nvPr>
            <p:ph type="body" sz="half" idx="2"/>
          </p:nvPr>
        </p:nvSpPr>
        <p:spPr>
          <a:xfrm>
            <a:off x="1522809" y="3429000"/>
            <a:ext cx="2743915" cy="2743200"/>
          </a:xfrm>
        </p:spPr>
        <p:txBody>
          <a:bodyPr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a:t>Cliquez pour modifier les styles du texte du masque</a:t>
            </a:r>
          </a:p>
        </p:txBody>
      </p:sp>
      <p:sp>
        <p:nvSpPr>
          <p:cNvPr id="3" name="Content Placeholder 2"/>
          <p:cNvSpPr>
            <a:spLocks noGrp="1"/>
          </p:cNvSpPr>
          <p:nvPr>
            <p:ph idx="1"/>
          </p:nvPr>
        </p:nvSpPr>
        <p:spPr>
          <a:xfrm>
            <a:off x="4711248" y="1905000"/>
            <a:ext cx="5670757" cy="4038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x-none"/>
              <a:t>Cliquez pour modifier les styles du texte du masque</a:t>
            </a:r>
          </a:p>
          <a:p>
            <a:pPr lvl="1"/>
            <a:r>
              <a:rPr lang="x-none"/>
              <a:t>Deuxième niveau</a:t>
            </a:r>
          </a:p>
          <a:p>
            <a:pPr lvl="2"/>
            <a:r>
              <a:rPr lang="x-none"/>
              <a:t>Troisième niveau</a:t>
            </a:r>
          </a:p>
          <a:p>
            <a:pPr lvl="3"/>
            <a:r>
              <a:rPr lang="x-none"/>
              <a:t>Quatrième niveau</a:t>
            </a:r>
          </a:p>
          <a:p>
            <a:pPr lvl="4"/>
            <a:r>
              <a:rPr lang="x-none"/>
              <a:t>Cinquième niveau</a:t>
            </a:r>
            <a:endParaRPr/>
          </a:p>
        </p:txBody>
      </p:sp>
      <p:grpSp>
        <p:nvGrpSpPr>
          <p:cNvPr id="615" name="frame" descr="Box graphic"/>
          <p:cNvGrpSpPr/>
          <p:nvPr/>
        </p:nvGrpSpPr>
        <p:grpSpPr bwMode="invGray">
          <a:xfrm>
            <a:off x="4418989" y="1630823"/>
            <a:ext cx="6292667" cy="4575885"/>
            <a:chOff x="4417839" y="1630821"/>
            <a:chExt cx="6291028" cy="4575885"/>
          </a:xfrm>
        </p:grpSpPr>
        <p:grpSp>
          <p:nvGrpSpPr>
            <p:cNvPr id="616" name="Group 615"/>
            <p:cNvGrpSpPr/>
            <p:nvPr/>
          </p:nvGrpSpPr>
          <p:grpSpPr bwMode="invGray">
            <a:xfrm>
              <a:off x="5414491" y="1630821"/>
              <a:ext cx="5294376" cy="4114800"/>
              <a:chOff x="3310555" y="716546"/>
              <a:chExt cx="5294376" cy="4114800"/>
            </a:xfrm>
          </p:grpSpPr>
          <p:grpSp>
            <p:nvGrpSpPr>
              <p:cNvPr id="768" name="Group 767"/>
              <p:cNvGrpSpPr/>
              <p:nvPr/>
            </p:nvGrpSpPr>
            <p:grpSpPr bwMode="invGray">
              <a:xfrm flipH="1">
                <a:off x="3310555" y="737968"/>
                <a:ext cx="5294376" cy="54864"/>
                <a:chOff x="1522413" y="1514475"/>
                <a:chExt cx="10569575" cy="64008"/>
              </a:xfrm>
              <a:solidFill>
                <a:schemeClr val="accent1"/>
              </a:solidFill>
            </p:grpSpPr>
            <p:sp>
              <p:nvSpPr>
                <p:cNvPr id="844" name="Freeform 84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45" name="Freeform 84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46" name="Freeform 84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47"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48"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49"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50"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51"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52"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53"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54"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55"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56"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57"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58"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59"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60"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61"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62"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63"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64"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65"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66"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67"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68"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69"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70"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71"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72"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73"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74"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75"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76"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77"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78"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79"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80"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81"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82"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83"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84"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85"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86"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87"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88"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89"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90"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91"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92"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93"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94"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95"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96"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97"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98"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99"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00"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01"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02"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03"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04"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05"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06"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07"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08"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09"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10"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11"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12"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13"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14"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15"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16"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17"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grpSp>
          <p:grpSp>
            <p:nvGrpSpPr>
              <p:cNvPr id="769" name="Group 768"/>
              <p:cNvGrpSpPr/>
              <p:nvPr/>
            </p:nvGrpSpPr>
            <p:grpSpPr bwMode="invGray">
              <a:xfrm rot="16200000" flipH="1">
                <a:off x="6492229" y="2755658"/>
                <a:ext cx="4114800" cy="36576"/>
                <a:chOff x="1522413" y="1514475"/>
                <a:chExt cx="10569575" cy="64008"/>
              </a:xfrm>
              <a:solidFill>
                <a:schemeClr val="accent1"/>
              </a:solidFill>
            </p:grpSpPr>
            <p:sp>
              <p:nvSpPr>
                <p:cNvPr id="770" name="Freeform 76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71" name="Freeform 77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72" name="Freeform 77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7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7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7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7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7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7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7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8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8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8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8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8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8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8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8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8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8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9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9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9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9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9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9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9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9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9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9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0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0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0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0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0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0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0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0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0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0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1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1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1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1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1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1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1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1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1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1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2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2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2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2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2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2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2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2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2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2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3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3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3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3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3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3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3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3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3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3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4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4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4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4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grpSp>
        </p:grpSp>
        <p:grpSp>
          <p:nvGrpSpPr>
            <p:cNvPr id="617" name="Group 616"/>
            <p:cNvGrpSpPr/>
            <p:nvPr/>
          </p:nvGrpSpPr>
          <p:grpSpPr bwMode="invGray">
            <a:xfrm rot="10800000">
              <a:off x="4417839" y="2091906"/>
              <a:ext cx="5294376" cy="4114800"/>
              <a:chOff x="3310555" y="716546"/>
              <a:chExt cx="5294376" cy="4114800"/>
            </a:xfrm>
          </p:grpSpPr>
          <p:grpSp>
            <p:nvGrpSpPr>
              <p:cNvPr id="618" name="Group 617"/>
              <p:cNvGrpSpPr/>
              <p:nvPr/>
            </p:nvGrpSpPr>
            <p:grpSpPr bwMode="invGray">
              <a:xfrm flipH="1">
                <a:off x="3310555" y="737968"/>
                <a:ext cx="5294376" cy="54864"/>
                <a:chOff x="1522413" y="1514475"/>
                <a:chExt cx="10569575" cy="64008"/>
              </a:xfrm>
              <a:solidFill>
                <a:schemeClr val="accent1"/>
              </a:solidFill>
            </p:grpSpPr>
            <p:sp>
              <p:nvSpPr>
                <p:cNvPr id="694" name="Freeform 69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95" name="Freeform 69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96" name="Freeform 69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97"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98"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99"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00"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01"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02"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03"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04"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05"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06"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07"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08"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09"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10"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11"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12"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13"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14"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15"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16"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17"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18"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19"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20"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21"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22"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23"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24"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25"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26"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27"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28"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29"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30"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31"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32"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33"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34"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35"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36"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37"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38"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39"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40"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41"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42"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43"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44"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45"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46"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47"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48"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49"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50"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51"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52"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53"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54"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55"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56"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57"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58"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59"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60"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61"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62"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63"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64"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65"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66"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67"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grpSp>
          <p:grpSp>
            <p:nvGrpSpPr>
              <p:cNvPr id="619" name="Group 618"/>
              <p:cNvGrpSpPr/>
              <p:nvPr/>
            </p:nvGrpSpPr>
            <p:grpSpPr bwMode="invGray">
              <a:xfrm rot="16200000" flipH="1">
                <a:off x="6492229" y="2755658"/>
                <a:ext cx="4114800" cy="36576"/>
                <a:chOff x="1522413" y="1514475"/>
                <a:chExt cx="10569575" cy="64008"/>
              </a:xfrm>
              <a:solidFill>
                <a:schemeClr val="accent1"/>
              </a:solidFill>
            </p:grpSpPr>
            <p:sp>
              <p:nvSpPr>
                <p:cNvPr id="620" name="Freeform 61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21" name="Freeform 62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22" name="Freeform 62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2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2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2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2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2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2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2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3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3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3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3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3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3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3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3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3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3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4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4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4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4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4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4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4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4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4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4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5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5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5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5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5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5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5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5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5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5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6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6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6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6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6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6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6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6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6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6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7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7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7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7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7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7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7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7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7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7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8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8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8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8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8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8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8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8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8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8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9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9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9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9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grpSp>
        </p:grpSp>
      </p:grpSp>
      <p:sp>
        <p:nvSpPr>
          <p:cNvPr id="6" name="Footer Placeholder 5"/>
          <p:cNvSpPr>
            <a:spLocks noGrp="1"/>
          </p:cNvSpPr>
          <p:nvPr>
            <p:ph type="ftr" sz="quarter" idx="11"/>
          </p:nvPr>
        </p:nvSpPr>
        <p:spPr/>
        <p:txBody>
          <a:bodyPr/>
          <a:lstStyle/>
          <a:p>
            <a:endParaRPr lang="fr-FR"/>
          </a:p>
        </p:txBody>
      </p:sp>
      <p:sp>
        <p:nvSpPr>
          <p:cNvPr id="5" name="Date Placeholder 4"/>
          <p:cNvSpPr>
            <a:spLocks noGrp="1"/>
          </p:cNvSpPr>
          <p:nvPr>
            <p:ph type="dt" sz="half" idx="10"/>
          </p:nvPr>
        </p:nvSpPr>
        <p:spPr/>
        <p:txBody>
          <a:bodyPr/>
          <a:lstStyle/>
          <a:p>
            <a:fld id="{6CFA0055-1D0C-D44F-B74E-3F5DF36D76A0}" type="datetimeFigureOut">
              <a:rPr lang="fr-FR" smtClean="0"/>
              <a:t>16/01/2025</a:t>
            </a:fld>
            <a:endParaRPr lang="fr-FR"/>
          </a:p>
        </p:txBody>
      </p:sp>
      <p:sp>
        <p:nvSpPr>
          <p:cNvPr id="7" name="Slide Number Placeholder 6"/>
          <p:cNvSpPr>
            <a:spLocks noGrp="1"/>
          </p:cNvSpPr>
          <p:nvPr>
            <p:ph type="sldNum" sz="quarter" idx="12"/>
          </p:nvPr>
        </p:nvSpPr>
        <p:spPr/>
        <p:txBody>
          <a:bodyPr/>
          <a:lstStyle/>
          <a:p>
            <a:fld id="{30276B70-E97F-F040-8659-DBE5FB05F6D6}" type="slidenum">
              <a:rPr lang="fr-FR" smtClean="0"/>
              <a:t>‹N°›</a:t>
            </a:fld>
            <a:endParaRPr lang="fr-FR"/>
          </a:p>
        </p:txBody>
      </p:sp>
    </p:spTree>
    <p:extLst>
      <p:ext uri="{BB962C8B-B14F-4D97-AF65-F5344CB8AC3E}">
        <p14:creationId xmlns:p14="http://schemas.microsoft.com/office/powerpoint/2010/main" val="1368573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1D9ECA-8A8B-2740-9AE7-E788B4FE4B9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C0C4034-2CB4-4143-B08C-871B7D7E042F}"/>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AF36658-58DB-8645-BE83-274BAEB1F215}"/>
              </a:ext>
            </a:extLst>
          </p:cNvPr>
          <p:cNvSpPr>
            <a:spLocks noGrp="1"/>
          </p:cNvSpPr>
          <p:nvPr>
            <p:ph type="dt" sz="half" idx="10"/>
          </p:nvPr>
        </p:nvSpPr>
        <p:spPr/>
        <p:txBody>
          <a:bodyPr/>
          <a:lstStyle/>
          <a:p>
            <a:fld id="{4431A26A-8B80-A248-A6E5-9C3EADCDBF30}" type="datetimeFigureOut">
              <a:rPr lang="fr-FR" smtClean="0"/>
              <a:t>16/01/2025</a:t>
            </a:fld>
            <a:endParaRPr lang="fr-FR"/>
          </a:p>
        </p:txBody>
      </p:sp>
      <p:sp>
        <p:nvSpPr>
          <p:cNvPr id="5" name="Espace réservé du pied de page 4">
            <a:extLst>
              <a:ext uri="{FF2B5EF4-FFF2-40B4-BE49-F238E27FC236}">
                <a16:creationId xmlns:a16="http://schemas.microsoft.com/office/drawing/2014/main" id="{E7B085DA-B6AC-564D-9F14-F955F06E717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CCE33A1-8B8E-F246-A290-42F833C3E9B5}"/>
              </a:ext>
            </a:extLst>
          </p:cNvPr>
          <p:cNvSpPr>
            <a:spLocks noGrp="1"/>
          </p:cNvSpPr>
          <p:nvPr>
            <p:ph type="sldNum" sz="quarter" idx="12"/>
          </p:nvPr>
        </p:nvSpPr>
        <p:spPr/>
        <p:txBody>
          <a:bodyPr/>
          <a:lstStyle/>
          <a:p>
            <a:fld id="{A7D99290-E670-8542-B260-E39980BBB8F4}" type="slidenum">
              <a:rPr lang="fr-FR" smtClean="0"/>
              <a:t>‹N°›</a:t>
            </a:fld>
            <a:endParaRPr lang="fr-FR"/>
          </a:p>
        </p:txBody>
      </p:sp>
    </p:spTree>
    <p:extLst>
      <p:ext uri="{BB962C8B-B14F-4D97-AF65-F5344CB8AC3E}">
        <p14:creationId xmlns:p14="http://schemas.microsoft.com/office/powerpoint/2010/main" val="25489403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22811" y="274638"/>
            <a:ext cx="9146380" cy="1020762"/>
          </a:xfrm>
        </p:spPr>
        <p:txBody>
          <a:bodyPr anchor="b">
            <a:noAutofit/>
          </a:bodyPr>
          <a:lstStyle>
            <a:lvl1pPr algn="l">
              <a:defRPr sz="3200" b="0"/>
            </a:lvl1pPr>
          </a:lstStyle>
          <a:p>
            <a:r>
              <a:rPr lang="x-none"/>
              <a:t>Cliquez et modifiez le titre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1746292" y="1884311"/>
            <a:ext cx="5670757" cy="4041648"/>
          </a:xfrm>
          <a:solidFill>
            <a:schemeClr val="bg1"/>
          </a:solidFill>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x-none"/>
              <a:t>Faire glisser l'image vers l'espace réservé ou cliquer sur l'icône pour l'ajouter</a:t>
            </a:r>
            <a:endParaRPr/>
          </a:p>
        </p:txBody>
      </p:sp>
      <p:grpSp>
        <p:nvGrpSpPr>
          <p:cNvPr id="614" name="frame" descr="Box graphic"/>
          <p:cNvGrpSpPr/>
          <p:nvPr/>
        </p:nvGrpSpPr>
        <p:grpSpPr bwMode="invGray">
          <a:xfrm flipH="1">
            <a:off x="1447877" y="1630823"/>
            <a:ext cx="6292667" cy="4575885"/>
            <a:chOff x="4417839" y="1630821"/>
            <a:chExt cx="6291028" cy="4575885"/>
          </a:xfrm>
        </p:grpSpPr>
        <p:grpSp>
          <p:nvGrpSpPr>
            <p:cNvPr id="615" name="Group 614"/>
            <p:cNvGrpSpPr/>
            <p:nvPr/>
          </p:nvGrpSpPr>
          <p:grpSpPr bwMode="invGray">
            <a:xfrm>
              <a:off x="5414491" y="1630821"/>
              <a:ext cx="5294376" cy="4114800"/>
              <a:chOff x="3310555" y="716546"/>
              <a:chExt cx="5294376" cy="4114800"/>
            </a:xfrm>
          </p:grpSpPr>
          <p:grpSp>
            <p:nvGrpSpPr>
              <p:cNvPr id="767" name="Group 766"/>
              <p:cNvGrpSpPr/>
              <p:nvPr/>
            </p:nvGrpSpPr>
            <p:grpSpPr bwMode="invGray">
              <a:xfrm flipH="1">
                <a:off x="3310555" y="737968"/>
                <a:ext cx="5294376" cy="54864"/>
                <a:chOff x="1522413" y="1514475"/>
                <a:chExt cx="10569575" cy="64008"/>
              </a:xfrm>
              <a:solidFill>
                <a:schemeClr val="accent1"/>
              </a:solidFill>
            </p:grpSpPr>
            <p:sp>
              <p:nvSpPr>
                <p:cNvPr id="843" name="Freeform 84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44" name="Freeform 84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45" name="Freeform 84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46"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47"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48"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49"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50"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51"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52"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53"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54"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55"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56"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57"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58"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59"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60"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61"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62"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63"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64"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65"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66"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67"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68"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69"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70"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71"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72"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73"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74"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75"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76"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77"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78"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79"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80"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81"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82"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83"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84"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85"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86"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87"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88"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89"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90"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91"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92"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93"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94"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95"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96"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97"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98"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99"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00"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01"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02"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03"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04"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05"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06"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07"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08"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09"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10"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11"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12"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13"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14"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15"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16"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grpSp>
          <p:grpSp>
            <p:nvGrpSpPr>
              <p:cNvPr id="768" name="Group 767"/>
              <p:cNvGrpSpPr/>
              <p:nvPr/>
            </p:nvGrpSpPr>
            <p:grpSpPr bwMode="invGray">
              <a:xfrm rot="16200000" flipH="1">
                <a:off x="6492229" y="2755658"/>
                <a:ext cx="4114800" cy="36576"/>
                <a:chOff x="1522413" y="1514475"/>
                <a:chExt cx="10569575" cy="64008"/>
              </a:xfrm>
              <a:solidFill>
                <a:schemeClr val="accent1"/>
              </a:solidFill>
            </p:grpSpPr>
            <p:sp>
              <p:nvSpPr>
                <p:cNvPr id="769" name="Freeform 76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70" name="Freeform 76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71" name="Freeform 77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72"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73"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74"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75"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76"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77"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78"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79"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80"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81"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82"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83"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84"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85"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86"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87"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88"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89"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90"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91"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92"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93"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94"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95"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96"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97"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98"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99"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00"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01"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02"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03"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04"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05"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06"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07"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08"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09"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10"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11"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12"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13"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14"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15"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16"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17"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18"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19"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20"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21"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22"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23"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24"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25"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26"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27"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28"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29"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30"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31"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32"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33"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34"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35"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36"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37"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38"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39"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40"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41"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42"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grpSp>
        </p:grpSp>
        <p:grpSp>
          <p:nvGrpSpPr>
            <p:cNvPr id="616" name="Group 615"/>
            <p:cNvGrpSpPr/>
            <p:nvPr/>
          </p:nvGrpSpPr>
          <p:grpSpPr bwMode="invGray">
            <a:xfrm rot="10800000">
              <a:off x="4417839" y="2091906"/>
              <a:ext cx="5294376" cy="4114800"/>
              <a:chOff x="3310555" y="716546"/>
              <a:chExt cx="5294376" cy="4114800"/>
            </a:xfrm>
          </p:grpSpPr>
          <p:grpSp>
            <p:nvGrpSpPr>
              <p:cNvPr id="617" name="Group 616"/>
              <p:cNvGrpSpPr/>
              <p:nvPr/>
            </p:nvGrpSpPr>
            <p:grpSpPr bwMode="invGray">
              <a:xfrm flipH="1">
                <a:off x="3310555" y="737968"/>
                <a:ext cx="5294376" cy="54864"/>
                <a:chOff x="1522413" y="1514475"/>
                <a:chExt cx="10569575" cy="64008"/>
              </a:xfrm>
              <a:solidFill>
                <a:schemeClr val="accent1"/>
              </a:solidFill>
            </p:grpSpPr>
            <p:sp>
              <p:nvSpPr>
                <p:cNvPr id="693" name="Freeform 69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94" name="Freeform 69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95" name="Freeform 69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96"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97"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98"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99"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00"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01"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02"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03"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04"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05"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06"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07"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08"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09"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10"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11"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12"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13"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14"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15"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16"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17"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18"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19"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20"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21"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22"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23"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24"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25"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26"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27"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28"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29"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30"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31"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32"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33"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34"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35"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36"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37"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38"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39"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40"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41"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42"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43"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44"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45"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46"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47"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48"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49"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50"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51"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52"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53"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54"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55"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56"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57"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58"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59"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60"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61"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62"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63"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64"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65"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66"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grpSp>
          <p:grpSp>
            <p:nvGrpSpPr>
              <p:cNvPr id="618" name="Group 617"/>
              <p:cNvGrpSpPr/>
              <p:nvPr/>
            </p:nvGrpSpPr>
            <p:grpSpPr bwMode="invGray">
              <a:xfrm rot="16200000" flipH="1">
                <a:off x="6492229" y="2755658"/>
                <a:ext cx="4114800" cy="36576"/>
                <a:chOff x="1522413" y="1514475"/>
                <a:chExt cx="10569575" cy="64008"/>
              </a:xfrm>
              <a:solidFill>
                <a:schemeClr val="accent1"/>
              </a:solidFill>
            </p:grpSpPr>
            <p:sp>
              <p:nvSpPr>
                <p:cNvPr id="619" name="Freeform 61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20" name="Freeform 61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21" name="Freeform 62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22" name="Freeform 621"/>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23" name="Freeform 622"/>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24" name="Freeform 623"/>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25" name="Freeform 624"/>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26" name="Freeform 625"/>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27" name="Freeform 626"/>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28" name="Freeform 627"/>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29" name="Freeform 628"/>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30" name="Freeform 629"/>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31" name="Freeform 630"/>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32" name="Freeform 631"/>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33" name="Freeform 632"/>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34" name="Freeform 633"/>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35" name="Freeform 634"/>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36" name="Freeform 635"/>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37" name="Freeform 636"/>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38" name="Freeform 637"/>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39" name="Freeform 638"/>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40" name="Freeform 639"/>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41" name="Freeform 640"/>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42" name="Freeform 641"/>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43" name="Freeform 642"/>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44" name="Freeform 643"/>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45" name="Freeform 644"/>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46" name="Freeform 645"/>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47" name="Freeform 646"/>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48" name="Freeform 647"/>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49" name="Freeform 648"/>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50" name="Freeform 649"/>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51" name="Freeform 650"/>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52" name="Freeform 651"/>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53" name="Freeform 652"/>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54" name="Freeform 653"/>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55" name="Freeform 654"/>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56" name="Freeform 655"/>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57" name="Freeform 656"/>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58" name="Freeform 657"/>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59" name="Freeform 658"/>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60" name="Freeform 659"/>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61" name="Freeform 660"/>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62" name="Freeform 661"/>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63" name="Freeform 662"/>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64" name="Freeform 663"/>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65" name="Freeform 664"/>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66" name="Freeform 665"/>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67" name="Freeform 666"/>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68" name="Freeform 667"/>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69" name="Freeform 668"/>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70" name="Freeform 669"/>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71" name="Freeform 670"/>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72" name="Freeform 671"/>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73" name="Freeform 672"/>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74" name="Freeform 673"/>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75" name="Freeform 674"/>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76" name="Freeform 675"/>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77" name="Freeform 676"/>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78" name="Freeform 677"/>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79" name="Freeform 678"/>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80" name="Freeform 679"/>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81" name="Freeform 680"/>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82" name="Freeform 681"/>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83" name="Freeform 682"/>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84" name="Freeform 683"/>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85" name="Freeform 684"/>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86" name="Freeform 685"/>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87" name="Freeform 686"/>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88" name="Freeform 687"/>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89" name="Freeform 688"/>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90" name="Freeform 689"/>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91" name="Freeform 690"/>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92" name="Freeform 691"/>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grpSp>
        </p:grpSp>
      </p:grpSp>
      <p:sp>
        <p:nvSpPr>
          <p:cNvPr id="4" name="Text Placeholder 3"/>
          <p:cNvSpPr>
            <a:spLocks noGrp="1"/>
          </p:cNvSpPr>
          <p:nvPr>
            <p:ph type="body" sz="half" idx="2"/>
          </p:nvPr>
        </p:nvSpPr>
        <p:spPr>
          <a:xfrm>
            <a:off x="7908019" y="3411748"/>
            <a:ext cx="2743915" cy="2743200"/>
          </a:xfrm>
        </p:spPr>
        <p:txBody>
          <a:bodyPr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a:t>Cliquez pour modifier les styles du texte du masque</a:t>
            </a:r>
          </a:p>
        </p:txBody>
      </p:sp>
      <p:sp>
        <p:nvSpPr>
          <p:cNvPr id="6" name="Footer Placeholder 5"/>
          <p:cNvSpPr>
            <a:spLocks noGrp="1"/>
          </p:cNvSpPr>
          <p:nvPr>
            <p:ph type="ftr" sz="quarter" idx="11"/>
          </p:nvPr>
        </p:nvSpPr>
        <p:spPr/>
        <p:txBody>
          <a:bodyPr/>
          <a:lstStyle/>
          <a:p>
            <a:endParaRPr lang="fr-FR"/>
          </a:p>
        </p:txBody>
      </p:sp>
      <p:sp>
        <p:nvSpPr>
          <p:cNvPr id="5" name="Date Placeholder 4"/>
          <p:cNvSpPr>
            <a:spLocks noGrp="1"/>
          </p:cNvSpPr>
          <p:nvPr>
            <p:ph type="dt" sz="half" idx="10"/>
          </p:nvPr>
        </p:nvSpPr>
        <p:spPr/>
        <p:txBody>
          <a:bodyPr/>
          <a:lstStyle/>
          <a:p>
            <a:fld id="{6CFA0055-1D0C-D44F-B74E-3F5DF36D76A0}" type="datetimeFigureOut">
              <a:rPr lang="fr-FR" smtClean="0"/>
              <a:t>16/01/2025</a:t>
            </a:fld>
            <a:endParaRPr lang="fr-FR"/>
          </a:p>
        </p:txBody>
      </p:sp>
      <p:sp>
        <p:nvSpPr>
          <p:cNvPr id="7" name="Slide Number Placeholder 6"/>
          <p:cNvSpPr>
            <a:spLocks noGrp="1"/>
          </p:cNvSpPr>
          <p:nvPr>
            <p:ph type="sldNum" sz="quarter" idx="12"/>
          </p:nvPr>
        </p:nvSpPr>
        <p:spPr/>
        <p:txBody>
          <a:bodyPr/>
          <a:lstStyle/>
          <a:p>
            <a:fld id="{30276B70-E97F-F040-8659-DBE5FB05F6D6}" type="slidenum">
              <a:rPr lang="fr-FR" smtClean="0"/>
              <a:t>‹N°›</a:t>
            </a:fld>
            <a:endParaRPr lang="fr-FR"/>
          </a:p>
        </p:txBody>
      </p:sp>
    </p:spTree>
    <p:extLst>
      <p:ext uri="{BB962C8B-B14F-4D97-AF65-F5344CB8AC3E}">
        <p14:creationId xmlns:p14="http://schemas.microsoft.com/office/powerpoint/2010/main" val="711461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Cliquez et modifiez le titre</a:t>
            </a:r>
            <a:endParaRPr/>
          </a:p>
        </p:txBody>
      </p:sp>
      <p:grpSp>
        <p:nvGrpSpPr>
          <p:cNvPr id="7" name="line" descr="Line graphic"/>
          <p:cNvGrpSpPr/>
          <p:nvPr/>
        </p:nvGrpSpPr>
        <p:grpSpPr bwMode="invGray">
          <a:xfrm>
            <a:off x="1522811" y="1514475"/>
            <a:ext cx="10572328" cy="64008"/>
            <a:chOff x="1522413" y="1514475"/>
            <a:chExt cx="10569575" cy="64008"/>
          </a:xfrm>
        </p:grpSpPr>
        <p:sp>
          <p:nvSpPr>
            <p:cNvPr id="8" name="Freeform 7"/>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 name="Freeform 8"/>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0" name="Freeform 9"/>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3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3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3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3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3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3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3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3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3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3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4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4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4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4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4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4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4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4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4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4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5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5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5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5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5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5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5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5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5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5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grpSp>
      <p:sp>
        <p:nvSpPr>
          <p:cNvPr id="3" name="Vertical Text Placeholder 2"/>
          <p:cNvSpPr>
            <a:spLocks noGrp="1"/>
          </p:cNvSpPr>
          <p:nvPr>
            <p:ph type="body" orient="vert" idx="1"/>
          </p:nvPr>
        </p:nvSpPr>
        <p:spPr/>
        <p:txBody>
          <a:bodyPr vert="eaVert"/>
          <a:lstStyle>
            <a:lvl5pPr>
              <a:defRPr/>
            </a:lvl5pPr>
            <a:lvl6pPr marL="1956816">
              <a:defRPr/>
            </a:lvl6pPr>
            <a:lvl7pPr marL="1956816">
              <a:defRPr/>
            </a:lvl7pPr>
            <a:lvl8pPr marL="1956816">
              <a:defRPr/>
            </a:lvl8pPr>
            <a:lvl9pPr marL="1956816">
              <a:defRPr/>
            </a:lvl9pPr>
          </a:lstStyle>
          <a:p>
            <a:pPr lvl="0"/>
            <a:r>
              <a:rPr lang="x-none"/>
              <a:t>Cliquez pour modifier les styles du texte du masque</a:t>
            </a:r>
          </a:p>
          <a:p>
            <a:pPr lvl="1"/>
            <a:r>
              <a:rPr lang="x-none"/>
              <a:t>Deuxième niveau</a:t>
            </a:r>
          </a:p>
          <a:p>
            <a:pPr lvl="2"/>
            <a:r>
              <a:rPr lang="x-none"/>
              <a:t>Troisième niveau</a:t>
            </a:r>
          </a:p>
          <a:p>
            <a:pPr lvl="3"/>
            <a:r>
              <a:rPr lang="x-none"/>
              <a:t>Quatrième niveau</a:t>
            </a:r>
          </a:p>
          <a:p>
            <a:pPr lvl="4"/>
            <a:r>
              <a:rPr lang="x-none"/>
              <a:t>Cinquième niveau</a:t>
            </a:r>
            <a:endParaRPr/>
          </a:p>
        </p:txBody>
      </p:sp>
      <p:sp>
        <p:nvSpPr>
          <p:cNvPr id="5" name="Footer Placeholder 4"/>
          <p:cNvSpPr>
            <a:spLocks noGrp="1"/>
          </p:cNvSpPr>
          <p:nvPr>
            <p:ph type="ftr" sz="quarter" idx="11"/>
          </p:nvPr>
        </p:nvSpPr>
        <p:spPr/>
        <p:txBody>
          <a:bodyPr/>
          <a:lstStyle/>
          <a:p>
            <a:endParaRPr lang="fr-FR"/>
          </a:p>
        </p:txBody>
      </p:sp>
      <p:sp>
        <p:nvSpPr>
          <p:cNvPr id="4" name="Date Placeholder 3"/>
          <p:cNvSpPr>
            <a:spLocks noGrp="1"/>
          </p:cNvSpPr>
          <p:nvPr>
            <p:ph type="dt" sz="half" idx="10"/>
          </p:nvPr>
        </p:nvSpPr>
        <p:spPr/>
        <p:txBody>
          <a:bodyPr/>
          <a:lstStyle/>
          <a:p>
            <a:fld id="{6CFA0055-1D0C-D44F-B74E-3F5DF36D76A0}" type="datetimeFigureOut">
              <a:rPr lang="fr-FR" smtClean="0"/>
              <a:t>16/01/2025</a:t>
            </a:fld>
            <a:endParaRPr lang="fr-FR"/>
          </a:p>
        </p:txBody>
      </p:sp>
      <p:sp>
        <p:nvSpPr>
          <p:cNvPr id="6" name="Slide Number Placeholder 5"/>
          <p:cNvSpPr>
            <a:spLocks noGrp="1"/>
          </p:cNvSpPr>
          <p:nvPr>
            <p:ph type="sldNum" sz="quarter" idx="12"/>
          </p:nvPr>
        </p:nvSpPr>
        <p:spPr/>
        <p:txBody>
          <a:bodyPr/>
          <a:lstStyle/>
          <a:p>
            <a:fld id="{30276B70-E97F-F040-8659-DBE5FB05F6D6}" type="slidenum">
              <a:rPr lang="fr-FR" smtClean="0"/>
              <a:t>‹N°›</a:t>
            </a:fld>
            <a:endParaRPr lang="fr-FR"/>
          </a:p>
        </p:txBody>
      </p:sp>
    </p:spTree>
    <p:extLst>
      <p:ext uri="{BB962C8B-B14F-4D97-AF65-F5344CB8AC3E}">
        <p14:creationId xmlns:p14="http://schemas.microsoft.com/office/powerpoint/2010/main" val="1181811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364311" y="274641"/>
            <a:ext cx="1371957" cy="5901747"/>
          </a:xfrm>
        </p:spPr>
        <p:txBody>
          <a:bodyPr vert="eaVert"/>
          <a:lstStyle/>
          <a:p>
            <a:r>
              <a:rPr lang="x-none"/>
              <a:t>Cliquez et modifiez le titre</a:t>
            </a:r>
            <a:endParaRPr/>
          </a:p>
        </p:txBody>
      </p:sp>
      <p:grpSp>
        <p:nvGrpSpPr>
          <p:cNvPr id="7" name="line" descr="Line graphic"/>
          <p:cNvGrpSpPr/>
          <p:nvPr/>
        </p:nvGrpSpPr>
        <p:grpSpPr bwMode="invGray">
          <a:xfrm rot="5400000">
            <a:off x="6867045" y="3472591"/>
            <a:ext cx="6492240" cy="64025"/>
            <a:chOff x="1522413" y="1514475"/>
            <a:chExt cx="10569575" cy="64008"/>
          </a:xfrm>
        </p:grpSpPr>
        <p:sp>
          <p:nvSpPr>
            <p:cNvPr id="8"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9"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0"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1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2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3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3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3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3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3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3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3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3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3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3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4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4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4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4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4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4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4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4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4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4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5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5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5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5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5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5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5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5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5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5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6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7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sp>
          <p:nvSpPr>
            <p:cNvPr id="8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sz="1800">
                <a:ln>
                  <a:noFill/>
                </a:ln>
              </a:endParaRPr>
            </a:p>
          </p:txBody>
        </p:sp>
      </p:grpSp>
      <p:sp>
        <p:nvSpPr>
          <p:cNvPr id="3" name="Vertical Text Placeholder 2"/>
          <p:cNvSpPr>
            <a:spLocks noGrp="1"/>
          </p:cNvSpPr>
          <p:nvPr>
            <p:ph type="body" orient="vert" idx="1" hasCustomPrompt="1"/>
          </p:nvPr>
        </p:nvSpPr>
        <p:spPr>
          <a:xfrm>
            <a:off x="608171" y="277815"/>
            <a:ext cx="9146383" cy="5898573"/>
          </a:xfrm>
        </p:spPr>
        <p:txBody>
          <a:bodyPr vert="eaVert"/>
          <a:lstStyle>
            <a:lvl5pPr>
              <a:defRPr/>
            </a:lvl5pPr>
            <a:lvl6pPr marL="1261872" indent="0">
              <a:buNone/>
              <a:defRPr/>
            </a:lvl6pPr>
            <a:lvl7pPr>
              <a:defRPr/>
            </a:lvl7pPr>
            <a:lvl8pPr>
              <a:defRPr baseline="0"/>
            </a:lvl8pPr>
            <a:lvl9pPr>
              <a:defRPr baseline="0"/>
            </a:lvl9pPr>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endParaRPr lang="en-US" dirty="0"/>
          </a:p>
        </p:txBody>
      </p:sp>
      <p:sp>
        <p:nvSpPr>
          <p:cNvPr id="5" name="Footer Placeholder 4"/>
          <p:cNvSpPr>
            <a:spLocks noGrp="1"/>
          </p:cNvSpPr>
          <p:nvPr>
            <p:ph type="ftr" sz="quarter" idx="11"/>
          </p:nvPr>
        </p:nvSpPr>
        <p:spPr/>
        <p:txBody>
          <a:bodyPr/>
          <a:lstStyle/>
          <a:p>
            <a:endParaRPr lang="fr-FR"/>
          </a:p>
        </p:txBody>
      </p:sp>
      <p:sp>
        <p:nvSpPr>
          <p:cNvPr id="4" name="Date Placeholder 3"/>
          <p:cNvSpPr>
            <a:spLocks noGrp="1"/>
          </p:cNvSpPr>
          <p:nvPr>
            <p:ph type="dt" sz="half" idx="10"/>
          </p:nvPr>
        </p:nvSpPr>
        <p:spPr/>
        <p:txBody>
          <a:bodyPr/>
          <a:lstStyle/>
          <a:p>
            <a:fld id="{6CFA0055-1D0C-D44F-B74E-3F5DF36D76A0}" type="datetimeFigureOut">
              <a:rPr lang="fr-FR" smtClean="0"/>
              <a:t>16/01/2025</a:t>
            </a:fld>
            <a:endParaRPr lang="fr-FR"/>
          </a:p>
        </p:txBody>
      </p:sp>
      <p:sp>
        <p:nvSpPr>
          <p:cNvPr id="6" name="Slide Number Placeholder 5"/>
          <p:cNvSpPr>
            <a:spLocks noGrp="1"/>
          </p:cNvSpPr>
          <p:nvPr>
            <p:ph type="sldNum" sz="quarter" idx="12"/>
          </p:nvPr>
        </p:nvSpPr>
        <p:spPr/>
        <p:txBody>
          <a:bodyPr/>
          <a:lstStyle/>
          <a:p>
            <a:fld id="{30276B70-E97F-F040-8659-DBE5FB05F6D6}" type="slidenum">
              <a:rPr lang="fr-FR" smtClean="0"/>
              <a:t>‹N°›</a:t>
            </a:fld>
            <a:endParaRPr lang="fr-FR"/>
          </a:p>
        </p:txBody>
      </p:sp>
    </p:spTree>
    <p:extLst>
      <p:ext uri="{BB962C8B-B14F-4D97-AF65-F5344CB8AC3E}">
        <p14:creationId xmlns:p14="http://schemas.microsoft.com/office/powerpoint/2010/main" val="2063346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42297B-2E2A-3841-B95B-DB3D598BD2C2}"/>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31C14746-8090-714B-9B1B-84B65BCEC8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3967C52-C9AA-064D-842D-F878F1B198DA}"/>
              </a:ext>
            </a:extLst>
          </p:cNvPr>
          <p:cNvSpPr>
            <a:spLocks noGrp="1"/>
          </p:cNvSpPr>
          <p:nvPr>
            <p:ph type="dt" sz="half" idx="10"/>
          </p:nvPr>
        </p:nvSpPr>
        <p:spPr/>
        <p:txBody>
          <a:bodyPr/>
          <a:lstStyle/>
          <a:p>
            <a:fld id="{4431A26A-8B80-A248-A6E5-9C3EADCDBF30}" type="datetimeFigureOut">
              <a:rPr lang="fr-FR" smtClean="0"/>
              <a:t>16/01/2025</a:t>
            </a:fld>
            <a:endParaRPr lang="fr-FR"/>
          </a:p>
        </p:txBody>
      </p:sp>
      <p:sp>
        <p:nvSpPr>
          <p:cNvPr id="5" name="Espace réservé du pied de page 4">
            <a:extLst>
              <a:ext uri="{FF2B5EF4-FFF2-40B4-BE49-F238E27FC236}">
                <a16:creationId xmlns:a16="http://schemas.microsoft.com/office/drawing/2014/main" id="{BBD7B29B-E2DE-9849-8B59-FF0BAFE66FC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7B56AEC-D064-EA47-BC1E-D63008219263}"/>
              </a:ext>
            </a:extLst>
          </p:cNvPr>
          <p:cNvSpPr>
            <a:spLocks noGrp="1"/>
          </p:cNvSpPr>
          <p:nvPr>
            <p:ph type="sldNum" sz="quarter" idx="12"/>
          </p:nvPr>
        </p:nvSpPr>
        <p:spPr/>
        <p:txBody>
          <a:bodyPr/>
          <a:lstStyle/>
          <a:p>
            <a:fld id="{A7D99290-E670-8542-B260-E39980BBB8F4}" type="slidenum">
              <a:rPr lang="fr-FR" smtClean="0"/>
              <a:t>‹N°›</a:t>
            </a:fld>
            <a:endParaRPr lang="fr-FR"/>
          </a:p>
        </p:txBody>
      </p:sp>
    </p:spTree>
    <p:extLst>
      <p:ext uri="{BB962C8B-B14F-4D97-AF65-F5344CB8AC3E}">
        <p14:creationId xmlns:p14="http://schemas.microsoft.com/office/powerpoint/2010/main" val="3864757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CE4286-AEBF-1A44-8C49-FDE1706FDAB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29C4010-8B16-CB44-8529-4497169D8A4A}"/>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5A1372EA-B766-1E40-8176-DCDB4750911A}"/>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C7BCC43A-3C45-7A48-BB62-D9D1562217E8}"/>
              </a:ext>
            </a:extLst>
          </p:cNvPr>
          <p:cNvSpPr>
            <a:spLocks noGrp="1"/>
          </p:cNvSpPr>
          <p:nvPr>
            <p:ph type="dt" sz="half" idx="10"/>
          </p:nvPr>
        </p:nvSpPr>
        <p:spPr/>
        <p:txBody>
          <a:bodyPr/>
          <a:lstStyle/>
          <a:p>
            <a:fld id="{4431A26A-8B80-A248-A6E5-9C3EADCDBF30}" type="datetimeFigureOut">
              <a:rPr lang="fr-FR" smtClean="0"/>
              <a:t>16/01/2025</a:t>
            </a:fld>
            <a:endParaRPr lang="fr-FR"/>
          </a:p>
        </p:txBody>
      </p:sp>
      <p:sp>
        <p:nvSpPr>
          <p:cNvPr id="6" name="Espace réservé du pied de page 5">
            <a:extLst>
              <a:ext uri="{FF2B5EF4-FFF2-40B4-BE49-F238E27FC236}">
                <a16:creationId xmlns:a16="http://schemas.microsoft.com/office/drawing/2014/main" id="{8BC1AC44-EA72-874A-AC46-52D1415F97B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DF4B436-32A2-4746-858E-68DD5BD85FC3}"/>
              </a:ext>
            </a:extLst>
          </p:cNvPr>
          <p:cNvSpPr>
            <a:spLocks noGrp="1"/>
          </p:cNvSpPr>
          <p:nvPr>
            <p:ph type="sldNum" sz="quarter" idx="12"/>
          </p:nvPr>
        </p:nvSpPr>
        <p:spPr/>
        <p:txBody>
          <a:bodyPr/>
          <a:lstStyle/>
          <a:p>
            <a:fld id="{A7D99290-E670-8542-B260-E39980BBB8F4}" type="slidenum">
              <a:rPr lang="fr-FR" smtClean="0"/>
              <a:t>‹N°›</a:t>
            </a:fld>
            <a:endParaRPr lang="fr-FR"/>
          </a:p>
        </p:txBody>
      </p:sp>
    </p:spTree>
    <p:extLst>
      <p:ext uri="{BB962C8B-B14F-4D97-AF65-F5344CB8AC3E}">
        <p14:creationId xmlns:p14="http://schemas.microsoft.com/office/powerpoint/2010/main" val="606953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3C2A5E-ADDA-0D40-8D0A-749A3E7D8DBD}"/>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83D78D92-02C1-9247-9960-27383A90A9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DD951ED1-22AB-A642-827C-91E8F3ECFBAA}"/>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BB4CA6DC-3EAA-1C44-B73D-6FB0C737C1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7AF12BD0-A57D-7A4F-97BE-F9F1D699EF7F}"/>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3BA076D-2E80-3447-893C-C199CA8AAD51}"/>
              </a:ext>
            </a:extLst>
          </p:cNvPr>
          <p:cNvSpPr>
            <a:spLocks noGrp="1"/>
          </p:cNvSpPr>
          <p:nvPr>
            <p:ph type="dt" sz="half" idx="10"/>
          </p:nvPr>
        </p:nvSpPr>
        <p:spPr/>
        <p:txBody>
          <a:bodyPr/>
          <a:lstStyle/>
          <a:p>
            <a:fld id="{4431A26A-8B80-A248-A6E5-9C3EADCDBF30}" type="datetimeFigureOut">
              <a:rPr lang="fr-FR" smtClean="0"/>
              <a:t>16/01/2025</a:t>
            </a:fld>
            <a:endParaRPr lang="fr-FR"/>
          </a:p>
        </p:txBody>
      </p:sp>
      <p:sp>
        <p:nvSpPr>
          <p:cNvPr id="8" name="Espace réservé du pied de page 7">
            <a:extLst>
              <a:ext uri="{FF2B5EF4-FFF2-40B4-BE49-F238E27FC236}">
                <a16:creationId xmlns:a16="http://schemas.microsoft.com/office/drawing/2014/main" id="{8265C299-F95C-7646-B597-BD543B41DE56}"/>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457638D8-E74D-0049-8B07-5B7D4E424040}"/>
              </a:ext>
            </a:extLst>
          </p:cNvPr>
          <p:cNvSpPr>
            <a:spLocks noGrp="1"/>
          </p:cNvSpPr>
          <p:nvPr>
            <p:ph type="sldNum" sz="quarter" idx="12"/>
          </p:nvPr>
        </p:nvSpPr>
        <p:spPr/>
        <p:txBody>
          <a:bodyPr/>
          <a:lstStyle/>
          <a:p>
            <a:fld id="{A7D99290-E670-8542-B260-E39980BBB8F4}" type="slidenum">
              <a:rPr lang="fr-FR" smtClean="0"/>
              <a:t>‹N°›</a:t>
            </a:fld>
            <a:endParaRPr lang="fr-FR"/>
          </a:p>
        </p:txBody>
      </p:sp>
    </p:spTree>
    <p:extLst>
      <p:ext uri="{BB962C8B-B14F-4D97-AF65-F5344CB8AC3E}">
        <p14:creationId xmlns:p14="http://schemas.microsoft.com/office/powerpoint/2010/main" val="4163233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2F10C8-EBE2-A74D-B721-494C94333B08}"/>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65499238-32C6-AD44-862C-1AC683E97458}"/>
              </a:ext>
            </a:extLst>
          </p:cNvPr>
          <p:cNvSpPr>
            <a:spLocks noGrp="1"/>
          </p:cNvSpPr>
          <p:nvPr>
            <p:ph type="dt" sz="half" idx="10"/>
          </p:nvPr>
        </p:nvSpPr>
        <p:spPr/>
        <p:txBody>
          <a:bodyPr/>
          <a:lstStyle/>
          <a:p>
            <a:fld id="{4431A26A-8B80-A248-A6E5-9C3EADCDBF30}" type="datetimeFigureOut">
              <a:rPr lang="fr-FR" smtClean="0"/>
              <a:t>16/01/2025</a:t>
            </a:fld>
            <a:endParaRPr lang="fr-FR"/>
          </a:p>
        </p:txBody>
      </p:sp>
      <p:sp>
        <p:nvSpPr>
          <p:cNvPr id="4" name="Espace réservé du pied de page 3">
            <a:extLst>
              <a:ext uri="{FF2B5EF4-FFF2-40B4-BE49-F238E27FC236}">
                <a16:creationId xmlns:a16="http://schemas.microsoft.com/office/drawing/2014/main" id="{D62B5F59-0542-264C-B546-FF88AE90038A}"/>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99637625-69EF-E047-8D57-9D4A8CDD2771}"/>
              </a:ext>
            </a:extLst>
          </p:cNvPr>
          <p:cNvSpPr>
            <a:spLocks noGrp="1"/>
          </p:cNvSpPr>
          <p:nvPr>
            <p:ph type="sldNum" sz="quarter" idx="12"/>
          </p:nvPr>
        </p:nvSpPr>
        <p:spPr/>
        <p:txBody>
          <a:bodyPr/>
          <a:lstStyle/>
          <a:p>
            <a:fld id="{A7D99290-E670-8542-B260-E39980BBB8F4}" type="slidenum">
              <a:rPr lang="fr-FR" smtClean="0"/>
              <a:t>‹N°›</a:t>
            </a:fld>
            <a:endParaRPr lang="fr-FR"/>
          </a:p>
        </p:txBody>
      </p:sp>
    </p:spTree>
    <p:extLst>
      <p:ext uri="{BB962C8B-B14F-4D97-AF65-F5344CB8AC3E}">
        <p14:creationId xmlns:p14="http://schemas.microsoft.com/office/powerpoint/2010/main" val="4070173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12A6900-6550-E44A-BF3D-F023127B10F4}"/>
              </a:ext>
            </a:extLst>
          </p:cNvPr>
          <p:cNvSpPr>
            <a:spLocks noGrp="1"/>
          </p:cNvSpPr>
          <p:nvPr>
            <p:ph type="dt" sz="half" idx="10"/>
          </p:nvPr>
        </p:nvSpPr>
        <p:spPr/>
        <p:txBody>
          <a:bodyPr/>
          <a:lstStyle/>
          <a:p>
            <a:fld id="{4431A26A-8B80-A248-A6E5-9C3EADCDBF30}" type="datetimeFigureOut">
              <a:rPr lang="fr-FR" smtClean="0"/>
              <a:t>16/01/2025</a:t>
            </a:fld>
            <a:endParaRPr lang="fr-FR"/>
          </a:p>
        </p:txBody>
      </p:sp>
      <p:sp>
        <p:nvSpPr>
          <p:cNvPr id="3" name="Espace réservé du pied de page 2">
            <a:extLst>
              <a:ext uri="{FF2B5EF4-FFF2-40B4-BE49-F238E27FC236}">
                <a16:creationId xmlns:a16="http://schemas.microsoft.com/office/drawing/2014/main" id="{B6968C84-1AF3-0744-AD9A-7B3D87E1450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6DF473B3-ED9F-E848-82CB-DD510371F821}"/>
              </a:ext>
            </a:extLst>
          </p:cNvPr>
          <p:cNvSpPr>
            <a:spLocks noGrp="1"/>
          </p:cNvSpPr>
          <p:nvPr>
            <p:ph type="sldNum" sz="quarter" idx="12"/>
          </p:nvPr>
        </p:nvSpPr>
        <p:spPr/>
        <p:txBody>
          <a:bodyPr/>
          <a:lstStyle/>
          <a:p>
            <a:fld id="{A7D99290-E670-8542-B260-E39980BBB8F4}" type="slidenum">
              <a:rPr lang="fr-FR" smtClean="0"/>
              <a:t>‹N°›</a:t>
            </a:fld>
            <a:endParaRPr lang="fr-FR"/>
          </a:p>
        </p:txBody>
      </p:sp>
    </p:spTree>
    <p:extLst>
      <p:ext uri="{BB962C8B-B14F-4D97-AF65-F5344CB8AC3E}">
        <p14:creationId xmlns:p14="http://schemas.microsoft.com/office/powerpoint/2010/main" val="608783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0B1C06-EC30-6945-81EB-4D35992FD2D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61694607-952E-3849-B655-8551C96342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432F9813-D8C9-6348-ADA9-4CDA803481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F8AA619-DF6C-774A-A5C7-E4FB089153FA}"/>
              </a:ext>
            </a:extLst>
          </p:cNvPr>
          <p:cNvSpPr>
            <a:spLocks noGrp="1"/>
          </p:cNvSpPr>
          <p:nvPr>
            <p:ph type="dt" sz="half" idx="10"/>
          </p:nvPr>
        </p:nvSpPr>
        <p:spPr/>
        <p:txBody>
          <a:bodyPr/>
          <a:lstStyle/>
          <a:p>
            <a:fld id="{4431A26A-8B80-A248-A6E5-9C3EADCDBF30}" type="datetimeFigureOut">
              <a:rPr lang="fr-FR" smtClean="0"/>
              <a:t>16/01/2025</a:t>
            </a:fld>
            <a:endParaRPr lang="fr-FR"/>
          </a:p>
        </p:txBody>
      </p:sp>
      <p:sp>
        <p:nvSpPr>
          <p:cNvPr id="6" name="Espace réservé du pied de page 5">
            <a:extLst>
              <a:ext uri="{FF2B5EF4-FFF2-40B4-BE49-F238E27FC236}">
                <a16:creationId xmlns:a16="http://schemas.microsoft.com/office/drawing/2014/main" id="{9C2F72F6-B76F-4741-919C-F32A88216DE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241AE4B-44FC-834D-B703-F70606C4C195}"/>
              </a:ext>
            </a:extLst>
          </p:cNvPr>
          <p:cNvSpPr>
            <a:spLocks noGrp="1"/>
          </p:cNvSpPr>
          <p:nvPr>
            <p:ph type="sldNum" sz="quarter" idx="12"/>
          </p:nvPr>
        </p:nvSpPr>
        <p:spPr/>
        <p:txBody>
          <a:bodyPr/>
          <a:lstStyle/>
          <a:p>
            <a:fld id="{A7D99290-E670-8542-B260-E39980BBB8F4}" type="slidenum">
              <a:rPr lang="fr-FR" smtClean="0"/>
              <a:t>‹N°›</a:t>
            </a:fld>
            <a:endParaRPr lang="fr-FR"/>
          </a:p>
        </p:txBody>
      </p:sp>
    </p:spTree>
    <p:extLst>
      <p:ext uri="{BB962C8B-B14F-4D97-AF65-F5344CB8AC3E}">
        <p14:creationId xmlns:p14="http://schemas.microsoft.com/office/powerpoint/2010/main" val="2776275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104E06-3C1C-DA40-8546-CD7F33B461F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4A16253C-9A84-0A4A-9A47-B5B7E2AB2EF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1D060EBE-7DF6-DB4B-B497-0F564E30ED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D22EE4B-E35F-EE45-B26F-95FD934A8008}"/>
              </a:ext>
            </a:extLst>
          </p:cNvPr>
          <p:cNvSpPr>
            <a:spLocks noGrp="1"/>
          </p:cNvSpPr>
          <p:nvPr>
            <p:ph type="dt" sz="half" idx="10"/>
          </p:nvPr>
        </p:nvSpPr>
        <p:spPr/>
        <p:txBody>
          <a:bodyPr/>
          <a:lstStyle/>
          <a:p>
            <a:fld id="{4431A26A-8B80-A248-A6E5-9C3EADCDBF30}" type="datetimeFigureOut">
              <a:rPr lang="fr-FR" smtClean="0"/>
              <a:t>16/01/2025</a:t>
            </a:fld>
            <a:endParaRPr lang="fr-FR"/>
          </a:p>
        </p:txBody>
      </p:sp>
      <p:sp>
        <p:nvSpPr>
          <p:cNvPr id="6" name="Espace réservé du pied de page 5">
            <a:extLst>
              <a:ext uri="{FF2B5EF4-FFF2-40B4-BE49-F238E27FC236}">
                <a16:creationId xmlns:a16="http://schemas.microsoft.com/office/drawing/2014/main" id="{F1B62A65-3EEF-F942-B8CB-5018FDAF81E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F09990A-0A97-AC47-8FAD-98BC693B88AF}"/>
              </a:ext>
            </a:extLst>
          </p:cNvPr>
          <p:cNvSpPr>
            <a:spLocks noGrp="1"/>
          </p:cNvSpPr>
          <p:nvPr>
            <p:ph type="sldNum" sz="quarter" idx="12"/>
          </p:nvPr>
        </p:nvSpPr>
        <p:spPr/>
        <p:txBody>
          <a:bodyPr/>
          <a:lstStyle/>
          <a:p>
            <a:fld id="{A7D99290-E670-8542-B260-E39980BBB8F4}" type="slidenum">
              <a:rPr lang="fr-FR" smtClean="0"/>
              <a:t>‹N°›</a:t>
            </a:fld>
            <a:endParaRPr lang="fr-FR"/>
          </a:p>
        </p:txBody>
      </p:sp>
    </p:spTree>
    <p:extLst>
      <p:ext uri="{BB962C8B-B14F-4D97-AF65-F5344CB8AC3E}">
        <p14:creationId xmlns:p14="http://schemas.microsoft.com/office/powerpoint/2010/main" val="3117313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A705973-838D-C849-8A1C-828A012246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9EF24D12-9C16-234C-9A8E-1D044474F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53F563A-433A-1C4F-85D2-6F1E700A6A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31A26A-8B80-A248-A6E5-9C3EADCDBF30}" type="datetimeFigureOut">
              <a:rPr lang="fr-FR" smtClean="0"/>
              <a:t>16/01/2025</a:t>
            </a:fld>
            <a:endParaRPr lang="fr-FR"/>
          </a:p>
        </p:txBody>
      </p:sp>
      <p:sp>
        <p:nvSpPr>
          <p:cNvPr id="5" name="Espace réservé du pied de page 4">
            <a:extLst>
              <a:ext uri="{FF2B5EF4-FFF2-40B4-BE49-F238E27FC236}">
                <a16:creationId xmlns:a16="http://schemas.microsoft.com/office/drawing/2014/main" id="{2F0CCFEF-25B2-6C41-A0E0-7FB2248006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38EBA6AF-8FD2-EE4D-8E93-215C0ACEAE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D99290-E670-8542-B260-E39980BBB8F4}" type="slidenum">
              <a:rPr lang="fr-FR" smtClean="0"/>
              <a:t>‹N°›</a:t>
            </a:fld>
            <a:endParaRPr lang="fr-FR"/>
          </a:p>
        </p:txBody>
      </p:sp>
    </p:spTree>
    <p:extLst>
      <p:ext uri="{BB962C8B-B14F-4D97-AF65-F5344CB8AC3E}">
        <p14:creationId xmlns:p14="http://schemas.microsoft.com/office/powerpoint/2010/main" val="15748652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811" y="274638"/>
            <a:ext cx="9146380" cy="1020762"/>
          </a:xfrm>
          <a:prstGeom prst="rect">
            <a:avLst/>
          </a:prstGeom>
        </p:spPr>
        <p:txBody>
          <a:bodyPr vert="horz" lIns="91440" tIns="45720" rIns="91440" bIns="45720" rtlCol="0" anchor="b">
            <a:normAutofit/>
          </a:bodyPr>
          <a:lstStyle/>
          <a:p>
            <a:r>
              <a:rPr lang="x-none"/>
              <a:t>Cliquez et modifiez le titre</a:t>
            </a:r>
            <a:endParaRPr/>
          </a:p>
        </p:txBody>
      </p:sp>
      <p:sp>
        <p:nvSpPr>
          <p:cNvPr id="3" name="Text Placeholder 2"/>
          <p:cNvSpPr>
            <a:spLocks noGrp="1"/>
          </p:cNvSpPr>
          <p:nvPr>
            <p:ph type="body" idx="1"/>
          </p:nvPr>
        </p:nvSpPr>
        <p:spPr>
          <a:xfrm>
            <a:off x="1522811" y="1905000"/>
            <a:ext cx="9146381" cy="4267200"/>
          </a:xfrm>
          <a:prstGeom prst="rect">
            <a:avLst/>
          </a:prstGeom>
        </p:spPr>
        <p:txBody>
          <a:bodyPr vert="horz" lIns="91440" tIns="45720" rIns="91440" bIns="45720" rtlCol="0">
            <a:normAutofit/>
          </a:bodyPr>
          <a:lstStyle/>
          <a:p>
            <a:pPr lvl="0"/>
            <a:r>
              <a:rPr lang="x-none"/>
              <a:t>Cliquez pour modifier les styles du texte du masque</a:t>
            </a:r>
          </a:p>
          <a:p>
            <a:pPr lvl="1"/>
            <a:r>
              <a:rPr lang="x-none"/>
              <a:t>Deuxième niveau</a:t>
            </a:r>
          </a:p>
          <a:p>
            <a:pPr lvl="2"/>
            <a:r>
              <a:rPr lang="x-none"/>
              <a:t>Troisième niveau</a:t>
            </a:r>
          </a:p>
          <a:p>
            <a:pPr lvl="3"/>
            <a:r>
              <a:rPr lang="x-none"/>
              <a:t>Quatrième niveau</a:t>
            </a:r>
          </a:p>
          <a:p>
            <a:pPr lvl="4"/>
            <a:r>
              <a:rPr lang="x-none"/>
              <a:t>Cinquième niveau</a:t>
            </a:r>
            <a:endParaRPr dirty="0"/>
          </a:p>
        </p:txBody>
      </p:sp>
      <p:sp>
        <p:nvSpPr>
          <p:cNvPr id="5" name="Footer Placeholder 4"/>
          <p:cNvSpPr>
            <a:spLocks noGrp="1"/>
          </p:cNvSpPr>
          <p:nvPr>
            <p:ph type="ftr" sz="quarter" idx="3"/>
          </p:nvPr>
        </p:nvSpPr>
        <p:spPr>
          <a:xfrm>
            <a:off x="1522810" y="6400801"/>
            <a:ext cx="6326247" cy="276226"/>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p>
        </p:txBody>
      </p:sp>
      <p:sp>
        <p:nvSpPr>
          <p:cNvPr id="4" name="Date Placeholder 3"/>
          <p:cNvSpPr>
            <a:spLocks noGrp="1"/>
          </p:cNvSpPr>
          <p:nvPr>
            <p:ph type="dt" sz="half" idx="2"/>
          </p:nvPr>
        </p:nvSpPr>
        <p:spPr>
          <a:xfrm>
            <a:off x="8077717" y="6400801"/>
            <a:ext cx="1244183" cy="276226"/>
          </a:xfrm>
          <a:prstGeom prst="rect">
            <a:avLst/>
          </a:prstGeom>
        </p:spPr>
        <p:txBody>
          <a:bodyPr vert="horz" lIns="91440" tIns="45720" rIns="91440" bIns="45720" rtlCol="0" anchor="ctr"/>
          <a:lstStyle>
            <a:lvl1pPr algn="r">
              <a:defRPr sz="1200">
                <a:solidFill>
                  <a:schemeClr val="tx1">
                    <a:tint val="75000"/>
                  </a:schemeClr>
                </a:solidFill>
              </a:defRPr>
            </a:lvl1pPr>
          </a:lstStyle>
          <a:p>
            <a:fld id="{6CFA0055-1D0C-D44F-B74E-3F5DF36D76A0}" type="datetimeFigureOut">
              <a:rPr lang="fr-FR" smtClean="0"/>
              <a:t>16/01/2025</a:t>
            </a:fld>
            <a:endParaRPr lang="fr-FR"/>
          </a:p>
        </p:txBody>
      </p:sp>
      <p:sp>
        <p:nvSpPr>
          <p:cNvPr id="6" name="Slide Number Placeholder 5"/>
          <p:cNvSpPr>
            <a:spLocks noGrp="1"/>
          </p:cNvSpPr>
          <p:nvPr>
            <p:ph type="sldNum" sz="quarter" idx="4"/>
          </p:nvPr>
        </p:nvSpPr>
        <p:spPr>
          <a:xfrm>
            <a:off x="9525893" y="6400801"/>
            <a:ext cx="1143300" cy="276226"/>
          </a:xfrm>
          <a:prstGeom prst="rect">
            <a:avLst/>
          </a:prstGeom>
        </p:spPr>
        <p:txBody>
          <a:bodyPr vert="horz" lIns="91440" tIns="45720" rIns="91440" bIns="45720" rtlCol="0" anchor="ctr"/>
          <a:lstStyle>
            <a:lvl1pPr algn="r">
              <a:defRPr sz="1200">
                <a:solidFill>
                  <a:schemeClr val="tx1">
                    <a:tint val="75000"/>
                  </a:schemeClr>
                </a:solidFill>
              </a:defRPr>
            </a:lvl1pPr>
          </a:lstStyle>
          <a:p>
            <a:fld id="{30276B70-E97F-F040-8659-DBE5FB05F6D6}" type="slidenum">
              <a:rPr lang="fr-FR" smtClean="0"/>
              <a:t>‹N°›</a:t>
            </a:fld>
            <a:endParaRPr lang="fr-FR"/>
          </a:p>
        </p:txBody>
      </p:sp>
    </p:spTree>
    <p:extLst>
      <p:ext uri="{BB962C8B-B14F-4D97-AF65-F5344CB8AC3E}">
        <p14:creationId xmlns:p14="http://schemas.microsoft.com/office/powerpoint/2010/main" val="248680212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76072"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804672"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332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618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904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6pPr>
      <a:lvl7pPr marL="17190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7pPr>
      <a:lvl8pPr marL="19476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8pPr>
      <a:lvl9pPr marL="21762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image" Target="../media/image12.tif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6.tif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9.tif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re 1">
            <a:extLst>
              <a:ext uri="{FF2B5EF4-FFF2-40B4-BE49-F238E27FC236}">
                <a16:creationId xmlns:a16="http://schemas.microsoft.com/office/drawing/2014/main" id="{78538435-001A-5BE3-E8A9-B31613712459}"/>
              </a:ext>
            </a:extLst>
          </p:cNvPr>
          <p:cNvSpPr>
            <a:spLocks noGrp="1" noChangeArrowheads="1"/>
          </p:cNvSpPr>
          <p:nvPr>
            <p:ph type="ctrTitle"/>
          </p:nvPr>
        </p:nvSpPr>
        <p:spPr>
          <a:xfrm>
            <a:off x="1524000" y="1127125"/>
            <a:ext cx="9144000" cy="3022600"/>
          </a:xfrm>
        </p:spPr>
        <p:txBody>
          <a:bodyPr/>
          <a:lstStyle/>
          <a:p>
            <a:r>
              <a:rPr lang="fr-FR" altLang="fr-FR" dirty="0"/>
              <a:t>Erreurs systématiques</a:t>
            </a:r>
            <a:br>
              <a:rPr lang="fr-FR" altLang="fr-FR" dirty="0"/>
            </a:br>
            <a:r>
              <a:rPr lang="fr-FR" altLang="fr-FR" dirty="0"/>
              <a:t>(biais)</a:t>
            </a:r>
            <a:endParaRPr lang="fr-FR" altLang="fr-FR" sz="6000" dirty="0"/>
          </a:p>
        </p:txBody>
      </p:sp>
      <p:sp>
        <p:nvSpPr>
          <p:cNvPr id="21506" name="Sous-titre 2">
            <a:extLst>
              <a:ext uri="{FF2B5EF4-FFF2-40B4-BE49-F238E27FC236}">
                <a16:creationId xmlns:a16="http://schemas.microsoft.com/office/drawing/2014/main" id="{D37D6450-C717-2ADA-F95B-A138982B4409}"/>
              </a:ext>
            </a:extLst>
          </p:cNvPr>
          <p:cNvSpPr txBox="1">
            <a:spLocks noChangeArrowheads="1"/>
          </p:cNvSpPr>
          <p:nvPr/>
        </p:nvSpPr>
        <p:spPr bwMode="auto">
          <a:xfrm>
            <a:off x="6956425" y="5440363"/>
            <a:ext cx="4978400" cy="112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750"/>
              </a:spcBef>
              <a:buFont typeface="Arial" panose="020B0604020202020204" pitchFamily="34" charset="0"/>
              <a:buChar char="•"/>
              <a:defRPr sz="2100">
                <a:solidFill>
                  <a:schemeClr val="tx1"/>
                </a:solidFill>
                <a:latin typeface="PT Serif" panose="020A0603040505020204" pitchFamily="18" charset="77"/>
              </a:defRPr>
            </a:lvl1pPr>
            <a:lvl2pPr>
              <a:lnSpc>
                <a:spcPct val="90000"/>
              </a:lnSpc>
              <a:spcBef>
                <a:spcPts val="375"/>
              </a:spcBef>
              <a:buFont typeface="Arial" panose="020B0604020202020204" pitchFamily="34" charset="0"/>
              <a:buChar char="•"/>
              <a:defRPr>
                <a:solidFill>
                  <a:schemeClr val="tx1"/>
                </a:solidFill>
                <a:latin typeface="PT Serif" panose="020A0603040505020204" pitchFamily="18" charset="77"/>
              </a:defRPr>
            </a:lvl2pPr>
            <a:lvl3pPr>
              <a:lnSpc>
                <a:spcPct val="90000"/>
              </a:lnSpc>
              <a:spcBef>
                <a:spcPts val="375"/>
              </a:spcBef>
              <a:buFont typeface="Arial" panose="020B0604020202020204" pitchFamily="34" charset="0"/>
              <a:buChar char="•"/>
              <a:defRPr sz="1500">
                <a:solidFill>
                  <a:schemeClr val="tx1"/>
                </a:solidFill>
                <a:latin typeface="PT Serif" panose="020A0603040505020204" pitchFamily="18" charset="77"/>
              </a:defRPr>
            </a:lvl3pPr>
            <a:lvl4pPr>
              <a:lnSpc>
                <a:spcPct val="90000"/>
              </a:lnSpc>
              <a:spcBef>
                <a:spcPts val="375"/>
              </a:spcBef>
              <a:buFont typeface="Arial" panose="020B0604020202020204" pitchFamily="34" charset="0"/>
              <a:buChar char="•"/>
              <a:defRPr sz="1300">
                <a:solidFill>
                  <a:schemeClr val="tx1"/>
                </a:solidFill>
                <a:latin typeface="PT Serif" panose="020A0603040505020204" pitchFamily="18" charset="77"/>
              </a:defRPr>
            </a:lvl4pPr>
            <a:lvl5pPr>
              <a:lnSpc>
                <a:spcPct val="90000"/>
              </a:lnSpc>
              <a:spcBef>
                <a:spcPts val="375"/>
              </a:spcBef>
              <a:buFont typeface="Arial" panose="020B0604020202020204" pitchFamily="34" charset="0"/>
              <a:buChar char="•"/>
              <a:defRPr sz="1300">
                <a:solidFill>
                  <a:schemeClr val="tx1"/>
                </a:solidFill>
                <a:latin typeface="PT Serif" panose="020A0603040505020204" pitchFamily="18" charset="77"/>
              </a:defRPr>
            </a:lvl5pPr>
            <a:lvl6pPr fontAlgn="base">
              <a:lnSpc>
                <a:spcPct val="90000"/>
              </a:lnSpc>
              <a:spcBef>
                <a:spcPts val="375"/>
              </a:spcBef>
              <a:spcAft>
                <a:spcPct val="0"/>
              </a:spcAft>
              <a:buFont typeface="Arial" panose="020B0604020202020204" pitchFamily="34" charset="0"/>
              <a:buChar char="•"/>
              <a:defRPr sz="1300">
                <a:solidFill>
                  <a:schemeClr val="tx1"/>
                </a:solidFill>
                <a:latin typeface="PT Serif" panose="020A0603040505020204" pitchFamily="18" charset="77"/>
              </a:defRPr>
            </a:lvl6pPr>
            <a:lvl7pPr fontAlgn="base">
              <a:lnSpc>
                <a:spcPct val="90000"/>
              </a:lnSpc>
              <a:spcBef>
                <a:spcPts val="375"/>
              </a:spcBef>
              <a:spcAft>
                <a:spcPct val="0"/>
              </a:spcAft>
              <a:buFont typeface="Arial" panose="020B0604020202020204" pitchFamily="34" charset="0"/>
              <a:buChar char="•"/>
              <a:defRPr sz="1300">
                <a:solidFill>
                  <a:schemeClr val="tx1"/>
                </a:solidFill>
                <a:latin typeface="PT Serif" panose="020A0603040505020204" pitchFamily="18" charset="77"/>
              </a:defRPr>
            </a:lvl7pPr>
            <a:lvl8pPr fontAlgn="base">
              <a:lnSpc>
                <a:spcPct val="90000"/>
              </a:lnSpc>
              <a:spcBef>
                <a:spcPts val="375"/>
              </a:spcBef>
              <a:spcAft>
                <a:spcPct val="0"/>
              </a:spcAft>
              <a:buFont typeface="Arial" panose="020B0604020202020204" pitchFamily="34" charset="0"/>
              <a:buChar char="•"/>
              <a:defRPr sz="1300">
                <a:solidFill>
                  <a:schemeClr val="tx1"/>
                </a:solidFill>
                <a:latin typeface="PT Serif" panose="020A0603040505020204" pitchFamily="18" charset="77"/>
              </a:defRPr>
            </a:lvl8pPr>
            <a:lvl9pPr fontAlgn="base">
              <a:lnSpc>
                <a:spcPct val="90000"/>
              </a:lnSpc>
              <a:spcBef>
                <a:spcPts val="375"/>
              </a:spcBef>
              <a:spcAft>
                <a:spcPct val="0"/>
              </a:spcAft>
              <a:buFont typeface="Arial" panose="020B0604020202020204" pitchFamily="34" charset="0"/>
              <a:buChar char="•"/>
              <a:defRPr sz="1300">
                <a:solidFill>
                  <a:schemeClr val="tx1"/>
                </a:solidFill>
                <a:latin typeface="PT Serif" panose="020A0603040505020204" pitchFamily="18" charset="77"/>
              </a:defRPr>
            </a:lvl9pPr>
          </a:lstStyle>
          <a:p>
            <a:pPr algn="r" eaLnBrk="1" hangingPunct="1">
              <a:spcBef>
                <a:spcPts val="1000"/>
              </a:spcBef>
              <a:buFont typeface="Arial" panose="020B0604020202020204" pitchFamily="34" charset="0"/>
              <a:buNone/>
            </a:pPr>
            <a:r>
              <a:rPr lang="fr-FR" altLang="fr-FR" sz="1600" b="1"/>
              <a:t>M1 Biologie Santé – Parcours Science &amp; Santé</a:t>
            </a:r>
          </a:p>
          <a:p>
            <a:pPr algn="r" eaLnBrk="1" hangingPunct="1">
              <a:spcBef>
                <a:spcPts val="1000"/>
              </a:spcBef>
              <a:buFont typeface="Arial" panose="020B0604020202020204" pitchFamily="34" charset="0"/>
              <a:buNone/>
            </a:pPr>
            <a:r>
              <a:rPr lang="fr-FR" altLang="fr-FR" sz="1600"/>
              <a:t>UE MRCE</a:t>
            </a:r>
            <a:endParaRPr lang="fr-FR" altLang="fr-FR" sz="1600" i="1"/>
          </a:p>
        </p:txBody>
      </p:sp>
      <p:pic>
        <p:nvPicPr>
          <p:cNvPr id="21507" name="Picture 2" descr="Nantes Université - Apps on Google Play">
            <a:extLst>
              <a:ext uri="{FF2B5EF4-FFF2-40B4-BE49-F238E27FC236}">
                <a16:creationId xmlns:a16="http://schemas.microsoft.com/office/drawing/2014/main" id="{8018A476-913A-AB1E-AC91-439CC35933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568950"/>
            <a:ext cx="1120775"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Sous-titre 2">
            <a:extLst>
              <a:ext uri="{FF2B5EF4-FFF2-40B4-BE49-F238E27FC236}">
                <a16:creationId xmlns:a16="http://schemas.microsoft.com/office/drawing/2014/main" id="{C3F4C1A2-7FB6-CFBD-E815-4CADD6C6A2E0}"/>
              </a:ext>
            </a:extLst>
          </p:cNvPr>
          <p:cNvSpPr>
            <a:spLocks noGrp="1" noChangeArrowheads="1"/>
          </p:cNvSpPr>
          <p:nvPr>
            <p:ph type="subTitle" idx="1"/>
          </p:nvPr>
        </p:nvSpPr>
        <p:spPr bwMode="auto">
          <a:xfrm>
            <a:off x="1077913" y="5740400"/>
            <a:ext cx="4157662" cy="863600"/>
          </a:xfrm>
        </p:spPr>
        <p:txBody>
          <a:bodyPr wrap="square" numCol="1" anchor="t" anchorCtr="0" compatLnSpc="1">
            <a:prstTxWarp prst="textNoShape">
              <a:avLst/>
            </a:prstTxWarp>
          </a:bodyPr>
          <a:lstStyle/>
          <a:p>
            <a:pPr algn="l"/>
            <a:r>
              <a:rPr lang="fr-FR" altLang="fr-FR" sz="1400"/>
              <a:t>Dr Brice Leclère</a:t>
            </a:r>
            <a:br>
              <a:rPr lang="fr-FR" altLang="fr-FR" sz="1400"/>
            </a:br>
            <a:r>
              <a:rPr lang="fr-FR" altLang="fr-FR" sz="1400"/>
              <a:t>Maître de conférence universitaire - PH</a:t>
            </a:r>
            <a:br>
              <a:rPr lang="fr-FR" altLang="fr-FR" sz="1400"/>
            </a:br>
            <a:r>
              <a:rPr lang="fr-FR" altLang="fr-FR" sz="1400"/>
              <a:t>Epidémiologie, Économie de la Santé, Prévention</a:t>
            </a:r>
            <a:br>
              <a:rPr lang="fr-FR" altLang="fr-FR" sz="1400"/>
            </a:br>
            <a:r>
              <a:rPr lang="fr-FR" altLang="fr-FR" sz="1400"/>
              <a:t>Pôle Santé Nantes Université</a:t>
            </a:r>
          </a:p>
        </p:txBody>
      </p:sp>
      <p:sp>
        <p:nvSpPr>
          <p:cNvPr id="6" name="Titre 1">
            <a:extLst>
              <a:ext uri="{FF2B5EF4-FFF2-40B4-BE49-F238E27FC236}">
                <a16:creationId xmlns:a16="http://schemas.microsoft.com/office/drawing/2014/main" id="{09868FBE-65EB-5487-ED9B-202CC516B23C}"/>
              </a:ext>
            </a:extLst>
          </p:cNvPr>
          <p:cNvSpPr txBox="1">
            <a:spLocks/>
          </p:cNvSpPr>
          <p:nvPr/>
        </p:nvSpPr>
        <p:spPr>
          <a:xfrm>
            <a:off x="1524000" y="3527425"/>
            <a:ext cx="9144000" cy="2387600"/>
          </a:xfrm>
          <a:prstGeom prst="rect">
            <a:avLst/>
          </a:prstGeom>
        </p:spPr>
        <p:txBody>
          <a:bodyP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fontAlgn="auto">
              <a:spcAft>
                <a:spcPts val="0"/>
              </a:spcAft>
              <a:defRPr/>
            </a:pPr>
            <a:endParaRPr lang="fr-FR" sz="5400" dirty="0">
              <a:solidFill>
                <a:schemeClr val="tx1">
                  <a:lumMod val="50000"/>
                  <a:lumOff val="50000"/>
                </a:schemeClr>
              </a:solidFill>
            </a:endParaRPr>
          </a:p>
        </p:txBody>
      </p:sp>
      <p:sp>
        <p:nvSpPr>
          <p:cNvPr id="8" name="Titre 1">
            <a:extLst>
              <a:ext uri="{FF2B5EF4-FFF2-40B4-BE49-F238E27FC236}">
                <a16:creationId xmlns:a16="http://schemas.microsoft.com/office/drawing/2014/main" id="{E5C0FC09-79F3-EE47-2678-C78CD767C3B9}"/>
              </a:ext>
            </a:extLst>
          </p:cNvPr>
          <p:cNvSpPr txBox="1">
            <a:spLocks/>
          </p:cNvSpPr>
          <p:nvPr/>
        </p:nvSpPr>
        <p:spPr>
          <a:xfrm>
            <a:off x="1524000" y="3387725"/>
            <a:ext cx="9144000" cy="946150"/>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fontAlgn="auto">
              <a:spcAft>
                <a:spcPts val="0"/>
              </a:spcAft>
              <a:defRPr/>
            </a:pPr>
            <a:endParaRPr lang="fr-FR" sz="4800" dirty="0">
              <a:solidFill>
                <a:schemeClr val="bg1">
                  <a:lumMod val="65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C6444215-A10D-0742-89FA-658B35B0206C}"/>
              </a:ext>
            </a:extLst>
          </p:cNvPr>
          <p:cNvPicPr>
            <a:picLocks noChangeAspect="1"/>
          </p:cNvPicPr>
          <p:nvPr/>
        </p:nvPicPr>
        <p:blipFill>
          <a:blip r:embed="rId2"/>
          <a:stretch>
            <a:fillRect/>
          </a:stretch>
        </p:blipFill>
        <p:spPr>
          <a:xfrm>
            <a:off x="2825750" y="615950"/>
            <a:ext cx="6540500" cy="5626100"/>
          </a:xfrm>
          <a:prstGeom prst="rect">
            <a:avLst/>
          </a:prstGeom>
        </p:spPr>
      </p:pic>
    </p:spTree>
    <p:extLst>
      <p:ext uri="{BB962C8B-B14F-4D97-AF65-F5344CB8AC3E}">
        <p14:creationId xmlns:p14="http://schemas.microsoft.com/office/powerpoint/2010/main" val="1210912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FDCBA71D-634A-8D46-B917-3FF74313D1EC}"/>
              </a:ext>
            </a:extLst>
          </p:cNvPr>
          <p:cNvPicPr>
            <a:picLocks noChangeAspect="1"/>
          </p:cNvPicPr>
          <p:nvPr/>
        </p:nvPicPr>
        <p:blipFill>
          <a:blip r:embed="rId2"/>
          <a:stretch>
            <a:fillRect/>
          </a:stretch>
        </p:blipFill>
        <p:spPr>
          <a:xfrm>
            <a:off x="235150" y="0"/>
            <a:ext cx="5084593" cy="6858000"/>
          </a:xfrm>
          <a:prstGeom prst="rect">
            <a:avLst/>
          </a:prstGeom>
        </p:spPr>
      </p:pic>
      <p:pic>
        <p:nvPicPr>
          <p:cNvPr id="3" name="Image 2">
            <a:extLst>
              <a:ext uri="{FF2B5EF4-FFF2-40B4-BE49-F238E27FC236}">
                <a16:creationId xmlns:a16="http://schemas.microsoft.com/office/drawing/2014/main" id="{DF8CAAEB-5FDE-B24E-B40B-7275E9A0EBA3}"/>
              </a:ext>
            </a:extLst>
          </p:cNvPr>
          <p:cNvPicPr>
            <a:picLocks noChangeAspect="1"/>
          </p:cNvPicPr>
          <p:nvPr/>
        </p:nvPicPr>
        <p:blipFill>
          <a:blip r:embed="rId3"/>
          <a:stretch>
            <a:fillRect/>
          </a:stretch>
        </p:blipFill>
        <p:spPr>
          <a:xfrm>
            <a:off x="6352426" y="1116387"/>
            <a:ext cx="4441378" cy="4625226"/>
          </a:xfrm>
          <a:prstGeom prst="rect">
            <a:avLst/>
          </a:prstGeom>
        </p:spPr>
      </p:pic>
    </p:spTree>
    <p:extLst>
      <p:ext uri="{BB962C8B-B14F-4D97-AF65-F5344CB8AC3E}">
        <p14:creationId xmlns:p14="http://schemas.microsoft.com/office/powerpoint/2010/main" val="1017977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AEBD57"/>
                </a:solidFill>
              </a:rPr>
              <a:t>Analyse en sous-groupe </a:t>
            </a:r>
          </a:p>
        </p:txBody>
      </p:sp>
      <p:graphicFrame>
        <p:nvGraphicFramePr>
          <p:cNvPr id="4" name="Tableau 3"/>
          <p:cNvGraphicFramePr>
            <a:graphicFrameLocks noGrp="1"/>
          </p:cNvGraphicFramePr>
          <p:nvPr/>
        </p:nvGraphicFramePr>
        <p:xfrm>
          <a:off x="2598717" y="2526954"/>
          <a:ext cx="3707506" cy="1565248"/>
        </p:xfrm>
        <a:graphic>
          <a:graphicData uri="http://schemas.openxmlformats.org/drawingml/2006/table">
            <a:tbl>
              <a:tblPr>
                <a:tableStyleId>{9D7B26C5-4107-4FEC-AEDC-1716B250A1EF}</a:tableStyleId>
              </a:tblPr>
              <a:tblGrid>
                <a:gridCol w="1853753">
                  <a:extLst>
                    <a:ext uri="{9D8B030D-6E8A-4147-A177-3AD203B41FA5}">
                      <a16:colId xmlns:a16="http://schemas.microsoft.com/office/drawing/2014/main" val="20000"/>
                    </a:ext>
                  </a:extLst>
                </a:gridCol>
                <a:gridCol w="1853753">
                  <a:extLst>
                    <a:ext uri="{9D8B030D-6E8A-4147-A177-3AD203B41FA5}">
                      <a16:colId xmlns:a16="http://schemas.microsoft.com/office/drawing/2014/main" val="20001"/>
                    </a:ext>
                  </a:extLst>
                </a:gridCol>
              </a:tblGrid>
              <a:tr h="782624">
                <a:tc>
                  <a:txBody>
                    <a:bodyPr/>
                    <a:lstStyle/>
                    <a:p>
                      <a:pPr algn="ctr"/>
                      <a:r>
                        <a:rPr lang="fr-FR" sz="2800" dirty="0"/>
                        <a:t>50</a:t>
                      </a:r>
                    </a:p>
                  </a:txBody>
                  <a:tcPr>
                    <a:lnL w="57150" cap="flat" cmpd="sng" algn="ctr">
                      <a:solidFill>
                        <a:prstClr val="white"/>
                      </a:solidFill>
                      <a:prstDash val="solid"/>
                      <a:round/>
                      <a:headEnd type="none" w="med" len="med"/>
                      <a:tailEnd type="none" w="med" len="med"/>
                    </a:lnL>
                    <a:lnR w="57150" cap="flat" cmpd="sng" algn="ctr">
                      <a:solidFill>
                        <a:prstClr val="white"/>
                      </a:solidFill>
                      <a:prstDash val="solid"/>
                      <a:round/>
                      <a:headEnd type="none" w="med" len="med"/>
                      <a:tailEnd type="none" w="med" len="med"/>
                    </a:lnR>
                    <a:lnT w="57150" cap="flat" cmpd="sng" algn="ctr">
                      <a:solidFill>
                        <a:prstClr val="white"/>
                      </a:solidFill>
                      <a:prstDash val="solid"/>
                      <a:round/>
                      <a:headEnd type="none" w="med" len="med"/>
                      <a:tailEnd type="none" w="med" len="med"/>
                    </a:lnT>
                    <a:lnB w="57150" cap="flat" cmpd="sng" algn="ctr">
                      <a:solidFill>
                        <a:prstClr val="white"/>
                      </a:solidFill>
                      <a:prstDash val="solid"/>
                      <a:round/>
                      <a:headEnd type="none" w="med" len="med"/>
                      <a:tailEnd type="none" w="med" len="med"/>
                    </a:lnB>
                  </a:tcPr>
                </a:tc>
                <a:tc>
                  <a:txBody>
                    <a:bodyPr/>
                    <a:lstStyle/>
                    <a:p>
                      <a:pPr algn="ctr"/>
                      <a:r>
                        <a:rPr lang="fr-FR" sz="2800" dirty="0"/>
                        <a:t>160</a:t>
                      </a:r>
                    </a:p>
                  </a:txBody>
                  <a:tcPr>
                    <a:lnL w="57150" cap="flat" cmpd="sng" algn="ctr">
                      <a:solidFill>
                        <a:prstClr val="white"/>
                      </a:solidFill>
                      <a:prstDash val="solid"/>
                      <a:round/>
                      <a:headEnd type="none" w="med" len="med"/>
                      <a:tailEnd type="none" w="med" len="med"/>
                    </a:lnL>
                    <a:lnR w="57150" cap="flat" cmpd="sng" algn="ctr">
                      <a:solidFill>
                        <a:prstClr val="white"/>
                      </a:solidFill>
                      <a:prstDash val="solid"/>
                      <a:round/>
                      <a:headEnd type="none" w="med" len="med"/>
                      <a:tailEnd type="none" w="med" len="med"/>
                    </a:lnR>
                    <a:lnT w="57150" cap="flat" cmpd="sng" algn="ctr">
                      <a:solidFill>
                        <a:prstClr val="white"/>
                      </a:solidFill>
                      <a:prstDash val="solid"/>
                      <a:round/>
                      <a:headEnd type="none" w="med" len="med"/>
                      <a:tailEnd type="none" w="med" len="med"/>
                    </a:lnT>
                    <a:lnB w="57150" cap="flat" cmpd="sng" algn="ctr">
                      <a:solidFill>
                        <a:prstClr val="white"/>
                      </a:solidFill>
                      <a:prstDash val="solid"/>
                      <a:round/>
                      <a:headEnd type="none" w="med" len="med"/>
                      <a:tailEnd type="none" w="med" len="med"/>
                    </a:lnB>
                  </a:tcPr>
                </a:tc>
                <a:extLst>
                  <a:ext uri="{0D108BD9-81ED-4DB2-BD59-A6C34878D82A}">
                    <a16:rowId xmlns:a16="http://schemas.microsoft.com/office/drawing/2014/main" val="10000"/>
                  </a:ext>
                </a:extLst>
              </a:tr>
              <a:tr h="782624">
                <a:tc>
                  <a:txBody>
                    <a:bodyPr/>
                    <a:lstStyle/>
                    <a:p>
                      <a:pPr algn="ctr"/>
                      <a:r>
                        <a:rPr lang="fr-FR" sz="2800" dirty="0"/>
                        <a:t>25</a:t>
                      </a:r>
                    </a:p>
                  </a:txBody>
                  <a:tcPr>
                    <a:lnL w="57150" cap="flat" cmpd="sng" algn="ctr">
                      <a:solidFill>
                        <a:prstClr val="white"/>
                      </a:solidFill>
                      <a:prstDash val="solid"/>
                      <a:round/>
                      <a:headEnd type="none" w="med" len="med"/>
                      <a:tailEnd type="none" w="med" len="med"/>
                    </a:lnL>
                    <a:lnR w="57150" cap="flat" cmpd="sng" algn="ctr">
                      <a:solidFill>
                        <a:prstClr val="white"/>
                      </a:solidFill>
                      <a:prstDash val="solid"/>
                      <a:round/>
                      <a:headEnd type="none" w="med" len="med"/>
                      <a:tailEnd type="none" w="med" len="med"/>
                    </a:lnR>
                    <a:lnT w="57150" cap="flat" cmpd="sng" algn="ctr">
                      <a:solidFill>
                        <a:prstClr val="white"/>
                      </a:solidFill>
                      <a:prstDash val="solid"/>
                      <a:round/>
                      <a:headEnd type="none" w="med" len="med"/>
                      <a:tailEnd type="none" w="med" len="med"/>
                    </a:lnT>
                    <a:lnB w="57150" cap="flat" cmpd="sng" algn="ctr">
                      <a:solidFill>
                        <a:prstClr val="white"/>
                      </a:solidFill>
                      <a:prstDash val="solid"/>
                      <a:round/>
                      <a:headEnd type="none" w="med" len="med"/>
                      <a:tailEnd type="none" w="med" len="med"/>
                    </a:lnB>
                  </a:tcPr>
                </a:tc>
                <a:tc>
                  <a:txBody>
                    <a:bodyPr/>
                    <a:lstStyle/>
                    <a:p>
                      <a:pPr algn="ctr"/>
                      <a:r>
                        <a:rPr lang="fr-FR" sz="2800" dirty="0"/>
                        <a:t>120</a:t>
                      </a:r>
                    </a:p>
                  </a:txBody>
                  <a:tcPr>
                    <a:lnL w="57150" cap="flat" cmpd="sng" algn="ctr">
                      <a:solidFill>
                        <a:prstClr val="white"/>
                      </a:solidFill>
                      <a:prstDash val="solid"/>
                      <a:round/>
                      <a:headEnd type="none" w="med" len="med"/>
                      <a:tailEnd type="none" w="med" len="med"/>
                    </a:lnL>
                    <a:lnR w="57150" cap="flat" cmpd="sng" algn="ctr">
                      <a:solidFill>
                        <a:prstClr val="white"/>
                      </a:solidFill>
                      <a:prstDash val="solid"/>
                      <a:round/>
                      <a:headEnd type="none" w="med" len="med"/>
                      <a:tailEnd type="none" w="med" len="med"/>
                    </a:lnR>
                    <a:lnT w="57150" cap="flat" cmpd="sng" algn="ctr">
                      <a:solidFill>
                        <a:prstClr val="white"/>
                      </a:solidFill>
                      <a:prstDash val="solid"/>
                      <a:round/>
                      <a:headEnd type="none" w="med" len="med"/>
                      <a:tailEnd type="none" w="med" len="med"/>
                    </a:lnT>
                    <a:lnB w="57150" cap="flat" cmpd="sng" algn="ctr">
                      <a:solidFill>
                        <a:prstClr val="white"/>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5" name="ZoneTexte 4"/>
          <p:cNvSpPr txBox="1"/>
          <p:nvPr/>
        </p:nvSpPr>
        <p:spPr>
          <a:xfrm>
            <a:off x="3855868" y="1793670"/>
            <a:ext cx="1199818" cy="430887"/>
          </a:xfrm>
          <a:prstGeom prst="rect">
            <a:avLst/>
          </a:prstGeom>
          <a:noFill/>
        </p:spPr>
        <p:txBody>
          <a:bodyPr wrap="none" rtlCol="0">
            <a:spAutoFit/>
          </a:bodyPr>
          <a:lstStyle/>
          <a:p>
            <a:pPr defTabSz="457200">
              <a:lnSpc>
                <a:spcPct val="90000"/>
              </a:lnSpc>
            </a:pPr>
            <a:r>
              <a:rPr lang="fr-FR" sz="2400" dirty="0">
                <a:solidFill>
                  <a:prstClr val="white"/>
                </a:solidFill>
                <a:latin typeface="Corbel"/>
              </a:rPr>
              <a:t>Maladie</a:t>
            </a:r>
          </a:p>
        </p:txBody>
      </p:sp>
      <p:sp>
        <p:nvSpPr>
          <p:cNvPr id="6" name="ZoneTexte 5"/>
          <p:cNvSpPr txBox="1"/>
          <p:nvPr/>
        </p:nvSpPr>
        <p:spPr>
          <a:xfrm rot="16200000">
            <a:off x="1528032" y="3096540"/>
            <a:ext cx="767758" cy="430887"/>
          </a:xfrm>
          <a:prstGeom prst="rect">
            <a:avLst/>
          </a:prstGeom>
          <a:noFill/>
        </p:spPr>
        <p:txBody>
          <a:bodyPr wrap="none" rtlCol="0">
            <a:spAutoFit/>
          </a:bodyPr>
          <a:lstStyle/>
          <a:p>
            <a:pPr defTabSz="457200">
              <a:lnSpc>
                <a:spcPct val="90000"/>
              </a:lnSpc>
            </a:pPr>
            <a:r>
              <a:rPr lang="fr-FR" sz="2400" dirty="0">
                <a:solidFill>
                  <a:prstClr val="white"/>
                </a:solidFill>
                <a:latin typeface="Corbel"/>
              </a:rPr>
              <a:t>Café</a:t>
            </a:r>
          </a:p>
        </p:txBody>
      </p:sp>
      <p:sp>
        <p:nvSpPr>
          <p:cNvPr id="7" name="ZoneTexte 6"/>
          <p:cNvSpPr txBox="1"/>
          <p:nvPr/>
        </p:nvSpPr>
        <p:spPr>
          <a:xfrm>
            <a:off x="3289289" y="2096068"/>
            <a:ext cx="342462" cy="430887"/>
          </a:xfrm>
          <a:prstGeom prst="rect">
            <a:avLst/>
          </a:prstGeom>
          <a:noFill/>
        </p:spPr>
        <p:txBody>
          <a:bodyPr wrap="none" rtlCol="0">
            <a:spAutoFit/>
          </a:bodyPr>
          <a:lstStyle/>
          <a:p>
            <a:pPr defTabSz="457200">
              <a:lnSpc>
                <a:spcPct val="90000"/>
              </a:lnSpc>
            </a:pPr>
            <a:r>
              <a:rPr lang="fr-FR" sz="2400" dirty="0">
                <a:solidFill>
                  <a:prstClr val="white"/>
                </a:solidFill>
                <a:latin typeface="Corbel"/>
              </a:rPr>
              <a:t>+</a:t>
            </a:r>
          </a:p>
        </p:txBody>
      </p:sp>
      <p:sp>
        <p:nvSpPr>
          <p:cNvPr id="8" name="ZoneTexte 7"/>
          <p:cNvSpPr txBox="1"/>
          <p:nvPr/>
        </p:nvSpPr>
        <p:spPr>
          <a:xfrm>
            <a:off x="5204748" y="2096068"/>
            <a:ext cx="287008" cy="430887"/>
          </a:xfrm>
          <a:prstGeom prst="rect">
            <a:avLst/>
          </a:prstGeom>
          <a:noFill/>
        </p:spPr>
        <p:txBody>
          <a:bodyPr wrap="none" rtlCol="0">
            <a:spAutoFit/>
          </a:bodyPr>
          <a:lstStyle/>
          <a:p>
            <a:pPr defTabSz="457200">
              <a:lnSpc>
                <a:spcPct val="90000"/>
              </a:lnSpc>
            </a:pPr>
            <a:r>
              <a:rPr lang="fr-FR" sz="2400" dirty="0">
                <a:solidFill>
                  <a:prstClr val="white"/>
                </a:solidFill>
                <a:latin typeface="Corbel"/>
              </a:rPr>
              <a:t>-</a:t>
            </a:r>
          </a:p>
        </p:txBody>
      </p:sp>
      <p:sp>
        <p:nvSpPr>
          <p:cNvPr id="9" name="ZoneTexte 8"/>
          <p:cNvSpPr txBox="1"/>
          <p:nvPr/>
        </p:nvSpPr>
        <p:spPr>
          <a:xfrm>
            <a:off x="2157237" y="2712660"/>
            <a:ext cx="342462" cy="430887"/>
          </a:xfrm>
          <a:prstGeom prst="rect">
            <a:avLst/>
          </a:prstGeom>
          <a:noFill/>
        </p:spPr>
        <p:txBody>
          <a:bodyPr wrap="none" rtlCol="0">
            <a:spAutoFit/>
          </a:bodyPr>
          <a:lstStyle/>
          <a:p>
            <a:pPr defTabSz="457200">
              <a:lnSpc>
                <a:spcPct val="90000"/>
              </a:lnSpc>
            </a:pPr>
            <a:r>
              <a:rPr lang="fr-FR" sz="2400" dirty="0">
                <a:solidFill>
                  <a:prstClr val="white"/>
                </a:solidFill>
                <a:latin typeface="Corbel"/>
              </a:rPr>
              <a:t>+</a:t>
            </a:r>
          </a:p>
        </p:txBody>
      </p:sp>
      <p:sp>
        <p:nvSpPr>
          <p:cNvPr id="10" name="ZoneTexte 9"/>
          <p:cNvSpPr txBox="1"/>
          <p:nvPr/>
        </p:nvSpPr>
        <p:spPr>
          <a:xfrm>
            <a:off x="2157237" y="3480419"/>
            <a:ext cx="287008" cy="430887"/>
          </a:xfrm>
          <a:prstGeom prst="rect">
            <a:avLst/>
          </a:prstGeom>
          <a:noFill/>
        </p:spPr>
        <p:txBody>
          <a:bodyPr wrap="none" rtlCol="0">
            <a:spAutoFit/>
          </a:bodyPr>
          <a:lstStyle/>
          <a:p>
            <a:pPr defTabSz="457200">
              <a:lnSpc>
                <a:spcPct val="90000"/>
              </a:lnSpc>
            </a:pPr>
            <a:r>
              <a:rPr lang="fr-FR" sz="2400" dirty="0">
                <a:solidFill>
                  <a:prstClr val="white"/>
                </a:solidFill>
                <a:latin typeface="Corbel"/>
              </a:rPr>
              <a:t>-</a:t>
            </a:r>
          </a:p>
        </p:txBody>
      </p:sp>
      <p:sp>
        <p:nvSpPr>
          <p:cNvPr id="3" name="ZoneTexte 2"/>
          <p:cNvSpPr txBox="1"/>
          <p:nvPr/>
        </p:nvSpPr>
        <p:spPr>
          <a:xfrm>
            <a:off x="6764784" y="4801861"/>
            <a:ext cx="3061104" cy="487313"/>
          </a:xfrm>
          <a:prstGeom prst="rect">
            <a:avLst/>
          </a:prstGeom>
          <a:noFill/>
        </p:spPr>
        <p:txBody>
          <a:bodyPr wrap="none" rtlCol="0">
            <a:spAutoFit/>
          </a:bodyPr>
          <a:lstStyle/>
          <a:p>
            <a:pPr defTabSz="457200">
              <a:lnSpc>
                <a:spcPct val="90000"/>
              </a:lnSpc>
            </a:pPr>
            <a:r>
              <a:rPr lang="fr-FR" sz="2800" dirty="0">
                <a:solidFill>
                  <a:srgbClr val="AEBD57"/>
                </a:solidFill>
                <a:latin typeface="Corbel"/>
              </a:rPr>
              <a:t>Risque relatif = 1,38</a:t>
            </a:r>
          </a:p>
        </p:txBody>
      </p:sp>
    </p:spTree>
    <p:extLst>
      <p:ext uri="{BB962C8B-B14F-4D97-AF65-F5344CB8AC3E}">
        <p14:creationId xmlns:p14="http://schemas.microsoft.com/office/powerpoint/2010/main" val="21377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chemeClr val="accent3"/>
                </a:solidFill>
              </a:rPr>
              <a:t>Analyse en sous-groupe </a:t>
            </a:r>
          </a:p>
        </p:txBody>
      </p:sp>
      <p:graphicFrame>
        <p:nvGraphicFramePr>
          <p:cNvPr id="11" name="Tableau 10"/>
          <p:cNvGraphicFramePr>
            <a:graphicFrameLocks noGrp="1"/>
          </p:cNvGraphicFramePr>
          <p:nvPr/>
        </p:nvGraphicFramePr>
        <p:xfrm>
          <a:off x="2829995" y="5114766"/>
          <a:ext cx="3707506" cy="1565248"/>
        </p:xfrm>
        <a:graphic>
          <a:graphicData uri="http://schemas.openxmlformats.org/drawingml/2006/table">
            <a:tbl>
              <a:tblPr>
                <a:tableStyleId>{9D7B26C5-4107-4FEC-AEDC-1716B250A1EF}</a:tableStyleId>
              </a:tblPr>
              <a:tblGrid>
                <a:gridCol w="1853753">
                  <a:extLst>
                    <a:ext uri="{9D8B030D-6E8A-4147-A177-3AD203B41FA5}">
                      <a16:colId xmlns:a16="http://schemas.microsoft.com/office/drawing/2014/main" val="20000"/>
                    </a:ext>
                  </a:extLst>
                </a:gridCol>
                <a:gridCol w="1853753">
                  <a:extLst>
                    <a:ext uri="{9D8B030D-6E8A-4147-A177-3AD203B41FA5}">
                      <a16:colId xmlns:a16="http://schemas.microsoft.com/office/drawing/2014/main" val="20001"/>
                    </a:ext>
                  </a:extLst>
                </a:gridCol>
              </a:tblGrid>
              <a:tr h="782624">
                <a:tc>
                  <a:txBody>
                    <a:bodyPr/>
                    <a:lstStyle/>
                    <a:p>
                      <a:pPr algn="ctr"/>
                      <a:r>
                        <a:rPr lang="fr-FR" sz="2800" dirty="0">
                          <a:solidFill>
                            <a:srgbClr val="57BCE5"/>
                          </a:solidFill>
                        </a:rPr>
                        <a:t>20</a:t>
                      </a:r>
                    </a:p>
                  </a:txBody>
                  <a:tcPr>
                    <a:lnL w="38100" cap="flat" cmpd="sng" algn="ctr">
                      <a:solidFill>
                        <a:srgbClr val="57BCE5"/>
                      </a:solidFill>
                      <a:prstDash val="solid"/>
                      <a:round/>
                      <a:headEnd type="none" w="med" len="med"/>
                      <a:tailEnd type="none" w="med" len="med"/>
                    </a:lnL>
                    <a:lnR w="38100" cap="flat" cmpd="sng" algn="ctr">
                      <a:solidFill>
                        <a:srgbClr val="57BCE5"/>
                      </a:solidFill>
                      <a:prstDash val="solid"/>
                      <a:round/>
                      <a:headEnd type="none" w="med" len="med"/>
                      <a:tailEnd type="none" w="med" len="med"/>
                    </a:lnR>
                    <a:lnT w="38100" cap="flat" cmpd="sng" algn="ctr">
                      <a:solidFill>
                        <a:srgbClr val="57BCE5"/>
                      </a:solidFill>
                      <a:prstDash val="solid"/>
                      <a:round/>
                      <a:headEnd type="none" w="med" len="med"/>
                      <a:tailEnd type="none" w="med" len="med"/>
                    </a:lnT>
                    <a:lnB w="38100" cap="flat" cmpd="sng" algn="ctr">
                      <a:solidFill>
                        <a:srgbClr val="57BCE5"/>
                      </a:solidFill>
                      <a:prstDash val="solid"/>
                      <a:round/>
                      <a:headEnd type="none" w="med" len="med"/>
                      <a:tailEnd type="none" w="med" len="med"/>
                    </a:lnB>
                  </a:tcPr>
                </a:tc>
                <a:tc>
                  <a:txBody>
                    <a:bodyPr/>
                    <a:lstStyle/>
                    <a:p>
                      <a:pPr algn="ctr"/>
                      <a:r>
                        <a:rPr lang="fr-FR" sz="2800" dirty="0">
                          <a:solidFill>
                            <a:srgbClr val="57BCE5"/>
                          </a:solidFill>
                        </a:rPr>
                        <a:t>80</a:t>
                      </a:r>
                    </a:p>
                  </a:txBody>
                  <a:tcPr>
                    <a:lnL w="38100" cap="flat" cmpd="sng" algn="ctr">
                      <a:solidFill>
                        <a:srgbClr val="57BCE5"/>
                      </a:solidFill>
                      <a:prstDash val="solid"/>
                      <a:round/>
                      <a:headEnd type="none" w="med" len="med"/>
                      <a:tailEnd type="none" w="med" len="med"/>
                    </a:lnL>
                    <a:lnR w="38100" cap="flat" cmpd="sng" algn="ctr">
                      <a:solidFill>
                        <a:srgbClr val="57BCE5"/>
                      </a:solidFill>
                      <a:prstDash val="solid"/>
                      <a:round/>
                      <a:headEnd type="none" w="med" len="med"/>
                      <a:tailEnd type="none" w="med" len="med"/>
                    </a:lnR>
                    <a:lnT w="38100" cap="flat" cmpd="sng" algn="ctr">
                      <a:solidFill>
                        <a:srgbClr val="57BCE5"/>
                      </a:solidFill>
                      <a:prstDash val="solid"/>
                      <a:round/>
                      <a:headEnd type="none" w="med" len="med"/>
                      <a:tailEnd type="none" w="med" len="med"/>
                    </a:lnT>
                    <a:lnB w="38100" cap="flat" cmpd="sng" algn="ctr">
                      <a:solidFill>
                        <a:srgbClr val="57BCE5"/>
                      </a:solidFill>
                      <a:prstDash val="solid"/>
                      <a:round/>
                      <a:headEnd type="none" w="med" len="med"/>
                      <a:tailEnd type="none" w="med" len="med"/>
                    </a:lnB>
                  </a:tcPr>
                </a:tc>
                <a:extLst>
                  <a:ext uri="{0D108BD9-81ED-4DB2-BD59-A6C34878D82A}">
                    <a16:rowId xmlns:a16="http://schemas.microsoft.com/office/drawing/2014/main" val="10000"/>
                  </a:ext>
                </a:extLst>
              </a:tr>
              <a:tr h="782624">
                <a:tc>
                  <a:txBody>
                    <a:bodyPr/>
                    <a:lstStyle/>
                    <a:p>
                      <a:pPr algn="ctr"/>
                      <a:r>
                        <a:rPr lang="fr-FR" sz="2800" dirty="0">
                          <a:solidFill>
                            <a:srgbClr val="57BCE5"/>
                          </a:solidFill>
                        </a:rPr>
                        <a:t>20</a:t>
                      </a:r>
                    </a:p>
                  </a:txBody>
                  <a:tcPr>
                    <a:lnL w="38100" cap="flat" cmpd="sng" algn="ctr">
                      <a:solidFill>
                        <a:srgbClr val="57BCE5"/>
                      </a:solidFill>
                      <a:prstDash val="solid"/>
                      <a:round/>
                      <a:headEnd type="none" w="med" len="med"/>
                      <a:tailEnd type="none" w="med" len="med"/>
                    </a:lnL>
                    <a:lnR w="38100" cap="flat" cmpd="sng" algn="ctr">
                      <a:solidFill>
                        <a:srgbClr val="57BCE5"/>
                      </a:solidFill>
                      <a:prstDash val="solid"/>
                      <a:round/>
                      <a:headEnd type="none" w="med" len="med"/>
                      <a:tailEnd type="none" w="med" len="med"/>
                    </a:lnR>
                    <a:lnT w="38100" cap="flat" cmpd="sng" algn="ctr">
                      <a:solidFill>
                        <a:srgbClr val="57BCE5"/>
                      </a:solidFill>
                      <a:prstDash val="solid"/>
                      <a:round/>
                      <a:headEnd type="none" w="med" len="med"/>
                      <a:tailEnd type="none" w="med" len="med"/>
                    </a:lnT>
                    <a:lnB w="38100" cap="flat" cmpd="sng" algn="ctr">
                      <a:solidFill>
                        <a:srgbClr val="57BCE5"/>
                      </a:solidFill>
                      <a:prstDash val="solid"/>
                      <a:round/>
                      <a:headEnd type="none" w="med" len="med"/>
                      <a:tailEnd type="none" w="med" len="med"/>
                    </a:lnB>
                  </a:tcPr>
                </a:tc>
                <a:tc>
                  <a:txBody>
                    <a:bodyPr/>
                    <a:lstStyle/>
                    <a:p>
                      <a:pPr algn="ctr"/>
                      <a:r>
                        <a:rPr lang="fr-FR" sz="2800" dirty="0">
                          <a:solidFill>
                            <a:srgbClr val="57BCE5"/>
                          </a:solidFill>
                        </a:rPr>
                        <a:t>80</a:t>
                      </a:r>
                    </a:p>
                  </a:txBody>
                  <a:tcPr>
                    <a:lnL w="38100" cap="flat" cmpd="sng" algn="ctr">
                      <a:solidFill>
                        <a:srgbClr val="57BCE5"/>
                      </a:solidFill>
                      <a:prstDash val="solid"/>
                      <a:round/>
                      <a:headEnd type="none" w="med" len="med"/>
                      <a:tailEnd type="none" w="med" len="med"/>
                    </a:lnL>
                    <a:lnR w="38100" cap="flat" cmpd="sng" algn="ctr">
                      <a:solidFill>
                        <a:srgbClr val="57BCE5"/>
                      </a:solidFill>
                      <a:prstDash val="solid"/>
                      <a:round/>
                      <a:headEnd type="none" w="med" len="med"/>
                      <a:tailEnd type="none" w="med" len="med"/>
                    </a:lnR>
                    <a:lnT w="38100" cap="flat" cmpd="sng" algn="ctr">
                      <a:solidFill>
                        <a:srgbClr val="57BCE5"/>
                      </a:solidFill>
                      <a:prstDash val="solid"/>
                      <a:round/>
                      <a:headEnd type="none" w="med" len="med"/>
                      <a:tailEnd type="none" w="med" len="med"/>
                    </a:lnT>
                    <a:lnB w="38100" cap="flat" cmpd="sng" algn="ctr">
                      <a:solidFill>
                        <a:srgbClr val="57BCE5"/>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12" name="ZoneTexte 11"/>
          <p:cNvSpPr txBox="1"/>
          <p:nvPr/>
        </p:nvSpPr>
        <p:spPr>
          <a:xfrm>
            <a:off x="3520567" y="4683880"/>
            <a:ext cx="342462" cy="430887"/>
          </a:xfrm>
          <a:prstGeom prst="rect">
            <a:avLst/>
          </a:prstGeom>
          <a:noFill/>
        </p:spPr>
        <p:txBody>
          <a:bodyPr wrap="none" rtlCol="0">
            <a:spAutoFit/>
          </a:bodyPr>
          <a:lstStyle/>
          <a:p>
            <a:pPr defTabSz="457200">
              <a:lnSpc>
                <a:spcPct val="90000"/>
              </a:lnSpc>
            </a:pPr>
            <a:r>
              <a:rPr lang="fr-FR" sz="2400" dirty="0">
                <a:solidFill>
                  <a:srgbClr val="57BCE5"/>
                </a:solidFill>
                <a:latin typeface="Corbel"/>
              </a:rPr>
              <a:t>+</a:t>
            </a:r>
          </a:p>
        </p:txBody>
      </p:sp>
      <p:sp>
        <p:nvSpPr>
          <p:cNvPr id="13" name="ZoneTexte 12"/>
          <p:cNvSpPr txBox="1"/>
          <p:nvPr/>
        </p:nvSpPr>
        <p:spPr>
          <a:xfrm>
            <a:off x="5436026" y="4683880"/>
            <a:ext cx="287008" cy="430887"/>
          </a:xfrm>
          <a:prstGeom prst="rect">
            <a:avLst/>
          </a:prstGeom>
          <a:noFill/>
        </p:spPr>
        <p:txBody>
          <a:bodyPr wrap="none" rtlCol="0">
            <a:spAutoFit/>
          </a:bodyPr>
          <a:lstStyle/>
          <a:p>
            <a:pPr defTabSz="457200">
              <a:lnSpc>
                <a:spcPct val="90000"/>
              </a:lnSpc>
            </a:pPr>
            <a:r>
              <a:rPr lang="fr-FR" sz="2400" dirty="0">
                <a:solidFill>
                  <a:srgbClr val="57BCE5"/>
                </a:solidFill>
                <a:latin typeface="Corbel"/>
              </a:rPr>
              <a:t>-</a:t>
            </a:r>
          </a:p>
        </p:txBody>
      </p:sp>
      <p:sp>
        <p:nvSpPr>
          <p:cNvPr id="14" name="ZoneTexte 13"/>
          <p:cNvSpPr txBox="1"/>
          <p:nvPr/>
        </p:nvSpPr>
        <p:spPr>
          <a:xfrm>
            <a:off x="2388515" y="5300472"/>
            <a:ext cx="342462" cy="430887"/>
          </a:xfrm>
          <a:prstGeom prst="rect">
            <a:avLst/>
          </a:prstGeom>
          <a:noFill/>
        </p:spPr>
        <p:txBody>
          <a:bodyPr wrap="none" rtlCol="0">
            <a:spAutoFit/>
          </a:bodyPr>
          <a:lstStyle/>
          <a:p>
            <a:pPr defTabSz="457200">
              <a:lnSpc>
                <a:spcPct val="90000"/>
              </a:lnSpc>
            </a:pPr>
            <a:r>
              <a:rPr lang="fr-FR" sz="2400" dirty="0">
                <a:solidFill>
                  <a:srgbClr val="57BCE5"/>
                </a:solidFill>
                <a:latin typeface="Corbel"/>
              </a:rPr>
              <a:t>+</a:t>
            </a:r>
          </a:p>
        </p:txBody>
      </p:sp>
      <p:sp>
        <p:nvSpPr>
          <p:cNvPr id="15" name="ZoneTexte 14"/>
          <p:cNvSpPr txBox="1"/>
          <p:nvPr/>
        </p:nvSpPr>
        <p:spPr>
          <a:xfrm>
            <a:off x="2388515" y="6068231"/>
            <a:ext cx="287008" cy="430887"/>
          </a:xfrm>
          <a:prstGeom prst="rect">
            <a:avLst/>
          </a:prstGeom>
          <a:noFill/>
        </p:spPr>
        <p:txBody>
          <a:bodyPr wrap="none" rtlCol="0">
            <a:spAutoFit/>
          </a:bodyPr>
          <a:lstStyle/>
          <a:p>
            <a:pPr defTabSz="457200">
              <a:lnSpc>
                <a:spcPct val="90000"/>
              </a:lnSpc>
            </a:pPr>
            <a:r>
              <a:rPr lang="fr-FR" sz="2400" dirty="0">
                <a:solidFill>
                  <a:srgbClr val="57BCE5"/>
                </a:solidFill>
                <a:latin typeface="Corbel"/>
              </a:rPr>
              <a:t>-</a:t>
            </a:r>
          </a:p>
        </p:txBody>
      </p:sp>
      <p:graphicFrame>
        <p:nvGraphicFramePr>
          <p:cNvPr id="17" name="Tableau 16"/>
          <p:cNvGraphicFramePr>
            <a:graphicFrameLocks noGrp="1"/>
          </p:cNvGraphicFramePr>
          <p:nvPr/>
        </p:nvGraphicFramePr>
        <p:xfrm>
          <a:off x="2829995" y="2531762"/>
          <a:ext cx="3707506" cy="1565248"/>
        </p:xfrm>
        <a:graphic>
          <a:graphicData uri="http://schemas.openxmlformats.org/drawingml/2006/table">
            <a:tbl>
              <a:tblPr>
                <a:tableStyleId>{9D7B26C5-4107-4FEC-AEDC-1716B250A1EF}</a:tableStyleId>
              </a:tblPr>
              <a:tblGrid>
                <a:gridCol w="1853753">
                  <a:extLst>
                    <a:ext uri="{9D8B030D-6E8A-4147-A177-3AD203B41FA5}">
                      <a16:colId xmlns:a16="http://schemas.microsoft.com/office/drawing/2014/main" val="20000"/>
                    </a:ext>
                  </a:extLst>
                </a:gridCol>
                <a:gridCol w="1853753">
                  <a:extLst>
                    <a:ext uri="{9D8B030D-6E8A-4147-A177-3AD203B41FA5}">
                      <a16:colId xmlns:a16="http://schemas.microsoft.com/office/drawing/2014/main" val="20001"/>
                    </a:ext>
                  </a:extLst>
                </a:gridCol>
              </a:tblGrid>
              <a:tr h="782624">
                <a:tc>
                  <a:txBody>
                    <a:bodyPr/>
                    <a:lstStyle/>
                    <a:p>
                      <a:pPr algn="ctr"/>
                      <a:r>
                        <a:rPr lang="fr-FR" sz="2800" dirty="0">
                          <a:solidFill>
                            <a:srgbClr val="DF9041"/>
                          </a:solidFill>
                        </a:rPr>
                        <a:t>30</a:t>
                      </a:r>
                    </a:p>
                  </a:txBody>
                  <a:tcPr>
                    <a:lnL w="38100" cap="flat" cmpd="sng" algn="ctr">
                      <a:solidFill>
                        <a:srgbClr val="DF9041"/>
                      </a:solidFill>
                      <a:prstDash val="solid"/>
                      <a:round/>
                      <a:headEnd type="none" w="med" len="med"/>
                      <a:tailEnd type="none" w="med" len="med"/>
                    </a:lnL>
                    <a:lnR w="38100" cap="flat" cmpd="sng" algn="ctr">
                      <a:solidFill>
                        <a:srgbClr val="DF9041"/>
                      </a:solidFill>
                      <a:prstDash val="solid"/>
                      <a:round/>
                      <a:headEnd type="none" w="med" len="med"/>
                      <a:tailEnd type="none" w="med" len="med"/>
                    </a:lnR>
                    <a:lnT w="38100" cap="flat" cmpd="sng" algn="ctr">
                      <a:solidFill>
                        <a:srgbClr val="DF9041"/>
                      </a:solidFill>
                      <a:prstDash val="solid"/>
                      <a:round/>
                      <a:headEnd type="none" w="med" len="med"/>
                      <a:tailEnd type="none" w="med" len="med"/>
                    </a:lnT>
                    <a:lnB w="38100" cap="flat" cmpd="sng" algn="ctr">
                      <a:solidFill>
                        <a:srgbClr val="DF9041"/>
                      </a:solidFill>
                      <a:prstDash val="solid"/>
                      <a:round/>
                      <a:headEnd type="none" w="med" len="med"/>
                      <a:tailEnd type="none" w="med" len="med"/>
                    </a:lnB>
                  </a:tcPr>
                </a:tc>
                <a:tc>
                  <a:txBody>
                    <a:bodyPr/>
                    <a:lstStyle/>
                    <a:p>
                      <a:pPr algn="ctr"/>
                      <a:r>
                        <a:rPr lang="fr-FR" sz="2800" dirty="0">
                          <a:solidFill>
                            <a:srgbClr val="DF9041"/>
                          </a:solidFill>
                        </a:rPr>
                        <a:t>80</a:t>
                      </a:r>
                    </a:p>
                  </a:txBody>
                  <a:tcPr>
                    <a:lnL w="38100" cap="flat" cmpd="sng" algn="ctr">
                      <a:solidFill>
                        <a:srgbClr val="DF9041"/>
                      </a:solidFill>
                      <a:prstDash val="solid"/>
                      <a:round/>
                      <a:headEnd type="none" w="med" len="med"/>
                      <a:tailEnd type="none" w="med" len="med"/>
                    </a:lnL>
                    <a:lnR w="38100" cap="flat" cmpd="sng" algn="ctr">
                      <a:solidFill>
                        <a:srgbClr val="DF9041"/>
                      </a:solidFill>
                      <a:prstDash val="solid"/>
                      <a:round/>
                      <a:headEnd type="none" w="med" len="med"/>
                      <a:tailEnd type="none" w="med" len="med"/>
                    </a:lnR>
                    <a:lnT w="38100" cap="flat" cmpd="sng" algn="ctr">
                      <a:solidFill>
                        <a:srgbClr val="DF9041"/>
                      </a:solidFill>
                      <a:prstDash val="solid"/>
                      <a:round/>
                      <a:headEnd type="none" w="med" len="med"/>
                      <a:tailEnd type="none" w="med" len="med"/>
                    </a:lnT>
                    <a:lnB w="38100" cap="flat" cmpd="sng" algn="ctr">
                      <a:solidFill>
                        <a:srgbClr val="DF9041"/>
                      </a:solidFill>
                      <a:prstDash val="solid"/>
                      <a:round/>
                      <a:headEnd type="none" w="med" len="med"/>
                      <a:tailEnd type="none" w="med" len="med"/>
                    </a:lnB>
                  </a:tcPr>
                </a:tc>
                <a:extLst>
                  <a:ext uri="{0D108BD9-81ED-4DB2-BD59-A6C34878D82A}">
                    <a16:rowId xmlns:a16="http://schemas.microsoft.com/office/drawing/2014/main" val="10000"/>
                  </a:ext>
                </a:extLst>
              </a:tr>
              <a:tr h="782624">
                <a:tc>
                  <a:txBody>
                    <a:bodyPr/>
                    <a:lstStyle/>
                    <a:p>
                      <a:pPr algn="ctr"/>
                      <a:r>
                        <a:rPr lang="fr-FR" sz="2800" dirty="0">
                          <a:solidFill>
                            <a:srgbClr val="DF9041"/>
                          </a:solidFill>
                        </a:rPr>
                        <a:t>15</a:t>
                      </a:r>
                    </a:p>
                  </a:txBody>
                  <a:tcPr>
                    <a:lnL w="38100" cap="flat" cmpd="sng" algn="ctr">
                      <a:solidFill>
                        <a:srgbClr val="DF9041"/>
                      </a:solidFill>
                      <a:prstDash val="solid"/>
                      <a:round/>
                      <a:headEnd type="none" w="med" len="med"/>
                      <a:tailEnd type="none" w="med" len="med"/>
                    </a:lnL>
                    <a:lnR w="38100" cap="flat" cmpd="sng" algn="ctr">
                      <a:solidFill>
                        <a:srgbClr val="DF9041"/>
                      </a:solidFill>
                      <a:prstDash val="solid"/>
                      <a:round/>
                      <a:headEnd type="none" w="med" len="med"/>
                      <a:tailEnd type="none" w="med" len="med"/>
                    </a:lnR>
                    <a:lnT w="38100" cap="flat" cmpd="sng" algn="ctr">
                      <a:solidFill>
                        <a:srgbClr val="DF9041"/>
                      </a:solidFill>
                      <a:prstDash val="solid"/>
                      <a:round/>
                      <a:headEnd type="none" w="med" len="med"/>
                      <a:tailEnd type="none" w="med" len="med"/>
                    </a:lnT>
                    <a:lnB w="38100" cap="flat" cmpd="sng" algn="ctr">
                      <a:solidFill>
                        <a:srgbClr val="DF9041"/>
                      </a:solidFill>
                      <a:prstDash val="solid"/>
                      <a:round/>
                      <a:headEnd type="none" w="med" len="med"/>
                      <a:tailEnd type="none" w="med" len="med"/>
                    </a:lnB>
                  </a:tcPr>
                </a:tc>
                <a:tc>
                  <a:txBody>
                    <a:bodyPr/>
                    <a:lstStyle/>
                    <a:p>
                      <a:pPr algn="ctr"/>
                      <a:r>
                        <a:rPr lang="fr-FR" sz="2800" dirty="0">
                          <a:solidFill>
                            <a:srgbClr val="DF9041"/>
                          </a:solidFill>
                        </a:rPr>
                        <a:t>40</a:t>
                      </a:r>
                    </a:p>
                  </a:txBody>
                  <a:tcPr>
                    <a:lnL w="38100" cap="flat" cmpd="sng" algn="ctr">
                      <a:solidFill>
                        <a:srgbClr val="DF9041"/>
                      </a:solidFill>
                      <a:prstDash val="solid"/>
                      <a:round/>
                      <a:headEnd type="none" w="med" len="med"/>
                      <a:tailEnd type="none" w="med" len="med"/>
                    </a:lnL>
                    <a:lnR w="38100" cap="flat" cmpd="sng" algn="ctr">
                      <a:solidFill>
                        <a:srgbClr val="DF9041"/>
                      </a:solidFill>
                      <a:prstDash val="solid"/>
                      <a:round/>
                      <a:headEnd type="none" w="med" len="med"/>
                      <a:tailEnd type="none" w="med" len="med"/>
                    </a:lnR>
                    <a:lnT w="38100" cap="flat" cmpd="sng" algn="ctr">
                      <a:solidFill>
                        <a:srgbClr val="DF9041"/>
                      </a:solidFill>
                      <a:prstDash val="solid"/>
                      <a:round/>
                      <a:headEnd type="none" w="med" len="med"/>
                      <a:tailEnd type="none" w="med" len="med"/>
                    </a:lnT>
                    <a:lnB w="38100" cap="flat" cmpd="sng" algn="ctr">
                      <a:solidFill>
                        <a:srgbClr val="DF9041"/>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18" name="ZoneTexte 17"/>
          <p:cNvSpPr txBox="1"/>
          <p:nvPr/>
        </p:nvSpPr>
        <p:spPr>
          <a:xfrm>
            <a:off x="3520567" y="2100876"/>
            <a:ext cx="342462" cy="430887"/>
          </a:xfrm>
          <a:prstGeom prst="rect">
            <a:avLst/>
          </a:prstGeom>
          <a:noFill/>
        </p:spPr>
        <p:txBody>
          <a:bodyPr wrap="none" rtlCol="0">
            <a:spAutoFit/>
          </a:bodyPr>
          <a:lstStyle/>
          <a:p>
            <a:pPr defTabSz="457200">
              <a:lnSpc>
                <a:spcPct val="90000"/>
              </a:lnSpc>
            </a:pPr>
            <a:r>
              <a:rPr lang="fr-FR" sz="2400" dirty="0">
                <a:solidFill>
                  <a:srgbClr val="DF9041"/>
                </a:solidFill>
                <a:latin typeface="Corbel"/>
              </a:rPr>
              <a:t>+</a:t>
            </a:r>
          </a:p>
        </p:txBody>
      </p:sp>
      <p:sp>
        <p:nvSpPr>
          <p:cNvPr id="19" name="ZoneTexte 18"/>
          <p:cNvSpPr txBox="1"/>
          <p:nvPr/>
        </p:nvSpPr>
        <p:spPr>
          <a:xfrm>
            <a:off x="5436026" y="2100876"/>
            <a:ext cx="287008" cy="430887"/>
          </a:xfrm>
          <a:prstGeom prst="rect">
            <a:avLst/>
          </a:prstGeom>
          <a:noFill/>
        </p:spPr>
        <p:txBody>
          <a:bodyPr wrap="none" rtlCol="0">
            <a:spAutoFit/>
          </a:bodyPr>
          <a:lstStyle/>
          <a:p>
            <a:pPr defTabSz="457200">
              <a:lnSpc>
                <a:spcPct val="90000"/>
              </a:lnSpc>
            </a:pPr>
            <a:r>
              <a:rPr lang="fr-FR" sz="2400" dirty="0">
                <a:solidFill>
                  <a:srgbClr val="DF9041"/>
                </a:solidFill>
                <a:latin typeface="Corbel"/>
              </a:rPr>
              <a:t>-</a:t>
            </a:r>
          </a:p>
        </p:txBody>
      </p:sp>
      <p:sp>
        <p:nvSpPr>
          <p:cNvPr id="20" name="ZoneTexte 19"/>
          <p:cNvSpPr txBox="1"/>
          <p:nvPr/>
        </p:nvSpPr>
        <p:spPr>
          <a:xfrm>
            <a:off x="2388515" y="2717468"/>
            <a:ext cx="342462" cy="430887"/>
          </a:xfrm>
          <a:prstGeom prst="rect">
            <a:avLst/>
          </a:prstGeom>
          <a:noFill/>
        </p:spPr>
        <p:txBody>
          <a:bodyPr wrap="none" rtlCol="0">
            <a:spAutoFit/>
          </a:bodyPr>
          <a:lstStyle/>
          <a:p>
            <a:pPr defTabSz="457200">
              <a:lnSpc>
                <a:spcPct val="90000"/>
              </a:lnSpc>
            </a:pPr>
            <a:r>
              <a:rPr lang="fr-FR" sz="2400" dirty="0">
                <a:solidFill>
                  <a:srgbClr val="DF9041"/>
                </a:solidFill>
                <a:latin typeface="Corbel"/>
              </a:rPr>
              <a:t>+</a:t>
            </a:r>
          </a:p>
        </p:txBody>
      </p:sp>
      <p:sp>
        <p:nvSpPr>
          <p:cNvPr id="21" name="ZoneTexte 20"/>
          <p:cNvSpPr txBox="1"/>
          <p:nvPr/>
        </p:nvSpPr>
        <p:spPr>
          <a:xfrm>
            <a:off x="2388515" y="3485227"/>
            <a:ext cx="287008" cy="430887"/>
          </a:xfrm>
          <a:prstGeom prst="rect">
            <a:avLst/>
          </a:prstGeom>
          <a:noFill/>
        </p:spPr>
        <p:txBody>
          <a:bodyPr wrap="none" rtlCol="0">
            <a:spAutoFit/>
          </a:bodyPr>
          <a:lstStyle/>
          <a:p>
            <a:pPr defTabSz="457200">
              <a:lnSpc>
                <a:spcPct val="90000"/>
              </a:lnSpc>
            </a:pPr>
            <a:r>
              <a:rPr lang="fr-FR" sz="2400" dirty="0">
                <a:solidFill>
                  <a:srgbClr val="DF9041"/>
                </a:solidFill>
                <a:latin typeface="Corbel"/>
              </a:rPr>
              <a:t>-</a:t>
            </a:r>
          </a:p>
        </p:txBody>
      </p:sp>
      <p:sp>
        <p:nvSpPr>
          <p:cNvPr id="3" name="ZoneTexte 2"/>
          <p:cNvSpPr txBox="1"/>
          <p:nvPr/>
        </p:nvSpPr>
        <p:spPr>
          <a:xfrm>
            <a:off x="8538694" y="1578226"/>
            <a:ext cx="1153681" cy="430887"/>
          </a:xfrm>
          <a:prstGeom prst="rect">
            <a:avLst/>
          </a:prstGeom>
          <a:noFill/>
        </p:spPr>
        <p:txBody>
          <a:bodyPr wrap="none" rtlCol="0">
            <a:spAutoFit/>
          </a:bodyPr>
          <a:lstStyle/>
          <a:p>
            <a:pPr defTabSz="457200">
              <a:lnSpc>
                <a:spcPct val="90000"/>
              </a:lnSpc>
            </a:pPr>
            <a:r>
              <a:rPr lang="fr-FR" sz="2400" dirty="0">
                <a:solidFill>
                  <a:srgbClr val="DF9041"/>
                </a:solidFill>
                <a:latin typeface="Corbel"/>
              </a:rPr>
              <a:t>Tabac +</a:t>
            </a:r>
          </a:p>
        </p:txBody>
      </p:sp>
      <p:sp>
        <p:nvSpPr>
          <p:cNvPr id="23" name="ZoneTexte 22"/>
          <p:cNvSpPr txBox="1"/>
          <p:nvPr/>
        </p:nvSpPr>
        <p:spPr>
          <a:xfrm>
            <a:off x="8691094" y="4360307"/>
            <a:ext cx="1098227" cy="430887"/>
          </a:xfrm>
          <a:prstGeom prst="rect">
            <a:avLst/>
          </a:prstGeom>
          <a:noFill/>
        </p:spPr>
        <p:txBody>
          <a:bodyPr wrap="none" rtlCol="0">
            <a:spAutoFit/>
          </a:bodyPr>
          <a:lstStyle/>
          <a:p>
            <a:pPr defTabSz="457200">
              <a:lnSpc>
                <a:spcPct val="90000"/>
              </a:lnSpc>
            </a:pPr>
            <a:r>
              <a:rPr lang="fr-FR" sz="2400" dirty="0">
                <a:solidFill>
                  <a:srgbClr val="57BCE5"/>
                </a:solidFill>
                <a:latin typeface="Corbel"/>
              </a:rPr>
              <a:t>Tabac -</a:t>
            </a:r>
          </a:p>
        </p:txBody>
      </p:sp>
      <p:sp>
        <p:nvSpPr>
          <p:cNvPr id="4" name="ZoneTexte 3"/>
          <p:cNvSpPr txBox="1"/>
          <p:nvPr/>
        </p:nvSpPr>
        <p:spPr>
          <a:xfrm>
            <a:off x="8538694" y="3150361"/>
            <a:ext cx="967933" cy="430887"/>
          </a:xfrm>
          <a:prstGeom prst="rect">
            <a:avLst/>
          </a:prstGeom>
          <a:noFill/>
        </p:spPr>
        <p:txBody>
          <a:bodyPr wrap="none" rtlCol="0">
            <a:spAutoFit/>
          </a:bodyPr>
          <a:lstStyle/>
          <a:p>
            <a:pPr defTabSz="457200">
              <a:lnSpc>
                <a:spcPct val="90000"/>
              </a:lnSpc>
            </a:pPr>
            <a:r>
              <a:rPr lang="fr-FR" sz="2400" dirty="0">
                <a:solidFill>
                  <a:srgbClr val="DF9041"/>
                </a:solidFill>
                <a:latin typeface="Corbel"/>
              </a:rPr>
              <a:t>RR = 1</a:t>
            </a:r>
          </a:p>
        </p:txBody>
      </p:sp>
      <p:sp>
        <p:nvSpPr>
          <p:cNvPr id="16" name="ZoneTexte 15"/>
          <p:cNvSpPr txBox="1"/>
          <p:nvPr/>
        </p:nvSpPr>
        <p:spPr>
          <a:xfrm>
            <a:off x="8691094" y="5604383"/>
            <a:ext cx="967933" cy="430887"/>
          </a:xfrm>
          <a:prstGeom prst="rect">
            <a:avLst/>
          </a:prstGeom>
          <a:noFill/>
        </p:spPr>
        <p:txBody>
          <a:bodyPr wrap="none" rtlCol="0">
            <a:spAutoFit/>
          </a:bodyPr>
          <a:lstStyle/>
          <a:p>
            <a:pPr defTabSz="457200">
              <a:lnSpc>
                <a:spcPct val="90000"/>
              </a:lnSpc>
            </a:pPr>
            <a:r>
              <a:rPr lang="fr-FR" sz="2400" dirty="0">
                <a:solidFill>
                  <a:srgbClr val="57BCE5"/>
                </a:solidFill>
                <a:latin typeface="Corbel"/>
              </a:rPr>
              <a:t>RR = 1</a:t>
            </a:r>
          </a:p>
        </p:txBody>
      </p:sp>
      <p:sp>
        <p:nvSpPr>
          <p:cNvPr id="22" name="ZoneTexte 21"/>
          <p:cNvSpPr txBox="1"/>
          <p:nvPr/>
        </p:nvSpPr>
        <p:spPr>
          <a:xfrm>
            <a:off x="3855868" y="1793670"/>
            <a:ext cx="1199818" cy="430887"/>
          </a:xfrm>
          <a:prstGeom prst="rect">
            <a:avLst/>
          </a:prstGeom>
          <a:noFill/>
        </p:spPr>
        <p:txBody>
          <a:bodyPr wrap="none" rtlCol="0">
            <a:spAutoFit/>
          </a:bodyPr>
          <a:lstStyle/>
          <a:p>
            <a:pPr defTabSz="457200">
              <a:lnSpc>
                <a:spcPct val="90000"/>
              </a:lnSpc>
            </a:pPr>
            <a:r>
              <a:rPr lang="fr-FR" sz="2400" dirty="0">
                <a:solidFill>
                  <a:srgbClr val="DF9041"/>
                </a:solidFill>
                <a:latin typeface="Corbel"/>
              </a:rPr>
              <a:t>Maladie</a:t>
            </a:r>
          </a:p>
        </p:txBody>
      </p:sp>
      <p:sp>
        <p:nvSpPr>
          <p:cNvPr id="24" name="ZoneTexte 23"/>
          <p:cNvSpPr txBox="1"/>
          <p:nvPr/>
        </p:nvSpPr>
        <p:spPr>
          <a:xfrm rot="16200000">
            <a:off x="1528032" y="3096540"/>
            <a:ext cx="767758" cy="430887"/>
          </a:xfrm>
          <a:prstGeom prst="rect">
            <a:avLst/>
          </a:prstGeom>
          <a:noFill/>
        </p:spPr>
        <p:txBody>
          <a:bodyPr wrap="none" rtlCol="0">
            <a:spAutoFit/>
          </a:bodyPr>
          <a:lstStyle/>
          <a:p>
            <a:pPr defTabSz="457200">
              <a:lnSpc>
                <a:spcPct val="90000"/>
              </a:lnSpc>
            </a:pPr>
            <a:r>
              <a:rPr lang="fr-FR" sz="2400" dirty="0">
                <a:solidFill>
                  <a:srgbClr val="DF9041"/>
                </a:solidFill>
                <a:latin typeface="Corbel"/>
              </a:rPr>
              <a:t>Café</a:t>
            </a:r>
          </a:p>
        </p:txBody>
      </p:sp>
      <p:sp>
        <p:nvSpPr>
          <p:cNvPr id="25" name="ZoneTexte 24"/>
          <p:cNvSpPr txBox="1"/>
          <p:nvPr/>
        </p:nvSpPr>
        <p:spPr>
          <a:xfrm>
            <a:off x="3855869" y="4354948"/>
            <a:ext cx="1199818" cy="430887"/>
          </a:xfrm>
          <a:prstGeom prst="rect">
            <a:avLst/>
          </a:prstGeom>
          <a:noFill/>
        </p:spPr>
        <p:txBody>
          <a:bodyPr wrap="none" rtlCol="0">
            <a:spAutoFit/>
          </a:bodyPr>
          <a:lstStyle/>
          <a:p>
            <a:pPr defTabSz="457200">
              <a:lnSpc>
                <a:spcPct val="90000"/>
              </a:lnSpc>
            </a:pPr>
            <a:r>
              <a:rPr lang="fr-FR" sz="2400" dirty="0">
                <a:solidFill>
                  <a:srgbClr val="57BCE5"/>
                </a:solidFill>
                <a:latin typeface="Corbel"/>
              </a:rPr>
              <a:t>Maladie</a:t>
            </a:r>
          </a:p>
        </p:txBody>
      </p:sp>
      <p:sp>
        <p:nvSpPr>
          <p:cNvPr id="26" name="ZoneTexte 25"/>
          <p:cNvSpPr txBox="1"/>
          <p:nvPr/>
        </p:nvSpPr>
        <p:spPr>
          <a:xfrm rot="16200000">
            <a:off x="1528033" y="5657818"/>
            <a:ext cx="767758" cy="430887"/>
          </a:xfrm>
          <a:prstGeom prst="rect">
            <a:avLst/>
          </a:prstGeom>
          <a:noFill/>
        </p:spPr>
        <p:txBody>
          <a:bodyPr wrap="none" rtlCol="0">
            <a:spAutoFit/>
          </a:bodyPr>
          <a:lstStyle/>
          <a:p>
            <a:pPr defTabSz="457200">
              <a:lnSpc>
                <a:spcPct val="90000"/>
              </a:lnSpc>
            </a:pPr>
            <a:r>
              <a:rPr lang="fr-FR" sz="2400" dirty="0">
                <a:solidFill>
                  <a:srgbClr val="57BCE5"/>
                </a:solidFill>
                <a:latin typeface="Corbel"/>
              </a:rPr>
              <a:t>Café</a:t>
            </a:r>
          </a:p>
        </p:txBody>
      </p:sp>
      <p:cxnSp>
        <p:nvCxnSpPr>
          <p:cNvPr id="6" name="Connecteur droit 5"/>
          <p:cNvCxnSpPr/>
          <p:nvPr/>
        </p:nvCxnSpPr>
        <p:spPr>
          <a:xfrm flipV="1">
            <a:off x="1524000" y="4292181"/>
            <a:ext cx="9144000" cy="14599"/>
          </a:xfrm>
          <a:prstGeom prst="line">
            <a:avLst/>
          </a:prstGeom>
          <a:ln w="57150" cmpd="sng">
            <a:solidFill>
              <a:schemeClr val="accent2"/>
            </a:solidFill>
            <a:prstDash val="dash"/>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6699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a:bodyPr>
          <a:lstStyle/>
          <a:p>
            <a:pPr>
              <a:defRPr/>
            </a:pPr>
            <a:r>
              <a:rPr lang="fr-FR" dirty="0">
                <a:solidFill>
                  <a:srgbClr val="AEBD57"/>
                </a:solidFill>
                <a:ea typeface="+mj-ea"/>
                <a:cs typeface="+mj-cs"/>
              </a:rPr>
              <a:t>Analyse </a:t>
            </a:r>
            <a:r>
              <a:rPr lang="fr-FR" dirty="0" err="1">
                <a:solidFill>
                  <a:srgbClr val="AEBD57"/>
                </a:solidFill>
                <a:ea typeface="+mj-ea"/>
                <a:cs typeface="+mj-cs"/>
              </a:rPr>
              <a:t>multivariée</a:t>
            </a:r>
            <a:br>
              <a:rPr lang="fr-FR" dirty="0">
                <a:solidFill>
                  <a:srgbClr val="AEBD57"/>
                </a:solidFill>
              </a:rPr>
            </a:br>
            <a:r>
              <a:rPr lang="fr-FR" dirty="0">
                <a:solidFill>
                  <a:srgbClr val="AEBD57"/>
                </a:solidFill>
              </a:rPr>
              <a:t>Exemple</a:t>
            </a:r>
            <a:endParaRPr lang="fr-FR" dirty="0">
              <a:solidFill>
                <a:srgbClr val="AEBD57"/>
              </a:solidFill>
              <a:ea typeface="+mj-ea"/>
              <a:cs typeface="+mj-cs"/>
            </a:endParaRPr>
          </a:p>
        </p:txBody>
      </p:sp>
      <p:sp>
        <p:nvSpPr>
          <p:cNvPr id="7" name="ZoneTexte 6"/>
          <p:cNvSpPr txBox="1"/>
          <p:nvPr/>
        </p:nvSpPr>
        <p:spPr>
          <a:xfrm>
            <a:off x="2268512" y="1633055"/>
            <a:ext cx="7094766" cy="4087272"/>
          </a:xfrm>
          <a:prstGeom prst="rect">
            <a:avLst/>
          </a:prstGeom>
          <a:noFill/>
        </p:spPr>
        <p:txBody>
          <a:bodyPr wrap="square" rtlCol="0">
            <a:spAutoFit/>
          </a:bodyPr>
          <a:lstStyle/>
          <a:p>
            <a:pPr>
              <a:lnSpc>
                <a:spcPct val="90000"/>
              </a:lnSpc>
            </a:pPr>
            <a:r>
              <a:rPr lang="fr-FR" sz="2400" dirty="0"/>
              <a:t>Étude observationnelle sur durée d’une opération chirurgicale</a:t>
            </a:r>
          </a:p>
          <a:p>
            <a:pPr>
              <a:lnSpc>
                <a:spcPct val="90000"/>
              </a:lnSpc>
            </a:pPr>
            <a:endParaRPr lang="fr-FR" sz="2400" dirty="0"/>
          </a:p>
          <a:p>
            <a:pPr>
              <a:lnSpc>
                <a:spcPct val="90000"/>
              </a:lnSpc>
            </a:pPr>
            <a:r>
              <a:rPr lang="fr-FR" sz="2400" dirty="0">
                <a:solidFill>
                  <a:schemeClr val="accent4"/>
                </a:solidFill>
              </a:rPr>
              <a:t>2 procédures : </a:t>
            </a:r>
            <a:endParaRPr lang="fr-FR" sz="2400" dirty="0"/>
          </a:p>
          <a:p>
            <a:pPr>
              <a:lnSpc>
                <a:spcPct val="90000"/>
              </a:lnSpc>
            </a:pPr>
            <a:r>
              <a:rPr lang="fr-FR" sz="2400" dirty="0">
                <a:solidFill>
                  <a:schemeClr val="accent4">
                    <a:lumMod val="20000"/>
                    <a:lumOff val="80000"/>
                  </a:schemeClr>
                </a:solidFill>
              </a:rPr>
              <a:t>Procédure A : 189,8 min [IC95: 181,5 ;  198,1]</a:t>
            </a:r>
          </a:p>
          <a:p>
            <a:pPr>
              <a:lnSpc>
                <a:spcPct val="90000"/>
              </a:lnSpc>
            </a:pPr>
            <a:r>
              <a:rPr lang="fr-FR" sz="2400" dirty="0">
                <a:solidFill>
                  <a:schemeClr val="accent4">
                    <a:lumMod val="20000"/>
                    <a:lumOff val="80000"/>
                  </a:schemeClr>
                </a:solidFill>
              </a:rPr>
              <a:t>Procédure B : 181,3 min [IC95: 174,9  ; 187,6]</a:t>
            </a:r>
          </a:p>
          <a:p>
            <a:pPr>
              <a:lnSpc>
                <a:spcPct val="90000"/>
              </a:lnSpc>
            </a:pPr>
            <a:r>
              <a:rPr lang="fr-FR" sz="2400" dirty="0">
                <a:solidFill>
                  <a:srgbClr val="DF9041"/>
                </a:solidFill>
              </a:rPr>
              <a:t>Non significatif</a:t>
            </a:r>
          </a:p>
          <a:p>
            <a:pPr>
              <a:lnSpc>
                <a:spcPct val="90000"/>
              </a:lnSpc>
            </a:pPr>
            <a:endParaRPr lang="fr-FR" sz="2400" dirty="0"/>
          </a:p>
          <a:p>
            <a:pPr>
              <a:lnSpc>
                <a:spcPct val="90000"/>
              </a:lnSpc>
            </a:pPr>
            <a:r>
              <a:rPr lang="fr-FR" sz="2400" dirty="0">
                <a:solidFill>
                  <a:schemeClr val="accent5"/>
                </a:solidFill>
              </a:rPr>
              <a:t>Ancienneté par procédure :</a:t>
            </a:r>
          </a:p>
          <a:p>
            <a:pPr>
              <a:lnSpc>
                <a:spcPct val="90000"/>
              </a:lnSpc>
            </a:pPr>
            <a:r>
              <a:rPr lang="fr-FR" sz="2400" dirty="0">
                <a:solidFill>
                  <a:schemeClr val="accent5">
                    <a:lumMod val="20000"/>
                    <a:lumOff val="80000"/>
                  </a:schemeClr>
                </a:solidFill>
              </a:rPr>
              <a:t>Procédure A : 9,4 ans [IC95: 8,1 ; 10,6]</a:t>
            </a:r>
          </a:p>
          <a:p>
            <a:pPr>
              <a:lnSpc>
                <a:spcPct val="90000"/>
              </a:lnSpc>
            </a:pPr>
            <a:r>
              <a:rPr lang="fr-FR" sz="2400" dirty="0">
                <a:solidFill>
                  <a:schemeClr val="accent5">
                    <a:lumMod val="20000"/>
                    <a:lumOff val="80000"/>
                  </a:schemeClr>
                </a:solidFill>
              </a:rPr>
              <a:t>Procédure B : 6,3 ans [IC95: 5,3 ; 7,2]</a:t>
            </a:r>
          </a:p>
          <a:p>
            <a:pPr>
              <a:lnSpc>
                <a:spcPct val="90000"/>
              </a:lnSpc>
            </a:pPr>
            <a:r>
              <a:rPr lang="fr-FR" sz="2400" dirty="0">
                <a:solidFill>
                  <a:srgbClr val="E35F5F"/>
                </a:solidFill>
              </a:rPr>
              <a:t>Significatif</a:t>
            </a:r>
          </a:p>
        </p:txBody>
      </p:sp>
    </p:spTree>
    <p:extLst>
      <p:ext uri="{BB962C8B-B14F-4D97-AF65-F5344CB8AC3E}">
        <p14:creationId xmlns:p14="http://schemas.microsoft.com/office/powerpoint/2010/main" val="4109475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a:bodyPr>
          <a:lstStyle/>
          <a:p>
            <a:pPr>
              <a:defRPr/>
            </a:pPr>
            <a:r>
              <a:rPr lang="fr-FR" dirty="0">
                <a:solidFill>
                  <a:srgbClr val="AEBD57"/>
                </a:solidFill>
                <a:ea typeface="+mj-ea"/>
                <a:cs typeface="+mj-cs"/>
              </a:rPr>
              <a:t>Analyse </a:t>
            </a:r>
            <a:r>
              <a:rPr lang="fr-FR" dirty="0" err="1">
                <a:solidFill>
                  <a:srgbClr val="AEBD57"/>
                </a:solidFill>
                <a:ea typeface="+mj-ea"/>
                <a:cs typeface="+mj-cs"/>
              </a:rPr>
              <a:t>multivariée</a:t>
            </a:r>
            <a:br>
              <a:rPr lang="fr-FR" dirty="0">
                <a:solidFill>
                  <a:srgbClr val="AEBD57"/>
                </a:solidFill>
              </a:rPr>
            </a:br>
            <a:r>
              <a:rPr lang="fr-FR" dirty="0">
                <a:solidFill>
                  <a:srgbClr val="AEBD57"/>
                </a:solidFill>
              </a:rPr>
              <a:t>Exemple</a:t>
            </a:r>
            <a:endParaRPr lang="fr-FR" dirty="0">
              <a:solidFill>
                <a:srgbClr val="AEBD57"/>
              </a:solidFill>
              <a:ea typeface="+mj-ea"/>
              <a:cs typeface="+mj-cs"/>
            </a:endParaRPr>
          </a:p>
        </p:txBody>
      </p:sp>
      <p:pic>
        <p:nvPicPr>
          <p:cNvPr id="5" name="Image 4" descr="droit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6546" y="2511071"/>
            <a:ext cx="4350289" cy="3529906"/>
          </a:xfrm>
          <a:prstGeom prst="rect">
            <a:avLst/>
          </a:prstGeom>
        </p:spPr>
      </p:pic>
      <p:sp>
        <p:nvSpPr>
          <p:cNvPr id="6" name="ZoneTexte 5"/>
          <p:cNvSpPr txBox="1"/>
          <p:nvPr/>
        </p:nvSpPr>
        <p:spPr>
          <a:xfrm>
            <a:off x="6487417" y="2803057"/>
            <a:ext cx="3956135" cy="2867452"/>
          </a:xfrm>
          <a:prstGeom prst="rect">
            <a:avLst/>
          </a:prstGeom>
          <a:noFill/>
        </p:spPr>
        <p:txBody>
          <a:bodyPr wrap="square" rtlCol="0">
            <a:spAutoFit/>
          </a:bodyPr>
          <a:lstStyle/>
          <a:p>
            <a:pPr>
              <a:lnSpc>
                <a:spcPct val="90000"/>
              </a:lnSpc>
            </a:pPr>
            <a:r>
              <a:rPr lang="fr-FR" sz="2000" dirty="0"/>
              <a:t>La régression linéaire permet d’estimer les paramètres de la droite avec un intervalle de confiance :</a:t>
            </a:r>
          </a:p>
          <a:p>
            <a:pPr>
              <a:lnSpc>
                <a:spcPct val="90000"/>
              </a:lnSpc>
            </a:pPr>
            <a:endParaRPr lang="fr-FR" sz="2000" dirty="0"/>
          </a:p>
          <a:p>
            <a:pPr marL="342900" indent="-342900">
              <a:lnSpc>
                <a:spcPct val="90000"/>
              </a:lnSpc>
              <a:buFontTx/>
              <a:buChar char="-"/>
            </a:pPr>
            <a:r>
              <a:rPr lang="fr-FR" sz="2000" dirty="0"/>
              <a:t>Ordonnée à l’origine : </a:t>
            </a:r>
            <a:br>
              <a:rPr lang="fr-FR" sz="2000" dirty="0"/>
            </a:br>
            <a:r>
              <a:rPr lang="fr-FR" sz="2000" dirty="0"/>
              <a:t>219 [IC95: 211 ; 227]</a:t>
            </a:r>
          </a:p>
          <a:p>
            <a:pPr marL="342900" indent="-342900">
              <a:lnSpc>
                <a:spcPct val="90000"/>
              </a:lnSpc>
              <a:buFontTx/>
              <a:buChar char="-"/>
            </a:pPr>
            <a:endParaRPr lang="fr-FR" sz="2000" dirty="0"/>
          </a:p>
          <a:p>
            <a:pPr marL="342900" indent="-342900">
              <a:lnSpc>
                <a:spcPct val="90000"/>
              </a:lnSpc>
              <a:buFontTx/>
              <a:buChar char="-"/>
            </a:pPr>
            <a:r>
              <a:rPr lang="fr-FR" sz="2000" dirty="0"/>
              <a:t>Pente (effet de l’ancienneté) :</a:t>
            </a:r>
            <a:br>
              <a:rPr lang="fr-FR" sz="2000" dirty="0"/>
            </a:br>
            <a:r>
              <a:rPr lang="fr-FR" sz="2000" dirty="0"/>
              <a:t>- 4,3 [IC95: -5,2 ; -3,4]</a:t>
            </a:r>
          </a:p>
        </p:txBody>
      </p:sp>
      <p:sp>
        <p:nvSpPr>
          <p:cNvPr id="3" name="ZoneTexte 2"/>
          <p:cNvSpPr txBox="1"/>
          <p:nvPr/>
        </p:nvSpPr>
        <p:spPr>
          <a:xfrm>
            <a:off x="1976545" y="1624906"/>
            <a:ext cx="5906234" cy="875111"/>
          </a:xfrm>
          <a:prstGeom prst="rect">
            <a:avLst/>
          </a:prstGeom>
          <a:noFill/>
        </p:spPr>
        <p:txBody>
          <a:bodyPr wrap="none" rtlCol="0">
            <a:spAutoFit/>
          </a:bodyPr>
          <a:lstStyle/>
          <a:p>
            <a:pPr>
              <a:lnSpc>
                <a:spcPct val="90000"/>
              </a:lnSpc>
            </a:pPr>
            <a:r>
              <a:rPr lang="fr-FR" sz="2800" dirty="0">
                <a:solidFill>
                  <a:schemeClr val="accent3"/>
                </a:solidFill>
              </a:rPr>
              <a:t>Durée par ancienneté</a:t>
            </a:r>
            <a:br>
              <a:rPr lang="fr-FR" sz="2800" dirty="0">
                <a:solidFill>
                  <a:schemeClr val="accent3"/>
                </a:solidFill>
              </a:rPr>
            </a:br>
            <a:r>
              <a:rPr lang="fr-FR" sz="2800" dirty="0">
                <a:solidFill>
                  <a:schemeClr val="accent3"/>
                </a:solidFill>
              </a:rPr>
              <a:t> </a:t>
            </a:r>
            <a:r>
              <a:rPr lang="fr-FR" sz="2400" dirty="0">
                <a:solidFill>
                  <a:schemeClr val="accent3">
                    <a:lumMod val="20000"/>
                    <a:lumOff val="80000"/>
                  </a:schemeClr>
                </a:solidFill>
              </a:rPr>
              <a:t>durée = ordonnée à l’origine + a × ancienneté</a:t>
            </a:r>
          </a:p>
        </p:txBody>
      </p:sp>
    </p:spTree>
    <p:extLst>
      <p:ext uri="{BB962C8B-B14F-4D97-AF65-F5344CB8AC3E}">
        <p14:creationId xmlns:p14="http://schemas.microsoft.com/office/powerpoint/2010/main" val="4192801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AEBD57"/>
                </a:solidFill>
              </a:rPr>
              <a:t>Analyse </a:t>
            </a:r>
            <a:r>
              <a:rPr lang="fr-FR" dirty="0" err="1">
                <a:solidFill>
                  <a:srgbClr val="AEBD57"/>
                </a:solidFill>
              </a:rPr>
              <a:t>multivariée</a:t>
            </a:r>
            <a:br>
              <a:rPr lang="fr-FR" dirty="0">
                <a:solidFill>
                  <a:srgbClr val="AEBD57"/>
                </a:solidFill>
              </a:rPr>
            </a:br>
            <a:r>
              <a:rPr lang="fr-FR" dirty="0">
                <a:solidFill>
                  <a:srgbClr val="AEBD57"/>
                </a:solidFill>
              </a:rPr>
              <a:t>Exemple</a:t>
            </a:r>
          </a:p>
        </p:txBody>
      </p:sp>
      <p:sp>
        <p:nvSpPr>
          <p:cNvPr id="4" name="ZoneTexte 3"/>
          <p:cNvSpPr txBox="1"/>
          <p:nvPr/>
        </p:nvSpPr>
        <p:spPr>
          <a:xfrm>
            <a:off x="6563850" y="2788458"/>
            <a:ext cx="2876108" cy="424732"/>
          </a:xfrm>
          <a:prstGeom prst="rect">
            <a:avLst/>
          </a:prstGeom>
          <a:noFill/>
        </p:spPr>
        <p:txBody>
          <a:bodyPr wrap="none" rtlCol="0">
            <a:spAutoFit/>
          </a:bodyPr>
          <a:lstStyle/>
          <a:p>
            <a:pPr>
              <a:lnSpc>
                <a:spcPct val="90000"/>
              </a:lnSpc>
            </a:pPr>
            <a:r>
              <a:rPr lang="fr-FR" sz="2400" dirty="0"/>
              <a:t>Durée d’intervention </a:t>
            </a:r>
          </a:p>
        </p:txBody>
      </p:sp>
      <p:sp>
        <p:nvSpPr>
          <p:cNvPr id="5" name="ZoneTexte 4"/>
          <p:cNvSpPr txBox="1"/>
          <p:nvPr/>
        </p:nvSpPr>
        <p:spPr>
          <a:xfrm>
            <a:off x="2666108" y="2788459"/>
            <a:ext cx="1495872" cy="430887"/>
          </a:xfrm>
          <a:prstGeom prst="rect">
            <a:avLst/>
          </a:prstGeom>
          <a:noFill/>
        </p:spPr>
        <p:txBody>
          <a:bodyPr wrap="none" rtlCol="0">
            <a:spAutoFit/>
          </a:bodyPr>
          <a:lstStyle/>
          <a:p>
            <a:pPr>
              <a:lnSpc>
                <a:spcPct val="90000"/>
              </a:lnSpc>
            </a:pPr>
            <a:r>
              <a:rPr lang="fr-FR" sz="2400" dirty="0"/>
              <a:t>Procédure</a:t>
            </a:r>
          </a:p>
        </p:txBody>
      </p:sp>
      <p:sp>
        <p:nvSpPr>
          <p:cNvPr id="6" name="ZoneTexte 5"/>
          <p:cNvSpPr txBox="1"/>
          <p:nvPr/>
        </p:nvSpPr>
        <p:spPr>
          <a:xfrm>
            <a:off x="4456522" y="4814210"/>
            <a:ext cx="1639692" cy="430887"/>
          </a:xfrm>
          <a:prstGeom prst="rect">
            <a:avLst/>
          </a:prstGeom>
          <a:noFill/>
        </p:spPr>
        <p:txBody>
          <a:bodyPr wrap="none" rtlCol="0">
            <a:spAutoFit/>
          </a:bodyPr>
          <a:lstStyle/>
          <a:p>
            <a:pPr>
              <a:lnSpc>
                <a:spcPct val="90000"/>
              </a:lnSpc>
            </a:pPr>
            <a:r>
              <a:rPr lang="fr-FR" sz="2400" dirty="0"/>
              <a:t>Ancienneté</a:t>
            </a:r>
          </a:p>
        </p:txBody>
      </p:sp>
      <p:cxnSp>
        <p:nvCxnSpPr>
          <p:cNvPr id="8" name="Connecteur droit avec flèche 7"/>
          <p:cNvCxnSpPr>
            <a:stCxn id="5" idx="3"/>
          </p:cNvCxnSpPr>
          <p:nvPr/>
        </p:nvCxnSpPr>
        <p:spPr>
          <a:xfrm>
            <a:off x="4161980" y="3003902"/>
            <a:ext cx="2296240" cy="18144"/>
          </a:xfrm>
          <a:prstGeom prst="straightConnector1">
            <a:avLst/>
          </a:prstGeom>
          <a:ln w="38100" cmpd="sng">
            <a:solidFill>
              <a:schemeClr val="accent3"/>
            </a:solidFill>
            <a:miter lim="800000"/>
            <a:headEnd type="none"/>
            <a:tailEnd type="triangle" w="lg" len="lg"/>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a:stCxn id="6" idx="1"/>
          </p:cNvCxnSpPr>
          <p:nvPr/>
        </p:nvCxnSpPr>
        <p:spPr>
          <a:xfrm flipH="1" flipV="1">
            <a:off x="3434644" y="3354701"/>
            <a:ext cx="1021879" cy="1674952"/>
          </a:xfrm>
          <a:prstGeom prst="straightConnector1">
            <a:avLst/>
          </a:prstGeom>
          <a:ln w="38100" cmpd="sng">
            <a:solidFill>
              <a:schemeClr val="accent3"/>
            </a:solidFill>
            <a:miter lim="800000"/>
            <a:headEnd type="none"/>
            <a:tailEnd type="triangle" w="lg" len="lg"/>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a:stCxn id="6" idx="3"/>
          </p:cNvCxnSpPr>
          <p:nvPr/>
        </p:nvCxnSpPr>
        <p:spPr>
          <a:xfrm flipV="1">
            <a:off x="6096215" y="3434789"/>
            <a:ext cx="726963" cy="1594864"/>
          </a:xfrm>
          <a:prstGeom prst="straightConnector1">
            <a:avLst/>
          </a:prstGeom>
          <a:ln w="38100" cmpd="sng">
            <a:solidFill>
              <a:schemeClr val="accent3"/>
            </a:solidFill>
            <a:miter lim="800000"/>
            <a:headEnd type="none"/>
            <a:tailEnd type="triangle" w="lg" len="lg"/>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4456523" y="5245097"/>
            <a:ext cx="2829921" cy="430887"/>
          </a:xfrm>
          <a:prstGeom prst="rect">
            <a:avLst/>
          </a:prstGeom>
          <a:noFill/>
        </p:spPr>
        <p:txBody>
          <a:bodyPr wrap="none" rtlCol="0">
            <a:spAutoFit/>
          </a:bodyPr>
          <a:lstStyle/>
          <a:p>
            <a:pPr>
              <a:lnSpc>
                <a:spcPct val="90000"/>
              </a:lnSpc>
            </a:pPr>
            <a:r>
              <a:rPr lang="fr-FR" sz="2400" dirty="0">
                <a:solidFill>
                  <a:srgbClr val="AEBD57"/>
                </a:solidFill>
              </a:rPr>
              <a:t>Facteur de confusion</a:t>
            </a:r>
          </a:p>
        </p:txBody>
      </p:sp>
    </p:spTree>
    <p:extLst>
      <p:ext uri="{BB962C8B-B14F-4D97-AF65-F5344CB8AC3E}">
        <p14:creationId xmlns:p14="http://schemas.microsoft.com/office/powerpoint/2010/main" val="121649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a:bodyPr>
          <a:lstStyle/>
          <a:p>
            <a:pPr>
              <a:defRPr/>
            </a:pPr>
            <a:r>
              <a:rPr lang="fr-FR" dirty="0">
                <a:solidFill>
                  <a:srgbClr val="AEBD57"/>
                </a:solidFill>
                <a:ea typeface="+mj-ea"/>
                <a:cs typeface="+mj-cs"/>
              </a:rPr>
              <a:t>Analyse </a:t>
            </a:r>
            <a:r>
              <a:rPr lang="fr-FR" dirty="0" err="1">
                <a:solidFill>
                  <a:srgbClr val="AEBD57"/>
                </a:solidFill>
                <a:ea typeface="+mj-ea"/>
                <a:cs typeface="+mj-cs"/>
              </a:rPr>
              <a:t>multivariée</a:t>
            </a:r>
            <a:br>
              <a:rPr lang="fr-FR" dirty="0">
                <a:solidFill>
                  <a:srgbClr val="AEBD57"/>
                </a:solidFill>
              </a:rPr>
            </a:br>
            <a:r>
              <a:rPr lang="fr-FR" dirty="0">
                <a:solidFill>
                  <a:srgbClr val="AEBD57"/>
                </a:solidFill>
              </a:rPr>
              <a:t>Exemple</a:t>
            </a:r>
            <a:endParaRPr lang="fr-FR" dirty="0">
              <a:solidFill>
                <a:srgbClr val="AEBD57"/>
              </a:solidFill>
              <a:ea typeface="+mj-ea"/>
              <a:cs typeface="+mj-cs"/>
            </a:endParaRPr>
          </a:p>
        </p:txBody>
      </p:sp>
      <p:sp>
        <p:nvSpPr>
          <p:cNvPr id="6" name="ZoneTexte 5"/>
          <p:cNvSpPr txBox="1"/>
          <p:nvPr/>
        </p:nvSpPr>
        <p:spPr>
          <a:xfrm>
            <a:off x="6312238" y="2452674"/>
            <a:ext cx="3956135" cy="2867452"/>
          </a:xfrm>
          <a:prstGeom prst="rect">
            <a:avLst/>
          </a:prstGeom>
          <a:noFill/>
        </p:spPr>
        <p:txBody>
          <a:bodyPr wrap="square" rtlCol="0">
            <a:spAutoFit/>
          </a:bodyPr>
          <a:lstStyle/>
          <a:p>
            <a:pPr>
              <a:lnSpc>
                <a:spcPct val="90000"/>
              </a:lnSpc>
            </a:pPr>
            <a:r>
              <a:rPr lang="fr-FR" sz="2000" dirty="0"/>
              <a:t>Paramètres du plan :</a:t>
            </a:r>
          </a:p>
          <a:p>
            <a:pPr>
              <a:lnSpc>
                <a:spcPct val="90000"/>
              </a:lnSpc>
            </a:pPr>
            <a:endParaRPr lang="fr-FR" sz="2000" dirty="0"/>
          </a:p>
          <a:p>
            <a:pPr marL="342900" indent="-342900">
              <a:lnSpc>
                <a:spcPct val="90000"/>
              </a:lnSpc>
              <a:buFontTx/>
              <a:buChar char="-"/>
            </a:pPr>
            <a:r>
              <a:rPr lang="fr-FR" sz="2000" dirty="0"/>
              <a:t>Ordonnée à l’origine : </a:t>
            </a:r>
            <a:br>
              <a:rPr lang="fr-FR" sz="2000" dirty="0"/>
            </a:br>
            <a:r>
              <a:rPr lang="fr-FR" sz="2000" dirty="0"/>
              <a:t>245 [IC95: 236 ; 253]</a:t>
            </a:r>
          </a:p>
          <a:p>
            <a:pPr marL="342900" indent="-342900">
              <a:lnSpc>
                <a:spcPct val="90000"/>
              </a:lnSpc>
              <a:buFontTx/>
              <a:buChar char="-"/>
            </a:pPr>
            <a:endParaRPr lang="fr-FR" sz="2000" dirty="0"/>
          </a:p>
          <a:p>
            <a:pPr marL="342900" indent="-342900">
              <a:lnSpc>
                <a:spcPct val="90000"/>
              </a:lnSpc>
              <a:buFontTx/>
              <a:buChar char="-"/>
            </a:pPr>
            <a:r>
              <a:rPr lang="fr-FR" sz="2000" dirty="0"/>
              <a:t>effet de l’ancienneté :</a:t>
            </a:r>
            <a:br>
              <a:rPr lang="fr-FR" sz="2000" dirty="0"/>
            </a:br>
            <a:r>
              <a:rPr lang="fr-FR" sz="2000" dirty="0"/>
              <a:t>- 5,7 [IC95: -6,5 ; -5,0]</a:t>
            </a:r>
          </a:p>
          <a:p>
            <a:pPr marL="342900" indent="-342900">
              <a:lnSpc>
                <a:spcPct val="90000"/>
              </a:lnSpc>
              <a:buFontTx/>
              <a:buChar char="-"/>
            </a:pPr>
            <a:endParaRPr lang="fr-FR" sz="2000" dirty="0"/>
          </a:p>
          <a:p>
            <a:pPr marL="342900" indent="-342900">
              <a:lnSpc>
                <a:spcPct val="90000"/>
              </a:lnSpc>
              <a:buFontTx/>
              <a:buChar char="-"/>
            </a:pPr>
            <a:r>
              <a:rPr lang="fr-FR" sz="2000" dirty="0"/>
              <a:t>Effet lié à la procédure B :</a:t>
            </a:r>
            <a:br>
              <a:rPr lang="fr-FR" sz="2000" dirty="0"/>
            </a:br>
            <a:r>
              <a:rPr lang="fr-FR" sz="2000" dirty="0"/>
              <a:t>-32,2 [IC95: -38,8 ; -25,6]</a:t>
            </a:r>
          </a:p>
        </p:txBody>
      </p:sp>
      <p:sp>
        <p:nvSpPr>
          <p:cNvPr id="3" name="ZoneTexte 2"/>
          <p:cNvSpPr txBox="1"/>
          <p:nvPr/>
        </p:nvSpPr>
        <p:spPr>
          <a:xfrm>
            <a:off x="1595210" y="1759001"/>
            <a:ext cx="9463248" cy="430887"/>
          </a:xfrm>
          <a:prstGeom prst="rect">
            <a:avLst/>
          </a:prstGeom>
          <a:noFill/>
        </p:spPr>
        <p:txBody>
          <a:bodyPr wrap="none" rtlCol="0">
            <a:spAutoFit/>
          </a:bodyPr>
          <a:lstStyle/>
          <a:p>
            <a:pPr>
              <a:lnSpc>
                <a:spcPct val="90000"/>
              </a:lnSpc>
            </a:pPr>
            <a:r>
              <a:rPr lang="fr-FR" sz="2400" dirty="0">
                <a:solidFill>
                  <a:schemeClr val="accent3"/>
                </a:solidFill>
              </a:rPr>
              <a:t>Durée = ordonnée à l’origine + a</a:t>
            </a:r>
            <a:r>
              <a:rPr lang="fr-FR" sz="2400" baseline="-25000" dirty="0">
                <a:solidFill>
                  <a:schemeClr val="accent3"/>
                </a:solidFill>
              </a:rPr>
              <a:t>1</a:t>
            </a:r>
            <a:r>
              <a:rPr lang="fr-FR" sz="2400" dirty="0">
                <a:solidFill>
                  <a:schemeClr val="accent3"/>
                </a:solidFill>
              </a:rPr>
              <a:t> × ancienneté + a</a:t>
            </a:r>
            <a:r>
              <a:rPr lang="fr-FR" sz="2400" baseline="-25000" dirty="0">
                <a:solidFill>
                  <a:schemeClr val="accent3"/>
                </a:solidFill>
              </a:rPr>
              <a:t>2</a:t>
            </a:r>
            <a:r>
              <a:rPr lang="fr-FR" sz="2400" dirty="0">
                <a:solidFill>
                  <a:schemeClr val="accent3"/>
                </a:solidFill>
              </a:rPr>
              <a:t> × procédure </a:t>
            </a:r>
            <a:r>
              <a:rPr lang="fr-FR" dirty="0">
                <a:solidFill>
                  <a:srgbClr val="EFF2DD"/>
                </a:solidFill>
              </a:rPr>
              <a:t>(A=0, B=1)</a:t>
            </a:r>
          </a:p>
        </p:txBody>
      </p:sp>
      <p:pic>
        <p:nvPicPr>
          <p:cNvPr id="4" name="Image 3" descr="pla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5163" y="2452675"/>
            <a:ext cx="4226628" cy="4171737"/>
          </a:xfrm>
          <a:prstGeom prst="rect">
            <a:avLst/>
          </a:prstGeom>
        </p:spPr>
      </p:pic>
      <p:sp>
        <p:nvSpPr>
          <p:cNvPr id="7" name="ZoneTexte 6"/>
          <p:cNvSpPr txBox="1"/>
          <p:nvPr/>
        </p:nvSpPr>
        <p:spPr>
          <a:xfrm>
            <a:off x="6458220" y="5528727"/>
            <a:ext cx="4001876" cy="928459"/>
          </a:xfrm>
          <a:prstGeom prst="rect">
            <a:avLst/>
          </a:prstGeom>
          <a:noFill/>
        </p:spPr>
        <p:txBody>
          <a:bodyPr wrap="square" rtlCol="0">
            <a:spAutoFit/>
          </a:bodyPr>
          <a:lstStyle/>
          <a:p>
            <a:pPr>
              <a:lnSpc>
                <a:spcPct val="90000"/>
              </a:lnSpc>
            </a:pPr>
            <a:r>
              <a:rPr lang="fr-FR" sz="2000" dirty="0">
                <a:solidFill>
                  <a:schemeClr val="accent5"/>
                </a:solidFill>
              </a:rPr>
              <a:t>L’effet propre de la procédure B est significatif (32 min de moins en moyenne)</a:t>
            </a:r>
          </a:p>
        </p:txBody>
      </p:sp>
    </p:spTree>
    <p:extLst>
      <p:ext uri="{BB962C8B-B14F-4D97-AF65-F5344CB8AC3E}">
        <p14:creationId xmlns:p14="http://schemas.microsoft.com/office/powerpoint/2010/main" val="1410997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a:bodyPr>
          <a:lstStyle/>
          <a:p>
            <a:pPr>
              <a:defRPr/>
            </a:pPr>
            <a:r>
              <a:rPr lang="fr-FR" dirty="0">
                <a:solidFill>
                  <a:srgbClr val="AEBD57"/>
                </a:solidFill>
              </a:rPr>
              <a:t>Régression logistique</a:t>
            </a:r>
          </a:p>
        </p:txBody>
      </p:sp>
      <p:sp>
        <p:nvSpPr>
          <p:cNvPr id="33794" name="Espace réservé du contenu 2"/>
          <p:cNvSpPr>
            <a:spLocks noGrp="1"/>
          </p:cNvSpPr>
          <p:nvPr>
            <p:ph idx="1"/>
          </p:nvPr>
        </p:nvSpPr>
        <p:spPr>
          <a:xfrm>
            <a:off x="1991146" y="1905000"/>
            <a:ext cx="4058323" cy="1379832"/>
          </a:xfrm>
        </p:spPr>
        <p:txBody>
          <a:bodyPr>
            <a:normAutofit fontScale="92500" lnSpcReduction="10000"/>
          </a:bodyPr>
          <a:lstStyle/>
          <a:p>
            <a:pPr marL="0" indent="0">
              <a:lnSpc>
                <a:spcPct val="80000"/>
              </a:lnSpc>
              <a:buNone/>
            </a:pPr>
            <a:r>
              <a:rPr lang="fr-FR" sz="2000" dirty="0">
                <a:latin typeface="Franklin Gothic Book" charset="0"/>
              </a:rPr>
              <a:t>Adaptée à la modélisation des risques</a:t>
            </a:r>
          </a:p>
          <a:p>
            <a:pPr marL="0" indent="0">
              <a:lnSpc>
                <a:spcPct val="80000"/>
              </a:lnSpc>
              <a:buNone/>
            </a:pPr>
            <a:r>
              <a:rPr lang="fr-FR" sz="2000" dirty="0">
                <a:latin typeface="Franklin Gothic Book" charset="0"/>
              </a:rPr>
              <a:t>Les paramètres de la courbes permettent d’estimer les </a:t>
            </a:r>
            <a:r>
              <a:rPr lang="fr-FR" sz="2200" dirty="0" err="1">
                <a:solidFill>
                  <a:schemeClr val="accent3"/>
                </a:solidFill>
                <a:latin typeface="Franklin Gothic Book" charset="0"/>
              </a:rPr>
              <a:t>odds</a:t>
            </a:r>
            <a:r>
              <a:rPr lang="fr-FR" sz="2200" dirty="0">
                <a:solidFill>
                  <a:schemeClr val="accent3"/>
                </a:solidFill>
                <a:latin typeface="Franklin Gothic Book" charset="0"/>
              </a:rPr>
              <a:t>-ratios ajustés</a:t>
            </a:r>
            <a:r>
              <a:rPr lang="fr-FR" sz="2000" dirty="0">
                <a:latin typeface="Franklin Gothic Book" charset="0"/>
              </a:rPr>
              <a:t> (biais de confusion minimisé).</a:t>
            </a:r>
          </a:p>
        </p:txBody>
      </p:sp>
      <p:pic>
        <p:nvPicPr>
          <p:cNvPr id="4" name="Image 3" descr="plane_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2818" y="3473476"/>
            <a:ext cx="3591178" cy="3384525"/>
          </a:xfrm>
          <a:prstGeom prst="rect">
            <a:avLst/>
          </a:prstGeom>
        </p:spPr>
      </p:pic>
      <p:pic>
        <p:nvPicPr>
          <p:cNvPr id="5" name="Image 4" descr="line_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1147" y="3541106"/>
            <a:ext cx="3780955" cy="3316894"/>
          </a:xfrm>
          <a:prstGeom prst="rect">
            <a:avLst/>
          </a:prstGeom>
        </p:spPr>
      </p:pic>
      <p:sp>
        <p:nvSpPr>
          <p:cNvPr id="7" name="Espace réservé du contenu 2"/>
          <p:cNvSpPr txBox="1">
            <a:spLocks/>
          </p:cNvSpPr>
          <p:nvPr/>
        </p:nvSpPr>
        <p:spPr>
          <a:xfrm>
            <a:off x="6472819" y="1905000"/>
            <a:ext cx="4058323" cy="1379832"/>
          </a:xfrm>
          <a:prstGeom prst="rect">
            <a:avLst/>
          </a:prstGeom>
        </p:spPr>
        <p:txBody>
          <a:bodyPr vert="horz" lIns="91440" tIns="45720" rIns="91440" bIns="45720" rtlCol="0">
            <a:normAutofit fontScale="92500" lnSpcReduction="10000"/>
          </a:bodyPr>
          <a:lst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48640"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05840"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34440"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630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6pPr>
            <a:lvl7pPr marL="16916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7pPr>
            <a:lvl8pPr marL="19202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8pPr>
            <a:lvl9pPr marL="21488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9pPr>
          </a:lstStyle>
          <a:p>
            <a:pPr>
              <a:lnSpc>
                <a:spcPct val="80000"/>
              </a:lnSpc>
              <a:buFontTx/>
              <a:buChar char="-"/>
            </a:pPr>
            <a:r>
              <a:rPr lang="fr-FR" sz="2000" dirty="0">
                <a:latin typeface="Franklin Gothic Book" charset="0"/>
              </a:rPr>
              <a:t>Effet de l’âge (pour chaque tranches de 5 ans)</a:t>
            </a:r>
            <a:br>
              <a:rPr lang="fr-FR" sz="2000" dirty="0">
                <a:latin typeface="Franklin Gothic Book" charset="0"/>
              </a:rPr>
            </a:br>
            <a:r>
              <a:rPr lang="fr-FR" sz="2000" dirty="0">
                <a:latin typeface="Franklin Gothic Book" charset="0"/>
              </a:rPr>
              <a:t>OR = 1,58 [IC95: 1,32 ; 1,99]</a:t>
            </a:r>
          </a:p>
          <a:p>
            <a:pPr>
              <a:lnSpc>
                <a:spcPct val="80000"/>
              </a:lnSpc>
              <a:buFontTx/>
              <a:buChar char="-"/>
            </a:pPr>
            <a:r>
              <a:rPr lang="fr-FR" sz="2000" dirty="0">
                <a:latin typeface="Franklin Gothic Book" charset="0"/>
              </a:rPr>
              <a:t>Effet x1</a:t>
            </a:r>
            <a:br>
              <a:rPr lang="fr-FR" sz="2000" dirty="0">
                <a:latin typeface="Franklin Gothic Book" charset="0"/>
              </a:rPr>
            </a:br>
            <a:r>
              <a:rPr lang="fr-FR" sz="2000" dirty="0">
                <a:latin typeface="Franklin Gothic Book" charset="0"/>
              </a:rPr>
              <a:t>OR = 1,22 [IC95: 0,71 ; 2,17]</a:t>
            </a:r>
          </a:p>
          <a:p>
            <a:pPr marL="0" indent="0">
              <a:lnSpc>
                <a:spcPct val="80000"/>
              </a:lnSpc>
              <a:buNone/>
            </a:pPr>
            <a:endParaRPr lang="fr-FR" sz="2000" dirty="0">
              <a:latin typeface="Franklin Gothic Book" charset="0"/>
            </a:endParaRPr>
          </a:p>
        </p:txBody>
      </p:sp>
    </p:spTree>
    <p:extLst>
      <p:ext uri="{BB962C8B-B14F-4D97-AF65-F5344CB8AC3E}">
        <p14:creationId xmlns:p14="http://schemas.microsoft.com/office/powerpoint/2010/main" val="146727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AEBD57"/>
                </a:solidFill>
              </a:rPr>
              <a:t>Autres modélisations</a:t>
            </a:r>
          </a:p>
        </p:txBody>
      </p:sp>
      <p:sp>
        <p:nvSpPr>
          <p:cNvPr id="3" name="Espace réservé du contenu 2"/>
          <p:cNvSpPr>
            <a:spLocks noGrp="1"/>
          </p:cNvSpPr>
          <p:nvPr>
            <p:ph idx="1"/>
          </p:nvPr>
        </p:nvSpPr>
        <p:spPr/>
        <p:txBody>
          <a:bodyPr/>
          <a:lstStyle/>
          <a:p>
            <a:r>
              <a:rPr lang="fr-FR" dirty="0">
                <a:solidFill>
                  <a:schemeClr val="accent4"/>
                </a:solidFill>
              </a:rPr>
              <a:t>Modèle de Poisson</a:t>
            </a:r>
            <a:br>
              <a:rPr lang="fr-FR" dirty="0">
                <a:solidFill>
                  <a:schemeClr val="accent4"/>
                </a:solidFill>
              </a:rPr>
            </a:br>
            <a:r>
              <a:rPr lang="fr-FR" dirty="0">
                <a:solidFill>
                  <a:schemeClr val="accent4">
                    <a:lumMod val="20000"/>
                    <a:lumOff val="80000"/>
                  </a:schemeClr>
                </a:solidFill>
              </a:rPr>
              <a:t>pour les variables de </a:t>
            </a:r>
            <a:r>
              <a:rPr lang="fr-FR" dirty="0">
                <a:solidFill>
                  <a:schemeClr val="accent4"/>
                </a:solidFill>
              </a:rPr>
              <a:t>comptage</a:t>
            </a:r>
            <a:r>
              <a:rPr lang="fr-FR" dirty="0">
                <a:solidFill>
                  <a:schemeClr val="accent4">
                    <a:lumMod val="20000"/>
                    <a:lumOff val="80000"/>
                  </a:schemeClr>
                </a:solidFill>
              </a:rPr>
              <a:t> (nb de cas, etc.)</a:t>
            </a:r>
          </a:p>
          <a:p>
            <a:endParaRPr lang="fr-FR" dirty="0"/>
          </a:p>
          <a:p>
            <a:r>
              <a:rPr lang="fr-FR" dirty="0">
                <a:solidFill>
                  <a:schemeClr val="accent2"/>
                </a:solidFill>
              </a:rPr>
              <a:t>Modèle de Cox</a:t>
            </a:r>
            <a:br>
              <a:rPr lang="fr-FR" dirty="0">
                <a:solidFill>
                  <a:schemeClr val="accent2"/>
                </a:solidFill>
              </a:rPr>
            </a:br>
            <a:r>
              <a:rPr lang="fr-FR" dirty="0">
                <a:solidFill>
                  <a:schemeClr val="accent2">
                    <a:lumMod val="20000"/>
                    <a:lumOff val="80000"/>
                  </a:schemeClr>
                </a:solidFill>
              </a:rPr>
              <a:t>pour les </a:t>
            </a:r>
            <a:r>
              <a:rPr lang="fr-FR" dirty="0">
                <a:solidFill>
                  <a:srgbClr val="F4D968"/>
                </a:solidFill>
              </a:rPr>
              <a:t>données censurées à droite </a:t>
            </a:r>
            <a:r>
              <a:rPr lang="fr-FR" dirty="0">
                <a:solidFill>
                  <a:schemeClr val="accent2">
                    <a:lumMod val="20000"/>
                    <a:lumOff val="80000"/>
                  </a:schemeClr>
                </a:solidFill>
              </a:rPr>
              <a:t>(survie, etc.)</a:t>
            </a:r>
            <a:br>
              <a:rPr lang="fr-FR" dirty="0">
                <a:solidFill>
                  <a:schemeClr val="accent2">
                    <a:lumMod val="20000"/>
                    <a:lumOff val="80000"/>
                  </a:schemeClr>
                </a:solidFill>
              </a:rPr>
            </a:br>
            <a:r>
              <a:rPr lang="fr-FR" dirty="0">
                <a:solidFill>
                  <a:schemeClr val="accent2">
                    <a:lumMod val="20000"/>
                    <a:lumOff val="80000"/>
                  </a:schemeClr>
                </a:solidFill>
              </a:rPr>
              <a:t>voir cours études pronostiques</a:t>
            </a:r>
          </a:p>
        </p:txBody>
      </p:sp>
    </p:spTree>
    <p:extLst>
      <p:ext uri="{BB962C8B-B14F-4D97-AF65-F5344CB8AC3E}">
        <p14:creationId xmlns:p14="http://schemas.microsoft.com/office/powerpoint/2010/main" val="3785240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B10E640-EB0F-358C-8CB3-59F36995EFA1}"/>
              </a:ext>
            </a:extLst>
          </p:cNvPr>
          <p:cNvPicPr>
            <a:picLocks noChangeAspect="1"/>
          </p:cNvPicPr>
          <p:nvPr/>
        </p:nvPicPr>
        <p:blipFill>
          <a:blip r:embed="rId2"/>
          <a:stretch>
            <a:fillRect/>
          </a:stretch>
        </p:blipFill>
        <p:spPr>
          <a:xfrm>
            <a:off x="231491" y="968984"/>
            <a:ext cx="11960509" cy="4920031"/>
          </a:xfrm>
          <a:prstGeom prst="rect">
            <a:avLst/>
          </a:prstGeom>
        </p:spPr>
      </p:pic>
    </p:spTree>
    <p:extLst>
      <p:ext uri="{BB962C8B-B14F-4D97-AF65-F5344CB8AC3E}">
        <p14:creationId xmlns:p14="http://schemas.microsoft.com/office/powerpoint/2010/main" val="2435693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C6B8E8A-D528-8F1C-85DE-BBBD987A8518}"/>
              </a:ext>
            </a:extLst>
          </p:cNvPr>
          <p:cNvSpPr>
            <a:spLocks noGrp="1"/>
          </p:cNvSpPr>
          <p:nvPr>
            <p:ph idx="1"/>
          </p:nvPr>
        </p:nvSpPr>
        <p:spPr>
          <a:xfrm>
            <a:off x="742004" y="1226372"/>
            <a:ext cx="10515600" cy="5138775"/>
          </a:xfrm>
        </p:spPr>
        <p:txBody>
          <a:bodyPr>
            <a:normAutofit fontScale="92500" lnSpcReduction="10000"/>
          </a:bodyPr>
          <a:lstStyle/>
          <a:p>
            <a:pPr algn="just"/>
            <a:r>
              <a:rPr lang="fr-FR" dirty="0"/>
              <a:t>Afin d’évaluer la fréquence de la consommation excessive d’alcool dans la population française, une agence sanitaire décide de mener une enquête téléphonique en tirant au sort 1000 abonnés.</a:t>
            </a:r>
          </a:p>
          <a:p>
            <a:pPr algn="just"/>
            <a:endParaRPr lang="fr-FR" dirty="0"/>
          </a:p>
          <a:p>
            <a:pPr algn="just"/>
            <a:r>
              <a:rPr lang="fr-FR" dirty="0"/>
              <a:t>Parmi plusieurs questions générales sur la santé, les enquêteurs demandaient aux personnes interrogées s’ils respectaient les recommandations nationales de consommation d’alcool (« Maximum deux verres par jour et pas tous les jours »).</a:t>
            </a:r>
          </a:p>
          <a:p>
            <a:pPr algn="just"/>
            <a:endParaRPr lang="fr-FR" dirty="0"/>
          </a:p>
          <a:p>
            <a:pPr algn="just"/>
            <a:r>
              <a:rPr lang="fr-FR" dirty="0"/>
              <a:t>Lors de l’analyse des résultats, le statisticien remarque que ceux qui ne respectaient pas les recommandations sur la consommation d’alcool rapportaient également plus fréquemment des problèmes de santé mentale ; il fait donc l’hypothèse d’un effet de l’alcool sur la santé mentale.</a:t>
            </a:r>
          </a:p>
        </p:txBody>
      </p:sp>
    </p:spTree>
    <p:extLst>
      <p:ext uri="{BB962C8B-B14F-4D97-AF65-F5344CB8AC3E}">
        <p14:creationId xmlns:p14="http://schemas.microsoft.com/office/powerpoint/2010/main" val="16247756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5966" y="53542"/>
            <a:ext cx="10515600" cy="1325563"/>
          </a:xfrm>
        </p:spPr>
        <p:txBody>
          <a:bodyPr/>
          <a:lstStyle/>
          <a:p>
            <a:r>
              <a:rPr lang="fr-FR" dirty="0"/>
              <a:t>Biais de sélection : hiérarchie des populations</a:t>
            </a:r>
          </a:p>
        </p:txBody>
      </p:sp>
      <p:sp>
        <p:nvSpPr>
          <p:cNvPr id="4" name="Ellipse 3"/>
          <p:cNvSpPr/>
          <p:nvPr/>
        </p:nvSpPr>
        <p:spPr>
          <a:xfrm>
            <a:off x="2666109" y="2380999"/>
            <a:ext cx="4760273" cy="4098206"/>
          </a:xfrm>
          <a:prstGeom prst="ellipse">
            <a:avLst/>
          </a:prstGeom>
          <a:solidFill>
            <a:schemeClr val="accent1"/>
          </a:solidFill>
          <a:ln>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llipse 4"/>
          <p:cNvSpPr/>
          <p:nvPr/>
        </p:nvSpPr>
        <p:spPr>
          <a:xfrm>
            <a:off x="3515513" y="3059225"/>
            <a:ext cx="3059425" cy="2770617"/>
          </a:xfrm>
          <a:prstGeom prst="ellipse">
            <a:avLst/>
          </a:prstGeom>
          <a:solidFill>
            <a:schemeClr val="accent2"/>
          </a:solidFill>
          <a:ln>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llipse 5"/>
          <p:cNvSpPr/>
          <p:nvPr/>
        </p:nvSpPr>
        <p:spPr>
          <a:xfrm>
            <a:off x="4183529" y="3824941"/>
            <a:ext cx="1748118" cy="1598706"/>
          </a:xfrm>
          <a:prstGeom prst="ellipse">
            <a:avLst/>
          </a:prstGeom>
          <a:solidFill>
            <a:schemeClr val="accent3"/>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llipse 6"/>
          <p:cNvSpPr/>
          <p:nvPr/>
        </p:nvSpPr>
        <p:spPr>
          <a:xfrm>
            <a:off x="4676589" y="4407648"/>
            <a:ext cx="717177" cy="776941"/>
          </a:xfrm>
          <a:prstGeom prst="ellipse">
            <a:avLst/>
          </a:prstGeom>
          <a:solidFill>
            <a:schemeClr val="accent5"/>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7769412" y="2241176"/>
            <a:ext cx="2574894" cy="3754874"/>
          </a:xfrm>
          <a:prstGeom prst="rect">
            <a:avLst/>
          </a:prstGeom>
          <a:noFill/>
        </p:spPr>
        <p:txBody>
          <a:bodyPr wrap="none" rtlCol="0">
            <a:spAutoFit/>
          </a:bodyPr>
          <a:lstStyle/>
          <a:p>
            <a:pPr>
              <a:lnSpc>
                <a:spcPct val="90000"/>
              </a:lnSpc>
            </a:pPr>
            <a:r>
              <a:rPr lang="fr-FR" sz="2400" dirty="0">
                <a:solidFill>
                  <a:schemeClr val="accent1"/>
                </a:solidFill>
              </a:rPr>
              <a:t>Population cible</a:t>
            </a:r>
          </a:p>
          <a:p>
            <a:pPr>
              <a:lnSpc>
                <a:spcPct val="90000"/>
              </a:lnSpc>
            </a:pPr>
            <a:endParaRPr lang="fr-FR" sz="2400" dirty="0"/>
          </a:p>
          <a:p>
            <a:pPr>
              <a:lnSpc>
                <a:spcPct val="90000"/>
              </a:lnSpc>
            </a:pPr>
            <a:endParaRPr lang="fr-FR" sz="2400" dirty="0"/>
          </a:p>
          <a:p>
            <a:pPr>
              <a:lnSpc>
                <a:spcPct val="90000"/>
              </a:lnSpc>
            </a:pPr>
            <a:r>
              <a:rPr lang="fr-FR" sz="2400" dirty="0">
                <a:solidFill>
                  <a:schemeClr val="accent2"/>
                </a:solidFill>
              </a:rPr>
              <a:t>Population éligible</a:t>
            </a:r>
          </a:p>
          <a:p>
            <a:pPr>
              <a:lnSpc>
                <a:spcPct val="90000"/>
              </a:lnSpc>
            </a:pPr>
            <a:endParaRPr lang="fr-FR" sz="2400" dirty="0"/>
          </a:p>
          <a:p>
            <a:pPr>
              <a:lnSpc>
                <a:spcPct val="90000"/>
              </a:lnSpc>
            </a:pPr>
            <a:endParaRPr lang="fr-FR" sz="2400" dirty="0"/>
          </a:p>
          <a:p>
            <a:pPr>
              <a:lnSpc>
                <a:spcPct val="90000"/>
              </a:lnSpc>
            </a:pPr>
            <a:r>
              <a:rPr lang="fr-FR" sz="2400" dirty="0">
                <a:solidFill>
                  <a:schemeClr val="accent3"/>
                </a:solidFill>
              </a:rPr>
              <a:t>Population source</a:t>
            </a:r>
          </a:p>
          <a:p>
            <a:pPr>
              <a:lnSpc>
                <a:spcPct val="90000"/>
              </a:lnSpc>
            </a:pPr>
            <a:endParaRPr lang="fr-FR" sz="2400" dirty="0"/>
          </a:p>
          <a:p>
            <a:pPr>
              <a:lnSpc>
                <a:spcPct val="90000"/>
              </a:lnSpc>
            </a:pPr>
            <a:endParaRPr lang="fr-FR" sz="2400" dirty="0"/>
          </a:p>
          <a:p>
            <a:pPr>
              <a:lnSpc>
                <a:spcPct val="90000"/>
              </a:lnSpc>
            </a:pPr>
            <a:r>
              <a:rPr lang="fr-FR" sz="2400" dirty="0">
                <a:solidFill>
                  <a:schemeClr val="accent5"/>
                </a:solidFill>
              </a:rPr>
              <a:t>Population d’étude</a:t>
            </a:r>
          </a:p>
          <a:p>
            <a:pPr>
              <a:lnSpc>
                <a:spcPct val="90000"/>
              </a:lnSpc>
            </a:pPr>
            <a:r>
              <a:rPr lang="fr-FR" sz="2400" dirty="0">
                <a:solidFill>
                  <a:schemeClr val="accent5"/>
                </a:solidFill>
              </a:rPr>
              <a:t>(échantillon)</a:t>
            </a:r>
          </a:p>
        </p:txBody>
      </p:sp>
      <p:sp>
        <p:nvSpPr>
          <p:cNvPr id="9" name="Flèche vers le bas 8"/>
          <p:cNvSpPr/>
          <p:nvPr/>
        </p:nvSpPr>
        <p:spPr>
          <a:xfrm>
            <a:off x="8725648" y="2719295"/>
            <a:ext cx="448235" cy="493059"/>
          </a:xfrm>
          <a:prstGeom prst="downArrow">
            <a:avLst/>
          </a:prstGeom>
          <a:solidFill>
            <a:schemeClr val="tx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vers le bas 9"/>
          <p:cNvSpPr/>
          <p:nvPr/>
        </p:nvSpPr>
        <p:spPr>
          <a:xfrm>
            <a:off x="8725648" y="4691530"/>
            <a:ext cx="448235" cy="493059"/>
          </a:xfrm>
          <a:prstGeom prst="downArrow">
            <a:avLst/>
          </a:prstGeom>
          <a:solidFill>
            <a:schemeClr val="tx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vers le bas 10"/>
          <p:cNvSpPr/>
          <p:nvPr/>
        </p:nvSpPr>
        <p:spPr>
          <a:xfrm>
            <a:off x="8725648" y="3705412"/>
            <a:ext cx="448235" cy="493059"/>
          </a:xfrm>
          <a:prstGeom prst="downArrow">
            <a:avLst/>
          </a:prstGeom>
          <a:solidFill>
            <a:schemeClr val="tx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73002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P spid="10"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63ED28C3-D501-C41F-6C8C-18D5DB864D43}"/>
              </a:ext>
            </a:extLst>
          </p:cNvPr>
          <p:cNvPicPr>
            <a:picLocks noGrp="1" noChangeAspect="1"/>
          </p:cNvPicPr>
          <p:nvPr>
            <p:ph idx="1"/>
          </p:nvPr>
        </p:nvPicPr>
        <p:blipFill>
          <a:blip r:embed="rId2"/>
          <a:stretch>
            <a:fillRect/>
          </a:stretch>
        </p:blipFill>
        <p:spPr>
          <a:xfrm>
            <a:off x="3356386" y="652281"/>
            <a:ext cx="6131424" cy="5553438"/>
          </a:xfrm>
        </p:spPr>
      </p:pic>
    </p:spTree>
    <p:extLst>
      <p:ext uri="{BB962C8B-B14F-4D97-AF65-F5344CB8AC3E}">
        <p14:creationId xmlns:p14="http://schemas.microsoft.com/office/powerpoint/2010/main" val="2870660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E3A0D47E-1A10-7745-B075-FF1D65E18457}"/>
              </a:ext>
            </a:extLst>
          </p:cNvPr>
          <p:cNvPicPr>
            <a:picLocks noChangeAspect="1"/>
          </p:cNvPicPr>
          <p:nvPr/>
        </p:nvPicPr>
        <p:blipFill>
          <a:blip r:embed="rId2"/>
          <a:stretch>
            <a:fillRect/>
          </a:stretch>
        </p:blipFill>
        <p:spPr>
          <a:xfrm>
            <a:off x="1294279" y="0"/>
            <a:ext cx="9603441" cy="6858000"/>
          </a:xfrm>
          <a:prstGeom prst="rect">
            <a:avLst/>
          </a:prstGeom>
        </p:spPr>
      </p:pic>
    </p:spTree>
    <p:extLst>
      <p:ext uri="{BB962C8B-B14F-4D97-AF65-F5344CB8AC3E}">
        <p14:creationId xmlns:p14="http://schemas.microsoft.com/office/powerpoint/2010/main" val="2801004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465D4DE4-5319-F64C-A08D-D0BF52F95513}"/>
              </a:ext>
            </a:extLst>
          </p:cNvPr>
          <p:cNvPicPr>
            <a:picLocks noChangeAspect="1"/>
          </p:cNvPicPr>
          <p:nvPr/>
        </p:nvPicPr>
        <p:blipFill>
          <a:blip r:embed="rId2"/>
          <a:stretch>
            <a:fillRect/>
          </a:stretch>
        </p:blipFill>
        <p:spPr>
          <a:xfrm>
            <a:off x="176872" y="308226"/>
            <a:ext cx="6529937" cy="3672654"/>
          </a:xfrm>
          <a:prstGeom prst="rect">
            <a:avLst/>
          </a:prstGeom>
        </p:spPr>
      </p:pic>
      <p:pic>
        <p:nvPicPr>
          <p:cNvPr id="3" name="Image 2">
            <a:extLst>
              <a:ext uri="{FF2B5EF4-FFF2-40B4-BE49-F238E27FC236}">
                <a16:creationId xmlns:a16="http://schemas.microsoft.com/office/drawing/2014/main" id="{CB71D4B6-C5C9-3347-AF13-6EEABF98A27C}"/>
              </a:ext>
            </a:extLst>
          </p:cNvPr>
          <p:cNvPicPr>
            <a:picLocks noChangeAspect="1"/>
          </p:cNvPicPr>
          <p:nvPr/>
        </p:nvPicPr>
        <p:blipFill>
          <a:blip r:embed="rId3"/>
          <a:stretch>
            <a:fillRect/>
          </a:stretch>
        </p:blipFill>
        <p:spPr>
          <a:xfrm>
            <a:off x="6576959" y="2114275"/>
            <a:ext cx="5135580" cy="3733209"/>
          </a:xfrm>
          <a:prstGeom prst="rect">
            <a:avLst/>
          </a:prstGeom>
        </p:spPr>
      </p:pic>
    </p:spTree>
    <p:extLst>
      <p:ext uri="{BB962C8B-B14F-4D97-AF65-F5344CB8AC3E}">
        <p14:creationId xmlns:p14="http://schemas.microsoft.com/office/powerpoint/2010/main" val="658779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C757D67-79BB-3A91-F765-295BCDD84E15}"/>
              </a:ext>
            </a:extLst>
          </p:cNvPr>
          <p:cNvPicPr>
            <a:picLocks noChangeAspect="1"/>
          </p:cNvPicPr>
          <p:nvPr/>
        </p:nvPicPr>
        <p:blipFill>
          <a:blip r:embed="rId2"/>
          <a:stretch>
            <a:fillRect/>
          </a:stretch>
        </p:blipFill>
        <p:spPr>
          <a:xfrm>
            <a:off x="1384237" y="305639"/>
            <a:ext cx="10406143" cy="6246721"/>
          </a:xfrm>
          <a:prstGeom prst="rect">
            <a:avLst/>
          </a:prstGeom>
        </p:spPr>
      </p:pic>
    </p:spTree>
    <p:extLst>
      <p:ext uri="{BB962C8B-B14F-4D97-AF65-F5344CB8AC3E}">
        <p14:creationId xmlns:p14="http://schemas.microsoft.com/office/powerpoint/2010/main" val="1594132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1024FCC4-9BA6-DC42-BB4A-70AE49C82445}"/>
              </a:ext>
            </a:extLst>
          </p:cNvPr>
          <p:cNvPicPr>
            <a:picLocks noChangeAspect="1"/>
          </p:cNvPicPr>
          <p:nvPr/>
        </p:nvPicPr>
        <p:blipFill>
          <a:blip r:embed="rId2"/>
          <a:stretch>
            <a:fillRect/>
          </a:stretch>
        </p:blipFill>
        <p:spPr>
          <a:xfrm>
            <a:off x="673814" y="343400"/>
            <a:ext cx="10515600" cy="3746500"/>
          </a:xfrm>
          <a:prstGeom prst="rect">
            <a:avLst/>
          </a:prstGeom>
        </p:spPr>
      </p:pic>
      <p:pic>
        <p:nvPicPr>
          <p:cNvPr id="3" name="Image 2">
            <a:extLst>
              <a:ext uri="{FF2B5EF4-FFF2-40B4-BE49-F238E27FC236}">
                <a16:creationId xmlns:a16="http://schemas.microsoft.com/office/drawing/2014/main" id="{B0ABB074-FABF-194F-9C9F-9C0AED8655BB}"/>
              </a:ext>
            </a:extLst>
          </p:cNvPr>
          <p:cNvPicPr>
            <a:picLocks noChangeAspect="1"/>
          </p:cNvPicPr>
          <p:nvPr/>
        </p:nvPicPr>
        <p:blipFill>
          <a:blip r:embed="rId3"/>
          <a:stretch>
            <a:fillRect/>
          </a:stretch>
        </p:blipFill>
        <p:spPr>
          <a:xfrm>
            <a:off x="2766067" y="4089900"/>
            <a:ext cx="5940674" cy="2792440"/>
          </a:xfrm>
          <a:prstGeom prst="rect">
            <a:avLst/>
          </a:prstGeom>
        </p:spPr>
      </p:pic>
    </p:spTree>
    <p:extLst>
      <p:ext uri="{BB962C8B-B14F-4D97-AF65-F5344CB8AC3E}">
        <p14:creationId xmlns:p14="http://schemas.microsoft.com/office/powerpoint/2010/main" val="3783767247"/>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lackboard">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300000"/>
              </a:schemeClr>
            </a:gs>
            <a:gs pos="100000">
              <a:schemeClr val="phClr">
                <a:shade val="30000"/>
                <a:satMod val="200000"/>
              </a:schemeClr>
            </a:gs>
          </a:gsLst>
          <a:path path="circle">
            <a:fillToRect l="50000" t="50000" r="50000" b="50000"/>
          </a:path>
        </a:gradFill>
        <a:blipFill rotWithShape="1">
          <a:blip xmlns:r="http://schemas.openxmlformats.org/officeDocument/2006/relationships" r:embed="rId1">
            <a:duotone>
              <a:schemeClr val="phClr">
                <a:shade val="12000"/>
                <a:satMod val="240000"/>
              </a:schemeClr>
              <a:schemeClr val="phClr">
                <a:tint val="65000"/>
              </a:schemeClr>
            </a:duotone>
          </a:blip>
          <a:stretch/>
        </a:blip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miter lim="800000"/>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90000"/>
          </a:lnSpc>
          <a:defRPr sz="2400"/>
        </a:defPPr>
      </a:lstStyle>
    </a:txDef>
  </a:objectDefaults>
  <a:extraClrSchemeLst/>
  <a:extLst>
    <a:ext uri="{05A4C25C-085E-4340-85A3-A5531E510DB2}">
      <thm15:themeFamily xmlns:thm15="http://schemas.microsoft.com/office/thememl/2012/main" name="TF00001018.potx" id="{D19C2884-2C55-4C1A-A5C2-5D03FF1F35A4}" vid="{5F7A9C6A-558C-4654-B762-2F22BC904FAE}"/>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10062117</TotalTime>
  <Words>554</Words>
  <Application>Microsoft Macintosh PowerPoint</Application>
  <PresentationFormat>Grand écran</PresentationFormat>
  <Paragraphs>102</Paragraphs>
  <Slides>19</Slides>
  <Notes>1</Notes>
  <HiddenSlides>0</HiddenSlides>
  <MMClips>0</MMClips>
  <ScaleCrop>false</ScaleCrop>
  <HeadingPairs>
    <vt:vector size="6" baseType="variant">
      <vt:variant>
        <vt:lpstr>Polices utilisées</vt:lpstr>
      </vt:variant>
      <vt:variant>
        <vt:i4>7</vt:i4>
      </vt:variant>
      <vt:variant>
        <vt:lpstr>Thème</vt:lpstr>
      </vt:variant>
      <vt:variant>
        <vt:i4>2</vt:i4>
      </vt:variant>
      <vt:variant>
        <vt:lpstr>Titres des diapositives</vt:lpstr>
      </vt:variant>
      <vt:variant>
        <vt:i4>19</vt:i4>
      </vt:variant>
    </vt:vector>
  </HeadingPairs>
  <TitlesOfParts>
    <vt:vector size="28" baseType="lpstr">
      <vt:lpstr>Arial</vt:lpstr>
      <vt:lpstr>Calibri</vt:lpstr>
      <vt:lpstr>Calibri Light</vt:lpstr>
      <vt:lpstr>Consolas</vt:lpstr>
      <vt:lpstr>Corbel</vt:lpstr>
      <vt:lpstr>Franklin Gothic Book</vt:lpstr>
      <vt:lpstr>PT Serif</vt:lpstr>
      <vt:lpstr>Thème Office</vt:lpstr>
      <vt:lpstr>blackboard</vt:lpstr>
      <vt:lpstr>Erreurs systématiques (biais)</vt:lpstr>
      <vt:lpstr>Présentation PowerPoint</vt:lpstr>
      <vt:lpstr>Présentation PowerPoint</vt:lpstr>
      <vt:lpstr>Biais de sélection : hiérarchie des populations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Analyse en sous-groupe </vt:lpstr>
      <vt:lpstr>Analyse en sous-groupe </vt:lpstr>
      <vt:lpstr>Analyse multivariée Exemple</vt:lpstr>
      <vt:lpstr>Analyse multivariée Exemple</vt:lpstr>
      <vt:lpstr>Analyse multivariée Exemple</vt:lpstr>
      <vt:lpstr>Analyse multivariée Exemple</vt:lpstr>
      <vt:lpstr>Régression logistique</vt:lpstr>
      <vt:lpstr>Autres modélisations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Brice Leclere</dc:creator>
  <cp:lastModifiedBy>Brice Leclere</cp:lastModifiedBy>
  <cp:revision>8</cp:revision>
  <dcterms:created xsi:type="dcterms:W3CDTF">2020-01-30T09:12:15Z</dcterms:created>
  <dcterms:modified xsi:type="dcterms:W3CDTF">2025-01-16T12:43:50Z</dcterms:modified>
</cp:coreProperties>
</file>