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2"/>
  </p:notesMasterIdLst>
  <p:sldIdLst>
    <p:sldId id="270" r:id="rId3"/>
    <p:sldId id="286" r:id="rId4"/>
    <p:sldId id="269" r:id="rId5"/>
    <p:sldId id="272" r:id="rId6"/>
    <p:sldId id="271" r:id="rId7"/>
    <p:sldId id="259" r:id="rId8"/>
    <p:sldId id="260" r:id="rId9"/>
    <p:sldId id="273" r:id="rId10"/>
    <p:sldId id="261" r:id="rId11"/>
    <p:sldId id="262" r:id="rId12"/>
    <p:sldId id="264" r:id="rId13"/>
    <p:sldId id="277" r:id="rId14"/>
    <p:sldId id="279" r:id="rId15"/>
    <p:sldId id="280" r:id="rId16"/>
    <p:sldId id="282" r:id="rId17"/>
    <p:sldId id="283" r:id="rId18"/>
    <p:sldId id="284" r:id="rId19"/>
    <p:sldId id="281" r:id="rId20"/>
    <p:sldId id="285"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81"/>
    <p:restoredTop sz="94674"/>
  </p:normalViewPr>
  <p:slideViewPr>
    <p:cSldViewPr snapToGrid="0" snapToObjects="1">
      <p:cViewPr varScale="1">
        <p:scale>
          <a:sx n="119" d="100"/>
          <a:sy n="119" d="100"/>
        </p:scale>
        <p:origin x="11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336E6-F352-9943-90A8-FB52B6160D11}" type="datetimeFigureOut">
              <a:rPr lang="fr-FR" smtClean="0"/>
              <a:t>16/01/2025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794B6-F2AF-024F-A611-4B6BE0EA1445}" type="slidenum">
              <a:rPr lang="fr-FR" smtClean="0"/>
              <a:t>‹N°›</a:t>
            </a:fld>
            <a:endParaRPr lang="fr-FR"/>
          </a:p>
        </p:txBody>
      </p:sp>
    </p:spTree>
    <p:extLst>
      <p:ext uri="{BB962C8B-B14F-4D97-AF65-F5344CB8AC3E}">
        <p14:creationId xmlns:p14="http://schemas.microsoft.com/office/powerpoint/2010/main" val="314518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a:extLst>
              <a:ext uri="{FF2B5EF4-FFF2-40B4-BE49-F238E27FC236}">
                <a16:creationId xmlns:a16="http://schemas.microsoft.com/office/drawing/2014/main" id="{8B0F6D38-2E1F-CDDB-9F9E-FDD013EF7A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Espace réservé des notes 2">
            <a:extLst>
              <a:ext uri="{FF2B5EF4-FFF2-40B4-BE49-F238E27FC236}">
                <a16:creationId xmlns:a16="http://schemas.microsoft.com/office/drawing/2014/main" id="{932CB94F-D48A-F4CD-05B4-AA8C3D5A94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22531" name="Espace réservé du numéro de diapositive 3">
            <a:extLst>
              <a:ext uri="{FF2B5EF4-FFF2-40B4-BE49-F238E27FC236}">
                <a16:creationId xmlns:a16="http://schemas.microsoft.com/office/drawing/2014/main" id="{37E20B24-A365-D729-DBEF-FE22F0F003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T Serif" panose="020A0603040505020204" pitchFamily="18" charset="77"/>
              </a:defRPr>
            </a:lvl1pPr>
            <a:lvl2pPr marL="742950" indent="-285750">
              <a:defRPr>
                <a:solidFill>
                  <a:schemeClr val="tx1"/>
                </a:solidFill>
                <a:latin typeface="PT Serif" panose="020A0603040505020204" pitchFamily="18" charset="77"/>
              </a:defRPr>
            </a:lvl2pPr>
            <a:lvl3pPr marL="1143000" indent="-228600">
              <a:defRPr>
                <a:solidFill>
                  <a:schemeClr val="tx1"/>
                </a:solidFill>
                <a:latin typeface="PT Serif" panose="020A0603040505020204" pitchFamily="18" charset="77"/>
              </a:defRPr>
            </a:lvl3pPr>
            <a:lvl4pPr marL="1600200" indent="-228600">
              <a:defRPr>
                <a:solidFill>
                  <a:schemeClr val="tx1"/>
                </a:solidFill>
                <a:latin typeface="PT Serif" panose="020A0603040505020204" pitchFamily="18" charset="77"/>
              </a:defRPr>
            </a:lvl4pPr>
            <a:lvl5pPr marL="2057400" indent="-228600">
              <a:defRPr>
                <a:solidFill>
                  <a:schemeClr val="tx1"/>
                </a:solidFill>
                <a:latin typeface="PT Serif" panose="020A0603040505020204" pitchFamily="18" charset="77"/>
              </a:defRPr>
            </a:lvl5pPr>
            <a:lvl6pPr marL="2514600" indent="-228600" fontAlgn="base">
              <a:spcBef>
                <a:spcPct val="0"/>
              </a:spcBef>
              <a:spcAft>
                <a:spcPct val="0"/>
              </a:spcAft>
              <a:defRPr>
                <a:solidFill>
                  <a:schemeClr val="tx1"/>
                </a:solidFill>
                <a:latin typeface="PT Serif" panose="020A0603040505020204" pitchFamily="18" charset="77"/>
              </a:defRPr>
            </a:lvl6pPr>
            <a:lvl7pPr marL="2971800" indent="-228600" fontAlgn="base">
              <a:spcBef>
                <a:spcPct val="0"/>
              </a:spcBef>
              <a:spcAft>
                <a:spcPct val="0"/>
              </a:spcAft>
              <a:defRPr>
                <a:solidFill>
                  <a:schemeClr val="tx1"/>
                </a:solidFill>
                <a:latin typeface="PT Serif" panose="020A0603040505020204" pitchFamily="18" charset="77"/>
              </a:defRPr>
            </a:lvl7pPr>
            <a:lvl8pPr marL="3429000" indent="-228600" fontAlgn="base">
              <a:spcBef>
                <a:spcPct val="0"/>
              </a:spcBef>
              <a:spcAft>
                <a:spcPct val="0"/>
              </a:spcAft>
              <a:defRPr>
                <a:solidFill>
                  <a:schemeClr val="tx1"/>
                </a:solidFill>
                <a:latin typeface="PT Serif" panose="020A0603040505020204" pitchFamily="18" charset="77"/>
              </a:defRPr>
            </a:lvl8pPr>
            <a:lvl9pPr marL="3886200" indent="-228600" fontAlgn="base">
              <a:spcBef>
                <a:spcPct val="0"/>
              </a:spcBef>
              <a:spcAft>
                <a:spcPct val="0"/>
              </a:spcAft>
              <a:defRPr>
                <a:solidFill>
                  <a:schemeClr val="tx1"/>
                </a:solidFill>
                <a:latin typeface="PT Serif" panose="020A0603040505020204" pitchFamily="18" charset="77"/>
              </a:defRPr>
            </a:lvl9pPr>
          </a:lstStyle>
          <a:p>
            <a:pPr fontAlgn="base">
              <a:spcBef>
                <a:spcPct val="0"/>
              </a:spcBef>
              <a:spcAft>
                <a:spcPct val="0"/>
              </a:spcAft>
            </a:pPr>
            <a:fld id="{7391D07A-55E7-0347-9FAB-C3E25CFEE7D1}" type="slidenum">
              <a:rPr lang="fr-FR" altLang="fr-FR">
                <a:latin typeface="Calibri" panose="020F0502020204030204" pitchFamily="34" charset="0"/>
              </a:rPr>
              <a:pPr fontAlgn="base">
                <a:spcBef>
                  <a:spcPct val="0"/>
                </a:spcBef>
                <a:spcAft>
                  <a:spcPct val="0"/>
                </a:spcAft>
              </a:pPr>
              <a:t>1</a:t>
            </a:fld>
            <a:endParaRPr lang="fr-FR" altLang="fr-F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E4FD9-6DF8-B040-95A9-4C46E8BA21F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F5859E7-03CC-8146-809C-6BAB4D0D17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F4BD1B2-4315-5E47-9405-ADDA3DF3A4B4}"/>
              </a:ext>
            </a:extLst>
          </p:cNvPr>
          <p:cNvSpPr>
            <a:spLocks noGrp="1"/>
          </p:cNvSpPr>
          <p:nvPr>
            <p:ph type="dt" sz="half" idx="10"/>
          </p:nvPr>
        </p:nvSpPr>
        <p:spPr/>
        <p:txBody>
          <a:bodyPr/>
          <a:lstStyle/>
          <a:p>
            <a:fld id="{4431A26A-8B80-A248-A6E5-9C3EADCDBF30}"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4D5371EB-883B-5B42-9870-FC875BEE7B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A2869F-BEBA-044D-800D-C26CC3806848}"/>
              </a:ext>
            </a:extLst>
          </p:cNvPr>
          <p:cNvSpPr>
            <a:spLocks noGrp="1"/>
          </p:cNvSpPr>
          <p:nvPr>
            <p:ph type="sldNum" sz="quarter" idx="12"/>
          </p:nvPr>
        </p:nvSpPr>
        <p:spPr/>
        <p:txBody>
          <a:bodyPr/>
          <a:lstStyle/>
          <a:p>
            <a:fld id="{A7D99290-E670-8542-B260-E39980BBB8F4}" type="slidenum">
              <a:rPr lang="fr-FR" smtClean="0"/>
              <a:t>‹N°›</a:t>
            </a:fld>
            <a:endParaRPr lang="fr-FR"/>
          </a:p>
        </p:txBody>
      </p:sp>
    </p:spTree>
    <p:extLst>
      <p:ext uri="{BB962C8B-B14F-4D97-AF65-F5344CB8AC3E}">
        <p14:creationId xmlns:p14="http://schemas.microsoft.com/office/powerpoint/2010/main" val="2631882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F0CE6F-A842-6946-85D7-D04524C5C8C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2279F2B-1E14-8247-A59A-314ECCCDA3E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2BCE30-D9BF-0F49-B1CC-6A1BE21F7BB9}"/>
              </a:ext>
            </a:extLst>
          </p:cNvPr>
          <p:cNvSpPr>
            <a:spLocks noGrp="1"/>
          </p:cNvSpPr>
          <p:nvPr>
            <p:ph type="dt" sz="half" idx="10"/>
          </p:nvPr>
        </p:nvSpPr>
        <p:spPr/>
        <p:txBody>
          <a:bodyPr/>
          <a:lstStyle/>
          <a:p>
            <a:fld id="{4431A26A-8B80-A248-A6E5-9C3EADCDBF30}"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8AA0CCBC-A4A3-1B49-9FC3-D5B05F4B4F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15F802D-5F37-4947-B506-2174FE47270F}"/>
              </a:ext>
            </a:extLst>
          </p:cNvPr>
          <p:cNvSpPr>
            <a:spLocks noGrp="1"/>
          </p:cNvSpPr>
          <p:nvPr>
            <p:ph type="sldNum" sz="quarter" idx="12"/>
          </p:nvPr>
        </p:nvSpPr>
        <p:spPr/>
        <p:txBody>
          <a:bodyPr/>
          <a:lstStyle/>
          <a:p>
            <a:fld id="{A7D99290-E670-8542-B260-E39980BBB8F4}" type="slidenum">
              <a:rPr lang="fr-FR" smtClean="0"/>
              <a:t>‹N°›</a:t>
            </a:fld>
            <a:endParaRPr lang="fr-FR"/>
          </a:p>
        </p:txBody>
      </p:sp>
    </p:spTree>
    <p:extLst>
      <p:ext uri="{BB962C8B-B14F-4D97-AF65-F5344CB8AC3E}">
        <p14:creationId xmlns:p14="http://schemas.microsoft.com/office/powerpoint/2010/main" val="399689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D46158C-556D-5B45-9B97-C52556042A9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3EA04FA-D16B-C64A-BC27-7CA3884E5B7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E48C34-8733-894C-9569-3545E0E90568}"/>
              </a:ext>
            </a:extLst>
          </p:cNvPr>
          <p:cNvSpPr>
            <a:spLocks noGrp="1"/>
          </p:cNvSpPr>
          <p:nvPr>
            <p:ph type="dt" sz="half" idx="10"/>
          </p:nvPr>
        </p:nvSpPr>
        <p:spPr/>
        <p:txBody>
          <a:bodyPr/>
          <a:lstStyle/>
          <a:p>
            <a:fld id="{4431A26A-8B80-A248-A6E5-9C3EADCDBF30}"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B94147BC-CB07-C240-A73E-91712E3F34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9FBE218-D893-FC4E-A427-01361F71653E}"/>
              </a:ext>
            </a:extLst>
          </p:cNvPr>
          <p:cNvSpPr>
            <a:spLocks noGrp="1"/>
          </p:cNvSpPr>
          <p:nvPr>
            <p:ph type="sldNum" sz="quarter" idx="12"/>
          </p:nvPr>
        </p:nvSpPr>
        <p:spPr/>
        <p:txBody>
          <a:bodyPr/>
          <a:lstStyle/>
          <a:p>
            <a:fld id="{A7D99290-E670-8542-B260-E39980BBB8F4}" type="slidenum">
              <a:rPr lang="fr-FR" smtClean="0"/>
              <a:t>‹N°›</a:t>
            </a:fld>
            <a:endParaRPr lang="fr-FR"/>
          </a:p>
        </p:txBody>
      </p:sp>
    </p:spTree>
    <p:extLst>
      <p:ext uri="{BB962C8B-B14F-4D97-AF65-F5344CB8AC3E}">
        <p14:creationId xmlns:p14="http://schemas.microsoft.com/office/powerpoint/2010/main" val="880224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905000"/>
            <a:ext cx="9146381" cy="2667000"/>
          </a:xfrm>
        </p:spPr>
        <p:txBody>
          <a:bodyPr>
            <a:noAutofit/>
          </a:bodyPr>
          <a:lstStyle>
            <a:lvl1pPr>
              <a:defRPr sz="5400"/>
            </a:lvl1pPr>
          </a:lstStyle>
          <a:p>
            <a:r>
              <a:rPr lang="x-none"/>
              <a:t>Cliquez et modifiez le titre</a:t>
            </a:r>
            <a:endParaRPr/>
          </a:p>
        </p:txBody>
      </p:sp>
      <p:grpSp>
        <p:nvGrpSpPr>
          <p:cNvPr id="256" name="line" descr="Line graphic"/>
          <p:cNvGrpSpPr/>
          <p:nvPr/>
        </p:nvGrpSpPr>
        <p:grpSpPr bwMode="invGray">
          <a:xfrm>
            <a:off x="1585309" y="4724400"/>
            <a:ext cx="8634184"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grpSp>
      <p:sp>
        <p:nvSpPr>
          <p:cNvPr id="3" name="Subtitle 2"/>
          <p:cNvSpPr>
            <a:spLocks noGrp="1"/>
          </p:cNvSpPr>
          <p:nvPr>
            <p:ph type="subTitle" idx="1"/>
          </p:nvPr>
        </p:nvSpPr>
        <p:spPr>
          <a:xfrm>
            <a:off x="1522810" y="5105400"/>
            <a:ext cx="9146381"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Cliquez pour modifier le style des sous-titres du masque</a:t>
            </a:r>
            <a:endParaRPr/>
          </a:p>
        </p:txBody>
      </p:sp>
    </p:spTree>
    <p:extLst>
      <p:ext uri="{BB962C8B-B14F-4D97-AF65-F5344CB8AC3E}">
        <p14:creationId xmlns:p14="http://schemas.microsoft.com/office/powerpoint/2010/main" val="103112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p>
            <a:r>
              <a:rPr lang="x-none"/>
              <a:t>Cliquez et modifiez le titre</a:t>
            </a:r>
            <a:endParaRPr/>
          </a:p>
        </p:txBody>
      </p:sp>
      <p:grpSp>
        <p:nvGrpSpPr>
          <p:cNvPr id="167" name="line" descr="Line graphic"/>
          <p:cNvGrpSpPr/>
          <p:nvPr/>
        </p:nvGrpSpPr>
        <p:grpSpPr bwMode="invGray">
          <a:xfrm>
            <a:off x="1522811" y="1514475"/>
            <a:ext cx="10572328"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x-none"/>
              <a:t>Cliquez pour modifier les styles du texte du masque</a:t>
            </a:r>
          </a:p>
          <a:p>
            <a:pPr lvl="1"/>
            <a:r>
              <a:rPr lang="x-none"/>
              <a:t>Deuxième niveau</a:t>
            </a:r>
          </a:p>
          <a:p>
            <a:pPr lvl="2"/>
            <a:r>
              <a:rPr lang="x-none"/>
              <a:t>Troisième niveau</a:t>
            </a:r>
          </a:p>
          <a:p>
            <a:pPr lvl="3"/>
            <a:r>
              <a:rPr lang="x-none"/>
              <a:t>Quatrième niveau</a:t>
            </a:r>
          </a:p>
          <a:p>
            <a:pPr lvl="4"/>
            <a:r>
              <a:rPr lang="x-none"/>
              <a:t>Cinquième niveau</a:t>
            </a:r>
            <a:endParaRPr/>
          </a:p>
        </p:txBody>
      </p:sp>
      <p:sp>
        <p:nvSpPr>
          <p:cNvPr id="5" name="Footer Placeholder 4"/>
          <p:cNvSpPr>
            <a:spLocks noGrp="1"/>
          </p:cNvSpPr>
          <p:nvPr>
            <p:ph type="ftr" sz="quarter" idx="11"/>
          </p:nvPr>
        </p:nvSpPr>
        <p:spPr/>
        <p:txBody>
          <a:bodyPr/>
          <a:lstStyle/>
          <a:p>
            <a:endParaRPr lang="fr-FR"/>
          </a:p>
        </p:txBody>
      </p:sp>
      <p:sp>
        <p:nvSpPr>
          <p:cNvPr id="4" name="Date Placeholder 3"/>
          <p:cNvSpPr>
            <a:spLocks noGrp="1"/>
          </p:cNvSpPr>
          <p:nvPr>
            <p:ph type="dt" sz="half" idx="10"/>
          </p:nvPr>
        </p:nvSpPr>
        <p:spPr/>
        <p:txBody>
          <a:bodyPr/>
          <a:lstStyle/>
          <a:p>
            <a:fld id="{6CFA0055-1D0C-D44F-B74E-3F5DF36D76A0}" type="datetimeFigureOut">
              <a:rPr lang="fr-FR" smtClean="0"/>
              <a:t>16/01/2025</a:t>
            </a:fld>
            <a:endParaRPr lang="fr-FR"/>
          </a:p>
        </p:txBody>
      </p:sp>
      <p:sp>
        <p:nvSpPr>
          <p:cNvPr id="6" name="Slide Number Placeholder 5"/>
          <p:cNvSpPr>
            <a:spLocks noGrp="1"/>
          </p:cNvSpPr>
          <p:nvPr>
            <p:ph type="sldNum" sz="quarter" idx="12"/>
          </p:nvPr>
        </p:nvSpPr>
        <p:spPr/>
        <p:txBody>
          <a:bodyPr/>
          <a:lstStyle/>
          <a:p>
            <a:fld id="{30276B70-E97F-F040-8659-DBE5FB05F6D6}" type="slidenum">
              <a:rPr lang="fr-FR" smtClean="0"/>
              <a:t>‹N°›</a:t>
            </a:fld>
            <a:endParaRPr lang="fr-FR"/>
          </a:p>
        </p:txBody>
      </p:sp>
    </p:spTree>
    <p:extLst>
      <p:ext uri="{BB962C8B-B14F-4D97-AF65-F5344CB8AC3E}">
        <p14:creationId xmlns:p14="http://schemas.microsoft.com/office/powerpoint/2010/main" val="253337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522810" y="1905000"/>
            <a:ext cx="9146381" cy="2667000"/>
          </a:xfrm>
        </p:spPr>
        <p:txBody>
          <a:bodyPr anchor="b">
            <a:noAutofit/>
          </a:bodyPr>
          <a:lstStyle>
            <a:lvl1pPr algn="l">
              <a:defRPr sz="4400" b="0" cap="none" baseline="0"/>
            </a:lvl1pPr>
          </a:lstStyle>
          <a:p>
            <a:r>
              <a:rPr lang="x-none"/>
              <a:t>Cliquez et modifiez le titre</a:t>
            </a:r>
            <a:endParaRPr/>
          </a:p>
        </p:txBody>
      </p:sp>
      <p:grpSp>
        <p:nvGrpSpPr>
          <p:cNvPr id="255" name="line" descr="Line graphic"/>
          <p:cNvGrpSpPr/>
          <p:nvPr/>
        </p:nvGrpSpPr>
        <p:grpSpPr bwMode="invGray">
          <a:xfrm>
            <a:off x="1585309" y="4724400"/>
            <a:ext cx="8634184"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grpSp>
      <p:sp>
        <p:nvSpPr>
          <p:cNvPr id="3" name="Text Placeholder 2"/>
          <p:cNvSpPr>
            <a:spLocks noGrp="1"/>
          </p:cNvSpPr>
          <p:nvPr>
            <p:ph type="body" idx="1"/>
          </p:nvPr>
        </p:nvSpPr>
        <p:spPr>
          <a:xfrm>
            <a:off x="1522810" y="5102527"/>
            <a:ext cx="9146381"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Cliquez pour modifier les styles du texte du masque</a:t>
            </a:r>
          </a:p>
        </p:txBody>
      </p:sp>
      <p:sp>
        <p:nvSpPr>
          <p:cNvPr id="5" name="Footer Placeholder 4"/>
          <p:cNvSpPr>
            <a:spLocks noGrp="1"/>
          </p:cNvSpPr>
          <p:nvPr>
            <p:ph type="ftr" sz="quarter" idx="11"/>
          </p:nvPr>
        </p:nvSpPr>
        <p:spPr/>
        <p:txBody>
          <a:bodyPr/>
          <a:lstStyle/>
          <a:p>
            <a:endParaRPr lang="fr-FR"/>
          </a:p>
        </p:txBody>
      </p:sp>
      <p:sp>
        <p:nvSpPr>
          <p:cNvPr id="4" name="Date Placeholder 3"/>
          <p:cNvSpPr>
            <a:spLocks noGrp="1"/>
          </p:cNvSpPr>
          <p:nvPr>
            <p:ph type="dt" sz="half" idx="10"/>
          </p:nvPr>
        </p:nvSpPr>
        <p:spPr/>
        <p:txBody>
          <a:bodyPr/>
          <a:lstStyle/>
          <a:p>
            <a:fld id="{6CFA0055-1D0C-D44F-B74E-3F5DF36D76A0}" type="datetimeFigureOut">
              <a:rPr lang="fr-FR" smtClean="0"/>
              <a:t>16/01/2025</a:t>
            </a:fld>
            <a:endParaRPr lang="fr-FR"/>
          </a:p>
        </p:txBody>
      </p:sp>
      <p:sp>
        <p:nvSpPr>
          <p:cNvPr id="6" name="Slide Number Placeholder 5"/>
          <p:cNvSpPr>
            <a:spLocks noGrp="1"/>
          </p:cNvSpPr>
          <p:nvPr>
            <p:ph type="sldNum" sz="quarter" idx="12"/>
          </p:nvPr>
        </p:nvSpPr>
        <p:spPr/>
        <p:txBody>
          <a:bodyPr/>
          <a:lstStyle/>
          <a:p>
            <a:fld id="{30276B70-E97F-F040-8659-DBE5FB05F6D6}" type="slidenum">
              <a:rPr lang="fr-FR" smtClean="0"/>
              <a:t>‹N°›</a:t>
            </a:fld>
            <a:endParaRPr lang="fr-FR"/>
          </a:p>
        </p:txBody>
      </p:sp>
    </p:spTree>
    <p:extLst>
      <p:ext uri="{BB962C8B-B14F-4D97-AF65-F5344CB8AC3E}">
        <p14:creationId xmlns:p14="http://schemas.microsoft.com/office/powerpoint/2010/main" val="137227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p>
            <a:r>
              <a:rPr lang="x-none"/>
              <a:t>Cliquez et modifiez le titre</a:t>
            </a:r>
            <a:endParaRPr/>
          </a:p>
        </p:txBody>
      </p:sp>
      <p:grpSp>
        <p:nvGrpSpPr>
          <p:cNvPr id="158" name="line" descr="Line graphic"/>
          <p:cNvGrpSpPr/>
          <p:nvPr/>
        </p:nvGrpSpPr>
        <p:grpSpPr bwMode="invGray">
          <a:xfrm>
            <a:off x="1522811" y="1514475"/>
            <a:ext cx="10572328"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Content Placeholder 2"/>
          <p:cNvSpPr>
            <a:spLocks noGrp="1"/>
          </p:cNvSpPr>
          <p:nvPr>
            <p:ph sz="half" idx="1"/>
          </p:nvPr>
        </p:nvSpPr>
        <p:spPr>
          <a:xfrm>
            <a:off x="1522810" y="1905000"/>
            <a:ext cx="4420751"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x-none"/>
              <a:t>Cliquez pour modifier les styles du texte du masque</a:t>
            </a:r>
          </a:p>
          <a:p>
            <a:pPr lvl="1"/>
            <a:r>
              <a:rPr lang="x-none"/>
              <a:t>Deuxième niveau</a:t>
            </a:r>
          </a:p>
          <a:p>
            <a:pPr lvl="2"/>
            <a:r>
              <a:rPr lang="x-none"/>
              <a:t>Troisième niveau</a:t>
            </a:r>
          </a:p>
          <a:p>
            <a:pPr lvl="3"/>
            <a:r>
              <a:rPr lang="x-none"/>
              <a:t>Quatrième niveau</a:t>
            </a:r>
          </a:p>
          <a:p>
            <a:pPr lvl="4"/>
            <a:r>
              <a:rPr lang="x-none"/>
              <a:t>Cinquième niveau</a:t>
            </a:r>
            <a:endParaRPr/>
          </a:p>
        </p:txBody>
      </p:sp>
      <p:sp>
        <p:nvSpPr>
          <p:cNvPr id="4" name="Content Placeholder 3"/>
          <p:cNvSpPr>
            <a:spLocks noGrp="1"/>
          </p:cNvSpPr>
          <p:nvPr>
            <p:ph sz="half" idx="2"/>
          </p:nvPr>
        </p:nvSpPr>
        <p:spPr>
          <a:xfrm>
            <a:off x="6248443" y="1905000"/>
            <a:ext cx="442074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x-none"/>
              <a:t>Cliquez pour modifier les styles du texte du masque</a:t>
            </a:r>
          </a:p>
          <a:p>
            <a:pPr lvl="1"/>
            <a:r>
              <a:rPr lang="x-none"/>
              <a:t>Deuxième niveau</a:t>
            </a:r>
          </a:p>
          <a:p>
            <a:pPr lvl="2"/>
            <a:r>
              <a:rPr lang="x-none"/>
              <a:t>Troisième niveau</a:t>
            </a:r>
          </a:p>
          <a:p>
            <a:pPr lvl="3"/>
            <a:r>
              <a:rPr lang="x-none"/>
              <a:t>Quatrième niveau</a:t>
            </a:r>
          </a:p>
          <a:p>
            <a:pPr lvl="4"/>
            <a:r>
              <a:rPr lang="x-none"/>
              <a:t>Cinquième niveau</a:t>
            </a:r>
            <a:endParaRPr/>
          </a:p>
        </p:txBody>
      </p:sp>
      <p:sp>
        <p:nvSpPr>
          <p:cNvPr id="6" name="Footer Placeholder 5"/>
          <p:cNvSpPr>
            <a:spLocks noGrp="1"/>
          </p:cNvSpPr>
          <p:nvPr>
            <p:ph type="ftr" sz="quarter" idx="11"/>
          </p:nvPr>
        </p:nvSpPr>
        <p:spPr/>
        <p:txBody>
          <a:bodyPr/>
          <a:lstStyle/>
          <a:p>
            <a:endParaRPr lang="fr-FR"/>
          </a:p>
        </p:txBody>
      </p:sp>
      <p:sp>
        <p:nvSpPr>
          <p:cNvPr id="5" name="Date Placeholder 4"/>
          <p:cNvSpPr>
            <a:spLocks noGrp="1"/>
          </p:cNvSpPr>
          <p:nvPr>
            <p:ph type="dt" sz="half" idx="10"/>
          </p:nvPr>
        </p:nvSpPr>
        <p:spPr/>
        <p:txBody>
          <a:bodyPr/>
          <a:lstStyle/>
          <a:p>
            <a:fld id="{6CFA0055-1D0C-D44F-B74E-3F5DF36D76A0}" type="datetimeFigureOut">
              <a:rPr lang="fr-FR" smtClean="0"/>
              <a:t>16/01/2025</a:t>
            </a:fld>
            <a:endParaRPr lang="fr-FR"/>
          </a:p>
        </p:txBody>
      </p:sp>
      <p:sp>
        <p:nvSpPr>
          <p:cNvPr id="7" name="Slide Number Placeholder 6"/>
          <p:cNvSpPr>
            <a:spLocks noGrp="1"/>
          </p:cNvSpPr>
          <p:nvPr>
            <p:ph type="sldNum" sz="quarter" idx="12"/>
          </p:nvPr>
        </p:nvSpPr>
        <p:spPr/>
        <p:txBody>
          <a:bodyPr/>
          <a:lstStyle/>
          <a:p>
            <a:fld id="{30276B70-E97F-F040-8659-DBE5FB05F6D6}" type="slidenum">
              <a:rPr lang="fr-FR" smtClean="0"/>
              <a:t>‹N°›</a:t>
            </a:fld>
            <a:endParaRPr lang="fr-FR"/>
          </a:p>
        </p:txBody>
      </p:sp>
    </p:spTree>
    <p:extLst>
      <p:ext uri="{BB962C8B-B14F-4D97-AF65-F5344CB8AC3E}">
        <p14:creationId xmlns:p14="http://schemas.microsoft.com/office/powerpoint/2010/main" val="44747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lvl1pPr>
              <a:defRPr/>
            </a:lvl1pPr>
          </a:lstStyle>
          <a:p>
            <a:r>
              <a:rPr lang="x-none"/>
              <a:t>Cliquez et modifiez le titre</a:t>
            </a:r>
            <a:endParaRPr/>
          </a:p>
        </p:txBody>
      </p:sp>
      <p:grpSp>
        <p:nvGrpSpPr>
          <p:cNvPr id="160" name="line" descr="Line graphic"/>
          <p:cNvGrpSpPr/>
          <p:nvPr/>
        </p:nvGrpSpPr>
        <p:grpSpPr bwMode="invGray">
          <a:xfrm>
            <a:off x="1522811" y="1514475"/>
            <a:ext cx="10572328"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Text Placeholder 2"/>
          <p:cNvSpPr>
            <a:spLocks noGrp="1"/>
          </p:cNvSpPr>
          <p:nvPr>
            <p:ph type="body" idx="1"/>
          </p:nvPr>
        </p:nvSpPr>
        <p:spPr>
          <a:xfrm>
            <a:off x="1522810" y="1905000"/>
            <a:ext cx="4417703"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Cliquez pour modifier les styles du texte du masque</a:t>
            </a:r>
          </a:p>
        </p:txBody>
      </p:sp>
      <p:sp>
        <p:nvSpPr>
          <p:cNvPr id="4" name="Content Placeholder 3"/>
          <p:cNvSpPr>
            <a:spLocks noGrp="1"/>
          </p:cNvSpPr>
          <p:nvPr>
            <p:ph sz="half" idx="2"/>
          </p:nvPr>
        </p:nvSpPr>
        <p:spPr>
          <a:xfrm>
            <a:off x="1522810" y="2819401"/>
            <a:ext cx="4417703"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x-none"/>
              <a:t>Cliquez pour modifier les styles du texte du masque</a:t>
            </a:r>
          </a:p>
          <a:p>
            <a:pPr lvl="1"/>
            <a:r>
              <a:rPr lang="x-none"/>
              <a:t>Deuxième niveau</a:t>
            </a:r>
          </a:p>
          <a:p>
            <a:pPr lvl="2"/>
            <a:r>
              <a:rPr lang="x-none"/>
              <a:t>Troisième niveau</a:t>
            </a:r>
          </a:p>
          <a:p>
            <a:pPr lvl="3"/>
            <a:r>
              <a:rPr lang="x-none"/>
              <a:t>Quatrième niveau</a:t>
            </a:r>
          </a:p>
          <a:p>
            <a:pPr lvl="4"/>
            <a:r>
              <a:rPr lang="x-none"/>
              <a:t>Cinquième niveau</a:t>
            </a:r>
            <a:endParaRPr/>
          </a:p>
        </p:txBody>
      </p:sp>
      <p:sp>
        <p:nvSpPr>
          <p:cNvPr id="5" name="Text Placeholder 4"/>
          <p:cNvSpPr>
            <a:spLocks noGrp="1"/>
          </p:cNvSpPr>
          <p:nvPr>
            <p:ph type="body" sz="quarter" idx="3"/>
          </p:nvPr>
        </p:nvSpPr>
        <p:spPr>
          <a:xfrm>
            <a:off x="6251489" y="1905000"/>
            <a:ext cx="4417703"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Cliquez pour modifier les styles du texte du masque</a:t>
            </a:r>
          </a:p>
        </p:txBody>
      </p:sp>
      <p:sp>
        <p:nvSpPr>
          <p:cNvPr id="6" name="Content Placeholder 5"/>
          <p:cNvSpPr>
            <a:spLocks noGrp="1"/>
          </p:cNvSpPr>
          <p:nvPr>
            <p:ph sz="quarter" idx="4"/>
          </p:nvPr>
        </p:nvSpPr>
        <p:spPr>
          <a:xfrm>
            <a:off x="6251489" y="2819401"/>
            <a:ext cx="4417703"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x-none"/>
              <a:t>Cliquez pour modifier les styles du texte du masque</a:t>
            </a:r>
          </a:p>
          <a:p>
            <a:pPr lvl="1"/>
            <a:r>
              <a:rPr lang="x-none"/>
              <a:t>Deuxième niveau</a:t>
            </a:r>
          </a:p>
          <a:p>
            <a:pPr lvl="2"/>
            <a:r>
              <a:rPr lang="x-none"/>
              <a:t>Troisième niveau</a:t>
            </a:r>
          </a:p>
          <a:p>
            <a:pPr lvl="3"/>
            <a:r>
              <a:rPr lang="x-none"/>
              <a:t>Quatrième niveau</a:t>
            </a:r>
          </a:p>
          <a:p>
            <a:pPr lvl="4"/>
            <a:r>
              <a:rPr lang="x-none"/>
              <a:t>Cinquième niveau</a:t>
            </a:r>
            <a:endParaRPr/>
          </a:p>
        </p:txBody>
      </p:sp>
      <p:sp>
        <p:nvSpPr>
          <p:cNvPr id="8" name="Footer Placeholder 7"/>
          <p:cNvSpPr>
            <a:spLocks noGrp="1"/>
          </p:cNvSpPr>
          <p:nvPr>
            <p:ph type="ftr" sz="quarter" idx="11"/>
          </p:nvPr>
        </p:nvSpPr>
        <p:spPr/>
        <p:txBody>
          <a:bodyPr/>
          <a:lstStyle/>
          <a:p>
            <a:endParaRPr lang="fr-FR"/>
          </a:p>
        </p:txBody>
      </p:sp>
      <p:sp>
        <p:nvSpPr>
          <p:cNvPr id="7" name="Date Placeholder 6"/>
          <p:cNvSpPr>
            <a:spLocks noGrp="1"/>
          </p:cNvSpPr>
          <p:nvPr>
            <p:ph type="dt" sz="half" idx="10"/>
          </p:nvPr>
        </p:nvSpPr>
        <p:spPr/>
        <p:txBody>
          <a:bodyPr/>
          <a:lstStyle/>
          <a:p>
            <a:fld id="{6CFA0055-1D0C-D44F-B74E-3F5DF36D76A0}" type="datetimeFigureOut">
              <a:rPr lang="fr-FR" smtClean="0"/>
              <a:t>16/01/2025</a:t>
            </a:fld>
            <a:endParaRPr lang="fr-FR"/>
          </a:p>
        </p:txBody>
      </p:sp>
      <p:sp>
        <p:nvSpPr>
          <p:cNvPr id="9" name="Slide Number Placeholder 8"/>
          <p:cNvSpPr>
            <a:spLocks noGrp="1"/>
          </p:cNvSpPr>
          <p:nvPr>
            <p:ph type="sldNum" sz="quarter" idx="12"/>
          </p:nvPr>
        </p:nvSpPr>
        <p:spPr/>
        <p:txBody>
          <a:bodyPr/>
          <a:lstStyle/>
          <a:p>
            <a:fld id="{30276B70-E97F-F040-8659-DBE5FB05F6D6}" type="slidenum">
              <a:rPr lang="fr-FR" smtClean="0"/>
              <a:t>‹N°›</a:t>
            </a:fld>
            <a:endParaRPr lang="fr-FR"/>
          </a:p>
        </p:txBody>
      </p:sp>
    </p:spTree>
    <p:extLst>
      <p:ext uri="{BB962C8B-B14F-4D97-AF65-F5344CB8AC3E}">
        <p14:creationId xmlns:p14="http://schemas.microsoft.com/office/powerpoint/2010/main" val="127672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Cliquez et modifiez le titre</a:t>
            </a:r>
            <a:endParaRPr/>
          </a:p>
        </p:txBody>
      </p:sp>
      <p:grpSp>
        <p:nvGrpSpPr>
          <p:cNvPr id="156" name="line" descr="Line graphic"/>
          <p:cNvGrpSpPr/>
          <p:nvPr/>
        </p:nvGrpSpPr>
        <p:grpSpPr bwMode="invGray">
          <a:xfrm>
            <a:off x="1522811" y="1514475"/>
            <a:ext cx="10572328"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4" name="Footer Placeholder 3"/>
          <p:cNvSpPr>
            <a:spLocks noGrp="1"/>
          </p:cNvSpPr>
          <p:nvPr>
            <p:ph type="ftr" sz="quarter" idx="11"/>
          </p:nvPr>
        </p:nvSpPr>
        <p:spPr/>
        <p:txBody>
          <a:bodyPr/>
          <a:lstStyle/>
          <a:p>
            <a:endParaRPr lang="fr-FR"/>
          </a:p>
        </p:txBody>
      </p:sp>
      <p:sp>
        <p:nvSpPr>
          <p:cNvPr id="3" name="Date Placeholder 2"/>
          <p:cNvSpPr>
            <a:spLocks noGrp="1"/>
          </p:cNvSpPr>
          <p:nvPr>
            <p:ph type="dt" sz="half" idx="10"/>
          </p:nvPr>
        </p:nvSpPr>
        <p:spPr/>
        <p:txBody>
          <a:bodyPr/>
          <a:lstStyle/>
          <a:p>
            <a:fld id="{6CFA0055-1D0C-D44F-B74E-3F5DF36D76A0}" type="datetimeFigureOut">
              <a:rPr lang="fr-FR" smtClean="0"/>
              <a:t>16/01/2025</a:t>
            </a:fld>
            <a:endParaRPr lang="fr-FR"/>
          </a:p>
        </p:txBody>
      </p:sp>
      <p:sp>
        <p:nvSpPr>
          <p:cNvPr id="5" name="Slide Number Placeholder 4"/>
          <p:cNvSpPr>
            <a:spLocks noGrp="1"/>
          </p:cNvSpPr>
          <p:nvPr>
            <p:ph type="sldNum" sz="quarter" idx="12"/>
          </p:nvPr>
        </p:nvSpPr>
        <p:spPr/>
        <p:txBody>
          <a:bodyPr/>
          <a:lstStyle/>
          <a:p>
            <a:fld id="{30276B70-E97F-F040-8659-DBE5FB05F6D6}" type="slidenum">
              <a:rPr lang="fr-FR" smtClean="0"/>
              <a:t>‹N°›</a:t>
            </a:fld>
            <a:endParaRPr lang="fr-FR"/>
          </a:p>
        </p:txBody>
      </p:sp>
    </p:spTree>
    <p:extLst>
      <p:ext uri="{BB962C8B-B14F-4D97-AF65-F5344CB8AC3E}">
        <p14:creationId xmlns:p14="http://schemas.microsoft.com/office/powerpoint/2010/main" val="294604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fr-FR"/>
          </a:p>
        </p:txBody>
      </p:sp>
      <p:sp>
        <p:nvSpPr>
          <p:cNvPr id="2" name="Date Placeholder 1"/>
          <p:cNvSpPr>
            <a:spLocks noGrp="1"/>
          </p:cNvSpPr>
          <p:nvPr>
            <p:ph type="dt" sz="half" idx="10"/>
          </p:nvPr>
        </p:nvSpPr>
        <p:spPr/>
        <p:txBody>
          <a:bodyPr/>
          <a:lstStyle/>
          <a:p>
            <a:fld id="{6CFA0055-1D0C-D44F-B74E-3F5DF36D76A0}" type="datetimeFigureOut">
              <a:rPr lang="fr-FR" smtClean="0"/>
              <a:t>16/01/2025</a:t>
            </a:fld>
            <a:endParaRPr lang="fr-FR"/>
          </a:p>
        </p:txBody>
      </p:sp>
      <p:sp>
        <p:nvSpPr>
          <p:cNvPr id="4" name="Slide Number Placeholder 3"/>
          <p:cNvSpPr>
            <a:spLocks noGrp="1"/>
          </p:cNvSpPr>
          <p:nvPr>
            <p:ph type="sldNum" sz="quarter" idx="12"/>
          </p:nvPr>
        </p:nvSpPr>
        <p:spPr/>
        <p:txBody>
          <a:bodyPr/>
          <a:lstStyle/>
          <a:p>
            <a:fld id="{30276B70-E97F-F040-8659-DBE5FB05F6D6}" type="slidenum">
              <a:rPr lang="fr-FR" smtClean="0"/>
              <a:t>‹N°›</a:t>
            </a:fld>
            <a:endParaRPr lang="fr-FR"/>
          </a:p>
        </p:txBody>
      </p:sp>
    </p:spTree>
    <p:extLst>
      <p:ext uri="{BB962C8B-B14F-4D97-AF65-F5344CB8AC3E}">
        <p14:creationId xmlns:p14="http://schemas.microsoft.com/office/powerpoint/2010/main" val="208478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x-none"/>
              <a:t>Cliquez et modifiez le titre</a:t>
            </a:r>
            <a:endParaRP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Cliquez pour modifier les styles du texte du masque</a:t>
            </a:r>
          </a:p>
        </p:txBody>
      </p:sp>
      <p:sp>
        <p:nvSpPr>
          <p:cNvPr id="3" name="Content Placeholder 2"/>
          <p:cNvSpPr>
            <a:spLocks noGrp="1"/>
          </p:cNvSpPr>
          <p:nvPr>
            <p:ph idx="1"/>
          </p:nvPr>
        </p:nvSpPr>
        <p:spPr>
          <a:xfrm>
            <a:off x="4711248" y="1905000"/>
            <a:ext cx="5670757"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x-none"/>
              <a:t>Cliquez pour modifier les styles du texte du masque</a:t>
            </a:r>
          </a:p>
          <a:p>
            <a:pPr lvl="1"/>
            <a:r>
              <a:rPr lang="x-none"/>
              <a:t>Deuxième niveau</a:t>
            </a:r>
          </a:p>
          <a:p>
            <a:pPr lvl="2"/>
            <a:r>
              <a:rPr lang="x-none"/>
              <a:t>Troisième niveau</a:t>
            </a:r>
          </a:p>
          <a:p>
            <a:pPr lvl="3"/>
            <a:r>
              <a:rPr lang="x-none"/>
              <a:t>Quatrième niveau</a:t>
            </a:r>
          </a:p>
          <a:p>
            <a:pPr lvl="4"/>
            <a:r>
              <a:rPr lang="x-none"/>
              <a:t>Cinquième niveau</a:t>
            </a:r>
            <a:endParaRPr/>
          </a:p>
        </p:txBody>
      </p:sp>
      <p:grpSp>
        <p:nvGrpSpPr>
          <p:cNvPr id="615" name="frame" descr="Box graphic"/>
          <p:cNvGrpSpPr/>
          <p:nvPr/>
        </p:nvGrpSpPr>
        <p:grpSpPr bwMode="invGray">
          <a:xfrm>
            <a:off x="4418989" y="1630823"/>
            <a:ext cx="6292667"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sp>
        <p:nvSpPr>
          <p:cNvPr id="6" name="Footer Placeholder 5"/>
          <p:cNvSpPr>
            <a:spLocks noGrp="1"/>
          </p:cNvSpPr>
          <p:nvPr>
            <p:ph type="ftr" sz="quarter" idx="11"/>
          </p:nvPr>
        </p:nvSpPr>
        <p:spPr/>
        <p:txBody>
          <a:bodyPr/>
          <a:lstStyle/>
          <a:p>
            <a:endParaRPr lang="fr-FR"/>
          </a:p>
        </p:txBody>
      </p:sp>
      <p:sp>
        <p:nvSpPr>
          <p:cNvPr id="5" name="Date Placeholder 4"/>
          <p:cNvSpPr>
            <a:spLocks noGrp="1"/>
          </p:cNvSpPr>
          <p:nvPr>
            <p:ph type="dt" sz="half" idx="10"/>
          </p:nvPr>
        </p:nvSpPr>
        <p:spPr/>
        <p:txBody>
          <a:bodyPr/>
          <a:lstStyle/>
          <a:p>
            <a:fld id="{6CFA0055-1D0C-D44F-B74E-3F5DF36D76A0}" type="datetimeFigureOut">
              <a:rPr lang="fr-FR" smtClean="0"/>
              <a:t>16/01/2025</a:t>
            </a:fld>
            <a:endParaRPr lang="fr-FR"/>
          </a:p>
        </p:txBody>
      </p:sp>
      <p:sp>
        <p:nvSpPr>
          <p:cNvPr id="7" name="Slide Number Placeholder 6"/>
          <p:cNvSpPr>
            <a:spLocks noGrp="1"/>
          </p:cNvSpPr>
          <p:nvPr>
            <p:ph type="sldNum" sz="quarter" idx="12"/>
          </p:nvPr>
        </p:nvSpPr>
        <p:spPr/>
        <p:txBody>
          <a:bodyPr/>
          <a:lstStyle/>
          <a:p>
            <a:fld id="{30276B70-E97F-F040-8659-DBE5FB05F6D6}" type="slidenum">
              <a:rPr lang="fr-FR" smtClean="0"/>
              <a:t>‹N°›</a:t>
            </a:fld>
            <a:endParaRPr lang="fr-FR"/>
          </a:p>
        </p:txBody>
      </p:sp>
    </p:spTree>
    <p:extLst>
      <p:ext uri="{BB962C8B-B14F-4D97-AF65-F5344CB8AC3E}">
        <p14:creationId xmlns:p14="http://schemas.microsoft.com/office/powerpoint/2010/main" val="136857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1D9ECA-8A8B-2740-9AE7-E788B4FE4B9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C0C4034-2CB4-4143-B08C-871B7D7E042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F36658-58DB-8645-BE83-274BAEB1F215}"/>
              </a:ext>
            </a:extLst>
          </p:cNvPr>
          <p:cNvSpPr>
            <a:spLocks noGrp="1"/>
          </p:cNvSpPr>
          <p:nvPr>
            <p:ph type="dt" sz="half" idx="10"/>
          </p:nvPr>
        </p:nvSpPr>
        <p:spPr/>
        <p:txBody>
          <a:bodyPr/>
          <a:lstStyle/>
          <a:p>
            <a:fld id="{4431A26A-8B80-A248-A6E5-9C3EADCDBF30}"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E7B085DA-B6AC-564D-9F14-F955F06E71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CE33A1-8B8E-F246-A290-42F833C3E9B5}"/>
              </a:ext>
            </a:extLst>
          </p:cNvPr>
          <p:cNvSpPr>
            <a:spLocks noGrp="1"/>
          </p:cNvSpPr>
          <p:nvPr>
            <p:ph type="sldNum" sz="quarter" idx="12"/>
          </p:nvPr>
        </p:nvSpPr>
        <p:spPr/>
        <p:txBody>
          <a:bodyPr/>
          <a:lstStyle/>
          <a:p>
            <a:fld id="{A7D99290-E670-8542-B260-E39980BBB8F4}" type="slidenum">
              <a:rPr lang="fr-FR" smtClean="0"/>
              <a:t>‹N°›</a:t>
            </a:fld>
            <a:endParaRPr lang="fr-FR"/>
          </a:p>
        </p:txBody>
      </p:sp>
    </p:spTree>
    <p:extLst>
      <p:ext uri="{BB962C8B-B14F-4D97-AF65-F5344CB8AC3E}">
        <p14:creationId xmlns:p14="http://schemas.microsoft.com/office/powerpoint/2010/main" val="2548940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x-none"/>
              <a:t>Cliquez et modifiez le titre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6292" y="1884311"/>
            <a:ext cx="5670757"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Faire glisser l'image vers l'espace réservé ou cliquer sur l'icône pour l'ajouter</a:t>
            </a:r>
            <a:endParaRPr/>
          </a:p>
        </p:txBody>
      </p:sp>
      <p:grpSp>
        <p:nvGrpSpPr>
          <p:cNvPr id="614" name="frame" descr="Box graphic"/>
          <p:cNvGrpSpPr/>
          <p:nvPr/>
        </p:nvGrpSpPr>
        <p:grpSpPr bwMode="invGray">
          <a:xfrm flipH="1">
            <a:off x="1447877" y="1630823"/>
            <a:ext cx="6292667"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sp>
        <p:nvSpPr>
          <p:cNvPr id="4" name="Text Placeholder 3"/>
          <p:cNvSpPr>
            <a:spLocks noGrp="1"/>
          </p:cNvSpPr>
          <p:nvPr>
            <p:ph type="body" sz="half" idx="2"/>
          </p:nvPr>
        </p:nvSpPr>
        <p:spPr>
          <a:xfrm>
            <a:off x="7908019" y="3411748"/>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Cliquez pour modifier les styles du texte du masque</a:t>
            </a:r>
          </a:p>
        </p:txBody>
      </p:sp>
      <p:sp>
        <p:nvSpPr>
          <p:cNvPr id="6" name="Footer Placeholder 5"/>
          <p:cNvSpPr>
            <a:spLocks noGrp="1"/>
          </p:cNvSpPr>
          <p:nvPr>
            <p:ph type="ftr" sz="quarter" idx="11"/>
          </p:nvPr>
        </p:nvSpPr>
        <p:spPr/>
        <p:txBody>
          <a:bodyPr/>
          <a:lstStyle/>
          <a:p>
            <a:endParaRPr lang="fr-FR"/>
          </a:p>
        </p:txBody>
      </p:sp>
      <p:sp>
        <p:nvSpPr>
          <p:cNvPr id="5" name="Date Placeholder 4"/>
          <p:cNvSpPr>
            <a:spLocks noGrp="1"/>
          </p:cNvSpPr>
          <p:nvPr>
            <p:ph type="dt" sz="half" idx="10"/>
          </p:nvPr>
        </p:nvSpPr>
        <p:spPr/>
        <p:txBody>
          <a:bodyPr/>
          <a:lstStyle/>
          <a:p>
            <a:fld id="{6CFA0055-1D0C-D44F-B74E-3F5DF36D76A0}" type="datetimeFigureOut">
              <a:rPr lang="fr-FR" smtClean="0"/>
              <a:t>16/01/2025</a:t>
            </a:fld>
            <a:endParaRPr lang="fr-FR"/>
          </a:p>
        </p:txBody>
      </p:sp>
      <p:sp>
        <p:nvSpPr>
          <p:cNvPr id="7" name="Slide Number Placeholder 6"/>
          <p:cNvSpPr>
            <a:spLocks noGrp="1"/>
          </p:cNvSpPr>
          <p:nvPr>
            <p:ph type="sldNum" sz="quarter" idx="12"/>
          </p:nvPr>
        </p:nvSpPr>
        <p:spPr/>
        <p:txBody>
          <a:bodyPr/>
          <a:lstStyle/>
          <a:p>
            <a:fld id="{30276B70-E97F-F040-8659-DBE5FB05F6D6}" type="slidenum">
              <a:rPr lang="fr-FR" smtClean="0"/>
              <a:t>‹N°›</a:t>
            </a:fld>
            <a:endParaRPr lang="fr-FR"/>
          </a:p>
        </p:txBody>
      </p:sp>
    </p:spTree>
    <p:extLst>
      <p:ext uri="{BB962C8B-B14F-4D97-AF65-F5344CB8AC3E}">
        <p14:creationId xmlns:p14="http://schemas.microsoft.com/office/powerpoint/2010/main" val="71146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Cliquez et modifiez le titre</a:t>
            </a:r>
            <a:endParaRPr/>
          </a:p>
        </p:txBody>
      </p:sp>
      <p:grpSp>
        <p:nvGrpSpPr>
          <p:cNvPr id="7" name="line" descr="Line graphic"/>
          <p:cNvGrpSpPr/>
          <p:nvPr/>
        </p:nvGrpSpPr>
        <p:grpSpPr bwMode="invGray">
          <a:xfrm>
            <a:off x="1522811" y="1514475"/>
            <a:ext cx="10572328"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x-none"/>
              <a:t>Cliquez pour modifier les styles du texte du masque</a:t>
            </a:r>
          </a:p>
          <a:p>
            <a:pPr lvl="1"/>
            <a:r>
              <a:rPr lang="x-none"/>
              <a:t>Deuxième niveau</a:t>
            </a:r>
          </a:p>
          <a:p>
            <a:pPr lvl="2"/>
            <a:r>
              <a:rPr lang="x-none"/>
              <a:t>Troisième niveau</a:t>
            </a:r>
          </a:p>
          <a:p>
            <a:pPr lvl="3"/>
            <a:r>
              <a:rPr lang="x-none"/>
              <a:t>Quatrième niveau</a:t>
            </a:r>
          </a:p>
          <a:p>
            <a:pPr lvl="4"/>
            <a:r>
              <a:rPr lang="x-none"/>
              <a:t>Cinquième niveau</a:t>
            </a:r>
            <a:endParaRPr/>
          </a:p>
        </p:txBody>
      </p:sp>
      <p:sp>
        <p:nvSpPr>
          <p:cNvPr id="5" name="Footer Placeholder 4"/>
          <p:cNvSpPr>
            <a:spLocks noGrp="1"/>
          </p:cNvSpPr>
          <p:nvPr>
            <p:ph type="ftr" sz="quarter" idx="11"/>
          </p:nvPr>
        </p:nvSpPr>
        <p:spPr/>
        <p:txBody>
          <a:bodyPr/>
          <a:lstStyle/>
          <a:p>
            <a:endParaRPr lang="fr-FR"/>
          </a:p>
        </p:txBody>
      </p:sp>
      <p:sp>
        <p:nvSpPr>
          <p:cNvPr id="4" name="Date Placeholder 3"/>
          <p:cNvSpPr>
            <a:spLocks noGrp="1"/>
          </p:cNvSpPr>
          <p:nvPr>
            <p:ph type="dt" sz="half" idx="10"/>
          </p:nvPr>
        </p:nvSpPr>
        <p:spPr/>
        <p:txBody>
          <a:bodyPr/>
          <a:lstStyle/>
          <a:p>
            <a:fld id="{6CFA0055-1D0C-D44F-B74E-3F5DF36D76A0}" type="datetimeFigureOut">
              <a:rPr lang="fr-FR" smtClean="0"/>
              <a:t>16/01/2025</a:t>
            </a:fld>
            <a:endParaRPr lang="fr-FR"/>
          </a:p>
        </p:txBody>
      </p:sp>
      <p:sp>
        <p:nvSpPr>
          <p:cNvPr id="6" name="Slide Number Placeholder 5"/>
          <p:cNvSpPr>
            <a:spLocks noGrp="1"/>
          </p:cNvSpPr>
          <p:nvPr>
            <p:ph type="sldNum" sz="quarter" idx="12"/>
          </p:nvPr>
        </p:nvSpPr>
        <p:spPr/>
        <p:txBody>
          <a:bodyPr/>
          <a:lstStyle/>
          <a:p>
            <a:fld id="{30276B70-E97F-F040-8659-DBE5FB05F6D6}" type="slidenum">
              <a:rPr lang="fr-FR" smtClean="0"/>
              <a:t>‹N°›</a:t>
            </a:fld>
            <a:endParaRPr lang="fr-FR"/>
          </a:p>
        </p:txBody>
      </p:sp>
    </p:spTree>
    <p:extLst>
      <p:ext uri="{BB962C8B-B14F-4D97-AF65-F5344CB8AC3E}">
        <p14:creationId xmlns:p14="http://schemas.microsoft.com/office/powerpoint/2010/main" val="118181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4311" y="274641"/>
            <a:ext cx="1371957" cy="5901747"/>
          </a:xfrm>
        </p:spPr>
        <p:txBody>
          <a:bodyPr vert="eaVert"/>
          <a:lstStyle/>
          <a:p>
            <a:r>
              <a:rPr lang="x-none"/>
              <a:t>Cliquez et modifiez le titre</a:t>
            </a:r>
            <a:endParaRPr/>
          </a:p>
        </p:txBody>
      </p:sp>
      <p:grpSp>
        <p:nvGrpSpPr>
          <p:cNvPr id="7" name="line" descr="Line graphic"/>
          <p:cNvGrpSpPr/>
          <p:nvPr/>
        </p:nvGrpSpPr>
        <p:grpSpPr bwMode="invGray">
          <a:xfrm rot="5400000">
            <a:off x="6867045" y="3472591"/>
            <a:ext cx="6492240" cy="64025"/>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Vertical Text Placeholder 2"/>
          <p:cNvSpPr>
            <a:spLocks noGrp="1"/>
          </p:cNvSpPr>
          <p:nvPr>
            <p:ph type="body" orient="vert" idx="1" hasCustomPrompt="1"/>
          </p:nvPr>
        </p:nvSpPr>
        <p:spPr>
          <a:xfrm>
            <a:off x="608171" y="277815"/>
            <a:ext cx="9146383"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lang="fr-FR"/>
          </a:p>
        </p:txBody>
      </p:sp>
      <p:sp>
        <p:nvSpPr>
          <p:cNvPr id="4" name="Date Placeholder 3"/>
          <p:cNvSpPr>
            <a:spLocks noGrp="1"/>
          </p:cNvSpPr>
          <p:nvPr>
            <p:ph type="dt" sz="half" idx="10"/>
          </p:nvPr>
        </p:nvSpPr>
        <p:spPr/>
        <p:txBody>
          <a:bodyPr/>
          <a:lstStyle/>
          <a:p>
            <a:fld id="{6CFA0055-1D0C-D44F-B74E-3F5DF36D76A0}" type="datetimeFigureOut">
              <a:rPr lang="fr-FR" smtClean="0"/>
              <a:t>16/01/2025</a:t>
            </a:fld>
            <a:endParaRPr lang="fr-FR"/>
          </a:p>
        </p:txBody>
      </p:sp>
      <p:sp>
        <p:nvSpPr>
          <p:cNvPr id="6" name="Slide Number Placeholder 5"/>
          <p:cNvSpPr>
            <a:spLocks noGrp="1"/>
          </p:cNvSpPr>
          <p:nvPr>
            <p:ph type="sldNum" sz="quarter" idx="12"/>
          </p:nvPr>
        </p:nvSpPr>
        <p:spPr/>
        <p:txBody>
          <a:bodyPr/>
          <a:lstStyle/>
          <a:p>
            <a:fld id="{30276B70-E97F-F040-8659-DBE5FB05F6D6}" type="slidenum">
              <a:rPr lang="fr-FR" smtClean="0"/>
              <a:t>‹N°›</a:t>
            </a:fld>
            <a:endParaRPr lang="fr-FR"/>
          </a:p>
        </p:txBody>
      </p:sp>
    </p:spTree>
    <p:extLst>
      <p:ext uri="{BB962C8B-B14F-4D97-AF65-F5344CB8AC3E}">
        <p14:creationId xmlns:p14="http://schemas.microsoft.com/office/powerpoint/2010/main" val="206334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2297B-2E2A-3841-B95B-DB3D598BD2C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1C14746-8090-714B-9B1B-84B65BCEC8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3967C52-C9AA-064D-842D-F878F1B198DA}"/>
              </a:ext>
            </a:extLst>
          </p:cNvPr>
          <p:cNvSpPr>
            <a:spLocks noGrp="1"/>
          </p:cNvSpPr>
          <p:nvPr>
            <p:ph type="dt" sz="half" idx="10"/>
          </p:nvPr>
        </p:nvSpPr>
        <p:spPr/>
        <p:txBody>
          <a:bodyPr/>
          <a:lstStyle/>
          <a:p>
            <a:fld id="{4431A26A-8B80-A248-A6E5-9C3EADCDBF30}"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BBD7B29B-E2DE-9849-8B59-FF0BAFE66F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B56AEC-D064-EA47-BC1E-D63008219263}"/>
              </a:ext>
            </a:extLst>
          </p:cNvPr>
          <p:cNvSpPr>
            <a:spLocks noGrp="1"/>
          </p:cNvSpPr>
          <p:nvPr>
            <p:ph type="sldNum" sz="quarter" idx="12"/>
          </p:nvPr>
        </p:nvSpPr>
        <p:spPr/>
        <p:txBody>
          <a:bodyPr/>
          <a:lstStyle/>
          <a:p>
            <a:fld id="{A7D99290-E670-8542-B260-E39980BBB8F4}" type="slidenum">
              <a:rPr lang="fr-FR" smtClean="0"/>
              <a:t>‹N°›</a:t>
            </a:fld>
            <a:endParaRPr lang="fr-FR"/>
          </a:p>
        </p:txBody>
      </p:sp>
    </p:spTree>
    <p:extLst>
      <p:ext uri="{BB962C8B-B14F-4D97-AF65-F5344CB8AC3E}">
        <p14:creationId xmlns:p14="http://schemas.microsoft.com/office/powerpoint/2010/main" val="386475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CE4286-AEBF-1A44-8C49-FDE1706FDA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29C4010-8B16-CB44-8529-4497169D8A4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A1372EA-B766-1E40-8176-DCDB4750911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7BCC43A-3C45-7A48-BB62-D9D1562217E8}"/>
              </a:ext>
            </a:extLst>
          </p:cNvPr>
          <p:cNvSpPr>
            <a:spLocks noGrp="1"/>
          </p:cNvSpPr>
          <p:nvPr>
            <p:ph type="dt" sz="half" idx="10"/>
          </p:nvPr>
        </p:nvSpPr>
        <p:spPr/>
        <p:txBody>
          <a:bodyPr/>
          <a:lstStyle/>
          <a:p>
            <a:fld id="{4431A26A-8B80-A248-A6E5-9C3EADCDBF30}" type="datetimeFigureOut">
              <a:rPr lang="fr-FR" smtClean="0"/>
              <a:t>16/01/2025</a:t>
            </a:fld>
            <a:endParaRPr lang="fr-FR"/>
          </a:p>
        </p:txBody>
      </p:sp>
      <p:sp>
        <p:nvSpPr>
          <p:cNvPr id="6" name="Espace réservé du pied de page 5">
            <a:extLst>
              <a:ext uri="{FF2B5EF4-FFF2-40B4-BE49-F238E27FC236}">
                <a16:creationId xmlns:a16="http://schemas.microsoft.com/office/drawing/2014/main" id="{8BC1AC44-EA72-874A-AC46-52D1415F97B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F4B436-32A2-4746-858E-68DD5BD85FC3}"/>
              </a:ext>
            </a:extLst>
          </p:cNvPr>
          <p:cNvSpPr>
            <a:spLocks noGrp="1"/>
          </p:cNvSpPr>
          <p:nvPr>
            <p:ph type="sldNum" sz="quarter" idx="12"/>
          </p:nvPr>
        </p:nvSpPr>
        <p:spPr/>
        <p:txBody>
          <a:bodyPr/>
          <a:lstStyle/>
          <a:p>
            <a:fld id="{A7D99290-E670-8542-B260-E39980BBB8F4}" type="slidenum">
              <a:rPr lang="fr-FR" smtClean="0"/>
              <a:t>‹N°›</a:t>
            </a:fld>
            <a:endParaRPr lang="fr-FR"/>
          </a:p>
        </p:txBody>
      </p:sp>
    </p:spTree>
    <p:extLst>
      <p:ext uri="{BB962C8B-B14F-4D97-AF65-F5344CB8AC3E}">
        <p14:creationId xmlns:p14="http://schemas.microsoft.com/office/powerpoint/2010/main" val="6069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3C2A5E-ADDA-0D40-8D0A-749A3E7D8DB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3D78D92-02C1-9247-9960-27383A90A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D951ED1-22AB-A642-827C-91E8F3ECFBA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B4CA6DC-3EAA-1C44-B73D-6FB0C737C1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AF12BD0-A57D-7A4F-97BE-F9F1D699EF7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3BA076D-2E80-3447-893C-C199CA8AAD51}"/>
              </a:ext>
            </a:extLst>
          </p:cNvPr>
          <p:cNvSpPr>
            <a:spLocks noGrp="1"/>
          </p:cNvSpPr>
          <p:nvPr>
            <p:ph type="dt" sz="half" idx="10"/>
          </p:nvPr>
        </p:nvSpPr>
        <p:spPr/>
        <p:txBody>
          <a:bodyPr/>
          <a:lstStyle/>
          <a:p>
            <a:fld id="{4431A26A-8B80-A248-A6E5-9C3EADCDBF30}" type="datetimeFigureOut">
              <a:rPr lang="fr-FR" smtClean="0"/>
              <a:t>16/01/2025</a:t>
            </a:fld>
            <a:endParaRPr lang="fr-FR"/>
          </a:p>
        </p:txBody>
      </p:sp>
      <p:sp>
        <p:nvSpPr>
          <p:cNvPr id="8" name="Espace réservé du pied de page 7">
            <a:extLst>
              <a:ext uri="{FF2B5EF4-FFF2-40B4-BE49-F238E27FC236}">
                <a16:creationId xmlns:a16="http://schemas.microsoft.com/office/drawing/2014/main" id="{8265C299-F95C-7646-B597-BD543B41DE5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57638D8-E74D-0049-8B07-5B7D4E424040}"/>
              </a:ext>
            </a:extLst>
          </p:cNvPr>
          <p:cNvSpPr>
            <a:spLocks noGrp="1"/>
          </p:cNvSpPr>
          <p:nvPr>
            <p:ph type="sldNum" sz="quarter" idx="12"/>
          </p:nvPr>
        </p:nvSpPr>
        <p:spPr/>
        <p:txBody>
          <a:bodyPr/>
          <a:lstStyle/>
          <a:p>
            <a:fld id="{A7D99290-E670-8542-B260-E39980BBB8F4}" type="slidenum">
              <a:rPr lang="fr-FR" smtClean="0"/>
              <a:t>‹N°›</a:t>
            </a:fld>
            <a:endParaRPr lang="fr-FR"/>
          </a:p>
        </p:txBody>
      </p:sp>
    </p:spTree>
    <p:extLst>
      <p:ext uri="{BB962C8B-B14F-4D97-AF65-F5344CB8AC3E}">
        <p14:creationId xmlns:p14="http://schemas.microsoft.com/office/powerpoint/2010/main" val="4163233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2F10C8-EBE2-A74D-B721-494C94333B0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5499238-32C6-AD44-862C-1AC683E97458}"/>
              </a:ext>
            </a:extLst>
          </p:cNvPr>
          <p:cNvSpPr>
            <a:spLocks noGrp="1"/>
          </p:cNvSpPr>
          <p:nvPr>
            <p:ph type="dt" sz="half" idx="10"/>
          </p:nvPr>
        </p:nvSpPr>
        <p:spPr/>
        <p:txBody>
          <a:bodyPr/>
          <a:lstStyle/>
          <a:p>
            <a:fld id="{4431A26A-8B80-A248-A6E5-9C3EADCDBF30}" type="datetimeFigureOut">
              <a:rPr lang="fr-FR" smtClean="0"/>
              <a:t>16/01/2025</a:t>
            </a:fld>
            <a:endParaRPr lang="fr-FR"/>
          </a:p>
        </p:txBody>
      </p:sp>
      <p:sp>
        <p:nvSpPr>
          <p:cNvPr id="4" name="Espace réservé du pied de page 3">
            <a:extLst>
              <a:ext uri="{FF2B5EF4-FFF2-40B4-BE49-F238E27FC236}">
                <a16:creationId xmlns:a16="http://schemas.microsoft.com/office/drawing/2014/main" id="{D62B5F59-0542-264C-B546-FF88AE90038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9637625-69EF-E047-8D57-9D4A8CDD2771}"/>
              </a:ext>
            </a:extLst>
          </p:cNvPr>
          <p:cNvSpPr>
            <a:spLocks noGrp="1"/>
          </p:cNvSpPr>
          <p:nvPr>
            <p:ph type="sldNum" sz="quarter" idx="12"/>
          </p:nvPr>
        </p:nvSpPr>
        <p:spPr/>
        <p:txBody>
          <a:bodyPr/>
          <a:lstStyle/>
          <a:p>
            <a:fld id="{A7D99290-E670-8542-B260-E39980BBB8F4}" type="slidenum">
              <a:rPr lang="fr-FR" smtClean="0"/>
              <a:t>‹N°›</a:t>
            </a:fld>
            <a:endParaRPr lang="fr-FR"/>
          </a:p>
        </p:txBody>
      </p:sp>
    </p:spTree>
    <p:extLst>
      <p:ext uri="{BB962C8B-B14F-4D97-AF65-F5344CB8AC3E}">
        <p14:creationId xmlns:p14="http://schemas.microsoft.com/office/powerpoint/2010/main" val="407017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12A6900-6550-E44A-BF3D-F023127B10F4}"/>
              </a:ext>
            </a:extLst>
          </p:cNvPr>
          <p:cNvSpPr>
            <a:spLocks noGrp="1"/>
          </p:cNvSpPr>
          <p:nvPr>
            <p:ph type="dt" sz="half" idx="10"/>
          </p:nvPr>
        </p:nvSpPr>
        <p:spPr/>
        <p:txBody>
          <a:bodyPr/>
          <a:lstStyle/>
          <a:p>
            <a:fld id="{4431A26A-8B80-A248-A6E5-9C3EADCDBF30}" type="datetimeFigureOut">
              <a:rPr lang="fr-FR" smtClean="0"/>
              <a:t>16/01/2025</a:t>
            </a:fld>
            <a:endParaRPr lang="fr-FR"/>
          </a:p>
        </p:txBody>
      </p:sp>
      <p:sp>
        <p:nvSpPr>
          <p:cNvPr id="3" name="Espace réservé du pied de page 2">
            <a:extLst>
              <a:ext uri="{FF2B5EF4-FFF2-40B4-BE49-F238E27FC236}">
                <a16:creationId xmlns:a16="http://schemas.microsoft.com/office/drawing/2014/main" id="{B6968C84-1AF3-0744-AD9A-7B3D87E1450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DF473B3-ED9F-E848-82CB-DD510371F821}"/>
              </a:ext>
            </a:extLst>
          </p:cNvPr>
          <p:cNvSpPr>
            <a:spLocks noGrp="1"/>
          </p:cNvSpPr>
          <p:nvPr>
            <p:ph type="sldNum" sz="quarter" idx="12"/>
          </p:nvPr>
        </p:nvSpPr>
        <p:spPr/>
        <p:txBody>
          <a:bodyPr/>
          <a:lstStyle/>
          <a:p>
            <a:fld id="{A7D99290-E670-8542-B260-E39980BBB8F4}" type="slidenum">
              <a:rPr lang="fr-FR" smtClean="0"/>
              <a:t>‹N°›</a:t>
            </a:fld>
            <a:endParaRPr lang="fr-FR"/>
          </a:p>
        </p:txBody>
      </p:sp>
    </p:spTree>
    <p:extLst>
      <p:ext uri="{BB962C8B-B14F-4D97-AF65-F5344CB8AC3E}">
        <p14:creationId xmlns:p14="http://schemas.microsoft.com/office/powerpoint/2010/main" val="60878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0B1C06-EC30-6945-81EB-4D35992FD2D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1694607-952E-3849-B655-8551C96342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32F9813-D8C9-6348-ADA9-4CDA80348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F8AA619-DF6C-774A-A5C7-E4FB089153FA}"/>
              </a:ext>
            </a:extLst>
          </p:cNvPr>
          <p:cNvSpPr>
            <a:spLocks noGrp="1"/>
          </p:cNvSpPr>
          <p:nvPr>
            <p:ph type="dt" sz="half" idx="10"/>
          </p:nvPr>
        </p:nvSpPr>
        <p:spPr/>
        <p:txBody>
          <a:bodyPr/>
          <a:lstStyle/>
          <a:p>
            <a:fld id="{4431A26A-8B80-A248-A6E5-9C3EADCDBF30}" type="datetimeFigureOut">
              <a:rPr lang="fr-FR" smtClean="0"/>
              <a:t>16/01/2025</a:t>
            </a:fld>
            <a:endParaRPr lang="fr-FR"/>
          </a:p>
        </p:txBody>
      </p:sp>
      <p:sp>
        <p:nvSpPr>
          <p:cNvPr id="6" name="Espace réservé du pied de page 5">
            <a:extLst>
              <a:ext uri="{FF2B5EF4-FFF2-40B4-BE49-F238E27FC236}">
                <a16:creationId xmlns:a16="http://schemas.microsoft.com/office/drawing/2014/main" id="{9C2F72F6-B76F-4741-919C-F32A88216DE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241AE4B-44FC-834D-B703-F70606C4C195}"/>
              </a:ext>
            </a:extLst>
          </p:cNvPr>
          <p:cNvSpPr>
            <a:spLocks noGrp="1"/>
          </p:cNvSpPr>
          <p:nvPr>
            <p:ph type="sldNum" sz="quarter" idx="12"/>
          </p:nvPr>
        </p:nvSpPr>
        <p:spPr/>
        <p:txBody>
          <a:bodyPr/>
          <a:lstStyle/>
          <a:p>
            <a:fld id="{A7D99290-E670-8542-B260-E39980BBB8F4}" type="slidenum">
              <a:rPr lang="fr-FR" smtClean="0"/>
              <a:t>‹N°›</a:t>
            </a:fld>
            <a:endParaRPr lang="fr-FR"/>
          </a:p>
        </p:txBody>
      </p:sp>
    </p:spTree>
    <p:extLst>
      <p:ext uri="{BB962C8B-B14F-4D97-AF65-F5344CB8AC3E}">
        <p14:creationId xmlns:p14="http://schemas.microsoft.com/office/powerpoint/2010/main" val="2776275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104E06-3C1C-DA40-8546-CD7F33B461F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A16253C-9A84-0A4A-9A47-B5B7E2AB2E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D060EBE-7DF6-DB4B-B497-0F564E30E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D22EE4B-E35F-EE45-B26F-95FD934A8008}"/>
              </a:ext>
            </a:extLst>
          </p:cNvPr>
          <p:cNvSpPr>
            <a:spLocks noGrp="1"/>
          </p:cNvSpPr>
          <p:nvPr>
            <p:ph type="dt" sz="half" idx="10"/>
          </p:nvPr>
        </p:nvSpPr>
        <p:spPr/>
        <p:txBody>
          <a:bodyPr/>
          <a:lstStyle/>
          <a:p>
            <a:fld id="{4431A26A-8B80-A248-A6E5-9C3EADCDBF30}" type="datetimeFigureOut">
              <a:rPr lang="fr-FR" smtClean="0"/>
              <a:t>16/01/2025</a:t>
            </a:fld>
            <a:endParaRPr lang="fr-FR"/>
          </a:p>
        </p:txBody>
      </p:sp>
      <p:sp>
        <p:nvSpPr>
          <p:cNvPr id="6" name="Espace réservé du pied de page 5">
            <a:extLst>
              <a:ext uri="{FF2B5EF4-FFF2-40B4-BE49-F238E27FC236}">
                <a16:creationId xmlns:a16="http://schemas.microsoft.com/office/drawing/2014/main" id="{F1B62A65-3EEF-F942-B8CB-5018FDAF81E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F09990A-0A97-AC47-8FAD-98BC693B88AF}"/>
              </a:ext>
            </a:extLst>
          </p:cNvPr>
          <p:cNvSpPr>
            <a:spLocks noGrp="1"/>
          </p:cNvSpPr>
          <p:nvPr>
            <p:ph type="sldNum" sz="quarter" idx="12"/>
          </p:nvPr>
        </p:nvSpPr>
        <p:spPr/>
        <p:txBody>
          <a:bodyPr/>
          <a:lstStyle/>
          <a:p>
            <a:fld id="{A7D99290-E670-8542-B260-E39980BBB8F4}" type="slidenum">
              <a:rPr lang="fr-FR" smtClean="0"/>
              <a:t>‹N°›</a:t>
            </a:fld>
            <a:endParaRPr lang="fr-FR"/>
          </a:p>
        </p:txBody>
      </p:sp>
    </p:spTree>
    <p:extLst>
      <p:ext uri="{BB962C8B-B14F-4D97-AF65-F5344CB8AC3E}">
        <p14:creationId xmlns:p14="http://schemas.microsoft.com/office/powerpoint/2010/main" val="311731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A705973-838D-C849-8A1C-828A012246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EF24D12-9C16-234C-9A8E-1D044474F4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3F563A-433A-1C4F-85D2-6F1E700A6A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1A26A-8B80-A248-A6E5-9C3EADCDBF30}"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2F0CCFEF-25B2-6C41-A0E0-7FB224800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8EBA6AF-8FD2-EE4D-8E93-215C0ACEA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99290-E670-8542-B260-E39980BBB8F4}" type="slidenum">
              <a:rPr lang="fr-FR" smtClean="0"/>
              <a:t>‹N°›</a:t>
            </a:fld>
            <a:endParaRPr lang="fr-FR"/>
          </a:p>
        </p:txBody>
      </p:sp>
    </p:spTree>
    <p:extLst>
      <p:ext uri="{BB962C8B-B14F-4D97-AF65-F5344CB8AC3E}">
        <p14:creationId xmlns:p14="http://schemas.microsoft.com/office/powerpoint/2010/main" val="1574865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274638"/>
            <a:ext cx="9146380" cy="1020762"/>
          </a:xfrm>
          <a:prstGeom prst="rect">
            <a:avLst/>
          </a:prstGeom>
        </p:spPr>
        <p:txBody>
          <a:bodyPr vert="horz" lIns="91440" tIns="45720" rIns="91440" bIns="45720" rtlCol="0" anchor="b">
            <a:normAutofit/>
          </a:bodyPr>
          <a:lstStyle/>
          <a:p>
            <a:r>
              <a:rPr lang="x-none"/>
              <a:t>Cliquez et modifiez le titre</a:t>
            </a:r>
            <a:endParaRPr/>
          </a:p>
        </p:txBody>
      </p:sp>
      <p:sp>
        <p:nvSpPr>
          <p:cNvPr id="3" name="Text Placeholder 2"/>
          <p:cNvSpPr>
            <a:spLocks noGrp="1"/>
          </p:cNvSpPr>
          <p:nvPr>
            <p:ph type="body" idx="1"/>
          </p:nvPr>
        </p:nvSpPr>
        <p:spPr>
          <a:xfrm>
            <a:off x="1522811" y="1905000"/>
            <a:ext cx="9146381" cy="4267200"/>
          </a:xfrm>
          <a:prstGeom prst="rect">
            <a:avLst/>
          </a:prstGeom>
        </p:spPr>
        <p:txBody>
          <a:bodyPr vert="horz" lIns="91440" tIns="45720" rIns="91440" bIns="45720" rtlCol="0">
            <a:normAutofit/>
          </a:bodyPr>
          <a:lstStyle/>
          <a:p>
            <a:pPr lvl="0"/>
            <a:r>
              <a:rPr lang="x-none"/>
              <a:t>Cliquez pour modifier les styles du texte du masque</a:t>
            </a:r>
          </a:p>
          <a:p>
            <a:pPr lvl="1"/>
            <a:r>
              <a:rPr lang="x-none"/>
              <a:t>Deuxième niveau</a:t>
            </a:r>
          </a:p>
          <a:p>
            <a:pPr lvl="2"/>
            <a:r>
              <a:rPr lang="x-none"/>
              <a:t>Troisième niveau</a:t>
            </a:r>
          </a:p>
          <a:p>
            <a:pPr lvl="3"/>
            <a:r>
              <a:rPr lang="x-none"/>
              <a:t>Quatrième niveau</a:t>
            </a:r>
          </a:p>
          <a:p>
            <a:pPr lvl="4"/>
            <a:r>
              <a:rPr lang="x-none"/>
              <a:t>Cinquième niveau</a:t>
            </a:r>
            <a:endParaRPr dirty="0"/>
          </a:p>
        </p:txBody>
      </p:sp>
      <p:sp>
        <p:nvSpPr>
          <p:cNvPr id="5" name="Footer Placeholder 4"/>
          <p:cNvSpPr>
            <a:spLocks noGrp="1"/>
          </p:cNvSpPr>
          <p:nvPr>
            <p:ph type="ftr" sz="quarter" idx="3"/>
          </p:nvPr>
        </p:nvSpPr>
        <p:spPr>
          <a:xfrm>
            <a:off x="1522810" y="6400801"/>
            <a:ext cx="6326247"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4" name="Date Placeholder 3"/>
          <p:cNvSpPr>
            <a:spLocks noGrp="1"/>
          </p:cNvSpPr>
          <p:nvPr>
            <p:ph type="dt" sz="half" idx="2"/>
          </p:nvPr>
        </p:nvSpPr>
        <p:spPr>
          <a:xfrm>
            <a:off x="8077717" y="6400801"/>
            <a:ext cx="1244183"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6CFA0055-1D0C-D44F-B74E-3F5DF36D76A0}" type="datetimeFigureOut">
              <a:rPr lang="fr-FR" smtClean="0"/>
              <a:t>16/01/2025</a:t>
            </a:fld>
            <a:endParaRPr lang="fr-FR"/>
          </a:p>
        </p:txBody>
      </p:sp>
      <p:sp>
        <p:nvSpPr>
          <p:cNvPr id="6" name="Slide Number Placeholder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30276B70-E97F-F040-8659-DBE5FB05F6D6}" type="slidenum">
              <a:rPr lang="fr-FR" smtClean="0"/>
              <a:t>‹N°›</a:t>
            </a:fld>
            <a:endParaRPr lang="fr-FR"/>
          </a:p>
        </p:txBody>
      </p:sp>
    </p:spTree>
    <p:extLst>
      <p:ext uri="{BB962C8B-B14F-4D97-AF65-F5344CB8AC3E}">
        <p14:creationId xmlns:p14="http://schemas.microsoft.com/office/powerpoint/2010/main" val="24868021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a:extLst>
              <a:ext uri="{FF2B5EF4-FFF2-40B4-BE49-F238E27FC236}">
                <a16:creationId xmlns:a16="http://schemas.microsoft.com/office/drawing/2014/main" id="{78538435-001A-5BE3-E8A9-B31613712459}"/>
              </a:ext>
            </a:extLst>
          </p:cNvPr>
          <p:cNvSpPr>
            <a:spLocks noGrp="1" noChangeArrowheads="1"/>
          </p:cNvSpPr>
          <p:nvPr>
            <p:ph type="ctrTitle"/>
          </p:nvPr>
        </p:nvSpPr>
        <p:spPr>
          <a:xfrm>
            <a:off x="1524000" y="1127125"/>
            <a:ext cx="9144000" cy="3022600"/>
          </a:xfrm>
        </p:spPr>
        <p:txBody>
          <a:bodyPr/>
          <a:lstStyle/>
          <a:p>
            <a:r>
              <a:rPr lang="fr-FR" altLang="fr-FR" dirty="0"/>
              <a:t>Erreurs systématiques</a:t>
            </a:r>
            <a:br>
              <a:rPr lang="fr-FR" altLang="fr-FR" dirty="0"/>
            </a:br>
            <a:r>
              <a:rPr lang="fr-FR" altLang="fr-FR" dirty="0"/>
              <a:t>(biais)</a:t>
            </a:r>
            <a:endParaRPr lang="fr-FR" altLang="fr-FR" sz="6000" dirty="0"/>
          </a:p>
        </p:txBody>
      </p:sp>
      <p:sp>
        <p:nvSpPr>
          <p:cNvPr id="21506" name="Sous-titre 2">
            <a:extLst>
              <a:ext uri="{FF2B5EF4-FFF2-40B4-BE49-F238E27FC236}">
                <a16:creationId xmlns:a16="http://schemas.microsoft.com/office/drawing/2014/main" id="{D37D6450-C717-2ADA-F95B-A138982B4409}"/>
              </a:ext>
            </a:extLst>
          </p:cNvPr>
          <p:cNvSpPr txBox="1">
            <a:spLocks noChangeArrowheads="1"/>
          </p:cNvSpPr>
          <p:nvPr/>
        </p:nvSpPr>
        <p:spPr bwMode="auto">
          <a:xfrm>
            <a:off x="6956425" y="5440363"/>
            <a:ext cx="49784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750"/>
              </a:spcBef>
              <a:buFont typeface="Arial" panose="020B0604020202020204" pitchFamily="34" charset="0"/>
              <a:buChar char="•"/>
              <a:defRPr sz="2100">
                <a:solidFill>
                  <a:schemeClr val="tx1"/>
                </a:solidFill>
                <a:latin typeface="PT Serif" panose="020A0603040505020204" pitchFamily="18" charset="77"/>
              </a:defRPr>
            </a:lvl1pPr>
            <a:lvl2pPr>
              <a:lnSpc>
                <a:spcPct val="90000"/>
              </a:lnSpc>
              <a:spcBef>
                <a:spcPts val="375"/>
              </a:spcBef>
              <a:buFont typeface="Arial" panose="020B0604020202020204" pitchFamily="34" charset="0"/>
              <a:buChar char="•"/>
              <a:defRPr>
                <a:solidFill>
                  <a:schemeClr val="tx1"/>
                </a:solidFill>
                <a:latin typeface="PT Serif" panose="020A0603040505020204" pitchFamily="18" charset="77"/>
              </a:defRPr>
            </a:lvl2pPr>
            <a:lvl3pPr>
              <a:lnSpc>
                <a:spcPct val="90000"/>
              </a:lnSpc>
              <a:spcBef>
                <a:spcPts val="375"/>
              </a:spcBef>
              <a:buFont typeface="Arial" panose="020B0604020202020204" pitchFamily="34" charset="0"/>
              <a:buChar char="•"/>
              <a:defRPr sz="1500">
                <a:solidFill>
                  <a:schemeClr val="tx1"/>
                </a:solidFill>
                <a:latin typeface="PT Serif" panose="020A0603040505020204" pitchFamily="18" charset="77"/>
              </a:defRPr>
            </a:lvl3pPr>
            <a:lvl4pPr>
              <a:lnSpc>
                <a:spcPct val="90000"/>
              </a:lnSpc>
              <a:spcBef>
                <a:spcPts val="375"/>
              </a:spcBef>
              <a:buFont typeface="Arial" panose="020B0604020202020204" pitchFamily="34" charset="0"/>
              <a:buChar char="•"/>
              <a:defRPr sz="1300">
                <a:solidFill>
                  <a:schemeClr val="tx1"/>
                </a:solidFill>
                <a:latin typeface="PT Serif" panose="020A0603040505020204" pitchFamily="18" charset="77"/>
              </a:defRPr>
            </a:lvl4pPr>
            <a:lvl5pPr>
              <a:lnSpc>
                <a:spcPct val="90000"/>
              </a:lnSpc>
              <a:spcBef>
                <a:spcPts val="375"/>
              </a:spcBef>
              <a:buFont typeface="Arial" panose="020B0604020202020204" pitchFamily="34" charset="0"/>
              <a:buChar char="•"/>
              <a:defRPr sz="1300">
                <a:solidFill>
                  <a:schemeClr val="tx1"/>
                </a:solidFill>
                <a:latin typeface="PT Serif" panose="020A0603040505020204" pitchFamily="18" charset="77"/>
              </a:defRPr>
            </a:lvl5pPr>
            <a:lvl6pPr fontAlgn="base">
              <a:lnSpc>
                <a:spcPct val="90000"/>
              </a:lnSpc>
              <a:spcBef>
                <a:spcPts val="375"/>
              </a:spcBef>
              <a:spcAft>
                <a:spcPct val="0"/>
              </a:spcAft>
              <a:buFont typeface="Arial" panose="020B0604020202020204" pitchFamily="34" charset="0"/>
              <a:buChar char="•"/>
              <a:defRPr sz="1300">
                <a:solidFill>
                  <a:schemeClr val="tx1"/>
                </a:solidFill>
                <a:latin typeface="PT Serif" panose="020A0603040505020204" pitchFamily="18" charset="77"/>
              </a:defRPr>
            </a:lvl6pPr>
            <a:lvl7pPr fontAlgn="base">
              <a:lnSpc>
                <a:spcPct val="90000"/>
              </a:lnSpc>
              <a:spcBef>
                <a:spcPts val="375"/>
              </a:spcBef>
              <a:spcAft>
                <a:spcPct val="0"/>
              </a:spcAft>
              <a:buFont typeface="Arial" panose="020B0604020202020204" pitchFamily="34" charset="0"/>
              <a:buChar char="•"/>
              <a:defRPr sz="1300">
                <a:solidFill>
                  <a:schemeClr val="tx1"/>
                </a:solidFill>
                <a:latin typeface="PT Serif" panose="020A0603040505020204" pitchFamily="18" charset="77"/>
              </a:defRPr>
            </a:lvl7pPr>
            <a:lvl8pPr fontAlgn="base">
              <a:lnSpc>
                <a:spcPct val="90000"/>
              </a:lnSpc>
              <a:spcBef>
                <a:spcPts val="375"/>
              </a:spcBef>
              <a:spcAft>
                <a:spcPct val="0"/>
              </a:spcAft>
              <a:buFont typeface="Arial" panose="020B0604020202020204" pitchFamily="34" charset="0"/>
              <a:buChar char="•"/>
              <a:defRPr sz="1300">
                <a:solidFill>
                  <a:schemeClr val="tx1"/>
                </a:solidFill>
                <a:latin typeface="PT Serif" panose="020A0603040505020204" pitchFamily="18" charset="77"/>
              </a:defRPr>
            </a:lvl8pPr>
            <a:lvl9pPr fontAlgn="base">
              <a:lnSpc>
                <a:spcPct val="90000"/>
              </a:lnSpc>
              <a:spcBef>
                <a:spcPts val="375"/>
              </a:spcBef>
              <a:spcAft>
                <a:spcPct val="0"/>
              </a:spcAft>
              <a:buFont typeface="Arial" panose="020B0604020202020204" pitchFamily="34" charset="0"/>
              <a:buChar char="•"/>
              <a:defRPr sz="1300">
                <a:solidFill>
                  <a:schemeClr val="tx1"/>
                </a:solidFill>
                <a:latin typeface="PT Serif" panose="020A0603040505020204" pitchFamily="18" charset="77"/>
              </a:defRPr>
            </a:lvl9pPr>
          </a:lstStyle>
          <a:p>
            <a:pPr algn="r" eaLnBrk="1" hangingPunct="1">
              <a:spcBef>
                <a:spcPts val="1000"/>
              </a:spcBef>
              <a:buFont typeface="Arial" panose="020B0604020202020204" pitchFamily="34" charset="0"/>
              <a:buNone/>
            </a:pPr>
            <a:r>
              <a:rPr lang="fr-FR" altLang="fr-FR" sz="1600" b="1"/>
              <a:t>M1 Biologie Santé – Parcours Science &amp; Santé</a:t>
            </a:r>
          </a:p>
          <a:p>
            <a:pPr algn="r" eaLnBrk="1" hangingPunct="1">
              <a:spcBef>
                <a:spcPts val="1000"/>
              </a:spcBef>
              <a:buFont typeface="Arial" panose="020B0604020202020204" pitchFamily="34" charset="0"/>
              <a:buNone/>
            </a:pPr>
            <a:r>
              <a:rPr lang="fr-FR" altLang="fr-FR" sz="1600"/>
              <a:t>UE MRCE</a:t>
            </a:r>
            <a:endParaRPr lang="fr-FR" altLang="fr-FR" sz="1600" i="1"/>
          </a:p>
        </p:txBody>
      </p:sp>
      <p:pic>
        <p:nvPicPr>
          <p:cNvPr id="21507" name="Picture 2" descr="Nantes Université - Apps on Google Play">
            <a:extLst>
              <a:ext uri="{FF2B5EF4-FFF2-40B4-BE49-F238E27FC236}">
                <a16:creationId xmlns:a16="http://schemas.microsoft.com/office/drawing/2014/main" id="{8018A476-913A-AB1E-AC91-439CC3593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68950"/>
            <a:ext cx="112077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Sous-titre 2">
            <a:extLst>
              <a:ext uri="{FF2B5EF4-FFF2-40B4-BE49-F238E27FC236}">
                <a16:creationId xmlns:a16="http://schemas.microsoft.com/office/drawing/2014/main" id="{C3F4C1A2-7FB6-CFBD-E815-4CADD6C6A2E0}"/>
              </a:ext>
            </a:extLst>
          </p:cNvPr>
          <p:cNvSpPr>
            <a:spLocks noGrp="1" noChangeArrowheads="1"/>
          </p:cNvSpPr>
          <p:nvPr>
            <p:ph type="subTitle" idx="1"/>
          </p:nvPr>
        </p:nvSpPr>
        <p:spPr bwMode="auto">
          <a:xfrm>
            <a:off x="1077913" y="5740400"/>
            <a:ext cx="4157662" cy="863600"/>
          </a:xfrm>
        </p:spPr>
        <p:txBody>
          <a:bodyPr wrap="square" numCol="1" anchor="t" anchorCtr="0" compatLnSpc="1">
            <a:prstTxWarp prst="textNoShape">
              <a:avLst/>
            </a:prstTxWarp>
          </a:bodyPr>
          <a:lstStyle/>
          <a:p>
            <a:pPr algn="l"/>
            <a:r>
              <a:rPr lang="fr-FR" altLang="fr-FR" sz="1400"/>
              <a:t>Dr Brice Leclère</a:t>
            </a:r>
            <a:br>
              <a:rPr lang="fr-FR" altLang="fr-FR" sz="1400"/>
            </a:br>
            <a:r>
              <a:rPr lang="fr-FR" altLang="fr-FR" sz="1400"/>
              <a:t>Maître de conférence universitaire - PH</a:t>
            </a:r>
            <a:br>
              <a:rPr lang="fr-FR" altLang="fr-FR" sz="1400"/>
            </a:br>
            <a:r>
              <a:rPr lang="fr-FR" altLang="fr-FR" sz="1400"/>
              <a:t>Epidémiologie, Économie de la Santé, Prévention</a:t>
            </a:r>
            <a:br>
              <a:rPr lang="fr-FR" altLang="fr-FR" sz="1400"/>
            </a:br>
            <a:r>
              <a:rPr lang="fr-FR" altLang="fr-FR" sz="1400"/>
              <a:t>Pôle Santé Nantes Université</a:t>
            </a:r>
          </a:p>
        </p:txBody>
      </p:sp>
      <p:sp>
        <p:nvSpPr>
          <p:cNvPr id="6" name="Titre 1">
            <a:extLst>
              <a:ext uri="{FF2B5EF4-FFF2-40B4-BE49-F238E27FC236}">
                <a16:creationId xmlns:a16="http://schemas.microsoft.com/office/drawing/2014/main" id="{09868FBE-65EB-5487-ED9B-202CC516B23C}"/>
              </a:ext>
            </a:extLst>
          </p:cNvPr>
          <p:cNvSpPr txBox="1">
            <a:spLocks/>
          </p:cNvSpPr>
          <p:nvPr/>
        </p:nvSpPr>
        <p:spPr>
          <a:xfrm>
            <a:off x="1524000" y="3527425"/>
            <a:ext cx="9144000" cy="2387600"/>
          </a:xfrm>
          <a:prstGeom prst="rect">
            <a:avLst/>
          </a:prstGeom>
        </p:spPr>
        <p:txBody>
          <a:bodyP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fr-FR" sz="5400" dirty="0">
              <a:solidFill>
                <a:schemeClr val="tx1">
                  <a:lumMod val="50000"/>
                  <a:lumOff val="50000"/>
                </a:schemeClr>
              </a:solidFill>
            </a:endParaRPr>
          </a:p>
        </p:txBody>
      </p:sp>
      <p:sp>
        <p:nvSpPr>
          <p:cNvPr id="8" name="Titre 1">
            <a:extLst>
              <a:ext uri="{FF2B5EF4-FFF2-40B4-BE49-F238E27FC236}">
                <a16:creationId xmlns:a16="http://schemas.microsoft.com/office/drawing/2014/main" id="{E5C0FC09-79F3-EE47-2678-C78CD767C3B9}"/>
              </a:ext>
            </a:extLst>
          </p:cNvPr>
          <p:cNvSpPr txBox="1">
            <a:spLocks/>
          </p:cNvSpPr>
          <p:nvPr/>
        </p:nvSpPr>
        <p:spPr>
          <a:xfrm>
            <a:off x="1524000" y="3387725"/>
            <a:ext cx="9144000" cy="94615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fr-FR" sz="4800" dirty="0">
              <a:solidFill>
                <a:schemeClr val="bg1">
                  <a:lumMod val="6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6444215-A10D-0742-89FA-658B35B0206C}"/>
              </a:ext>
            </a:extLst>
          </p:cNvPr>
          <p:cNvPicPr>
            <a:picLocks noChangeAspect="1"/>
          </p:cNvPicPr>
          <p:nvPr/>
        </p:nvPicPr>
        <p:blipFill>
          <a:blip r:embed="rId2"/>
          <a:stretch>
            <a:fillRect/>
          </a:stretch>
        </p:blipFill>
        <p:spPr>
          <a:xfrm>
            <a:off x="2825750" y="615950"/>
            <a:ext cx="6540500" cy="5626100"/>
          </a:xfrm>
          <a:prstGeom prst="rect">
            <a:avLst/>
          </a:prstGeom>
        </p:spPr>
      </p:pic>
    </p:spTree>
    <p:extLst>
      <p:ext uri="{BB962C8B-B14F-4D97-AF65-F5344CB8AC3E}">
        <p14:creationId xmlns:p14="http://schemas.microsoft.com/office/powerpoint/2010/main" val="121091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DCBA71D-634A-8D46-B917-3FF74313D1EC}"/>
              </a:ext>
            </a:extLst>
          </p:cNvPr>
          <p:cNvPicPr>
            <a:picLocks noChangeAspect="1"/>
          </p:cNvPicPr>
          <p:nvPr/>
        </p:nvPicPr>
        <p:blipFill>
          <a:blip r:embed="rId2"/>
          <a:stretch>
            <a:fillRect/>
          </a:stretch>
        </p:blipFill>
        <p:spPr>
          <a:xfrm>
            <a:off x="235150" y="0"/>
            <a:ext cx="5084593" cy="6858000"/>
          </a:xfrm>
          <a:prstGeom prst="rect">
            <a:avLst/>
          </a:prstGeom>
        </p:spPr>
      </p:pic>
      <p:pic>
        <p:nvPicPr>
          <p:cNvPr id="3" name="Image 2">
            <a:extLst>
              <a:ext uri="{FF2B5EF4-FFF2-40B4-BE49-F238E27FC236}">
                <a16:creationId xmlns:a16="http://schemas.microsoft.com/office/drawing/2014/main" id="{DF8CAAEB-5FDE-B24E-B40B-7275E9A0EBA3}"/>
              </a:ext>
            </a:extLst>
          </p:cNvPr>
          <p:cNvPicPr>
            <a:picLocks noChangeAspect="1"/>
          </p:cNvPicPr>
          <p:nvPr/>
        </p:nvPicPr>
        <p:blipFill>
          <a:blip r:embed="rId3"/>
          <a:stretch>
            <a:fillRect/>
          </a:stretch>
        </p:blipFill>
        <p:spPr>
          <a:xfrm>
            <a:off x="6352426" y="1116387"/>
            <a:ext cx="4441378" cy="4625226"/>
          </a:xfrm>
          <a:prstGeom prst="rect">
            <a:avLst/>
          </a:prstGeom>
        </p:spPr>
      </p:pic>
    </p:spTree>
    <p:extLst>
      <p:ext uri="{BB962C8B-B14F-4D97-AF65-F5344CB8AC3E}">
        <p14:creationId xmlns:p14="http://schemas.microsoft.com/office/powerpoint/2010/main" val="101797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AEBD57"/>
                </a:solidFill>
              </a:rPr>
              <a:t>Analyse en sous-groupe </a:t>
            </a:r>
          </a:p>
        </p:txBody>
      </p:sp>
      <p:graphicFrame>
        <p:nvGraphicFramePr>
          <p:cNvPr id="4" name="Tableau 3"/>
          <p:cNvGraphicFramePr>
            <a:graphicFrameLocks noGrp="1"/>
          </p:cNvGraphicFramePr>
          <p:nvPr/>
        </p:nvGraphicFramePr>
        <p:xfrm>
          <a:off x="2598717" y="2526954"/>
          <a:ext cx="3707506" cy="1565248"/>
        </p:xfrm>
        <a:graphic>
          <a:graphicData uri="http://schemas.openxmlformats.org/drawingml/2006/table">
            <a:tbl>
              <a:tblPr>
                <a:tableStyleId>{9D7B26C5-4107-4FEC-AEDC-1716B250A1EF}</a:tableStyleId>
              </a:tblPr>
              <a:tblGrid>
                <a:gridCol w="1853753">
                  <a:extLst>
                    <a:ext uri="{9D8B030D-6E8A-4147-A177-3AD203B41FA5}">
                      <a16:colId xmlns:a16="http://schemas.microsoft.com/office/drawing/2014/main" val="20000"/>
                    </a:ext>
                  </a:extLst>
                </a:gridCol>
                <a:gridCol w="1853753">
                  <a:extLst>
                    <a:ext uri="{9D8B030D-6E8A-4147-A177-3AD203B41FA5}">
                      <a16:colId xmlns:a16="http://schemas.microsoft.com/office/drawing/2014/main" val="20001"/>
                    </a:ext>
                  </a:extLst>
                </a:gridCol>
              </a:tblGrid>
              <a:tr h="782624">
                <a:tc>
                  <a:txBody>
                    <a:bodyPr/>
                    <a:lstStyle/>
                    <a:p>
                      <a:pPr algn="ctr"/>
                      <a:r>
                        <a:rPr lang="fr-FR" sz="2800" dirty="0"/>
                        <a:t>50</a:t>
                      </a:r>
                    </a:p>
                  </a:txBody>
                  <a:tcPr>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57150" cap="flat" cmpd="sng" algn="ctr">
                      <a:solidFill>
                        <a:prstClr val="white"/>
                      </a:solidFill>
                      <a:prstDash val="solid"/>
                      <a:round/>
                      <a:headEnd type="none" w="med" len="med"/>
                      <a:tailEnd type="none" w="med" len="med"/>
                    </a:lnT>
                    <a:lnB w="57150" cap="flat" cmpd="sng" algn="ctr">
                      <a:solidFill>
                        <a:prstClr val="white"/>
                      </a:solidFill>
                      <a:prstDash val="solid"/>
                      <a:round/>
                      <a:headEnd type="none" w="med" len="med"/>
                      <a:tailEnd type="none" w="med" len="med"/>
                    </a:lnB>
                  </a:tcPr>
                </a:tc>
                <a:tc>
                  <a:txBody>
                    <a:bodyPr/>
                    <a:lstStyle/>
                    <a:p>
                      <a:pPr algn="ctr"/>
                      <a:r>
                        <a:rPr lang="fr-FR" sz="2800" dirty="0"/>
                        <a:t>160</a:t>
                      </a:r>
                    </a:p>
                  </a:txBody>
                  <a:tcPr>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57150" cap="flat" cmpd="sng" algn="ctr">
                      <a:solidFill>
                        <a:prstClr val="white"/>
                      </a:solidFill>
                      <a:prstDash val="solid"/>
                      <a:round/>
                      <a:headEnd type="none" w="med" len="med"/>
                      <a:tailEnd type="none" w="med" len="med"/>
                    </a:lnT>
                    <a:lnB w="5715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0"/>
                  </a:ext>
                </a:extLst>
              </a:tr>
              <a:tr h="782624">
                <a:tc>
                  <a:txBody>
                    <a:bodyPr/>
                    <a:lstStyle/>
                    <a:p>
                      <a:pPr algn="ctr"/>
                      <a:r>
                        <a:rPr lang="fr-FR" sz="2800" dirty="0"/>
                        <a:t>25</a:t>
                      </a:r>
                    </a:p>
                  </a:txBody>
                  <a:tcPr>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57150" cap="flat" cmpd="sng" algn="ctr">
                      <a:solidFill>
                        <a:prstClr val="white"/>
                      </a:solidFill>
                      <a:prstDash val="solid"/>
                      <a:round/>
                      <a:headEnd type="none" w="med" len="med"/>
                      <a:tailEnd type="none" w="med" len="med"/>
                    </a:lnT>
                    <a:lnB w="57150" cap="flat" cmpd="sng" algn="ctr">
                      <a:solidFill>
                        <a:prstClr val="white"/>
                      </a:solidFill>
                      <a:prstDash val="solid"/>
                      <a:round/>
                      <a:headEnd type="none" w="med" len="med"/>
                      <a:tailEnd type="none" w="med" len="med"/>
                    </a:lnB>
                  </a:tcPr>
                </a:tc>
                <a:tc>
                  <a:txBody>
                    <a:bodyPr/>
                    <a:lstStyle/>
                    <a:p>
                      <a:pPr algn="ctr"/>
                      <a:r>
                        <a:rPr lang="fr-FR" sz="2800" dirty="0"/>
                        <a:t>120</a:t>
                      </a:r>
                    </a:p>
                  </a:txBody>
                  <a:tcPr>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57150" cap="flat" cmpd="sng" algn="ctr">
                      <a:solidFill>
                        <a:prstClr val="white"/>
                      </a:solidFill>
                      <a:prstDash val="solid"/>
                      <a:round/>
                      <a:headEnd type="none" w="med" len="med"/>
                      <a:tailEnd type="none" w="med" len="med"/>
                    </a:lnT>
                    <a:lnB w="5715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ZoneTexte 4"/>
          <p:cNvSpPr txBox="1"/>
          <p:nvPr/>
        </p:nvSpPr>
        <p:spPr>
          <a:xfrm>
            <a:off x="3855868" y="1793670"/>
            <a:ext cx="1199818" cy="430887"/>
          </a:xfrm>
          <a:prstGeom prst="rect">
            <a:avLst/>
          </a:prstGeom>
          <a:noFill/>
        </p:spPr>
        <p:txBody>
          <a:bodyPr wrap="none" rtlCol="0">
            <a:spAutoFit/>
          </a:bodyPr>
          <a:lstStyle/>
          <a:p>
            <a:pPr defTabSz="457200">
              <a:lnSpc>
                <a:spcPct val="90000"/>
              </a:lnSpc>
            </a:pPr>
            <a:r>
              <a:rPr lang="fr-FR" sz="2400" dirty="0">
                <a:solidFill>
                  <a:prstClr val="white"/>
                </a:solidFill>
                <a:latin typeface="Corbel"/>
              </a:rPr>
              <a:t>Maladie</a:t>
            </a:r>
          </a:p>
        </p:txBody>
      </p:sp>
      <p:sp>
        <p:nvSpPr>
          <p:cNvPr id="6" name="ZoneTexte 5"/>
          <p:cNvSpPr txBox="1"/>
          <p:nvPr/>
        </p:nvSpPr>
        <p:spPr>
          <a:xfrm rot="16200000">
            <a:off x="1528032" y="3096540"/>
            <a:ext cx="767758" cy="430887"/>
          </a:xfrm>
          <a:prstGeom prst="rect">
            <a:avLst/>
          </a:prstGeom>
          <a:noFill/>
        </p:spPr>
        <p:txBody>
          <a:bodyPr wrap="none" rtlCol="0">
            <a:spAutoFit/>
          </a:bodyPr>
          <a:lstStyle/>
          <a:p>
            <a:pPr defTabSz="457200">
              <a:lnSpc>
                <a:spcPct val="90000"/>
              </a:lnSpc>
            </a:pPr>
            <a:r>
              <a:rPr lang="fr-FR" sz="2400" dirty="0">
                <a:solidFill>
                  <a:prstClr val="white"/>
                </a:solidFill>
                <a:latin typeface="Corbel"/>
              </a:rPr>
              <a:t>Café</a:t>
            </a:r>
          </a:p>
        </p:txBody>
      </p:sp>
      <p:sp>
        <p:nvSpPr>
          <p:cNvPr id="7" name="ZoneTexte 6"/>
          <p:cNvSpPr txBox="1"/>
          <p:nvPr/>
        </p:nvSpPr>
        <p:spPr>
          <a:xfrm>
            <a:off x="3289289" y="2096068"/>
            <a:ext cx="342462" cy="430887"/>
          </a:xfrm>
          <a:prstGeom prst="rect">
            <a:avLst/>
          </a:prstGeom>
          <a:noFill/>
        </p:spPr>
        <p:txBody>
          <a:bodyPr wrap="none" rtlCol="0">
            <a:spAutoFit/>
          </a:bodyPr>
          <a:lstStyle/>
          <a:p>
            <a:pPr defTabSz="457200">
              <a:lnSpc>
                <a:spcPct val="90000"/>
              </a:lnSpc>
            </a:pPr>
            <a:r>
              <a:rPr lang="fr-FR" sz="2400" dirty="0">
                <a:solidFill>
                  <a:prstClr val="white"/>
                </a:solidFill>
                <a:latin typeface="Corbel"/>
              </a:rPr>
              <a:t>+</a:t>
            </a:r>
          </a:p>
        </p:txBody>
      </p:sp>
      <p:sp>
        <p:nvSpPr>
          <p:cNvPr id="8" name="ZoneTexte 7"/>
          <p:cNvSpPr txBox="1"/>
          <p:nvPr/>
        </p:nvSpPr>
        <p:spPr>
          <a:xfrm>
            <a:off x="5204748" y="2096068"/>
            <a:ext cx="287008" cy="430887"/>
          </a:xfrm>
          <a:prstGeom prst="rect">
            <a:avLst/>
          </a:prstGeom>
          <a:noFill/>
        </p:spPr>
        <p:txBody>
          <a:bodyPr wrap="none" rtlCol="0">
            <a:spAutoFit/>
          </a:bodyPr>
          <a:lstStyle/>
          <a:p>
            <a:pPr defTabSz="457200">
              <a:lnSpc>
                <a:spcPct val="90000"/>
              </a:lnSpc>
            </a:pPr>
            <a:r>
              <a:rPr lang="fr-FR" sz="2400" dirty="0">
                <a:solidFill>
                  <a:prstClr val="white"/>
                </a:solidFill>
                <a:latin typeface="Corbel"/>
              </a:rPr>
              <a:t>-</a:t>
            </a:r>
          </a:p>
        </p:txBody>
      </p:sp>
      <p:sp>
        <p:nvSpPr>
          <p:cNvPr id="9" name="ZoneTexte 8"/>
          <p:cNvSpPr txBox="1"/>
          <p:nvPr/>
        </p:nvSpPr>
        <p:spPr>
          <a:xfrm>
            <a:off x="2157237" y="2712660"/>
            <a:ext cx="342462" cy="430887"/>
          </a:xfrm>
          <a:prstGeom prst="rect">
            <a:avLst/>
          </a:prstGeom>
          <a:noFill/>
        </p:spPr>
        <p:txBody>
          <a:bodyPr wrap="none" rtlCol="0">
            <a:spAutoFit/>
          </a:bodyPr>
          <a:lstStyle/>
          <a:p>
            <a:pPr defTabSz="457200">
              <a:lnSpc>
                <a:spcPct val="90000"/>
              </a:lnSpc>
            </a:pPr>
            <a:r>
              <a:rPr lang="fr-FR" sz="2400" dirty="0">
                <a:solidFill>
                  <a:prstClr val="white"/>
                </a:solidFill>
                <a:latin typeface="Corbel"/>
              </a:rPr>
              <a:t>+</a:t>
            </a:r>
          </a:p>
        </p:txBody>
      </p:sp>
      <p:sp>
        <p:nvSpPr>
          <p:cNvPr id="10" name="ZoneTexte 9"/>
          <p:cNvSpPr txBox="1"/>
          <p:nvPr/>
        </p:nvSpPr>
        <p:spPr>
          <a:xfrm>
            <a:off x="2157237" y="3480419"/>
            <a:ext cx="287008" cy="430887"/>
          </a:xfrm>
          <a:prstGeom prst="rect">
            <a:avLst/>
          </a:prstGeom>
          <a:noFill/>
        </p:spPr>
        <p:txBody>
          <a:bodyPr wrap="none" rtlCol="0">
            <a:spAutoFit/>
          </a:bodyPr>
          <a:lstStyle/>
          <a:p>
            <a:pPr defTabSz="457200">
              <a:lnSpc>
                <a:spcPct val="90000"/>
              </a:lnSpc>
            </a:pPr>
            <a:r>
              <a:rPr lang="fr-FR" sz="2400" dirty="0">
                <a:solidFill>
                  <a:prstClr val="white"/>
                </a:solidFill>
                <a:latin typeface="Corbel"/>
              </a:rPr>
              <a:t>-</a:t>
            </a:r>
          </a:p>
        </p:txBody>
      </p:sp>
      <p:sp>
        <p:nvSpPr>
          <p:cNvPr id="3" name="ZoneTexte 2"/>
          <p:cNvSpPr txBox="1"/>
          <p:nvPr/>
        </p:nvSpPr>
        <p:spPr>
          <a:xfrm>
            <a:off x="6764784" y="4801861"/>
            <a:ext cx="3061104" cy="487313"/>
          </a:xfrm>
          <a:prstGeom prst="rect">
            <a:avLst/>
          </a:prstGeom>
          <a:noFill/>
        </p:spPr>
        <p:txBody>
          <a:bodyPr wrap="none" rtlCol="0">
            <a:spAutoFit/>
          </a:bodyPr>
          <a:lstStyle/>
          <a:p>
            <a:pPr defTabSz="457200">
              <a:lnSpc>
                <a:spcPct val="90000"/>
              </a:lnSpc>
            </a:pPr>
            <a:r>
              <a:rPr lang="fr-FR" sz="2800" dirty="0">
                <a:solidFill>
                  <a:srgbClr val="AEBD57"/>
                </a:solidFill>
                <a:latin typeface="Corbel"/>
              </a:rPr>
              <a:t>Risque relatif = 1,38</a:t>
            </a:r>
          </a:p>
        </p:txBody>
      </p:sp>
    </p:spTree>
    <p:extLst>
      <p:ext uri="{BB962C8B-B14F-4D97-AF65-F5344CB8AC3E}">
        <p14:creationId xmlns:p14="http://schemas.microsoft.com/office/powerpoint/2010/main" val="2137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3"/>
                </a:solidFill>
              </a:rPr>
              <a:t>Analyse en sous-groupe </a:t>
            </a:r>
          </a:p>
        </p:txBody>
      </p:sp>
      <p:graphicFrame>
        <p:nvGraphicFramePr>
          <p:cNvPr id="11" name="Tableau 10"/>
          <p:cNvGraphicFramePr>
            <a:graphicFrameLocks noGrp="1"/>
          </p:cNvGraphicFramePr>
          <p:nvPr/>
        </p:nvGraphicFramePr>
        <p:xfrm>
          <a:off x="2829995" y="5114766"/>
          <a:ext cx="3707506" cy="1565248"/>
        </p:xfrm>
        <a:graphic>
          <a:graphicData uri="http://schemas.openxmlformats.org/drawingml/2006/table">
            <a:tbl>
              <a:tblPr>
                <a:tableStyleId>{9D7B26C5-4107-4FEC-AEDC-1716B250A1EF}</a:tableStyleId>
              </a:tblPr>
              <a:tblGrid>
                <a:gridCol w="1853753">
                  <a:extLst>
                    <a:ext uri="{9D8B030D-6E8A-4147-A177-3AD203B41FA5}">
                      <a16:colId xmlns:a16="http://schemas.microsoft.com/office/drawing/2014/main" val="20000"/>
                    </a:ext>
                  </a:extLst>
                </a:gridCol>
                <a:gridCol w="1853753">
                  <a:extLst>
                    <a:ext uri="{9D8B030D-6E8A-4147-A177-3AD203B41FA5}">
                      <a16:colId xmlns:a16="http://schemas.microsoft.com/office/drawing/2014/main" val="20001"/>
                    </a:ext>
                  </a:extLst>
                </a:gridCol>
              </a:tblGrid>
              <a:tr h="782624">
                <a:tc>
                  <a:txBody>
                    <a:bodyPr/>
                    <a:lstStyle/>
                    <a:p>
                      <a:pPr algn="ctr"/>
                      <a:r>
                        <a:rPr lang="fr-FR" sz="2800" dirty="0">
                          <a:solidFill>
                            <a:srgbClr val="57BCE5"/>
                          </a:solidFill>
                        </a:rPr>
                        <a:t>20</a:t>
                      </a:r>
                    </a:p>
                  </a:txBody>
                  <a:tcPr>
                    <a:lnL w="38100" cap="flat" cmpd="sng" algn="ctr">
                      <a:solidFill>
                        <a:srgbClr val="57BCE5"/>
                      </a:solidFill>
                      <a:prstDash val="solid"/>
                      <a:round/>
                      <a:headEnd type="none" w="med" len="med"/>
                      <a:tailEnd type="none" w="med" len="med"/>
                    </a:lnL>
                    <a:lnR w="38100" cap="flat" cmpd="sng" algn="ctr">
                      <a:solidFill>
                        <a:srgbClr val="57BCE5"/>
                      </a:solidFill>
                      <a:prstDash val="solid"/>
                      <a:round/>
                      <a:headEnd type="none" w="med" len="med"/>
                      <a:tailEnd type="none" w="med" len="med"/>
                    </a:lnR>
                    <a:lnT w="38100" cap="flat" cmpd="sng" algn="ctr">
                      <a:solidFill>
                        <a:srgbClr val="57BCE5"/>
                      </a:solidFill>
                      <a:prstDash val="solid"/>
                      <a:round/>
                      <a:headEnd type="none" w="med" len="med"/>
                      <a:tailEnd type="none" w="med" len="med"/>
                    </a:lnT>
                    <a:lnB w="38100" cap="flat" cmpd="sng" algn="ctr">
                      <a:solidFill>
                        <a:srgbClr val="57BCE5"/>
                      </a:solidFill>
                      <a:prstDash val="solid"/>
                      <a:round/>
                      <a:headEnd type="none" w="med" len="med"/>
                      <a:tailEnd type="none" w="med" len="med"/>
                    </a:lnB>
                  </a:tcPr>
                </a:tc>
                <a:tc>
                  <a:txBody>
                    <a:bodyPr/>
                    <a:lstStyle/>
                    <a:p>
                      <a:pPr algn="ctr"/>
                      <a:r>
                        <a:rPr lang="fr-FR" sz="2800" dirty="0">
                          <a:solidFill>
                            <a:srgbClr val="57BCE5"/>
                          </a:solidFill>
                        </a:rPr>
                        <a:t>80</a:t>
                      </a:r>
                    </a:p>
                  </a:txBody>
                  <a:tcPr>
                    <a:lnL w="38100" cap="flat" cmpd="sng" algn="ctr">
                      <a:solidFill>
                        <a:srgbClr val="57BCE5"/>
                      </a:solidFill>
                      <a:prstDash val="solid"/>
                      <a:round/>
                      <a:headEnd type="none" w="med" len="med"/>
                      <a:tailEnd type="none" w="med" len="med"/>
                    </a:lnL>
                    <a:lnR w="38100" cap="flat" cmpd="sng" algn="ctr">
                      <a:solidFill>
                        <a:srgbClr val="57BCE5"/>
                      </a:solidFill>
                      <a:prstDash val="solid"/>
                      <a:round/>
                      <a:headEnd type="none" w="med" len="med"/>
                      <a:tailEnd type="none" w="med" len="med"/>
                    </a:lnR>
                    <a:lnT w="38100" cap="flat" cmpd="sng" algn="ctr">
                      <a:solidFill>
                        <a:srgbClr val="57BCE5"/>
                      </a:solidFill>
                      <a:prstDash val="solid"/>
                      <a:round/>
                      <a:headEnd type="none" w="med" len="med"/>
                      <a:tailEnd type="none" w="med" len="med"/>
                    </a:lnT>
                    <a:lnB w="38100" cap="flat" cmpd="sng" algn="ctr">
                      <a:solidFill>
                        <a:srgbClr val="57BCE5"/>
                      </a:solidFill>
                      <a:prstDash val="solid"/>
                      <a:round/>
                      <a:headEnd type="none" w="med" len="med"/>
                      <a:tailEnd type="none" w="med" len="med"/>
                    </a:lnB>
                  </a:tcPr>
                </a:tc>
                <a:extLst>
                  <a:ext uri="{0D108BD9-81ED-4DB2-BD59-A6C34878D82A}">
                    <a16:rowId xmlns:a16="http://schemas.microsoft.com/office/drawing/2014/main" val="10000"/>
                  </a:ext>
                </a:extLst>
              </a:tr>
              <a:tr h="782624">
                <a:tc>
                  <a:txBody>
                    <a:bodyPr/>
                    <a:lstStyle/>
                    <a:p>
                      <a:pPr algn="ctr"/>
                      <a:r>
                        <a:rPr lang="fr-FR" sz="2800" dirty="0">
                          <a:solidFill>
                            <a:srgbClr val="57BCE5"/>
                          </a:solidFill>
                        </a:rPr>
                        <a:t>20</a:t>
                      </a:r>
                    </a:p>
                  </a:txBody>
                  <a:tcPr>
                    <a:lnL w="38100" cap="flat" cmpd="sng" algn="ctr">
                      <a:solidFill>
                        <a:srgbClr val="57BCE5"/>
                      </a:solidFill>
                      <a:prstDash val="solid"/>
                      <a:round/>
                      <a:headEnd type="none" w="med" len="med"/>
                      <a:tailEnd type="none" w="med" len="med"/>
                    </a:lnL>
                    <a:lnR w="38100" cap="flat" cmpd="sng" algn="ctr">
                      <a:solidFill>
                        <a:srgbClr val="57BCE5"/>
                      </a:solidFill>
                      <a:prstDash val="solid"/>
                      <a:round/>
                      <a:headEnd type="none" w="med" len="med"/>
                      <a:tailEnd type="none" w="med" len="med"/>
                    </a:lnR>
                    <a:lnT w="38100" cap="flat" cmpd="sng" algn="ctr">
                      <a:solidFill>
                        <a:srgbClr val="57BCE5"/>
                      </a:solidFill>
                      <a:prstDash val="solid"/>
                      <a:round/>
                      <a:headEnd type="none" w="med" len="med"/>
                      <a:tailEnd type="none" w="med" len="med"/>
                    </a:lnT>
                    <a:lnB w="38100" cap="flat" cmpd="sng" algn="ctr">
                      <a:solidFill>
                        <a:srgbClr val="57BCE5"/>
                      </a:solidFill>
                      <a:prstDash val="solid"/>
                      <a:round/>
                      <a:headEnd type="none" w="med" len="med"/>
                      <a:tailEnd type="none" w="med" len="med"/>
                    </a:lnB>
                  </a:tcPr>
                </a:tc>
                <a:tc>
                  <a:txBody>
                    <a:bodyPr/>
                    <a:lstStyle/>
                    <a:p>
                      <a:pPr algn="ctr"/>
                      <a:r>
                        <a:rPr lang="fr-FR" sz="2800" dirty="0">
                          <a:solidFill>
                            <a:srgbClr val="57BCE5"/>
                          </a:solidFill>
                        </a:rPr>
                        <a:t>80</a:t>
                      </a:r>
                    </a:p>
                  </a:txBody>
                  <a:tcPr>
                    <a:lnL w="38100" cap="flat" cmpd="sng" algn="ctr">
                      <a:solidFill>
                        <a:srgbClr val="57BCE5"/>
                      </a:solidFill>
                      <a:prstDash val="solid"/>
                      <a:round/>
                      <a:headEnd type="none" w="med" len="med"/>
                      <a:tailEnd type="none" w="med" len="med"/>
                    </a:lnL>
                    <a:lnR w="38100" cap="flat" cmpd="sng" algn="ctr">
                      <a:solidFill>
                        <a:srgbClr val="57BCE5"/>
                      </a:solidFill>
                      <a:prstDash val="solid"/>
                      <a:round/>
                      <a:headEnd type="none" w="med" len="med"/>
                      <a:tailEnd type="none" w="med" len="med"/>
                    </a:lnR>
                    <a:lnT w="38100" cap="flat" cmpd="sng" algn="ctr">
                      <a:solidFill>
                        <a:srgbClr val="57BCE5"/>
                      </a:solidFill>
                      <a:prstDash val="solid"/>
                      <a:round/>
                      <a:headEnd type="none" w="med" len="med"/>
                      <a:tailEnd type="none" w="med" len="med"/>
                    </a:lnT>
                    <a:lnB w="38100" cap="flat" cmpd="sng" algn="ctr">
                      <a:solidFill>
                        <a:srgbClr val="57BCE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ZoneTexte 11"/>
          <p:cNvSpPr txBox="1"/>
          <p:nvPr/>
        </p:nvSpPr>
        <p:spPr>
          <a:xfrm>
            <a:off x="3520567" y="4683880"/>
            <a:ext cx="342462" cy="430887"/>
          </a:xfrm>
          <a:prstGeom prst="rect">
            <a:avLst/>
          </a:prstGeom>
          <a:noFill/>
        </p:spPr>
        <p:txBody>
          <a:bodyPr wrap="none" rtlCol="0">
            <a:spAutoFit/>
          </a:bodyPr>
          <a:lstStyle/>
          <a:p>
            <a:pPr defTabSz="457200">
              <a:lnSpc>
                <a:spcPct val="90000"/>
              </a:lnSpc>
            </a:pPr>
            <a:r>
              <a:rPr lang="fr-FR" sz="2400" dirty="0">
                <a:solidFill>
                  <a:srgbClr val="57BCE5"/>
                </a:solidFill>
                <a:latin typeface="Corbel"/>
              </a:rPr>
              <a:t>+</a:t>
            </a:r>
          </a:p>
        </p:txBody>
      </p:sp>
      <p:sp>
        <p:nvSpPr>
          <p:cNvPr id="13" name="ZoneTexte 12"/>
          <p:cNvSpPr txBox="1"/>
          <p:nvPr/>
        </p:nvSpPr>
        <p:spPr>
          <a:xfrm>
            <a:off x="5436026" y="4683880"/>
            <a:ext cx="287008" cy="430887"/>
          </a:xfrm>
          <a:prstGeom prst="rect">
            <a:avLst/>
          </a:prstGeom>
          <a:noFill/>
        </p:spPr>
        <p:txBody>
          <a:bodyPr wrap="none" rtlCol="0">
            <a:spAutoFit/>
          </a:bodyPr>
          <a:lstStyle/>
          <a:p>
            <a:pPr defTabSz="457200">
              <a:lnSpc>
                <a:spcPct val="90000"/>
              </a:lnSpc>
            </a:pPr>
            <a:r>
              <a:rPr lang="fr-FR" sz="2400" dirty="0">
                <a:solidFill>
                  <a:srgbClr val="57BCE5"/>
                </a:solidFill>
                <a:latin typeface="Corbel"/>
              </a:rPr>
              <a:t>-</a:t>
            </a:r>
          </a:p>
        </p:txBody>
      </p:sp>
      <p:sp>
        <p:nvSpPr>
          <p:cNvPr id="14" name="ZoneTexte 13"/>
          <p:cNvSpPr txBox="1"/>
          <p:nvPr/>
        </p:nvSpPr>
        <p:spPr>
          <a:xfrm>
            <a:off x="2388515" y="5300472"/>
            <a:ext cx="342462" cy="430887"/>
          </a:xfrm>
          <a:prstGeom prst="rect">
            <a:avLst/>
          </a:prstGeom>
          <a:noFill/>
        </p:spPr>
        <p:txBody>
          <a:bodyPr wrap="none" rtlCol="0">
            <a:spAutoFit/>
          </a:bodyPr>
          <a:lstStyle/>
          <a:p>
            <a:pPr defTabSz="457200">
              <a:lnSpc>
                <a:spcPct val="90000"/>
              </a:lnSpc>
            </a:pPr>
            <a:r>
              <a:rPr lang="fr-FR" sz="2400" dirty="0">
                <a:solidFill>
                  <a:srgbClr val="57BCE5"/>
                </a:solidFill>
                <a:latin typeface="Corbel"/>
              </a:rPr>
              <a:t>+</a:t>
            </a:r>
          </a:p>
        </p:txBody>
      </p:sp>
      <p:sp>
        <p:nvSpPr>
          <p:cNvPr id="15" name="ZoneTexte 14"/>
          <p:cNvSpPr txBox="1"/>
          <p:nvPr/>
        </p:nvSpPr>
        <p:spPr>
          <a:xfrm>
            <a:off x="2388515" y="6068231"/>
            <a:ext cx="287008" cy="430887"/>
          </a:xfrm>
          <a:prstGeom prst="rect">
            <a:avLst/>
          </a:prstGeom>
          <a:noFill/>
        </p:spPr>
        <p:txBody>
          <a:bodyPr wrap="none" rtlCol="0">
            <a:spAutoFit/>
          </a:bodyPr>
          <a:lstStyle/>
          <a:p>
            <a:pPr defTabSz="457200">
              <a:lnSpc>
                <a:spcPct val="90000"/>
              </a:lnSpc>
            </a:pPr>
            <a:r>
              <a:rPr lang="fr-FR" sz="2400" dirty="0">
                <a:solidFill>
                  <a:srgbClr val="57BCE5"/>
                </a:solidFill>
                <a:latin typeface="Corbel"/>
              </a:rPr>
              <a:t>-</a:t>
            </a:r>
          </a:p>
        </p:txBody>
      </p:sp>
      <p:graphicFrame>
        <p:nvGraphicFramePr>
          <p:cNvPr id="17" name="Tableau 16"/>
          <p:cNvGraphicFramePr>
            <a:graphicFrameLocks noGrp="1"/>
          </p:cNvGraphicFramePr>
          <p:nvPr/>
        </p:nvGraphicFramePr>
        <p:xfrm>
          <a:off x="2829995" y="2531762"/>
          <a:ext cx="3707506" cy="1565248"/>
        </p:xfrm>
        <a:graphic>
          <a:graphicData uri="http://schemas.openxmlformats.org/drawingml/2006/table">
            <a:tbl>
              <a:tblPr>
                <a:tableStyleId>{9D7B26C5-4107-4FEC-AEDC-1716B250A1EF}</a:tableStyleId>
              </a:tblPr>
              <a:tblGrid>
                <a:gridCol w="1853753">
                  <a:extLst>
                    <a:ext uri="{9D8B030D-6E8A-4147-A177-3AD203B41FA5}">
                      <a16:colId xmlns:a16="http://schemas.microsoft.com/office/drawing/2014/main" val="20000"/>
                    </a:ext>
                  </a:extLst>
                </a:gridCol>
                <a:gridCol w="1853753">
                  <a:extLst>
                    <a:ext uri="{9D8B030D-6E8A-4147-A177-3AD203B41FA5}">
                      <a16:colId xmlns:a16="http://schemas.microsoft.com/office/drawing/2014/main" val="20001"/>
                    </a:ext>
                  </a:extLst>
                </a:gridCol>
              </a:tblGrid>
              <a:tr h="782624">
                <a:tc>
                  <a:txBody>
                    <a:bodyPr/>
                    <a:lstStyle/>
                    <a:p>
                      <a:pPr algn="ctr"/>
                      <a:r>
                        <a:rPr lang="fr-FR" sz="2800" dirty="0">
                          <a:solidFill>
                            <a:srgbClr val="DF9041"/>
                          </a:solidFill>
                        </a:rPr>
                        <a:t>30</a:t>
                      </a:r>
                    </a:p>
                  </a:txBody>
                  <a:tcPr>
                    <a:lnL w="38100" cap="flat" cmpd="sng" algn="ctr">
                      <a:solidFill>
                        <a:srgbClr val="DF9041"/>
                      </a:solidFill>
                      <a:prstDash val="solid"/>
                      <a:round/>
                      <a:headEnd type="none" w="med" len="med"/>
                      <a:tailEnd type="none" w="med" len="med"/>
                    </a:lnL>
                    <a:lnR w="38100" cap="flat" cmpd="sng" algn="ctr">
                      <a:solidFill>
                        <a:srgbClr val="DF9041"/>
                      </a:solidFill>
                      <a:prstDash val="solid"/>
                      <a:round/>
                      <a:headEnd type="none" w="med" len="med"/>
                      <a:tailEnd type="none" w="med" len="med"/>
                    </a:lnR>
                    <a:lnT w="38100" cap="flat" cmpd="sng" algn="ctr">
                      <a:solidFill>
                        <a:srgbClr val="DF9041"/>
                      </a:solidFill>
                      <a:prstDash val="solid"/>
                      <a:round/>
                      <a:headEnd type="none" w="med" len="med"/>
                      <a:tailEnd type="none" w="med" len="med"/>
                    </a:lnT>
                    <a:lnB w="38100" cap="flat" cmpd="sng" algn="ctr">
                      <a:solidFill>
                        <a:srgbClr val="DF9041"/>
                      </a:solidFill>
                      <a:prstDash val="solid"/>
                      <a:round/>
                      <a:headEnd type="none" w="med" len="med"/>
                      <a:tailEnd type="none" w="med" len="med"/>
                    </a:lnB>
                  </a:tcPr>
                </a:tc>
                <a:tc>
                  <a:txBody>
                    <a:bodyPr/>
                    <a:lstStyle/>
                    <a:p>
                      <a:pPr algn="ctr"/>
                      <a:r>
                        <a:rPr lang="fr-FR" sz="2800" dirty="0">
                          <a:solidFill>
                            <a:srgbClr val="DF9041"/>
                          </a:solidFill>
                        </a:rPr>
                        <a:t>80</a:t>
                      </a:r>
                    </a:p>
                  </a:txBody>
                  <a:tcPr>
                    <a:lnL w="38100" cap="flat" cmpd="sng" algn="ctr">
                      <a:solidFill>
                        <a:srgbClr val="DF9041"/>
                      </a:solidFill>
                      <a:prstDash val="solid"/>
                      <a:round/>
                      <a:headEnd type="none" w="med" len="med"/>
                      <a:tailEnd type="none" w="med" len="med"/>
                    </a:lnL>
                    <a:lnR w="38100" cap="flat" cmpd="sng" algn="ctr">
                      <a:solidFill>
                        <a:srgbClr val="DF9041"/>
                      </a:solidFill>
                      <a:prstDash val="solid"/>
                      <a:round/>
                      <a:headEnd type="none" w="med" len="med"/>
                      <a:tailEnd type="none" w="med" len="med"/>
                    </a:lnR>
                    <a:lnT w="38100" cap="flat" cmpd="sng" algn="ctr">
                      <a:solidFill>
                        <a:srgbClr val="DF9041"/>
                      </a:solidFill>
                      <a:prstDash val="solid"/>
                      <a:round/>
                      <a:headEnd type="none" w="med" len="med"/>
                      <a:tailEnd type="none" w="med" len="med"/>
                    </a:lnT>
                    <a:lnB w="38100" cap="flat" cmpd="sng" algn="ctr">
                      <a:solidFill>
                        <a:srgbClr val="DF9041"/>
                      </a:solidFill>
                      <a:prstDash val="solid"/>
                      <a:round/>
                      <a:headEnd type="none" w="med" len="med"/>
                      <a:tailEnd type="none" w="med" len="med"/>
                    </a:lnB>
                  </a:tcPr>
                </a:tc>
                <a:extLst>
                  <a:ext uri="{0D108BD9-81ED-4DB2-BD59-A6C34878D82A}">
                    <a16:rowId xmlns:a16="http://schemas.microsoft.com/office/drawing/2014/main" val="10000"/>
                  </a:ext>
                </a:extLst>
              </a:tr>
              <a:tr h="782624">
                <a:tc>
                  <a:txBody>
                    <a:bodyPr/>
                    <a:lstStyle/>
                    <a:p>
                      <a:pPr algn="ctr"/>
                      <a:r>
                        <a:rPr lang="fr-FR" sz="2800" dirty="0">
                          <a:solidFill>
                            <a:srgbClr val="DF9041"/>
                          </a:solidFill>
                        </a:rPr>
                        <a:t>15</a:t>
                      </a:r>
                    </a:p>
                  </a:txBody>
                  <a:tcPr>
                    <a:lnL w="38100" cap="flat" cmpd="sng" algn="ctr">
                      <a:solidFill>
                        <a:srgbClr val="DF9041"/>
                      </a:solidFill>
                      <a:prstDash val="solid"/>
                      <a:round/>
                      <a:headEnd type="none" w="med" len="med"/>
                      <a:tailEnd type="none" w="med" len="med"/>
                    </a:lnL>
                    <a:lnR w="38100" cap="flat" cmpd="sng" algn="ctr">
                      <a:solidFill>
                        <a:srgbClr val="DF9041"/>
                      </a:solidFill>
                      <a:prstDash val="solid"/>
                      <a:round/>
                      <a:headEnd type="none" w="med" len="med"/>
                      <a:tailEnd type="none" w="med" len="med"/>
                    </a:lnR>
                    <a:lnT w="38100" cap="flat" cmpd="sng" algn="ctr">
                      <a:solidFill>
                        <a:srgbClr val="DF9041"/>
                      </a:solidFill>
                      <a:prstDash val="solid"/>
                      <a:round/>
                      <a:headEnd type="none" w="med" len="med"/>
                      <a:tailEnd type="none" w="med" len="med"/>
                    </a:lnT>
                    <a:lnB w="38100" cap="flat" cmpd="sng" algn="ctr">
                      <a:solidFill>
                        <a:srgbClr val="DF9041"/>
                      </a:solidFill>
                      <a:prstDash val="solid"/>
                      <a:round/>
                      <a:headEnd type="none" w="med" len="med"/>
                      <a:tailEnd type="none" w="med" len="med"/>
                    </a:lnB>
                  </a:tcPr>
                </a:tc>
                <a:tc>
                  <a:txBody>
                    <a:bodyPr/>
                    <a:lstStyle/>
                    <a:p>
                      <a:pPr algn="ctr"/>
                      <a:r>
                        <a:rPr lang="fr-FR" sz="2800" dirty="0">
                          <a:solidFill>
                            <a:srgbClr val="DF9041"/>
                          </a:solidFill>
                        </a:rPr>
                        <a:t>40</a:t>
                      </a:r>
                    </a:p>
                  </a:txBody>
                  <a:tcPr>
                    <a:lnL w="38100" cap="flat" cmpd="sng" algn="ctr">
                      <a:solidFill>
                        <a:srgbClr val="DF9041"/>
                      </a:solidFill>
                      <a:prstDash val="solid"/>
                      <a:round/>
                      <a:headEnd type="none" w="med" len="med"/>
                      <a:tailEnd type="none" w="med" len="med"/>
                    </a:lnL>
                    <a:lnR w="38100" cap="flat" cmpd="sng" algn="ctr">
                      <a:solidFill>
                        <a:srgbClr val="DF9041"/>
                      </a:solidFill>
                      <a:prstDash val="solid"/>
                      <a:round/>
                      <a:headEnd type="none" w="med" len="med"/>
                      <a:tailEnd type="none" w="med" len="med"/>
                    </a:lnR>
                    <a:lnT w="38100" cap="flat" cmpd="sng" algn="ctr">
                      <a:solidFill>
                        <a:srgbClr val="DF9041"/>
                      </a:solidFill>
                      <a:prstDash val="solid"/>
                      <a:round/>
                      <a:headEnd type="none" w="med" len="med"/>
                      <a:tailEnd type="none" w="med" len="med"/>
                    </a:lnT>
                    <a:lnB w="38100" cap="flat" cmpd="sng" algn="ctr">
                      <a:solidFill>
                        <a:srgbClr val="DF904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8" name="ZoneTexte 17"/>
          <p:cNvSpPr txBox="1"/>
          <p:nvPr/>
        </p:nvSpPr>
        <p:spPr>
          <a:xfrm>
            <a:off x="3520567" y="2100876"/>
            <a:ext cx="342462" cy="430887"/>
          </a:xfrm>
          <a:prstGeom prst="rect">
            <a:avLst/>
          </a:prstGeom>
          <a:noFill/>
        </p:spPr>
        <p:txBody>
          <a:bodyPr wrap="none" rtlCol="0">
            <a:spAutoFit/>
          </a:bodyPr>
          <a:lstStyle/>
          <a:p>
            <a:pPr defTabSz="457200">
              <a:lnSpc>
                <a:spcPct val="90000"/>
              </a:lnSpc>
            </a:pPr>
            <a:r>
              <a:rPr lang="fr-FR" sz="2400" dirty="0">
                <a:solidFill>
                  <a:srgbClr val="DF9041"/>
                </a:solidFill>
                <a:latin typeface="Corbel"/>
              </a:rPr>
              <a:t>+</a:t>
            </a:r>
          </a:p>
        </p:txBody>
      </p:sp>
      <p:sp>
        <p:nvSpPr>
          <p:cNvPr id="19" name="ZoneTexte 18"/>
          <p:cNvSpPr txBox="1"/>
          <p:nvPr/>
        </p:nvSpPr>
        <p:spPr>
          <a:xfrm>
            <a:off x="5436026" y="2100876"/>
            <a:ext cx="287008" cy="430887"/>
          </a:xfrm>
          <a:prstGeom prst="rect">
            <a:avLst/>
          </a:prstGeom>
          <a:noFill/>
        </p:spPr>
        <p:txBody>
          <a:bodyPr wrap="none" rtlCol="0">
            <a:spAutoFit/>
          </a:bodyPr>
          <a:lstStyle/>
          <a:p>
            <a:pPr defTabSz="457200">
              <a:lnSpc>
                <a:spcPct val="90000"/>
              </a:lnSpc>
            </a:pPr>
            <a:r>
              <a:rPr lang="fr-FR" sz="2400" dirty="0">
                <a:solidFill>
                  <a:srgbClr val="DF9041"/>
                </a:solidFill>
                <a:latin typeface="Corbel"/>
              </a:rPr>
              <a:t>-</a:t>
            </a:r>
          </a:p>
        </p:txBody>
      </p:sp>
      <p:sp>
        <p:nvSpPr>
          <p:cNvPr id="20" name="ZoneTexte 19"/>
          <p:cNvSpPr txBox="1"/>
          <p:nvPr/>
        </p:nvSpPr>
        <p:spPr>
          <a:xfrm>
            <a:off x="2388515" y="2717468"/>
            <a:ext cx="342462" cy="430887"/>
          </a:xfrm>
          <a:prstGeom prst="rect">
            <a:avLst/>
          </a:prstGeom>
          <a:noFill/>
        </p:spPr>
        <p:txBody>
          <a:bodyPr wrap="none" rtlCol="0">
            <a:spAutoFit/>
          </a:bodyPr>
          <a:lstStyle/>
          <a:p>
            <a:pPr defTabSz="457200">
              <a:lnSpc>
                <a:spcPct val="90000"/>
              </a:lnSpc>
            </a:pPr>
            <a:r>
              <a:rPr lang="fr-FR" sz="2400" dirty="0">
                <a:solidFill>
                  <a:srgbClr val="DF9041"/>
                </a:solidFill>
                <a:latin typeface="Corbel"/>
              </a:rPr>
              <a:t>+</a:t>
            </a:r>
          </a:p>
        </p:txBody>
      </p:sp>
      <p:sp>
        <p:nvSpPr>
          <p:cNvPr id="21" name="ZoneTexte 20"/>
          <p:cNvSpPr txBox="1"/>
          <p:nvPr/>
        </p:nvSpPr>
        <p:spPr>
          <a:xfrm>
            <a:off x="2388515" y="3485227"/>
            <a:ext cx="287008" cy="430887"/>
          </a:xfrm>
          <a:prstGeom prst="rect">
            <a:avLst/>
          </a:prstGeom>
          <a:noFill/>
        </p:spPr>
        <p:txBody>
          <a:bodyPr wrap="none" rtlCol="0">
            <a:spAutoFit/>
          </a:bodyPr>
          <a:lstStyle/>
          <a:p>
            <a:pPr defTabSz="457200">
              <a:lnSpc>
                <a:spcPct val="90000"/>
              </a:lnSpc>
            </a:pPr>
            <a:r>
              <a:rPr lang="fr-FR" sz="2400" dirty="0">
                <a:solidFill>
                  <a:srgbClr val="DF9041"/>
                </a:solidFill>
                <a:latin typeface="Corbel"/>
              </a:rPr>
              <a:t>-</a:t>
            </a:r>
          </a:p>
        </p:txBody>
      </p:sp>
      <p:sp>
        <p:nvSpPr>
          <p:cNvPr id="3" name="ZoneTexte 2"/>
          <p:cNvSpPr txBox="1"/>
          <p:nvPr/>
        </p:nvSpPr>
        <p:spPr>
          <a:xfrm>
            <a:off x="8538694" y="1578226"/>
            <a:ext cx="1153681" cy="430887"/>
          </a:xfrm>
          <a:prstGeom prst="rect">
            <a:avLst/>
          </a:prstGeom>
          <a:noFill/>
        </p:spPr>
        <p:txBody>
          <a:bodyPr wrap="none" rtlCol="0">
            <a:spAutoFit/>
          </a:bodyPr>
          <a:lstStyle/>
          <a:p>
            <a:pPr defTabSz="457200">
              <a:lnSpc>
                <a:spcPct val="90000"/>
              </a:lnSpc>
            </a:pPr>
            <a:r>
              <a:rPr lang="fr-FR" sz="2400" dirty="0">
                <a:solidFill>
                  <a:srgbClr val="DF9041"/>
                </a:solidFill>
                <a:latin typeface="Corbel"/>
              </a:rPr>
              <a:t>Tabac +</a:t>
            </a:r>
          </a:p>
        </p:txBody>
      </p:sp>
      <p:sp>
        <p:nvSpPr>
          <p:cNvPr id="23" name="ZoneTexte 22"/>
          <p:cNvSpPr txBox="1"/>
          <p:nvPr/>
        </p:nvSpPr>
        <p:spPr>
          <a:xfrm>
            <a:off x="8691094" y="4360307"/>
            <a:ext cx="1098227" cy="430887"/>
          </a:xfrm>
          <a:prstGeom prst="rect">
            <a:avLst/>
          </a:prstGeom>
          <a:noFill/>
        </p:spPr>
        <p:txBody>
          <a:bodyPr wrap="none" rtlCol="0">
            <a:spAutoFit/>
          </a:bodyPr>
          <a:lstStyle/>
          <a:p>
            <a:pPr defTabSz="457200">
              <a:lnSpc>
                <a:spcPct val="90000"/>
              </a:lnSpc>
            </a:pPr>
            <a:r>
              <a:rPr lang="fr-FR" sz="2400" dirty="0">
                <a:solidFill>
                  <a:srgbClr val="57BCE5"/>
                </a:solidFill>
                <a:latin typeface="Corbel"/>
              </a:rPr>
              <a:t>Tabac -</a:t>
            </a:r>
          </a:p>
        </p:txBody>
      </p:sp>
      <p:sp>
        <p:nvSpPr>
          <p:cNvPr id="4" name="ZoneTexte 3"/>
          <p:cNvSpPr txBox="1"/>
          <p:nvPr/>
        </p:nvSpPr>
        <p:spPr>
          <a:xfrm>
            <a:off x="8538694" y="3150361"/>
            <a:ext cx="967933" cy="430887"/>
          </a:xfrm>
          <a:prstGeom prst="rect">
            <a:avLst/>
          </a:prstGeom>
          <a:noFill/>
        </p:spPr>
        <p:txBody>
          <a:bodyPr wrap="none" rtlCol="0">
            <a:spAutoFit/>
          </a:bodyPr>
          <a:lstStyle/>
          <a:p>
            <a:pPr defTabSz="457200">
              <a:lnSpc>
                <a:spcPct val="90000"/>
              </a:lnSpc>
            </a:pPr>
            <a:r>
              <a:rPr lang="fr-FR" sz="2400" dirty="0">
                <a:solidFill>
                  <a:srgbClr val="DF9041"/>
                </a:solidFill>
                <a:latin typeface="Corbel"/>
              </a:rPr>
              <a:t>RR = 1</a:t>
            </a:r>
          </a:p>
        </p:txBody>
      </p:sp>
      <p:sp>
        <p:nvSpPr>
          <p:cNvPr id="16" name="ZoneTexte 15"/>
          <p:cNvSpPr txBox="1"/>
          <p:nvPr/>
        </p:nvSpPr>
        <p:spPr>
          <a:xfrm>
            <a:off x="8691094" y="5604383"/>
            <a:ext cx="967933" cy="430887"/>
          </a:xfrm>
          <a:prstGeom prst="rect">
            <a:avLst/>
          </a:prstGeom>
          <a:noFill/>
        </p:spPr>
        <p:txBody>
          <a:bodyPr wrap="none" rtlCol="0">
            <a:spAutoFit/>
          </a:bodyPr>
          <a:lstStyle/>
          <a:p>
            <a:pPr defTabSz="457200">
              <a:lnSpc>
                <a:spcPct val="90000"/>
              </a:lnSpc>
            </a:pPr>
            <a:r>
              <a:rPr lang="fr-FR" sz="2400" dirty="0">
                <a:solidFill>
                  <a:srgbClr val="57BCE5"/>
                </a:solidFill>
                <a:latin typeface="Corbel"/>
              </a:rPr>
              <a:t>RR = 1</a:t>
            </a:r>
          </a:p>
        </p:txBody>
      </p:sp>
      <p:sp>
        <p:nvSpPr>
          <p:cNvPr id="22" name="ZoneTexte 21"/>
          <p:cNvSpPr txBox="1"/>
          <p:nvPr/>
        </p:nvSpPr>
        <p:spPr>
          <a:xfrm>
            <a:off x="3855868" y="1793670"/>
            <a:ext cx="1199818" cy="430887"/>
          </a:xfrm>
          <a:prstGeom prst="rect">
            <a:avLst/>
          </a:prstGeom>
          <a:noFill/>
        </p:spPr>
        <p:txBody>
          <a:bodyPr wrap="none" rtlCol="0">
            <a:spAutoFit/>
          </a:bodyPr>
          <a:lstStyle/>
          <a:p>
            <a:pPr defTabSz="457200">
              <a:lnSpc>
                <a:spcPct val="90000"/>
              </a:lnSpc>
            </a:pPr>
            <a:r>
              <a:rPr lang="fr-FR" sz="2400" dirty="0">
                <a:solidFill>
                  <a:srgbClr val="DF9041"/>
                </a:solidFill>
                <a:latin typeface="Corbel"/>
              </a:rPr>
              <a:t>Maladie</a:t>
            </a:r>
          </a:p>
        </p:txBody>
      </p:sp>
      <p:sp>
        <p:nvSpPr>
          <p:cNvPr id="24" name="ZoneTexte 23"/>
          <p:cNvSpPr txBox="1"/>
          <p:nvPr/>
        </p:nvSpPr>
        <p:spPr>
          <a:xfrm rot="16200000">
            <a:off x="1528032" y="3096540"/>
            <a:ext cx="767758" cy="430887"/>
          </a:xfrm>
          <a:prstGeom prst="rect">
            <a:avLst/>
          </a:prstGeom>
          <a:noFill/>
        </p:spPr>
        <p:txBody>
          <a:bodyPr wrap="none" rtlCol="0">
            <a:spAutoFit/>
          </a:bodyPr>
          <a:lstStyle/>
          <a:p>
            <a:pPr defTabSz="457200">
              <a:lnSpc>
                <a:spcPct val="90000"/>
              </a:lnSpc>
            </a:pPr>
            <a:r>
              <a:rPr lang="fr-FR" sz="2400" dirty="0">
                <a:solidFill>
                  <a:srgbClr val="DF9041"/>
                </a:solidFill>
                <a:latin typeface="Corbel"/>
              </a:rPr>
              <a:t>Café</a:t>
            </a:r>
          </a:p>
        </p:txBody>
      </p:sp>
      <p:sp>
        <p:nvSpPr>
          <p:cNvPr id="25" name="ZoneTexte 24"/>
          <p:cNvSpPr txBox="1"/>
          <p:nvPr/>
        </p:nvSpPr>
        <p:spPr>
          <a:xfrm>
            <a:off x="3855869" y="4354948"/>
            <a:ext cx="1199818" cy="430887"/>
          </a:xfrm>
          <a:prstGeom prst="rect">
            <a:avLst/>
          </a:prstGeom>
          <a:noFill/>
        </p:spPr>
        <p:txBody>
          <a:bodyPr wrap="none" rtlCol="0">
            <a:spAutoFit/>
          </a:bodyPr>
          <a:lstStyle/>
          <a:p>
            <a:pPr defTabSz="457200">
              <a:lnSpc>
                <a:spcPct val="90000"/>
              </a:lnSpc>
            </a:pPr>
            <a:r>
              <a:rPr lang="fr-FR" sz="2400" dirty="0">
                <a:solidFill>
                  <a:srgbClr val="57BCE5"/>
                </a:solidFill>
                <a:latin typeface="Corbel"/>
              </a:rPr>
              <a:t>Maladie</a:t>
            </a:r>
          </a:p>
        </p:txBody>
      </p:sp>
      <p:sp>
        <p:nvSpPr>
          <p:cNvPr id="26" name="ZoneTexte 25"/>
          <p:cNvSpPr txBox="1"/>
          <p:nvPr/>
        </p:nvSpPr>
        <p:spPr>
          <a:xfrm rot="16200000">
            <a:off x="1528033" y="5657818"/>
            <a:ext cx="767758" cy="430887"/>
          </a:xfrm>
          <a:prstGeom prst="rect">
            <a:avLst/>
          </a:prstGeom>
          <a:noFill/>
        </p:spPr>
        <p:txBody>
          <a:bodyPr wrap="none" rtlCol="0">
            <a:spAutoFit/>
          </a:bodyPr>
          <a:lstStyle/>
          <a:p>
            <a:pPr defTabSz="457200">
              <a:lnSpc>
                <a:spcPct val="90000"/>
              </a:lnSpc>
            </a:pPr>
            <a:r>
              <a:rPr lang="fr-FR" sz="2400" dirty="0">
                <a:solidFill>
                  <a:srgbClr val="57BCE5"/>
                </a:solidFill>
                <a:latin typeface="Corbel"/>
              </a:rPr>
              <a:t>Café</a:t>
            </a:r>
          </a:p>
        </p:txBody>
      </p:sp>
      <p:cxnSp>
        <p:nvCxnSpPr>
          <p:cNvPr id="6" name="Connecteur droit 5"/>
          <p:cNvCxnSpPr/>
          <p:nvPr/>
        </p:nvCxnSpPr>
        <p:spPr>
          <a:xfrm flipV="1">
            <a:off x="1524000" y="4292181"/>
            <a:ext cx="9144000" cy="14599"/>
          </a:xfrm>
          <a:prstGeom prst="line">
            <a:avLst/>
          </a:prstGeom>
          <a:ln w="57150" cmpd="sng">
            <a:solidFill>
              <a:schemeClr val="accent2"/>
            </a:solidFill>
            <a:prstDash val="dash"/>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69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defRPr/>
            </a:pPr>
            <a:r>
              <a:rPr lang="fr-FR" dirty="0">
                <a:solidFill>
                  <a:srgbClr val="AEBD57"/>
                </a:solidFill>
                <a:ea typeface="+mj-ea"/>
                <a:cs typeface="+mj-cs"/>
              </a:rPr>
              <a:t>Analyse </a:t>
            </a:r>
            <a:r>
              <a:rPr lang="fr-FR" dirty="0" err="1">
                <a:solidFill>
                  <a:srgbClr val="AEBD57"/>
                </a:solidFill>
                <a:ea typeface="+mj-ea"/>
                <a:cs typeface="+mj-cs"/>
              </a:rPr>
              <a:t>multivariée</a:t>
            </a:r>
            <a:br>
              <a:rPr lang="fr-FR" dirty="0">
                <a:solidFill>
                  <a:srgbClr val="AEBD57"/>
                </a:solidFill>
              </a:rPr>
            </a:br>
            <a:r>
              <a:rPr lang="fr-FR" dirty="0">
                <a:solidFill>
                  <a:srgbClr val="AEBD57"/>
                </a:solidFill>
              </a:rPr>
              <a:t>Exemple</a:t>
            </a:r>
            <a:endParaRPr lang="fr-FR" dirty="0">
              <a:solidFill>
                <a:srgbClr val="AEBD57"/>
              </a:solidFill>
              <a:ea typeface="+mj-ea"/>
              <a:cs typeface="+mj-cs"/>
            </a:endParaRPr>
          </a:p>
        </p:txBody>
      </p:sp>
      <p:sp>
        <p:nvSpPr>
          <p:cNvPr id="7" name="ZoneTexte 6"/>
          <p:cNvSpPr txBox="1"/>
          <p:nvPr/>
        </p:nvSpPr>
        <p:spPr>
          <a:xfrm>
            <a:off x="2268512" y="1633055"/>
            <a:ext cx="7094766" cy="4087272"/>
          </a:xfrm>
          <a:prstGeom prst="rect">
            <a:avLst/>
          </a:prstGeom>
          <a:noFill/>
        </p:spPr>
        <p:txBody>
          <a:bodyPr wrap="square" rtlCol="0">
            <a:spAutoFit/>
          </a:bodyPr>
          <a:lstStyle/>
          <a:p>
            <a:pPr>
              <a:lnSpc>
                <a:spcPct val="90000"/>
              </a:lnSpc>
            </a:pPr>
            <a:r>
              <a:rPr lang="fr-FR" sz="2400" dirty="0"/>
              <a:t>Étude observationnelle sur durée d’une opération chirurgicale</a:t>
            </a:r>
          </a:p>
          <a:p>
            <a:pPr>
              <a:lnSpc>
                <a:spcPct val="90000"/>
              </a:lnSpc>
            </a:pPr>
            <a:endParaRPr lang="fr-FR" sz="2400" dirty="0"/>
          </a:p>
          <a:p>
            <a:pPr>
              <a:lnSpc>
                <a:spcPct val="90000"/>
              </a:lnSpc>
            </a:pPr>
            <a:r>
              <a:rPr lang="fr-FR" sz="2400" dirty="0">
                <a:solidFill>
                  <a:schemeClr val="accent4"/>
                </a:solidFill>
              </a:rPr>
              <a:t>2 procédures : </a:t>
            </a:r>
            <a:endParaRPr lang="fr-FR" sz="2400" dirty="0"/>
          </a:p>
          <a:p>
            <a:pPr>
              <a:lnSpc>
                <a:spcPct val="90000"/>
              </a:lnSpc>
            </a:pPr>
            <a:r>
              <a:rPr lang="fr-FR" sz="2400" dirty="0">
                <a:solidFill>
                  <a:schemeClr val="accent4">
                    <a:lumMod val="20000"/>
                    <a:lumOff val="80000"/>
                  </a:schemeClr>
                </a:solidFill>
              </a:rPr>
              <a:t>Procédure A : 189,8 min [IC95: 181,5 ;  198,1]</a:t>
            </a:r>
          </a:p>
          <a:p>
            <a:pPr>
              <a:lnSpc>
                <a:spcPct val="90000"/>
              </a:lnSpc>
            </a:pPr>
            <a:r>
              <a:rPr lang="fr-FR" sz="2400" dirty="0">
                <a:solidFill>
                  <a:schemeClr val="accent4">
                    <a:lumMod val="20000"/>
                    <a:lumOff val="80000"/>
                  </a:schemeClr>
                </a:solidFill>
              </a:rPr>
              <a:t>Procédure B : 181,3 min [IC95: 174,9  ; 187,6]</a:t>
            </a:r>
          </a:p>
          <a:p>
            <a:pPr>
              <a:lnSpc>
                <a:spcPct val="90000"/>
              </a:lnSpc>
            </a:pPr>
            <a:r>
              <a:rPr lang="fr-FR" sz="2400" dirty="0">
                <a:solidFill>
                  <a:srgbClr val="DF9041"/>
                </a:solidFill>
              </a:rPr>
              <a:t>Non significatif</a:t>
            </a:r>
          </a:p>
          <a:p>
            <a:pPr>
              <a:lnSpc>
                <a:spcPct val="90000"/>
              </a:lnSpc>
            </a:pPr>
            <a:endParaRPr lang="fr-FR" sz="2400" dirty="0"/>
          </a:p>
          <a:p>
            <a:pPr>
              <a:lnSpc>
                <a:spcPct val="90000"/>
              </a:lnSpc>
            </a:pPr>
            <a:r>
              <a:rPr lang="fr-FR" sz="2400" dirty="0">
                <a:solidFill>
                  <a:schemeClr val="accent5"/>
                </a:solidFill>
              </a:rPr>
              <a:t>Ancienneté par procédure :</a:t>
            </a:r>
          </a:p>
          <a:p>
            <a:pPr>
              <a:lnSpc>
                <a:spcPct val="90000"/>
              </a:lnSpc>
            </a:pPr>
            <a:r>
              <a:rPr lang="fr-FR" sz="2400" dirty="0">
                <a:solidFill>
                  <a:schemeClr val="accent5">
                    <a:lumMod val="20000"/>
                    <a:lumOff val="80000"/>
                  </a:schemeClr>
                </a:solidFill>
              </a:rPr>
              <a:t>Procédure A : 9,4 ans [IC95: 8,1 ; 10,6]</a:t>
            </a:r>
          </a:p>
          <a:p>
            <a:pPr>
              <a:lnSpc>
                <a:spcPct val="90000"/>
              </a:lnSpc>
            </a:pPr>
            <a:r>
              <a:rPr lang="fr-FR" sz="2400" dirty="0">
                <a:solidFill>
                  <a:schemeClr val="accent5">
                    <a:lumMod val="20000"/>
                    <a:lumOff val="80000"/>
                  </a:schemeClr>
                </a:solidFill>
              </a:rPr>
              <a:t>Procédure B : 6,3 ans [IC95: 5,3 ; 7,2]</a:t>
            </a:r>
          </a:p>
          <a:p>
            <a:pPr>
              <a:lnSpc>
                <a:spcPct val="90000"/>
              </a:lnSpc>
            </a:pPr>
            <a:r>
              <a:rPr lang="fr-FR" sz="2400" dirty="0">
                <a:solidFill>
                  <a:srgbClr val="E35F5F"/>
                </a:solidFill>
              </a:rPr>
              <a:t>Significatif</a:t>
            </a:r>
          </a:p>
        </p:txBody>
      </p:sp>
    </p:spTree>
    <p:extLst>
      <p:ext uri="{BB962C8B-B14F-4D97-AF65-F5344CB8AC3E}">
        <p14:creationId xmlns:p14="http://schemas.microsoft.com/office/powerpoint/2010/main" val="410947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defRPr/>
            </a:pPr>
            <a:r>
              <a:rPr lang="fr-FR" dirty="0">
                <a:solidFill>
                  <a:srgbClr val="AEBD57"/>
                </a:solidFill>
                <a:ea typeface="+mj-ea"/>
                <a:cs typeface="+mj-cs"/>
              </a:rPr>
              <a:t>Analyse </a:t>
            </a:r>
            <a:r>
              <a:rPr lang="fr-FR" dirty="0" err="1">
                <a:solidFill>
                  <a:srgbClr val="AEBD57"/>
                </a:solidFill>
                <a:ea typeface="+mj-ea"/>
                <a:cs typeface="+mj-cs"/>
              </a:rPr>
              <a:t>multivariée</a:t>
            </a:r>
            <a:br>
              <a:rPr lang="fr-FR" dirty="0">
                <a:solidFill>
                  <a:srgbClr val="AEBD57"/>
                </a:solidFill>
              </a:rPr>
            </a:br>
            <a:r>
              <a:rPr lang="fr-FR" dirty="0">
                <a:solidFill>
                  <a:srgbClr val="AEBD57"/>
                </a:solidFill>
              </a:rPr>
              <a:t>Exemple</a:t>
            </a:r>
            <a:endParaRPr lang="fr-FR" dirty="0">
              <a:solidFill>
                <a:srgbClr val="AEBD57"/>
              </a:solidFill>
              <a:ea typeface="+mj-ea"/>
              <a:cs typeface="+mj-cs"/>
            </a:endParaRPr>
          </a:p>
        </p:txBody>
      </p:sp>
      <p:pic>
        <p:nvPicPr>
          <p:cNvPr id="5" name="Image 4" descr="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546" y="2511071"/>
            <a:ext cx="4350289" cy="3529906"/>
          </a:xfrm>
          <a:prstGeom prst="rect">
            <a:avLst/>
          </a:prstGeom>
        </p:spPr>
      </p:pic>
      <p:sp>
        <p:nvSpPr>
          <p:cNvPr id="6" name="ZoneTexte 5"/>
          <p:cNvSpPr txBox="1"/>
          <p:nvPr/>
        </p:nvSpPr>
        <p:spPr>
          <a:xfrm>
            <a:off x="6487417" y="2803057"/>
            <a:ext cx="3956135" cy="2867452"/>
          </a:xfrm>
          <a:prstGeom prst="rect">
            <a:avLst/>
          </a:prstGeom>
          <a:noFill/>
        </p:spPr>
        <p:txBody>
          <a:bodyPr wrap="square" rtlCol="0">
            <a:spAutoFit/>
          </a:bodyPr>
          <a:lstStyle/>
          <a:p>
            <a:pPr>
              <a:lnSpc>
                <a:spcPct val="90000"/>
              </a:lnSpc>
            </a:pPr>
            <a:r>
              <a:rPr lang="fr-FR" sz="2000" dirty="0"/>
              <a:t>La régression linéaire permet d’estimer les paramètres de la droite avec un intervalle de confiance :</a:t>
            </a:r>
          </a:p>
          <a:p>
            <a:pPr>
              <a:lnSpc>
                <a:spcPct val="90000"/>
              </a:lnSpc>
            </a:pPr>
            <a:endParaRPr lang="fr-FR" sz="2000" dirty="0"/>
          </a:p>
          <a:p>
            <a:pPr marL="342900" indent="-342900">
              <a:lnSpc>
                <a:spcPct val="90000"/>
              </a:lnSpc>
              <a:buFontTx/>
              <a:buChar char="-"/>
            </a:pPr>
            <a:r>
              <a:rPr lang="fr-FR" sz="2000" dirty="0"/>
              <a:t>Ordonnée à l’origine : </a:t>
            </a:r>
            <a:br>
              <a:rPr lang="fr-FR" sz="2000" dirty="0"/>
            </a:br>
            <a:r>
              <a:rPr lang="fr-FR" sz="2000" dirty="0"/>
              <a:t>219 [IC95: 211 ; 227]</a:t>
            </a:r>
          </a:p>
          <a:p>
            <a:pPr marL="342900" indent="-342900">
              <a:lnSpc>
                <a:spcPct val="90000"/>
              </a:lnSpc>
              <a:buFontTx/>
              <a:buChar char="-"/>
            </a:pPr>
            <a:endParaRPr lang="fr-FR" sz="2000" dirty="0"/>
          </a:p>
          <a:p>
            <a:pPr marL="342900" indent="-342900">
              <a:lnSpc>
                <a:spcPct val="90000"/>
              </a:lnSpc>
              <a:buFontTx/>
              <a:buChar char="-"/>
            </a:pPr>
            <a:r>
              <a:rPr lang="fr-FR" sz="2000" dirty="0"/>
              <a:t>Pente (effet de l’ancienneté) :</a:t>
            </a:r>
            <a:br>
              <a:rPr lang="fr-FR" sz="2000" dirty="0"/>
            </a:br>
            <a:r>
              <a:rPr lang="fr-FR" sz="2000" dirty="0"/>
              <a:t>- 4,3 [IC95: -5,2 ; -3,4]</a:t>
            </a:r>
          </a:p>
        </p:txBody>
      </p:sp>
      <p:sp>
        <p:nvSpPr>
          <p:cNvPr id="3" name="ZoneTexte 2"/>
          <p:cNvSpPr txBox="1"/>
          <p:nvPr/>
        </p:nvSpPr>
        <p:spPr>
          <a:xfrm>
            <a:off x="1976545" y="1624906"/>
            <a:ext cx="5906234" cy="875111"/>
          </a:xfrm>
          <a:prstGeom prst="rect">
            <a:avLst/>
          </a:prstGeom>
          <a:noFill/>
        </p:spPr>
        <p:txBody>
          <a:bodyPr wrap="none" rtlCol="0">
            <a:spAutoFit/>
          </a:bodyPr>
          <a:lstStyle/>
          <a:p>
            <a:pPr>
              <a:lnSpc>
                <a:spcPct val="90000"/>
              </a:lnSpc>
            </a:pPr>
            <a:r>
              <a:rPr lang="fr-FR" sz="2800" dirty="0">
                <a:solidFill>
                  <a:schemeClr val="accent3"/>
                </a:solidFill>
              </a:rPr>
              <a:t>Durée par ancienneté</a:t>
            </a:r>
            <a:br>
              <a:rPr lang="fr-FR" sz="2800" dirty="0">
                <a:solidFill>
                  <a:schemeClr val="accent3"/>
                </a:solidFill>
              </a:rPr>
            </a:br>
            <a:r>
              <a:rPr lang="fr-FR" sz="2800" dirty="0">
                <a:solidFill>
                  <a:schemeClr val="accent3"/>
                </a:solidFill>
              </a:rPr>
              <a:t> </a:t>
            </a:r>
            <a:r>
              <a:rPr lang="fr-FR" sz="2400" dirty="0">
                <a:solidFill>
                  <a:schemeClr val="accent3">
                    <a:lumMod val="20000"/>
                    <a:lumOff val="80000"/>
                  </a:schemeClr>
                </a:solidFill>
              </a:rPr>
              <a:t>durée = ordonnée à l’origine + a × ancienneté</a:t>
            </a:r>
          </a:p>
        </p:txBody>
      </p:sp>
    </p:spTree>
    <p:extLst>
      <p:ext uri="{BB962C8B-B14F-4D97-AF65-F5344CB8AC3E}">
        <p14:creationId xmlns:p14="http://schemas.microsoft.com/office/powerpoint/2010/main" val="419280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AEBD57"/>
                </a:solidFill>
              </a:rPr>
              <a:t>Analyse </a:t>
            </a:r>
            <a:r>
              <a:rPr lang="fr-FR" dirty="0" err="1">
                <a:solidFill>
                  <a:srgbClr val="AEBD57"/>
                </a:solidFill>
              </a:rPr>
              <a:t>multivariée</a:t>
            </a:r>
            <a:br>
              <a:rPr lang="fr-FR" dirty="0">
                <a:solidFill>
                  <a:srgbClr val="AEBD57"/>
                </a:solidFill>
              </a:rPr>
            </a:br>
            <a:r>
              <a:rPr lang="fr-FR" dirty="0">
                <a:solidFill>
                  <a:srgbClr val="AEBD57"/>
                </a:solidFill>
              </a:rPr>
              <a:t>Exemple</a:t>
            </a:r>
          </a:p>
        </p:txBody>
      </p:sp>
      <p:sp>
        <p:nvSpPr>
          <p:cNvPr id="4" name="ZoneTexte 3"/>
          <p:cNvSpPr txBox="1"/>
          <p:nvPr/>
        </p:nvSpPr>
        <p:spPr>
          <a:xfrm>
            <a:off x="6563850" y="2788458"/>
            <a:ext cx="2876108" cy="424732"/>
          </a:xfrm>
          <a:prstGeom prst="rect">
            <a:avLst/>
          </a:prstGeom>
          <a:noFill/>
        </p:spPr>
        <p:txBody>
          <a:bodyPr wrap="none" rtlCol="0">
            <a:spAutoFit/>
          </a:bodyPr>
          <a:lstStyle/>
          <a:p>
            <a:pPr>
              <a:lnSpc>
                <a:spcPct val="90000"/>
              </a:lnSpc>
            </a:pPr>
            <a:r>
              <a:rPr lang="fr-FR" sz="2400" dirty="0"/>
              <a:t>Durée d’intervention </a:t>
            </a:r>
          </a:p>
        </p:txBody>
      </p:sp>
      <p:sp>
        <p:nvSpPr>
          <p:cNvPr id="5" name="ZoneTexte 4"/>
          <p:cNvSpPr txBox="1"/>
          <p:nvPr/>
        </p:nvSpPr>
        <p:spPr>
          <a:xfrm>
            <a:off x="2666108" y="2788459"/>
            <a:ext cx="1495872" cy="430887"/>
          </a:xfrm>
          <a:prstGeom prst="rect">
            <a:avLst/>
          </a:prstGeom>
          <a:noFill/>
        </p:spPr>
        <p:txBody>
          <a:bodyPr wrap="none" rtlCol="0">
            <a:spAutoFit/>
          </a:bodyPr>
          <a:lstStyle/>
          <a:p>
            <a:pPr>
              <a:lnSpc>
                <a:spcPct val="90000"/>
              </a:lnSpc>
            </a:pPr>
            <a:r>
              <a:rPr lang="fr-FR" sz="2400" dirty="0"/>
              <a:t>Procédure</a:t>
            </a:r>
          </a:p>
        </p:txBody>
      </p:sp>
      <p:sp>
        <p:nvSpPr>
          <p:cNvPr id="6" name="ZoneTexte 5"/>
          <p:cNvSpPr txBox="1"/>
          <p:nvPr/>
        </p:nvSpPr>
        <p:spPr>
          <a:xfrm>
            <a:off x="4456522" y="4814210"/>
            <a:ext cx="1639692" cy="430887"/>
          </a:xfrm>
          <a:prstGeom prst="rect">
            <a:avLst/>
          </a:prstGeom>
          <a:noFill/>
        </p:spPr>
        <p:txBody>
          <a:bodyPr wrap="none" rtlCol="0">
            <a:spAutoFit/>
          </a:bodyPr>
          <a:lstStyle/>
          <a:p>
            <a:pPr>
              <a:lnSpc>
                <a:spcPct val="90000"/>
              </a:lnSpc>
            </a:pPr>
            <a:r>
              <a:rPr lang="fr-FR" sz="2400" dirty="0"/>
              <a:t>Ancienneté</a:t>
            </a:r>
          </a:p>
        </p:txBody>
      </p:sp>
      <p:cxnSp>
        <p:nvCxnSpPr>
          <p:cNvPr id="8" name="Connecteur droit avec flèche 7"/>
          <p:cNvCxnSpPr>
            <a:stCxn id="5" idx="3"/>
          </p:cNvCxnSpPr>
          <p:nvPr/>
        </p:nvCxnSpPr>
        <p:spPr>
          <a:xfrm>
            <a:off x="4161980" y="3003902"/>
            <a:ext cx="2296240" cy="18144"/>
          </a:xfrm>
          <a:prstGeom prst="straightConnector1">
            <a:avLst/>
          </a:prstGeom>
          <a:ln w="38100" cmpd="sng">
            <a:solidFill>
              <a:schemeClr val="accent3"/>
            </a:solidFill>
            <a:miter lim="800000"/>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stCxn id="6" idx="1"/>
          </p:cNvCxnSpPr>
          <p:nvPr/>
        </p:nvCxnSpPr>
        <p:spPr>
          <a:xfrm flipH="1" flipV="1">
            <a:off x="3434644" y="3354701"/>
            <a:ext cx="1021879" cy="1674952"/>
          </a:xfrm>
          <a:prstGeom prst="straightConnector1">
            <a:avLst/>
          </a:prstGeom>
          <a:ln w="38100" cmpd="sng">
            <a:solidFill>
              <a:schemeClr val="accent3"/>
            </a:solidFill>
            <a:miter lim="800000"/>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6" idx="3"/>
          </p:cNvCxnSpPr>
          <p:nvPr/>
        </p:nvCxnSpPr>
        <p:spPr>
          <a:xfrm flipV="1">
            <a:off x="6096215" y="3434789"/>
            <a:ext cx="726963" cy="1594864"/>
          </a:xfrm>
          <a:prstGeom prst="straightConnector1">
            <a:avLst/>
          </a:prstGeom>
          <a:ln w="38100" cmpd="sng">
            <a:solidFill>
              <a:schemeClr val="accent3"/>
            </a:solidFill>
            <a:miter lim="80000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4456523" y="5245097"/>
            <a:ext cx="2829921" cy="430887"/>
          </a:xfrm>
          <a:prstGeom prst="rect">
            <a:avLst/>
          </a:prstGeom>
          <a:noFill/>
        </p:spPr>
        <p:txBody>
          <a:bodyPr wrap="none" rtlCol="0">
            <a:spAutoFit/>
          </a:bodyPr>
          <a:lstStyle/>
          <a:p>
            <a:pPr>
              <a:lnSpc>
                <a:spcPct val="90000"/>
              </a:lnSpc>
            </a:pPr>
            <a:r>
              <a:rPr lang="fr-FR" sz="2400" dirty="0">
                <a:solidFill>
                  <a:srgbClr val="AEBD57"/>
                </a:solidFill>
              </a:rPr>
              <a:t>Facteur de confusion</a:t>
            </a:r>
          </a:p>
        </p:txBody>
      </p:sp>
    </p:spTree>
    <p:extLst>
      <p:ext uri="{BB962C8B-B14F-4D97-AF65-F5344CB8AC3E}">
        <p14:creationId xmlns:p14="http://schemas.microsoft.com/office/powerpoint/2010/main" val="12164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defRPr/>
            </a:pPr>
            <a:r>
              <a:rPr lang="fr-FR" dirty="0">
                <a:solidFill>
                  <a:srgbClr val="AEBD57"/>
                </a:solidFill>
                <a:ea typeface="+mj-ea"/>
                <a:cs typeface="+mj-cs"/>
              </a:rPr>
              <a:t>Analyse </a:t>
            </a:r>
            <a:r>
              <a:rPr lang="fr-FR" dirty="0" err="1">
                <a:solidFill>
                  <a:srgbClr val="AEBD57"/>
                </a:solidFill>
                <a:ea typeface="+mj-ea"/>
                <a:cs typeface="+mj-cs"/>
              </a:rPr>
              <a:t>multivariée</a:t>
            </a:r>
            <a:br>
              <a:rPr lang="fr-FR" dirty="0">
                <a:solidFill>
                  <a:srgbClr val="AEBD57"/>
                </a:solidFill>
              </a:rPr>
            </a:br>
            <a:r>
              <a:rPr lang="fr-FR" dirty="0">
                <a:solidFill>
                  <a:srgbClr val="AEBD57"/>
                </a:solidFill>
              </a:rPr>
              <a:t>Exemple</a:t>
            </a:r>
            <a:endParaRPr lang="fr-FR" dirty="0">
              <a:solidFill>
                <a:srgbClr val="AEBD57"/>
              </a:solidFill>
              <a:ea typeface="+mj-ea"/>
              <a:cs typeface="+mj-cs"/>
            </a:endParaRPr>
          </a:p>
        </p:txBody>
      </p:sp>
      <p:sp>
        <p:nvSpPr>
          <p:cNvPr id="6" name="ZoneTexte 5"/>
          <p:cNvSpPr txBox="1"/>
          <p:nvPr/>
        </p:nvSpPr>
        <p:spPr>
          <a:xfrm>
            <a:off x="6312238" y="2452674"/>
            <a:ext cx="3956135" cy="2867452"/>
          </a:xfrm>
          <a:prstGeom prst="rect">
            <a:avLst/>
          </a:prstGeom>
          <a:noFill/>
        </p:spPr>
        <p:txBody>
          <a:bodyPr wrap="square" rtlCol="0">
            <a:spAutoFit/>
          </a:bodyPr>
          <a:lstStyle/>
          <a:p>
            <a:pPr>
              <a:lnSpc>
                <a:spcPct val="90000"/>
              </a:lnSpc>
            </a:pPr>
            <a:r>
              <a:rPr lang="fr-FR" sz="2000" dirty="0"/>
              <a:t>Paramètres du plan :</a:t>
            </a:r>
          </a:p>
          <a:p>
            <a:pPr>
              <a:lnSpc>
                <a:spcPct val="90000"/>
              </a:lnSpc>
            </a:pPr>
            <a:endParaRPr lang="fr-FR" sz="2000" dirty="0"/>
          </a:p>
          <a:p>
            <a:pPr marL="342900" indent="-342900">
              <a:lnSpc>
                <a:spcPct val="90000"/>
              </a:lnSpc>
              <a:buFontTx/>
              <a:buChar char="-"/>
            </a:pPr>
            <a:r>
              <a:rPr lang="fr-FR" sz="2000" dirty="0"/>
              <a:t>Ordonnée à l’origine : </a:t>
            </a:r>
            <a:br>
              <a:rPr lang="fr-FR" sz="2000" dirty="0"/>
            </a:br>
            <a:r>
              <a:rPr lang="fr-FR" sz="2000" dirty="0"/>
              <a:t>245 [IC95: 236 ; 253]</a:t>
            </a:r>
          </a:p>
          <a:p>
            <a:pPr marL="342900" indent="-342900">
              <a:lnSpc>
                <a:spcPct val="90000"/>
              </a:lnSpc>
              <a:buFontTx/>
              <a:buChar char="-"/>
            </a:pPr>
            <a:endParaRPr lang="fr-FR" sz="2000" dirty="0"/>
          </a:p>
          <a:p>
            <a:pPr marL="342900" indent="-342900">
              <a:lnSpc>
                <a:spcPct val="90000"/>
              </a:lnSpc>
              <a:buFontTx/>
              <a:buChar char="-"/>
            </a:pPr>
            <a:r>
              <a:rPr lang="fr-FR" sz="2000" dirty="0"/>
              <a:t>effet de l’ancienneté :</a:t>
            </a:r>
            <a:br>
              <a:rPr lang="fr-FR" sz="2000" dirty="0"/>
            </a:br>
            <a:r>
              <a:rPr lang="fr-FR" sz="2000" dirty="0"/>
              <a:t>- 5,7 [IC95: -6,5 ; -5,0]</a:t>
            </a:r>
          </a:p>
          <a:p>
            <a:pPr marL="342900" indent="-342900">
              <a:lnSpc>
                <a:spcPct val="90000"/>
              </a:lnSpc>
              <a:buFontTx/>
              <a:buChar char="-"/>
            </a:pPr>
            <a:endParaRPr lang="fr-FR" sz="2000" dirty="0"/>
          </a:p>
          <a:p>
            <a:pPr marL="342900" indent="-342900">
              <a:lnSpc>
                <a:spcPct val="90000"/>
              </a:lnSpc>
              <a:buFontTx/>
              <a:buChar char="-"/>
            </a:pPr>
            <a:r>
              <a:rPr lang="fr-FR" sz="2000" dirty="0"/>
              <a:t>Effet lié à la procédure B :</a:t>
            </a:r>
            <a:br>
              <a:rPr lang="fr-FR" sz="2000" dirty="0"/>
            </a:br>
            <a:r>
              <a:rPr lang="fr-FR" sz="2000" dirty="0"/>
              <a:t>-32,2 [IC95: -38,8 ; -25,6]</a:t>
            </a:r>
          </a:p>
        </p:txBody>
      </p:sp>
      <p:sp>
        <p:nvSpPr>
          <p:cNvPr id="3" name="ZoneTexte 2"/>
          <p:cNvSpPr txBox="1"/>
          <p:nvPr/>
        </p:nvSpPr>
        <p:spPr>
          <a:xfrm>
            <a:off x="1595210" y="1759001"/>
            <a:ext cx="9463248" cy="430887"/>
          </a:xfrm>
          <a:prstGeom prst="rect">
            <a:avLst/>
          </a:prstGeom>
          <a:noFill/>
        </p:spPr>
        <p:txBody>
          <a:bodyPr wrap="none" rtlCol="0">
            <a:spAutoFit/>
          </a:bodyPr>
          <a:lstStyle/>
          <a:p>
            <a:pPr>
              <a:lnSpc>
                <a:spcPct val="90000"/>
              </a:lnSpc>
            </a:pPr>
            <a:r>
              <a:rPr lang="fr-FR" sz="2400" dirty="0">
                <a:solidFill>
                  <a:schemeClr val="accent3"/>
                </a:solidFill>
              </a:rPr>
              <a:t>Durée = ordonnée à l’origine + a</a:t>
            </a:r>
            <a:r>
              <a:rPr lang="fr-FR" sz="2400" baseline="-25000" dirty="0">
                <a:solidFill>
                  <a:schemeClr val="accent3"/>
                </a:solidFill>
              </a:rPr>
              <a:t>1</a:t>
            </a:r>
            <a:r>
              <a:rPr lang="fr-FR" sz="2400" dirty="0">
                <a:solidFill>
                  <a:schemeClr val="accent3"/>
                </a:solidFill>
              </a:rPr>
              <a:t> × ancienneté + a</a:t>
            </a:r>
            <a:r>
              <a:rPr lang="fr-FR" sz="2400" baseline="-25000" dirty="0">
                <a:solidFill>
                  <a:schemeClr val="accent3"/>
                </a:solidFill>
              </a:rPr>
              <a:t>2</a:t>
            </a:r>
            <a:r>
              <a:rPr lang="fr-FR" sz="2400" dirty="0">
                <a:solidFill>
                  <a:schemeClr val="accent3"/>
                </a:solidFill>
              </a:rPr>
              <a:t> × procédure </a:t>
            </a:r>
            <a:r>
              <a:rPr lang="fr-FR" dirty="0">
                <a:solidFill>
                  <a:srgbClr val="EFF2DD"/>
                </a:solidFill>
              </a:rPr>
              <a:t>(A=0, B=1)</a:t>
            </a:r>
          </a:p>
        </p:txBody>
      </p:sp>
      <p:pic>
        <p:nvPicPr>
          <p:cNvPr id="4" name="Image 3" descr="pla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163" y="2452675"/>
            <a:ext cx="4226628" cy="4171737"/>
          </a:xfrm>
          <a:prstGeom prst="rect">
            <a:avLst/>
          </a:prstGeom>
        </p:spPr>
      </p:pic>
      <p:sp>
        <p:nvSpPr>
          <p:cNvPr id="7" name="ZoneTexte 6"/>
          <p:cNvSpPr txBox="1"/>
          <p:nvPr/>
        </p:nvSpPr>
        <p:spPr>
          <a:xfrm>
            <a:off x="6458220" y="5528727"/>
            <a:ext cx="4001876" cy="928459"/>
          </a:xfrm>
          <a:prstGeom prst="rect">
            <a:avLst/>
          </a:prstGeom>
          <a:noFill/>
        </p:spPr>
        <p:txBody>
          <a:bodyPr wrap="square" rtlCol="0">
            <a:spAutoFit/>
          </a:bodyPr>
          <a:lstStyle/>
          <a:p>
            <a:pPr>
              <a:lnSpc>
                <a:spcPct val="90000"/>
              </a:lnSpc>
            </a:pPr>
            <a:r>
              <a:rPr lang="fr-FR" sz="2000" dirty="0">
                <a:solidFill>
                  <a:schemeClr val="accent5"/>
                </a:solidFill>
              </a:rPr>
              <a:t>L’effet propre de la procédure B est significatif (32 min de moins en moyenne)</a:t>
            </a:r>
          </a:p>
        </p:txBody>
      </p:sp>
    </p:spTree>
    <p:extLst>
      <p:ext uri="{BB962C8B-B14F-4D97-AF65-F5344CB8AC3E}">
        <p14:creationId xmlns:p14="http://schemas.microsoft.com/office/powerpoint/2010/main" val="141099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defRPr/>
            </a:pPr>
            <a:r>
              <a:rPr lang="fr-FR" dirty="0">
                <a:solidFill>
                  <a:srgbClr val="AEBD57"/>
                </a:solidFill>
              </a:rPr>
              <a:t>Régression logistique</a:t>
            </a:r>
          </a:p>
        </p:txBody>
      </p:sp>
      <p:sp>
        <p:nvSpPr>
          <p:cNvPr id="33794" name="Espace réservé du contenu 2"/>
          <p:cNvSpPr>
            <a:spLocks noGrp="1"/>
          </p:cNvSpPr>
          <p:nvPr>
            <p:ph idx="1"/>
          </p:nvPr>
        </p:nvSpPr>
        <p:spPr>
          <a:xfrm>
            <a:off x="1991146" y="1905000"/>
            <a:ext cx="4058323" cy="1379832"/>
          </a:xfrm>
        </p:spPr>
        <p:txBody>
          <a:bodyPr>
            <a:normAutofit fontScale="92500" lnSpcReduction="10000"/>
          </a:bodyPr>
          <a:lstStyle/>
          <a:p>
            <a:pPr marL="0" indent="0">
              <a:lnSpc>
                <a:spcPct val="80000"/>
              </a:lnSpc>
              <a:buNone/>
            </a:pPr>
            <a:r>
              <a:rPr lang="fr-FR" sz="2000" dirty="0">
                <a:latin typeface="Franklin Gothic Book" charset="0"/>
              </a:rPr>
              <a:t>Adaptée à la modélisation des risques</a:t>
            </a:r>
          </a:p>
          <a:p>
            <a:pPr marL="0" indent="0">
              <a:lnSpc>
                <a:spcPct val="80000"/>
              </a:lnSpc>
              <a:buNone/>
            </a:pPr>
            <a:r>
              <a:rPr lang="fr-FR" sz="2000" dirty="0">
                <a:latin typeface="Franklin Gothic Book" charset="0"/>
              </a:rPr>
              <a:t>Les paramètres de la courbes permettent d’estimer les </a:t>
            </a:r>
            <a:r>
              <a:rPr lang="fr-FR" sz="2200" dirty="0" err="1">
                <a:solidFill>
                  <a:schemeClr val="accent3"/>
                </a:solidFill>
                <a:latin typeface="Franklin Gothic Book" charset="0"/>
              </a:rPr>
              <a:t>odds</a:t>
            </a:r>
            <a:r>
              <a:rPr lang="fr-FR" sz="2200" dirty="0">
                <a:solidFill>
                  <a:schemeClr val="accent3"/>
                </a:solidFill>
                <a:latin typeface="Franklin Gothic Book" charset="0"/>
              </a:rPr>
              <a:t>-ratios ajustés</a:t>
            </a:r>
            <a:r>
              <a:rPr lang="fr-FR" sz="2000" dirty="0">
                <a:latin typeface="Franklin Gothic Book" charset="0"/>
              </a:rPr>
              <a:t> (biais de confusion minimisé).</a:t>
            </a:r>
          </a:p>
        </p:txBody>
      </p:sp>
      <p:pic>
        <p:nvPicPr>
          <p:cNvPr id="4" name="Image 3" descr="plane_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818" y="3473476"/>
            <a:ext cx="3591178" cy="3384525"/>
          </a:xfrm>
          <a:prstGeom prst="rect">
            <a:avLst/>
          </a:prstGeom>
        </p:spPr>
      </p:pic>
      <p:pic>
        <p:nvPicPr>
          <p:cNvPr id="5" name="Image 4" descr="line_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147" y="3541106"/>
            <a:ext cx="3780955" cy="3316894"/>
          </a:xfrm>
          <a:prstGeom prst="rect">
            <a:avLst/>
          </a:prstGeom>
        </p:spPr>
      </p:pic>
      <p:sp>
        <p:nvSpPr>
          <p:cNvPr id="7" name="Espace réservé du contenu 2"/>
          <p:cNvSpPr txBox="1">
            <a:spLocks/>
          </p:cNvSpPr>
          <p:nvPr/>
        </p:nvSpPr>
        <p:spPr>
          <a:xfrm>
            <a:off x="6472819" y="1905000"/>
            <a:ext cx="4058323" cy="1379832"/>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a:lnSpc>
                <a:spcPct val="80000"/>
              </a:lnSpc>
              <a:buFontTx/>
              <a:buChar char="-"/>
            </a:pPr>
            <a:r>
              <a:rPr lang="fr-FR" sz="2000" dirty="0">
                <a:latin typeface="Franklin Gothic Book" charset="0"/>
              </a:rPr>
              <a:t>Effet de l’âge (pour chaque tranches de 5 ans)</a:t>
            </a:r>
            <a:br>
              <a:rPr lang="fr-FR" sz="2000" dirty="0">
                <a:latin typeface="Franklin Gothic Book" charset="0"/>
              </a:rPr>
            </a:br>
            <a:r>
              <a:rPr lang="fr-FR" sz="2000" dirty="0">
                <a:latin typeface="Franklin Gothic Book" charset="0"/>
              </a:rPr>
              <a:t>OR = 1,58 [IC95: 1,32 ; 1,99]</a:t>
            </a:r>
          </a:p>
          <a:p>
            <a:pPr>
              <a:lnSpc>
                <a:spcPct val="80000"/>
              </a:lnSpc>
              <a:buFontTx/>
              <a:buChar char="-"/>
            </a:pPr>
            <a:r>
              <a:rPr lang="fr-FR" sz="2000" dirty="0">
                <a:latin typeface="Franklin Gothic Book" charset="0"/>
              </a:rPr>
              <a:t>Effet x1</a:t>
            </a:r>
            <a:br>
              <a:rPr lang="fr-FR" sz="2000" dirty="0">
                <a:latin typeface="Franklin Gothic Book" charset="0"/>
              </a:rPr>
            </a:br>
            <a:r>
              <a:rPr lang="fr-FR" sz="2000" dirty="0">
                <a:latin typeface="Franklin Gothic Book" charset="0"/>
              </a:rPr>
              <a:t>OR = 1,22 [IC95: 0,71 ; 2,17]</a:t>
            </a:r>
          </a:p>
          <a:p>
            <a:pPr marL="0" indent="0">
              <a:lnSpc>
                <a:spcPct val="80000"/>
              </a:lnSpc>
              <a:buNone/>
            </a:pPr>
            <a:endParaRPr lang="fr-FR" sz="2000" dirty="0">
              <a:latin typeface="Franklin Gothic Book" charset="0"/>
            </a:endParaRPr>
          </a:p>
        </p:txBody>
      </p:sp>
    </p:spTree>
    <p:extLst>
      <p:ext uri="{BB962C8B-B14F-4D97-AF65-F5344CB8AC3E}">
        <p14:creationId xmlns:p14="http://schemas.microsoft.com/office/powerpoint/2010/main" val="14672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AEBD57"/>
                </a:solidFill>
              </a:rPr>
              <a:t>Autres modélisations</a:t>
            </a:r>
          </a:p>
        </p:txBody>
      </p:sp>
      <p:sp>
        <p:nvSpPr>
          <p:cNvPr id="3" name="Espace réservé du contenu 2"/>
          <p:cNvSpPr>
            <a:spLocks noGrp="1"/>
          </p:cNvSpPr>
          <p:nvPr>
            <p:ph idx="1"/>
          </p:nvPr>
        </p:nvSpPr>
        <p:spPr/>
        <p:txBody>
          <a:bodyPr/>
          <a:lstStyle/>
          <a:p>
            <a:r>
              <a:rPr lang="fr-FR" dirty="0">
                <a:solidFill>
                  <a:schemeClr val="accent4"/>
                </a:solidFill>
              </a:rPr>
              <a:t>Modèle de Poisson</a:t>
            </a:r>
            <a:br>
              <a:rPr lang="fr-FR" dirty="0">
                <a:solidFill>
                  <a:schemeClr val="accent4"/>
                </a:solidFill>
              </a:rPr>
            </a:br>
            <a:r>
              <a:rPr lang="fr-FR" dirty="0">
                <a:solidFill>
                  <a:schemeClr val="accent4">
                    <a:lumMod val="20000"/>
                    <a:lumOff val="80000"/>
                  </a:schemeClr>
                </a:solidFill>
              </a:rPr>
              <a:t>pour les variables de </a:t>
            </a:r>
            <a:r>
              <a:rPr lang="fr-FR" dirty="0">
                <a:solidFill>
                  <a:schemeClr val="accent4"/>
                </a:solidFill>
              </a:rPr>
              <a:t>comptage</a:t>
            </a:r>
            <a:r>
              <a:rPr lang="fr-FR" dirty="0">
                <a:solidFill>
                  <a:schemeClr val="accent4">
                    <a:lumMod val="20000"/>
                    <a:lumOff val="80000"/>
                  </a:schemeClr>
                </a:solidFill>
              </a:rPr>
              <a:t> (nb de cas, etc.)</a:t>
            </a:r>
          </a:p>
          <a:p>
            <a:endParaRPr lang="fr-FR" dirty="0"/>
          </a:p>
          <a:p>
            <a:r>
              <a:rPr lang="fr-FR" dirty="0">
                <a:solidFill>
                  <a:schemeClr val="accent2"/>
                </a:solidFill>
              </a:rPr>
              <a:t>Modèle de Cox</a:t>
            </a:r>
            <a:br>
              <a:rPr lang="fr-FR" dirty="0">
                <a:solidFill>
                  <a:schemeClr val="accent2"/>
                </a:solidFill>
              </a:rPr>
            </a:br>
            <a:r>
              <a:rPr lang="fr-FR" dirty="0">
                <a:solidFill>
                  <a:schemeClr val="accent2">
                    <a:lumMod val="20000"/>
                    <a:lumOff val="80000"/>
                  </a:schemeClr>
                </a:solidFill>
              </a:rPr>
              <a:t>pour les </a:t>
            </a:r>
            <a:r>
              <a:rPr lang="fr-FR" dirty="0">
                <a:solidFill>
                  <a:srgbClr val="F4D968"/>
                </a:solidFill>
              </a:rPr>
              <a:t>données censurées à droite </a:t>
            </a:r>
            <a:r>
              <a:rPr lang="fr-FR" dirty="0">
                <a:solidFill>
                  <a:schemeClr val="accent2">
                    <a:lumMod val="20000"/>
                    <a:lumOff val="80000"/>
                  </a:schemeClr>
                </a:solidFill>
              </a:rPr>
              <a:t>(survie, etc.)</a:t>
            </a:r>
            <a:br>
              <a:rPr lang="fr-FR" dirty="0">
                <a:solidFill>
                  <a:schemeClr val="accent2">
                    <a:lumMod val="20000"/>
                    <a:lumOff val="80000"/>
                  </a:schemeClr>
                </a:solidFill>
              </a:rPr>
            </a:br>
            <a:r>
              <a:rPr lang="fr-FR" dirty="0">
                <a:solidFill>
                  <a:schemeClr val="accent2">
                    <a:lumMod val="20000"/>
                    <a:lumOff val="80000"/>
                  </a:schemeClr>
                </a:solidFill>
              </a:rPr>
              <a:t>voir cours études pronostiques</a:t>
            </a:r>
          </a:p>
        </p:txBody>
      </p:sp>
    </p:spTree>
    <p:extLst>
      <p:ext uri="{BB962C8B-B14F-4D97-AF65-F5344CB8AC3E}">
        <p14:creationId xmlns:p14="http://schemas.microsoft.com/office/powerpoint/2010/main" val="378524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B10E640-EB0F-358C-8CB3-59F36995EFA1}"/>
              </a:ext>
            </a:extLst>
          </p:cNvPr>
          <p:cNvPicPr>
            <a:picLocks noChangeAspect="1"/>
          </p:cNvPicPr>
          <p:nvPr/>
        </p:nvPicPr>
        <p:blipFill>
          <a:blip r:embed="rId2"/>
          <a:stretch>
            <a:fillRect/>
          </a:stretch>
        </p:blipFill>
        <p:spPr>
          <a:xfrm>
            <a:off x="231491" y="968984"/>
            <a:ext cx="11960509" cy="4920031"/>
          </a:xfrm>
          <a:prstGeom prst="rect">
            <a:avLst/>
          </a:prstGeom>
        </p:spPr>
      </p:pic>
    </p:spTree>
    <p:extLst>
      <p:ext uri="{BB962C8B-B14F-4D97-AF65-F5344CB8AC3E}">
        <p14:creationId xmlns:p14="http://schemas.microsoft.com/office/powerpoint/2010/main" val="243569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C6B8E8A-D528-8F1C-85DE-BBBD987A8518}"/>
              </a:ext>
            </a:extLst>
          </p:cNvPr>
          <p:cNvSpPr>
            <a:spLocks noGrp="1"/>
          </p:cNvSpPr>
          <p:nvPr>
            <p:ph idx="1"/>
          </p:nvPr>
        </p:nvSpPr>
        <p:spPr>
          <a:xfrm>
            <a:off x="742004" y="1226372"/>
            <a:ext cx="10515600" cy="5138775"/>
          </a:xfrm>
        </p:spPr>
        <p:txBody>
          <a:bodyPr>
            <a:normAutofit fontScale="92500" lnSpcReduction="10000"/>
          </a:bodyPr>
          <a:lstStyle/>
          <a:p>
            <a:pPr algn="just"/>
            <a:r>
              <a:rPr lang="fr-FR" dirty="0"/>
              <a:t>Afin d’évaluer la fréquence de la consommation excessive d’alcool dans la population française, une agence sanitaire décide de mener une enquête téléphonique en tirant au sort 1000 abonnés.</a:t>
            </a:r>
          </a:p>
          <a:p>
            <a:pPr algn="just"/>
            <a:endParaRPr lang="fr-FR" dirty="0"/>
          </a:p>
          <a:p>
            <a:pPr algn="just"/>
            <a:r>
              <a:rPr lang="fr-FR" dirty="0"/>
              <a:t>Parmi plusieurs questions générales sur la santé, les enquêteurs demandaient aux personnes interrogées s’ils respectaient les recommandations nationales de consommation d’alcool (« Maximum deux verres par jour et pas tous les jours »).</a:t>
            </a:r>
          </a:p>
          <a:p>
            <a:pPr algn="just"/>
            <a:endParaRPr lang="fr-FR" dirty="0"/>
          </a:p>
          <a:p>
            <a:pPr algn="just"/>
            <a:r>
              <a:rPr lang="fr-FR" dirty="0"/>
              <a:t>Lors de l’analyse des résultats, le statisticien remarque que ceux qui ne respectaient pas les recommandations sur la consommation d’alcool rapportaient également plus fréquemment des problèmes de santé mentale ; il fait donc l’hypothèse d’un effet de l’alcool sur la santé mentale.</a:t>
            </a:r>
          </a:p>
        </p:txBody>
      </p:sp>
    </p:spTree>
    <p:extLst>
      <p:ext uri="{BB962C8B-B14F-4D97-AF65-F5344CB8AC3E}">
        <p14:creationId xmlns:p14="http://schemas.microsoft.com/office/powerpoint/2010/main" val="162477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966" y="53542"/>
            <a:ext cx="10515600" cy="1325563"/>
          </a:xfrm>
        </p:spPr>
        <p:txBody>
          <a:bodyPr/>
          <a:lstStyle/>
          <a:p>
            <a:r>
              <a:rPr lang="fr-FR" dirty="0"/>
              <a:t>Biais de sélection : hiérarchie des populations</a:t>
            </a:r>
          </a:p>
        </p:txBody>
      </p:sp>
      <p:sp>
        <p:nvSpPr>
          <p:cNvPr id="4" name="Ellipse 3"/>
          <p:cNvSpPr/>
          <p:nvPr/>
        </p:nvSpPr>
        <p:spPr>
          <a:xfrm>
            <a:off x="2666109" y="2380999"/>
            <a:ext cx="4760273" cy="4098206"/>
          </a:xfrm>
          <a:prstGeom prst="ellipse">
            <a:avLst/>
          </a:prstGeom>
          <a:solidFill>
            <a:schemeClr val="accent1"/>
          </a:solidFill>
          <a:ln>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3515513" y="3059225"/>
            <a:ext cx="3059425" cy="2770617"/>
          </a:xfrm>
          <a:prstGeom prst="ellipse">
            <a:avLst/>
          </a:prstGeom>
          <a:solidFill>
            <a:schemeClr val="accent2"/>
          </a:solidFill>
          <a:ln>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4183529" y="3824941"/>
            <a:ext cx="1748118" cy="1598706"/>
          </a:xfrm>
          <a:prstGeom prst="ellipse">
            <a:avLst/>
          </a:prstGeom>
          <a:solidFill>
            <a:schemeClr val="accent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4676589" y="4407648"/>
            <a:ext cx="717177" cy="776941"/>
          </a:xfrm>
          <a:prstGeom prst="ellipse">
            <a:avLst/>
          </a:prstGeom>
          <a:solidFill>
            <a:schemeClr val="accent5"/>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769412" y="2241176"/>
            <a:ext cx="2574894" cy="3754874"/>
          </a:xfrm>
          <a:prstGeom prst="rect">
            <a:avLst/>
          </a:prstGeom>
          <a:noFill/>
        </p:spPr>
        <p:txBody>
          <a:bodyPr wrap="none" rtlCol="0">
            <a:spAutoFit/>
          </a:bodyPr>
          <a:lstStyle/>
          <a:p>
            <a:pPr>
              <a:lnSpc>
                <a:spcPct val="90000"/>
              </a:lnSpc>
            </a:pPr>
            <a:r>
              <a:rPr lang="fr-FR" sz="2400" dirty="0">
                <a:solidFill>
                  <a:schemeClr val="accent1"/>
                </a:solidFill>
              </a:rPr>
              <a:t>Population cible</a:t>
            </a:r>
          </a:p>
          <a:p>
            <a:pPr>
              <a:lnSpc>
                <a:spcPct val="90000"/>
              </a:lnSpc>
            </a:pPr>
            <a:endParaRPr lang="fr-FR" sz="2400" dirty="0"/>
          </a:p>
          <a:p>
            <a:pPr>
              <a:lnSpc>
                <a:spcPct val="90000"/>
              </a:lnSpc>
            </a:pPr>
            <a:endParaRPr lang="fr-FR" sz="2400" dirty="0"/>
          </a:p>
          <a:p>
            <a:pPr>
              <a:lnSpc>
                <a:spcPct val="90000"/>
              </a:lnSpc>
            </a:pPr>
            <a:r>
              <a:rPr lang="fr-FR" sz="2400" dirty="0">
                <a:solidFill>
                  <a:schemeClr val="accent2"/>
                </a:solidFill>
              </a:rPr>
              <a:t>Population éligible</a:t>
            </a:r>
          </a:p>
          <a:p>
            <a:pPr>
              <a:lnSpc>
                <a:spcPct val="90000"/>
              </a:lnSpc>
            </a:pPr>
            <a:endParaRPr lang="fr-FR" sz="2400" dirty="0"/>
          </a:p>
          <a:p>
            <a:pPr>
              <a:lnSpc>
                <a:spcPct val="90000"/>
              </a:lnSpc>
            </a:pPr>
            <a:endParaRPr lang="fr-FR" sz="2400" dirty="0"/>
          </a:p>
          <a:p>
            <a:pPr>
              <a:lnSpc>
                <a:spcPct val="90000"/>
              </a:lnSpc>
            </a:pPr>
            <a:r>
              <a:rPr lang="fr-FR" sz="2400" dirty="0">
                <a:solidFill>
                  <a:schemeClr val="accent3"/>
                </a:solidFill>
              </a:rPr>
              <a:t>Population source</a:t>
            </a:r>
          </a:p>
          <a:p>
            <a:pPr>
              <a:lnSpc>
                <a:spcPct val="90000"/>
              </a:lnSpc>
            </a:pPr>
            <a:endParaRPr lang="fr-FR" sz="2400" dirty="0"/>
          </a:p>
          <a:p>
            <a:pPr>
              <a:lnSpc>
                <a:spcPct val="90000"/>
              </a:lnSpc>
            </a:pPr>
            <a:endParaRPr lang="fr-FR" sz="2400" dirty="0"/>
          </a:p>
          <a:p>
            <a:pPr>
              <a:lnSpc>
                <a:spcPct val="90000"/>
              </a:lnSpc>
            </a:pPr>
            <a:r>
              <a:rPr lang="fr-FR" sz="2400" dirty="0">
                <a:solidFill>
                  <a:schemeClr val="accent5"/>
                </a:solidFill>
              </a:rPr>
              <a:t>Population d’étude</a:t>
            </a:r>
          </a:p>
          <a:p>
            <a:pPr>
              <a:lnSpc>
                <a:spcPct val="90000"/>
              </a:lnSpc>
            </a:pPr>
            <a:r>
              <a:rPr lang="fr-FR" sz="2400" dirty="0">
                <a:solidFill>
                  <a:schemeClr val="accent5"/>
                </a:solidFill>
              </a:rPr>
              <a:t>(échantillon)</a:t>
            </a:r>
          </a:p>
        </p:txBody>
      </p:sp>
      <p:sp>
        <p:nvSpPr>
          <p:cNvPr id="9" name="Flèche vers le bas 8"/>
          <p:cNvSpPr/>
          <p:nvPr/>
        </p:nvSpPr>
        <p:spPr>
          <a:xfrm>
            <a:off x="8725648" y="2719295"/>
            <a:ext cx="448235" cy="493059"/>
          </a:xfrm>
          <a:prstGeom prst="downArrow">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a:off x="8725648" y="4691530"/>
            <a:ext cx="448235" cy="493059"/>
          </a:xfrm>
          <a:prstGeom prst="downArrow">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8725648" y="3705412"/>
            <a:ext cx="448235" cy="493059"/>
          </a:xfrm>
          <a:prstGeom prst="downArrow">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300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3ED28C3-D501-C41F-6C8C-18D5DB864D43}"/>
              </a:ext>
            </a:extLst>
          </p:cNvPr>
          <p:cNvPicPr>
            <a:picLocks noGrp="1" noChangeAspect="1"/>
          </p:cNvPicPr>
          <p:nvPr>
            <p:ph idx="1"/>
          </p:nvPr>
        </p:nvPicPr>
        <p:blipFill>
          <a:blip r:embed="rId2"/>
          <a:stretch>
            <a:fillRect/>
          </a:stretch>
        </p:blipFill>
        <p:spPr>
          <a:xfrm>
            <a:off x="3356386" y="652281"/>
            <a:ext cx="6131424" cy="5553438"/>
          </a:xfrm>
        </p:spPr>
      </p:pic>
    </p:spTree>
    <p:extLst>
      <p:ext uri="{BB962C8B-B14F-4D97-AF65-F5344CB8AC3E}">
        <p14:creationId xmlns:p14="http://schemas.microsoft.com/office/powerpoint/2010/main" val="2870660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3A0D47E-1A10-7745-B075-FF1D65E18457}"/>
              </a:ext>
            </a:extLst>
          </p:cNvPr>
          <p:cNvPicPr>
            <a:picLocks noChangeAspect="1"/>
          </p:cNvPicPr>
          <p:nvPr/>
        </p:nvPicPr>
        <p:blipFill>
          <a:blip r:embed="rId2"/>
          <a:stretch>
            <a:fillRect/>
          </a:stretch>
        </p:blipFill>
        <p:spPr>
          <a:xfrm>
            <a:off x="1294279" y="0"/>
            <a:ext cx="9603441" cy="6858000"/>
          </a:xfrm>
          <a:prstGeom prst="rect">
            <a:avLst/>
          </a:prstGeom>
        </p:spPr>
      </p:pic>
    </p:spTree>
    <p:extLst>
      <p:ext uri="{BB962C8B-B14F-4D97-AF65-F5344CB8AC3E}">
        <p14:creationId xmlns:p14="http://schemas.microsoft.com/office/powerpoint/2010/main" val="280100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65D4DE4-5319-F64C-A08D-D0BF52F95513}"/>
              </a:ext>
            </a:extLst>
          </p:cNvPr>
          <p:cNvPicPr>
            <a:picLocks noChangeAspect="1"/>
          </p:cNvPicPr>
          <p:nvPr/>
        </p:nvPicPr>
        <p:blipFill>
          <a:blip r:embed="rId2"/>
          <a:stretch>
            <a:fillRect/>
          </a:stretch>
        </p:blipFill>
        <p:spPr>
          <a:xfrm>
            <a:off x="176872" y="308226"/>
            <a:ext cx="6529937" cy="3672654"/>
          </a:xfrm>
          <a:prstGeom prst="rect">
            <a:avLst/>
          </a:prstGeom>
        </p:spPr>
      </p:pic>
      <p:pic>
        <p:nvPicPr>
          <p:cNvPr id="3" name="Image 2">
            <a:extLst>
              <a:ext uri="{FF2B5EF4-FFF2-40B4-BE49-F238E27FC236}">
                <a16:creationId xmlns:a16="http://schemas.microsoft.com/office/drawing/2014/main" id="{CB71D4B6-C5C9-3347-AF13-6EEABF98A27C}"/>
              </a:ext>
            </a:extLst>
          </p:cNvPr>
          <p:cNvPicPr>
            <a:picLocks noChangeAspect="1"/>
          </p:cNvPicPr>
          <p:nvPr/>
        </p:nvPicPr>
        <p:blipFill>
          <a:blip r:embed="rId3"/>
          <a:stretch>
            <a:fillRect/>
          </a:stretch>
        </p:blipFill>
        <p:spPr>
          <a:xfrm>
            <a:off x="6576959" y="2114275"/>
            <a:ext cx="5135580" cy="3733209"/>
          </a:xfrm>
          <a:prstGeom prst="rect">
            <a:avLst/>
          </a:prstGeom>
        </p:spPr>
      </p:pic>
    </p:spTree>
    <p:extLst>
      <p:ext uri="{BB962C8B-B14F-4D97-AF65-F5344CB8AC3E}">
        <p14:creationId xmlns:p14="http://schemas.microsoft.com/office/powerpoint/2010/main" val="65877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C757D67-79BB-3A91-F765-295BCDD84E15}"/>
              </a:ext>
            </a:extLst>
          </p:cNvPr>
          <p:cNvPicPr>
            <a:picLocks noChangeAspect="1"/>
          </p:cNvPicPr>
          <p:nvPr/>
        </p:nvPicPr>
        <p:blipFill>
          <a:blip r:embed="rId2"/>
          <a:stretch>
            <a:fillRect/>
          </a:stretch>
        </p:blipFill>
        <p:spPr>
          <a:xfrm>
            <a:off x="1384237" y="305639"/>
            <a:ext cx="10406143" cy="6246721"/>
          </a:xfrm>
          <a:prstGeom prst="rect">
            <a:avLst/>
          </a:prstGeom>
        </p:spPr>
      </p:pic>
    </p:spTree>
    <p:extLst>
      <p:ext uri="{BB962C8B-B14F-4D97-AF65-F5344CB8AC3E}">
        <p14:creationId xmlns:p14="http://schemas.microsoft.com/office/powerpoint/2010/main" val="159413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024FCC4-9BA6-DC42-BB4A-70AE49C82445}"/>
              </a:ext>
            </a:extLst>
          </p:cNvPr>
          <p:cNvPicPr>
            <a:picLocks noChangeAspect="1"/>
          </p:cNvPicPr>
          <p:nvPr/>
        </p:nvPicPr>
        <p:blipFill>
          <a:blip r:embed="rId2"/>
          <a:stretch>
            <a:fillRect/>
          </a:stretch>
        </p:blipFill>
        <p:spPr>
          <a:xfrm>
            <a:off x="673814" y="343400"/>
            <a:ext cx="10515600" cy="3746500"/>
          </a:xfrm>
          <a:prstGeom prst="rect">
            <a:avLst/>
          </a:prstGeom>
        </p:spPr>
      </p:pic>
      <p:pic>
        <p:nvPicPr>
          <p:cNvPr id="3" name="Image 2">
            <a:extLst>
              <a:ext uri="{FF2B5EF4-FFF2-40B4-BE49-F238E27FC236}">
                <a16:creationId xmlns:a16="http://schemas.microsoft.com/office/drawing/2014/main" id="{B0ABB074-FABF-194F-9C9F-9C0AED8655BB}"/>
              </a:ext>
            </a:extLst>
          </p:cNvPr>
          <p:cNvPicPr>
            <a:picLocks noChangeAspect="1"/>
          </p:cNvPicPr>
          <p:nvPr/>
        </p:nvPicPr>
        <p:blipFill>
          <a:blip r:embed="rId3"/>
          <a:stretch>
            <a:fillRect/>
          </a:stretch>
        </p:blipFill>
        <p:spPr>
          <a:xfrm>
            <a:off x="2766067" y="4089900"/>
            <a:ext cx="5940674" cy="2792440"/>
          </a:xfrm>
          <a:prstGeom prst="rect">
            <a:avLst/>
          </a:prstGeom>
        </p:spPr>
      </p:pic>
    </p:spTree>
    <p:extLst>
      <p:ext uri="{BB962C8B-B14F-4D97-AF65-F5344CB8AC3E}">
        <p14:creationId xmlns:p14="http://schemas.microsoft.com/office/powerpoint/2010/main" val="378376724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ckboard">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10062117</TotalTime>
  <Words>554</Words>
  <Application>Microsoft Macintosh PowerPoint</Application>
  <PresentationFormat>Grand écran</PresentationFormat>
  <Paragraphs>102</Paragraphs>
  <Slides>19</Slides>
  <Notes>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19</vt:i4>
      </vt:variant>
    </vt:vector>
  </HeadingPairs>
  <TitlesOfParts>
    <vt:vector size="28" baseType="lpstr">
      <vt:lpstr>Arial</vt:lpstr>
      <vt:lpstr>Calibri</vt:lpstr>
      <vt:lpstr>Calibri Light</vt:lpstr>
      <vt:lpstr>Consolas</vt:lpstr>
      <vt:lpstr>Corbel</vt:lpstr>
      <vt:lpstr>Franklin Gothic Book</vt:lpstr>
      <vt:lpstr>PT Serif</vt:lpstr>
      <vt:lpstr>Thème Office</vt:lpstr>
      <vt:lpstr>blackboard</vt:lpstr>
      <vt:lpstr>Erreurs systématiques (biais)</vt:lpstr>
      <vt:lpstr>Présentation PowerPoint</vt:lpstr>
      <vt:lpstr>Présentation PowerPoint</vt:lpstr>
      <vt:lpstr>Biais de sélection : hiérarchie des populations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Analyse en sous-groupe </vt:lpstr>
      <vt:lpstr>Analyse en sous-groupe </vt:lpstr>
      <vt:lpstr>Analyse multivariée Exemple</vt:lpstr>
      <vt:lpstr>Analyse multivariée Exemple</vt:lpstr>
      <vt:lpstr>Analyse multivariée Exemple</vt:lpstr>
      <vt:lpstr>Analyse multivariée Exemple</vt:lpstr>
      <vt:lpstr>Régression logistique</vt:lpstr>
      <vt:lpstr>Autres modélisations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Brice Leclere</dc:creator>
  <cp:lastModifiedBy>Brice Leclere</cp:lastModifiedBy>
  <cp:revision>8</cp:revision>
  <dcterms:created xsi:type="dcterms:W3CDTF">2020-01-30T09:12:15Z</dcterms:created>
  <dcterms:modified xsi:type="dcterms:W3CDTF">2025-01-16T12:43:50Z</dcterms:modified>
</cp:coreProperties>
</file>