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9" r:id="rId1"/>
  </p:sldMasterIdLst>
  <p:notesMasterIdLst>
    <p:notesMasterId r:id="rId51"/>
  </p:notesMasterIdLst>
  <p:handoutMasterIdLst>
    <p:handoutMasterId r:id="rId52"/>
  </p:handoutMasterIdLst>
  <p:sldIdLst>
    <p:sldId id="266" r:id="rId2"/>
    <p:sldId id="275" r:id="rId3"/>
    <p:sldId id="276" r:id="rId4"/>
    <p:sldId id="351" r:id="rId5"/>
    <p:sldId id="352" r:id="rId6"/>
    <p:sldId id="353" r:id="rId7"/>
    <p:sldId id="281" r:id="rId8"/>
    <p:sldId id="322" r:id="rId9"/>
    <p:sldId id="32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64" r:id="rId21"/>
    <p:sldId id="365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5" r:id="rId32"/>
    <p:sldId id="376" r:id="rId33"/>
    <p:sldId id="340" r:id="rId34"/>
    <p:sldId id="328" r:id="rId35"/>
    <p:sldId id="326" r:id="rId36"/>
    <p:sldId id="333" r:id="rId37"/>
    <p:sldId id="295" r:id="rId38"/>
    <p:sldId id="341" r:id="rId39"/>
    <p:sldId id="334" r:id="rId40"/>
    <p:sldId id="347" r:id="rId41"/>
    <p:sldId id="336" r:id="rId42"/>
    <p:sldId id="349" r:id="rId43"/>
    <p:sldId id="346" r:id="rId44"/>
    <p:sldId id="335" r:id="rId45"/>
    <p:sldId id="337" r:id="rId46"/>
    <p:sldId id="350" r:id="rId47"/>
    <p:sldId id="377" r:id="rId48"/>
    <p:sldId id="378" r:id="rId49"/>
    <p:sldId id="379" r:id="rId5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ADA430AA-F966-4377-B9EC-07BBFEC59D2D}">
          <p14:sldIdLst>
            <p14:sldId id="266"/>
            <p14:sldId id="275"/>
          </p14:sldIdLst>
        </p14:section>
        <p14:section name="Introduction" id="{C31A0F63-C496-4111-A77E-467F6BD9EB0D}">
          <p14:sldIdLst>
            <p14:sldId id="276"/>
            <p14:sldId id="351"/>
            <p14:sldId id="352"/>
            <p14:sldId id="353"/>
          </p14:sldIdLst>
        </p14:section>
        <p14:section name="L'inflammation dans l'asthme" id="{E279EA19-6509-4F47-93C5-009F12ED82C8}">
          <p14:sldIdLst>
            <p14:sldId id="281"/>
            <p14:sldId id="322"/>
            <p14:sldId id="32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40"/>
            <p14:sldId id="328"/>
            <p14:sldId id="326"/>
          </p14:sldIdLst>
        </p14:section>
        <p14:section name="Le remodelage bronchique dans l'asthme" id="{8029356D-76CA-433D-B2C1-792B3A0A62C3}">
          <p14:sldIdLst>
            <p14:sldId id="333"/>
            <p14:sldId id="295"/>
            <p14:sldId id="341"/>
          </p14:sldIdLst>
        </p14:section>
        <p14:section name="Le muscle lisse bronchique dans l'asthme" id="{26B667DA-96DB-4B75-BDD1-A8DEE384652E}">
          <p14:sldIdLst>
            <p14:sldId id="334"/>
            <p14:sldId id="347"/>
            <p14:sldId id="336"/>
            <p14:sldId id="349"/>
            <p14:sldId id="346"/>
            <p14:sldId id="335"/>
            <p14:sldId id="337"/>
            <p14:sldId id="350"/>
          </p14:sldIdLst>
        </p14:section>
        <p14:section name="Conclusion" id="{73AC268C-9B3E-4F4A-A59A-3EAC017127DF}">
          <p14:sldIdLst>
            <p14:sldId id="377"/>
            <p14:sldId id="378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7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5181" autoAdjust="0"/>
  </p:normalViewPr>
  <p:slideViewPr>
    <p:cSldViewPr snapToGrid="0" snapToObjects="1">
      <p:cViewPr varScale="1">
        <p:scale>
          <a:sx n="111" d="100"/>
          <a:sy n="111" d="100"/>
        </p:scale>
        <p:origin x="51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48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3ABD5-BA43-FB42-B0CD-B26339D442DC}" type="datetimeFigureOut">
              <a:rPr lang="fr-FR" smtClean="0"/>
              <a:pPr/>
              <a:t>10/12/2023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2D5B-1B3D-6F46-812F-233F0FEC43F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6473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70B65-1BB5-8549-A2D5-BE6BD1F7E01E}" type="datetimeFigureOut">
              <a:rPr lang="fr-FR" smtClean="0"/>
              <a:pPr/>
              <a:t>10/12/2023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37038-17E3-024B-B6AA-D4550E60A4E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80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jp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1385" y="2895998"/>
            <a:ext cx="9777047" cy="1183634"/>
          </a:xfrm>
        </p:spPr>
        <p:txBody>
          <a:bodyPr anchor="ctr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2" name="Image 11" descr="INTHO-LogoQ-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33360" y="4425154"/>
            <a:ext cx="1852396" cy="1508959"/>
          </a:xfrm>
          <a:prstGeom prst="rect">
            <a:avLst/>
          </a:prstGeom>
        </p:spPr>
      </p:pic>
      <p:pic>
        <p:nvPicPr>
          <p:cNvPr id="20" name="Picture 4" descr="D:\Vimla\Comm EXterne\2016\2016-11 Séminaire ICA 2016\Visuels\Photos Le Voyage à Nantes\Anneaux Buren\VAN-EST-07.12-MARG-BUR-007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 t="58314" b="7773"/>
          <a:stretch/>
        </p:blipFill>
        <p:spPr bwMode="auto">
          <a:xfrm>
            <a:off x="0" y="0"/>
            <a:ext cx="12192000" cy="275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0" y="5896135"/>
            <a:ext cx="867508" cy="8792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 userDrawn="1"/>
        </p:nvSpPr>
        <p:spPr>
          <a:xfrm>
            <a:off x="85969" y="6370878"/>
            <a:ext cx="3688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BANDEAU TUTELLES</a:t>
            </a:r>
          </a:p>
        </p:txBody>
      </p:sp>
      <p:cxnSp>
        <p:nvCxnSpPr>
          <p:cNvPr id="21" name="Connecteur droit 20"/>
          <p:cNvCxnSpPr/>
          <p:nvPr userDrawn="1"/>
        </p:nvCxnSpPr>
        <p:spPr bwMode="auto">
          <a:xfrm>
            <a:off x="2979017" y="4425154"/>
            <a:ext cx="5483" cy="168354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 userDrawn="1"/>
        </p:nvSpPr>
        <p:spPr>
          <a:xfrm>
            <a:off x="3214468" y="5252322"/>
            <a:ext cx="785091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800" b="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 de recherche de l’institut du thorax</a:t>
            </a:r>
          </a:p>
          <a:p>
            <a:pPr>
              <a:lnSpc>
                <a:spcPct val="120000"/>
              </a:lnSpc>
            </a:pPr>
            <a:r>
              <a:rPr lang="fr-FR" altLang="fr-FR" sz="1800" b="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Inserm UMR 1087 / CNRS UMR 6291</a:t>
            </a:r>
          </a:p>
          <a:p>
            <a:pPr>
              <a:lnSpc>
                <a:spcPct val="120000"/>
              </a:lnSpc>
            </a:pPr>
            <a:r>
              <a:rPr lang="fr-FR" altLang="fr-FR" sz="1800" b="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Nantes, France</a:t>
            </a:r>
          </a:p>
        </p:txBody>
      </p:sp>
      <p:pic>
        <p:nvPicPr>
          <p:cNvPr id="11" name="Image 10" descr="Bandeau logos x4 2018.png"/>
          <p:cNvPicPr>
            <a:picLocks noChangeAspect="1"/>
          </p:cNvPicPr>
          <p:nvPr userDrawn="1"/>
        </p:nvPicPr>
        <p:blipFill>
          <a:blip r:embed="rId4"/>
          <a:srcRect t="38517" r="11853" b="35990"/>
          <a:stretch>
            <a:fillRect/>
          </a:stretch>
        </p:blipFill>
        <p:spPr>
          <a:xfrm>
            <a:off x="154502" y="6367995"/>
            <a:ext cx="2513636" cy="384241"/>
          </a:xfrm>
          <a:prstGeom prst="rect">
            <a:avLst/>
          </a:prstGeom>
        </p:spPr>
      </p:pic>
      <p:sp>
        <p:nvSpPr>
          <p:cNvPr id="13" name="Espace réservé du contenu 12"/>
          <p:cNvSpPr>
            <a:spLocks noGrp="1"/>
          </p:cNvSpPr>
          <p:nvPr>
            <p:ph sz="quarter" idx="12" hasCustomPrompt="1"/>
          </p:nvPr>
        </p:nvSpPr>
        <p:spPr>
          <a:xfrm>
            <a:off x="3214468" y="4156269"/>
            <a:ext cx="4600575" cy="539750"/>
          </a:xfrm>
        </p:spPr>
        <p:txBody>
          <a:bodyPr anchor="ctr">
            <a:normAutofit/>
          </a:bodyPr>
          <a:lstStyle>
            <a:lvl1pPr marL="0" indent="0">
              <a:buNone/>
              <a:defRPr sz="2000" b="1" baseline="0"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Prénom NOM,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 hasCustomPrompt="1"/>
          </p:nvPr>
        </p:nvSpPr>
        <p:spPr>
          <a:xfrm>
            <a:off x="6756400" y="6367995"/>
            <a:ext cx="5295900" cy="372530"/>
          </a:xfrm>
        </p:spPr>
        <p:txBody>
          <a:bodyPr anchor="b">
            <a:noAutofit/>
          </a:bodyPr>
          <a:lstStyle>
            <a:lvl1pPr marL="228600" marR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sz="1800">
                <a:solidFill>
                  <a:schemeClr val="accent6"/>
                </a:solidFill>
                <a:latin typeface="+mn-lt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/>
            </a:pPr>
            <a:r>
              <a:rPr lang="fr-FR" dirty="0">
                <a:solidFill>
                  <a:schemeClr val="accent6"/>
                </a:solidFill>
              </a:rPr>
              <a:t>Nom de l’événement, JJ mois AAAA </a:t>
            </a:r>
            <a:r>
              <a:rPr lang="mr-IN" dirty="0">
                <a:solidFill>
                  <a:schemeClr val="accent6"/>
                </a:solidFill>
              </a:rPr>
              <a:t>–</a:t>
            </a:r>
            <a:r>
              <a:rPr lang="fr-FR" dirty="0">
                <a:solidFill>
                  <a:schemeClr val="accent6"/>
                </a:solidFill>
              </a:rPr>
              <a:t> Ville, Pays</a:t>
            </a:r>
          </a:p>
        </p:txBody>
      </p:sp>
      <p:sp>
        <p:nvSpPr>
          <p:cNvPr id="14" name="Espace réservé du contenu 12"/>
          <p:cNvSpPr>
            <a:spLocks noGrp="1"/>
          </p:cNvSpPr>
          <p:nvPr>
            <p:ph sz="quarter" idx="14" hasCustomPrompt="1"/>
          </p:nvPr>
        </p:nvSpPr>
        <p:spPr>
          <a:xfrm>
            <a:off x="3214468" y="4701894"/>
            <a:ext cx="4600575" cy="539750"/>
          </a:xfrm>
        </p:spPr>
        <p:txBody>
          <a:bodyPr anchor="ctr">
            <a:normAutofit/>
          </a:bodyPr>
          <a:lstStyle>
            <a:lvl1pPr marL="0" indent="0">
              <a:buNone/>
              <a:defRPr sz="1800" b="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Equipe XXX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sans contenu déf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14894" y="107732"/>
            <a:ext cx="11554200" cy="537164"/>
          </a:xfrm>
        </p:spPr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306998" y="63664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E2268-8A41-C646-85A3-E1F596F8C5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0CD1FC6A-F681-A27D-D112-107D5F0286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5075" y="6096000"/>
            <a:ext cx="10259501" cy="635000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i="1" dirty="0"/>
              <a:t>Références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37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merci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 descr="20180209 Bloc page titre diaporama ITX.jpg"/>
          <p:cNvPicPr>
            <a:picLocks noChangeAspect="1"/>
          </p:cNvPicPr>
          <p:nvPr userDrawn="1"/>
        </p:nvPicPr>
        <p:blipFill rotWithShape="1">
          <a:blip r:embed="rId2"/>
          <a:srcRect l="559" t="58496" r="240"/>
          <a:stretch/>
        </p:blipFill>
        <p:spPr>
          <a:xfrm>
            <a:off x="-1" y="3500436"/>
            <a:ext cx="12192001" cy="3378793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 userDrawn="1"/>
        </p:nvSpPr>
        <p:spPr bwMode="auto">
          <a:xfrm>
            <a:off x="154500" y="6028547"/>
            <a:ext cx="8699568" cy="850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 de recherche de l’institut du thorax</a:t>
            </a:r>
          </a:p>
          <a:p>
            <a:pPr>
              <a:lnSpc>
                <a:spcPct val="120000"/>
              </a:lnSpc>
            </a:pPr>
            <a:r>
              <a:rPr lang="fr-FR" altLang="fr-FR" sz="1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Inserm UMR 1087 / CNRS UMR 6291</a:t>
            </a:r>
          </a:p>
          <a:p>
            <a:pPr>
              <a:lnSpc>
                <a:spcPct val="120000"/>
              </a:lnSpc>
            </a:pPr>
            <a:r>
              <a:rPr lang="fr-FR" altLang="fr-FR" sz="14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Nantes, France</a:t>
            </a:r>
          </a:p>
        </p:txBody>
      </p:sp>
      <p:pic>
        <p:nvPicPr>
          <p:cNvPr id="19" name="Image 18" descr="INTHO-LogoB-F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868854" y="5029189"/>
            <a:ext cx="1392852" cy="1134615"/>
          </a:xfrm>
          <a:prstGeom prst="rect">
            <a:avLst/>
          </a:prstGeom>
        </p:spPr>
      </p:pic>
      <p:sp>
        <p:nvSpPr>
          <p:cNvPr id="20" name="Text Box 11"/>
          <p:cNvSpPr txBox="1">
            <a:spLocks noChangeArrowheads="1"/>
          </p:cNvSpPr>
          <p:nvPr userDrawn="1"/>
        </p:nvSpPr>
        <p:spPr bwMode="auto">
          <a:xfrm>
            <a:off x="4743893" y="6386009"/>
            <a:ext cx="3157411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fr-FR" altLang="fr-FR" sz="1800" b="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umr1087.univ-nantes.fr</a:t>
            </a:r>
            <a:endParaRPr lang="fr-FR" altLang="fr-FR" sz="1800" b="0" baseline="0" dirty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DE804BA-6C4D-BE41-964F-0D16CC0F7B3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23393" y="6327690"/>
            <a:ext cx="2966577" cy="392275"/>
          </a:xfrm>
          <a:prstGeom prst="rect">
            <a:avLst/>
          </a:prstGeom>
        </p:spPr>
      </p:pic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E8B3F619-EFB5-44E2-AF47-4B0156A9EB2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4500" y="5336665"/>
            <a:ext cx="5389562" cy="404676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fr-FR" dirty="0"/>
              <a:t>Dorian HASSOUN, MD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93FFC178-7AA1-4DCB-BEFD-E611B5A27B7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4500" y="5752915"/>
            <a:ext cx="5389562" cy="328603"/>
          </a:xfrm>
        </p:spPr>
        <p:txBody>
          <a:bodyPr anchor="b">
            <a:normAutofit/>
          </a:bodyPr>
          <a:lstStyle>
            <a:lvl1pPr marL="0" indent="0">
              <a:buNone/>
              <a:defRPr sz="1600" b="0" baseline="0"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fr-FR" dirty="0"/>
              <a:t>dorian.hassoun@univ-nantes.fr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19511F9-5836-4B7C-B425-32CD1995A8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750535" y="3378241"/>
            <a:ext cx="1120641" cy="78612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2F2ED31-2F46-413D-A824-B3AAF69B8C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20911" b="23196"/>
          <a:stretch/>
        </p:blipFill>
        <p:spPr>
          <a:xfrm>
            <a:off x="1434423" y="4164362"/>
            <a:ext cx="1752867" cy="6858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62CA187-92FA-45DB-A94C-32BD7246C55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21374" y="3357564"/>
            <a:ext cx="879013" cy="100579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2BF28CB-6C1F-E812-0E6C-51618A759ED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91349" y="337902"/>
            <a:ext cx="4425839" cy="2952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4B3D1DB-B1B8-ACEF-4EAB-852DCD19F0C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57749" y="3358838"/>
            <a:ext cx="819380" cy="8055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BE33275-42C7-A8B9-FCAE-DE6AEB56758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6759" y="3486735"/>
            <a:ext cx="1214706" cy="85984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837ABB3-E3CA-F327-95AA-0B09D1A1A87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03643" y="334349"/>
            <a:ext cx="6939505" cy="2952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B9C69-5671-B3D1-A2C1-36EAAB06BAC1}"/>
              </a:ext>
            </a:extLst>
          </p:cNvPr>
          <p:cNvSpPr txBox="1"/>
          <p:nvPr userDrawn="1"/>
        </p:nvSpPr>
        <p:spPr>
          <a:xfrm>
            <a:off x="3553788" y="3535532"/>
            <a:ext cx="5084422" cy="1301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Merci pour votre attention !</a:t>
            </a:r>
          </a:p>
          <a:p>
            <a:pPr algn="ctr">
              <a:lnSpc>
                <a:spcPct val="150000"/>
              </a:lnSpc>
            </a:pPr>
            <a:r>
              <a:rPr lang="fr-FR" sz="2800" b="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Place aux questions</a:t>
            </a:r>
            <a:endParaRPr lang="en-US" sz="2800" b="0" dirty="0">
              <a:solidFill>
                <a:srgbClr val="C0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2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an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6E2268-8A41-C646-85A3-E1F596F8C5F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ans contenu déf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14894" y="107732"/>
            <a:ext cx="11554200" cy="5371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76EF77-2331-4697-9887-CAEF71D822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7438" y="6049518"/>
            <a:ext cx="10781656" cy="749978"/>
          </a:xfrm>
        </p:spPr>
        <p:txBody>
          <a:bodyPr>
            <a:normAutofit/>
          </a:bodyPr>
          <a:lstStyle>
            <a:lvl1pPr marL="0" indent="0">
              <a:buNone/>
              <a:defRPr sz="1600" i="1"/>
            </a:lvl1pPr>
          </a:lstStyle>
          <a:p>
            <a:pPr lvl="0"/>
            <a:r>
              <a:rPr lang="fr-FR" dirty="0"/>
              <a:t>Références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sou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950734"/>
            <a:ext cx="10265731" cy="730429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1762189"/>
            <a:ext cx="10265731" cy="406657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Titre 3"/>
          <p:cNvSpPr>
            <a:spLocks noGrp="1"/>
          </p:cNvSpPr>
          <p:nvPr>
            <p:ph type="title"/>
          </p:nvPr>
        </p:nvSpPr>
        <p:spPr>
          <a:xfrm>
            <a:off x="314894" y="107732"/>
            <a:ext cx="11554200" cy="53716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85B266F5-F237-45C5-862C-E42666B2BD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7438" y="6049518"/>
            <a:ext cx="10781656" cy="749978"/>
          </a:xfrm>
        </p:spPr>
        <p:txBody>
          <a:bodyPr>
            <a:normAutofit/>
          </a:bodyPr>
          <a:lstStyle>
            <a:lvl1pPr marL="0" indent="0">
              <a:buNone/>
              <a:defRPr sz="1600" i="1"/>
            </a:lvl1pPr>
          </a:lstStyle>
          <a:p>
            <a:pPr lvl="0"/>
            <a:r>
              <a:rPr lang="fr-FR" dirty="0"/>
              <a:t>Références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993123"/>
            <a:ext cx="10515600" cy="48226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Titre 3"/>
          <p:cNvSpPr>
            <a:spLocks noGrp="1"/>
          </p:cNvSpPr>
          <p:nvPr>
            <p:ph type="title"/>
          </p:nvPr>
        </p:nvSpPr>
        <p:spPr>
          <a:xfrm>
            <a:off x="314894" y="107732"/>
            <a:ext cx="11554200" cy="53716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A7D68FDB-DA21-4340-8105-41F55BF51F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7438" y="6049518"/>
            <a:ext cx="10781656" cy="749978"/>
          </a:xfrm>
        </p:spPr>
        <p:txBody>
          <a:bodyPr>
            <a:normAutofit/>
          </a:bodyPr>
          <a:lstStyle>
            <a:lvl1pPr marL="0" indent="0">
              <a:buNone/>
              <a:defRPr sz="1600" i="1"/>
            </a:lvl1pPr>
          </a:lstStyle>
          <a:p>
            <a:pPr lvl="0"/>
            <a:r>
              <a:rPr lang="fr-FR" dirty="0"/>
              <a:t>Références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908344"/>
            <a:ext cx="5181600" cy="49550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908344"/>
            <a:ext cx="5181600" cy="49550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3"/>
          <p:cNvSpPr>
            <a:spLocks noGrp="1"/>
          </p:cNvSpPr>
          <p:nvPr>
            <p:ph type="title"/>
          </p:nvPr>
        </p:nvSpPr>
        <p:spPr>
          <a:xfrm>
            <a:off x="314894" y="107732"/>
            <a:ext cx="11554200" cy="53716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691A3DEE-924A-4086-B9E9-FB893C40B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7438" y="6049518"/>
            <a:ext cx="10781656" cy="749978"/>
          </a:xfrm>
        </p:spPr>
        <p:txBody>
          <a:bodyPr>
            <a:normAutofit/>
          </a:bodyPr>
          <a:lstStyle>
            <a:lvl1pPr marL="0" indent="0">
              <a:buNone/>
              <a:defRPr sz="1600" i="1"/>
            </a:lvl1pPr>
          </a:lstStyle>
          <a:p>
            <a:pPr lvl="0"/>
            <a:r>
              <a:rPr lang="fr-FR" dirty="0"/>
              <a:t>Références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950734"/>
            <a:ext cx="5157787" cy="730429"/>
          </a:xfrm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1762189"/>
            <a:ext cx="5157787" cy="40752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950734"/>
            <a:ext cx="5183188" cy="730429"/>
          </a:xfrm>
        </p:spPr>
        <p:txBody>
          <a:bodyPr anchor="ctr">
            <a:noAutofit/>
          </a:bodyPr>
          <a:lstStyle>
            <a:lvl1pPr marL="0" indent="0">
              <a:buNone/>
              <a:defRPr sz="28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1762188"/>
            <a:ext cx="5183188" cy="407523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" name="Titre 3"/>
          <p:cNvSpPr>
            <a:spLocks noGrp="1"/>
          </p:cNvSpPr>
          <p:nvPr>
            <p:ph type="title"/>
          </p:nvPr>
        </p:nvSpPr>
        <p:spPr>
          <a:xfrm>
            <a:off x="314894" y="107732"/>
            <a:ext cx="11554200" cy="53716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5B57A2DE-6456-4EB0-801F-80D91E2C5F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7438" y="6049518"/>
            <a:ext cx="10781656" cy="749978"/>
          </a:xfrm>
        </p:spPr>
        <p:txBody>
          <a:bodyPr>
            <a:normAutofit/>
          </a:bodyPr>
          <a:lstStyle>
            <a:lvl1pPr marL="0" indent="0">
              <a:buNone/>
              <a:defRPr sz="1600" i="1"/>
            </a:lvl1pPr>
          </a:lstStyle>
          <a:p>
            <a:pPr lvl="0"/>
            <a:r>
              <a:rPr lang="fr-FR" dirty="0"/>
              <a:t>Références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7F1A75-05B4-4683-B3CB-E5907FC80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2340" y="3825617"/>
            <a:ext cx="10267319" cy="537164"/>
          </a:xfrm>
        </p:spPr>
        <p:txBody>
          <a:bodyPr/>
          <a:lstStyle>
            <a:lvl1pPr algn="l">
              <a:defRPr sz="2800" b="0" i="1"/>
            </a:lvl1pPr>
          </a:lstStyle>
          <a:p>
            <a:r>
              <a:rPr lang="fr-FR" dirty="0"/>
              <a:t>Partie X :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8E62CB0-2B3D-4A74-98E5-C8ABCB724B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6A01A5-0FCE-4D66-9968-BC9ACF5939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6E2268-8A41-C646-85A3-E1F596F8C5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B9E5147-F82E-40C4-A70D-0900678E09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2025" y="4362450"/>
            <a:ext cx="10267950" cy="682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/>
            </a:pPr>
            <a:r>
              <a:rPr lang="fr-FR" dirty="0">
                <a:solidFill>
                  <a:srgbClr val="C00000"/>
                </a:solidFill>
              </a:rPr>
              <a:t>Titre de la section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391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merci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1"/>
          <p:cNvSpPr txBox="1">
            <a:spLocks noChangeArrowheads="1"/>
          </p:cNvSpPr>
          <p:nvPr userDrawn="1"/>
        </p:nvSpPr>
        <p:spPr bwMode="auto">
          <a:xfrm>
            <a:off x="8665142" y="3571744"/>
            <a:ext cx="4024648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altLang="fr-FR" sz="1800" b="0" dirty="0">
                <a:solidFill>
                  <a:schemeClr val="accent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umr1087.univ-nantes.fr</a:t>
            </a:r>
            <a:endParaRPr lang="fr-FR" altLang="fr-FR" sz="1800" b="0" baseline="0" dirty="0">
              <a:solidFill>
                <a:schemeClr val="accent4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1" name="Espace réservé du contenu 2"/>
          <p:cNvSpPr>
            <a:spLocks noGrp="1"/>
          </p:cNvSpPr>
          <p:nvPr>
            <p:ph idx="10" hasCustomPrompt="1"/>
          </p:nvPr>
        </p:nvSpPr>
        <p:spPr>
          <a:xfrm>
            <a:off x="6212446" y="227236"/>
            <a:ext cx="5783396" cy="2951289"/>
          </a:xfrm>
        </p:spPr>
        <p:txBody>
          <a:bodyPr/>
          <a:lstStyle>
            <a:lvl1pPr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/>
            </a:pPr>
            <a:r>
              <a:rPr lang="fr-FR" dirty="0"/>
              <a:t>Photo d’équipe ?</a:t>
            </a:r>
          </a:p>
        </p:txBody>
      </p:sp>
      <p:sp>
        <p:nvSpPr>
          <p:cNvPr id="22" name="Espace réservé du contenu 2"/>
          <p:cNvSpPr>
            <a:spLocks noGrp="1"/>
          </p:cNvSpPr>
          <p:nvPr>
            <p:ph sz="half" idx="11" hasCustomPrompt="1"/>
          </p:nvPr>
        </p:nvSpPr>
        <p:spPr>
          <a:xfrm>
            <a:off x="154501" y="216802"/>
            <a:ext cx="2869356" cy="29617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aseline="0">
                <a:solidFill>
                  <a:schemeClr val="accent6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r-FR" dirty="0"/>
              <a:t>NOM Prénom</a:t>
            </a:r>
            <a:r>
              <a:rPr lang="mr-IN" dirty="0"/>
              <a:t>…</a:t>
            </a:r>
            <a:endParaRPr lang="fr-FR" dirty="0"/>
          </a:p>
        </p:txBody>
      </p:sp>
      <p:sp>
        <p:nvSpPr>
          <p:cNvPr id="23" name="Espace réservé du contenu 2"/>
          <p:cNvSpPr>
            <a:spLocks noGrp="1"/>
          </p:cNvSpPr>
          <p:nvPr>
            <p:ph sz="half" idx="12" hasCustomPrompt="1"/>
          </p:nvPr>
        </p:nvSpPr>
        <p:spPr>
          <a:xfrm>
            <a:off x="3206948" y="227237"/>
            <a:ext cx="2869356" cy="296172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aseline="0">
                <a:solidFill>
                  <a:schemeClr val="accent6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r-FR" dirty="0"/>
              <a:t>NOM Prénom...</a:t>
            </a:r>
          </a:p>
        </p:txBody>
      </p:sp>
      <p:pic>
        <p:nvPicPr>
          <p:cNvPr id="17" name="Picture 4" descr="D:\Vimla\Comm EXterne\2016\2016-11 Séminaire ICA 2016\Visuels\Photos Le Voyage à Nantes\Anneaux Buren\VAN-EST-07.12-MARG-BUR-007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3" t="58314" r="17362" b="7773"/>
          <a:stretch/>
        </p:blipFill>
        <p:spPr bwMode="auto">
          <a:xfrm>
            <a:off x="6897624" y="4099169"/>
            <a:ext cx="5294376" cy="275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riangle rectangle 1"/>
          <p:cNvSpPr/>
          <p:nvPr userDrawn="1"/>
        </p:nvSpPr>
        <p:spPr>
          <a:xfrm rot="5400000">
            <a:off x="6549336" y="4319441"/>
            <a:ext cx="2883710" cy="218713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/>
          <p:cNvSpPr>
            <a:spLocks noGrp="1"/>
          </p:cNvSpPr>
          <p:nvPr>
            <p:ph type="title" hasCustomPrompt="1"/>
          </p:nvPr>
        </p:nvSpPr>
        <p:spPr>
          <a:xfrm>
            <a:off x="154501" y="3323501"/>
            <a:ext cx="8358563" cy="129994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/>
            </a:r>
            <a:br>
              <a:rPr lang="fr-FR"/>
            </a:br>
            <a:r>
              <a:rPr lang="fr-FR"/>
              <a:t>Mettre </a:t>
            </a:r>
            <a:r>
              <a:rPr lang="fr-FR" dirty="0"/>
              <a:t>les logos des </a:t>
            </a:r>
            <a:r>
              <a:rPr lang="fr-FR"/>
              <a:t>financeurs ici</a:t>
            </a:r>
            <a:br>
              <a:rPr lang="fr-FR"/>
            </a:br>
            <a:endParaRPr lang="fr-FR" dirty="0"/>
          </a:p>
        </p:txBody>
      </p:sp>
      <p:sp>
        <p:nvSpPr>
          <p:cNvPr id="3" name="Rectangle 2"/>
          <p:cNvSpPr/>
          <p:nvPr userDrawn="1"/>
        </p:nvSpPr>
        <p:spPr>
          <a:xfrm>
            <a:off x="2423" y="6075143"/>
            <a:ext cx="1672405" cy="794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Image 26" descr="INTHO-LogoQ-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23" y="4869797"/>
            <a:ext cx="1494691" cy="1217573"/>
          </a:xfrm>
          <a:prstGeom prst="rect">
            <a:avLst/>
          </a:prstGeom>
        </p:spPr>
      </p:pic>
      <p:sp>
        <p:nvSpPr>
          <p:cNvPr id="10" name="Text Box 3"/>
          <p:cNvSpPr txBox="1">
            <a:spLocks noChangeArrowheads="1"/>
          </p:cNvSpPr>
          <p:nvPr userDrawn="1"/>
        </p:nvSpPr>
        <p:spPr bwMode="auto">
          <a:xfrm>
            <a:off x="1582549" y="5451788"/>
            <a:ext cx="3832988" cy="9589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600" b="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 de recherche de l’institut du thorax  </a:t>
            </a:r>
          </a:p>
          <a:p>
            <a:pPr>
              <a:lnSpc>
                <a:spcPct val="120000"/>
              </a:lnSpc>
            </a:pPr>
            <a:r>
              <a:rPr lang="fr-FR" altLang="fr-FR" sz="1600" b="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Inserm UMR 1087 / CNRS UMR 6291</a:t>
            </a:r>
          </a:p>
          <a:p>
            <a:pPr>
              <a:lnSpc>
                <a:spcPct val="120000"/>
              </a:lnSpc>
            </a:pPr>
            <a:r>
              <a:rPr lang="fr-FR" altLang="fr-FR" sz="1600" b="0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Nantes, France</a:t>
            </a:r>
          </a:p>
        </p:txBody>
      </p:sp>
      <p:sp>
        <p:nvSpPr>
          <p:cNvPr id="30" name="Espace réservé du contenu 2"/>
          <p:cNvSpPr>
            <a:spLocks noGrp="1"/>
          </p:cNvSpPr>
          <p:nvPr>
            <p:ph sz="half" idx="13" hasCustomPrompt="1"/>
          </p:nvPr>
        </p:nvSpPr>
        <p:spPr>
          <a:xfrm>
            <a:off x="1582549" y="4762908"/>
            <a:ext cx="3458309" cy="3646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1" baseline="0">
                <a:solidFill>
                  <a:schemeClr val="accent4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r-FR" dirty="0"/>
              <a:t>Prénom NOM, Titre</a:t>
            </a:r>
          </a:p>
        </p:txBody>
      </p:sp>
      <p:sp>
        <p:nvSpPr>
          <p:cNvPr id="31" name="Espace réservé du contenu 2"/>
          <p:cNvSpPr>
            <a:spLocks noGrp="1"/>
          </p:cNvSpPr>
          <p:nvPr>
            <p:ph sz="half" idx="14" hasCustomPrompt="1"/>
          </p:nvPr>
        </p:nvSpPr>
        <p:spPr>
          <a:xfrm>
            <a:off x="1582549" y="5149387"/>
            <a:ext cx="3458309" cy="36465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aseline="0">
                <a:solidFill>
                  <a:schemeClr val="accent6"/>
                </a:solidFill>
              </a:defRPr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fr-FR" dirty="0"/>
              <a:t>Adresse mail</a:t>
            </a:r>
          </a:p>
        </p:txBody>
      </p:sp>
      <p:pic>
        <p:nvPicPr>
          <p:cNvPr id="15" name="Image 14" descr="Bandeau logos x4 2018.png"/>
          <p:cNvPicPr>
            <a:picLocks noChangeAspect="1"/>
          </p:cNvPicPr>
          <p:nvPr userDrawn="1"/>
        </p:nvPicPr>
        <p:blipFill>
          <a:blip r:embed="rId4"/>
          <a:srcRect t="38517" r="11853" b="35990"/>
          <a:stretch>
            <a:fillRect/>
          </a:stretch>
        </p:blipFill>
        <p:spPr>
          <a:xfrm>
            <a:off x="154502" y="6418795"/>
            <a:ext cx="2513636" cy="384241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10787468" y="6304002"/>
            <a:ext cx="1404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8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4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Daniel Buren et Patrick Bouchain, Les Anneaux, Quai des Antilles, Nantes, création pérenne Estuaire 2007 © Martin </a:t>
            </a:r>
            <a:r>
              <a:rPr lang="fr-FR" sz="400" kern="1200" baseline="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Argyroglo</a:t>
            </a:r>
            <a:r>
              <a:rPr lang="fr-FR" sz="4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/LVAN </a:t>
            </a:r>
            <a:endParaRPr lang="fr-FR" sz="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98679"/>
            <a:ext cx="10267319" cy="537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932567"/>
            <a:ext cx="10515600" cy="5244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306998" y="63664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E2268-8A41-C646-85A3-E1F596F8C5F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" y="6025232"/>
            <a:ext cx="941381" cy="76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7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7" r:id="rId4"/>
    <p:sldLayoutId id="2147483713" r:id="rId5"/>
    <p:sldLayoutId id="2147483714" r:id="rId6"/>
    <p:sldLayoutId id="2147483715" r:id="rId7"/>
    <p:sldLayoutId id="2147483727" r:id="rId8"/>
    <p:sldLayoutId id="2147483716" r:id="rId9"/>
    <p:sldLayoutId id="2147483728" r:id="rId10"/>
    <p:sldLayoutId id="214748372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6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6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6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6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6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6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6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6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6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6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6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6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6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6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6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6.png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6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16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6.pn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6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6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6.png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16.pn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1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16.png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16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16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16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2237" y="2895998"/>
            <a:ext cx="11787526" cy="1183634"/>
          </a:xfrm>
        </p:spPr>
        <p:txBody>
          <a:bodyPr>
            <a:normAutofit/>
          </a:bodyPr>
          <a:lstStyle/>
          <a:p>
            <a:pPr algn="ctr"/>
            <a:r>
              <a:rPr lang="fr-FR" sz="4000" dirty="0"/>
              <a:t>Physiopathologie de </a:t>
            </a:r>
            <a:r>
              <a:rPr lang="fr-FR" sz="4000" dirty="0" smtClean="0"/>
              <a:t>l’asthme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fr-FR" dirty="0"/>
              <a:t>Dorian HASSOUN, MD PhD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UE Allergies, 2023/2024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4"/>
          </p:nvPr>
        </p:nvSpPr>
        <p:spPr>
          <a:xfrm>
            <a:off x="3214468" y="4701894"/>
            <a:ext cx="8516721" cy="53975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CHU de Nantes – Service des explorations fonctionnelles (AHU Physiologie)</a:t>
            </a:r>
          </a:p>
          <a:p>
            <a:r>
              <a:rPr lang="fr-FR" dirty="0"/>
              <a:t>Equipe 3 : Signalisation en physiopathologie vasculaire et pulmonaire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DFE406-A1DF-433D-A621-DD7D6B92F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435" y="6332605"/>
            <a:ext cx="582259" cy="40792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7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08"/>
    </mc:Choice>
    <mc:Fallback xmlns="">
      <p:transition spd="slow" advTm="23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427342" y="1320000"/>
            <a:ext cx="4675518" cy="449575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 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Physiologique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Réponse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anti-parasitaire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(helminthes) et contre les venins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Réparation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tissulaire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Pathologique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Maladies allergiques, asthme, polypose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nasosinusienne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dermatite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atopique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etc.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L’inflammation de type 2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Pulendran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B, Artis D. New paradigms in type 2 immunity. Science 2012; 337: 431-435.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19999"/>
            <a:ext cx="7436797" cy="4054415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20"/>
    </mc:Choice>
    <mc:Fallback xmlns="">
      <p:transition spd="slow" advTm="59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1853" x="11102975" y="4303713"/>
          <p14:tracePt t="41860" x="11102975" y="4100513"/>
          <p14:tracePt t="41868" x="11060113" y="3482975"/>
          <p14:tracePt t="41881" x="10972800" y="2655888"/>
          <p14:tracePt t="41898" x="10769600" y="739775"/>
          <p14:tracePt t="42396" x="776288" y="7938"/>
          <p14:tracePt t="42404" x="587375" y="79375"/>
          <p14:tracePt t="42415" x="485775" y="123825"/>
          <p14:tracePt t="42432" x="363538" y="203200"/>
          <p14:tracePt t="42449" x="282575" y="268288"/>
          <p14:tracePt t="42465" x="225425" y="312738"/>
          <p14:tracePt t="42482" x="217488" y="319088"/>
          <p14:tracePt t="42604" x="211138" y="312738"/>
          <p14:tracePt t="42612" x="195263" y="296863"/>
          <p14:tracePt t="42620" x="166688" y="276225"/>
          <p14:tracePt t="42632" x="123825" y="268288"/>
          <p14:tracePt t="42649" x="50800" y="246063"/>
          <p14:tracePt t="42666" x="14288" y="239713"/>
          <p14:tracePt t="42682" x="0" y="231775"/>
          <p14:tracePt t="42717" x="0" y="225425"/>
          <p14:tracePt t="42781" x="7938" y="231775"/>
          <p14:tracePt t="42788" x="28575" y="246063"/>
          <p14:tracePt t="42799" x="73025" y="268288"/>
          <p14:tracePt t="42816" x="211138" y="327025"/>
          <p14:tracePt t="42833" x="609600" y="449263"/>
          <p14:tracePt t="42849" x="1125538" y="617538"/>
          <p14:tracePt t="42866" x="1450975" y="733425"/>
          <p14:tracePt t="42883" x="1617663" y="790575"/>
          <p14:tracePt t="42900" x="1741488" y="835025"/>
          <p14:tracePt t="42916" x="1763713" y="835025"/>
          <p14:tracePt t="42933" x="1770063" y="841375"/>
          <p14:tracePt t="42972" x="1785938" y="841375"/>
          <p14:tracePt t="42983" x="1814513" y="841375"/>
          <p14:tracePt t="43000" x="1887538" y="841375"/>
          <p14:tracePt t="43016" x="1944688" y="835025"/>
          <p14:tracePt t="43033" x="2024063" y="827088"/>
          <p14:tracePt t="43050" x="2068513" y="820738"/>
          <p14:tracePt t="43067" x="2082800" y="820738"/>
          <p14:tracePt t="43083" x="2097088" y="820738"/>
          <p14:tracePt t="43100" x="2105025" y="820738"/>
          <p14:tracePt t="43173" x="2111375" y="820738"/>
          <p14:tracePt t="43180" x="2119313" y="820738"/>
          <p14:tracePt t="43188" x="2133600" y="820738"/>
          <p14:tracePt t="43200" x="2155825" y="827088"/>
          <p14:tracePt t="43217" x="2206625" y="849313"/>
          <p14:tracePt t="43234" x="2271713" y="877888"/>
          <p14:tracePt t="43250" x="2336800" y="922338"/>
          <p14:tracePt t="43267" x="2466975" y="987425"/>
          <p14:tracePt t="43284" x="2605088" y="1074738"/>
          <p14:tracePt t="43300" x="2619375" y="1095375"/>
          <p14:tracePt t="43317" x="2627313" y="1103313"/>
          <p14:tracePt t="43790" x="2633663" y="1103313"/>
          <p14:tracePt t="43813" x="2633663" y="1095375"/>
          <p14:tracePt t="44525" x="2633663" y="1103313"/>
          <p14:tracePt t="44532" x="2649538" y="1117600"/>
          <p14:tracePt t="44548" x="2655888" y="1125538"/>
          <p14:tracePt t="44564" x="2663825" y="1131888"/>
          <p14:tracePt t="44572" x="2663825" y="1139825"/>
          <p14:tracePt t="44586" x="2670175" y="1146175"/>
          <p14:tracePt t="44603" x="2670175" y="1160463"/>
          <p14:tracePt t="44620" x="2678113" y="1168400"/>
          <p14:tracePt t="44636" x="2684463" y="1176338"/>
          <p14:tracePt t="44692" x="2692400" y="1176338"/>
          <p14:tracePt t="44700" x="2700338" y="1176338"/>
          <p14:tracePt t="44708" x="2706688" y="1176338"/>
          <p14:tracePt t="44732" x="2714625" y="1176338"/>
          <p14:tracePt t="44748" x="2720975" y="1168400"/>
          <p14:tracePt t="44780" x="2728913" y="1168400"/>
          <p14:tracePt t="44853" x="2728913" y="1160463"/>
          <p14:tracePt t="45213" x="2735263" y="1160463"/>
          <p14:tracePt t="45228" x="2735263" y="1168400"/>
          <p14:tracePt t="45244" x="2735263" y="1176338"/>
          <p14:tracePt t="45260" x="2743200" y="1176338"/>
          <p14:tracePt t="45268" x="2743200" y="1182688"/>
          <p14:tracePt t="45284" x="2743200" y="1190625"/>
          <p14:tracePt t="45413" x="2743200" y="1182688"/>
          <p14:tracePt t="45420" x="2751138" y="1176338"/>
          <p14:tracePt t="45428" x="2757488" y="1168400"/>
          <p14:tracePt t="45438" x="2757488" y="1160463"/>
          <p14:tracePt t="45455" x="2765425" y="1146175"/>
          <p14:tracePt t="45471" x="2771775" y="1131888"/>
          <p14:tracePt t="45488" x="2771775" y="1117600"/>
          <p14:tracePt t="45505" x="2779713" y="1109663"/>
          <p14:tracePt t="45521" x="2779713" y="1103313"/>
          <p14:tracePt t="45538" x="2779713" y="1095375"/>
          <p14:tracePt t="45572" x="2779713" y="1089025"/>
          <p14:tracePt t="45620" x="2779713" y="1081088"/>
          <p14:tracePt t="46164" x="2771775" y="1081088"/>
          <p14:tracePt t="46172" x="2757488" y="1081088"/>
          <p14:tracePt t="46180" x="2735263" y="1089025"/>
          <p14:tracePt t="46189" x="2706688" y="1095375"/>
          <p14:tracePt t="46206" x="2655888" y="1103313"/>
          <p14:tracePt t="46223" x="2605088" y="1125538"/>
          <p14:tracePt t="46228" x="2590800" y="1131888"/>
          <p14:tracePt t="46239" x="2568575" y="1131888"/>
          <p14:tracePt t="46256" x="2532063" y="1139825"/>
          <p14:tracePt t="46273" x="2517775" y="1146175"/>
          <p14:tracePt t="46278" x="2511425" y="1146175"/>
          <p14:tracePt t="46292" x="2503488" y="1146175"/>
          <p14:tracePt t="46306" x="2497138" y="1146175"/>
          <p14:tracePt t="46323" x="2497138" y="1154113"/>
          <p14:tracePt t="46364" x="2489200" y="1160463"/>
          <p14:tracePt t="46388" x="2481263" y="1168400"/>
          <p14:tracePt t="46397" x="2474913" y="1168400"/>
          <p14:tracePt t="46412" x="2466975" y="1176338"/>
          <p14:tracePt t="46420" x="2466975" y="1182688"/>
          <p14:tracePt t="46428" x="2460625" y="1190625"/>
          <p14:tracePt t="46440" x="2452688" y="1196975"/>
          <p14:tracePt t="46444" x="2446338" y="1196975"/>
          <p14:tracePt t="46456" x="2438400" y="1211263"/>
          <p14:tracePt t="46473" x="2416175" y="1227138"/>
          <p14:tracePt t="46490" x="2373313" y="1277938"/>
          <p14:tracePt t="46507" x="2206625" y="1436688"/>
          <p14:tracePt t="46523" x="1857375" y="1712913"/>
          <p14:tracePt t="46540" x="1436688" y="2176463"/>
          <p14:tracePt t="46557" x="1335088" y="2379663"/>
          <p14:tracePt t="46573" x="1139825" y="2576513"/>
          <p14:tracePt t="46590" x="1074738" y="2678113"/>
          <p14:tracePt t="46599" x="1066800" y="2714625"/>
          <p14:tracePt t="46607" x="1058863" y="2743200"/>
          <p14:tracePt t="46624" x="1058863" y="2771775"/>
          <p14:tracePt t="46640" x="1058863" y="2801938"/>
          <p14:tracePt t="46644" x="1074738" y="2801938"/>
          <p14:tracePt t="46660" x="1081088" y="2801938"/>
          <p14:tracePt t="46674" x="1089025" y="2808288"/>
          <p14:tracePt t="46677" x="1095375" y="2808288"/>
          <p14:tracePt t="46691" x="1103313" y="2808288"/>
          <p14:tracePt t="46707" x="1109663" y="2816225"/>
          <p14:tracePt t="46724" x="1117600" y="2816225"/>
          <p14:tracePt t="46740" x="1160463" y="2830513"/>
          <p14:tracePt t="46757" x="1227138" y="2873375"/>
          <p14:tracePt t="46774" x="1292225" y="2909888"/>
          <p14:tracePt t="46791" x="1349375" y="2960688"/>
          <p14:tracePt t="46807" x="1408113" y="2997200"/>
          <p14:tracePt t="46824" x="1450975" y="3025775"/>
          <p14:tracePt t="46841" x="1487488" y="3040063"/>
          <p14:tracePt t="46857" x="1524000" y="3048000"/>
          <p14:tracePt t="46874" x="1560513" y="3048000"/>
          <p14:tracePt t="46891" x="1589088" y="3033713"/>
          <p14:tracePt t="46907" x="1625600" y="3011488"/>
          <p14:tracePt t="46924" x="1647825" y="2974975"/>
          <p14:tracePt t="46941" x="1647825" y="2954338"/>
          <p14:tracePt t="46958" x="1647825" y="2924175"/>
          <p14:tracePt t="46974" x="1633538" y="2887663"/>
          <p14:tracePt t="46991" x="1617663" y="2867025"/>
          <p14:tracePt t="47008" x="1582738" y="2844800"/>
          <p14:tracePt t="47025" x="1546225" y="2830513"/>
          <p14:tracePt t="47041" x="1509713" y="2830513"/>
          <p14:tracePt t="47058" x="1465263" y="2830513"/>
          <p14:tracePt t="47074" x="1408113" y="2830513"/>
          <p14:tracePt t="47091" x="1371600" y="2859088"/>
          <p14:tracePt t="47108" x="1320800" y="2932113"/>
          <p14:tracePt t="47124" x="1292225" y="3011488"/>
          <p14:tracePt t="47141" x="1270000" y="3090863"/>
          <p14:tracePt t="47158" x="1262063" y="3192463"/>
          <p14:tracePt t="47174" x="1262063" y="3287713"/>
          <p14:tracePt t="47191" x="1292225" y="3403600"/>
          <p14:tracePt t="47208" x="1335088" y="3505200"/>
          <p14:tracePt t="47224" x="1393825" y="3606800"/>
          <p14:tracePt t="47241" x="1465263" y="3679825"/>
          <p14:tracePt t="47258" x="1538288" y="3736975"/>
          <p14:tracePt t="47275" x="1617663" y="3781425"/>
          <p14:tracePt t="47291" x="1704975" y="3817938"/>
          <p14:tracePt t="47308" x="1851025" y="3875088"/>
          <p14:tracePt t="47325" x="1973263" y="3925888"/>
          <p14:tracePt t="47342" x="2125663" y="3990975"/>
          <p14:tracePt t="47358" x="2293938" y="4056063"/>
          <p14:tracePt t="47375" x="2460625" y="4114800"/>
          <p14:tracePt t="47381" x="2554288" y="4137025"/>
          <p14:tracePt t="47392" x="2633663" y="4165600"/>
          <p14:tracePt t="47408" x="2771775" y="4202113"/>
          <p14:tracePt t="47425" x="2852738" y="4224338"/>
          <p14:tracePt t="47429" x="2881313" y="4224338"/>
          <p14:tracePt t="47442" x="2909888" y="4224338"/>
          <p14:tracePt t="47458" x="2982913" y="4208463"/>
          <p14:tracePt t="47475" x="3055938" y="4173538"/>
          <p14:tracePt t="47492" x="3135313" y="4086225"/>
          <p14:tracePt t="47508" x="3171825" y="3998913"/>
          <p14:tracePt t="47525" x="3192463" y="3897313"/>
          <p14:tracePt t="47542" x="3192463" y="3773488"/>
          <p14:tracePt t="47559" x="3192463" y="3643313"/>
          <p14:tracePt t="47567" x="3178175" y="3592513"/>
          <p14:tracePt t="47576" x="3163888" y="3533775"/>
          <p14:tracePt t="47593" x="3127375" y="3395663"/>
          <p14:tracePt t="47609" x="3098800" y="3251200"/>
          <p14:tracePt t="47615" x="3076575" y="3178175"/>
          <p14:tracePt t="47626" x="3062288" y="3106738"/>
          <p14:tracePt t="47642" x="3005138" y="2968625"/>
          <p14:tracePt t="47659" x="2954338" y="2830513"/>
          <p14:tracePt t="47676" x="2881313" y="2700338"/>
          <p14:tracePt t="47682" x="2844800" y="2655888"/>
          <p14:tracePt t="47685" x="2794000" y="2605088"/>
          <p14:tracePt t="47692" x="2751138" y="2547938"/>
          <p14:tracePt t="47709" x="2663825" y="2466975"/>
          <p14:tracePt t="47726" x="2576513" y="2401888"/>
          <p14:tracePt t="47742" x="2503488" y="2365375"/>
          <p14:tracePt t="47759" x="2452688" y="2359025"/>
          <p14:tracePt t="47776" x="2379663" y="2351088"/>
          <p14:tracePt t="47792" x="2263775" y="2351088"/>
          <p14:tracePt t="47809" x="2119313" y="2359025"/>
          <p14:tracePt t="47826" x="1989138" y="2365375"/>
          <p14:tracePt t="47843" x="1857375" y="2365375"/>
          <p14:tracePt t="47859" x="1749425" y="2365375"/>
          <p14:tracePt t="47876" x="1654175" y="2379663"/>
          <p14:tracePt t="47893" x="1625600" y="2409825"/>
          <p14:tracePt t="47909" x="1566863" y="2489200"/>
          <p14:tracePt t="47926" x="1516063" y="2598738"/>
          <p14:tracePt t="47943" x="1465263" y="2714625"/>
          <p14:tracePt t="47959" x="1430338" y="2859088"/>
          <p14:tracePt t="47976" x="1422400" y="3011488"/>
          <p14:tracePt t="47993" x="1422400" y="3163888"/>
          <p14:tracePt t="48009" x="1436688" y="3309938"/>
          <p14:tracePt t="48026" x="1465263" y="3432175"/>
          <p14:tracePt t="48043" x="1509713" y="3556000"/>
          <p14:tracePt t="48044" x="1546225" y="3606800"/>
          <p14:tracePt t="48060" x="1574800" y="3649663"/>
          <p14:tracePt t="48076" x="1704975" y="3810000"/>
          <p14:tracePt t="48093" x="1792288" y="3903663"/>
          <p14:tracePt t="48110" x="1893888" y="3984625"/>
          <p14:tracePt t="48126" x="1995488" y="4049713"/>
          <p14:tracePt t="48143" x="2119313" y="4086225"/>
          <p14:tracePt t="48160" x="2235200" y="4092575"/>
          <p14:tracePt t="48176" x="2344738" y="4100513"/>
          <p14:tracePt t="48193" x="2430463" y="4100513"/>
          <p14:tracePt t="48210" x="2497138" y="4071938"/>
          <p14:tracePt t="48227" x="2576513" y="4027488"/>
          <p14:tracePt t="48243" x="2641600" y="3976688"/>
          <p14:tracePt t="48260" x="2751138" y="3875088"/>
          <p14:tracePt t="48277" x="2801938" y="3824288"/>
          <p14:tracePt t="48293" x="2852738" y="3767138"/>
          <p14:tracePt t="48310" x="2895600" y="3694113"/>
          <p14:tracePt t="48327" x="2924175" y="3629025"/>
          <p14:tracePt t="48344" x="2946400" y="3563938"/>
          <p14:tracePt t="48360" x="2960688" y="3454400"/>
          <p14:tracePt t="48377" x="2968625" y="3309938"/>
          <p14:tracePt t="48394" x="2960688" y="3157538"/>
          <p14:tracePt t="48410" x="2909888" y="3005138"/>
          <p14:tracePt t="48427" x="2830513" y="2859088"/>
          <p14:tracePt t="48444" x="2655888" y="2678113"/>
          <p14:tracePt t="48460" x="2532063" y="2605088"/>
          <p14:tracePt t="48477" x="2409825" y="2547938"/>
          <p14:tracePt t="48494" x="2271713" y="2517775"/>
          <p14:tracePt t="48511" x="2090738" y="2503488"/>
          <p14:tracePt t="48527" x="1893888" y="2503488"/>
          <p14:tracePt t="48532" x="1806575" y="2503488"/>
          <p14:tracePt t="48544" x="1712913" y="2503488"/>
          <p14:tracePt t="48561" x="1509713" y="2525713"/>
          <p14:tracePt t="48578" x="1227138" y="2562225"/>
          <p14:tracePt t="48582" x="1081088" y="2582863"/>
          <p14:tracePt t="48594" x="973138" y="2590800"/>
          <p14:tracePt t="48611" x="835025" y="2598738"/>
          <p14:tracePt t="48627" x="762000" y="2605088"/>
          <p14:tracePt t="48644" x="754063" y="2605088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89EF6A9-981A-99C8-7BD6-F11B9F7A0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1168" y="1120601"/>
            <a:ext cx="6460832" cy="64791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200" b="1" dirty="0">
                <a:latin typeface="Arial" panose="020B0604020202020204" pitchFamily="34" charset="0"/>
                <a:cs typeface="Arial" panose="020B0604020202020204" pitchFamily="34" charset="0"/>
              </a:rPr>
              <a:t>Environnement </a:t>
            </a:r>
            <a:r>
              <a:rPr lang="fr-FR" sz="2200" i="1" dirty="0">
                <a:latin typeface="Arial" panose="020B0604020202020204" pitchFamily="34" charset="0"/>
                <a:cs typeface="Arial" panose="020B0604020202020204" pitchFamily="34" charset="0"/>
              </a:rPr>
              <a:t>(allergènes mais pas que !)</a:t>
            </a: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47738A2-497B-CAB4-917A-263F4E064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Physiopathologie de l’inflammation de type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AF6D73-6996-25E2-59D6-7FC54B60F1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Akdis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CA, Arkwright PD,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Bruggen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MC, Busse W,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Gadina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Guttman-Yassky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E,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Kabashima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Mitamura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Y, Vian L, Wu J,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Palomares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O. Type 2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immunity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in the skin and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lungs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Allergy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2020; 75: 1582-1605.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9633762-B103-FC9E-2E39-43388AFC7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76" y="1072832"/>
            <a:ext cx="5542261" cy="4530052"/>
          </a:xfrm>
          <a:prstGeom prst="rect">
            <a:avLst/>
          </a:prstGeom>
        </p:spPr>
      </p:pic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13B22E94-4D3B-9A53-C189-022DA6FF2C6A}"/>
              </a:ext>
            </a:extLst>
          </p:cNvPr>
          <p:cNvSpPr txBox="1">
            <a:spLocks/>
          </p:cNvSpPr>
          <p:nvPr/>
        </p:nvSpPr>
        <p:spPr>
          <a:xfrm>
            <a:off x="5731168" y="1713219"/>
            <a:ext cx="5865166" cy="6479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200" b="1" dirty="0">
                <a:latin typeface="Arial" panose="020B0604020202020204" pitchFamily="34" charset="0"/>
                <a:cs typeface="Arial" panose="020B0604020202020204" pitchFamily="34" charset="0"/>
              </a:rPr>
              <a:t>Barrière épithéliale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200" i="1" dirty="0">
                <a:latin typeface="Arial" panose="020B0604020202020204" pitchFamily="34" charset="0"/>
                <a:cs typeface="Arial" panose="020B0604020202020204" pitchFamily="34" charset="0"/>
              </a:rPr>
              <a:t>t ses dysfonctions</a:t>
            </a:r>
          </a:p>
          <a:p>
            <a:pPr lvl="1"/>
            <a:endParaRPr lang="fr-FR" sz="2200" i="1" dirty="0"/>
          </a:p>
        </p:txBody>
      </p: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D09165CD-4637-BF63-30B4-12BBC9129C2D}"/>
              </a:ext>
            </a:extLst>
          </p:cNvPr>
          <p:cNvSpPr txBox="1">
            <a:spLocks/>
          </p:cNvSpPr>
          <p:nvPr/>
        </p:nvSpPr>
        <p:spPr>
          <a:xfrm>
            <a:off x="5731168" y="2239036"/>
            <a:ext cx="6460832" cy="6479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Induction de la réponse </a:t>
            </a:r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(polarisation des CPA)</a:t>
            </a:r>
          </a:p>
          <a:p>
            <a:pPr lvl="1"/>
            <a:endParaRPr lang="fr-FR" sz="2000" i="1" dirty="0"/>
          </a:p>
        </p:txBody>
      </p:sp>
      <p:sp>
        <p:nvSpPr>
          <p:cNvPr id="9" name="Espace réservé du contenu 1">
            <a:extLst>
              <a:ext uri="{FF2B5EF4-FFF2-40B4-BE49-F238E27FC236}">
                <a16:creationId xmlns:a16="http://schemas.microsoft.com/office/drawing/2014/main" id="{F46FDB05-3588-75B8-B0FE-53DF1FCA8881}"/>
              </a:ext>
            </a:extLst>
          </p:cNvPr>
          <p:cNvSpPr txBox="1">
            <a:spLocks/>
          </p:cNvSpPr>
          <p:nvPr/>
        </p:nvSpPr>
        <p:spPr>
          <a:xfrm>
            <a:off x="5731168" y="3468422"/>
            <a:ext cx="6460832" cy="884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200" b="1" dirty="0">
                <a:latin typeface="Arial" panose="020B0604020202020204" pitchFamily="34" charset="0"/>
                <a:cs typeface="Arial" panose="020B0604020202020204" pitchFamily="34" charset="0"/>
              </a:rPr>
              <a:t>Orchestration de la réponse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200" i="1" dirty="0">
                <a:latin typeface="Arial" panose="020B0604020202020204" pitchFamily="34" charset="0"/>
                <a:cs typeface="Arial" panose="020B0604020202020204" pitchFamily="34" charset="0"/>
              </a:rPr>
              <a:t>(immunité adaptative et innée)</a:t>
            </a:r>
          </a:p>
          <a:p>
            <a:pPr lvl="1"/>
            <a:endParaRPr lang="fr-FR" sz="2200" i="1" dirty="0"/>
          </a:p>
        </p:txBody>
      </p:sp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2DDA50BF-B497-ACEE-021B-7877D8C35389}"/>
              </a:ext>
            </a:extLst>
          </p:cNvPr>
          <p:cNvSpPr txBox="1">
            <a:spLocks/>
          </p:cNvSpPr>
          <p:nvPr/>
        </p:nvSpPr>
        <p:spPr>
          <a:xfrm>
            <a:off x="5731168" y="4736691"/>
            <a:ext cx="6460832" cy="884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200" b="1" dirty="0">
                <a:latin typeface="Arial" panose="020B0604020202020204" pitchFamily="34" charset="0"/>
                <a:cs typeface="Arial" panose="020B0604020202020204" pitchFamily="34" charset="0"/>
              </a:rPr>
              <a:t>Effecteurs de la réponse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200" i="1" dirty="0">
                <a:latin typeface="Arial" panose="020B0604020202020204" pitchFamily="34" charset="0"/>
                <a:cs typeface="Arial" panose="020B0604020202020204" pitchFamily="34" charset="0"/>
              </a:rPr>
              <a:t>(immunité adaptative et innée)</a:t>
            </a:r>
          </a:p>
          <a:p>
            <a:pPr lvl="1"/>
            <a:endParaRPr lang="fr-FR" sz="2200" i="1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0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64"/>
    </mc:Choice>
    <mc:Fallback xmlns="">
      <p:transition spd="slow" advTm="69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57" x="747713" y="2605088"/>
          <p14:tracePt t="1064" x="623888" y="2547938"/>
          <p14:tracePt t="1072" x="392113" y="2300288"/>
          <p14:tracePt t="1080" x="115888" y="1981200"/>
          <p14:tracePt t="1097" x="0" y="1343025"/>
          <p14:tracePt t="1114" x="0" y="1052513"/>
          <p14:tracePt t="1131" x="0" y="877888"/>
          <p14:tracePt t="1147" x="0" y="711200"/>
          <p14:tracePt t="1164" x="0" y="646113"/>
          <p14:tracePt t="1181" x="0" y="638175"/>
          <p14:tracePt t="1197" x="0" y="631825"/>
          <p14:tracePt t="1231" x="0" y="638175"/>
          <p14:tracePt t="1248" x="0" y="646113"/>
          <p14:tracePt t="1329" x="0" y="631825"/>
          <p14:tracePt t="1336" x="0" y="623888"/>
          <p14:tracePt t="1348" x="7938" y="617538"/>
          <p14:tracePt t="1365" x="14288" y="601663"/>
          <p14:tracePt t="1416" x="28575" y="617538"/>
          <p14:tracePt t="1424" x="50800" y="660400"/>
          <p14:tracePt t="1432" x="115888" y="725488"/>
          <p14:tracePt t="1448" x="203200" y="790575"/>
          <p14:tracePt t="1465" x="211138" y="798513"/>
          <p14:tracePt t="9656" x="225425" y="762000"/>
          <p14:tracePt t="9664" x="239713" y="623888"/>
          <p14:tracePt t="9672" x="261938" y="457200"/>
          <p14:tracePt t="9680" x="282575" y="304800"/>
          <p14:tracePt t="9697" x="304800" y="166688"/>
          <p14:tracePt t="9731" x="319088" y="166688"/>
          <p14:tracePt t="9747" x="341313" y="166688"/>
          <p14:tracePt t="9764" x="384175" y="195263"/>
          <p14:tracePt t="9781" x="471488" y="231775"/>
          <p14:tracePt t="9797" x="617538" y="261938"/>
          <p14:tracePt t="9814" x="906463" y="290513"/>
          <p14:tracePt t="9831" x="1379538" y="347663"/>
          <p14:tracePt t="9848" x="2039938" y="420688"/>
          <p14:tracePt t="9864" x="3294063" y="652463"/>
          <p14:tracePt t="9881" x="3970338" y="747713"/>
          <p14:tracePt t="9898" x="4586288" y="776288"/>
          <p14:tracePt t="9914" x="5218113" y="790575"/>
          <p14:tracePt t="9931" x="5675313" y="798513"/>
          <p14:tracePt t="9948" x="5929313" y="798513"/>
          <p14:tracePt t="9964" x="6081713" y="798513"/>
          <p14:tracePt t="9981" x="6248400" y="762000"/>
          <p14:tracePt t="9998" x="6437313" y="711200"/>
          <p14:tracePt t="10014" x="6691313" y="617538"/>
          <p14:tracePt t="10031" x="6886575" y="550863"/>
          <p14:tracePt t="10048" x="6959600" y="544513"/>
          <p14:tracePt t="10065" x="6988175" y="544513"/>
          <p14:tracePt t="10081" x="7018338" y="544513"/>
          <p14:tracePt t="10098" x="7069138" y="544513"/>
          <p14:tracePt t="10115" x="7126288" y="550863"/>
          <p14:tracePt t="10131" x="7205663" y="558800"/>
          <p14:tracePt t="10148" x="7358063" y="566738"/>
          <p14:tracePt t="10165" x="7540625" y="566738"/>
          <p14:tracePt t="10182" x="7743825" y="573088"/>
          <p14:tracePt t="10198" x="7896225" y="587375"/>
          <p14:tracePt t="10215" x="8004175" y="587375"/>
          <p14:tracePt t="10232" x="8085138" y="601663"/>
          <p14:tracePt t="10248" x="8113713" y="609600"/>
          <p14:tracePt t="10265" x="8142288" y="609600"/>
          <p14:tracePt t="10282" x="8170863" y="609600"/>
          <p14:tracePt t="10298" x="8193088" y="609600"/>
          <p14:tracePt t="10315" x="8215313" y="609600"/>
          <p14:tracePt t="10348" x="8221663" y="609600"/>
          <p14:tracePt t="10365" x="8229600" y="609600"/>
          <p14:tracePt t="10432" x="8221663" y="609600"/>
          <p14:tracePt t="10440" x="8201025" y="609600"/>
          <p14:tracePt t="10449" x="8170863" y="609600"/>
          <p14:tracePt t="10465" x="8113713" y="609600"/>
          <p14:tracePt t="10482" x="8048625" y="617538"/>
          <p14:tracePt t="10499" x="7983538" y="617538"/>
          <p14:tracePt t="10516" x="7932738" y="617538"/>
          <p14:tracePt t="10532" x="7881938" y="623888"/>
          <p14:tracePt t="10549" x="7764463" y="623888"/>
          <p14:tracePt t="10566" x="7620000" y="623888"/>
          <p14:tracePt t="10582" x="7475538" y="623888"/>
          <p14:tracePt t="10599" x="7329488" y="623888"/>
          <p14:tracePt t="10616" x="7227888" y="623888"/>
          <p14:tracePt t="10632" x="7126288" y="623888"/>
          <p14:tracePt t="10649" x="7083425" y="623888"/>
          <p14:tracePt t="10666" x="7018338" y="646113"/>
          <p14:tracePt t="10682" x="6951663" y="668338"/>
          <p14:tracePt t="10699" x="6894513" y="688975"/>
          <p14:tracePt t="10716" x="6872288" y="696913"/>
          <p14:tracePt t="10733" x="6858000" y="703263"/>
          <p14:tracePt t="10749" x="6850063" y="711200"/>
          <p14:tracePt t="10766" x="6835775" y="719138"/>
          <p14:tracePt t="10783" x="6829425" y="725488"/>
          <p14:tracePt t="10800" x="6815138" y="739775"/>
          <p14:tracePt t="10816" x="6799263" y="747713"/>
          <p14:tracePt t="10833" x="6792913" y="762000"/>
          <p14:tracePt t="10849" x="6778625" y="769938"/>
          <p14:tracePt t="10866" x="6778625" y="784225"/>
          <p14:tracePt t="10883" x="6770688" y="790575"/>
          <p14:tracePt t="10916" x="6764338" y="798513"/>
          <p14:tracePt t="10936" x="6764338" y="804863"/>
          <p14:tracePt t="10952" x="6764338" y="812800"/>
          <p14:tracePt t="10968" x="6756400" y="812800"/>
          <p14:tracePt t="11024" x="6778625" y="812800"/>
          <p14:tracePt t="11032" x="6815138" y="812800"/>
          <p14:tracePt t="11040" x="6880225" y="812800"/>
          <p14:tracePt t="11050" x="6923088" y="812800"/>
          <p14:tracePt t="11066" x="7083425" y="798513"/>
          <p14:tracePt t="11083" x="7264400" y="784225"/>
          <p14:tracePt t="11100" x="7546975" y="762000"/>
          <p14:tracePt t="11117" x="7961313" y="719138"/>
          <p14:tracePt t="11133" x="8382000" y="688975"/>
          <p14:tracePt t="11150" x="8737600" y="660400"/>
          <p14:tracePt t="11167" x="8983663" y="652463"/>
          <p14:tracePt t="11184" x="9202738" y="646113"/>
          <p14:tracePt t="11200" x="9304338" y="646113"/>
          <p14:tracePt t="11217" x="9398000" y="646113"/>
          <p14:tracePt t="11234" x="9513888" y="646113"/>
          <p14:tracePt t="11250" x="9615488" y="638175"/>
          <p14:tracePt t="11267" x="9753600" y="623888"/>
          <p14:tracePt t="11284" x="9906000" y="623888"/>
          <p14:tracePt t="11300" x="10050463" y="617538"/>
          <p14:tracePt t="11317" x="10188575" y="617538"/>
          <p14:tracePt t="11334" x="10304463" y="609600"/>
          <p14:tracePt t="11350" x="10385425" y="609600"/>
          <p14:tracePt t="11367" x="10464800" y="601663"/>
          <p14:tracePt t="11384" x="10580688" y="595313"/>
          <p14:tracePt t="11401" x="10690225" y="587375"/>
          <p14:tracePt t="11417" x="10798175" y="587375"/>
          <p14:tracePt t="11434" x="10907713" y="587375"/>
          <p14:tracePt t="11451" x="10972800" y="587375"/>
          <p14:tracePt t="11467" x="11045825" y="587375"/>
          <p14:tracePt t="11484" x="11096625" y="587375"/>
          <p14:tracePt t="11501" x="11168063" y="601663"/>
          <p14:tracePt t="11517" x="11241088" y="623888"/>
          <p14:tracePt t="11534" x="11336338" y="638175"/>
          <p14:tracePt t="11551" x="11393488" y="652463"/>
          <p14:tracePt t="11568" x="11458575" y="660400"/>
          <p14:tracePt t="11584" x="11545888" y="688975"/>
          <p14:tracePt t="11601" x="11582400" y="696913"/>
          <p14:tracePt t="11610" x="11596688" y="703263"/>
          <p14:tracePt t="11618" x="11610975" y="711200"/>
          <p14:tracePt t="11634" x="11641138" y="733425"/>
          <p14:tracePt t="11651" x="11684000" y="769938"/>
          <p14:tracePt t="11668" x="11734800" y="812800"/>
          <p14:tracePt t="11684" x="11807825" y="863600"/>
          <p14:tracePt t="11701" x="11864975" y="922338"/>
          <p14:tracePt t="11718" x="11923713" y="950913"/>
          <p14:tracePt t="11734" x="11952288" y="979488"/>
          <p14:tracePt t="11751" x="11966575" y="1008063"/>
          <p14:tracePt t="11768" x="11974513" y="1058863"/>
          <p14:tracePt t="11785" x="11974513" y="1095375"/>
          <p14:tracePt t="11801" x="11974513" y="1131888"/>
          <p14:tracePt t="11818" x="11960225" y="1182688"/>
          <p14:tracePt t="11835" x="11952288" y="1227138"/>
          <p14:tracePt t="11851" x="11930063" y="1277938"/>
          <p14:tracePt t="11868" x="11915775" y="1312863"/>
          <p14:tracePt t="11885" x="11901488" y="1349375"/>
          <p14:tracePt t="11901" x="11879263" y="1385888"/>
          <p14:tracePt t="11918" x="11822113" y="1436688"/>
          <p14:tracePt t="11935" x="11749088" y="1495425"/>
          <p14:tracePt t="11952" x="11641138" y="1552575"/>
          <p14:tracePt t="11968" x="11488738" y="1633538"/>
          <p14:tracePt t="11985" x="11371263" y="1684338"/>
          <p14:tracePt t="12002" x="11269663" y="1712913"/>
          <p14:tracePt t="12018" x="11139488" y="1755775"/>
          <p14:tracePt t="12035" x="10972800" y="1792288"/>
          <p14:tracePt t="12052" x="10783888" y="1820863"/>
          <p14:tracePt t="12068" x="10580688" y="1836738"/>
          <p14:tracePt t="12085" x="10406063" y="1857375"/>
          <p14:tracePt t="12102" x="10247313" y="1857375"/>
          <p14:tracePt t="12119" x="10094913" y="1857375"/>
          <p14:tracePt t="12135" x="9934575" y="1857375"/>
          <p14:tracePt t="12136" x="9855200" y="1836738"/>
          <p14:tracePt t="12152" x="9702800" y="1828800"/>
          <p14:tracePt t="12169" x="9550400" y="1820863"/>
          <p14:tracePt t="12185" x="9448800" y="1814513"/>
          <p14:tracePt t="12202" x="9347200" y="1800225"/>
          <p14:tracePt t="12219" x="9253538" y="1792288"/>
          <p14:tracePt t="12235" x="9144000" y="1778000"/>
          <p14:tracePt t="12252" x="9042400" y="1770063"/>
          <p14:tracePt t="12269" x="8983663" y="1763713"/>
          <p14:tracePt t="12286" x="8932863" y="1763713"/>
          <p14:tracePt t="12302" x="8890000" y="1749425"/>
          <p14:tracePt t="12319" x="8831263" y="1741488"/>
          <p14:tracePt t="12336" x="8678863" y="1719263"/>
          <p14:tracePt t="12352" x="8556625" y="1698625"/>
          <p14:tracePt t="12369" x="8432800" y="1676400"/>
          <p14:tracePt t="12386" x="8288338" y="1654175"/>
          <p14:tracePt t="12402" x="8150225" y="1633538"/>
          <p14:tracePt t="12419" x="8040688" y="1611313"/>
          <p14:tracePt t="12436" x="7961313" y="1597025"/>
          <p14:tracePt t="12453" x="7916863" y="1582738"/>
          <p14:tracePt t="12469" x="7896225" y="1566863"/>
          <p14:tracePt t="12486" x="7881938" y="1560513"/>
          <p14:tracePt t="12503" x="7851775" y="1552575"/>
          <p14:tracePt t="12519" x="7845425" y="1538288"/>
          <p14:tracePt t="12536" x="7823200" y="1501775"/>
          <p14:tracePt t="12553" x="7808913" y="1436688"/>
          <p14:tracePt t="12569" x="7808913" y="1343025"/>
          <p14:tracePt t="12586" x="7808913" y="1247775"/>
          <p14:tracePt t="12603" x="7845425" y="1154113"/>
          <p14:tracePt t="12620" x="7910513" y="1044575"/>
          <p14:tracePt t="12636" x="7989888" y="950913"/>
          <p14:tracePt t="12653" x="8077200" y="855663"/>
          <p14:tracePt t="12670" x="8164513" y="784225"/>
          <p14:tracePt t="12686" x="8272463" y="719138"/>
          <p14:tracePt t="12703" x="8418513" y="652463"/>
          <p14:tracePt t="12720" x="8694738" y="587375"/>
          <p14:tracePt t="12736" x="8955088" y="550863"/>
          <p14:tracePt t="12753" x="9186863" y="522288"/>
          <p14:tracePt t="12770" x="9405938" y="500063"/>
          <p14:tracePt t="12786" x="9572625" y="485775"/>
          <p14:tracePt t="12803" x="9745663" y="485775"/>
          <p14:tracePt t="12820" x="9928225" y="485775"/>
          <p14:tracePt t="12837" x="10123488" y="485775"/>
          <p14:tracePt t="12853" x="10283825" y="485775"/>
          <p14:tracePt t="12870" x="10456863" y="485775"/>
          <p14:tracePt t="12887" x="10594975" y="485775"/>
          <p14:tracePt t="12903" x="10718800" y="479425"/>
          <p14:tracePt t="12920" x="10848975" y="479425"/>
          <p14:tracePt t="12937" x="10899775" y="479425"/>
          <p14:tracePt t="12953" x="10958513" y="479425"/>
          <p14:tracePt t="12970" x="11045825" y="479425"/>
          <p14:tracePt t="12987" x="11161713" y="479425"/>
          <p14:tracePt t="13004" x="11285538" y="493713"/>
          <p14:tracePt t="13020" x="11407775" y="515938"/>
          <p14:tracePt t="13037" x="11509375" y="536575"/>
          <p14:tracePt t="13054" x="11590338" y="573088"/>
          <p14:tracePt t="13070" x="11661775" y="601663"/>
          <p14:tracePt t="13087" x="11742738" y="646113"/>
          <p14:tracePt t="13104" x="11836400" y="703263"/>
          <p14:tracePt t="13120" x="11872913" y="739775"/>
          <p14:tracePt t="13137" x="11895138" y="776288"/>
          <p14:tracePt t="13154" x="11915775" y="812800"/>
          <p14:tracePt t="13171" x="11930063" y="841375"/>
          <p14:tracePt t="13187" x="11938000" y="863600"/>
          <p14:tracePt t="13204" x="11952288" y="892175"/>
          <p14:tracePt t="13221" x="11952288" y="922338"/>
          <p14:tracePt t="13237" x="11952288" y="965200"/>
          <p14:tracePt t="13254" x="11952288" y="1016000"/>
          <p14:tracePt t="13271" x="11938000" y="1074738"/>
          <p14:tracePt t="13287" x="11915775" y="1146175"/>
          <p14:tracePt t="13304" x="11858625" y="1247775"/>
          <p14:tracePt t="13321" x="11807825" y="1306513"/>
          <p14:tracePt t="13338" x="11763375" y="1349375"/>
          <p14:tracePt t="13354" x="11706225" y="1393825"/>
          <p14:tracePt t="13371" x="11641138" y="1444625"/>
          <p14:tracePt t="13388" x="11523663" y="1495425"/>
          <p14:tracePt t="13404" x="11415713" y="1531938"/>
          <p14:tracePt t="13421" x="11299825" y="1574800"/>
          <p14:tracePt t="13438" x="11183938" y="1603375"/>
          <p14:tracePt t="13455" x="11045825" y="1625600"/>
          <p14:tracePt t="13471" x="10893425" y="1654175"/>
          <p14:tracePt t="13488" x="10682288" y="1676400"/>
          <p14:tracePt t="13505" x="10529888" y="1684338"/>
          <p14:tracePt t="13521" x="10414000" y="1684338"/>
          <p14:tracePt t="13538" x="10304463" y="1676400"/>
          <p14:tracePt t="13555" x="10261600" y="1662113"/>
          <p14:tracePt t="13571" x="10233025" y="1633538"/>
          <p14:tracePt t="13588" x="10188575" y="1589088"/>
          <p14:tracePt t="13605" x="10145713" y="1524000"/>
          <p14:tracePt t="13621" x="10072688" y="1450975"/>
          <p14:tracePt t="13638" x="10066338" y="1450975"/>
          <p14:tracePt t="15136" x="10066338" y="1444625"/>
          <p14:tracePt t="30481" x="10050463" y="1444625"/>
          <p14:tracePt t="30489" x="9956800" y="1371600"/>
          <p14:tracePt t="30496" x="9731375" y="1196975"/>
          <p14:tracePt t="30504" x="9477375" y="1038225"/>
          <p14:tracePt t="30521" x="9151938" y="849313"/>
          <p14:tracePt t="30538" x="8999538" y="769938"/>
          <p14:tracePt t="30554" x="8831263" y="711200"/>
          <p14:tracePt t="30571" x="8497888" y="595313"/>
          <p14:tracePt t="30588" x="7947025" y="500063"/>
          <p14:tracePt t="30605" x="7343775" y="449263"/>
          <p14:tracePt t="30622" x="6937375" y="465138"/>
          <p14:tracePt t="30638" x="6734175" y="530225"/>
          <p14:tracePt t="30655" x="6626225" y="631825"/>
          <p14:tracePt t="30672" x="6604000" y="696913"/>
          <p14:tracePt t="30688" x="6604000" y="719138"/>
          <p14:tracePt t="30705" x="6611938" y="769938"/>
          <p14:tracePt t="30721" x="6611938" y="936625"/>
          <p14:tracePt t="30738" x="6589713" y="1117600"/>
          <p14:tracePt t="30755" x="6364288" y="1292225"/>
          <p14:tracePt t="30771" x="6022975" y="1414463"/>
          <p14:tracePt t="30788" x="5675313" y="1495425"/>
          <p14:tracePt t="30805" x="5370513" y="1552575"/>
          <p14:tracePt t="30822" x="5181600" y="1582738"/>
          <p14:tracePt t="30839" x="5087938" y="1589088"/>
          <p14:tracePt t="30855" x="5051425" y="1589088"/>
          <p14:tracePt t="30872" x="5043488" y="1589088"/>
          <p14:tracePt t="30905" x="5037138" y="1589088"/>
          <p14:tracePt t="30912" x="5029200" y="1603375"/>
          <p14:tracePt t="30922" x="5021263" y="1617663"/>
          <p14:tracePt t="30938" x="5006975" y="1668463"/>
          <p14:tracePt t="30955" x="5000625" y="1741488"/>
          <p14:tracePt t="30972" x="5000625" y="1814513"/>
          <p14:tracePt t="30989" x="5000625" y="1893888"/>
          <p14:tracePt t="31005" x="4986338" y="2003425"/>
          <p14:tracePt t="31022" x="4986338" y="2090738"/>
          <p14:tracePt t="31039" x="4986338" y="2125663"/>
          <p14:tracePt t="31056" x="4986338" y="2147888"/>
          <p14:tracePt t="31072" x="5006975" y="2176463"/>
          <p14:tracePt t="31089" x="5021263" y="2206625"/>
          <p14:tracePt t="31105" x="5051425" y="2257425"/>
          <p14:tracePt t="31122" x="5102225" y="2308225"/>
          <p14:tracePt t="31139" x="5145088" y="2351088"/>
          <p14:tracePt t="31156" x="5189538" y="2373313"/>
          <p14:tracePt t="31172" x="5240338" y="2387600"/>
          <p14:tracePt t="31189" x="5291138" y="2387600"/>
          <p14:tracePt t="31206" x="5348288" y="2387600"/>
          <p14:tracePt t="31222" x="5407025" y="2359025"/>
          <p14:tracePt t="31240" x="5464175" y="2328863"/>
          <p14:tracePt t="31256" x="5478463" y="2300288"/>
          <p14:tracePt t="31272" x="5478463" y="2278063"/>
          <p14:tracePt t="31289" x="5472113" y="2243138"/>
          <p14:tracePt t="31306" x="5464175" y="2212975"/>
          <p14:tracePt t="31323" x="5449888" y="2184400"/>
          <p14:tracePt t="31339" x="5427663" y="2162175"/>
          <p14:tracePt t="31356" x="5407025" y="2141538"/>
          <p14:tracePt t="31373" x="5376863" y="2119313"/>
          <p14:tracePt t="31390" x="5348288" y="2097088"/>
          <p14:tracePt t="31406" x="5297488" y="2068513"/>
          <p14:tracePt t="31423" x="5254625" y="2054225"/>
          <p14:tracePt t="31440" x="5203825" y="2046288"/>
          <p14:tracePt t="31456" x="5173663" y="2046288"/>
          <p14:tracePt t="31473" x="5138738" y="2046288"/>
          <p14:tracePt t="31489" x="5087938" y="2060575"/>
          <p14:tracePt t="31506" x="5021263" y="2090738"/>
          <p14:tracePt t="31524" x="4964113" y="2125663"/>
          <p14:tracePt t="31540" x="4919663" y="2170113"/>
          <p14:tracePt t="31556" x="4876800" y="2206625"/>
          <p14:tracePt t="31573" x="4862513" y="2227263"/>
          <p14:tracePt t="31590" x="4854575" y="2249488"/>
          <p14:tracePt t="31606" x="4840288" y="2278063"/>
          <p14:tracePt t="31623" x="4840288" y="2308225"/>
          <p14:tracePt t="31640" x="4833938" y="2359025"/>
          <p14:tracePt t="31656" x="4833938" y="2395538"/>
          <p14:tracePt t="31673" x="4833938" y="2424113"/>
          <p14:tracePt t="31690" x="4840288" y="2460625"/>
          <p14:tracePt t="31707" x="4848225" y="2503488"/>
          <p14:tracePt t="31723" x="4854575" y="2554288"/>
          <p14:tracePt t="31740" x="4862513" y="2590800"/>
          <p14:tracePt t="31757" x="4876800" y="2633663"/>
          <p14:tracePt t="31773" x="4899025" y="2670175"/>
          <p14:tracePt t="31790" x="4919663" y="2700338"/>
          <p14:tracePt t="31807" x="4941888" y="2720975"/>
          <p14:tracePt t="31824" x="4964113" y="2743200"/>
          <p14:tracePt t="31840" x="4986338" y="2757488"/>
          <p14:tracePt t="31857" x="5000625" y="2757488"/>
          <p14:tracePt t="31874" x="5021263" y="2771775"/>
          <p14:tracePt t="31890" x="5043488" y="2786063"/>
          <p14:tracePt t="31907" x="5057775" y="2794000"/>
          <p14:tracePt t="31924" x="5080000" y="2801938"/>
          <p14:tracePt t="31940" x="5102225" y="2808288"/>
          <p14:tracePt t="31957" x="5116513" y="2816225"/>
          <p14:tracePt t="31974" x="5145088" y="2822575"/>
          <p14:tracePt t="31991" x="5167313" y="2830513"/>
          <p14:tracePt t="32007" x="5195888" y="2844800"/>
          <p14:tracePt t="32024" x="5240338" y="2852738"/>
          <p14:tracePt t="32041" x="5283200" y="2852738"/>
          <p14:tracePt t="32057" x="5319713" y="2852738"/>
          <p14:tracePt t="32074" x="5356225" y="2852738"/>
          <p14:tracePt t="32091" x="5407025" y="2852738"/>
          <p14:tracePt t="32107" x="5464175" y="2836863"/>
          <p14:tracePt t="32125" x="5514975" y="2816225"/>
          <p14:tracePt t="32141" x="5551488" y="2801938"/>
          <p14:tracePt t="32158" x="5595938" y="2779713"/>
          <p14:tracePt t="32174" x="5624513" y="2757488"/>
          <p14:tracePt t="32191" x="5646738" y="2728913"/>
          <p14:tracePt t="32208" x="5667375" y="2684463"/>
          <p14:tracePt t="32224" x="5675313" y="2641600"/>
          <p14:tracePt t="32241" x="5675313" y="2598738"/>
          <p14:tracePt t="32258" x="5675313" y="2554288"/>
          <p14:tracePt t="32274" x="5675313" y="2503488"/>
          <p14:tracePt t="32291" x="5675313" y="2446338"/>
          <p14:tracePt t="32308" x="5653088" y="2401888"/>
          <p14:tracePt t="32325" x="5630863" y="2336800"/>
          <p14:tracePt t="32341" x="5616575" y="2278063"/>
          <p14:tracePt t="32358" x="5602288" y="2235200"/>
          <p14:tracePt t="32375" x="5559425" y="2176463"/>
          <p14:tracePt t="32392" x="5508625" y="2090738"/>
          <p14:tracePt t="32408" x="5472113" y="2039938"/>
          <p14:tracePt t="32425" x="5443538" y="2009775"/>
          <p14:tracePt t="32441" x="5413375" y="1966913"/>
          <p14:tracePt t="32458" x="5384800" y="1938338"/>
          <p14:tracePt t="32475" x="5362575" y="1922463"/>
          <p14:tracePt t="32491" x="5341938" y="1908175"/>
          <p14:tracePt t="32508" x="5311775" y="1893888"/>
          <p14:tracePt t="32525" x="5297488" y="1879600"/>
          <p14:tracePt t="32542" x="5268913" y="1865313"/>
          <p14:tracePt t="32558" x="5246688" y="1865313"/>
          <p14:tracePt t="32575" x="5224463" y="1857375"/>
          <p14:tracePt t="32592" x="5189538" y="1851025"/>
          <p14:tracePt t="32608" x="5173663" y="1851025"/>
          <p14:tracePt t="32625" x="5138738" y="1851025"/>
          <p14:tracePt t="32642" x="5102225" y="1851025"/>
          <p14:tracePt t="32658" x="5051425" y="1857375"/>
          <p14:tracePt t="32675" x="4986338" y="1871663"/>
          <p14:tracePt t="32692" x="4935538" y="1887538"/>
          <p14:tracePt t="32709" x="4884738" y="1916113"/>
          <p14:tracePt t="32725" x="4854575" y="1944688"/>
          <p14:tracePt t="32742" x="4826000" y="1989138"/>
          <p14:tracePt t="32759" x="4803775" y="2024063"/>
          <p14:tracePt t="32776" x="4775200" y="2090738"/>
          <p14:tracePt t="32792" x="4767263" y="2119313"/>
          <p14:tracePt t="32809" x="4752975" y="2141538"/>
          <p14:tracePt t="32825" x="4752975" y="2147888"/>
          <p14:tracePt t="32842" x="4746625" y="2162175"/>
          <p14:tracePt t="32859" x="4738688" y="2184400"/>
          <p14:tracePt t="32876" x="4695825" y="2206625"/>
          <p14:tracePt t="32892" x="4586288" y="2220913"/>
          <p14:tracePt t="32909" x="4376738" y="2227263"/>
          <p14:tracePt t="32926" x="4056063" y="2227263"/>
          <p14:tracePt t="32942" x="3665538" y="2198688"/>
          <p14:tracePt t="32959" x="3324225" y="2176463"/>
          <p14:tracePt t="32976" x="2989263" y="2147888"/>
          <p14:tracePt t="32993" x="2867025" y="2133600"/>
          <p14:tracePt t="33009" x="2801938" y="2125663"/>
          <p14:tracePt t="33026" x="2735263" y="2125663"/>
          <p14:tracePt t="33043" x="2655888" y="2125663"/>
          <p14:tracePt t="33059" x="2590800" y="2125663"/>
          <p14:tracePt t="33076" x="2511425" y="2125663"/>
          <p14:tracePt t="33093" x="2430463" y="2125663"/>
          <p14:tracePt t="33109" x="2322513" y="2125663"/>
          <p14:tracePt t="33126" x="2184400" y="2119313"/>
          <p14:tracePt t="33143" x="2039938" y="2119313"/>
          <p14:tracePt t="33160" x="1843088" y="2097088"/>
          <p14:tracePt t="33176" x="1719263" y="2090738"/>
          <p14:tracePt t="33193" x="1603375" y="2082800"/>
          <p14:tracePt t="33210" x="1538288" y="2082800"/>
          <p14:tracePt t="33226" x="1481138" y="2082800"/>
          <p14:tracePt t="33243" x="1422400" y="2082800"/>
          <p14:tracePt t="33260" x="1320800" y="2090738"/>
          <p14:tracePt t="33276" x="1219200" y="2105025"/>
          <p14:tracePt t="33293" x="1146175" y="2119313"/>
          <p14:tracePt t="33310" x="1109663" y="2125663"/>
          <p14:tracePt t="33326" x="1089025" y="2141538"/>
          <p14:tracePt t="33344" x="1058863" y="2176463"/>
          <p14:tracePt t="33360" x="1030288" y="2235200"/>
          <p14:tracePt t="33377" x="1023938" y="2278063"/>
          <p14:tracePt t="33393" x="1023938" y="2322513"/>
          <p14:tracePt t="33410" x="1030288" y="2359025"/>
          <p14:tracePt t="33427" x="1052513" y="2409825"/>
          <p14:tracePt t="33443" x="1074738" y="2430463"/>
          <p14:tracePt t="33460" x="1095375" y="2466975"/>
          <p14:tracePt t="33477" x="1131888" y="2517775"/>
          <p14:tracePt t="33494" x="1160463" y="2540000"/>
          <p14:tracePt t="33510" x="1204913" y="2568575"/>
          <p14:tracePt t="33527" x="1255713" y="2590800"/>
          <p14:tracePt t="33544" x="1335088" y="2619375"/>
          <p14:tracePt t="33560" x="1430338" y="2633663"/>
          <p14:tracePt t="33577" x="1465263" y="2633663"/>
          <p14:tracePt t="33594" x="1495425" y="2641600"/>
          <p14:tracePt t="33611" x="1524000" y="2641600"/>
          <p14:tracePt t="33628" x="1546225" y="2641600"/>
          <p14:tracePt t="33644" x="1574800" y="2641600"/>
          <p14:tracePt t="33661" x="1611313" y="2633663"/>
          <p14:tracePt t="33677" x="1633538" y="2619375"/>
          <p14:tracePt t="33694" x="1662113" y="2605088"/>
          <p14:tracePt t="33711" x="1690688" y="2590800"/>
          <p14:tracePt t="33712" x="1704975" y="2582863"/>
          <p14:tracePt t="33727" x="1727200" y="2576513"/>
          <p14:tracePt t="33744" x="1770063" y="2540000"/>
          <p14:tracePt t="33761" x="1800225" y="2517775"/>
          <p14:tracePt t="33777" x="1820863" y="2497138"/>
          <p14:tracePt t="33794" x="1843088" y="2474913"/>
          <p14:tracePt t="33811" x="1857375" y="2446338"/>
          <p14:tracePt t="33828" x="1865313" y="2430463"/>
          <p14:tracePt t="33844" x="1871663" y="2395538"/>
          <p14:tracePt t="33861" x="1879600" y="2373313"/>
          <p14:tracePt t="33878" x="1879600" y="2336800"/>
          <p14:tracePt t="33894" x="1879600" y="2293938"/>
          <p14:tracePt t="33911" x="1871663" y="2263775"/>
          <p14:tracePt t="33928" x="1843088" y="2192338"/>
          <p14:tracePt t="33944" x="1806575" y="2155825"/>
          <p14:tracePt t="33961" x="1778000" y="2119313"/>
          <p14:tracePt t="33978" x="1735138" y="2090738"/>
          <p14:tracePt t="33994" x="1684338" y="2060575"/>
          <p14:tracePt t="34011" x="1639888" y="2039938"/>
          <p14:tracePt t="34028" x="1597025" y="2032000"/>
          <p14:tracePt t="34045" x="1524000" y="2024063"/>
          <p14:tracePt t="34061" x="1465263" y="2024063"/>
          <p14:tracePt t="34078" x="1400175" y="2024063"/>
          <p14:tracePt t="34095" x="1343025" y="2024063"/>
          <p14:tracePt t="34112" x="1277938" y="2032000"/>
          <p14:tracePt t="34128" x="1247775" y="2054225"/>
          <p14:tracePt t="34145" x="1227138" y="2090738"/>
          <p14:tracePt t="34161" x="1196975" y="2141538"/>
          <p14:tracePt t="34178" x="1182688" y="2212975"/>
          <p14:tracePt t="34195" x="1168400" y="2308225"/>
          <p14:tracePt t="34212" x="1168400" y="2401888"/>
          <p14:tracePt t="34228" x="1176338" y="2503488"/>
          <p14:tracePt t="34246" x="1196975" y="2605088"/>
          <p14:tracePt t="34262" x="1227138" y="2700338"/>
          <p14:tracePt t="34279" x="1255713" y="2765425"/>
          <p14:tracePt t="34295" x="1306513" y="2801938"/>
          <p14:tracePt t="34312" x="1385888" y="2844800"/>
          <p14:tracePt t="34328" x="1450975" y="2852738"/>
          <p14:tracePt t="34345" x="1524000" y="2859088"/>
          <p14:tracePt t="34362" x="1597025" y="2859088"/>
          <p14:tracePt t="34379" x="1662113" y="2859088"/>
          <p14:tracePt t="34396" x="1712913" y="2859088"/>
          <p14:tracePt t="34412" x="1749425" y="2852738"/>
          <p14:tracePt t="34429" x="1785938" y="2852738"/>
          <p14:tracePt t="34445" x="1792288" y="2844800"/>
          <p14:tracePt t="34462" x="1806575" y="2836863"/>
          <p14:tracePt t="34479" x="1820863" y="2816225"/>
          <p14:tracePt t="34496" x="1828800" y="2801938"/>
          <p14:tracePt t="34512" x="1828800" y="2794000"/>
          <p14:tracePt t="34529" x="1828800" y="2786063"/>
          <p14:tracePt t="34546" x="1828800" y="2779713"/>
          <p14:tracePt t="34562" x="1828800" y="2771775"/>
          <p14:tracePt t="34579" x="1836738" y="2765425"/>
          <p14:tracePt t="34596" x="1836738" y="2757488"/>
          <p14:tracePt t="34612" x="1851025" y="2728913"/>
          <p14:tracePt t="34629" x="1857375" y="2706688"/>
          <p14:tracePt t="34646" x="1865313" y="2692400"/>
          <p14:tracePt t="34663" x="1871663" y="2670175"/>
          <p14:tracePt t="34680" x="1887538" y="2641600"/>
          <p14:tracePt t="34696" x="1893888" y="2619375"/>
          <p14:tracePt t="34713" x="1901825" y="2605088"/>
          <p14:tracePt t="34729" x="1908175" y="2590800"/>
          <p14:tracePt t="34746" x="1916113" y="2576513"/>
          <p14:tracePt t="34763" x="1916113" y="2547938"/>
          <p14:tracePt t="34779" x="1916113" y="2517775"/>
          <p14:tracePt t="34796" x="1916113" y="2497138"/>
          <p14:tracePt t="34813" x="1916113" y="2481263"/>
          <p14:tracePt t="34829" x="1916113" y="2474913"/>
          <p14:tracePt t="34846" x="1916113" y="2466975"/>
          <p14:tracePt t="34863" x="1916113" y="2446338"/>
          <p14:tracePt t="34880" x="1908175" y="2387600"/>
          <p14:tracePt t="34896" x="1893888" y="2322513"/>
          <p14:tracePt t="34913" x="1879600" y="2271713"/>
          <p14:tracePt t="34930" x="1857375" y="2212975"/>
          <p14:tracePt t="34946" x="1828800" y="2162175"/>
          <p14:tracePt t="34963" x="1800225" y="2125663"/>
          <p14:tracePt t="34980" x="1763713" y="2074863"/>
          <p14:tracePt t="34996" x="1727200" y="2032000"/>
          <p14:tracePt t="35013" x="1690688" y="2003425"/>
          <p14:tracePt t="35030" x="1654175" y="1995488"/>
          <p14:tracePt t="35046" x="1611313" y="1989138"/>
          <p14:tracePt t="35063" x="1560513" y="1989138"/>
          <p14:tracePt t="35080" x="1430338" y="2009775"/>
          <p14:tracePt t="35097" x="1335088" y="2039938"/>
          <p14:tracePt t="35113" x="1270000" y="2068513"/>
          <p14:tracePt t="35130" x="1196975" y="2125663"/>
          <p14:tracePt t="35147" x="1168400" y="2176463"/>
          <p14:tracePt t="35163" x="1146175" y="2227263"/>
          <p14:tracePt t="35180" x="1146175" y="2278063"/>
          <p14:tracePt t="35197" x="1146175" y="2344738"/>
          <p14:tracePt t="35213" x="1160463" y="2401888"/>
          <p14:tracePt t="35230" x="1196975" y="2474913"/>
          <p14:tracePt t="35248" x="1241425" y="2540000"/>
          <p14:tracePt t="35264" x="1335088" y="2627313"/>
          <p14:tracePt t="35280" x="1393825" y="2678113"/>
          <p14:tracePt t="35297" x="1436688" y="2706688"/>
          <p14:tracePt t="35314" x="1481138" y="2728913"/>
          <p14:tracePt t="35330" x="1516063" y="2743200"/>
          <p14:tracePt t="35347" x="1552575" y="2743200"/>
          <p14:tracePt t="35364" x="1597025" y="2743200"/>
          <p14:tracePt t="35381" x="1639888" y="2743200"/>
          <p14:tracePt t="35398" x="1690688" y="2728913"/>
          <p14:tracePt t="35414" x="1749425" y="2700338"/>
          <p14:tracePt t="35431" x="1800225" y="2670175"/>
          <p14:tracePt t="35447" x="1828800" y="2641600"/>
          <p14:tracePt t="35464" x="1857375" y="2619375"/>
          <p14:tracePt t="35481" x="1879600" y="2598738"/>
          <p14:tracePt t="35497" x="1887538" y="2568575"/>
          <p14:tracePt t="35514" x="1893888" y="2540000"/>
          <p14:tracePt t="35531" x="1908175" y="2503488"/>
          <p14:tracePt t="35547" x="1916113" y="2466975"/>
          <p14:tracePt t="35564" x="1916113" y="2424113"/>
          <p14:tracePt t="35581" x="1916113" y="2387600"/>
          <p14:tracePt t="35597" x="1916113" y="2359025"/>
          <p14:tracePt t="35614" x="1916113" y="2336800"/>
          <p14:tracePt t="35631" x="1908175" y="2308225"/>
          <p14:tracePt t="35648" x="1901825" y="2271713"/>
          <p14:tracePt t="35664" x="1901825" y="2243138"/>
          <p14:tracePt t="35681" x="1887538" y="2220913"/>
          <p14:tracePt t="35698" x="1871663" y="2176463"/>
          <p14:tracePt t="35714" x="1857375" y="2155825"/>
          <p14:tracePt t="35731" x="1828800" y="2125663"/>
          <p14:tracePt t="35748" x="1806575" y="2097088"/>
          <p14:tracePt t="35765" x="1785938" y="2074863"/>
          <p14:tracePt t="35781" x="1755775" y="2068513"/>
          <p14:tracePt t="35798" x="1719263" y="2060575"/>
          <p14:tracePt t="35815" x="1684338" y="2060575"/>
          <p14:tracePt t="35832" x="1625600" y="2060575"/>
          <p14:tracePt t="35848" x="1589088" y="2074863"/>
          <p14:tracePt t="35865" x="1566863" y="2090738"/>
          <p14:tracePt t="35881" x="1531938" y="2111375"/>
          <p14:tracePt t="35898" x="1501775" y="2133600"/>
          <p14:tracePt t="35915" x="1473200" y="2155825"/>
          <p14:tracePt t="35932" x="1458913" y="2184400"/>
          <p14:tracePt t="35948" x="1436688" y="2220913"/>
          <p14:tracePt t="35965" x="1414463" y="2263775"/>
          <p14:tracePt t="35982" x="1408113" y="2308225"/>
          <p14:tracePt t="35998" x="1393825" y="2365375"/>
          <p14:tracePt t="36015" x="1393825" y="2401888"/>
          <p14:tracePt t="36032" x="1393825" y="2446338"/>
          <p14:tracePt t="36048" x="1408113" y="2481263"/>
          <p14:tracePt t="36065" x="1436688" y="2503488"/>
          <p14:tracePt t="36082" x="1465263" y="2525713"/>
          <p14:tracePt t="36099" x="1509713" y="2554288"/>
          <p14:tracePt t="36115" x="1546225" y="2576513"/>
          <p14:tracePt t="36132" x="1582738" y="2590800"/>
          <p14:tracePt t="36149" x="1603375" y="2598738"/>
          <p14:tracePt t="36165" x="1625600" y="2605088"/>
          <p14:tracePt t="36182" x="1639888" y="2605088"/>
          <p14:tracePt t="36199" x="1647825" y="2613025"/>
          <p14:tracePt t="36217" x="1662113" y="2613025"/>
          <p14:tracePt t="36232" x="1668463" y="2613025"/>
          <p14:tracePt t="36249" x="1676400" y="2613025"/>
          <p14:tracePt t="36265" x="1684338" y="2613025"/>
          <p14:tracePt t="36282" x="1690688" y="2613025"/>
          <p14:tracePt t="36299" x="1698625" y="2613025"/>
          <p14:tracePt t="36345" x="1704975" y="2613025"/>
          <p14:tracePt t="39697" x="1712913" y="2605088"/>
          <p14:tracePt t="39704" x="1719263" y="2582863"/>
          <p14:tracePt t="39712" x="1727200" y="2568575"/>
          <p14:tracePt t="39722" x="1735138" y="2562225"/>
          <p14:tracePt t="39739" x="1749425" y="2517775"/>
          <p14:tracePt t="39756" x="1778000" y="2481263"/>
          <p14:tracePt t="39773" x="1800225" y="2460625"/>
          <p14:tracePt t="39789" x="1828800" y="2452688"/>
          <p14:tracePt t="39806" x="1887538" y="2452688"/>
          <p14:tracePt t="39822" x="1995488" y="2497138"/>
          <p14:tracePt t="39839" x="2409825" y="2590800"/>
          <p14:tracePt t="39856" x="3505200" y="2873375"/>
          <p14:tracePt t="39872" x="4187825" y="3157538"/>
          <p14:tracePt t="39889" x="4687888" y="3432175"/>
          <p14:tracePt t="39906" x="5043488" y="3686175"/>
          <p14:tracePt t="39923" x="5297488" y="3824288"/>
          <p14:tracePt t="39940" x="5529263" y="3889375"/>
          <p14:tracePt t="39956" x="5900738" y="3919538"/>
          <p14:tracePt t="39973" x="6299200" y="3919538"/>
          <p14:tracePt t="39989" x="6691313" y="3919538"/>
          <p14:tracePt t="40006" x="7104063" y="3919538"/>
          <p14:tracePt t="40023" x="7526338" y="3919538"/>
          <p14:tracePt t="40040" x="8012113" y="3897313"/>
          <p14:tracePt t="40056" x="8251825" y="3860800"/>
          <p14:tracePt t="40073" x="8455025" y="3810000"/>
          <p14:tracePt t="40090" x="8613775" y="3744913"/>
          <p14:tracePt t="40106" x="8759825" y="3657600"/>
          <p14:tracePt t="40123" x="8890000" y="3563938"/>
          <p14:tracePt t="40140" x="8991600" y="3490913"/>
          <p14:tracePt t="40156" x="9034463" y="3446463"/>
          <p14:tracePt t="40173" x="9056688" y="3411538"/>
          <p14:tracePt t="40190" x="9093200" y="3367088"/>
          <p14:tracePt t="40207" x="9115425" y="3330575"/>
          <p14:tracePt t="40208" x="9129713" y="3309938"/>
          <p14:tracePt t="40223" x="9136063" y="3273425"/>
          <p14:tracePt t="40240" x="9166225" y="3186113"/>
          <p14:tracePt t="40257" x="9180513" y="3141663"/>
          <p14:tracePt t="40273" x="9180513" y="3113088"/>
          <p14:tracePt t="40290" x="9180513" y="3084513"/>
          <p14:tracePt t="40307" x="9172575" y="3055938"/>
          <p14:tracePt t="40324" x="9151938" y="3033713"/>
          <p14:tracePt t="40340" x="9121775" y="3019425"/>
          <p14:tracePt t="40357" x="9050338" y="2989263"/>
          <p14:tracePt t="40373" x="8948738" y="2938463"/>
          <p14:tracePt t="40390" x="8810625" y="2895600"/>
          <p14:tracePt t="40407" x="8709025" y="2859088"/>
          <p14:tracePt t="40424" x="8593138" y="2830513"/>
          <p14:tracePt t="40440" x="8396288" y="2808288"/>
          <p14:tracePt t="40457" x="8251825" y="2808288"/>
          <p14:tracePt t="40474" x="8113713" y="2808288"/>
          <p14:tracePt t="40490" x="7975600" y="2830513"/>
          <p14:tracePt t="40507" x="7823200" y="2867025"/>
          <p14:tracePt t="40524" x="7678738" y="2917825"/>
          <p14:tracePt t="40541" x="7554913" y="2968625"/>
          <p14:tracePt t="40558" x="7439025" y="3019425"/>
          <p14:tracePt t="40574" x="7366000" y="3048000"/>
          <p14:tracePt t="40591" x="7300913" y="3084513"/>
          <p14:tracePt t="40608" x="7242175" y="3106738"/>
          <p14:tracePt t="40624" x="7148513" y="3157538"/>
          <p14:tracePt t="40641" x="7075488" y="3186113"/>
          <p14:tracePt t="40657" x="7010400" y="3228975"/>
          <p14:tracePt t="40674" x="6937375" y="3265488"/>
          <p14:tracePt t="40691" x="6894513" y="3302000"/>
          <p14:tracePt t="40708" x="6858000" y="3324225"/>
          <p14:tracePt t="40725" x="6835775" y="3330575"/>
          <p14:tracePt t="40741" x="6821488" y="3344863"/>
          <p14:tracePt t="40758" x="6815138" y="3344863"/>
          <p14:tracePt t="40774" x="6807200" y="3352800"/>
          <p14:tracePt t="41112" x="6807200" y="3344863"/>
          <p14:tracePt t="41120" x="6807200" y="3338513"/>
          <p14:tracePt t="41136" x="6815138" y="3330575"/>
          <p14:tracePt t="41152" x="6815138" y="3324225"/>
          <p14:tracePt t="41160" x="6821488" y="3324225"/>
          <p14:tracePt t="41175" x="6821488" y="3316288"/>
          <p14:tracePt t="41192" x="6829425" y="3309938"/>
          <p14:tracePt t="41208" x="6835775" y="3302000"/>
          <p14:tracePt t="41225" x="6843713" y="3302000"/>
          <p14:tracePt t="41313" x="6850063" y="3294063"/>
          <p14:tracePt t="41320" x="6858000" y="3294063"/>
          <p14:tracePt t="41328" x="6865938" y="3294063"/>
          <p14:tracePt t="41342" x="6872288" y="3287713"/>
          <p14:tracePt t="41359" x="6886575" y="3279775"/>
          <p14:tracePt t="41376" x="6923088" y="3265488"/>
          <p14:tracePt t="41393" x="6937375" y="3259138"/>
          <p14:tracePt t="41409" x="6959600" y="3251200"/>
          <p14:tracePt t="41425" x="6981825" y="3243263"/>
          <p14:tracePt t="41442" x="6996113" y="3236913"/>
          <p14:tracePt t="41459" x="7024688" y="3236913"/>
          <p14:tracePt t="41476" x="7053263" y="3222625"/>
          <p14:tracePt t="41492" x="7089775" y="3214688"/>
          <p14:tracePt t="41509" x="7119938" y="3200400"/>
          <p14:tracePt t="41526" x="7154863" y="3186113"/>
          <p14:tracePt t="41542" x="7256463" y="3163888"/>
          <p14:tracePt t="41559" x="7358063" y="3149600"/>
          <p14:tracePt t="41576" x="7518400" y="3121025"/>
          <p14:tracePt t="41593" x="7634288" y="3098800"/>
          <p14:tracePt t="41609" x="7750175" y="3084513"/>
          <p14:tracePt t="41626" x="7837488" y="3070225"/>
          <p14:tracePt t="41643" x="7932738" y="3055938"/>
          <p14:tracePt t="41659" x="8018463" y="3048000"/>
          <p14:tracePt t="41676" x="8105775" y="3033713"/>
          <p14:tracePt t="41693" x="8207375" y="3025775"/>
          <p14:tracePt t="41709" x="8339138" y="3011488"/>
          <p14:tracePt t="41726" x="8461375" y="2989263"/>
          <p14:tracePt t="41743" x="8585200" y="2974975"/>
          <p14:tracePt t="41760" x="8751888" y="2960688"/>
          <p14:tracePt t="41776" x="8839200" y="2954338"/>
          <p14:tracePt t="41793" x="8918575" y="2946400"/>
          <p14:tracePt t="41810" x="8983663" y="2938463"/>
          <p14:tracePt t="41826" x="9005888" y="2932113"/>
          <p14:tracePt t="41843" x="9028113" y="2932113"/>
          <p14:tracePt t="41860" x="9034463" y="2932113"/>
          <p14:tracePt t="41876" x="9050338" y="2932113"/>
          <p14:tracePt t="41893" x="9056688" y="2924175"/>
          <p14:tracePt t="41910" x="9070975" y="2924175"/>
          <p14:tracePt t="41927" x="9093200" y="2924175"/>
          <p14:tracePt t="41943" x="9107488" y="2924175"/>
          <p14:tracePt t="41960" x="9144000" y="2924175"/>
          <p14:tracePt t="41977" x="9180513" y="2924175"/>
          <p14:tracePt t="41993" x="9209088" y="2924175"/>
          <p14:tracePt t="42010" x="9245600" y="2924175"/>
          <p14:tracePt t="42027" x="9288463" y="2924175"/>
          <p14:tracePt t="42043" x="9332913" y="2924175"/>
          <p14:tracePt t="42060" x="9383713" y="2924175"/>
          <p14:tracePt t="42077" x="9440863" y="2924175"/>
          <p14:tracePt t="42094" x="9499600" y="2932113"/>
          <p14:tracePt t="42110" x="9550400" y="2946400"/>
          <p14:tracePt t="42127" x="9609138" y="2954338"/>
          <p14:tracePt t="42144" x="9694863" y="2974975"/>
          <p14:tracePt t="42160" x="9745663" y="2989263"/>
          <p14:tracePt t="42177" x="9818688" y="3005138"/>
          <p14:tracePt t="42194" x="9913938" y="3019425"/>
          <p14:tracePt t="42210" x="9993313" y="3040063"/>
          <p14:tracePt t="42227" x="10072688" y="3062288"/>
          <p14:tracePt t="42244" x="10160000" y="3090863"/>
          <p14:tracePt t="42260" x="10218738" y="3127375"/>
          <p14:tracePt t="42277" x="10269538" y="3157538"/>
          <p14:tracePt t="42294" x="10304463" y="3186113"/>
          <p14:tracePt t="42311" x="10355263" y="3228975"/>
          <p14:tracePt t="42328" x="10442575" y="3302000"/>
          <p14:tracePt t="42344" x="10487025" y="3344863"/>
          <p14:tracePt t="42361" x="10523538" y="3395663"/>
          <p14:tracePt t="42377" x="10544175" y="3432175"/>
          <p14:tracePt t="42394" x="10566400" y="3468688"/>
          <p14:tracePt t="42411" x="10574338" y="3513138"/>
          <p14:tracePt t="42427" x="10580688" y="3563938"/>
          <p14:tracePt t="42444" x="10580688" y="3614738"/>
          <p14:tracePt t="42461" x="10580688" y="3671888"/>
          <p14:tracePt t="42478" x="10580688" y="3716338"/>
          <p14:tracePt t="42494" x="10580688" y="3773488"/>
          <p14:tracePt t="42511" x="10566400" y="3846513"/>
          <p14:tracePt t="42528" x="10537825" y="3954463"/>
          <p14:tracePt t="42544" x="10515600" y="4035425"/>
          <p14:tracePt t="42561" x="10472738" y="4106863"/>
          <p14:tracePt t="42578" x="10450513" y="4173538"/>
          <p14:tracePt t="42594" x="10406063" y="4230688"/>
          <p14:tracePt t="42611" x="10371138" y="4281488"/>
          <p14:tracePt t="42628" x="10334625" y="4325938"/>
          <p14:tracePt t="42645" x="10298113" y="4360863"/>
          <p14:tracePt t="42661" x="10275888" y="4383088"/>
          <p14:tracePt t="42679" x="10239375" y="4405313"/>
          <p14:tracePt t="42695" x="10210800" y="4419600"/>
          <p14:tracePt t="42695" x="10188575" y="4427538"/>
          <p14:tracePt t="42712" x="10137775" y="4441825"/>
          <p14:tracePt t="42728" x="10080625" y="4462463"/>
          <p14:tracePt t="42745" x="10007600" y="4470400"/>
          <p14:tracePt t="42761" x="9928225" y="4478338"/>
          <p14:tracePt t="42778" x="9832975" y="4484688"/>
          <p14:tracePt t="42795" x="9739313" y="4492625"/>
          <p14:tracePt t="42812" x="9644063" y="4498975"/>
          <p14:tracePt t="42828" x="9578975" y="4498975"/>
          <p14:tracePt t="42845" x="9528175" y="4506913"/>
          <p14:tracePt t="42862" x="9499600" y="4506913"/>
          <p14:tracePt t="42879" x="9477375" y="4506913"/>
          <p14:tracePt t="42895" x="9463088" y="4506913"/>
          <p14:tracePt t="42912" x="9448800" y="4506913"/>
          <p14:tracePt t="42929" x="9434513" y="4506913"/>
          <p14:tracePt t="42945" x="9426575" y="4506913"/>
          <p14:tracePt t="43025" x="9434513" y="4506913"/>
          <p14:tracePt t="43032" x="9448800" y="4498975"/>
          <p14:tracePt t="43040" x="9471025" y="4498975"/>
          <p14:tracePt t="43048" x="9491663" y="4492625"/>
          <p14:tracePt t="43062" x="9513888" y="4484688"/>
          <p14:tracePt t="43079" x="9550400" y="4470400"/>
          <p14:tracePt t="43096" x="9623425" y="4470400"/>
          <p14:tracePt t="43112" x="9666288" y="4456113"/>
          <p14:tracePt t="43129" x="9710738" y="4448175"/>
          <p14:tracePt t="43146" x="9753600" y="4441825"/>
          <p14:tracePt t="43162" x="9796463" y="4427538"/>
          <p14:tracePt t="43179" x="9840913" y="4411663"/>
          <p14:tracePt t="43196" x="9898063" y="4376738"/>
          <p14:tracePt t="43212" x="9948863" y="4332288"/>
          <p14:tracePt t="43229" x="10015538" y="4281488"/>
          <p14:tracePt t="43246" x="10058400" y="4230688"/>
          <p14:tracePt t="43262" x="10080625" y="4187825"/>
          <p14:tracePt t="43280" x="10109200" y="4129088"/>
          <p14:tracePt t="43296" x="10117138" y="4092575"/>
          <p14:tracePt t="43312" x="10123488" y="4056063"/>
          <p14:tracePt t="43329" x="10131425" y="4035425"/>
          <p14:tracePt t="43346" x="10137775" y="4013200"/>
          <p14:tracePt t="43363" x="10137775" y="3990975"/>
          <p14:tracePt t="43379" x="10137775" y="3962400"/>
          <p14:tracePt t="43396" x="10137775" y="3919538"/>
          <p14:tracePt t="43413" x="10131425" y="3875088"/>
          <p14:tracePt t="43429" x="10109200" y="3817938"/>
          <p14:tracePt t="43446" x="10066338" y="3759200"/>
          <p14:tracePt t="43463" x="10007600" y="3686175"/>
          <p14:tracePt t="43480" x="9942513" y="3592513"/>
          <p14:tracePt t="43496" x="9898063" y="3527425"/>
          <p14:tracePt t="43513" x="9840913" y="3440113"/>
          <p14:tracePt t="43530" x="9753600" y="3360738"/>
          <p14:tracePt t="43546" x="9702800" y="3294063"/>
          <p14:tracePt t="43563" x="9644063" y="3259138"/>
          <p14:tracePt t="43580" x="9586913" y="3236913"/>
          <p14:tracePt t="43596" x="9521825" y="3222625"/>
          <p14:tracePt t="43613" x="9448800" y="3222625"/>
          <p14:tracePt t="43630" x="9369425" y="3222625"/>
          <p14:tracePt t="43647" x="9259888" y="3222625"/>
          <p14:tracePt t="43663" x="9151938" y="3236913"/>
          <p14:tracePt t="43680" x="8983663" y="3251200"/>
          <p14:tracePt t="43697" x="8882063" y="3259138"/>
          <p14:tracePt t="43713" x="8810625" y="3265488"/>
          <p14:tracePt t="43730" x="8751888" y="3287713"/>
          <p14:tracePt t="43747" x="8672513" y="3324225"/>
          <p14:tracePt t="43763" x="8607425" y="3352800"/>
          <p14:tracePt t="43780" x="8548688" y="3395663"/>
          <p14:tracePt t="43797" x="8520113" y="3417888"/>
          <p14:tracePt t="43814" x="8505825" y="3432175"/>
          <p14:tracePt t="43847" x="8505825" y="3440113"/>
          <p14:tracePt t="43864" x="8497888" y="3440113"/>
          <p14:tracePt t="43937" x="8512175" y="3440113"/>
          <p14:tracePt t="43944" x="8526463" y="3432175"/>
          <p14:tracePt t="43952" x="8548688" y="3425825"/>
          <p14:tracePt t="43964" x="8570913" y="3411538"/>
          <p14:tracePt t="43980" x="8643938" y="3395663"/>
          <p14:tracePt t="43997" x="8729663" y="3375025"/>
          <p14:tracePt t="44014" x="8839200" y="3352800"/>
          <p14:tracePt t="44031" x="8940800" y="3344863"/>
          <p14:tracePt t="44048" x="9115425" y="3316288"/>
          <p14:tracePt t="44064" x="9172575" y="3309938"/>
          <p14:tracePt t="44081" x="9361488" y="3287713"/>
          <p14:tracePt t="44097" x="9463088" y="3273425"/>
          <p14:tracePt t="44114" x="9542463" y="3273425"/>
          <p14:tracePt t="44131" x="9601200" y="3273425"/>
          <p14:tracePt t="44148" x="9659938" y="3273425"/>
          <p14:tracePt t="44164" x="9694863" y="3279775"/>
          <p14:tracePt t="44181" x="9731375" y="3294063"/>
          <p14:tracePt t="44198" x="9761538" y="3309938"/>
          <p14:tracePt t="44214" x="9790113" y="3338513"/>
          <p14:tracePt t="44232" x="9826625" y="3389313"/>
          <p14:tracePt t="44248" x="9855200" y="3432175"/>
          <p14:tracePt t="44264" x="9877425" y="3468688"/>
          <p14:tracePt t="44281" x="9898063" y="3497263"/>
          <p14:tracePt t="44298" x="9913938" y="3519488"/>
          <p14:tracePt t="44314" x="9928225" y="3548063"/>
          <p14:tracePt t="44331" x="9934575" y="3578225"/>
          <p14:tracePt t="44348" x="9948863" y="3614738"/>
          <p14:tracePt t="44365" x="9956800" y="3643313"/>
          <p14:tracePt t="44382" x="9964738" y="3679825"/>
          <p14:tracePt t="44398" x="9971088" y="3708400"/>
          <p14:tracePt t="44415" x="9971088" y="3736975"/>
          <p14:tracePt t="44432" x="9971088" y="3759200"/>
          <p14:tracePt t="44448" x="9964738" y="3773488"/>
          <p14:tracePt t="44465" x="9964738" y="3787775"/>
          <p14:tracePt t="44481" x="9956800" y="3802063"/>
          <p14:tracePt t="44498" x="9956800" y="3817938"/>
          <p14:tracePt t="44515" x="9956800" y="3832225"/>
          <p14:tracePt t="44532" x="9956800" y="3852863"/>
          <p14:tracePt t="44548" x="9956800" y="3875088"/>
          <p14:tracePt t="44565" x="9956800" y="3883025"/>
          <p14:tracePt t="44582" x="9956800" y="3903663"/>
          <p14:tracePt t="44598" x="9948863" y="3925888"/>
          <p14:tracePt t="44615" x="9948863" y="3940175"/>
          <p14:tracePt t="44632" x="9948863" y="3976688"/>
          <p14:tracePt t="44649" x="9934575" y="3998913"/>
          <p14:tracePt t="44665" x="9934575" y="4027488"/>
          <p14:tracePt t="44682" x="9928225" y="4049713"/>
          <p14:tracePt t="44698" x="9920288" y="4064000"/>
          <p14:tracePt t="44715" x="9906000" y="4086225"/>
          <p14:tracePt t="44732" x="9883775" y="4114800"/>
          <p14:tracePt t="44749" x="9869488" y="4143375"/>
          <p14:tracePt t="44765" x="9847263" y="4165600"/>
          <p14:tracePt t="44783" x="9826625" y="4194175"/>
          <p14:tracePt t="44799" x="9796463" y="4216400"/>
          <p14:tracePt t="44816" x="9753600" y="4259263"/>
          <p14:tracePt t="44832" x="9717088" y="4281488"/>
          <p14:tracePt t="44849" x="9694863" y="4303713"/>
          <p14:tracePt t="44866" x="9652000" y="4325938"/>
          <p14:tracePt t="44883" x="9615488" y="4354513"/>
          <p14:tracePt t="44899" x="9558338" y="4376738"/>
          <p14:tracePt t="44916" x="9513888" y="4391025"/>
          <p14:tracePt t="44932" x="9471025" y="4411663"/>
          <p14:tracePt t="44949" x="9440863" y="4419600"/>
          <p14:tracePt t="44966" x="9398000" y="4427538"/>
          <p14:tracePt t="44983" x="9361488" y="4433888"/>
          <p14:tracePt t="45000" x="9282113" y="4441825"/>
          <p14:tracePt t="45016" x="9223375" y="4441825"/>
          <p14:tracePt t="45033" x="9158288" y="4441825"/>
          <p14:tracePt t="45049" x="9078913" y="4441825"/>
          <p14:tracePt t="45066" x="8983663" y="4441825"/>
          <p14:tracePt t="45083" x="8904288" y="4441825"/>
          <p14:tracePt t="45099" x="8831263" y="4441825"/>
          <p14:tracePt t="45116" x="8751888" y="4441825"/>
          <p14:tracePt t="45133" x="8678863" y="4441825"/>
          <p14:tracePt t="45150" x="8599488" y="4441825"/>
          <p14:tracePt t="45166" x="8505825" y="4433888"/>
          <p14:tracePt t="45183" x="8396288" y="4427538"/>
          <p14:tracePt t="45200" x="8229600" y="4419600"/>
          <p14:tracePt t="45216" x="8128000" y="4419600"/>
          <p14:tracePt t="45233" x="8048625" y="4411663"/>
          <p14:tracePt t="45250" x="7989888" y="4405313"/>
          <p14:tracePt t="45266" x="7953375" y="4405313"/>
          <p14:tracePt t="45283" x="7916863" y="4391025"/>
          <p14:tracePt t="45300" x="7881938" y="4383088"/>
          <p14:tracePt t="45316" x="7845425" y="4368800"/>
          <p14:tracePt t="45333" x="7808913" y="4368800"/>
          <p14:tracePt t="45350" x="7772400" y="4360863"/>
          <p14:tracePt t="45367" x="7735888" y="4354513"/>
          <p14:tracePt t="45384" x="7685088" y="4340225"/>
          <p14:tracePt t="45400" x="7648575" y="4332288"/>
          <p14:tracePt t="45417" x="7634288" y="4325938"/>
          <p14:tracePt t="45433" x="7620000" y="4325938"/>
          <p14:tracePt t="45450" x="7612063" y="4318000"/>
          <p14:tracePt t="45467" x="7597775" y="4310063"/>
          <p14:tracePt t="45483" x="7583488" y="4310063"/>
          <p14:tracePt t="45501" x="7583488" y="4303713"/>
          <p14:tracePt t="45517" x="7577138" y="4303713"/>
          <p14:tracePt t="45534" x="7569200" y="4303713"/>
          <p14:tracePt t="45551" x="7561263" y="4295775"/>
          <p14:tracePt t="45567" x="7561263" y="4289425"/>
          <p14:tracePt t="45584" x="7554913" y="4281488"/>
          <p14:tracePt t="45600" x="7546975" y="4267200"/>
          <p14:tracePt t="45617" x="7546975" y="4259263"/>
          <p14:tracePt t="45634" x="7540625" y="4252913"/>
          <p14:tracePt t="45667" x="7540625" y="4244975"/>
          <p14:tracePt t="45684" x="7532688" y="4244975"/>
          <p14:tracePt t="45784" x="7532688" y="4238625"/>
          <p14:tracePt t="45945" x="7540625" y="4238625"/>
          <p14:tracePt t="45952" x="7546975" y="4238625"/>
          <p14:tracePt t="45976" x="7546975" y="4244975"/>
          <p14:tracePt t="45984" x="7554913" y="4244975"/>
          <p14:tracePt t="46097" x="7561263" y="4244975"/>
          <p14:tracePt t="46129" x="7561263" y="4252913"/>
          <p14:tracePt t="46193" x="7554913" y="4252913"/>
          <p14:tracePt t="46208" x="7546975" y="4252913"/>
          <p14:tracePt t="46216" x="7540625" y="4252913"/>
          <p14:tracePt t="46224" x="7532688" y="4252913"/>
          <p14:tracePt t="46240" x="7518400" y="4252913"/>
          <p14:tracePt t="46256" x="7510463" y="4252913"/>
          <p14:tracePt t="46272" x="7504113" y="4252913"/>
          <p14:tracePt t="46285" x="7489825" y="4252913"/>
          <p14:tracePt t="46302" x="7475538" y="4259263"/>
          <p14:tracePt t="46318" x="7459663" y="4259263"/>
          <p14:tracePt t="46335" x="7445375" y="4267200"/>
          <p14:tracePt t="46352" x="7431088" y="4267200"/>
          <p14:tracePt t="46369" x="7416800" y="4267200"/>
          <p14:tracePt t="46481" x="7424738" y="4267200"/>
          <p14:tracePt t="46488" x="7439025" y="4267200"/>
          <p14:tracePt t="46496" x="7453313" y="4275138"/>
          <p14:tracePt t="46504" x="7467600" y="4275138"/>
          <p14:tracePt t="46519" x="7481888" y="4275138"/>
          <p14:tracePt t="46536" x="7546975" y="4289425"/>
          <p14:tracePt t="46552" x="7577138" y="4295775"/>
          <p14:tracePt t="46569" x="7597775" y="4295775"/>
          <p14:tracePt t="46585" x="7627938" y="4295775"/>
          <p14:tracePt t="46602" x="7648575" y="4295775"/>
          <p14:tracePt t="46619" x="7670800" y="4295775"/>
          <p14:tracePt t="46636" x="7699375" y="4295775"/>
          <p14:tracePt t="46652" x="7743825" y="4289425"/>
          <p14:tracePt t="46669" x="7786688" y="4281488"/>
          <p14:tracePt t="46686" x="7837488" y="4281488"/>
          <p14:tracePt t="46702" x="7896225" y="4281488"/>
          <p14:tracePt t="46719" x="7947025" y="4281488"/>
          <p14:tracePt t="46736" x="8034338" y="4275138"/>
          <p14:tracePt t="46753" x="8150225" y="4267200"/>
          <p14:tracePt t="46769" x="8258175" y="4259263"/>
          <p14:tracePt t="46786" x="8359775" y="4259263"/>
          <p14:tracePt t="46803" x="8396288" y="4259263"/>
          <p14:tracePt t="46819" x="8455025" y="4252913"/>
          <p14:tracePt t="46836" x="8475663" y="4244975"/>
          <p14:tracePt t="46853" x="8497888" y="4238625"/>
          <p14:tracePt t="46869" x="8520113" y="4224338"/>
          <p14:tracePt t="46887" x="8548688" y="4208463"/>
          <p14:tracePt t="46903" x="8585200" y="4187825"/>
          <p14:tracePt t="46920" x="8613775" y="4179888"/>
          <p14:tracePt t="46936" x="8621713" y="4173538"/>
          <p14:tracePt t="46984" x="8621713" y="4165600"/>
          <p14:tracePt t="46992" x="8621713" y="4157663"/>
          <p14:tracePt t="47003" x="8621713" y="4151313"/>
          <p14:tracePt t="47020" x="8628063" y="4122738"/>
          <p14:tracePt t="47037" x="8628063" y="4092575"/>
          <p14:tracePt t="47053" x="8628063" y="4064000"/>
          <p14:tracePt t="47071" x="8621713" y="4049713"/>
          <p14:tracePt t="47087" x="8613775" y="4027488"/>
          <p14:tracePt t="47104" x="8593138" y="3998913"/>
          <p14:tracePt t="47120" x="8534400" y="3954463"/>
          <p14:tracePt t="47137" x="8483600" y="3925888"/>
          <p14:tracePt t="47153" x="8440738" y="3897313"/>
          <p14:tracePt t="47170" x="8396288" y="3875088"/>
          <p14:tracePt t="47187" x="8359775" y="3852863"/>
          <p14:tracePt t="47204" x="8316913" y="3838575"/>
          <p14:tracePt t="47220" x="8280400" y="3824288"/>
          <p14:tracePt t="47237" x="8237538" y="3802063"/>
          <p14:tracePt t="47254" x="8201025" y="3795713"/>
          <p14:tracePt t="47271" x="8178800" y="3781425"/>
          <p14:tracePt t="47288" x="8150225" y="3773488"/>
          <p14:tracePt t="47304" x="8135938" y="3773488"/>
          <p14:tracePt t="47320" x="8091488" y="3773488"/>
          <p14:tracePt t="47337" x="8040688" y="3773488"/>
          <p14:tracePt t="47354" x="7989888" y="3773488"/>
          <p14:tracePt t="47370" x="7916863" y="3773488"/>
          <p14:tracePt t="47387" x="7859713" y="3773488"/>
          <p14:tracePt t="47404" x="7808913" y="3773488"/>
          <p14:tracePt t="47421" x="7758113" y="3773488"/>
          <p14:tracePt t="47438" x="7713663" y="3773488"/>
          <p14:tracePt t="47454" x="7662863" y="3781425"/>
          <p14:tracePt t="47471" x="7597775" y="3795713"/>
          <p14:tracePt t="47488" x="7504113" y="3838575"/>
          <p14:tracePt t="47504" x="7439025" y="3860800"/>
          <p14:tracePt t="47521" x="7388225" y="3883025"/>
          <p14:tracePt t="47537" x="7366000" y="3889375"/>
          <p14:tracePt t="47554" x="7343775" y="3897313"/>
          <p14:tracePt t="47571" x="7329488" y="3911600"/>
          <p14:tracePt t="47588" x="7315200" y="3919538"/>
          <p14:tracePt t="47604" x="7307263" y="3933825"/>
          <p14:tracePt t="47621" x="7300913" y="3954463"/>
          <p14:tracePt t="47638" x="7292975" y="3984625"/>
          <p14:tracePt t="47654" x="7292975" y="4013200"/>
          <p14:tracePt t="47672" x="7278688" y="4056063"/>
          <p14:tracePt t="47688" x="7278688" y="4078288"/>
          <p14:tracePt t="47704" x="7278688" y="4106863"/>
          <p14:tracePt t="47721" x="7278688" y="4114800"/>
          <p14:tracePt t="47738" x="7292975" y="4143375"/>
          <p14:tracePt t="47755" x="7323138" y="4173538"/>
          <p14:tracePt t="47772" x="7380288" y="4202113"/>
          <p14:tracePt t="47789" x="7439025" y="4230688"/>
          <p14:tracePt t="47805" x="7526338" y="4259263"/>
          <p14:tracePt t="47821" x="7612063" y="4281488"/>
          <p14:tracePt t="47839" x="7699375" y="4289425"/>
          <p14:tracePt t="47855" x="7758113" y="4295775"/>
          <p14:tracePt t="47872" x="7823200" y="4303713"/>
          <p14:tracePt t="47888" x="7859713" y="4310063"/>
          <p14:tracePt t="47905" x="7896225" y="4310063"/>
          <p14:tracePt t="47921" x="7947025" y="4310063"/>
          <p14:tracePt t="47938" x="7997825" y="4310063"/>
          <p14:tracePt t="47955" x="8054975" y="4310063"/>
          <p14:tracePt t="47972" x="8113713" y="4310063"/>
          <p14:tracePt t="47989" x="8156575" y="4310063"/>
          <p14:tracePt t="48005" x="8207375" y="4310063"/>
          <p14:tracePt t="48022" x="8258175" y="4310063"/>
          <p14:tracePt t="48038" x="8316913" y="4310063"/>
          <p14:tracePt t="48055" x="8389938" y="4310063"/>
          <p14:tracePt t="48073" x="8520113" y="4310063"/>
          <p14:tracePt t="48089" x="8593138" y="4295775"/>
          <p14:tracePt t="48105" x="8658225" y="4267200"/>
          <p14:tracePt t="48122" x="8701088" y="4244975"/>
          <p14:tracePt t="48139" x="8759825" y="4202113"/>
          <p14:tracePt t="48155" x="8810625" y="4179888"/>
          <p14:tracePt t="48172" x="8861425" y="4143375"/>
          <p14:tracePt t="48189" x="8897938" y="4114800"/>
          <p14:tracePt t="48205" x="8904288" y="4100513"/>
          <p14:tracePt t="48222" x="8912225" y="4078288"/>
          <p14:tracePt t="48240" x="8912225" y="4027488"/>
          <p14:tracePt t="48256" x="8926513" y="3998913"/>
          <p14:tracePt t="48273" x="8926513" y="3962400"/>
          <p14:tracePt t="48289" x="8926513" y="3925888"/>
          <p14:tracePt t="48306" x="8926513" y="3897313"/>
          <p14:tracePt t="48322" x="8912225" y="3868738"/>
          <p14:tracePt t="48339" x="8890000" y="3824288"/>
          <p14:tracePt t="48356" x="8861425" y="3787775"/>
          <p14:tracePt t="48373" x="8831263" y="3736975"/>
          <p14:tracePt t="48389" x="8774113" y="3694113"/>
          <p14:tracePt t="48406" x="8694738" y="3649663"/>
          <p14:tracePt t="48423" x="8599488" y="3614738"/>
          <p14:tracePt t="48439" x="8526463" y="3584575"/>
          <p14:tracePt t="48456" x="8410575" y="3578225"/>
          <p14:tracePt t="48473" x="8331200" y="3570288"/>
          <p14:tracePt t="48489" x="8266113" y="3570288"/>
          <p14:tracePt t="48506" x="8221663" y="3570288"/>
          <p14:tracePt t="48523" x="8178800" y="3570288"/>
          <p14:tracePt t="48539" x="8120063" y="3578225"/>
          <p14:tracePt t="48556" x="8040688" y="3598863"/>
          <p14:tracePt t="48573" x="7947025" y="3614738"/>
          <p14:tracePt t="48590" x="7859713" y="3629025"/>
          <p14:tracePt t="48607" x="7772400" y="3649663"/>
          <p14:tracePt t="48623" x="7678738" y="3679825"/>
          <p14:tracePt t="48640" x="7605713" y="3716338"/>
          <p14:tracePt t="48656" x="7526338" y="3759200"/>
          <p14:tracePt t="48673" x="7496175" y="3781425"/>
          <p14:tracePt t="48690" x="7475538" y="3810000"/>
          <p14:tracePt t="48706" x="7467600" y="3832225"/>
          <p14:tracePt t="48723" x="7453313" y="3875088"/>
          <p14:tracePt t="48740" x="7445375" y="3911600"/>
          <p14:tracePt t="48756" x="7445375" y="3954463"/>
          <p14:tracePt t="48773" x="7445375" y="3990975"/>
          <p14:tracePt t="48790" x="7453313" y="4021138"/>
          <p14:tracePt t="48807" x="7453313" y="4035425"/>
          <p14:tracePt t="48823" x="7467600" y="4049713"/>
          <p14:tracePt t="48840" x="7475538" y="4071938"/>
          <p14:tracePt t="48857" x="7489825" y="4078288"/>
          <p14:tracePt t="48873" x="7518400" y="4100513"/>
          <p14:tracePt t="48890" x="7554913" y="4122738"/>
          <p14:tracePt t="48907" x="7612063" y="4143375"/>
          <p14:tracePt t="48923" x="7648575" y="4157663"/>
          <p14:tracePt t="48940" x="7685088" y="4173538"/>
          <p14:tracePt t="48957" x="7699375" y="4179888"/>
          <p14:tracePt t="48974" x="7713663" y="4179888"/>
          <p14:tracePt t="48991" x="7721600" y="4187825"/>
          <p14:tracePt t="49007" x="7735888" y="4187825"/>
          <p14:tracePt t="49024" x="7743825" y="4187825"/>
          <p14:tracePt t="49040" x="7750175" y="4187825"/>
          <p14:tracePt t="49057" x="7764463" y="4187825"/>
          <p14:tracePt t="49090" x="7772400" y="4187825"/>
          <p14:tracePt t="49107" x="7786688" y="4187825"/>
          <p14:tracePt t="49128" x="7794625" y="4187825"/>
          <p14:tracePt t="49144" x="7800975" y="4187825"/>
          <p14:tracePt t="49169" x="7808913" y="4187825"/>
          <p14:tracePt t="49184" x="7815263" y="4187825"/>
          <p14:tracePt t="49224" x="7823200" y="4187825"/>
          <p14:tracePt t="49265" x="7831138" y="4187825"/>
          <p14:tracePt t="49288" x="7837488" y="4187825"/>
          <p14:tracePt t="49312" x="7845425" y="4187825"/>
          <p14:tracePt t="49384" x="7837488" y="4194175"/>
          <p14:tracePt t="49392" x="7823200" y="4194175"/>
          <p14:tracePt t="49400" x="7800975" y="4202113"/>
          <p14:tracePt t="49408" x="7780338" y="4208463"/>
          <p14:tracePt t="49424" x="7685088" y="4238625"/>
          <p14:tracePt t="49441" x="7532688" y="4259263"/>
          <p14:tracePt t="49458" x="7140575" y="4289425"/>
          <p14:tracePt t="49474" x="6465888" y="4318000"/>
          <p14:tracePt t="49491" x="5464175" y="4318000"/>
          <p14:tracePt t="49508" x="4383088" y="4332288"/>
          <p14:tracePt t="49525" x="3541713" y="4332288"/>
          <p14:tracePt t="49541" x="3113088" y="4303713"/>
          <p14:tracePt t="49558" x="2974975" y="4275138"/>
          <p14:tracePt t="49575" x="2954338" y="4267200"/>
          <p14:tracePt t="49617" x="2954338" y="4259263"/>
          <p14:tracePt t="49625" x="2954338" y="4216400"/>
          <p14:tracePt t="49642" x="2954338" y="4114800"/>
          <p14:tracePt t="49658" x="2954338" y="4021138"/>
          <p14:tracePt t="49675" x="2954338" y="3962400"/>
          <p14:tracePt t="49692" x="2960688" y="3903663"/>
          <p14:tracePt t="49708" x="2997200" y="3817938"/>
          <p14:tracePt t="49725" x="3011488" y="3751263"/>
          <p14:tracePt t="49742" x="3019425" y="3694113"/>
          <p14:tracePt t="49759" x="3040063" y="3643313"/>
          <p14:tracePt t="49775" x="3076575" y="3584575"/>
          <p14:tracePt t="49792" x="3228975" y="3446463"/>
          <p14:tracePt t="49809" x="3389313" y="3375025"/>
          <p14:tracePt t="49825" x="3563938" y="3302000"/>
          <p14:tracePt t="49842" x="3824288" y="3251200"/>
          <p14:tracePt t="49859" x="4100513" y="3222625"/>
          <p14:tracePt t="49875" x="4244975" y="3214688"/>
          <p14:tracePt t="49892" x="4376738" y="3214688"/>
          <p14:tracePt t="49909" x="4492625" y="3214688"/>
          <p14:tracePt t="49925" x="4564063" y="3228975"/>
          <p14:tracePt t="49942" x="4600575" y="3251200"/>
          <p14:tracePt t="49959" x="4673600" y="3309938"/>
          <p14:tracePt t="49976" x="4732338" y="3367088"/>
          <p14:tracePt t="49992" x="4840288" y="3432175"/>
          <p14:tracePt t="50009" x="4868863" y="3462338"/>
          <p14:tracePt t="50026" x="4905375" y="3505200"/>
          <p14:tracePt t="50043" x="4935538" y="3533775"/>
          <p14:tracePt t="50059" x="4956175" y="3563938"/>
          <p14:tracePt t="50076" x="4964113" y="3592513"/>
          <p14:tracePt t="50092" x="4970463" y="3635375"/>
          <p14:tracePt t="50109" x="4970463" y="3686175"/>
          <p14:tracePt t="50126" x="4978400" y="3722688"/>
          <p14:tracePt t="50143" x="4986338" y="3744913"/>
          <p14:tracePt t="50159" x="4986338" y="3773488"/>
          <p14:tracePt t="50176" x="4992688" y="3824288"/>
          <p14:tracePt t="50193" x="4992688" y="3852863"/>
          <p14:tracePt t="50209" x="4992688" y="3883025"/>
          <p14:tracePt t="50226" x="4992688" y="3911600"/>
          <p14:tracePt t="50243" x="4986338" y="3933825"/>
          <p14:tracePt t="50259" x="4956175" y="3954463"/>
          <p14:tracePt t="50276" x="4919663" y="3976688"/>
          <p14:tracePt t="50293" x="4862513" y="3998913"/>
          <p14:tracePt t="50309" x="4775200" y="4027488"/>
          <p14:tracePt t="50326" x="4716463" y="4041775"/>
          <p14:tracePt t="50343" x="4659313" y="4041775"/>
          <p14:tracePt t="50360" x="4572000" y="4041775"/>
          <p14:tracePt t="50376" x="4535488" y="4041775"/>
          <p14:tracePt t="50393" x="4498975" y="4021138"/>
          <p14:tracePt t="50410" x="4456113" y="3998913"/>
          <p14:tracePt t="50426" x="4427538" y="3970338"/>
          <p14:tracePt t="50443" x="4391025" y="3925888"/>
          <p14:tracePt t="50460" x="4360863" y="3868738"/>
          <p14:tracePt t="50477" x="4332288" y="3810000"/>
          <p14:tracePt t="50493" x="4318000" y="3759200"/>
          <p14:tracePt t="50510" x="4303713" y="3722688"/>
          <p14:tracePt t="50527" x="4303713" y="3679825"/>
          <p14:tracePt t="50543" x="4303713" y="3629025"/>
          <p14:tracePt t="50560" x="4354513" y="3519488"/>
          <p14:tracePt t="50577" x="4383088" y="3462338"/>
          <p14:tracePt t="50593" x="4433888" y="3417888"/>
          <p14:tracePt t="50610" x="4478338" y="3395663"/>
          <p14:tracePt t="50627" x="4543425" y="3381375"/>
          <p14:tracePt t="50643" x="4608513" y="3367088"/>
          <p14:tracePt t="50660" x="4659313" y="3360738"/>
          <p14:tracePt t="50678" x="4687888" y="3352800"/>
          <p14:tracePt t="50694" x="4716463" y="3352800"/>
          <p14:tracePt t="50710" x="4738688" y="3352800"/>
          <p14:tracePt t="50728" x="4789488" y="3367088"/>
          <p14:tracePt t="50744" x="4803775" y="3375025"/>
          <p14:tracePt t="50760" x="4840288" y="3389313"/>
          <p14:tracePt t="50777" x="4862513" y="3403600"/>
          <p14:tracePt t="50794" x="4899025" y="3432175"/>
          <p14:tracePt t="50810" x="4956175" y="3468688"/>
          <p14:tracePt t="50827" x="5014913" y="3513138"/>
          <p14:tracePt t="50844" x="5051425" y="3548063"/>
          <p14:tracePt t="50861" x="5072063" y="3584575"/>
          <p14:tracePt t="50878" x="5087938" y="3614738"/>
          <p14:tracePt t="50894" x="5094288" y="3643313"/>
          <p14:tracePt t="50911" x="5102225" y="3671888"/>
          <p14:tracePt t="50928" x="5102225" y="3730625"/>
          <p14:tracePt t="50944" x="5102225" y="3781425"/>
          <p14:tracePt t="50961" x="5087938" y="3852863"/>
          <p14:tracePt t="50977" x="5065713" y="3911600"/>
          <p14:tracePt t="50994" x="5051425" y="3954463"/>
          <p14:tracePt t="51011" x="5037138" y="3998913"/>
          <p14:tracePt t="51027" x="5000625" y="4035425"/>
          <p14:tracePt t="51044" x="4964113" y="4056063"/>
          <p14:tracePt t="51061" x="4927600" y="4086225"/>
          <p14:tracePt t="51078" x="4884738" y="4100513"/>
          <p14:tracePt t="51094" x="4833938" y="4100513"/>
          <p14:tracePt t="51111" x="4783138" y="4100513"/>
          <p14:tracePt t="51128" x="4732338" y="4086225"/>
          <p14:tracePt t="51144" x="4702175" y="4078288"/>
          <p14:tracePt t="51161" x="4695825" y="4078288"/>
          <p14:tracePt t="51178" x="4681538" y="4078288"/>
          <p14:tracePt t="51195" x="4673600" y="4078288"/>
          <p14:tracePt t="51211" x="4673600" y="4071938"/>
          <p14:tracePt t="51241" x="4665663" y="4071938"/>
          <p14:tracePt t="51553" x="4659313" y="4071938"/>
          <p14:tracePt t="51568" x="4651375" y="4071938"/>
          <p14:tracePt t="51633" x="4645025" y="4071938"/>
          <p14:tracePt t="51657" x="4637088" y="4071938"/>
          <p14:tracePt t="51664" x="4630738" y="4071938"/>
          <p14:tracePt t="51680" x="4622800" y="4071938"/>
          <p14:tracePt t="51688" x="4608513" y="4071938"/>
          <p14:tracePt t="51696" x="4594225" y="4064000"/>
          <p14:tracePt t="51712" x="4572000" y="4056063"/>
          <p14:tracePt t="51729" x="4535488" y="4041775"/>
          <p14:tracePt t="51746" x="4498975" y="4035425"/>
          <p14:tracePt t="51762" x="4462463" y="4021138"/>
          <p14:tracePt t="51779" x="4411663" y="4013200"/>
          <p14:tracePt t="51796" x="4354513" y="3998913"/>
          <p14:tracePt t="51812" x="4281488" y="3984625"/>
          <p14:tracePt t="51829" x="4194175" y="3954463"/>
          <p14:tracePt t="51846" x="4122738" y="3940175"/>
          <p14:tracePt t="51863" x="4071938" y="3925888"/>
          <p14:tracePt t="51880" x="4021138" y="3919538"/>
          <p14:tracePt t="51896" x="3984625" y="3919538"/>
          <p14:tracePt t="51913" x="3933825" y="3919538"/>
          <p14:tracePt t="51929" x="3860800" y="3903663"/>
          <p14:tracePt t="51946" x="3759200" y="3889375"/>
          <p14:tracePt t="51963" x="3700463" y="3868738"/>
          <p14:tracePt t="51980" x="3679825" y="3832225"/>
          <p14:tracePt t="51996" x="3665538" y="3795713"/>
          <p14:tracePt t="52013" x="3657600" y="3751263"/>
          <p14:tracePt t="52030" x="3649663" y="3716338"/>
          <p14:tracePt t="52047" x="3635375" y="3679825"/>
          <p14:tracePt t="52063" x="3635375" y="3643313"/>
          <p14:tracePt t="52080" x="3629025" y="3598863"/>
          <p14:tracePt t="52096" x="3629025" y="3584575"/>
          <p14:tracePt t="52113" x="3629025" y="3570288"/>
          <p14:tracePt t="52130" x="3629025" y="3541713"/>
          <p14:tracePt t="52146" x="3621088" y="3527425"/>
          <p14:tracePt t="52163" x="3614738" y="3505200"/>
          <p14:tracePt t="52180" x="3606800" y="3482975"/>
          <p14:tracePt t="52197" x="3598863" y="3462338"/>
          <p14:tracePt t="52213" x="3578225" y="3440113"/>
          <p14:tracePt t="52230" x="3563938" y="3417888"/>
          <p14:tracePt t="52247" x="3533775" y="3403600"/>
          <p14:tracePt t="52264" x="3513138" y="3395663"/>
          <p14:tracePt t="52280" x="3482975" y="3389313"/>
          <p14:tracePt t="52297" x="3462338" y="3389313"/>
          <p14:tracePt t="52313" x="3440113" y="3389313"/>
          <p14:tracePt t="52330" x="3425825" y="3389313"/>
          <p14:tracePt t="52347" x="3403600" y="3389313"/>
          <p14:tracePt t="52364" x="3395663" y="3389313"/>
          <p14:tracePt t="52380" x="3389313" y="3389313"/>
          <p14:tracePt t="52397" x="3381375" y="3389313"/>
          <p14:tracePt t="52414" x="3375025" y="3389313"/>
          <p14:tracePt t="52431" x="3360738" y="3389313"/>
          <p14:tracePt t="52447" x="3344863" y="3395663"/>
          <p14:tracePt t="52464" x="3324225" y="3395663"/>
          <p14:tracePt t="52481" x="3309938" y="3403600"/>
          <p14:tracePt t="52497" x="3294063" y="3411538"/>
          <p14:tracePt t="52514" x="3273425" y="3417888"/>
          <p14:tracePt t="52530" x="3243263" y="3432175"/>
          <p14:tracePt t="52547" x="3228975" y="3446463"/>
          <p14:tracePt t="52564" x="3192463" y="3454400"/>
          <p14:tracePt t="52581" x="3171825" y="3468688"/>
          <p14:tracePt t="52598" x="3149600" y="3482975"/>
          <p14:tracePt t="52614" x="3127375" y="3519488"/>
          <p14:tracePt t="52631" x="3106738" y="3548063"/>
          <p14:tracePt t="52648" x="3070225" y="3606800"/>
          <p14:tracePt t="52664" x="3055938" y="3643313"/>
          <p14:tracePt t="52681" x="3055938" y="3671888"/>
          <p14:tracePt t="52697" x="3055938" y="3700463"/>
          <p14:tracePt t="52714" x="3055938" y="3736975"/>
          <p14:tracePt t="52731" x="3070225" y="3767138"/>
          <p14:tracePt t="52748" x="3090863" y="3795713"/>
          <p14:tracePt t="52764" x="3121025" y="3817938"/>
          <p14:tracePt t="52782" x="3171825" y="3852863"/>
          <p14:tracePt t="52798" x="3208338" y="3868738"/>
          <p14:tracePt t="52814" x="3251200" y="3883025"/>
          <p14:tracePt t="52831" x="3287713" y="3903663"/>
          <p14:tracePt t="52848" x="3338513" y="3903663"/>
          <p14:tracePt t="52864" x="3360738" y="3903663"/>
          <p14:tracePt t="52881" x="3395663" y="3903663"/>
          <p14:tracePt t="52898" x="3432175" y="3903663"/>
          <p14:tracePt t="52914" x="3468688" y="3897313"/>
          <p14:tracePt t="52931" x="3482975" y="3883025"/>
          <p14:tracePt t="52948" x="3505200" y="3868738"/>
          <p14:tracePt t="52965" x="3533775" y="3846513"/>
          <p14:tracePt t="52982" x="3563938" y="3817938"/>
          <p14:tracePt t="52998" x="3584575" y="3787775"/>
          <p14:tracePt t="53015" x="3598863" y="3767138"/>
          <p14:tracePt t="53032" x="3606800" y="3722688"/>
          <p14:tracePt t="53048" x="3606800" y="3686175"/>
          <p14:tracePt t="53065" x="3606800" y="3657600"/>
          <p14:tracePt t="53082" x="3598863" y="3614738"/>
          <p14:tracePt t="53098" x="3584575" y="3584575"/>
          <p14:tracePt t="53115" x="3563938" y="3556000"/>
          <p14:tracePt t="53132" x="3548063" y="3519488"/>
          <p14:tracePt t="53148" x="3533775" y="3505200"/>
          <p14:tracePt t="53165" x="3513138" y="3490913"/>
          <p14:tracePt t="53182" x="3490913" y="3476625"/>
          <p14:tracePt t="53199" x="3454400" y="3462338"/>
          <p14:tracePt t="53200" x="3440113" y="3462338"/>
          <p14:tracePt t="53215" x="3425825" y="3454400"/>
          <p14:tracePt t="53232" x="3367088" y="3446463"/>
          <p14:tracePt t="53249" x="3324225" y="3446463"/>
          <p14:tracePt t="53265" x="3273425" y="3462338"/>
          <p14:tracePt t="53282" x="3236913" y="3468688"/>
          <p14:tracePt t="53299" x="3208338" y="3482975"/>
          <p14:tracePt t="53315" x="3171825" y="3490913"/>
          <p14:tracePt t="53332" x="3157538" y="3497263"/>
          <p14:tracePt t="53349" x="3121025" y="3519488"/>
          <p14:tracePt t="53365" x="3090863" y="3556000"/>
          <p14:tracePt t="53383" x="3062288" y="3592513"/>
          <p14:tracePt t="53400" x="3055938" y="3657600"/>
          <p14:tracePt t="53416" x="3040063" y="3751263"/>
          <p14:tracePt t="53432" x="3040063" y="3795713"/>
          <p14:tracePt t="53449" x="3055938" y="3838575"/>
          <p14:tracePt t="53466" x="3070225" y="3883025"/>
          <p14:tracePt t="53483" x="3098800" y="3911600"/>
          <p14:tracePt t="53499" x="3141663" y="3948113"/>
          <p14:tracePt t="53516" x="3192463" y="3970338"/>
          <p14:tracePt t="53532" x="3259138" y="3998913"/>
          <p14:tracePt t="53549" x="3338513" y="4027488"/>
          <p14:tracePt t="53566" x="3403600" y="4049713"/>
          <p14:tracePt t="53583" x="3454400" y="4056063"/>
          <p14:tracePt t="53600" x="3519488" y="4064000"/>
          <p14:tracePt t="53616" x="3556000" y="4064000"/>
          <p14:tracePt t="53633" x="3592513" y="4064000"/>
          <p14:tracePt t="53649" x="3629025" y="4041775"/>
          <p14:tracePt t="53666" x="3665538" y="4013200"/>
          <p14:tracePt t="53683" x="3694113" y="3970338"/>
          <p14:tracePt t="53700" x="3716338" y="3911600"/>
          <p14:tracePt t="53716" x="3730625" y="3860800"/>
          <p14:tracePt t="53733" x="3736975" y="3795713"/>
          <p14:tracePt t="53749" x="3736975" y="3744913"/>
          <p14:tracePt t="53767" x="3736975" y="3694113"/>
          <p14:tracePt t="53784" x="3730625" y="3649663"/>
          <p14:tracePt t="53800" x="3686175" y="3563938"/>
          <p14:tracePt t="53816" x="3643313" y="3505200"/>
          <p14:tracePt t="53833" x="3598863" y="3440113"/>
          <p14:tracePt t="53850" x="3548063" y="3403600"/>
          <p14:tracePt t="53866" x="3505200" y="3381375"/>
          <p14:tracePt t="53883" x="3462338" y="3367088"/>
          <p14:tracePt t="53900" x="3403600" y="3367088"/>
          <p14:tracePt t="53917" x="3309938" y="3375025"/>
          <p14:tracePt t="53933" x="3228975" y="3403600"/>
          <p14:tracePt t="53950" x="3157538" y="3440113"/>
          <p14:tracePt t="53967" x="3098800" y="3462338"/>
          <p14:tracePt t="53984" x="3048000" y="3490913"/>
          <p14:tracePt t="54000" x="3011488" y="3548063"/>
          <p14:tracePt t="54017" x="3005138" y="3592513"/>
          <p14:tracePt t="54033" x="2997200" y="3643313"/>
          <p14:tracePt t="54050" x="3005138" y="3716338"/>
          <p14:tracePt t="54067" x="3033713" y="3787775"/>
          <p14:tracePt t="54084" x="3062288" y="3852863"/>
          <p14:tracePt t="54101" x="3113088" y="3919538"/>
          <p14:tracePt t="54117" x="3157538" y="3970338"/>
          <p14:tracePt t="54134" x="3208338" y="4013200"/>
          <p14:tracePt t="54151" x="3265488" y="4049713"/>
          <p14:tracePt t="54168" x="3302000" y="4064000"/>
          <p14:tracePt t="54184" x="3360738" y="4078288"/>
          <p14:tracePt t="54200" x="3476625" y="4078288"/>
          <p14:tracePt t="54217" x="3548063" y="4078288"/>
          <p14:tracePt t="54234" x="3614738" y="4049713"/>
          <p14:tracePt t="54250" x="3679825" y="4021138"/>
          <p14:tracePt t="54267" x="3722688" y="3998913"/>
          <p14:tracePt t="54284" x="3759200" y="3976688"/>
          <p14:tracePt t="54301" x="3781425" y="3948113"/>
          <p14:tracePt t="54317" x="3802063" y="3919538"/>
          <p14:tracePt t="54334" x="3824288" y="3883025"/>
          <p14:tracePt t="54351" x="3832225" y="3852863"/>
          <p14:tracePt t="54368" x="3846513" y="3787775"/>
          <p14:tracePt t="54384" x="3846513" y="3736975"/>
          <p14:tracePt t="54401" x="3832225" y="3671888"/>
          <p14:tracePt t="54418" x="3802063" y="3614738"/>
          <p14:tracePt t="54434" x="3759200" y="3556000"/>
          <p14:tracePt t="54451" x="3708400" y="3505200"/>
          <p14:tracePt t="54468" x="3649663" y="3476625"/>
          <p14:tracePt t="54484" x="3598863" y="3454400"/>
          <p14:tracePt t="54501" x="3527425" y="3446463"/>
          <p14:tracePt t="54518" x="3440113" y="3446463"/>
          <p14:tracePt t="54535" x="3330575" y="3446463"/>
          <p14:tracePt t="54551" x="3236913" y="3476625"/>
          <p14:tracePt t="54568" x="3149600" y="3497263"/>
          <p14:tracePt t="54585" x="3113088" y="3513138"/>
          <p14:tracePt t="54601" x="3098800" y="3527425"/>
          <p14:tracePt t="54618" x="3090863" y="3533775"/>
          <p14:tracePt t="54635" x="3084513" y="3548063"/>
          <p14:tracePt t="54651" x="3076575" y="3556000"/>
          <p14:tracePt t="54668" x="3076575" y="3563938"/>
          <p14:tracePt t="54701" x="3076575" y="3570288"/>
          <p14:tracePt t="54728" x="3076575" y="3578225"/>
          <p14:tracePt t="54736" x="3090863" y="3578225"/>
          <p14:tracePt t="54752" x="3106738" y="3578225"/>
          <p14:tracePt t="54768" x="3149600" y="3578225"/>
          <p14:tracePt t="54786" x="3259138" y="3578225"/>
          <p14:tracePt t="54802" x="3344863" y="3578225"/>
          <p14:tracePt t="54818" x="3389313" y="3584575"/>
          <p14:tracePt t="54835" x="3432175" y="3584575"/>
          <p14:tracePt t="54852" x="3513138" y="3578225"/>
          <p14:tracePt t="54868" x="3736975" y="3548063"/>
          <p14:tracePt t="54885" x="4049713" y="3548063"/>
          <p14:tracePt t="54902" x="4281488" y="3570288"/>
          <p14:tracePt t="54919" x="4346575" y="3592513"/>
          <p14:tracePt t="55385" x="4695825" y="3606800"/>
          <p14:tracePt t="55392" x="5246688" y="3635375"/>
          <p14:tracePt t="55403" x="5726113" y="3679825"/>
          <p14:tracePt t="55419" x="6669088" y="3795713"/>
          <p14:tracePt t="55436" x="7453313" y="3925888"/>
          <p14:tracePt t="55453" x="8128000" y="4049713"/>
          <p14:tracePt t="55470" x="8729663" y="4173538"/>
          <p14:tracePt t="55487" x="9056688" y="4230688"/>
          <p14:tracePt t="55503" x="9202738" y="4230688"/>
          <p14:tracePt t="55520" x="9288463" y="4230688"/>
          <p14:tracePt t="55536" x="9383713" y="4208463"/>
          <p14:tracePt t="55553" x="9390063" y="4208463"/>
          <p14:tracePt t="55587" x="9398000" y="4202113"/>
          <p14:tracePt t="55608" x="9405938" y="4202113"/>
          <p14:tracePt t="55620" x="9412288" y="4202113"/>
          <p14:tracePt t="55636" x="9434513" y="4202113"/>
          <p14:tracePt t="55653" x="9456738" y="4202113"/>
          <p14:tracePt t="55670" x="9463088" y="4202113"/>
          <p14:tracePt t="55687" x="9471025" y="4202113"/>
          <p14:tracePt t="55704" x="9499600" y="4216400"/>
          <p14:tracePt t="55720" x="9536113" y="4230688"/>
          <p14:tracePt t="55737" x="9593263" y="4275138"/>
          <p14:tracePt t="55753" x="9644063" y="4310063"/>
          <p14:tracePt t="55770" x="9659938" y="4340225"/>
          <p14:tracePt t="55787" x="9680575" y="4383088"/>
          <p14:tracePt t="55804" x="9694863" y="4419600"/>
          <p14:tracePt t="55820" x="9702800" y="4462463"/>
          <p14:tracePt t="55837" x="9739313" y="4521200"/>
          <p14:tracePt t="55854" x="9753600" y="4579938"/>
          <p14:tracePt t="55871" x="9782175" y="4637088"/>
          <p14:tracePt t="55888" x="9804400" y="4695825"/>
          <p14:tracePt t="55904" x="9812338" y="4716463"/>
          <p14:tracePt t="55920" x="9812338" y="4724400"/>
          <p14:tracePt t="55977" x="9804400" y="4724400"/>
          <p14:tracePt t="55984" x="9782175" y="4716463"/>
          <p14:tracePt t="55992" x="9761538" y="4710113"/>
          <p14:tracePt t="56004" x="9745663" y="4687888"/>
          <p14:tracePt t="56021" x="9659938" y="4637088"/>
          <p14:tracePt t="56037" x="9536113" y="4579938"/>
          <p14:tracePt t="56054" x="9375775" y="4521200"/>
          <p14:tracePt t="56071" x="9093200" y="4506913"/>
          <p14:tracePt t="56088" x="8404225" y="4470400"/>
          <p14:tracePt t="56104" x="7851775" y="4456113"/>
          <p14:tracePt t="56121" x="7337425" y="4462463"/>
          <p14:tracePt t="56137" x="6835775" y="4484688"/>
          <p14:tracePt t="56154" x="6408738" y="4521200"/>
          <p14:tracePt t="56171" x="6067425" y="4572000"/>
          <p14:tracePt t="56188" x="5813425" y="4637088"/>
          <p14:tracePt t="56204" x="5653088" y="4695825"/>
          <p14:tracePt t="56221" x="5522913" y="4738688"/>
          <p14:tracePt t="56238" x="5413375" y="4783138"/>
          <p14:tracePt t="56254" x="5291138" y="4833938"/>
          <p14:tracePt t="56271" x="5181600" y="4876800"/>
          <p14:tracePt t="56288" x="5057775" y="4935538"/>
          <p14:tracePt t="56304" x="5006975" y="4970463"/>
          <p14:tracePt t="56321" x="4992688" y="4992688"/>
          <p14:tracePt t="56338" x="4986338" y="5014913"/>
          <p14:tracePt t="56355" x="4986338" y="5029200"/>
          <p14:tracePt t="56371" x="4986338" y="5037138"/>
          <p14:tracePt t="56388" x="4986338" y="5051425"/>
          <p14:tracePt t="56405" x="4986338" y="5057775"/>
          <p14:tracePt t="56421" x="4986338" y="5072063"/>
          <p14:tracePt t="56438" x="4986338" y="5087938"/>
          <p14:tracePt t="56455" x="5000625" y="5108575"/>
          <p14:tracePt t="56472" x="5006975" y="5130800"/>
          <p14:tracePt t="56488" x="5014913" y="5145088"/>
          <p14:tracePt t="56505" x="5021263" y="5159375"/>
          <p14:tracePt t="56522" x="5043488" y="5167313"/>
          <p14:tracePt t="56538" x="5065713" y="5173663"/>
          <p14:tracePt t="56555" x="5094288" y="5181600"/>
          <p14:tracePt t="56572" x="5122863" y="5189538"/>
          <p14:tracePt t="56588" x="5159375" y="5195888"/>
          <p14:tracePt t="56605" x="5195888" y="5210175"/>
          <p14:tracePt t="56622" x="5232400" y="5210175"/>
          <p14:tracePt t="56638" x="5268913" y="5224463"/>
          <p14:tracePt t="56655" x="5297488" y="5232400"/>
          <p14:tracePt t="56672" x="5341938" y="5232400"/>
          <p14:tracePt t="56689" x="5356225" y="5232400"/>
          <p14:tracePt t="56705" x="5362575" y="5232400"/>
          <p14:tracePt t="56722" x="5376863" y="5224463"/>
          <p14:tracePt t="56739" x="5392738" y="5189538"/>
          <p14:tracePt t="56755" x="5407025" y="5145088"/>
          <p14:tracePt t="56772" x="5421313" y="5065713"/>
          <p14:tracePt t="56789" x="5443538" y="4992688"/>
          <p14:tracePt t="56806" x="5457825" y="4935538"/>
          <p14:tracePt t="56822" x="5472113" y="4905375"/>
          <p14:tracePt t="56839" x="5478463" y="4884738"/>
          <p14:tracePt t="56856" x="5494338" y="4862513"/>
          <p14:tracePt t="56872" x="5508625" y="4833938"/>
          <p14:tracePt t="56889" x="5537200" y="4797425"/>
          <p14:tracePt t="56906" x="5595938" y="4732338"/>
          <p14:tracePt t="56922" x="5653088" y="4673600"/>
          <p14:tracePt t="56939" x="5726113" y="4608513"/>
          <p14:tracePt t="56956" x="5791200" y="4557713"/>
          <p14:tracePt t="56973" x="5884863" y="4513263"/>
          <p14:tracePt t="56989" x="5994400" y="4478338"/>
          <p14:tracePt t="57006" x="6103938" y="4448175"/>
          <p14:tracePt t="57024" x="6270625" y="4411663"/>
          <p14:tracePt t="57039" x="6321425" y="4405313"/>
          <p14:tracePt t="57056" x="6494463" y="4383088"/>
          <p14:tracePt t="57073" x="6654800" y="4360863"/>
          <p14:tracePt t="57089" x="6937375" y="4318000"/>
          <p14:tracePt t="57106" x="7286625" y="4289425"/>
          <p14:tracePt t="57123" x="7693025" y="4252913"/>
          <p14:tracePt t="57139" x="8040688" y="4224338"/>
          <p14:tracePt t="57156" x="8280400" y="4224338"/>
          <p14:tracePt t="57173" x="8455025" y="4216400"/>
          <p14:tracePt t="57190" x="8621713" y="4216400"/>
          <p14:tracePt t="57207" x="8816975" y="4216400"/>
          <p14:tracePt t="57208" x="8932863" y="4216400"/>
          <p14:tracePt t="57223" x="9042400" y="4224338"/>
          <p14:tracePt t="57240" x="9420225" y="4267200"/>
          <p14:tracePt t="57256" x="9615488" y="4303713"/>
          <p14:tracePt t="57273" x="9775825" y="4332288"/>
          <p14:tracePt t="57290" x="9877425" y="4368800"/>
          <p14:tracePt t="57307" x="9979025" y="4405313"/>
          <p14:tracePt t="57323" x="10072688" y="4441825"/>
          <p14:tracePt t="57340" x="10160000" y="4478338"/>
          <p14:tracePt t="57356" x="10233025" y="4506913"/>
          <p14:tracePt t="57373" x="10290175" y="4529138"/>
          <p14:tracePt t="57390" x="10320338" y="4535488"/>
          <p14:tracePt t="57407" x="10334625" y="4543425"/>
          <p14:tracePt t="57424" x="10340975" y="4543425"/>
          <p14:tracePt t="57440" x="10340975" y="4549775"/>
          <p14:tracePt t="57457" x="10355263" y="4564063"/>
          <p14:tracePt t="57473" x="10363200" y="4579938"/>
          <p14:tracePt t="57490" x="10363200" y="4586288"/>
          <p14:tracePt t="57507" x="10371138" y="4600575"/>
          <p14:tracePt t="57524" x="10377488" y="4608513"/>
          <p14:tracePt t="57541" x="10377488" y="4614863"/>
          <p14:tracePt t="57574" x="10377488" y="4630738"/>
          <p14:tracePt t="57633" x="10377488" y="4637088"/>
          <p14:tracePt t="57641" x="10371138" y="4637088"/>
          <p14:tracePt t="57648" x="10355263" y="4637088"/>
          <p14:tracePt t="57657" x="10340975" y="4637088"/>
          <p14:tracePt t="57674" x="10290175" y="4637088"/>
          <p14:tracePt t="57690" x="10188575" y="4614863"/>
          <p14:tracePt t="57707" x="10007600" y="4564063"/>
          <p14:tracePt t="57724" x="9818688" y="4506913"/>
          <p14:tracePt t="57741" x="9637713" y="4462463"/>
          <p14:tracePt t="57758" x="9513888" y="4441825"/>
          <p14:tracePt t="57774" x="9448800" y="4427538"/>
          <p14:tracePt t="57791" x="9412288" y="4427538"/>
          <p14:tracePt t="57808" x="9398000" y="4419600"/>
          <p14:tracePt t="57825" x="9390063" y="4419600"/>
          <p14:tracePt t="57993" x="9398000" y="4419600"/>
          <p14:tracePt t="58033" x="9405938" y="4419600"/>
          <p14:tracePt t="58064" x="9405938" y="4427538"/>
          <p14:tracePt t="58072" x="9412288" y="4433888"/>
          <p14:tracePt t="58080" x="9412288" y="4441825"/>
          <p14:tracePt t="58091" x="9412288" y="4456113"/>
          <p14:tracePt t="58108" x="9405938" y="4478338"/>
          <p14:tracePt t="58125" x="9398000" y="4506913"/>
          <p14:tracePt t="58141" x="9390063" y="4529138"/>
          <p14:tracePt t="58158" x="9369425" y="4557713"/>
          <p14:tracePt t="58175" x="9361488" y="4579938"/>
          <p14:tracePt t="58192" x="9347200" y="4600575"/>
          <p14:tracePt t="58208" x="9339263" y="4608513"/>
          <p14:tracePt t="58225" x="9339263" y="4614863"/>
          <p14:tracePt t="58241" x="9339263" y="4622800"/>
          <p14:tracePt t="58264" x="9339263" y="4630738"/>
          <p14:tracePt t="58280" x="9339263" y="4637088"/>
          <p14:tracePt t="58296" x="9339263" y="4645025"/>
          <p14:tracePt t="58312" x="9339263" y="4659313"/>
          <p14:tracePt t="58328" x="9339263" y="4665663"/>
          <p14:tracePt t="58344" x="9339263" y="4673600"/>
          <p14:tracePt t="58360" x="9339263" y="4681538"/>
          <p14:tracePt t="58489" x="9332913" y="4681538"/>
          <p14:tracePt t="58496" x="9324975" y="4681538"/>
          <p14:tracePt t="58504" x="9310688" y="4681538"/>
          <p14:tracePt t="58512" x="9304338" y="4681538"/>
          <p14:tracePt t="58526" x="9296400" y="4673600"/>
          <p14:tracePt t="58542" x="9259888" y="4673600"/>
          <p14:tracePt t="58559" x="9202738" y="4673600"/>
          <p14:tracePt t="58576" x="9028113" y="4695825"/>
          <p14:tracePt t="58592" x="8847138" y="4732338"/>
          <p14:tracePt t="58609" x="8658225" y="4767263"/>
          <p14:tracePt t="58626" x="8491538" y="4811713"/>
          <p14:tracePt t="58643" x="8367713" y="4840288"/>
          <p14:tracePt t="58659" x="8280400" y="4868863"/>
          <p14:tracePt t="58676" x="8243888" y="4876800"/>
          <p14:tracePt t="58693" x="8229600" y="4884738"/>
          <p14:tracePt t="58727" x="8229600" y="4891088"/>
          <p14:tracePt t="58753" x="8221663" y="4891088"/>
          <p14:tracePt t="58808" x="8221663" y="4899025"/>
          <p14:tracePt t="58841" x="8221663" y="4905375"/>
          <p14:tracePt t="58857" x="8221663" y="4919663"/>
          <p14:tracePt t="58872" x="8221663" y="4927600"/>
          <p14:tracePt t="58880" x="8221663" y="4935538"/>
          <p14:tracePt t="58893" x="8221663" y="4941888"/>
          <p14:tracePt t="58910" x="8221663" y="4949825"/>
          <p14:tracePt t="58927" x="8221663" y="4956175"/>
          <p14:tracePt t="58943" x="8221663" y="4964113"/>
          <p14:tracePt t="58960" x="8221663" y="4970463"/>
          <p14:tracePt t="58976" x="8221663" y="4978400"/>
          <p14:tracePt t="58993" x="8215313" y="4978400"/>
          <p14:tracePt t="59010" x="8207375" y="4992688"/>
          <p14:tracePt t="59026" x="8201025" y="4992688"/>
          <p14:tracePt t="59043" x="8193088" y="5000625"/>
          <p14:tracePt t="59060" x="8170863" y="5006975"/>
          <p14:tracePt t="59077" x="8164513" y="5014913"/>
          <p14:tracePt t="59094" x="8150225" y="5021263"/>
          <p14:tracePt t="59110" x="8128000" y="5021263"/>
          <p14:tracePt t="59128" x="8091488" y="5037138"/>
          <p14:tracePt t="59144" x="8048625" y="5043488"/>
          <p14:tracePt t="59160" x="8026400" y="5043488"/>
          <p14:tracePt t="59177" x="7997825" y="5043488"/>
          <p14:tracePt t="59193" x="7967663" y="5043488"/>
          <p14:tracePt t="59210" x="7924800" y="5043488"/>
          <p14:tracePt t="59227" x="7823200" y="5051425"/>
          <p14:tracePt t="59244" x="7612063" y="5057775"/>
          <p14:tracePt t="59260" x="7351713" y="5057775"/>
          <p14:tracePt t="59277" x="7083425" y="5037138"/>
          <p14:tracePt t="59294" x="6894513" y="5021263"/>
          <p14:tracePt t="59311" x="6748463" y="5014913"/>
          <p14:tracePt t="59328" x="6646863" y="5006975"/>
          <p14:tracePt t="59344" x="6604000" y="5006975"/>
          <p14:tracePt t="59360" x="6575425" y="5000625"/>
          <p14:tracePt t="59377" x="6545263" y="4992688"/>
          <p14:tracePt t="59394" x="6488113" y="4986338"/>
          <p14:tracePt t="59411" x="6408738" y="4978400"/>
          <p14:tracePt t="59427" x="6313488" y="4964113"/>
          <p14:tracePt t="59444" x="6197600" y="4964113"/>
          <p14:tracePt t="59461" x="6045200" y="4949825"/>
          <p14:tracePt t="59477" x="5900738" y="4935538"/>
          <p14:tracePt t="59494" x="5748338" y="4935538"/>
          <p14:tracePt t="59511" x="5602288" y="4935538"/>
          <p14:tracePt t="59528" x="5478463" y="4941888"/>
          <p14:tracePt t="59544" x="5457825" y="4956175"/>
          <p14:tracePt t="59561" x="5435600" y="4970463"/>
          <p14:tracePt t="59577" x="5435600" y="5000625"/>
          <p14:tracePt t="59594" x="5435600" y="5029200"/>
          <p14:tracePt t="59611" x="5427663" y="5051425"/>
          <p14:tracePt t="59628" x="5399088" y="5080000"/>
          <p14:tracePt t="59644" x="5376863" y="5108575"/>
          <p14:tracePt t="59661" x="5348288" y="5130800"/>
          <p14:tracePt t="59678" x="5326063" y="5145088"/>
          <p14:tracePt t="59694" x="5297488" y="5159375"/>
          <p14:tracePt t="59711" x="5275263" y="5173663"/>
          <p14:tracePt t="59712" x="5268913" y="5181600"/>
          <p14:tracePt t="59728" x="5254625" y="5181600"/>
          <p14:tracePt t="59745" x="5246688" y="5181600"/>
          <p14:tracePt t="59761" x="5240338" y="5181600"/>
          <p14:tracePt t="59778" x="5218113" y="5181600"/>
          <p14:tracePt t="59795" x="5138738" y="5181600"/>
          <p14:tracePt t="59811" x="4970463" y="5153025"/>
          <p14:tracePt t="59828" x="4732338" y="5108575"/>
          <p14:tracePt t="59845" x="4484688" y="5057775"/>
          <p14:tracePt t="59861" x="4281488" y="5021263"/>
          <p14:tracePt t="59879" x="4157663" y="4992688"/>
          <p14:tracePt t="59895" x="4056063" y="4986338"/>
          <p14:tracePt t="59912" x="3954463" y="4986338"/>
          <p14:tracePt t="59928" x="3889375" y="4986338"/>
          <p14:tracePt t="59945" x="3832225" y="4986338"/>
          <p14:tracePt t="59962" x="3767138" y="4986338"/>
          <p14:tracePt t="59978" x="3708400" y="4986338"/>
          <p14:tracePt t="59996" x="3657600" y="4986338"/>
          <p14:tracePt t="60012" x="3614738" y="4986338"/>
          <p14:tracePt t="60029" x="3556000" y="5000625"/>
          <p14:tracePt t="60045" x="3497263" y="5000625"/>
          <p14:tracePt t="60062" x="3425825" y="5006975"/>
          <p14:tracePt t="60079" x="3375025" y="5014913"/>
          <p14:tracePt t="60096" x="3324225" y="5043488"/>
          <p14:tracePt t="60112" x="3287713" y="5072063"/>
          <p14:tracePt t="60129" x="3243263" y="5116513"/>
          <p14:tracePt t="60145" x="3200400" y="5159375"/>
          <p14:tracePt t="60162" x="3163888" y="5195888"/>
          <p14:tracePt t="60179" x="3157538" y="5224463"/>
          <p14:tracePt t="60196" x="3141663" y="5254625"/>
          <p14:tracePt t="60212" x="3141663" y="5268913"/>
          <p14:tracePt t="60229" x="3141663" y="5275263"/>
          <p14:tracePt t="60246" x="3149600" y="5283200"/>
          <p14:tracePt t="60262" x="3192463" y="5319713"/>
          <p14:tracePt t="60280" x="3236913" y="5356225"/>
          <p14:tracePt t="60296" x="3294063" y="5384800"/>
          <p14:tracePt t="60312" x="3352800" y="5407025"/>
          <p14:tracePt t="60329" x="3395663" y="5421313"/>
          <p14:tracePt t="60346" x="3446463" y="5435600"/>
          <p14:tracePt t="60362" x="3519488" y="5435600"/>
          <p14:tracePt t="60379" x="3592513" y="5435600"/>
          <p14:tracePt t="60397" x="3657600" y="5399088"/>
          <p14:tracePt t="60413" x="3722688" y="5348288"/>
          <p14:tracePt t="60430" x="3767138" y="5291138"/>
          <p14:tracePt t="60446" x="3773488" y="5240338"/>
          <p14:tracePt t="60463" x="3773488" y="5173663"/>
          <p14:tracePt t="60480" x="3759200" y="5108575"/>
          <p14:tracePt t="60496" x="3736975" y="5080000"/>
          <p14:tracePt t="60513" x="3708400" y="5043488"/>
          <p14:tracePt t="60529" x="3649663" y="5000625"/>
          <p14:tracePt t="60546" x="3570288" y="4949825"/>
          <p14:tracePt t="60563" x="3468688" y="4913313"/>
          <p14:tracePt t="60579" x="3375025" y="4899025"/>
          <p14:tracePt t="60598" x="3251200" y="4891088"/>
          <p14:tracePt t="60613" x="3135313" y="4891088"/>
          <p14:tracePt t="60630" x="3011488" y="4899025"/>
          <p14:tracePt t="60647" x="2917825" y="4935538"/>
          <p14:tracePt t="60663" x="2836863" y="4978400"/>
          <p14:tracePt t="60681" x="2765425" y="5057775"/>
          <p14:tracePt t="60696" x="2751138" y="5102225"/>
          <p14:tracePt t="60713" x="2751138" y="5145088"/>
          <p14:tracePt t="60730" x="2771775" y="5203825"/>
          <p14:tracePt t="60746" x="2808288" y="5260975"/>
          <p14:tracePt t="60763" x="2852738" y="5319713"/>
          <p14:tracePt t="60780" x="2887663" y="5348288"/>
          <p14:tracePt t="60797" x="2932113" y="5370513"/>
          <p14:tracePt t="60813" x="2968625" y="5376863"/>
          <p14:tracePt t="60830" x="2997200" y="5384800"/>
          <p14:tracePt t="60847" x="3025775" y="5384800"/>
          <p14:tracePt t="60880" x="3033713" y="5384800"/>
          <p14:tracePt t="60904" x="3033713" y="5376863"/>
          <p14:tracePt t="60920" x="3033713" y="5370513"/>
          <p14:tracePt t="60930" x="3033713" y="5362575"/>
          <p14:tracePt t="60947" x="3033713" y="5356225"/>
          <p14:tracePt t="60964" x="3011488" y="5341938"/>
          <p14:tracePt t="60980" x="2974975" y="5326063"/>
          <p14:tracePt t="60997" x="2932113" y="5305425"/>
          <p14:tracePt t="61417" x="2932113" y="5297488"/>
          <p14:tracePt t="61433" x="2917825" y="5240338"/>
          <p14:tracePt t="61440" x="2917825" y="5153025"/>
          <p14:tracePt t="61448" x="2917825" y="5094288"/>
          <p14:tracePt t="61464" x="2917825" y="5006975"/>
          <p14:tracePt t="61481" x="2932113" y="4949825"/>
          <p14:tracePt t="61498" x="2968625" y="4899025"/>
          <p14:tracePt t="61515" x="2989263" y="4884738"/>
          <p14:tracePt t="61633" x="2989263" y="4876800"/>
          <p14:tracePt t="61640" x="2989263" y="4862513"/>
          <p14:tracePt t="61648" x="2989263" y="4848225"/>
          <p14:tracePt t="61665" x="2974975" y="4803775"/>
          <p14:tracePt t="61682" x="2954338" y="4746625"/>
          <p14:tracePt t="61698" x="2924175" y="4630738"/>
          <p14:tracePt t="61715" x="2887663" y="4484688"/>
          <p14:tracePt t="61732" x="2873375" y="4346575"/>
          <p14:tracePt t="61748" x="2873375" y="4194175"/>
          <p14:tracePt t="61765" x="2903538" y="4027488"/>
          <p14:tracePt t="61782" x="2954338" y="3860800"/>
          <p14:tracePt t="61799" x="2997200" y="3722688"/>
          <p14:tracePt t="61816" x="3055938" y="3476625"/>
          <p14:tracePt t="61832" x="3106738" y="3344863"/>
          <p14:tracePt t="61849" x="3163888" y="3236913"/>
          <p14:tracePt t="61865" x="3192463" y="3186113"/>
          <p14:tracePt t="61882" x="3200400" y="3171825"/>
          <p14:tracePt t="61899" x="3200400" y="3157538"/>
          <p14:tracePt t="61916" x="3200400" y="3141663"/>
          <p14:tracePt t="61932" x="3200400" y="3127375"/>
          <p14:tracePt t="61949" x="3200400" y="3106738"/>
          <p14:tracePt t="61965" x="3214688" y="3070225"/>
          <p14:tracePt t="61983" x="3228975" y="2997200"/>
          <p14:tracePt t="62000" x="3236913" y="2881313"/>
          <p14:tracePt t="62016" x="3236913" y="2830513"/>
          <p14:tracePt t="62032" x="3222625" y="2779713"/>
          <p14:tracePt t="62049" x="3200400" y="2728913"/>
          <p14:tracePt t="62066" x="3149600" y="2605088"/>
          <p14:tracePt t="62082" x="3084513" y="2286000"/>
          <p14:tracePt t="62099" x="3070225" y="1901825"/>
          <p14:tracePt t="62116" x="3070225" y="1735138"/>
          <p14:tracePt t="62133" x="3070225" y="1676400"/>
          <p14:tracePt t="62149" x="3084513" y="1647825"/>
          <p14:tracePt t="62166" x="3149600" y="1589088"/>
          <p14:tracePt t="62183" x="3222625" y="1538288"/>
          <p14:tracePt t="62200" x="3294063" y="1516063"/>
          <p14:tracePt t="62216" x="3338513" y="1516063"/>
          <p14:tracePt t="62233" x="3446463" y="1538288"/>
          <p14:tracePt t="62249" x="3592513" y="1560513"/>
          <p14:tracePt t="62266" x="3730625" y="1582738"/>
          <p14:tracePt t="62283" x="3810000" y="1597025"/>
          <p14:tracePt t="62300" x="3846513" y="1617663"/>
          <p14:tracePt t="62317" x="3875088" y="1639888"/>
          <p14:tracePt t="62333" x="3919538" y="1690688"/>
          <p14:tracePt t="62350" x="3990975" y="1763713"/>
          <p14:tracePt t="62367" x="4078288" y="1857375"/>
          <p14:tracePt t="62383" x="4151313" y="1952625"/>
          <p14:tracePt t="62400" x="4230688" y="2090738"/>
          <p14:tracePt t="62416" x="4259263" y="2176463"/>
          <p14:tracePt t="62433" x="4275138" y="2278063"/>
          <p14:tracePt t="62450" x="4281488" y="2373313"/>
          <p14:tracePt t="62466" x="4267200" y="2474913"/>
          <p14:tracePt t="62483" x="4238625" y="2576513"/>
          <p14:tracePt t="62500" x="4194175" y="2633663"/>
          <p14:tracePt t="62517" x="4137025" y="2700338"/>
          <p14:tracePt t="62533" x="4041775" y="2757488"/>
          <p14:tracePt t="62550" x="3925888" y="2808288"/>
          <p14:tracePt t="62567" x="3802063" y="2859088"/>
          <p14:tracePt t="62584" x="3635375" y="2895600"/>
          <p14:tracePt t="62600" x="3548063" y="2909888"/>
          <p14:tracePt t="62617" x="3497263" y="2909888"/>
          <p14:tracePt t="62633" x="3462338" y="2909888"/>
          <p14:tracePt t="62650" x="3440113" y="2903538"/>
          <p14:tracePt t="62667" x="3432175" y="2887663"/>
          <p14:tracePt t="62684" x="3425825" y="2859088"/>
          <p14:tracePt t="62700" x="3425825" y="2830513"/>
          <p14:tracePt t="62717" x="3432175" y="2794000"/>
          <p14:tracePt t="62734" x="3446463" y="2765425"/>
          <p14:tracePt t="62750" x="3468688" y="2728913"/>
          <p14:tracePt t="62768" x="3513138" y="2641600"/>
          <p14:tracePt t="62784" x="3556000" y="2576513"/>
          <p14:tracePt t="62801" x="3606800" y="2503488"/>
          <p14:tracePt t="62817" x="3657600" y="2438400"/>
          <p14:tracePt t="62834" x="3686175" y="2409825"/>
          <p14:tracePt t="62851" x="3700463" y="2395538"/>
          <p14:tracePt t="62867" x="3722688" y="2379663"/>
          <p14:tracePt t="62884" x="3744913" y="2373313"/>
          <p14:tracePt t="62901" x="3773488" y="2359025"/>
          <p14:tracePt t="62918" x="3810000" y="2359025"/>
          <p14:tracePt t="62935" x="3832225" y="2359025"/>
          <p14:tracePt t="62951" x="3860800" y="2359025"/>
          <p14:tracePt t="62968" x="3919538" y="2387600"/>
          <p14:tracePt t="62984" x="3962400" y="2416175"/>
          <p14:tracePt t="63002" x="4005263" y="2460625"/>
          <p14:tracePt t="63018" x="4035425" y="2497138"/>
          <p14:tracePt t="63035" x="4071938" y="2540000"/>
          <p14:tracePt t="63051" x="4100513" y="2576513"/>
          <p14:tracePt t="63068" x="4122738" y="2605088"/>
          <p14:tracePt t="63084" x="4137025" y="2649538"/>
          <p14:tracePt t="63101" x="4143375" y="2678113"/>
          <p14:tracePt t="63118" x="4143375" y="2720975"/>
          <p14:tracePt t="63134" x="4122738" y="2771775"/>
          <p14:tracePt t="63152" x="4064000" y="2830513"/>
          <p14:tracePt t="63168" x="3940175" y="2909888"/>
          <p14:tracePt t="63185" x="3838575" y="2946400"/>
          <p14:tracePt t="63201" x="3730625" y="2954338"/>
          <p14:tracePt t="63218" x="3621088" y="2954338"/>
          <p14:tracePt t="63235" x="3519488" y="2903538"/>
          <p14:tracePt t="63251" x="3446463" y="2844800"/>
          <p14:tracePt t="63268" x="3403600" y="2765425"/>
          <p14:tracePt t="63285" x="3375025" y="2663825"/>
          <p14:tracePt t="63302" x="3367088" y="2517775"/>
          <p14:tracePt t="63319" x="3389313" y="2387600"/>
          <p14:tracePt t="63336" x="3482975" y="2220913"/>
          <p14:tracePt t="63352" x="3519488" y="2184400"/>
          <p14:tracePt t="63368" x="3635375" y="2125663"/>
          <p14:tracePt t="63385" x="3686175" y="2111375"/>
          <p14:tracePt t="63402" x="3744913" y="2111375"/>
          <p14:tracePt t="63419" x="3802063" y="2133600"/>
          <p14:tracePt t="63436" x="3883025" y="2192338"/>
          <p14:tracePt t="63452" x="3919538" y="2243138"/>
          <p14:tracePt t="63468" x="3940175" y="2286000"/>
          <p14:tracePt t="63485" x="3948113" y="2314575"/>
          <p14:tracePt t="63503" x="3962400" y="2328863"/>
          <p14:tracePt t="63518" x="3962400" y="2336800"/>
          <p14:tracePt t="63536" x="3970338" y="2365375"/>
          <p14:tracePt t="63552" x="3962400" y="2379663"/>
          <p14:tracePt t="63569" x="3940175" y="2409825"/>
          <p14:tracePt t="63585" x="3903663" y="2430463"/>
          <p14:tracePt t="63602" x="3889375" y="2446338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F0DD64-C56E-9244-DDA1-1B5E3977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La barrière épithéliale</a:t>
            </a:r>
            <a:endParaRPr lang="en-US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A584E2-0326-0E20-12A7-F9B35D4E0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5075" y="6389154"/>
            <a:ext cx="10259501" cy="341845"/>
          </a:xfrm>
        </p:spPr>
        <p:txBody>
          <a:bodyPr/>
          <a:lstStyle/>
          <a:p>
            <a:r>
              <a:rPr lang="fr-FR" i="0" dirty="0"/>
              <a:t>Figure réalisée avec BioRender.com</a:t>
            </a:r>
            <a:endParaRPr lang="en-US" i="0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DEEAFE4-1B41-7BC5-A239-D940A756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2154" y="803732"/>
            <a:ext cx="4540626" cy="51580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326EAB6F-0490-978D-79F4-05575EB2BDF9}"/>
              </a:ext>
            </a:extLst>
          </p:cNvPr>
          <p:cNvSpPr txBox="1">
            <a:spLocks/>
          </p:cNvSpPr>
          <p:nvPr/>
        </p:nvSpPr>
        <p:spPr>
          <a:xfrm>
            <a:off x="5375999" y="803732"/>
            <a:ext cx="6614523" cy="52382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Altérations structurelles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fonctionnelles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Rupture de la barrière épithéliale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Réduction de l’efficacité de l’appareil mucociliaire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Epaississement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 la membrane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basale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>
              <a:buNone/>
            </a:pPr>
            <a:r>
              <a:rPr lang="en-US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Loxham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de-DE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Allergy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(2017)</a:t>
            </a:r>
          </a:p>
          <a:p>
            <a:pPr marL="457200" lvl="1" indent="0" algn="r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68"/>
    </mc:Choice>
    <mc:Fallback xmlns="">
      <p:transition spd="slow" advTm="92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53" x="3875088" y="2446338"/>
          <p14:tracePt t="1405" x="3649663" y="2243138"/>
          <p14:tracePt t="1418" x="3454400" y="2184400"/>
          <p14:tracePt t="1435" x="3208338" y="2060575"/>
          <p14:tracePt t="1452" x="2997200" y="1871663"/>
          <p14:tracePt t="1468" x="2786063" y="1668463"/>
          <p14:tracePt t="1485" x="2663825" y="1531938"/>
          <p14:tracePt t="1502" x="2576513" y="1422400"/>
          <p14:tracePt t="1518" x="2503488" y="1328738"/>
          <p14:tracePt t="1535" x="2373313" y="1196975"/>
          <p14:tracePt t="1552" x="1958975" y="950913"/>
          <p14:tracePt t="1568" x="1625600" y="804863"/>
          <p14:tracePt t="1585" x="1385888" y="688975"/>
          <p14:tracePt t="1602" x="1154113" y="566738"/>
          <p14:tracePt t="1618" x="885825" y="414338"/>
          <p14:tracePt t="1635" x="544513" y="239713"/>
          <p14:tracePt t="1652" x="195263" y="87313"/>
          <p14:tracePt t="1856" x="28575" y="0"/>
          <p14:tracePt t="1869" x="36513" y="14288"/>
          <p14:tracePt t="1886" x="42863" y="28575"/>
          <p14:tracePt t="1912" x="42863" y="36513"/>
          <p14:tracePt t="1928" x="42863" y="50800"/>
          <p14:tracePt t="1936" x="42863" y="58738"/>
          <p14:tracePt t="1952" x="42863" y="73025"/>
          <p14:tracePt t="1969" x="7938" y="101600"/>
          <p14:tracePt t="1986" x="0" y="115888"/>
          <p14:tracePt t="2025" x="0" y="109538"/>
          <p14:tracePt t="2036" x="0" y="101600"/>
          <p14:tracePt t="2053" x="50800" y="87313"/>
          <p14:tracePt t="58217" x="42863" y="87313"/>
          <p14:tracePt t="58224" x="36513" y="65088"/>
          <p14:tracePt t="58232" x="7938" y="7938"/>
          <p14:tracePt t="58720" x="1828800" y="0"/>
          <p14:tracePt t="58729" x="1865313" y="7938"/>
          <p14:tracePt t="58746" x="1893888" y="14288"/>
          <p14:tracePt t="58763" x="1908175" y="14288"/>
          <p14:tracePt t="58780" x="1930400" y="22225"/>
          <p14:tracePt t="58796" x="1952625" y="28575"/>
          <p14:tracePt t="58813" x="1966913" y="42863"/>
          <p14:tracePt t="58830" x="1989138" y="73025"/>
          <p14:tracePt t="58846" x="2032000" y="109538"/>
          <p14:tracePt t="58863" x="2074863" y="144463"/>
          <p14:tracePt t="58880" x="2147888" y="211138"/>
          <p14:tracePt t="58896" x="2192338" y="246063"/>
          <p14:tracePt t="58913" x="2271713" y="319088"/>
          <p14:tracePt t="58930" x="2351088" y="398463"/>
          <p14:tracePt t="58947" x="2452688" y="500063"/>
          <p14:tracePt t="58963" x="2562225" y="617538"/>
          <p14:tracePt t="58980" x="2692400" y="733425"/>
          <p14:tracePt t="59030" x="2954338" y="1095375"/>
          <p14:tracePt t="59047" x="3186113" y="1371600"/>
          <p14:tracePt t="59063" x="3476625" y="1676400"/>
          <p14:tracePt t="59080" x="3643313" y="1916113"/>
          <p14:tracePt t="59097" x="3694113" y="1989138"/>
          <p14:tracePt t="59114" x="3767138" y="2074863"/>
          <p14:tracePt t="59130" x="3911600" y="2176463"/>
          <p14:tracePt t="59147" x="4056063" y="2263775"/>
          <p14:tracePt t="59164" x="4122738" y="2308225"/>
          <p14:tracePt t="59180" x="4165600" y="2336800"/>
          <p14:tracePt t="59197" x="4179888" y="2359025"/>
          <p14:tracePt t="59214" x="4202113" y="2373313"/>
          <p14:tracePt t="59230" x="4216400" y="2387600"/>
          <p14:tracePt t="59248" x="4244975" y="2416175"/>
          <p14:tracePt t="59264" x="4267200" y="2424113"/>
          <p14:tracePt t="59281" x="4295775" y="2452688"/>
          <p14:tracePt t="59297" x="4360863" y="2489200"/>
          <p14:tracePt t="59314" x="4456113" y="2532063"/>
          <p14:tracePt t="59331" x="4549775" y="2576513"/>
          <p14:tracePt t="59348" x="4637088" y="2613025"/>
          <p14:tracePt t="59364" x="4687888" y="2619375"/>
          <p14:tracePt t="59381" x="4732338" y="2633663"/>
          <p14:tracePt t="59397" x="4789488" y="2649538"/>
          <p14:tracePt t="59414" x="4854575" y="2655888"/>
          <p14:tracePt t="59431" x="4919663" y="2655888"/>
          <p14:tracePt t="59448" x="4986338" y="2633663"/>
          <p14:tracePt t="59464" x="5014913" y="2613025"/>
          <p14:tracePt t="59481" x="5029200" y="2576513"/>
          <p14:tracePt t="59498" x="5029200" y="2532063"/>
          <p14:tracePt t="59514" x="5029200" y="2481263"/>
          <p14:tracePt t="59531" x="5006975" y="2409825"/>
          <p14:tracePt t="59548" x="4978400" y="2328863"/>
          <p14:tracePt t="59565" x="4964113" y="2271713"/>
          <p14:tracePt t="59581" x="4927600" y="2212975"/>
          <p14:tracePt t="59598" x="4905375" y="2162175"/>
          <p14:tracePt t="59615" x="4884738" y="2125663"/>
          <p14:tracePt t="59631" x="4862513" y="2105025"/>
          <p14:tracePt t="59648" x="4833938" y="2074863"/>
          <p14:tracePt t="59665" x="4826000" y="2060575"/>
          <p14:tracePt t="59681" x="4818063" y="2060575"/>
          <p14:tracePt t="59698" x="4811713" y="2054225"/>
          <p14:tracePt t="59715" x="4789488" y="2054225"/>
          <p14:tracePt t="59731" x="4775200" y="2039938"/>
          <p14:tracePt t="59749" x="4752975" y="2024063"/>
          <p14:tracePt t="59766" x="4716463" y="2003425"/>
          <p14:tracePt t="59781" x="4702175" y="1989138"/>
          <p14:tracePt t="59798" x="4681538" y="1966913"/>
          <p14:tracePt t="59815" x="4665663" y="1952625"/>
          <p14:tracePt t="59832" x="4645025" y="1944688"/>
          <p14:tracePt t="59848" x="4630738" y="1938338"/>
          <p14:tracePt t="59865" x="4614863" y="1930400"/>
          <p14:tracePt t="59882" x="4594225" y="1922463"/>
          <p14:tracePt t="59898" x="4564063" y="1908175"/>
          <p14:tracePt t="59915" x="4535488" y="1901825"/>
          <p14:tracePt t="59932" x="4498975" y="1879600"/>
          <p14:tracePt t="59949" x="4470400" y="1865313"/>
          <p14:tracePt t="59966" x="4433888" y="1843088"/>
          <p14:tracePt t="59982" x="4405313" y="1828800"/>
          <p14:tracePt t="59999" x="4383088" y="1820863"/>
          <p14:tracePt t="60016" x="4360863" y="1814513"/>
          <p14:tracePt t="60032" x="4346575" y="1814513"/>
          <p14:tracePt t="60049" x="4340225" y="1806575"/>
          <p14:tracePt t="60065" x="4325938" y="1806575"/>
          <p14:tracePt t="60082" x="4303713" y="1806575"/>
          <p14:tracePt t="60099" x="4267200" y="1806575"/>
          <p14:tracePt t="60115" x="4238625" y="1800225"/>
          <p14:tracePt t="60132" x="4202113" y="1800225"/>
          <p14:tracePt t="60149" x="4173538" y="1800225"/>
          <p14:tracePt t="60166" x="4129088" y="1800225"/>
          <p14:tracePt t="60183" x="4078288" y="1800225"/>
          <p14:tracePt t="60199" x="4021138" y="1800225"/>
          <p14:tracePt t="60216" x="3954463" y="1800225"/>
          <p14:tracePt t="60232" x="3911600" y="1806575"/>
          <p14:tracePt t="60250" x="3889375" y="1814513"/>
          <p14:tracePt t="60266" x="3883025" y="1814513"/>
          <p14:tracePt t="60283" x="3868738" y="1820863"/>
          <p14:tracePt t="60299" x="3852863" y="1828800"/>
          <p14:tracePt t="60316" x="3846513" y="1836738"/>
          <p14:tracePt t="60333" x="3838575" y="1843088"/>
          <p14:tracePt t="60350" x="3832225" y="1843088"/>
          <p14:tracePt t="60367" x="3824288" y="1851025"/>
          <p14:tracePt t="60383" x="3824288" y="1857375"/>
          <p14:tracePt t="60400" x="3802063" y="1865313"/>
          <p14:tracePt t="60416" x="3787775" y="1871663"/>
          <p14:tracePt t="60433" x="3767138" y="1879600"/>
          <p14:tracePt t="60450" x="3759200" y="1887538"/>
          <p14:tracePt t="60467" x="3736975" y="1893888"/>
          <p14:tracePt t="60483" x="3730625" y="1901825"/>
          <p14:tracePt t="60500" x="3716338" y="1916113"/>
          <p14:tracePt t="60517" x="3708400" y="1938338"/>
          <p14:tracePt t="60533" x="3694113" y="1966913"/>
          <p14:tracePt t="60550" x="3679825" y="1981200"/>
          <p14:tracePt t="60567" x="3671888" y="1995488"/>
          <p14:tracePt t="60584" x="3665538" y="2024063"/>
          <p14:tracePt t="60600" x="3665538" y="2054225"/>
          <p14:tracePt t="60616" x="3665538" y="2090738"/>
          <p14:tracePt t="60633" x="3665538" y="2125663"/>
          <p14:tracePt t="60650" x="3671888" y="2155825"/>
          <p14:tracePt t="60667" x="3686175" y="2192338"/>
          <p14:tracePt t="60683" x="3700463" y="2212975"/>
          <p14:tracePt t="60700" x="3722688" y="2227263"/>
          <p14:tracePt t="60717" x="3751263" y="2263775"/>
          <p14:tracePt t="60734" x="3781425" y="2293938"/>
          <p14:tracePt t="60751" x="3824288" y="2328863"/>
          <p14:tracePt t="60752" x="3838575" y="2336800"/>
          <p14:tracePt t="60767" x="3860800" y="2351088"/>
          <p14:tracePt t="60784" x="3903663" y="2387600"/>
          <p14:tracePt t="60800" x="3933825" y="2401888"/>
          <p14:tracePt t="60817" x="3962400" y="2416175"/>
          <p14:tracePt t="60834" x="3984625" y="2430463"/>
          <p14:tracePt t="60851" x="4005263" y="2438400"/>
          <p14:tracePt t="60867" x="4035425" y="2452688"/>
          <p14:tracePt t="60884" x="4071938" y="2460625"/>
          <p14:tracePt t="60900" x="4137025" y="2481263"/>
          <p14:tracePt t="60918" x="4252913" y="2517775"/>
          <p14:tracePt t="60934" x="4346575" y="2554288"/>
          <p14:tracePt t="60951" x="4405313" y="2568575"/>
          <p14:tracePt t="60968" x="4456113" y="2590800"/>
          <p14:tracePt t="60984" x="4470400" y="2590800"/>
          <p14:tracePt t="61001" x="4484688" y="2590800"/>
          <p14:tracePt t="61017" x="4506913" y="2590800"/>
          <p14:tracePt t="61034" x="4535488" y="2576513"/>
          <p14:tracePt t="61051" x="4564063" y="2562225"/>
          <p14:tracePt t="61068" x="4608513" y="2540000"/>
          <p14:tracePt t="61084" x="4645025" y="2511425"/>
          <p14:tracePt t="61101" x="4687888" y="2489200"/>
          <p14:tracePt t="61117" x="4710113" y="2474913"/>
          <p14:tracePt t="61134" x="4746625" y="2452688"/>
          <p14:tracePt t="61151" x="4775200" y="2430463"/>
          <p14:tracePt t="61168" x="4811713" y="2401888"/>
          <p14:tracePt t="61184" x="4854575" y="2373313"/>
          <p14:tracePt t="61201" x="4919663" y="2322513"/>
          <p14:tracePt t="61218" x="4956175" y="2278063"/>
          <p14:tracePt t="61234" x="4970463" y="2243138"/>
          <p14:tracePt t="61252" x="4986338" y="2192338"/>
          <p14:tracePt t="61268" x="4986338" y="2147888"/>
          <p14:tracePt t="61285" x="4978400" y="2125663"/>
          <p14:tracePt t="61301" x="4905375" y="2074863"/>
          <p14:tracePt t="61318" x="4811713" y="2009775"/>
          <p14:tracePt t="61335" x="4681538" y="1938338"/>
          <p14:tracePt t="61352" x="4419600" y="1851025"/>
          <p14:tracePt t="61368" x="4281488" y="1820863"/>
          <p14:tracePt t="61385" x="4165600" y="1814513"/>
          <p14:tracePt t="61401" x="4078288" y="1814513"/>
          <p14:tracePt t="61419" x="3984625" y="1828800"/>
          <p14:tracePt t="61435" x="3883025" y="1851025"/>
          <p14:tracePt t="61452" x="3781425" y="1879600"/>
          <p14:tracePt t="61468" x="3708400" y="1901825"/>
          <p14:tracePt t="61485" x="3657600" y="1952625"/>
          <p14:tracePt t="61502" x="3635375" y="1995488"/>
          <p14:tracePt t="61518" x="3614738" y="2060575"/>
          <p14:tracePt t="61535" x="3606800" y="2133600"/>
          <p14:tracePt t="61552" x="3584575" y="2243138"/>
          <p14:tracePt t="61568" x="3578225" y="2336800"/>
          <p14:tracePt t="61585" x="3570288" y="2395538"/>
          <p14:tracePt t="61602" x="3570288" y="2446338"/>
          <p14:tracePt t="61618" x="3570288" y="2481263"/>
          <p14:tracePt t="61635" x="3584575" y="2511425"/>
          <p14:tracePt t="61652" x="3592513" y="2532063"/>
          <p14:tracePt t="61669" x="3598863" y="2547938"/>
          <p14:tracePt t="61686" x="3606800" y="2562225"/>
          <p14:tracePt t="61702" x="3621088" y="2568575"/>
          <p14:tracePt t="61719" x="3635375" y="2576513"/>
          <p14:tracePt t="61736" x="3657600" y="2590800"/>
          <p14:tracePt t="61753" x="3665538" y="2598738"/>
          <p14:tracePt t="61769" x="3671888" y="2598738"/>
          <p14:tracePt t="61816" x="3671888" y="2590800"/>
          <p14:tracePt t="61824" x="3671888" y="2576513"/>
          <p14:tracePt t="61832" x="3671888" y="2562225"/>
          <p14:tracePt t="61840" x="3671888" y="2547938"/>
          <p14:tracePt t="61852" x="3671888" y="2525713"/>
          <p14:tracePt t="61869" x="3665538" y="2497138"/>
          <p14:tracePt t="61886" x="3657600" y="2460625"/>
          <p14:tracePt t="61903" x="3649663" y="2424113"/>
          <p14:tracePt t="61919" x="3635375" y="2387600"/>
          <p14:tracePt t="61936" x="3621088" y="2336800"/>
          <p14:tracePt t="61953" x="3621088" y="2300288"/>
          <p14:tracePt t="61969" x="3621088" y="2271713"/>
          <p14:tracePt t="61986" x="3614738" y="2243138"/>
          <p14:tracePt t="62003" x="3614738" y="2206625"/>
          <p14:tracePt t="62019" x="3606800" y="2162175"/>
          <p14:tracePt t="62036" x="3606800" y="2141538"/>
          <p14:tracePt t="62053" x="3606800" y="2125663"/>
          <p14:tracePt t="62069" x="3606800" y="2111375"/>
          <p14:tracePt t="62087" x="3606800" y="2097088"/>
          <p14:tracePt t="62103" x="3606800" y="2090738"/>
          <p14:tracePt t="62120" x="3606800" y="2074863"/>
          <p14:tracePt t="62137" x="3606800" y="2068513"/>
          <p14:tracePt t="62209" x="3606800" y="2074863"/>
          <p14:tracePt t="62216" x="3614738" y="2090738"/>
          <p14:tracePt t="62224" x="3629025" y="2119313"/>
          <p14:tracePt t="62236" x="3629025" y="2133600"/>
          <p14:tracePt t="62254" x="3643313" y="2184400"/>
          <p14:tracePt t="62270" x="3665538" y="2249488"/>
          <p14:tracePt t="62287" x="3671888" y="2300288"/>
          <p14:tracePt t="62304" x="3694113" y="2365375"/>
          <p14:tracePt t="62320" x="3708400" y="2401888"/>
          <p14:tracePt t="62336" x="3716338" y="2430463"/>
          <p14:tracePt t="62353" x="3722688" y="2466975"/>
          <p14:tracePt t="62370" x="3730625" y="2497138"/>
          <p14:tracePt t="62387" x="3744913" y="2532063"/>
          <p14:tracePt t="62404" x="3759200" y="2568575"/>
          <p14:tracePt t="62420" x="3773488" y="2605088"/>
          <p14:tracePt t="62437" x="3787775" y="2641600"/>
          <p14:tracePt t="62454" x="3795713" y="2655888"/>
          <p14:tracePt t="62471" x="3795713" y="2670175"/>
          <p14:tracePt t="62487" x="3802063" y="2692400"/>
          <p14:tracePt t="62504" x="3810000" y="2700338"/>
          <p14:tracePt t="62520" x="3810000" y="2706688"/>
          <p14:tracePt t="62554" x="3810000" y="2714625"/>
          <p14:tracePt t="62617" x="3810000" y="2706688"/>
          <p14:tracePt t="62624" x="3802063" y="2706688"/>
          <p14:tracePt t="62640" x="3795713" y="2700338"/>
          <p14:tracePt t="62648" x="3787775" y="2684463"/>
          <p14:tracePt t="62656" x="3781425" y="2670175"/>
          <p14:tracePt t="62671" x="3773488" y="2649538"/>
          <p14:tracePt t="62688" x="3759200" y="2605088"/>
          <p14:tracePt t="62704" x="3744913" y="2568575"/>
          <p14:tracePt t="62721" x="3730625" y="2540000"/>
          <p14:tracePt t="62737" x="3730625" y="2511425"/>
          <p14:tracePt t="62754" x="3716338" y="2481263"/>
          <p14:tracePt t="62771" x="3708400" y="2452688"/>
          <p14:tracePt t="62788" x="3700463" y="2424113"/>
          <p14:tracePt t="62804" x="3686175" y="2395538"/>
          <p14:tracePt t="62821" x="3686175" y="2365375"/>
          <p14:tracePt t="62837" x="3686175" y="2336800"/>
          <p14:tracePt t="62854" x="3686175" y="2308225"/>
          <p14:tracePt t="62871" x="3686175" y="2286000"/>
          <p14:tracePt t="62888" x="3686175" y="2271713"/>
          <p14:tracePt t="62905" x="3686175" y="2263775"/>
          <p14:tracePt t="63008" x="3686175" y="2278063"/>
          <p14:tracePt t="63016" x="3686175" y="2293938"/>
          <p14:tracePt t="63024" x="3694113" y="2308225"/>
          <p14:tracePt t="63038" x="3700463" y="2322513"/>
          <p14:tracePt t="63055" x="3716338" y="2359025"/>
          <p14:tracePt t="63072" x="3744913" y="2409825"/>
          <p14:tracePt t="63088" x="3767138" y="2424113"/>
          <p14:tracePt t="63105" x="3795713" y="2438400"/>
          <p14:tracePt t="63121" x="3817938" y="2446338"/>
          <p14:tracePt t="63138" x="3838575" y="2452688"/>
          <p14:tracePt t="63155" x="3860800" y="2460625"/>
          <p14:tracePt t="63172" x="3883025" y="2474913"/>
          <p14:tracePt t="63189" x="3903663" y="2489200"/>
          <p14:tracePt t="63205" x="3933825" y="2497138"/>
          <p14:tracePt t="63222" x="3948113" y="2511425"/>
          <p14:tracePt t="63239" x="3954463" y="2511425"/>
          <p14:tracePt t="63256" x="3976688" y="2517775"/>
          <p14:tracePt t="63272" x="3990975" y="2517775"/>
          <p14:tracePt t="63288" x="4013200" y="2517775"/>
          <p14:tracePt t="63305" x="4027488" y="2517775"/>
          <p14:tracePt t="63322" x="4049713" y="2525713"/>
          <p14:tracePt t="63338" x="4114800" y="2525713"/>
          <p14:tracePt t="63355" x="4187825" y="2540000"/>
          <p14:tracePt t="63372" x="4208463" y="2540000"/>
          <p14:tracePt t="63480" x="4194175" y="2532063"/>
          <p14:tracePt t="63488" x="4187825" y="2517775"/>
          <p14:tracePt t="63496" x="4173538" y="2517775"/>
          <p14:tracePt t="63505" x="4173538" y="2511425"/>
          <p14:tracePt t="63522" x="4137025" y="2497138"/>
          <p14:tracePt t="63539" x="4086225" y="2474913"/>
          <p14:tracePt t="63556" x="4027488" y="2466975"/>
          <p14:tracePt t="63572" x="3954463" y="2466975"/>
          <p14:tracePt t="63589" x="3903663" y="2466975"/>
          <p14:tracePt t="63606" x="3860800" y="2466975"/>
          <p14:tracePt t="63622" x="3846513" y="2466975"/>
          <p14:tracePt t="63639" x="3824288" y="2466975"/>
          <p14:tracePt t="63657" x="3802063" y="2466975"/>
          <p14:tracePt t="63672" x="3787775" y="2474913"/>
          <p14:tracePt t="63689" x="3759200" y="2474913"/>
          <p14:tracePt t="63706" x="3736975" y="2481263"/>
          <p14:tracePt t="63723" x="3708400" y="2481263"/>
          <p14:tracePt t="63739" x="3686175" y="2489200"/>
          <p14:tracePt t="63756" x="3657600" y="2497138"/>
          <p14:tracePt t="63773" x="3643313" y="2497138"/>
          <p14:tracePt t="63790" x="3621088" y="2503488"/>
          <p14:tracePt t="63807" x="3598863" y="2511425"/>
          <p14:tracePt t="63823" x="3578225" y="2517775"/>
          <p14:tracePt t="63840" x="3556000" y="2525713"/>
          <p14:tracePt t="63856" x="3548063" y="2525713"/>
          <p14:tracePt t="63873" x="3541713" y="2525713"/>
          <p14:tracePt t="63907" x="3533775" y="2525713"/>
          <p14:tracePt t="63923" x="3527425" y="2525713"/>
          <p14:tracePt t="63940" x="3527425" y="2532063"/>
          <p14:tracePt t="64185" x="3533775" y="2532063"/>
          <p14:tracePt t="64192" x="3541713" y="2532063"/>
          <p14:tracePt t="64200" x="3556000" y="2525713"/>
          <p14:tracePt t="64208" x="3570288" y="2525713"/>
          <p14:tracePt t="64224" x="3592513" y="2517775"/>
          <p14:tracePt t="64240" x="3629025" y="2511425"/>
          <p14:tracePt t="64257" x="3657600" y="2503488"/>
          <p14:tracePt t="64274" x="3700463" y="2489200"/>
          <p14:tracePt t="64290" x="3751263" y="2474913"/>
          <p14:tracePt t="64307" x="3773488" y="2466975"/>
          <p14:tracePt t="64324" x="3795713" y="2460625"/>
          <p14:tracePt t="64340" x="3838575" y="2460625"/>
          <p14:tracePt t="64358" x="3889375" y="2446338"/>
          <p14:tracePt t="64374" x="3970338" y="2430463"/>
          <p14:tracePt t="64391" x="4049713" y="2430463"/>
          <p14:tracePt t="64408" x="4157663" y="2424113"/>
          <p14:tracePt t="64424" x="4208463" y="2424113"/>
          <p14:tracePt t="64441" x="4259263" y="2424113"/>
          <p14:tracePt t="64457" x="4303713" y="2424113"/>
          <p14:tracePt t="64474" x="4376738" y="2416175"/>
          <p14:tracePt t="64491" x="4462463" y="2416175"/>
          <p14:tracePt t="64508" x="4549775" y="2409825"/>
          <p14:tracePt t="64524" x="4637088" y="2409825"/>
          <p14:tracePt t="64541" x="4702175" y="2409825"/>
          <p14:tracePt t="64558" x="4746625" y="2409825"/>
          <p14:tracePt t="64574" x="4783138" y="2409825"/>
          <p14:tracePt t="64591" x="4811713" y="2409825"/>
          <p14:tracePt t="64608" x="4862513" y="2409825"/>
          <p14:tracePt t="64624" x="4919663" y="2409825"/>
          <p14:tracePt t="64641" x="4964113" y="2401888"/>
          <p14:tracePt t="64658" x="4992688" y="2395538"/>
          <p14:tracePt t="64674" x="5014913" y="2387600"/>
          <p14:tracePt t="64691" x="5029200" y="2387600"/>
          <p14:tracePt t="64708" x="5043488" y="2387600"/>
          <p14:tracePt t="64725" x="5057775" y="2387600"/>
          <p14:tracePt t="64741" x="5072063" y="2387600"/>
          <p14:tracePt t="64760" x="5080000" y="2387600"/>
          <p14:tracePt t="65328" x="5094288" y="2379663"/>
          <p14:tracePt t="65336" x="5108575" y="2373313"/>
          <p14:tracePt t="65344" x="5116513" y="2359025"/>
          <p14:tracePt t="65359" x="5145088" y="2328863"/>
          <p14:tracePt t="65376" x="5254625" y="2212975"/>
          <p14:tracePt t="65392" x="5334000" y="2105025"/>
          <p14:tracePt t="65409" x="5472113" y="1938338"/>
          <p14:tracePt t="65426" x="5529263" y="1857375"/>
          <p14:tracePt t="65480" x="5545138" y="1828800"/>
          <p14:tracePt t="65488" x="5559425" y="1763713"/>
          <p14:tracePt t="65496" x="5573713" y="1712913"/>
          <p14:tracePt t="65509" x="5573713" y="1668463"/>
          <p14:tracePt t="65527" x="5580063" y="1597025"/>
          <p14:tracePt t="65543" x="5580063" y="1552575"/>
          <p14:tracePt t="65559" x="5573713" y="1524000"/>
          <p14:tracePt t="65576" x="5565775" y="1509713"/>
          <p14:tracePt t="65593" x="5573713" y="1487488"/>
          <p14:tracePt t="65610" x="5610225" y="1465263"/>
          <p14:tracePt t="65627" x="5667375" y="1444625"/>
          <p14:tracePt t="65643" x="5703888" y="1422400"/>
          <p14:tracePt t="65660" x="5740400" y="1414463"/>
          <p14:tracePt t="65677" x="5799138" y="1393825"/>
          <p14:tracePt t="65693" x="5856288" y="1393825"/>
          <p14:tracePt t="65710" x="5951538" y="1379538"/>
          <p14:tracePt t="65727" x="6008688" y="1371600"/>
          <p14:tracePt t="65744" x="6096000" y="1357313"/>
          <p14:tracePt t="65760" x="6124575" y="1349375"/>
          <p14:tracePt t="65777" x="6146800" y="1349375"/>
          <p14:tracePt t="65793" x="6161088" y="1349375"/>
          <p14:tracePt t="66049" x="6161088" y="1343025"/>
          <p14:tracePt t="66056" x="6154738" y="1343025"/>
          <p14:tracePt t="66072" x="6146800" y="1343025"/>
          <p14:tracePt t="66080" x="6146800" y="1335088"/>
          <p14:tracePt t="66096" x="6138863" y="1335088"/>
          <p14:tracePt t="66120" x="6132513" y="1335088"/>
          <p14:tracePt t="66128" x="6124575" y="1335088"/>
          <p14:tracePt t="66144" x="6118225" y="1335088"/>
          <p14:tracePt t="66161" x="6110288" y="1335088"/>
          <p14:tracePt t="66216" x="6103938" y="1335088"/>
          <p14:tracePt t="66224" x="6103938" y="1343025"/>
          <p14:tracePt t="66240" x="6103938" y="1357313"/>
          <p14:tracePt t="66265" x="6103938" y="1363663"/>
          <p14:tracePt t="66272" x="6110288" y="1363663"/>
          <p14:tracePt t="66280" x="6118225" y="1371600"/>
          <p14:tracePt t="66294" x="6132513" y="1379538"/>
          <p14:tracePt t="66311" x="6161088" y="1393825"/>
          <p14:tracePt t="66328" x="6240463" y="1422400"/>
          <p14:tracePt t="66344" x="6327775" y="1458913"/>
          <p14:tracePt t="66361" x="6423025" y="1495425"/>
          <p14:tracePt t="66378" x="6553200" y="1538288"/>
          <p14:tracePt t="66394" x="6683375" y="1574800"/>
          <p14:tracePt t="66411" x="6815138" y="1617663"/>
          <p14:tracePt t="66428" x="6931025" y="1639888"/>
          <p14:tracePt t="66445" x="7038975" y="1647825"/>
          <p14:tracePt t="66461" x="7119938" y="1654175"/>
          <p14:tracePt t="66478" x="7177088" y="1654175"/>
          <p14:tracePt t="66495" x="7235825" y="1633538"/>
          <p14:tracePt t="66511" x="7300913" y="1603375"/>
          <p14:tracePt t="66528" x="7323138" y="1582738"/>
          <p14:tracePt t="66545" x="7329488" y="1560513"/>
          <p14:tracePt t="66562" x="7329488" y="1538288"/>
          <p14:tracePt t="66578" x="7307263" y="1501775"/>
          <p14:tracePt t="66595" x="7242175" y="1430338"/>
          <p14:tracePt t="66612" x="7140575" y="1363663"/>
          <p14:tracePt t="66628" x="6996113" y="1298575"/>
          <p14:tracePt t="66645" x="6835775" y="1262063"/>
          <p14:tracePt t="66662" x="6654800" y="1233488"/>
          <p14:tracePt t="66678" x="6502400" y="1227138"/>
          <p14:tracePt t="66695" x="6386513" y="1227138"/>
          <p14:tracePt t="66712" x="6256338" y="1262063"/>
          <p14:tracePt t="66728" x="6189663" y="1306513"/>
          <p14:tracePt t="66745" x="6110288" y="1349375"/>
          <p14:tracePt t="66763" x="6037263" y="1414463"/>
          <p14:tracePt t="66779" x="5986463" y="1481138"/>
          <p14:tracePt t="66795" x="5929313" y="1546225"/>
          <p14:tracePt t="66812" x="5900738" y="1603375"/>
          <p14:tracePt t="66829" x="5878513" y="1654175"/>
          <p14:tracePt t="66846" x="5856288" y="1698625"/>
          <p14:tracePt t="66862" x="5849938" y="1735138"/>
          <p14:tracePt t="66879" x="5842000" y="1770063"/>
          <p14:tracePt t="66896" x="5842000" y="1828800"/>
          <p14:tracePt t="66912" x="5842000" y="1871663"/>
          <p14:tracePt t="66929" x="5842000" y="1901825"/>
          <p14:tracePt t="66945" x="5864225" y="1938338"/>
          <p14:tracePt t="66962" x="5884863" y="1958975"/>
          <p14:tracePt t="66979" x="5921375" y="1981200"/>
          <p14:tracePt t="66996" x="5943600" y="2003425"/>
          <p14:tracePt t="67012" x="5965825" y="2017713"/>
          <p14:tracePt t="67029" x="5994400" y="2032000"/>
          <p14:tracePt t="67046" x="6030913" y="2046288"/>
          <p14:tracePt t="67063" x="6073775" y="2054225"/>
          <p14:tracePt t="67080" x="6226175" y="2074863"/>
          <p14:tracePt t="67096" x="6372225" y="2074863"/>
          <p14:tracePt t="67112" x="6545263" y="2074863"/>
          <p14:tracePt t="67129" x="6727825" y="2074863"/>
          <p14:tracePt t="67146" x="6931025" y="2074863"/>
          <p14:tracePt t="67163" x="7126288" y="2060575"/>
          <p14:tracePt t="67180" x="7300913" y="2046288"/>
          <p14:tracePt t="67196" x="7431088" y="2046288"/>
          <p14:tracePt t="67213" x="7577138" y="2046288"/>
          <p14:tracePt t="67230" x="7721600" y="2046288"/>
          <p14:tracePt t="67246" x="7866063" y="2032000"/>
          <p14:tracePt t="67264" x="8164513" y="2009775"/>
          <p14:tracePt t="67280" x="8396288" y="1981200"/>
          <p14:tracePt t="67296" x="8562975" y="1973263"/>
          <p14:tracePt t="67313" x="8686800" y="1966913"/>
          <p14:tracePt t="67330" x="8839200" y="1966913"/>
          <p14:tracePt t="67346" x="8977313" y="1958975"/>
          <p14:tracePt t="67363" x="9115425" y="1958975"/>
          <p14:tracePt t="67380" x="9223375" y="1958975"/>
          <p14:tracePt t="67396" x="9318625" y="1958975"/>
          <p14:tracePt t="67413" x="9434513" y="1952625"/>
          <p14:tracePt t="67430" x="9542463" y="1944688"/>
          <p14:tracePt t="67447" x="9666288" y="1944688"/>
          <p14:tracePt t="67464" x="9906000" y="1952625"/>
          <p14:tracePt t="67480" x="10072688" y="1952625"/>
          <p14:tracePt t="67497" x="10233025" y="1973263"/>
          <p14:tracePt t="67513" x="10377488" y="1981200"/>
          <p14:tracePt t="67531" x="10544175" y="1981200"/>
          <p14:tracePt t="67547" x="10710863" y="1981200"/>
          <p14:tracePt t="67564" x="10899775" y="1981200"/>
          <p14:tracePt t="67580" x="11088688" y="1981200"/>
          <p14:tracePt t="67597" x="11263313" y="1981200"/>
          <p14:tracePt t="67613" x="11407775" y="1981200"/>
          <p14:tracePt t="67630" x="11531600" y="1981200"/>
          <p14:tracePt t="67647" x="11661775" y="1958975"/>
          <p14:tracePt t="67664" x="11879263" y="1930400"/>
          <p14:tracePt t="67680" x="12053888" y="1901825"/>
          <p14:tracePt t="67936" x="12163425" y="1524000"/>
          <p14:tracePt t="67944" x="12053888" y="1481138"/>
          <p14:tracePt t="67952" x="11945938" y="1430338"/>
          <p14:tracePt t="67964" x="11822113" y="1393825"/>
          <p14:tracePt t="67981" x="11669713" y="1343025"/>
          <p14:tracePt t="67998" x="11523663" y="1292225"/>
          <p14:tracePt t="68015" x="11393488" y="1247775"/>
          <p14:tracePt t="68031" x="11263313" y="1219200"/>
          <p14:tracePt t="68048" x="11023600" y="1190625"/>
          <p14:tracePt t="68065" x="10856913" y="1176338"/>
          <p14:tracePt t="68081" x="10710863" y="1176338"/>
          <p14:tracePt t="68098" x="10558463" y="1168400"/>
          <p14:tracePt t="68114" x="10421938" y="1168400"/>
          <p14:tracePt t="68131" x="10326688" y="1168400"/>
          <p14:tracePt t="68148" x="10253663" y="1176338"/>
          <p14:tracePt t="68165" x="10188575" y="1196975"/>
          <p14:tracePt t="68181" x="10101263" y="1219200"/>
          <p14:tracePt t="68198" x="9993313" y="1270000"/>
          <p14:tracePt t="68215" x="9832975" y="1312863"/>
          <p14:tracePt t="68232" x="9542463" y="1379538"/>
          <p14:tracePt t="68248" x="9339263" y="1414463"/>
          <p14:tracePt t="68265" x="9144000" y="1444625"/>
          <p14:tracePt t="68281" x="8999538" y="1465263"/>
          <p14:tracePt t="68298" x="8897938" y="1481138"/>
          <p14:tracePt t="68315" x="8816975" y="1501775"/>
          <p14:tracePt t="68332" x="8723313" y="1524000"/>
          <p14:tracePt t="68349" x="8599488" y="1538288"/>
          <p14:tracePt t="68365" x="8432800" y="1546225"/>
          <p14:tracePt t="68382" x="8237538" y="1552575"/>
          <p14:tracePt t="68398" x="8054975" y="1552575"/>
          <p14:tracePt t="68416" x="7800975" y="1566863"/>
          <p14:tracePt t="68432" x="7648575" y="1582738"/>
          <p14:tracePt t="68448" x="7518400" y="1597025"/>
          <p14:tracePt t="68465" x="7402513" y="1611313"/>
          <p14:tracePt t="68482" x="7292975" y="1625600"/>
          <p14:tracePt t="68499" x="7170738" y="1633538"/>
          <p14:tracePt t="68515" x="7046913" y="1639888"/>
          <p14:tracePt t="68532" x="6945313" y="1639888"/>
          <p14:tracePt t="68549" x="6865938" y="1639888"/>
          <p14:tracePt t="68566" x="6764338" y="1639888"/>
          <p14:tracePt t="68582" x="6646863" y="1639888"/>
          <p14:tracePt t="68599" x="6502400" y="1639888"/>
          <p14:tracePt t="68616" x="6276975" y="1639888"/>
          <p14:tracePt t="68632" x="6146800" y="1639888"/>
          <p14:tracePt t="68649" x="6081713" y="1639888"/>
          <p14:tracePt t="68666" x="6053138" y="1639888"/>
          <p14:tracePt t="68682" x="6037263" y="1639888"/>
          <p14:tracePt t="68699" x="6016625" y="1639888"/>
          <p14:tracePt t="68716" x="5980113" y="1633538"/>
          <p14:tracePt t="68732" x="5907088" y="1617663"/>
          <p14:tracePt t="68749" x="5805488" y="1611313"/>
          <p14:tracePt t="68766" x="5697538" y="1603375"/>
          <p14:tracePt t="68767" x="5630863" y="1597025"/>
          <p14:tracePt t="68782" x="5573713" y="1597025"/>
          <p14:tracePt t="68799" x="5435600" y="1597025"/>
          <p14:tracePt t="68816" x="5311775" y="1597025"/>
          <p14:tracePt t="68832" x="5108575" y="1597025"/>
          <p14:tracePt t="68849" x="4970463" y="1597025"/>
          <p14:tracePt t="68866" x="4862513" y="1589088"/>
          <p14:tracePt t="68883" x="4775200" y="1566863"/>
          <p14:tracePt t="68899" x="4673600" y="1546225"/>
          <p14:tracePt t="68916" x="4579938" y="1538288"/>
          <p14:tracePt t="68933" x="4462463" y="1516063"/>
          <p14:tracePt t="68950" x="4173538" y="1487488"/>
          <p14:tracePt t="68967" x="3767138" y="1450975"/>
          <p14:tracePt t="68983" x="3316288" y="1400175"/>
          <p14:tracePt t="69000" x="2714625" y="1320800"/>
          <p14:tracePt t="69016" x="2474913" y="1255713"/>
          <p14:tracePt t="69033" x="2401888" y="1233488"/>
          <p14:tracePt t="69050" x="2365375" y="1227138"/>
          <p14:tracePt t="69066" x="2314575" y="1211263"/>
          <p14:tracePt t="69083" x="2220913" y="1190625"/>
          <p14:tracePt t="69100" x="2105025" y="1154113"/>
          <p14:tracePt t="69116" x="1958975" y="1109663"/>
          <p14:tracePt t="69133" x="1851025" y="1074738"/>
          <p14:tracePt t="69150" x="1785938" y="1038225"/>
          <p14:tracePt t="69167" x="1770063" y="1030288"/>
          <p14:tracePt t="69184" x="1763713" y="1030288"/>
          <p14:tracePt t="69241" x="1770063" y="1038225"/>
          <p14:tracePt t="69248" x="1785938" y="1066800"/>
          <p14:tracePt t="69256" x="1806575" y="1109663"/>
          <p14:tracePt t="69267" x="1836738" y="1154113"/>
          <p14:tracePt t="69283" x="1901825" y="1247775"/>
          <p14:tracePt t="69300" x="1966913" y="1349375"/>
          <p14:tracePt t="69317" x="2017713" y="1436688"/>
          <p14:tracePt t="69334" x="2090738" y="1546225"/>
          <p14:tracePt t="69351" x="2227263" y="1662113"/>
          <p14:tracePt t="69368" x="2497138" y="1806575"/>
          <p14:tracePt t="69384" x="2700338" y="1922463"/>
          <p14:tracePt t="69400" x="2852738" y="2009775"/>
          <p14:tracePt t="69417" x="2938463" y="2060575"/>
          <p14:tracePt t="69434" x="2968625" y="2074863"/>
          <p14:tracePt t="69450" x="2982913" y="2090738"/>
          <p14:tracePt t="69467" x="2997200" y="2090738"/>
          <p14:tracePt t="69484" x="3011488" y="2097088"/>
          <p14:tracePt t="69501" x="3025775" y="2097088"/>
          <p14:tracePt t="69518" x="3040063" y="2105025"/>
          <p14:tracePt t="69534" x="3055938" y="2111375"/>
          <p14:tracePt t="69551" x="3090863" y="2119313"/>
          <p14:tracePt t="69568" x="3186113" y="2125663"/>
          <p14:tracePt t="69584" x="3265488" y="2141538"/>
          <p14:tracePt t="69601" x="3324225" y="2147888"/>
          <p14:tracePt t="69617" x="3360738" y="2155825"/>
          <p14:tracePt t="69634" x="3381375" y="2155825"/>
          <p14:tracePt t="69651" x="3389313" y="2155825"/>
          <p14:tracePt t="69668" x="3395663" y="2155825"/>
          <p14:tracePt t="69684" x="3411538" y="2155825"/>
          <p14:tracePt t="69701" x="3417888" y="2155825"/>
          <p14:tracePt t="69718" x="3425825" y="2155825"/>
          <p14:tracePt t="69734" x="3425825" y="2147888"/>
          <p14:tracePt t="69751" x="3425825" y="2141538"/>
          <p14:tracePt t="69768" x="3425825" y="2119313"/>
          <p14:tracePt t="69784" x="3425825" y="2097088"/>
          <p14:tracePt t="69801" x="3425825" y="2074863"/>
          <p14:tracePt t="69818" x="3425825" y="2054225"/>
          <p14:tracePt t="69834" x="3425825" y="2032000"/>
          <p14:tracePt t="69851" x="3417888" y="2009775"/>
          <p14:tracePt t="69868" x="3403600" y="1995488"/>
          <p14:tracePt t="69885" x="3389313" y="1981200"/>
          <p14:tracePt t="69901" x="3375025" y="1973263"/>
          <p14:tracePt t="69918" x="3367088" y="1966913"/>
          <p14:tracePt t="69993" x="3375025" y="1973263"/>
          <p14:tracePt t="70000" x="3389313" y="1981200"/>
          <p14:tracePt t="70008" x="3403600" y="1995488"/>
          <p14:tracePt t="70018" x="3417888" y="2003425"/>
          <p14:tracePt t="70035" x="3462338" y="2032000"/>
          <p14:tracePt t="70052" x="3497263" y="2060575"/>
          <p14:tracePt t="70069" x="3541713" y="2074863"/>
          <p14:tracePt t="70085" x="3578225" y="2082800"/>
          <p14:tracePt t="70102" x="3621088" y="2097088"/>
          <p14:tracePt t="70119" x="3665538" y="2105025"/>
          <p14:tracePt t="70136" x="3722688" y="2105025"/>
          <p14:tracePt t="70152" x="3759200" y="2105025"/>
          <p14:tracePt t="70168" x="3787775" y="2105025"/>
          <p14:tracePt t="70185" x="3824288" y="2105025"/>
          <p14:tracePt t="70202" x="3852863" y="2105025"/>
          <p14:tracePt t="70219" x="3889375" y="2105025"/>
          <p14:tracePt t="70235" x="3919538" y="2105025"/>
          <p14:tracePt t="70252" x="3954463" y="2105025"/>
          <p14:tracePt t="70269" x="4005263" y="2105025"/>
          <p14:tracePt t="70285" x="4056063" y="2105025"/>
          <p14:tracePt t="70302" x="4106863" y="2105025"/>
          <p14:tracePt t="70319" x="4151313" y="2105025"/>
          <p14:tracePt t="70336" x="4224338" y="2105025"/>
          <p14:tracePt t="70352" x="4267200" y="2105025"/>
          <p14:tracePt t="70369" x="4310063" y="2111375"/>
          <p14:tracePt t="70386" x="4360863" y="2111375"/>
          <p14:tracePt t="70402" x="4419600" y="2119313"/>
          <p14:tracePt t="70419" x="4470400" y="2125663"/>
          <p14:tracePt t="70436" x="4521200" y="2141538"/>
          <p14:tracePt t="70453" x="4564063" y="2141538"/>
          <p14:tracePt t="70469" x="4637088" y="2147888"/>
          <p14:tracePt t="70486" x="4710113" y="2155825"/>
          <p14:tracePt t="70502" x="4775200" y="2155825"/>
          <p14:tracePt t="70519" x="4833938" y="2155825"/>
          <p14:tracePt t="70536" x="4919663" y="2155825"/>
          <p14:tracePt t="70553" x="4992688" y="2147888"/>
          <p14:tracePt t="70569" x="5043488" y="2125663"/>
          <p14:tracePt t="70586" x="5102225" y="2119313"/>
          <p14:tracePt t="70603" x="5145088" y="2111375"/>
          <p14:tracePt t="70619" x="5195888" y="2097088"/>
          <p14:tracePt t="70636" x="5246688" y="2082800"/>
          <p14:tracePt t="70653" x="5268913" y="2068513"/>
          <p14:tracePt t="70670" x="5291138" y="2046288"/>
          <p14:tracePt t="70687" x="5297488" y="2032000"/>
          <p14:tracePt t="70703" x="5305425" y="2003425"/>
          <p14:tracePt t="70720" x="5305425" y="1966913"/>
          <p14:tracePt t="70736" x="5297488" y="1938338"/>
          <p14:tracePt t="70753" x="5275263" y="1908175"/>
          <p14:tracePt t="70770" x="5232400" y="1871663"/>
          <p14:tracePt t="70786" x="5167313" y="1820863"/>
          <p14:tracePt t="70803" x="5087938" y="1770063"/>
          <p14:tracePt t="70820" x="5000625" y="1735138"/>
          <p14:tracePt t="70837" x="4919663" y="1698625"/>
          <p14:tracePt t="70853" x="4833938" y="1676400"/>
          <p14:tracePt t="70871" x="4760913" y="1647825"/>
          <p14:tracePt t="70887" x="4687888" y="1633538"/>
          <p14:tracePt t="70903" x="4622800" y="1617663"/>
          <p14:tracePt t="70920" x="4543425" y="1611313"/>
          <p14:tracePt t="70937" x="4498975" y="1603375"/>
          <p14:tracePt t="70953" x="4456113" y="1597025"/>
          <p14:tracePt t="70970" x="4419600" y="1589088"/>
          <p14:tracePt t="70987" x="4383088" y="1589088"/>
          <p14:tracePt t="71003" x="4346575" y="1589088"/>
          <p14:tracePt t="71020" x="4303713" y="1589088"/>
          <p14:tracePt t="71037" x="4275138" y="1589088"/>
          <p14:tracePt t="71054" x="4238625" y="1589088"/>
          <p14:tracePt t="71071" x="4208463" y="1597025"/>
          <p14:tracePt t="71087" x="4179888" y="1603375"/>
          <p14:tracePt t="71104" x="4122738" y="1633538"/>
          <p14:tracePt t="71120" x="4078288" y="1654175"/>
          <p14:tracePt t="71137" x="4035425" y="1676400"/>
          <p14:tracePt t="71154" x="3970338" y="1698625"/>
          <p14:tracePt t="71171" x="3911600" y="1727200"/>
          <p14:tracePt t="71187" x="3846513" y="1755775"/>
          <p14:tracePt t="71204" x="3795713" y="1778000"/>
          <p14:tracePt t="71221" x="3759200" y="1800225"/>
          <p14:tracePt t="71237" x="3722688" y="1814513"/>
          <p14:tracePt t="71254" x="3708400" y="1828800"/>
          <p14:tracePt t="71271" x="3694113" y="1843088"/>
          <p14:tracePt t="71272" x="3686175" y="1857375"/>
          <p14:tracePt t="71288" x="3671888" y="1887538"/>
          <p14:tracePt t="71304" x="3665538" y="1922463"/>
          <p14:tracePt t="71321" x="3643313" y="1958975"/>
          <p14:tracePt t="71338" x="3635375" y="1995488"/>
          <p14:tracePt t="71354" x="3629025" y="2017713"/>
          <p14:tracePt t="71371" x="3621088" y="2046288"/>
          <p14:tracePt t="71388" x="3614738" y="2068513"/>
          <p14:tracePt t="71404" x="3614738" y="2090738"/>
          <p14:tracePt t="71421" x="3621088" y="2119313"/>
          <p14:tracePt t="71438" x="3643313" y="2155825"/>
          <p14:tracePt t="71454" x="3679825" y="2198688"/>
          <p14:tracePt t="71471" x="3751263" y="2249488"/>
          <p14:tracePt t="71488" x="3883025" y="2322513"/>
          <p14:tracePt t="71504" x="3976688" y="2351088"/>
          <p14:tracePt t="71521" x="4078288" y="2387600"/>
          <p14:tracePt t="71538" x="4187825" y="2416175"/>
          <p14:tracePt t="71554" x="4275138" y="2430463"/>
          <p14:tracePt t="71572" x="4368800" y="2430463"/>
          <p14:tracePt t="71588" x="4441825" y="2430463"/>
          <p14:tracePt t="71605" x="4543425" y="2430463"/>
          <p14:tracePt t="71621" x="4659313" y="2416175"/>
          <p14:tracePt t="71638" x="4760913" y="2401888"/>
          <p14:tracePt t="71655" x="4854575" y="2379663"/>
          <p14:tracePt t="71672" x="4978400" y="2328863"/>
          <p14:tracePt t="71688" x="5057775" y="2293938"/>
          <p14:tracePt t="71705" x="5108575" y="2271713"/>
          <p14:tracePt t="71721" x="5145088" y="2249488"/>
          <p14:tracePt t="71739" x="5159375" y="2243138"/>
          <p14:tracePt t="71756" x="5173663" y="2206625"/>
          <p14:tracePt t="71772" x="5181600" y="2198688"/>
          <p14:tracePt t="71788" x="5189538" y="2184400"/>
          <p14:tracePt t="71805" x="5189538" y="2176463"/>
          <p14:tracePt t="71822" x="5189538" y="2170113"/>
          <p14:tracePt t="71838" x="5189538" y="2147888"/>
          <p14:tracePt t="71856" x="5181600" y="2125663"/>
          <p14:tracePt t="71872" x="5173663" y="2119313"/>
          <p14:tracePt t="71888" x="5153025" y="2105025"/>
          <p14:tracePt t="71905" x="5138738" y="2097088"/>
          <p14:tracePt t="71922" x="5102225" y="2097088"/>
          <p14:tracePt t="71939" x="5043488" y="2097088"/>
          <p14:tracePt t="71955" x="4986338" y="2105025"/>
          <p14:tracePt t="71972" x="4899025" y="2125663"/>
          <p14:tracePt t="71989" x="4803775" y="2155825"/>
          <p14:tracePt t="72005" x="4702175" y="2184400"/>
          <p14:tracePt t="72022" x="4586288" y="2206625"/>
          <p14:tracePt t="72039" x="4448175" y="2235200"/>
          <p14:tracePt t="72056" x="4224338" y="2257425"/>
          <p14:tracePt t="72073" x="4056063" y="2263775"/>
          <p14:tracePt t="72089" x="3875088" y="2271713"/>
          <p14:tracePt t="72106" x="3694113" y="2271713"/>
          <p14:tracePt t="72122" x="3519488" y="2271713"/>
          <p14:tracePt t="72139" x="3375025" y="2271713"/>
          <p14:tracePt t="72156" x="3259138" y="2257425"/>
          <p14:tracePt t="72172" x="3127375" y="2257425"/>
          <p14:tracePt t="72189" x="3062288" y="2257425"/>
          <p14:tracePt t="72206" x="3025775" y="2257425"/>
          <p14:tracePt t="72222" x="3005138" y="2257425"/>
          <p14:tracePt t="72239" x="2997200" y="2257425"/>
          <p14:tracePt t="72256" x="2989263" y="2257425"/>
          <p14:tracePt t="72273" x="2982913" y="2257425"/>
          <p14:tracePt t="72296" x="2974975" y="2257425"/>
          <p14:tracePt t="72320" x="2974975" y="2243138"/>
          <p14:tracePt t="72328" x="2974975" y="2235200"/>
          <p14:tracePt t="72339" x="2974975" y="2220913"/>
          <p14:tracePt t="72356" x="2989263" y="2198688"/>
          <p14:tracePt t="72373" x="3005138" y="2184400"/>
          <p14:tracePt t="72389" x="3011488" y="2170113"/>
          <p14:tracePt t="72406" x="3019425" y="2155825"/>
          <p14:tracePt t="72423" x="3040063" y="2125663"/>
          <p14:tracePt t="72440" x="3070225" y="2097088"/>
          <p14:tracePt t="72456" x="3098800" y="2074863"/>
          <p14:tracePt t="72473" x="3106738" y="2068513"/>
          <p14:tracePt t="72490" x="3121025" y="2060575"/>
          <p14:tracePt t="72506" x="3135313" y="2054225"/>
          <p14:tracePt t="72523" x="3149600" y="2039938"/>
          <p14:tracePt t="72540" x="3163888" y="2024063"/>
          <p14:tracePt t="72557" x="3178175" y="2009775"/>
          <p14:tracePt t="72574" x="3178175" y="2003425"/>
          <p14:tracePt t="72590" x="3178175" y="1995488"/>
          <p14:tracePt t="72607" x="3178175" y="1981200"/>
          <p14:tracePt t="72624" x="3178175" y="1958975"/>
          <p14:tracePt t="72640" x="3163888" y="1938338"/>
          <p14:tracePt t="72657" x="3157538" y="1916113"/>
          <p14:tracePt t="72673" x="3149600" y="1901825"/>
          <p14:tracePt t="72690" x="3135313" y="1893888"/>
          <p14:tracePt t="72707" x="3127375" y="1887538"/>
          <p14:tracePt t="72723" x="3121025" y="1879600"/>
          <p14:tracePt t="72740" x="3106738" y="1871663"/>
          <p14:tracePt t="72757" x="3090863" y="1857375"/>
          <p14:tracePt t="72774" x="3084513" y="1851025"/>
          <p14:tracePt t="72790" x="3070225" y="1843088"/>
          <p14:tracePt t="72807" x="3048000" y="1836738"/>
          <p14:tracePt t="72824" x="3033713" y="1828800"/>
          <p14:tracePt t="72840" x="3025775" y="1828800"/>
          <p14:tracePt t="72857" x="3011488" y="1828800"/>
          <p14:tracePt t="72874" x="2989263" y="1828800"/>
          <p14:tracePt t="72890" x="2974975" y="1828800"/>
          <p14:tracePt t="72907" x="2968625" y="1828800"/>
          <p14:tracePt t="72924" x="2954338" y="1828800"/>
          <p14:tracePt t="72941" x="2938463" y="1828800"/>
          <p14:tracePt t="72958" x="2924175" y="1828800"/>
          <p14:tracePt t="72974" x="2903538" y="1843088"/>
          <p14:tracePt t="72991" x="2887663" y="1851025"/>
          <p14:tracePt t="73008" x="2867025" y="1871663"/>
          <p14:tracePt t="73024" x="2852738" y="1871663"/>
          <p14:tracePt t="73041" x="2844800" y="1887538"/>
          <p14:tracePt t="73057" x="2830513" y="1893888"/>
          <p14:tracePt t="73075" x="2822575" y="1916113"/>
          <p14:tracePt t="73091" x="2816225" y="1938338"/>
          <p14:tracePt t="73107" x="2816225" y="1952625"/>
          <p14:tracePt t="73124" x="2808288" y="1966913"/>
          <p14:tracePt t="73141" x="2808288" y="1973263"/>
          <p14:tracePt t="73158" x="2808288" y="1989138"/>
          <p14:tracePt t="73175" x="2808288" y="1995488"/>
          <p14:tracePt t="73191" x="2808288" y="2009775"/>
          <p14:tracePt t="73208" x="2808288" y="2024063"/>
          <p14:tracePt t="73224" x="2816225" y="2032000"/>
          <p14:tracePt t="73241" x="2822575" y="2046288"/>
          <p14:tracePt t="73258" x="2822575" y="2068513"/>
          <p14:tracePt t="73275" x="2830513" y="2082800"/>
          <p14:tracePt t="73291" x="2836863" y="2090738"/>
          <p14:tracePt t="73308" x="2836863" y="2105025"/>
          <p14:tracePt t="73325" x="2844800" y="2119313"/>
          <p14:tracePt t="73341" x="2852738" y="2125663"/>
          <p14:tracePt t="73358" x="2852738" y="2141538"/>
          <p14:tracePt t="73375" x="2859088" y="2147888"/>
          <p14:tracePt t="73392" x="2859088" y="2162175"/>
          <p14:tracePt t="73408" x="2859088" y="2170113"/>
          <p14:tracePt t="73425" x="2867025" y="2176463"/>
          <p14:tracePt t="73441" x="2867025" y="2192338"/>
          <p14:tracePt t="73459" x="2867025" y="2198688"/>
          <p14:tracePt t="73475" x="2873375" y="2206625"/>
          <p14:tracePt t="73492" x="2873375" y="2220913"/>
          <p14:tracePt t="73508" x="2881313" y="2235200"/>
          <p14:tracePt t="73525" x="2881313" y="2243138"/>
          <p14:tracePt t="73559" x="2887663" y="2257425"/>
          <p14:tracePt t="73576" x="2887663" y="2271713"/>
          <p14:tracePt t="73592" x="2887663" y="2286000"/>
          <p14:tracePt t="73608" x="2887663" y="2293938"/>
          <p14:tracePt t="73625" x="2895600" y="2300288"/>
          <p14:tracePt t="73642" x="2903538" y="2314575"/>
          <p14:tracePt t="73659" x="2909888" y="2322513"/>
          <p14:tracePt t="73675" x="2909888" y="2336800"/>
          <p14:tracePt t="73692" x="2917825" y="2351088"/>
          <p14:tracePt t="73709" x="2924175" y="2365375"/>
          <p14:tracePt t="73725" x="2924175" y="2379663"/>
          <p14:tracePt t="73742" x="2932113" y="2387600"/>
          <p14:tracePt t="73759" x="2932113" y="2401888"/>
          <p14:tracePt t="73776" x="2932113" y="2409825"/>
          <p14:tracePt t="73792" x="2938463" y="2416175"/>
          <p14:tracePt t="73809" x="2946400" y="2424113"/>
          <p14:tracePt t="73826" x="2954338" y="2430463"/>
          <p14:tracePt t="73842" x="2960688" y="2438400"/>
          <p14:tracePt t="73859" x="2968625" y="2446338"/>
          <p14:tracePt t="73876" x="2974975" y="2460625"/>
          <p14:tracePt t="73892" x="2982913" y="2466975"/>
          <p14:tracePt t="73909" x="2989263" y="2474913"/>
          <p14:tracePt t="73926" x="2997200" y="2489200"/>
          <p14:tracePt t="73942" x="3005138" y="2497138"/>
          <p14:tracePt t="73960" x="3019425" y="2503488"/>
          <p14:tracePt t="73976" x="3033713" y="2503488"/>
          <p14:tracePt t="73992" x="3040063" y="2511425"/>
          <p14:tracePt t="74009" x="3055938" y="2517775"/>
          <p14:tracePt t="74026" x="3062288" y="2517775"/>
          <p14:tracePt t="74043" x="3070225" y="2525713"/>
          <p14:tracePt t="74059" x="3084513" y="2525713"/>
          <p14:tracePt t="74076" x="3106738" y="2525713"/>
          <p14:tracePt t="74093" x="3127375" y="2525713"/>
          <p14:tracePt t="74109" x="3163888" y="2525713"/>
          <p14:tracePt t="74126" x="3192463" y="2517775"/>
          <p14:tracePt t="74143" x="3222625" y="2511425"/>
          <p14:tracePt t="74160" x="3243263" y="2497138"/>
          <p14:tracePt t="74176" x="3273425" y="2474913"/>
          <p14:tracePt t="74193" x="3294063" y="2466975"/>
          <p14:tracePt t="74210" x="3309938" y="2452688"/>
          <p14:tracePt t="74226" x="3330575" y="2438400"/>
          <p14:tracePt t="74243" x="3344863" y="2416175"/>
          <p14:tracePt t="74260" x="3360738" y="2395538"/>
          <p14:tracePt t="74276" x="3375025" y="2379663"/>
          <p14:tracePt t="74294" x="3375025" y="2373313"/>
          <p14:tracePt t="74310" x="3381375" y="2359025"/>
          <p14:tracePt t="74327" x="3381375" y="2336800"/>
          <p14:tracePt t="74343" x="3389313" y="2322513"/>
          <p14:tracePt t="74360" x="3395663" y="2293938"/>
          <p14:tracePt t="74377" x="3395663" y="2263775"/>
          <p14:tracePt t="74393" x="3395663" y="2249488"/>
          <p14:tracePt t="74410" x="3395663" y="2220913"/>
          <p14:tracePt t="74427" x="3395663" y="2198688"/>
          <p14:tracePt t="74443" x="3389313" y="2170113"/>
          <p14:tracePt t="74460" x="3381375" y="2147888"/>
          <p14:tracePt t="74477" x="3375025" y="2119313"/>
          <p14:tracePt t="74494" x="3360738" y="2097088"/>
          <p14:tracePt t="74510" x="3352800" y="2068513"/>
          <p14:tracePt t="74527" x="3338513" y="2046288"/>
          <p14:tracePt t="74544" x="3324225" y="2009775"/>
          <p14:tracePt t="74560" x="3309938" y="1995488"/>
          <p14:tracePt t="74577" x="3302000" y="1989138"/>
          <p14:tracePt t="74594" x="3294063" y="1973263"/>
          <p14:tracePt t="74610" x="3279775" y="1966913"/>
          <p14:tracePt t="74627" x="3265488" y="1952625"/>
          <p14:tracePt t="74644" x="3243263" y="1930400"/>
          <p14:tracePt t="74661" x="3228975" y="1916113"/>
          <p14:tracePt t="74678" x="3208338" y="1901825"/>
          <p14:tracePt t="74694" x="3186113" y="1879600"/>
          <p14:tracePt t="74711" x="3157538" y="1857375"/>
          <p14:tracePt t="74728" x="3135313" y="1828800"/>
          <p14:tracePt t="74744" x="3121025" y="1814513"/>
          <p14:tracePt t="74761" x="3106738" y="1806575"/>
          <p14:tracePt t="74777" x="3090863" y="1806575"/>
          <p14:tracePt t="74794" x="3076575" y="1800225"/>
          <p14:tracePt t="74811" x="3055938" y="1792288"/>
          <p14:tracePt t="74827" x="3019425" y="1785938"/>
          <p14:tracePt t="74844" x="2989263" y="1785938"/>
          <p14:tracePt t="74861" x="2954338" y="1785938"/>
          <p14:tracePt t="74878" x="2917825" y="1785938"/>
          <p14:tracePt t="74894" x="2895600" y="1800225"/>
          <p14:tracePt t="74911" x="2859088" y="1820863"/>
          <p14:tracePt t="74928" x="2822575" y="1857375"/>
          <p14:tracePt t="74944" x="2801938" y="1879600"/>
          <p14:tracePt t="74961" x="2794000" y="1893888"/>
          <p14:tracePt t="74978" x="2779713" y="1930400"/>
          <p14:tracePt t="74994" x="2779713" y="1966913"/>
          <p14:tracePt t="75011" x="2779713" y="2003425"/>
          <p14:tracePt t="75028" x="2779713" y="2046288"/>
          <p14:tracePt t="75045" x="2779713" y="2090738"/>
          <p14:tracePt t="75061" x="2779713" y="2141538"/>
          <p14:tracePt t="75078" x="2779713" y="2184400"/>
          <p14:tracePt t="75096" x="2786063" y="2243138"/>
          <p14:tracePt t="75112" x="2801938" y="2278063"/>
          <p14:tracePt t="75128" x="2830513" y="2336800"/>
          <p14:tracePt t="75145" x="2859088" y="2379663"/>
          <p14:tracePt t="75161" x="2887663" y="2424113"/>
          <p14:tracePt t="75178" x="2909888" y="2452688"/>
          <p14:tracePt t="75195" x="2932113" y="2474913"/>
          <p14:tracePt t="75212" x="2954338" y="2497138"/>
          <p14:tracePt t="75228" x="2974975" y="2511425"/>
          <p14:tracePt t="75245" x="2982913" y="2525713"/>
          <p14:tracePt t="75262" x="2997200" y="2532063"/>
          <p14:tracePt t="75278" x="3005138" y="2540000"/>
          <p14:tracePt t="75295" x="3019425" y="2547938"/>
          <p14:tracePt t="75312" x="3033713" y="2562225"/>
          <p14:tracePt t="75328" x="3055938" y="2562225"/>
          <p14:tracePt t="75345" x="3062288" y="2568575"/>
          <p14:tracePt t="75362" x="3084513" y="2576513"/>
          <p14:tracePt t="75379" x="3113088" y="2590800"/>
          <p14:tracePt t="75395" x="3135313" y="2590800"/>
          <p14:tracePt t="75412" x="3163888" y="2590800"/>
          <p14:tracePt t="75429" x="3192463" y="2590800"/>
          <p14:tracePt t="75445" x="3222625" y="2582863"/>
          <p14:tracePt t="75462" x="3251200" y="2562225"/>
          <p14:tracePt t="75479" x="3279775" y="2540000"/>
          <p14:tracePt t="75496" x="3324225" y="2511425"/>
          <p14:tracePt t="75512" x="3344863" y="2489200"/>
          <p14:tracePt t="75529" x="3360738" y="2466975"/>
          <p14:tracePt t="75546" x="3375025" y="2446338"/>
          <p14:tracePt t="75563" x="3381375" y="2430463"/>
          <p14:tracePt t="75579" x="3395663" y="2401888"/>
          <p14:tracePt t="75596" x="3395663" y="2373313"/>
          <p14:tracePt t="75612" x="3395663" y="2328863"/>
          <p14:tracePt t="75629" x="3395663" y="2286000"/>
          <p14:tracePt t="75646" x="3389313" y="2227263"/>
          <p14:tracePt t="75662" x="3375025" y="2176463"/>
          <p14:tracePt t="75680" x="3360738" y="2105025"/>
          <p14:tracePt t="75696" x="3338513" y="2054225"/>
          <p14:tracePt t="75713" x="3330575" y="2009775"/>
          <p14:tracePt t="75729" x="3309938" y="1958975"/>
          <p14:tracePt t="75746" x="3302000" y="1922463"/>
          <p14:tracePt t="75763" x="3287713" y="1901825"/>
          <p14:tracePt t="75779" x="3273425" y="1879600"/>
          <p14:tracePt t="75796" x="3259138" y="1857375"/>
          <p14:tracePt t="75813" x="3228975" y="1843088"/>
          <p14:tracePt t="75829" x="3200400" y="1836738"/>
          <p14:tracePt t="75846" x="3178175" y="1820863"/>
          <p14:tracePt t="75864" x="3141663" y="1806575"/>
          <p14:tracePt t="75880" x="3121025" y="1806575"/>
          <p14:tracePt t="75896" x="3106738" y="1792288"/>
          <p14:tracePt t="75913" x="3076575" y="1792288"/>
          <p14:tracePt t="75930" x="3048000" y="1785938"/>
          <p14:tracePt t="75946" x="3019425" y="1785938"/>
          <p14:tracePt t="75963" x="2982913" y="1785938"/>
          <p14:tracePt t="75980" x="2954338" y="1785938"/>
          <p14:tracePt t="75997" x="2917825" y="1806575"/>
          <p14:tracePt t="76014" x="2895600" y="1828800"/>
          <p14:tracePt t="76030" x="2867025" y="1857375"/>
          <p14:tracePt t="76047" x="2844800" y="1887538"/>
          <p14:tracePt t="76064" x="2822575" y="1922463"/>
          <p14:tracePt t="76080" x="2816225" y="1944688"/>
          <p14:tracePt t="76097" x="2816225" y="1973263"/>
          <p14:tracePt t="76113" x="2808288" y="2017713"/>
          <p14:tracePt t="76130" x="2808288" y="2054225"/>
          <p14:tracePt t="76147" x="2808288" y="2090738"/>
          <p14:tracePt t="76163" x="2808288" y="2119313"/>
          <p14:tracePt t="76181" x="2816225" y="2155825"/>
          <p14:tracePt t="76197" x="2822575" y="2176463"/>
          <p14:tracePt t="76214" x="2830513" y="2212975"/>
          <p14:tracePt t="76230" x="2852738" y="2243138"/>
          <p14:tracePt t="76247" x="2867025" y="2271713"/>
          <p14:tracePt t="76264" x="2887663" y="2314575"/>
          <p14:tracePt t="76280" x="2909888" y="2344738"/>
          <p14:tracePt t="76297" x="2932113" y="2373313"/>
          <p14:tracePt t="76314" x="2954338" y="2387600"/>
          <p14:tracePt t="76330" x="2974975" y="2409825"/>
          <p14:tracePt t="76347" x="2989263" y="2430463"/>
          <p14:tracePt t="76364" x="3011488" y="2446338"/>
          <p14:tracePt t="76381" x="3019425" y="2452688"/>
          <p14:tracePt t="76397" x="3025775" y="2452688"/>
          <p14:tracePt t="76414" x="3040063" y="2452688"/>
          <p14:tracePt t="76431" x="3048000" y="2460625"/>
          <p14:tracePt t="76448" x="3062288" y="2460625"/>
          <p14:tracePt t="76464" x="3070225" y="2466975"/>
          <p14:tracePt t="76481" x="3076575" y="2474913"/>
          <p14:tracePt t="76497" x="3084513" y="2474913"/>
          <p14:tracePt t="76515" x="3090863" y="2474913"/>
          <p14:tracePt t="76531" x="3106738" y="2481263"/>
          <p14:tracePt t="76547" x="3121025" y="2481263"/>
          <p14:tracePt t="76564" x="3141663" y="2489200"/>
          <p14:tracePt t="76581" x="3157538" y="2497138"/>
          <p14:tracePt t="76598" x="3178175" y="2497138"/>
          <p14:tracePt t="76614" x="3200400" y="2503488"/>
          <p14:tracePt t="76631" x="3222625" y="2511425"/>
          <p14:tracePt t="76648" x="3251200" y="2517775"/>
          <p14:tracePt t="76664" x="3273425" y="2517775"/>
          <p14:tracePt t="76681" x="3287713" y="2517775"/>
          <p14:tracePt t="76698" x="3309938" y="2517775"/>
          <p14:tracePt t="76714" x="3324225" y="2517775"/>
          <p14:tracePt t="76731" x="3330575" y="2517775"/>
          <p14:tracePt t="76748" x="3338513" y="2517775"/>
          <p14:tracePt t="76765" x="3352800" y="2517775"/>
          <p14:tracePt t="76781" x="3360738" y="2511425"/>
          <p14:tracePt t="76798" x="3375025" y="2511425"/>
          <p14:tracePt t="76815" x="3389313" y="2497138"/>
          <p14:tracePt t="76831" x="3403600" y="2474913"/>
          <p14:tracePt t="76848" x="3417888" y="2460625"/>
          <p14:tracePt t="76865" x="3425825" y="2452688"/>
          <p14:tracePt t="76882" x="3432175" y="2438400"/>
          <p14:tracePt t="76898" x="3446463" y="2430463"/>
          <p14:tracePt t="76915" x="3454400" y="2424113"/>
          <p14:tracePt t="76932" x="3454400" y="2416175"/>
          <p14:tracePt t="76948" x="3462338" y="2401888"/>
          <p14:tracePt t="76965" x="3468688" y="2387600"/>
          <p14:tracePt t="76982" x="3476625" y="2365375"/>
          <p14:tracePt t="76998" x="3482975" y="2344738"/>
          <p14:tracePt t="77016" x="3482975" y="2308225"/>
          <p14:tracePt t="77032" x="3482975" y="2286000"/>
          <p14:tracePt t="77048" x="3482975" y="2257425"/>
          <p14:tracePt t="77065" x="3482975" y="2212975"/>
          <p14:tracePt t="77082" x="3468688" y="2170113"/>
          <p14:tracePt t="77099" x="3468688" y="2125663"/>
          <p14:tracePt t="77115" x="3454400" y="2097088"/>
          <p14:tracePt t="77132" x="3446463" y="2068513"/>
          <p14:tracePt t="77149" x="3425825" y="2039938"/>
          <p14:tracePt t="77165" x="3411538" y="2009775"/>
          <p14:tracePt t="77182" x="3389313" y="1989138"/>
          <p14:tracePt t="77199" x="3381375" y="1981200"/>
          <p14:tracePt t="77216" x="3344863" y="1958975"/>
          <p14:tracePt t="77232" x="3330575" y="1944688"/>
          <p14:tracePt t="77249" x="3309938" y="1930400"/>
          <p14:tracePt t="77266" x="3294063" y="1922463"/>
          <p14:tracePt t="77282" x="3273425" y="1916113"/>
          <p14:tracePt t="77299" x="3251200" y="1908175"/>
          <p14:tracePt t="77316" x="3222625" y="1887538"/>
          <p14:tracePt t="77332" x="3208338" y="1871663"/>
          <p14:tracePt t="77349" x="3186113" y="1857375"/>
          <p14:tracePt t="77366" x="3163888" y="1851025"/>
          <p14:tracePt t="77383" x="3141663" y="1836738"/>
          <p14:tracePt t="77399" x="3121025" y="1828800"/>
          <p14:tracePt t="77416" x="3070225" y="1820863"/>
          <p14:tracePt t="77433" x="3048000" y="1806575"/>
          <p14:tracePt t="77449" x="3011488" y="1800225"/>
          <p14:tracePt t="77466" x="2989263" y="1800225"/>
          <p14:tracePt t="77483" x="2968625" y="1800225"/>
          <p14:tracePt t="77499" x="2938463" y="1800225"/>
          <p14:tracePt t="77516" x="2917825" y="1800225"/>
          <p14:tracePt t="77533" x="2895600" y="1800225"/>
          <p14:tracePt t="77550" x="2881313" y="1800225"/>
          <p14:tracePt t="77566" x="2867025" y="1800225"/>
          <p14:tracePt t="77583" x="2859088" y="1800225"/>
          <p14:tracePt t="77600" x="2844800" y="1800225"/>
          <p14:tracePt t="77616" x="2836863" y="1806575"/>
          <p14:tracePt t="77633" x="2830513" y="1806575"/>
          <p14:tracePt t="77650" x="2822575" y="1806575"/>
          <p14:tracePt t="77672" x="2816225" y="1814513"/>
          <p14:tracePt t="77760" x="2816225" y="1820863"/>
          <p14:tracePt t="77808" x="2816225" y="1828800"/>
          <p14:tracePt t="77824" x="2830513" y="1836738"/>
          <p14:tracePt t="77832" x="2836863" y="1836738"/>
          <p14:tracePt t="77840" x="2852738" y="1836738"/>
          <p14:tracePt t="77850" x="2859088" y="1843088"/>
          <p14:tracePt t="77867" x="2873375" y="1851025"/>
          <p14:tracePt t="77884" x="2887663" y="1857375"/>
          <p14:tracePt t="77900" x="2895600" y="1865313"/>
          <p14:tracePt t="77917" x="2909888" y="1871663"/>
          <p14:tracePt t="77934" x="2917825" y="1879600"/>
          <p14:tracePt t="77950" x="2924175" y="1887538"/>
          <p14:tracePt t="77967" x="2932113" y="1893888"/>
          <p14:tracePt t="77984" x="2946400" y="1901825"/>
          <p14:tracePt t="78000" x="2946400" y="1908175"/>
          <p14:tracePt t="78129" x="2954338" y="1908175"/>
          <p14:tracePt t="78136" x="2989263" y="1901825"/>
          <p14:tracePt t="78144" x="3019425" y="1887538"/>
          <p14:tracePt t="78152" x="3070225" y="1879600"/>
          <p14:tracePt t="78168" x="3171825" y="1851025"/>
          <p14:tracePt t="78184" x="3243263" y="1828800"/>
          <p14:tracePt t="78201" x="3302000" y="1814513"/>
          <p14:tracePt t="78218" x="3352800" y="1792288"/>
          <p14:tracePt t="78234" x="3417888" y="1778000"/>
          <p14:tracePt t="78251" x="3505200" y="1741488"/>
          <p14:tracePt t="78268" x="3614738" y="1712913"/>
          <p14:tracePt t="78284" x="3744913" y="1676400"/>
          <p14:tracePt t="78301" x="3868738" y="1639888"/>
          <p14:tracePt t="78318" x="3970338" y="1625600"/>
          <p14:tracePt t="78334" x="4027488" y="1617663"/>
          <p14:tracePt t="78351" x="4100513" y="1603375"/>
          <p14:tracePt t="78368" x="4281488" y="1560513"/>
          <p14:tracePt t="78385" x="4470400" y="1509713"/>
          <p14:tracePt t="78401" x="4738688" y="1473200"/>
          <p14:tracePt t="78418" x="5051425" y="1444625"/>
          <p14:tracePt t="78434" x="5348288" y="1444625"/>
          <p14:tracePt t="78451" x="5588000" y="1458913"/>
          <p14:tracePt t="78468" x="5768975" y="1495425"/>
          <p14:tracePt t="78485" x="5929313" y="1524000"/>
          <p14:tracePt t="78501" x="6118225" y="1552575"/>
          <p14:tracePt t="78518" x="6256338" y="1574800"/>
          <p14:tracePt t="78535" x="6364288" y="1589088"/>
          <p14:tracePt t="78552" x="6524625" y="1625600"/>
          <p14:tracePt t="78568" x="6669088" y="1654175"/>
          <p14:tracePt t="78585" x="6880225" y="1684338"/>
          <p14:tracePt t="78601" x="7097713" y="1719263"/>
          <p14:tracePt t="78618" x="7323138" y="1763713"/>
          <p14:tracePt t="78635" x="7518400" y="1785938"/>
          <p14:tracePt t="78652" x="7648575" y="1806575"/>
          <p14:tracePt t="78668" x="7721600" y="1814513"/>
          <p14:tracePt t="78685" x="7735888" y="1820863"/>
          <p14:tracePt t="78719" x="7743825" y="1820863"/>
          <p14:tracePt t="78841" x="7743825" y="1828800"/>
          <p14:tracePt t="78864" x="7743825" y="1836738"/>
          <p14:tracePt t="78880" x="7743825" y="1843088"/>
          <p14:tracePt t="78888" x="7743825" y="1851025"/>
          <p14:tracePt t="78896" x="7743825" y="1857375"/>
          <p14:tracePt t="78904" x="7735888" y="1857375"/>
          <p14:tracePt t="78919" x="7729538" y="1871663"/>
          <p14:tracePt t="78936" x="7729538" y="1893888"/>
          <p14:tracePt t="78952" x="7721600" y="1901825"/>
          <p14:tracePt t="78986" x="7721600" y="1908175"/>
          <p14:tracePt t="79008" x="7721600" y="1916113"/>
          <p14:tracePt t="79024" x="7721600" y="1922463"/>
          <p14:tracePt t="79040" x="7721600" y="1930400"/>
          <p14:tracePt t="79056" x="7721600" y="1938338"/>
          <p14:tracePt t="79069" x="7713663" y="1938338"/>
          <p14:tracePt t="79086" x="7707313" y="1958975"/>
          <p14:tracePt t="79102" x="7693025" y="1989138"/>
          <p14:tracePt t="79120" x="7678738" y="2060575"/>
          <p14:tracePt t="79136" x="7656513" y="2141538"/>
          <p14:tracePt t="79152" x="7648575" y="2192338"/>
          <p14:tracePt t="79169" x="7627938" y="2227263"/>
          <p14:tracePt t="79186" x="7620000" y="2271713"/>
          <p14:tracePt t="79203" x="7620000" y="2314575"/>
          <p14:tracePt t="79219" x="7612063" y="2359025"/>
          <p14:tracePt t="79236" x="7591425" y="2416175"/>
          <p14:tracePt t="79253" x="7583488" y="2446338"/>
          <p14:tracePt t="79270" x="7577138" y="2481263"/>
          <p14:tracePt t="79286" x="7546975" y="2503488"/>
          <p14:tracePt t="79303" x="7481888" y="2554288"/>
          <p14:tracePt t="79320" x="7329488" y="2641600"/>
          <p14:tracePt t="79336" x="7191375" y="2706688"/>
          <p14:tracePt t="79353" x="7038975" y="2765425"/>
          <p14:tracePt t="79370" x="6880225" y="2830513"/>
          <p14:tracePt t="79386" x="6727825" y="2873375"/>
          <p14:tracePt t="79403" x="6530975" y="2909888"/>
          <p14:tracePt t="79420" x="6262688" y="2938463"/>
          <p14:tracePt t="79436" x="5834063" y="2974975"/>
          <p14:tracePt t="79453" x="5407025" y="3011488"/>
          <p14:tracePt t="79470" x="4992688" y="3019425"/>
          <p14:tracePt t="79487" x="4637088" y="3055938"/>
          <p14:tracePt t="79503" x="4332288" y="3070225"/>
          <p14:tracePt t="79520" x="3954463" y="3090863"/>
          <p14:tracePt t="79537" x="3795713" y="3098800"/>
          <p14:tracePt t="79553" x="3686175" y="3098800"/>
          <p14:tracePt t="79570" x="3649663" y="3098800"/>
          <p14:tracePt t="79648" x="3657600" y="3098800"/>
          <p14:tracePt t="79656" x="3665538" y="3090863"/>
          <p14:tracePt t="79664" x="3694113" y="3084513"/>
          <p14:tracePt t="79672" x="3716338" y="3070225"/>
          <p14:tracePt t="79687" x="3767138" y="3055938"/>
          <p14:tracePt t="79704" x="3970338" y="3011488"/>
          <p14:tracePt t="79720" x="4122738" y="2989263"/>
          <p14:tracePt t="79737" x="4252913" y="2968625"/>
          <p14:tracePt t="79754" x="4332288" y="2960688"/>
          <p14:tracePt t="79770" x="4383088" y="2946400"/>
          <p14:tracePt t="79787" x="4427538" y="2938463"/>
          <p14:tracePt t="79804" x="4478338" y="2932113"/>
          <p14:tracePt t="79821" x="4586288" y="2903538"/>
          <p14:tracePt t="79837" x="4746625" y="2867025"/>
          <p14:tracePt t="79854" x="4941888" y="2830513"/>
          <p14:tracePt t="79871" x="5122863" y="2794000"/>
          <p14:tracePt t="79888" x="5392738" y="2728913"/>
          <p14:tracePt t="79904" x="5602288" y="2692400"/>
          <p14:tracePt t="79921" x="5813425" y="2649538"/>
          <p14:tracePt t="79937" x="6030913" y="2613025"/>
          <p14:tracePt t="79954" x="6234113" y="2582863"/>
          <p14:tracePt t="79971" x="6465888" y="2540000"/>
          <p14:tracePt t="79988" x="6662738" y="2503488"/>
          <p14:tracePt t="80005" x="6821488" y="2489200"/>
          <p14:tracePt t="80021" x="6981825" y="2452688"/>
          <p14:tracePt t="80038" x="7112000" y="2424113"/>
          <p14:tracePt t="80054" x="7199313" y="2409825"/>
          <p14:tracePt t="80071" x="7256463" y="2401888"/>
          <p14:tracePt t="80088" x="7292975" y="2395538"/>
          <p14:tracePt t="80104" x="7315200" y="2387600"/>
          <p14:tracePt t="80121" x="7337425" y="2379663"/>
          <p14:tracePt t="80138" x="7351713" y="2373313"/>
          <p14:tracePt t="80154" x="7366000" y="2373313"/>
          <p14:tracePt t="80171" x="7373938" y="2373313"/>
          <p14:tracePt t="80281" x="7373938" y="2365375"/>
          <p14:tracePt t="80433" x="7358063" y="2365375"/>
          <p14:tracePt t="80440" x="7343775" y="2373313"/>
          <p14:tracePt t="80448" x="7329488" y="2373313"/>
          <p14:tracePt t="80456" x="7315200" y="2387600"/>
          <p14:tracePt t="80472" x="7272338" y="2395538"/>
          <p14:tracePt t="80489" x="7221538" y="2416175"/>
          <p14:tracePt t="80505" x="7177088" y="2424113"/>
          <p14:tracePt t="80522" x="7148513" y="2438400"/>
          <p14:tracePt t="80539" x="7112000" y="2446338"/>
          <p14:tracePt t="80555" x="7089775" y="2446338"/>
          <p14:tracePt t="80572" x="7075488" y="2452688"/>
          <p14:tracePt t="80589" x="7061200" y="2452688"/>
          <p14:tracePt t="80605" x="7046913" y="2452688"/>
          <p14:tracePt t="80622" x="7024688" y="2460625"/>
          <p14:tracePt t="80639" x="7002463" y="2466975"/>
          <p14:tracePt t="80656" x="6973888" y="2474913"/>
          <p14:tracePt t="80673" x="6967538" y="2474913"/>
          <p14:tracePt t="80689" x="6959600" y="2474913"/>
          <p14:tracePt t="80912" x="6967538" y="2474913"/>
          <p14:tracePt t="80920" x="6988175" y="2474913"/>
          <p14:tracePt t="80928" x="7032625" y="2466975"/>
          <p14:tracePt t="80939" x="7089775" y="2452688"/>
          <p14:tracePt t="80956" x="7221538" y="2416175"/>
          <p14:tracePt t="80973" x="7373938" y="2395538"/>
          <p14:tracePt t="80990" x="7467600" y="2379663"/>
          <p14:tracePt t="81007" x="7504113" y="2379663"/>
          <p14:tracePt t="81023" x="7526338" y="2373313"/>
          <p14:tracePt t="81281" x="7518400" y="2373313"/>
          <p14:tracePt t="81481" x="7510463" y="2373313"/>
          <p14:tracePt t="81504" x="7510463" y="2379663"/>
          <p14:tracePt t="81529" x="7496175" y="2379663"/>
          <p14:tracePt t="81536" x="7496175" y="2387600"/>
          <p14:tracePt t="81544" x="7489825" y="2387600"/>
          <p14:tracePt t="81557" x="7481888" y="2387600"/>
          <p14:tracePt t="81574" x="7459663" y="2387600"/>
          <p14:tracePt t="81591" x="7424738" y="2401888"/>
          <p14:tracePt t="81608" x="7366000" y="2409825"/>
          <p14:tracePt t="81624" x="7323138" y="2409825"/>
          <p14:tracePt t="81641" x="7256463" y="2416175"/>
          <p14:tracePt t="81657" x="7185025" y="2416175"/>
          <p14:tracePt t="81674" x="7061200" y="2416175"/>
          <p14:tracePt t="81691" x="6908800" y="2416175"/>
          <p14:tracePt t="81707" x="6734175" y="2409825"/>
          <p14:tracePt t="81724" x="6561138" y="2401888"/>
          <p14:tracePt t="81741" x="6386513" y="2401888"/>
          <p14:tracePt t="81758" x="6205538" y="2401888"/>
          <p14:tracePt t="81774" x="6045200" y="2401888"/>
          <p14:tracePt t="81791" x="5900738" y="2401888"/>
          <p14:tracePt t="81808" x="5718175" y="2416175"/>
          <p14:tracePt t="81824" x="5630863" y="2424113"/>
          <p14:tracePt t="81841" x="5545138" y="2430463"/>
          <p14:tracePt t="81858" x="5435600" y="2446338"/>
          <p14:tracePt t="81875" x="5305425" y="2446338"/>
          <p14:tracePt t="81891" x="5159375" y="2466975"/>
          <p14:tracePt t="81908" x="4992688" y="2474913"/>
          <p14:tracePt t="81925" x="4854575" y="2481263"/>
          <p14:tracePt t="81941" x="4724400" y="2497138"/>
          <p14:tracePt t="81958" x="4594225" y="2503488"/>
          <p14:tracePt t="81975" x="4470400" y="2525713"/>
          <p14:tracePt t="81992" x="4295775" y="2540000"/>
          <p14:tracePt t="82008" x="4202113" y="2562225"/>
          <p14:tracePt t="82025" x="4092575" y="2576513"/>
          <p14:tracePt t="82041" x="3970338" y="2605088"/>
          <p14:tracePt t="82058" x="3868738" y="2633663"/>
          <p14:tracePt t="82075" x="3795713" y="2655888"/>
          <p14:tracePt t="82092" x="3759200" y="2663825"/>
          <p14:tracePt t="82108" x="3744913" y="2670175"/>
          <p14:tracePt t="82125" x="3736975" y="2670175"/>
          <p14:tracePt t="82142" x="3730625" y="2670175"/>
          <p14:tracePt t="82158" x="3722688" y="2670175"/>
          <p14:tracePt t="82465" x="3722688" y="2663825"/>
          <p14:tracePt t="82480" x="3722688" y="2655888"/>
          <p14:tracePt t="82488" x="3722688" y="2649538"/>
          <p14:tracePt t="82496" x="3730625" y="2649538"/>
          <p14:tracePt t="82509" x="3730625" y="2641600"/>
          <p14:tracePt t="82526" x="3730625" y="2633663"/>
          <p14:tracePt t="82544" x="3736975" y="2619375"/>
          <p14:tracePt t="82576" x="3744913" y="2605088"/>
          <p14:tracePt t="82593" x="3744913" y="2598738"/>
          <p14:tracePt t="82632" x="3744913" y="2590800"/>
          <p14:tracePt t="82737" x="3751263" y="2590800"/>
          <p14:tracePt t="82856" x="3751263" y="2605088"/>
          <p14:tracePt t="82864" x="3751263" y="2619375"/>
          <p14:tracePt t="82872" x="3751263" y="2627313"/>
          <p14:tracePt t="82880" x="3751263" y="2633663"/>
          <p14:tracePt t="82893" x="3751263" y="2641600"/>
          <p14:tracePt t="82910" x="3751263" y="2670175"/>
          <p14:tracePt t="82927" x="3751263" y="2692400"/>
          <p14:tracePt t="82944" x="3751263" y="2728913"/>
          <p14:tracePt t="82960" x="3751263" y="2751138"/>
          <p14:tracePt t="82977" x="3751263" y="2765425"/>
          <p14:tracePt t="82993" x="3751263" y="2779713"/>
          <p14:tracePt t="83010" x="3751263" y="2794000"/>
          <p14:tracePt t="83027" x="3751263" y="2801938"/>
          <p14:tracePt t="83043" x="3751263" y="2808288"/>
          <p14:tracePt t="83060" x="3751263" y="2816225"/>
          <p14:tracePt t="83094" x="3751263" y="2822575"/>
          <p14:tracePt t="83112" x="3759200" y="2830513"/>
          <p14:tracePt t="83136" x="3759200" y="2836863"/>
          <p14:tracePt t="83152" x="3767138" y="2844800"/>
          <p14:tracePt t="83168" x="3767138" y="2852738"/>
          <p14:tracePt t="83216" x="3767138" y="2859088"/>
          <p14:tracePt t="83288" x="3767138" y="2867025"/>
          <p14:tracePt t="83353" x="3767138" y="2873375"/>
          <p14:tracePt t="83360" x="3767138" y="2881313"/>
          <p14:tracePt t="83376" x="3767138" y="2887663"/>
          <p14:tracePt t="83409" x="3767138" y="2895600"/>
          <p14:tracePt t="83416" x="3767138" y="2903538"/>
          <p14:tracePt t="83440" x="3767138" y="2909888"/>
          <p14:tracePt t="83457" x="3767138" y="2917825"/>
          <p14:tracePt t="83472" x="3767138" y="2924175"/>
          <p14:tracePt t="83480" x="3767138" y="2932113"/>
          <p14:tracePt t="83512" x="3767138" y="2938463"/>
          <p14:tracePt t="83633" x="3767138" y="2924175"/>
          <p14:tracePt t="83640" x="3767138" y="2917825"/>
          <p14:tracePt t="83648" x="3767138" y="2909888"/>
          <p14:tracePt t="83661" x="3767138" y="2895600"/>
          <p14:tracePt t="83678" x="3767138" y="2873375"/>
          <p14:tracePt t="83695" x="3767138" y="2852738"/>
          <p14:tracePt t="83711" x="3759200" y="2822575"/>
          <p14:tracePt t="83728" x="3759200" y="2801938"/>
          <p14:tracePt t="83745" x="3759200" y="2779713"/>
          <p14:tracePt t="83761" x="3751263" y="2771775"/>
          <p14:tracePt t="83778" x="3744913" y="2751138"/>
          <p14:tracePt t="83795" x="3736975" y="2720975"/>
          <p14:tracePt t="83812" x="3730625" y="2706688"/>
          <p14:tracePt t="83828" x="3730625" y="2684463"/>
          <p14:tracePt t="83845" x="3722688" y="2678113"/>
          <p14:tracePt t="83862" x="3722688" y="2663825"/>
          <p14:tracePt t="83880" x="3722688" y="2655888"/>
          <p14:tracePt t="83896" x="3716338" y="2633663"/>
          <p14:tracePt t="83912" x="3708400" y="2619375"/>
          <p14:tracePt t="83928" x="3708400" y="2605088"/>
          <p14:tracePt t="83945" x="3708400" y="2590800"/>
          <p14:tracePt t="83962" x="3708400" y="2576513"/>
          <p14:tracePt t="83979" x="3708400" y="2568575"/>
          <p14:tracePt t="83995" x="3708400" y="2562225"/>
          <p14:tracePt t="84012" x="3708400" y="2547938"/>
          <p14:tracePt t="84029" x="3708400" y="2540000"/>
          <p14:tracePt t="84046" x="3708400" y="2532063"/>
          <p14:tracePt t="84079" x="3708400" y="2525713"/>
          <p14:tracePt t="84192" x="3708400" y="2532063"/>
          <p14:tracePt t="84200" x="3708400" y="2540000"/>
          <p14:tracePt t="84208" x="3708400" y="2554288"/>
          <p14:tracePt t="84216" x="3708400" y="2562225"/>
          <p14:tracePt t="84229" x="3708400" y="2576513"/>
          <p14:tracePt t="84246" x="3716338" y="2598738"/>
          <p14:tracePt t="84262" x="3716338" y="2619375"/>
          <p14:tracePt t="84279" x="3722688" y="2649538"/>
          <p14:tracePt t="84296" x="3722688" y="2700338"/>
          <p14:tracePt t="84312" x="3722688" y="2728913"/>
          <p14:tracePt t="84329" x="3722688" y="2751138"/>
          <p14:tracePt t="84346" x="3722688" y="2765425"/>
          <p14:tracePt t="84363" x="3722688" y="2779713"/>
          <p14:tracePt t="84379" x="3722688" y="2794000"/>
          <p14:tracePt t="84396" x="3722688" y="2808288"/>
          <p14:tracePt t="84413" x="3722688" y="2816225"/>
          <p14:tracePt t="84430" x="3722688" y="2830513"/>
          <p14:tracePt t="84447" x="3722688" y="2859088"/>
          <p14:tracePt t="84463" x="3722688" y="2881313"/>
          <p14:tracePt t="84480" x="3722688" y="2909888"/>
          <p14:tracePt t="84496" x="3722688" y="2924175"/>
          <p14:tracePt t="84513" x="3722688" y="2954338"/>
          <p14:tracePt t="84530" x="3722688" y="2968625"/>
          <p14:tracePt t="84546" x="3722688" y="2982913"/>
          <p14:tracePt t="84563" x="3722688" y="2989263"/>
          <p14:tracePt t="84600" x="3722688" y="2997200"/>
          <p14:tracePt t="84705" x="3722688" y="2982913"/>
          <p14:tracePt t="84712" x="3722688" y="2968625"/>
          <p14:tracePt t="84720" x="3722688" y="2960688"/>
          <p14:tracePt t="84730" x="3722688" y="2954338"/>
          <p14:tracePt t="84747" x="3716338" y="2909888"/>
          <p14:tracePt t="84763" x="3708400" y="2887663"/>
          <p14:tracePt t="84780" x="3700463" y="2852738"/>
          <p14:tracePt t="84797" x="3694113" y="2830513"/>
          <p14:tracePt t="84813" x="3686175" y="2801938"/>
          <p14:tracePt t="84830" x="3679825" y="2765425"/>
          <p14:tracePt t="84847" x="3671888" y="2735263"/>
          <p14:tracePt t="84864" x="3671888" y="2706688"/>
          <p14:tracePt t="84880" x="3665538" y="2684463"/>
          <p14:tracePt t="84897" x="3657600" y="2678113"/>
          <p14:tracePt t="84914" x="3657600" y="2663825"/>
          <p14:tracePt t="84931" x="3657600" y="2649538"/>
          <p14:tracePt t="84948" x="3657600" y="2633663"/>
          <p14:tracePt t="84965" x="3657600" y="2619375"/>
          <p14:tracePt t="84998" x="3657600" y="2613025"/>
          <p14:tracePt t="85014" x="3649663" y="2605088"/>
          <p14:tracePt t="85048" x="3649663" y="2590800"/>
          <p14:tracePt t="85064" x="3649663" y="2582863"/>
          <p14:tracePt t="85081" x="3649663" y="2576513"/>
          <p14:tracePt t="85241" x="3649663" y="2582863"/>
          <p14:tracePt t="85248" x="3649663" y="2590800"/>
          <p14:tracePt t="85256" x="3649663" y="2598738"/>
          <p14:tracePt t="85264" x="3649663" y="2613025"/>
          <p14:tracePt t="85281" x="3657600" y="2633663"/>
          <p14:tracePt t="85298" x="3657600" y="2663825"/>
          <p14:tracePt t="85315" x="3657600" y="2678113"/>
          <p14:tracePt t="85331" x="3657600" y="2706688"/>
          <p14:tracePt t="85348" x="3657600" y="2720975"/>
          <p14:tracePt t="85365" x="3657600" y="2743200"/>
          <p14:tracePt t="85381" x="3657600" y="2765425"/>
          <p14:tracePt t="85398" x="3665538" y="2794000"/>
          <p14:tracePt t="85415" x="3671888" y="2822575"/>
          <p14:tracePt t="85432" x="3671888" y="2859088"/>
          <p14:tracePt t="85448" x="3679825" y="2881313"/>
          <p14:tracePt t="85465" x="3679825" y="2895600"/>
          <p14:tracePt t="85481" x="3679825" y="2909888"/>
          <p14:tracePt t="85498" x="3679825" y="2924175"/>
          <p14:tracePt t="85515" x="3686175" y="2924175"/>
          <p14:tracePt t="85532" x="3686175" y="2932113"/>
          <p14:tracePt t="85548" x="3686175" y="2938463"/>
          <p14:tracePt t="85582" x="3686175" y="2946400"/>
          <p14:tracePt t="85598" x="3686175" y="2954338"/>
          <p14:tracePt t="85633" x="3686175" y="2960688"/>
          <p14:tracePt t="85713" x="3686175" y="2968625"/>
          <p14:tracePt t="85801" x="3686175" y="2960688"/>
          <p14:tracePt t="85816" x="3686175" y="2954338"/>
          <p14:tracePt t="85824" x="3686175" y="2946400"/>
          <p14:tracePt t="85848" x="3686175" y="2938463"/>
          <p14:tracePt t="85872" x="3686175" y="2932113"/>
          <p14:tracePt t="85880" x="3686175" y="2924175"/>
          <p14:tracePt t="85888" x="3686175" y="2917825"/>
          <p14:tracePt t="85899" x="3686175" y="2909888"/>
          <p14:tracePt t="85916" x="3694113" y="2895600"/>
          <p14:tracePt t="85932" x="3700463" y="2881313"/>
          <p14:tracePt t="85949" x="3716338" y="2844800"/>
          <p14:tracePt t="85966" x="3736975" y="2816225"/>
          <p14:tracePt t="85983" x="3767138" y="2751138"/>
          <p14:tracePt t="86000" x="3903663" y="2605088"/>
          <p14:tracePt t="86016" x="4021138" y="2517775"/>
          <p14:tracePt t="86033" x="4187825" y="2424113"/>
          <p14:tracePt t="86050" x="4462463" y="2286000"/>
          <p14:tracePt t="86066" x="4659313" y="2206625"/>
          <p14:tracePt t="86083" x="4760913" y="2155825"/>
          <p14:tracePt t="86100" x="4811713" y="2133600"/>
          <p14:tracePt t="86116" x="4848225" y="2111375"/>
          <p14:tracePt t="86133" x="4876800" y="2074863"/>
          <p14:tracePt t="86150" x="4919663" y="2039938"/>
          <p14:tracePt t="86167" x="4970463" y="2009775"/>
          <p14:tracePt t="86183" x="5014913" y="1973263"/>
          <p14:tracePt t="86200" x="5087938" y="1938338"/>
          <p14:tracePt t="86216" x="5145088" y="1908175"/>
          <p14:tracePt t="86233" x="5218113" y="1879600"/>
          <p14:tracePt t="86250" x="5305425" y="1836738"/>
          <p14:tracePt t="86266" x="5376863" y="1792288"/>
          <p14:tracePt t="86283" x="5427663" y="1770063"/>
          <p14:tracePt t="86300" x="5449888" y="1749425"/>
          <p14:tracePt t="86316" x="5464175" y="1741488"/>
          <p14:tracePt t="86333" x="5464175" y="1727200"/>
          <p14:tracePt t="86350" x="5472113" y="1719263"/>
          <p14:tracePt t="86367" x="5478463" y="1712913"/>
          <p14:tracePt t="86383" x="5486400" y="1684338"/>
          <p14:tracePt t="86400" x="5494338" y="1676400"/>
          <p14:tracePt t="86417" x="5494338" y="1654175"/>
          <p14:tracePt t="86433" x="5494338" y="1639888"/>
          <p14:tracePt t="86450" x="5464175" y="1603375"/>
          <p14:tracePt t="86467" x="5392738" y="1560513"/>
          <p14:tracePt t="86484" x="5356225" y="1552575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F0DD64-C56E-9244-DDA1-1B5E3977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La barrière épithéliale</a:t>
            </a:r>
            <a:endParaRPr lang="en-US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A584E2-0326-0E20-12A7-F9B35D4E0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5075" y="6389154"/>
            <a:ext cx="10259501" cy="341845"/>
          </a:xfrm>
        </p:spPr>
        <p:txBody>
          <a:bodyPr/>
          <a:lstStyle/>
          <a:p>
            <a:r>
              <a:rPr lang="fr-FR" i="0" dirty="0"/>
              <a:t>Figure réalisée avec BioRender.com</a:t>
            </a:r>
            <a:endParaRPr lang="en-US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DEEAFE4-1B41-7BC5-A239-D940A756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2154" y="803732"/>
            <a:ext cx="4540626" cy="51580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7CCD5F8A-F9ED-8F05-2971-67C36A343707}"/>
              </a:ext>
            </a:extLst>
          </p:cNvPr>
          <p:cNvSpPr txBox="1">
            <a:spLocks/>
          </p:cNvSpPr>
          <p:nvPr/>
        </p:nvSpPr>
        <p:spPr>
          <a:xfrm>
            <a:off x="5375999" y="803732"/>
            <a:ext cx="6614523" cy="52382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Altérations structurelles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fonctionnelles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Rupture de la barrière épithéliale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Réduction de l’efficacité de l’appareil mucociliaire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Epaississement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membrane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basale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>
              <a:buNone/>
            </a:pPr>
            <a:r>
              <a:rPr lang="en-US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Loxham</a:t>
            </a:r>
            <a:r>
              <a:rPr lang="en-US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de-DE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Allergy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(2017)</a:t>
            </a:r>
          </a:p>
          <a:p>
            <a:pPr marL="457200" lvl="1" indent="0" algn="r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Acteur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pro-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inflammatoire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Activation de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récepteurs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l’immunité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innée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(PRR) par les allergens et/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polluants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Production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d’alarmines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stimulant et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polarisant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l’inflammation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>
              <a:buNone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Whetstone et al., Cells (2022)</a:t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9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79"/>
    </mc:Choice>
    <mc:Fallback xmlns="">
      <p:transition spd="slow" advTm="92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593" x="5334000" y="1546225"/>
          <p14:tracePt t="34600" x="5224463" y="1436688"/>
          <p14:tracePt t="34611" x="5000625" y="1176338"/>
          <p14:tracePt t="34752" x="1865313" y="144463"/>
          <p14:tracePt t="34760" x="1414463" y="485775"/>
          <p14:tracePt t="34768" x="841375" y="892175"/>
          <p14:tracePt t="34778" x="195263" y="1343025"/>
          <p14:tracePt t="34795" x="0" y="2220913"/>
          <p14:tracePt t="34812" x="0" y="3186113"/>
          <p14:tracePt t="34828" x="0" y="4129088"/>
          <p14:tracePt t="34845" x="0" y="5275263"/>
          <p14:tracePt t="34862" x="0" y="6110288"/>
          <p14:tracePt t="34879" x="0" y="6626225"/>
          <p14:tracePt t="35000" x="1255713" y="6516688"/>
          <p14:tracePt t="35013" x="1444625" y="6494463"/>
          <p14:tracePt t="35029" x="1719263" y="6459538"/>
          <p14:tracePt t="35045" x="1916113" y="6423025"/>
          <p14:tracePt t="35062" x="2009775" y="6400800"/>
          <p14:tracePt t="35079" x="2039938" y="6392863"/>
          <p14:tracePt t="35096" x="2054225" y="6392863"/>
          <p14:tracePt t="35169" x="2054225" y="6386513"/>
          <p14:tracePt t="35176" x="2054225" y="6372225"/>
          <p14:tracePt t="35184" x="2060575" y="6350000"/>
          <p14:tracePt t="35196" x="2068513" y="6307138"/>
          <p14:tracePt t="35212" x="2074863" y="6240463"/>
          <p14:tracePt t="35229" x="2074863" y="6146800"/>
          <p14:tracePt t="35246" x="2046288" y="6002338"/>
          <p14:tracePt t="35248" x="2024063" y="5907088"/>
          <p14:tracePt t="35263" x="2009775" y="5783263"/>
          <p14:tracePt t="35280" x="2003425" y="5413375"/>
          <p14:tracePt t="35296" x="2074863" y="5167313"/>
          <p14:tracePt t="35313" x="2162175" y="4927600"/>
          <p14:tracePt t="35329" x="2206625" y="4840288"/>
          <p14:tracePt t="35346" x="2206625" y="4833938"/>
          <p14:tracePt t="35457" x="2206625" y="4826000"/>
          <p14:tracePt t="35472" x="2192338" y="4803775"/>
          <p14:tracePt t="35480" x="2170113" y="4775200"/>
          <p14:tracePt t="35488" x="2155825" y="4738688"/>
          <p14:tracePt t="35496" x="2133600" y="4681538"/>
          <p14:tracePt t="35513" x="2097088" y="4513263"/>
          <p14:tracePt t="35530" x="2082800" y="4303713"/>
          <p14:tracePt t="35546" x="2060575" y="4106863"/>
          <p14:tracePt t="35563" x="2032000" y="3948113"/>
          <p14:tracePt t="35580" x="1995488" y="3832225"/>
          <p14:tracePt t="35597" x="1944688" y="3730625"/>
          <p14:tracePt t="35613" x="1893888" y="3671888"/>
          <p14:tracePt t="35630" x="1871663" y="3643313"/>
          <p14:tracePt t="35647" x="1857375" y="3614738"/>
          <p14:tracePt t="35664" x="1843088" y="3519488"/>
          <p14:tracePt t="35680" x="1836738" y="3403600"/>
          <p14:tracePt t="35697" x="1843088" y="3316288"/>
          <p14:tracePt t="35714" x="1843088" y="3279775"/>
          <p14:tracePt t="35730" x="1843088" y="3265488"/>
          <p14:tracePt t="35747" x="1836738" y="3251200"/>
          <p14:tracePt t="35764" x="1828800" y="3228975"/>
          <p14:tracePt t="35780" x="1820863" y="3214688"/>
          <p14:tracePt t="35797" x="1814513" y="3200400"/>
          <p14:tracePt t="35814" x="1806575" y="3192463"/>
          <p14:tracePt t="35830" x="1778000" y="3178175"/>
          <p14:tracePt t="35847" x="1755775" y="3163888"/>
          <p14:tracePt t="35864" x="1712913" y="3141663"/>
          <p14:tracePt t="35880" x="1668463" y="3121025"/>
          <p14:tracePt t="35897" x="1625600" y="3113088"/>
          <p14:tracePt t="35914" x="1574800" y="3106738"/>
          <p14:tracePt t="35930" x="1524000" y="3098800"/>
          <p14:tracePt t="35947" x="1473200" y="3090863"/>
          <p14:tracePt t="35964" x="1430338" y="3090863"/>
          <p14:tracePt t="35981" x="1393825" y="3084513"/>
          <p14:tracePt t="35997" x="1363663" y="3084513"/>
          <p14:tracePt t="36015" x="1328738" y="3090863"/>
          <p14:tracePt t="36031" x="1270000" y="3106738"/>
          <p14:tracePt t="36048" x="1190625" y="3135313"/>
          <p14:tracePt t="36064" x="1146175" y="3141663"/>
          <p14:tracePt t="36081" x="1109663" y="3149600"/>
          <p14:tracePt t="36098" x="1074738" y="3157538"/>
          <p14:tracePt t="36114" x="1052513" y="3157538"/>
          <p14:tracePt t="36131" x="1030288" y="3157538"/>
          <p14:tracePt t="36148" x="1008063" y="3163888"/>
          <p14:tracePt t="36164" x="979488" y="3171825"/>
          <p14:tracePt t="36182" x="950913" y="3178175"/>
          <p14:tracePt t="36198" x="928688" y="3186113"/>
          <p14:tracePt t="36214" x="914400" y="3192463"/>
          <p14:tracePt t="36231" x="892175" y="3192463"/>
          <p14:tracePt t="36248" x="863600" y="3208338"/>
          <p14:tracePt t="36264" x="849313" y="3208338"/>
          <p14:tracePt t="36281" x="841375" y="3214688"/>
          <p14:tracePt t="36298" x="820738" y="3214688"/>
          <p14:tracePt t="36315" x="804863" y="3228975"/>
          <p14:tracePt t="36331" x="790575" y="3236913"/>
          <p14:tracePt t="36425" x="776288" y="3236913"/>
          <p14:tracePt t="36432" x="769938" y="3236913"/>
          <p14:tracePt t="36448" x="754063" y="3236913"/>
          <p14:tracePt t="36480" x="747713" y="3236913"/>
          <p14:tracePt t="36561" x="739775" y="3236913"/>
          <p14:tracePt t="36648" x="739775" y="3243263"/>
          <p14:tracePt t="36656" x="739775" y="3251200"/>
          <p14:tracePt t="36665" x="739775" y="3259138"/>
          <p14:tracePt t="36682" x="739775" y="3273425"/>
          <p14:tracePt t="36699" x="739775" y="3279775"/>
          <p14:tracePt t="36716" x="739775" y="3287713"/>
          <p14:tracePt t="36732" x="754063" y="3294063"/>
          <p14:tracePt t="36749" x="754063" y="3309938"/>
          <p14:tracePt t="36766" x="762000" y="3309938"/>
          <p14:tracePt t="36782" x="769938" y="3324225"/>
          <p14:tracePt t="36799" x="776288" y="3330575"/>
          <p14:tracePt t="36816" x="784225" y="3344863"/>
          <p14:tracePt t="36832" x="784225" y="3352800"/>
          <p14:tracePt t="36849" x="784225" y="3360738"/>
          <p14:tracePt t="36866" x="790575" y="3367088"/>
          <p14:tracePt t="36882" x="790575" y="3381375"/>
          <p14:tracePt t="36899" x="790575" y="3389313"/>
          <p14:tracePt t="36916" x="790575" y="3403600"/>
          <p14:tracePt t="36932" x="798513" y="3411538"/>
          <p14:tracePt t="36949" x="798513" y="3417888"/>
          <p14:tracePt t="36983" x="812800" y="3432175"/>
          <p14:tracePt t="36999" x="812800" y="3440113"/>
          <p14:tracePt t="37016" x="820738" y="3446463"/>
          <p14:tracePt t="37033" x="827088" y="3462338"/>
          <p14:tracePt t="37050" x="841375" y="3468688"/>
          <p14:tracePt t="37066" x="849313" y="3476625"/>
          <p14:tracePt t="37083" x="863600" y="3490913"/>
          <p14:tracePt t="37099" x="871538" y="3490913"/>
          <p14:tracePt t="37116" x="885825" y="3505200"/>
          <p14:tracePt t="37133" x="900113" y="3513138"/>
          <p14:tracePt t="37150" x="922338" y="3519488"/>
          <p14:tracePt t="37166" x="936625" y="3533775"/>
          <p14:tracePt t="37183" x="950913" y="3541713"/>
          <p14:tracePt t="37200" x="973138" y="3563938"/>
          <p14:tracePt t="37217" x="987425" y="3570288"/>
          <p14:tracePt t="37233" x="1001713" y="3578225"/>
          <p14:tracePt t="37250" x="1016000" y="3592513"/>
          <p14:tracePt t="37266" x="1023938" y="3606800"/>
          <p14:tracePt t="37283" x="1038225" y="3606800"/>
          <p14:tracePt t="37300" x="1058863" y="3614738"/>
          <p14:tracePt t="37317" x="1081088" y="3621088"/>
          <p14:tracePt t="37333" x="1095375" y="3629025"/>
          <p14:tracePt t="37350" x="1125538" y="3635375"/>
          <p14:tracePt t="37367" x="1139825" y="3643313"/>
          <p14:tracePt t="37384" x="1168400" y="3649663"/>
          <p14:tracePt t="37400" x="1182688" y="3657600"/>
          <p14:tracePt t="37417" x="1204913" y="3665538"/>
          <p14:tracePt t="37433" x="1219200" y="3665538"/>
          <p14:tracePt t="37450" x="1241425" y="3671888"/>
          <p14:tracePt t="37467" x="1262063" y="3671888"/>
          <p14:tracePt t="37484" x="1277938" y="3671888"/>
          <p14:tracePt t="37500" x="1292225" y="3671888"/>
          <p14:tracePt t="37517" x="1312863" y="3671888"/>
          <p14:tracePt t="37534" x="1335088" y="3671888"/>
          <p14:tracePt t="37550" x="1363663" y="3665538"/>
          <p14:tracePt t="37567" x="1400175" y="3657600"/>
          <p14:tracePt t="37584" x="1422400" y="3643313"/>
          <p14:tracePt t="37600" x="1444625" y="3629025"/>
          <p14:tracePt t="37617" x="1458913" y="3614738"/>
          <p14:tracePt t="37634" x="1465263" y="3606800"/>
          <p14:tracePt t="37651" x="1473200" y="3598863"/>
          <p14:tracePt t="37667" x="1481138" y="3584575"/>
          <p14:tracePt t="37684" x="1487488" y="3578225"/>
          <p14:tracePt t="37701" x="1487488" y="3563938"/>
          <p14:tracePt t="37718" x="1495425" y="3548063"/>
          <p14:tracePt t="37734" x="1501775" y="3519488"/>
          <p14:tracePt t="37751" x="1501775" y="3497263"/>
          <p14:tracePt t="37768" x="1501775" y="3468688"/>
          <p14:tracePt t="37784" x="1501775" y="3425825"/>
          <p14:tracePt t="37801" x="1495425" y="3403600"/>
          <p14:tracePt t="37818" x="1473200" y="3375025"/>
          <p14:tracePt t="37834" x="1450975" y="3352800"/>
          <p14:tracePt t="37851" x="1414463" y="3324225"/>
          <p14:tracePt t="37868" x="1385888" y="3287713"/>
          <p14:tracePt t="37884" x="1357313" y="3259138"/>
          <p14:tracePt t="37901" x="1320800" y="3236913"/>
          <p14:tracePt t="37918" x="1292225" y="3214688"/>
          <p14:tracePt t="37934" x="1262063" y="3192463"/>
          <p14:tracePt t="37951" x="1227138" y="3171825"/>
          <p14:tracePt t="37968" x="1176338" y="3149600"/>
          <p14:tracePt t="37984" x="1146175" y="3135313"/>
          <p14:tracePt t="38001" x="1131888" y="3127375"/>
          <p14:tracePt t="38019" x="1109663" y="3121025"/>
          <p14:tracePt t="38035" x="1074738" y="3113088"/>
          <p14:tracePt t="38052" x="1038225" y="3113088"/>
          <p14:tracePt t="38068" x="1001713" y="3113088"/>
          <p14:tracePt t="38085" x="957263" y="3113088"/>
          <p14:tracePt t="38101" x="922338" y="3113088"/>
          <p14:tracePt t="38119" x="877888" y="3113088"/>
          <p14:tracePt t="38135" x="835025" y="3127375"/>
          <p14:tracePt t="38152" x="769938" y="3157538"/>
          <p14:tracePt t="38168" x="733425" y="3186113"/>
          <p14:tracePt t="38185" x="711200" y="3208338"/>
          <p14:tracePt t="38202" x="696913" y="3236913"/>
          <p14:tracePt t="38218" x="696913" y="3273425"/>
          <p14:tracePt t="38235" x="696913" y="3316288"/>
          <p14:tracePt t="38252" x="696913" y="3367088"/>
          <p14:tracePt t="38268" x="696913" y="3425825"/>
          <p14:tracePt t="38286" x="719138" y="3468688"/>
          <p14:tracePt t="38302" x="739775" y="3519488"/>
          <p14:tracePt t="38319" x="776288" y="3556000"/>
          <p14:tracePt t="38336" x="804863" y="3584575"/>
          <p14:tracePt t="38352" x="841375" y="3614738"/>
          <p14:tracePt t="38369" x="863600" y="3635375"/>
          <p14:tracePt t="38385" x="877888" y="3649663"/>
          <p14:tracePt t="38402" x="906463" y="3671888"/>
          <p14:tracePt t="38419" x="936625" y="3686175"/>
          <p14:tracePt t="38435" x="979488" y="3694113"/>
          <p14:tracePt t="38452" x="1016000" y="3716338"/>
          <p14:tracePt t="38469" x="1044575" y="3722688"/>
          <p14:tracePt t="38486" x="1089025" y="3736975"/>
          <p14:tracePt t="38502" x="1117600" y="3751263"/>
          <p14:tracePt t="38519" x="1146175" y="3759200"/>
          <p14:tracePt t="38536" x="1196975" y="3773488"/>
          <p14:tracePt t="38552" x="1241425" y="3773488"/>
          <p14:tracePt t="38569" x="1298575" y="3773488"/>
          <p14:tracePt t="38586" x="1371600" y="3773488"/>
          <p14:tracePt t="38602" x="1450975" y="3767138"/>
          <p14:tracePt t="38619" x="1516063" y="3759200"/>
          <p14:tracePt t="38636" x="1560513" y="3744913"/>
          <p14:tracePt t="38652" x="1597025" y="3730625"/>
          <p14:tracePt t="38669" x="1639888" y="3716338"/>
          <p14:tracePt t="38686" x="1662113" y="3694113"/>
          <p14:tracePt t="38703" x="1690688" y="3671888"/>
          <p14:tracePt t="38720" x="1719263" y="3643313"/>
          <p14:tracePt t="38736" x="1727200" y="3629025"/>
          <p14:tracePt t="38753" x="1741488" y="3606800"/>
          <p14:tracePt t="38769" x="1755775" y="3578225"/>
          <p14:tracePt t="38786" x="1763713" y="3556000"/>
          <p14:tracePt t="38803" x="1763713" y="3519488"/>
          <p14:tracePt t="38819" x="1763713" y="3476625"/>
          <p14:tracePt t="38836" x="1749425" y="3432175"/>
          <p14:tracePt t="38853" x="1727200" y="3375025"/>
          <p14:tracePt t="38870" x="1704975" y="3338513"/>
          <p14:tracePt t="38886" x="1668463" y="3294063"/>
          <p14:tracePt t="38903" x="1647825" y="3265488"/>
          <p14:tracePt t="38920" x="1589088" y="3208338"/>
          <p14:tracePt t="38936" x="1546225" y="3178175"/>
          <p14:tracePt t="38953" x="1509713" y="3157538"/>
          <p14:tracePt t="38970" x="1473200" y="3127375"/>
          <p14:tracePt t="38986" x="1430338" y="3106738"/>
          <p14:tracePt t="39003" x="1385888" y="3090863"/>
          <p14:tracePt t="39020" x="1328738" y="3070225"/>
          <p14:tracePt t="39037" x="1284288" y="3055938"/>
          <p14:tracePt t="39053" x="1241425" y="3040063"/>
          <p14:tracePt t="39070" x="1211263" y="3033713"/>
          <p14:tracePt t="39087" x="1182688" y="3025775"/>
          <p14:tracePt t="39104" x="1117600" y="3019425"/>
          <p14:tracePt t="39120" x="1081088" y="3019425"/>
          <p14:tracePt t="39137" x="1038225" y="3019425"/>
          <p14:tracePt t="39153" x="1001713" y="3019425"/>
          <p14:tracePt t="39170" x="973138" y="3019425"/>
          <p14:tracePt t="39187" x="936625" y="3019425"/>
          <p14:tracePt t="39204" x="906463" y="3025775"/>
          <p14:tracePt t="39221" x="877888" y="3040063"/>
          <p14:tracePt t="39237" x="841375" y="3048000"/>
          <p14:tracePt t="39254" x="820738" y="3070225"/>
          <p14:tracePt t="39270" x="776288" y="3090863"/>
          <p14:tracePt t="39287" x="719138" y="3121025"/>
          <p14:tracePt t="39304" x="623888" y="3192463"/>
          <p14:tracePt t="39320" x="573088" y="3259138"/>
          <p14:tracePt t="39337" x="530225" y="3316288"/>
          <p14:tracePt t="39354" x="515938" y="3352800"/>
          <p14:tracePt t="39371" x="515938" y="3403600"/>
          <p14:tracePt t="39387" x="530225" y="3468688"/>
          <p14:tracePt t="39404" x="558800" y="3533775"/>
          <p14:tracePt t="39421" x="587375" y="3614738"/>
          <p14:tracePt t="39437" x="617538" y="3679825"/>
          <p14:tracePt t="39454" x="652463" y="3736975"/>
          <p14:tracePt t="39471" x="711200" y="3824288"/>
          <p14:tracePt t="39487" x="784225" y="3911600"/>
          <p14:tracePt t="39504" x="849313" y="3998913"/>
          <p14:tracePt t="39521" x="877888" y="4027488"/>
          <p14:tracePt t="39537" x="906463" y="4049713"/>
          <p14:tracePt t="39554" x="936625" y="4071938"/>
          <p14:tracePt t="39571" x="957263" y="4086225"/>
          <p14:tracePt t="39588" x="993775" y="4100513"/>
          <p14:tracePt t="39604" x="1030288" y="4106863"/>
          <p14:tracePt t="39621" x="1052513" y="4106863"/>
          <p14:tracePt t="39638" x="1074738" y="4106863"/>
          <p14:tracePt t="39655" x="1095375" y="4114800"/>
          <p14:tracePt t="39671" x="1117600" y="4122738"/>
          <p14:tracePt t="39688" x="1168400" y="4122738"/>
          <p14:tracePt t="39704" x="1211263" y="4122738"/>
          <p14:tracePt t="39721" x="1262063" y="4106863"/>
          <p14:tracePt t="39738" x="1306513" y="4092575"/>
          <p14:tracePt t="39755" x="1335088" y="4078288"/>
          <p14:tracePt t="39771" x="1357313" y="4071938"/>
          <p14:tracePt t="39788" x="1385888" y="4049713"/>
          <p14:tracePt t="39805" x="1414463" y="4041775"/>
          <p14:tracePt t="39821" x="1444625" y="4035425"/>
          <p14:tracePt t="39838" x="1481138" y="4013200"/>
          <p14:tracePt t="39855" x="1516063" y="3990975"/>
          <p14:tracePt t="39872" x="1552575" y="3954463"/>
          <p14:tracePt t="39888" x="1560513" y="3925888"/>
          <p14:tracePt t="39905" x="1574800" y="3897313"/>
          <p14:tracePt t="39922" x="1574800" y="3868738"/>
          <p14:tracePt t="39938" x="1574800" y="3832225"/>
          <p14:tracePt t="39955" x="1574800" y="3795713"/>
          <p14:tracePt t="39972" x="1574800" y="3751263"/>
          <p14:tracePt t="39988" x="1566863" y="3716338"/>
          <p14:tracePt t="40005" x="1552575" y="3679825"/>
          <p14:tracePt t="40022" x="1546225" y="3643313"/>
          <p14:tracePt t="40038" x="1524000" y="3606800"/>
          <p14:tracePt t="40056" x="1516063" y="3548063"/>
          <p14:tracePt t="40072" x="1501775" y="3513138"/>
          <p14:tracePt t="40089" x="1495425" y="3482975"/>
          <p14:tracePt t="40105" x="1481138" y="3462338"/>
          <p14:tracePt t="40123" x="1465263" y="3440113"/>
          <p14:tracePt t="40139" x="1458913" y="3417888"/>
          <p14:tracePt t="40156" x="1450975" y="3395663"/>
          <p14:tracePt t="40173" x="1430338" y="3381375"/>
          <p14:tracePt t="40189" x="1414463" y="3367088"/>
          <p14:tracePt t="40206" x="1400175" y="3344863"/>
          <p14:tracePt t="40222" x="1379538" y="3330575"/>
          <p14:tracePt t="40239" x="1363663" y="3316288"/>
          <p14:tracePt t="40240" x="1349375" y="3316288"/>
          <p14:tracePt t="40256" x="1335088" y="3294063"/>
          <p14:tracePt t="40272" x="1320800" y="3287713"/>
          <p14:tracePt t="40289" x="1306513" y="3279775"/>
          <p14:tracePt t="40306" x="1284288" y="3265488"/>
          <p14:tracePt t="40322" x="1255713" y="3265488"/>
          <p14:tracePt t="40339" x="1219200" y="3251200"/>
          <p14:tracePt t="40356" x="1176338" y="3243263"/>
          <p14:tracePt t="40372" x="1131888" y="3236913"/>
          <p14:tracePt t="40389" x="1081088" y="3222625"/>
          <p14:tracePt t="40406" x="1044575" y="3222625"/>
          <p14:tracePt t="40423" x="1008063" y="3222625"/>
          <p14:tracePt t="40440" x="979488" y="3222625"/>
          <p14:tracePt t="40456" x="922338" y="3222625"/>
          <p14:tracePt t="40473" x="892175" y="3236913"/>
          <p14:tracePt t="40489" x="855663" y="3259138"/>
          <p14:tracePt t="40506" x="841375" y="3273425"/>
          <p14:tracePt t="40523" x="827088" y="3294063"/>
          <p14:tracePt t="40539" x="812800" y="3330575"/>
          <p14:tracePt t="40556" x="804863" y="3367088"/>
          <p14:tracePt t="40573" x="798513" y="3425825"/>
          <p14:tracePt t="40590" x="790575" y="3497263"/>
          <p14:tracePt t="40606" x="784225" y="3584575"/>
          <p14:tracePt t="40624" x="784225" y="3716338"/>
          <p14:tracePt t="40640" x="798513" y="3795713"/>
          <p14:tracePt t="40656" x="820738" y="3883025"/>
          <p14:tracePt t="40673" x="849313" y="3954463"/>
          <p14:tracePt t="40690" x="877888" y="4013200"/>
          <p14:tracePt t="40706" x="906463" y="4056063"/>
          <p14:tracePt t="40723" x="936625" y="4086225"/>
          <p14:tracePt t="40740" x="950913" y="4100513"/>
          <p14:tracePt t="40756" x="973138" y="4114800"/>
          <p14:tracePt t="40774" x="979488" y="4122738"/>
          <p14:tracePt t="40790" x="993775" y="4129088"/>
          <p14:tracePt t="40824" x="1001713" y="4129088"/>
          <p14:tracePt t="41264" x="1001713" y="4137025"/>
          <p14:tracePt t="41288" x="993775" y="4137025"/>
          <p14:tracePt t="41401" x="987425" y="4137025"/>
          <p14:tracePt t="41441" x="987425" y="4129088"/>
          <p14:tracePt t="41465" x="979488" y="4122738"/>
          <p14:tracePt t="41544" x="979488" y="4114800"/>
          <p14:tracePt t="41601" x="979488" y="4106863"/>
          <p14:tracePt t="41697" x="973138" y="4106863"/>
          <p14:tracePt t="41704" x="965200" y="4106863"/>
          <p14:tracePt t="41712" x="957263" y="4106863"/>
          <p14:tracePt t="41728" x="950913" y="4100513"/>
          <p14:tracePt t="41744" x="942975" y="4100513"/>
          <p14:tracePt t="41758" x="936625" y="4092575"/>
          <p14:tracePt t="41775" x="928688" y="4092575"/>
          <p14:tracePt t="41792" x="914400" y="4092575"/>
          <p14:tracePt t="41809" x="914400" y="4086225"/>
          <p14:tracePt t="41825" x="906463" y="4086225"/>
          <p14:tracePt t="41842" x="900113" y="4086225"/>
          <p14:tracePt t="41859" x="892175" y="4086225"/>
          <p14:tracePt t="41875" x="885825" y="4078288"/>
          <p14:tracePt t="41893" x="877888" y="4078288"/>
          <p14:tracePt t="41909" x="871538" y="4071938"/>
          <p14:tracePt t="41926" x="871538" y="4064000"/>
          <p14:tracePt t="41943" x="855663" y="4056063"/>
          <p14:tracePt t="41959" x="849313" y="4049713"/>
          <p14:tracePt t="41976" x="835025" y="4035425"/>
          <p14:tracePt t="41992" x="827088" y="4021138"/>
          <p14:tracePt t="42009" x="812800" y="4005263"/>
          <p14:tracePt t="42026" x="804863" y="3990975"/>
          <p14:tracePt t="42043" x="798513" y="3976688"/>
          <p14:tracePt t="42059" x="784225" y="3954463"/>
          <p14:tracePt t="42076" x="769938" y="3933825"/>
          <p14:tracePt t="42093" x="754063" y="3903663"/>
          <p14:tracePt t="42109" x="747713" y="3889375"/>
          <p14:tracePt t="42126" x="739775" y="3868738"/>
          <p14:tracePt t="42143" x="733425" y="3838575"/>
          <p14:tracePt t="42159" x="725488" y="3810000"/>
          <p14:tracePt t="42176" x="719138" y="3787775"/>
          <p14:tracePt t="42193" x="719138" y="3759200"/>
          <p14:tracePt t="42209" x="719138" y="3736975"/>
          <p14:tracePt t="42226" x="719138" y="3716338"/>
          <p14:tracePt t="42243" x="719138" y="3700463"/>
          <p14:tracePt t="42259" x="719138" y="3679825"/>
          <p14:tracePt t="42277" x="719138" y="3657600"/>
          <p14:tracePt t="42293" x="725488" y="3629025"/>
          <p14:tracePt t="42310" x="725488" y="3614738"/>
          <p14:tracePt t="42326" x="739775" y="3592513"/>
          <p14:tracePt t="42343" x="747713" y="3570288"/>
          <p14:tracePt t="42360" x="754063" y="3541713"/>
          <p14:tracePt t="42376" x="762000" y="3519488"/>
          <p14:tracePt t="42393" x="769938" y="3497263"/>
          <p14:tracePt t="42410" x="776288" y="3468688"/>
          <p14:tracePt t="42426" x="784225" y="3440113"/>
          <p14:tracePt t="42443" x="790575" y="3403600"/>
          <p14:tracePt t="42460" x="798513" y="3367088"/>
          <p14:tracePt t="42477" x="804863" y="3338513"/>
          <p14:tracePt t="42493" x="804863" y="3309938"/>
          <p14:tracePt t="42510" x="812800" y="3294063"/>
          <p14:tracePt t="42527" x="827088" y="3273425"/>
          <p14:tracePt t="42544" x="835025" y="3251200"/>
          <p14:tracePt t="42560" x="841375" y="3236913"/>
          <p14:tracePt t="42577" x="855663" y="3222625"/>
          <p14:tracePt t="42593" x="863600" y="3214688"/>
          <p14:tracePt t="42610" x="871538" y="3208338"/>
          <p14:tracePt t="42627" x="885825" y="3192463"/>
          <p14:tracePt t="42644" x="900113" y="3186113"/>
          <p14:tracePt t="42660" x="906463" y="3178175"/>
          <p14:tracePt t="42677" x="922338" y="3163888"/>
          <p14:tracePt t="42694" x="942975" y="3157538"/>
          <p14:tracePt t="42710" x="950913" y="3149600"/>
          <p14:tracePt t="42727" x="965200" y="3149600"/>
          <p14:tracePt t="42745" x="979488" y="3141663"/>
          <p14:tracePt t="42760" x="993775" y="3127375"/>
          <p14:tracePt t="42777" x="1016000" y="3121025"/>
          <p14:tracePt t="42794" x="1030288" y="3106738"/>
          <p14:tracePt t="42810" x="1044575" y="3090863"/>
          <p14:tracePt t="42827" x="1066800" y="3084513"/>
          <p14:tracePt t="42845" x="1095375" y="3070225"/>
          <p14:tracePt t="42861" x="1109663" y="3055938"/>
          <p14:tracePt t="42877" x="1139825" y="3040063"/>
          <p14:tracePt t="42894" x="1160463" y="3033713"/>
          <p14:tracePt t="42911" x="1176338" y="3033713"/>
          <p14:tracePt t="42928" x="1204913" y="3025775"/>
          <p14:tracePt t="42944" x="1227138" y="3019425"/>
          <p14:tracePt t="42961" x="1270000" y="2997200"/>
          <p14:tracePt t="42977" x="1306513" y="2997200"/>
          <p14:tracePt t="42994" x="1320800" y="2997200"/>
          <p14:tracePt t="43011" x="1343025" y="2997200"/>
          <p14:tracePt t="43028" x="1363663" y="2997200"/>
          <p14:tracePt t="43045" x="1379538" y="3005138"/>
          <p14:tracePt t="43061" x="1400175" y="3005138"/>
          <p14:tracePt t="43078" x="1414463" y="3011488"/>
          <p14:tracePt t="43095" x="1430338" y="3019425"/>
          <p14:tracePt t="43111" x="1458913" y="3019425"/>
          <p14:tracePt t="43128" x="1481138" y="3033713"/>
          <p14:tracePt t="43145" x="1501775" y="3048000"/>
          <p14:tracePt t="43161" x="1516063" y="3055938"/>
          <p14:tracePt t="43178" x="1546225" y="3070225"/>
          <p14:tracePt t="43195" x="1560513" y="3076575"/>
          <p14:tracePt t="43212" x="1582738" y="3090863"/>
          <p14:tracePt t="43228" x="1597025" y="3106738"/>
          <p14:tracePt t="43245" x="1611313" y="3121025"/>
          <p14:tracePt t="43262" x="1633538" y="3141663"/>
          <p14:tracePt t="43278" x="1647825" y="3157538"/>
          <p14:tracePt t="43296" x="1676400" y="3178175"/>
          <p14:tracePt t="43312" x="1690688" y="3200400"/>
          <p14:tracePt t="43329" x="1704975" y="3214688"/>
          <p14:tracePt t="43345" x="1704975" y="3236913"/>
          <p14:tracePt t="43362" x="1719263" y="3259138"/>
          <p14:tracePt t="43378" x="1719263" y="3279775"/>
          <p14:tracePt t="43395" x="1727200" y="3309938"/>
          <p14:tracePt t="43412" x="1735138" y="3324225"/>
          <p14:tracePt t="43429" x="1735138" y="3344863"/>
          <p14:tracePt t="43446" x="1741488" y="3360738"/>
          <p14:tracePt t="43462" x="1741488" y="3375025"/>
          <p14:tracePt t="43478" x="1741488" y="3389313"/>
          <p14:tracePt t="43495" x="1741488" y="3411538"/>
          <p14:tracePt t="43512" x="1741488" y="3440113"/>
          <p14:tracePt t="43529" x="1741488" y="3446463"/>
          <p14:tracePt t="43546" x="1741488" y="3462338"/>
          <p14:tracePt t="43562" x="1741488" y="3476625"/>
          <p14:tracePt t="43579" x="1741488" y="3497263"/>
          <p14:tracePt t="43595" x="1735138" y="3519488"/>
          <p14:tracePt t="43612" x="1727200" y="3548063"/>
          <p14:tracePt t="43629" x="1727200" y="3556000"/>
          <p14:tracePt t="43646" x="1719263" y="3578225"/>
          <p14:tracePt t="43662" x="1712913" y="3598863"/>
          <p14:tracePt t="43679" x="1704975" y="3614738"/>
          <p14:tracePt t="43696" x="1698625" y="3643313"/>
          <p14:tracePt t="43712" x="1684338" y="3657600"/>
          <p14:tracePt t="43729" x="1668463" y="3686175"/>
          <p14:tracePt t="43746" x="1662113" y="3700463"/>
          <p14:tracePt t="43762" x="1654175" y="3708400"/>
          <p14:tracePt t="43779" x="1647825" y="3716338"/>
          <p14:tracePt t="43796" x="1639888" y="3730625"/>
          <p14:tracePt t="43813" x="1633538" y="3744913"/>
          <p14:tracePt t="43829" x="1633538" y="3751263"/>
          <p14:tracePt t="43846" x="1625600" y="3751263"/>
          <p14:tracePt t="43863" x="1617663" y="3759200"/>
          <p14:tracePt t="43880" x="1617663" y="3767138"/>
          <p14:tracePt t="43913" x="1617663" y="3773488"/>
          <p14:tracePt t="43929" x="1611313" y="3773488"/>
          <p14:tracePt t="43947" x="1611313" y="3781425"/>
          <p14:tracePt t="43968" x="1611313" y="3787775"/>
          <p14:tracePt t="44000" x="1603375" y="3795713"/>
          <p14:tracePt t="44016" x="1603375" y="3802063"/>
          <p14:tracePt t="44073" x="1603375" y="3810000"/>
          <p14:tracePt t="44433" x="1603375" y="3817938"/>
          <p14:tracePt t="45984" x="1603375" y="3824288"/>
          <p14:tracePt t="45992" x="1617663" y="3824288"/>
          <p14:tracePt t="46000" x="1625600" y="3832225"/>
          <p14:tracePt t="46017" x="1662113" y="3838575"/>
          <p14:tracePt t="46034" x="1735138" y="3875088"/>
          <p14:tracePt t="46051" x="1828800" y="3911600"/>
          <p14:tracePt t="46067" x="1922463" y="3948113"/>
          <p14:tracePt t="46084" x="1989138" y="3984625"/>
          <p14:tracePt t="46101" x="2039938" y="4005263"/>
          <p14:tracePt t="46117" x="2060575" y="4013200"/>
          <p14:tracePt t="46134" x="2074863" y="4013200"/>
          <p14:tracePt t="46151" x="2082800" y="4021138"/>
          <p14:tracePt t="46167" x="2097088" y="4021138"/>
          <p14:tracePt t="46201" x="2105025" y="4021138"/>
          <p14:tracePt t="46217" x="2111375" y="4021138"/>
          <p14:tracePt t="46289" x="2119313" y="4021138"/>
          <p14:tracePt t="46856" x="2119313" y="4013200"/>
          <p14:tracePt t="46864" x="2119313" y="3998913"/>
          <p14:tracePt t="46872" x="2125663" y="3984625"/>
          <p14:tracePt t="46885" x="2125663" y="3970338"/>
          <p14:tracePt t="46902" x="2141538" y="3925888"/>
          <p14:tracePt t="46919" x="2155825" y="3889375"/>
          <p14:tracePt t="46936" x="2170113" y="3846513"/>
          <p14:tracePt t="46952" x="2184400" y="3824288"/>
          <p14:tracePt t="46969" x="2184400" y="3802063"/>
          <p14:tracePt t="46985" x="2198688" y="3781425"/>
          <p14:tracePt t="47002" x="2198688" y="3773488"/>
          <p14:tracePt t="47019" x="2212975" y="3751263"/>
          <p14:tracePt t="47035" x="2227263" y="3736975"/>
          <p14:tracePt t="47052" x="2235200" y="3730625"/>
          <p14:tracePt t="47069" x="2249488" y="3722688"/>
          <p14:tracePt t="47086" x="2249488" y="3708400"/>
          <p14:tracePt t="47102" x="2257425" y="3700463"/>
          <p14:tracePt t="47119" x="2263775" y="3700463"/>
          <p14:tracePt t="47136" x="2271713" y="3694113"/>
          <p14:tracePt t="47152" x="2278063" y="3694113"/>
          <p14:tracePt t="47170" x="2293938" y="3679825"/>
          <p14:tracePt t="47186" x="2300288" y="3671888"/>
          <p14:tracePt t="47202" x="2308225" y="3671888"/>
          <p14:tracePt t="47219" x="2314575" y="3665538"/>
          <p14:tracePt t="47236" x="2322513" y="3665538"/>
          <p14:tracePt t="47253" x="2328863" y="3665538"/>
          <p14:tracePt t="47269" x="2336800" y="3657600"/>
          <p14:tracePt t="47286" x="2344738" y="3657600"/>
          <p14:tracePt t="47303" x="2351088" y="3649663"/>
          <p14:tracePt t="47319" x="2373313" y="3643313"/>
          <p14:tracePt t="47336" x="2401888" y="3629025"/>
          <p14:tracePt t="47353" x="2438400" y="3621088"/>
          <p14:tracePt t="47369" x="2460625" y="3614738"/>
          <p14:tracePt t="47386" x="2489200" y="3606800"/>
          <p14:tracePt t="47403" x="2511425" y="3606800"/>
          <p14:tracePt t="47420" x="2525713" y="3598863"/>
          <p14:tracePt t="47436" x="2547938" y="3598863"/>
          <p14:tracePt t="47453" x="2562225" y="3592513"/>
          <p14:tracePt t="47470" x="2598738" y="3592513"/>
          <p14:tracePt t="47486" x="2627313" y="3592513"/>
          <p14:tracePt t="47503" x="2655888" y="3592513"/>
          <p14:tracePt t="47520" x="2700338" y="3592513"/>
          <p14:tracePt t="47536" x="2720975" y="3598863"/>
          <p14:tracePt t="47553" x="2743200" y="3598863"/>
          <p14:tracePt t="47570" x="2765425" y="3598863"/>
          <p14:tracePt t="47587" x="2801938" y="3606800"/>
          <p14:tracePt t="47603" x="2830513" y="3606800"/>
          <p14:tracePt t="47620" x="2859088" y="3606800"/>
          <p14:tracePt t="47637" x="2895600" y="3606800"/>
          <p14:tracePt t="47654" x="2932113" y="3606800"/>
          <p14:tracePt t="47670" x="2960688" y="3606800"/>
          <p14:tracePt t="47687" x="2989263" y="3606800"/>
          <p14:tracePt t="47703" x="3033713" y="3614738"/>
          <p14:tracePt t="47720" x="3055938" y="3621088"/>
          <p14:tracePt t="47737" x="3076575" y="3629025"/>
          <p14:tracePt t="47754" x="3098800" y="3629025"/>
          <p14:tracePt t="47770" x="3121025" y="3643313"/>
          <p14:tracePt t="47787" x="3157538" y="3657600"/>
          <p14:tracePt t="47804" x="3186113" y="3671888"/>
          <p14:tracePt t="47820" x="3222625" y="3694113"/>
          <p14:tracePt t="47837" x="3243263" y="3716338"/>
          <p14:tracePt t="47855" x="3273425" y="3736975"/>
          <p14:tracePt t="47870" x="3287713" y="3759200"/>
          <p14:tracePt t="47888" x="3316288" y="3802063"/>
          <p14:tracePt t="47904" x="3330575" y="3846513"/>
          <p14:tracePt t="47921" x="3344863" y="3889375"/>
          <p14:tracePt t="47937" x="3360738" y="3948113"/>
          <p14:tracePt t="47954" x="3375025" y="3998913"/>
          <p14:tracePt t="47971" x="3381375" y="4041775"/>
          <p14:tracePt t="47987" x="3389313" y="4064000"/>
          <p14:tracePt t="48004" x="3389313" y="4086225"/>
          <p14:tracePt t="48021" x="3395663" y="4100513"/>
          <p14:tracePt t="48037" x="3395663" y="4122738"/>
          <p14:tracePt t="48054" x="3395663" y="4143375"/>
          <p14:tracePt t="48071" x="3395663" y="4151313"/>
          <p14:tracePt t="48088" x="3389313" y="4179888"/>
          <p14:tracePt t="48104" x="3389313" y="4187825"/>
          <p14:tracePt t="48121" x="3381375" y="4208463"/>
          <p14:tracePt t="48138" x="3375025" y="4230688"/>
          <p14:tracePt t="48155" x="3360738" y="4259263"/>
          <p14:tracePt t="48171" x="3338513" y="4281488"/>
          <p14:tracePt t="48188" x="3309938" y="4303713"/>
          <p14:tracePt t="48204" x="3279775" y="4318000"/>
          <p14:tracePt t="48221" x="3251200" y="4325938"/>
          <p14:tracePt t="48238" x="3228975" y="4340225"/>
          <p14:tracePt t="48254" x="3178175" y="4346575"/>
          <p14:tracePt t="48271" x="3127375" y="4354513"/>
          <p14:tracePt t="48272" x="3098800" y="4360863"/>
          <p14:tracePt t="48288" x="3025775" y="4376738"/>
          <p14:tracePt t="48304" x="2974975" y="4391025"/>
          <p14:tracePt t="48321" x="2924175" y="4397375"/>
          <p14:tracePt t="48338" x="2887663" y="4405313"/>
          <p14:tracePt t="48355" x="2852738" y="4405313"/>
          <p14:tracePt t="48372" x="2808288" y="4411663"/>
          <p14:tracePt t="48388" x="2771775" y="4411663"/>
          <p14:tracePt t="48405" x="2735263" y="4411663"/>
          <p14:tracePt t="48422" x="2692400" y="4411663"/>
          <p14:tracePt t="48438" x="2649538" y="4411663"/>
          <p14:tracePt t="48455" x="2598738" y="4411663"/>
          <p14:tracePt t="48472" x="2517775" y="4411663"/>
          <p14:tracePt t="48488" x="2474913" y="4411663"/>
          <p14:tracePt t="48505" x="2424113" y="4411663"/>
          <p14:tracePt t="48522" x="2373313" y="4411663"/>
          <p14:tracePt t="48538" x="2328863" y="4397375"/>
          <p14:tracePt t="48555" x="2286000" y="4383088"/>
          <p14:tracePt t="48572" x="2249488" y="4368800"/>
          <p14:tracePt t="48589" x="2212975" y="4346575"/>
          <p14:tracePt t="48605" x="2184400" y="4332288"/>
          <p14:tracePt t="48622" x="2162175" y="4310063"/>
          <p14:tracePt t="48639" x="2141538" y="4295775"/>
          <p14:tracePt t="48655" x="2105025" y="4259263"/>
          <p14:tracePt t="48672" x="2082800" y="4230688"/>
          <p14:tracePt t="48689" x="2074863" y="4208463"/>
          <p14:tracePt t="48705" x="2060575" y="4179888"/>
          <p14:tracePt t="48722" x="2054225" y="4157663"/>
          <p14:tracePt t="48739" x="2054225" y="4129088"/>
          <p14:tracePt t="48755" x="2046288" y="4100513"/>
          <p14:tracePt t="48772" x="2046288" y="4071938"/>
          <p14:tracePt t="48789" x="2046288" y="4035425"/>
          <p14:tracePt t="48806" x="2046288" y="3998913"/>
          <p14:tracePt t="48822" x="2046288" y="3962400"/>
          <p14:tracePt t="48839" x="2054225" y="3933825"/>
          <p14:tracePt t="48856" x="2074863" y="3883025"/>
          <p14:tracePt t="48872" x="2105025" y="3846513"/>
          <p14:tracePt t="48889" x="2119313" y="3817938"/>
          <p14:tracePt t="48906" x="2147888" y="3787775"/>
          <p14:tracePt t="48922" x="2184400" y="3759200"/>
          <p14:tracePt t="48939" x="2212975" y="3736975"/>
          <p14:tracePt t="48956" x="2263775" y="3716338"/>
          <p14:tracePt t="48973" x="2308225" y="3694113"/>
          <p14:tracePt t="48989" x="2365375" y="3671888"/>
          <p14:tracePt t="49006" x="2452688" y="3629025"/>
          <p14:tracePt t="49023" x="2547938" y="3598863"/>
          <p14:tracePt t="49039" x="2598738" y="3584575"/>
          <p14:tracePt t="49056" x="2649538" y="3563938"/>
          <p14:tracePt t="49073" x="2663825" y="3563938"/>
          <p14:tracePt t="49089" x="2678113" y="3563938"/>
          <p14:tracePt t="49152" x="2684463" y="3563938"/>
          <p14:tracePt t="49160" x="2692400" y="3563938"/>
          <p14:tracePt t="49176" x="2700338" y="3563938"/>
          <p14:tracePt t="49184" x="2706688" y="3563938"/>
          <p14:tracePt t="49200" x="2714625" y="3556000"/>
          <p14:tracePt t="49208" x="2720975" y="3556000"/>
          <p14:tracePt t="49223" x="2728913" y="3556000"/>
          <p14:tracePt t="49240" x="2751138" y="3548063"/>
          <p14:tracePt t="49257" x="2757488" y="3541713"/>
          <p14:tracePt t="49273" x="2771775" y="3533775"/>
          <p14:tracePt t="49290" x="2786063" y="3533775"/>
          <p14:tracePt t="49306" x="2808288" y="3527425"/>
          <p14:tracePt t="49323" x="2822575" y="3519488"/>
          <p14:tracePt t="49340" x="2844800" y="3513138"/>
          <p14:tracePt t="49357" x="2859088" y="3505200"/>
          <p14:tracePt t="49374" x="2881313" y="3505200"/>
          <p14:tracePt t="49390" x="2895600" y="3505200"/>
          <p14:tracePt t="49407" x="2903538" y="3505200"/>
          <p14:tracePt t="49423" x="2917825" y="3505200"/>
          <p14:tracePt t="49440" x="2924175" y="3513138"/>
          <p14:tracePt t="49457" x="2938463" y="3519488"/>
          <p14:tracePt t="49473" x="2946400" y="3527425"/>
          <p14:tracePt t="49490" x="2960688" y="3533775"/>
          <p14:tracePt t="49507" x="2974975" y="3541713"/>
          <p14:tracePt t="49524" x="2982913" y="3548063"/>
          <p14:tracePt t="49540" x="2997200" y="3570288"/>
          <p14:tracePt t="49557" x="3011488" y="3578225"/>
          <p14:tracePt t="49574" x="3019425" y="3578225"/>
          <p14:tracePt t="49590" x="3033713" y="3584575"/>
          <p14:tracePt t="49607" x="3040063" y="3592513"/>
          <p14:tracePt t="49624" x="3048000" y="3598863"/>
          <p14:tracePt t="49640" x="3062288" y="3598863"/>
          <p14:tracePt t="49674" x="3076575" y="3606800"/>
          <p14:tracePt t="49691" x="3084513" y="3614738"/>
          <p14:tracePt t="49707" x="3090863" y="3621088"/>
          <p14:tracePt t="49724" x="3098800" y="3629025"/>
          <p14:tracePt t="49741" x="3106738" y="3629025"/>
          <p14:tracePt t="49757" x="3113088" y="3635375"/>
          <p14:tracePt t="49774" x="3113088" y="3649663"/>
          <p14:tracePt t="49791" x="3121025" y="3657600"/>
          <p14:tracePt t="49807" x="3127375" y="3679825"/>
          <p14:tracePt t="49824" x="3135313" y="3694113"/>
          <p14:tracePt t="49841" x="3135313" y="3700463"/>
          <p14:tracePt t="49858" x="3149600" y="3722688"/>
          <p14:tracePt t="49874" x="3149600" y="3736975"/>
          <p14:tracePt t="49891" x="3157538" y="3759200"/>
          <p14:tracePt t="49908" x="3163888" y="3767138"/>
          <p14:tracePt t="49924" x="3163888" y="3787775"/>
          <p14:tracePt t="49941" x="3171825" y="3810000"/>
          <p14:tracePt t="49958" x="3178175" y="3824288"/>
          <p14:tracePt t="49975" x="3186113" y="3838575"/>
          <p14:tracePt t="49991" x="3186113" y="3852863"/>
          <p14:tracePt t="50008" x="3192463" y="3868738"/>
          <p14:tracePt t="50025" x="3192463" y="3875088"/>
          <p14:tracePt t="50058" x="3200400" y="3883025"/>
          <p14:tracePt t="50075" x="3208338" y="3897313"/>
          <p14:tracePt t="50108" x="3208338" y="3903663"/>
          <p14:tracePt t="50125" x="3208338" y="3911600"/>
          <p14:tracePt t="50142" x="3208338" y="3919538"/>
          <p14:tracePt t="50158" x="3214688" y="3933825"/>
          <p14:tracePt t="50175" x="3214688" y="3948113"/>
          <p14:tracePt t="50192" x="3214688" y="3970338"/>
          <p14:tracePt t="50208" x="3214688" y="3998913"/>
          <p14:tracePt t="50225" x="3208338" y="4021138"/>
          <p14:tracePt t="50242" x="3208338" y="4035425"/>
          <p14:tracePt t="50258" x="3208338" y="4041775"/>
          <p14:tracePt t="50275" x="3208338" y="4056063"/>
          <p14:tracePt t="50292" x="3200400" y="4064000"/>
          <p14:tracePt t="50309" x="3200400" y="4071938"/>
          <p14:tracePt t="50325" x="3192463" y="4078288"/>
          <p14:tracePt t="50342" x="3186113" y="4086225"/>
          <p14:tracePt t="50358" x="3186113" y="4092575"/>
          <p14:tracePt t="50375" x="3178175" y="4100513"/>
          <p14:tracePt t="50409" x="3178175" y="4106863"/>
          <p14:tracePt t="50425" x="3171825" y="4114800"/>
          <p14:tracePt t="50442" x="3163888" y="4129088"/>
          <p14:tracePt t="50459" x="3157538" y="4143375"/>
          <p14:tracePt t="50476" x="3149600" y="4157663"/>
          <p14:tracePt t="50492" x="3141663" y="4165600"/>
          <p14:tracePt t="50509" x="3135313" y="4179888"/>
          <p14:tracePt t="50527" x="3127375" y="4194175"/>
          <p14:tracePt t="50542" x="3127375" y="4202113"/>
          <p14:tracePt t="50560" x="3106738" y="4216400"/>
          <p14:tracePt t="50576" x="3106738" y="4224338"/>
          <p14:tracePt t="50592" x="3070225" y="4252913"/>
          <p14:tracePt t="50609" x="3048000" y="4267200"/>
          <p14:tracePt t="50626" x="3025775" y="4281488"/>
          <p14:tracePt t="50643" x="3011488" y="4289425"/>
          <p14:tracePt t="50659" x="2989263" y="4303713"/>
          <p14:tracePt t="50676" x="2960688" y="4318000"/>
          <p14:tracePt t="50693" x="2946400" y="4318000"/>
          <p14:tracePt t="50709" x="2909888" y="4340225"/>
          <p14:tracePt t="50726" x="2887663" y="4340225"/>
          <p14:tracePt t="50743" x="2859088" y="4354513"/>
          <p14:tracePt t="50760" x="2801938" y="4368800"/>
          <p14:tracePt t="50776" x="2765425" y="4376738"/>
          <p14:tracePt t="50793" x="2720975" y="4383088"/>
          <p14:tracePt t="50809" x="2678113" y="4383088"/>
          <p14:tracePt t="50826" x="2649538" y="4383088"/>
          <p14:tracePt t="50843" x="2605088" y="4391025"/>
          <p14:tracePt t="50860" x="2576513" y="4391025"/>
          <p14:tracePt t="50876" x="2532063" y="4397375"/>
          <p14:tracePt t="50893" x="2497138" y="4397375"/>
          <p14:tracePt t="50910" x="2460625" y="4397375"/>
          <p14:tracePt t="50926" x="2438400" y="4397375"/>
          <p14:tracePt t="50944" x="2387600" y="4397375"/>
          <p14:tracePt t="50960" x="2359025" y="4391025"/>
          <p14:tracePt t="50977" x="2336800" y="4383088"/>
          <p14:tracePt t="50993" x="2322513" y="4376738"/>
          <p14:tracePt t="51010" x="2308225" y="4368800"/>
          <p14:tracePt t="51027" x="2293938" y="4346575"/>
          <p14:tracePt t="51043" x="2278063" y="4332288"/>
          <p14:tracePt t="51061" x="2257425" y="4318000"/>
          <p14:tracePt t="51077" x="2235200" y="4303713"/>
          <p14:tracePt t="51093" x="2220913" y="4303713"/>
          <p14:tracePt t="51110" x="2212975" y="4295775"/>
          <p14:tracePt t="51127" x="2206625" y="4289425"/>
          <p14:tracePt t="51144" x="2176463" y="4281488"/>
          <p14:tracePt t="51160" x="2162175" y="4275138"/>
          <p14:tracePt t="51177" x="2133600" y="4259263"/>
          <p14:tracePt t="51194" x="2105025" y="4244975"/>
          <p14:tracePt t="51210" x="2082800" y="4224338"/>
          <p14:tracePt t="51227" x="2060575" y="4194175"/>
          <p14:tracePt t="51244" x="2039938" y="4143375"/>
          <p14:tracePt t="51260" x="2032000" y="4092575"/>
          <p14:tracePt t="51277" x="2024063" y="4049713"/>
          <p14:tracePt t="51294" x="2024063" y="4005263"/>
          <p14:tracePt t="51310" x="2032000" y="3962400"/>
          <p14:tracePt t="51328" x="2074863" y="3883025"/>
          <p14:tracePt t="51344" x="2105025" y="3846513"/>
          <p14:tracePt t="51360" x="2141538" y="3787775"/>
          <p14:tracePt t="51377" x="2184400" y="3744913"/>
          <p14:tracePt t="51394" x="2212975" y="3716338"/>
          <p14:tracePt t="51411" x="2243138" y="3694113"/>
          <p14:tracePt t="51427" x="2263775" y="3679825"/>
          <p14:tracePt t="51444" x="2300288" y="3665538"/>
          <p14:tracePt t="51461" x="2322513" y="3657600"/>
          <p14:tracePt t="51478" x="2351088" y="3649663"/>
          <p14:tracePt t="51494" x="2379663" y="3629025"/>
          <p14:tracePt t="51511" x="2424113" y="3606800"/>
          <p14:tracePt t="51528" x="2503488" y="3584575"/>
          <p14:tracePt t="51544" x="2532063" y="3570288"/>
          <p14:tracePt t="51562" x="2562225" y="3563938"/>
          <p14:tracePt t="51578" x="2582863" y="3556000"/>
          <p14:tracePt t="51594" x="2605088" y="3556000"/>
          <p14:tracePt t="51611" x="2619375" y="3556000"/>
          <p14:tracePt t="51628" x="2655888" y="3556000"/>
          <p14:tracePt t="51644" x="2692400" y="3556000"/>
          <p14:tracePt t="51661" x="2735263" y="3556000"/>
          <p14:tracePt t="51678" x="2779713" y="3556000"/>
          <p14:tracePt t="51695" x="2801938" y="3556000"/>
          <p14:tracePt t="51711" x="2816225" y="3556000"/>
          <p14:tracePt t="51728" x="2830513" y="3556000"/>
          <p14:tracePt t="51745" x="2836863" y="3556000"/>
          <p14:tracePt t="51762" x="2844800" y="3556000"/>
          <p14:tracePt t="51779" x="2859088" y="3563938"/>
          <p14:tracePt t="51795" x="2873375" y="3570288"/>
          <p14:tracePt t="51811" x="2895600" y="3570288"/>
          <p14:tracePt t="51828" x="2917825" y="3578225"/>
          <p14:tracePt t="51845" x="2938463" y="3584575"/>
          <p14:tracePt t="51862" x="2954338" y="3598863"/>
          <p14:tracePt t="51879" x="2982913" y="3621088"/>
          <p14:tracePt t="51895" x="3011488" y="3635375"/>
          <p14:tracePt t="51912" x="3048000" y="3657600"/>
          <p14:tracePt t="51928" x="3062288" y="3679825"/>
          <p14:tracePt t="51945" x="3076575" y="3694113"/>
          <p14:tracePt t="51962" x="3084513" y="3700463"/>
          <p14:tracePt t="51979" x="3084513" y="3708400"/>
          <p14:tracePt t="51995" x="3090863" y="3722688"/>
          <p14:tracePt t="52012" x="3090863" y="3744913"/>
          <p14:tracePt t="52029" x="3090863" y="3759200"/>
          <p14:tracePt t="52045" x="3090863" y="3773488"/>
          <p14:tracePt t="52063" x="3084513" y="3795713"/>
          <p14:tracePt t="52079" x="3070225" y="3810000"/>
          <p14:tracePt t="52096" x="3055938" y="3846513"/>
          <p14:tracePt t="52112" x="3040063" y="3860800"/>
          <p14:tracePt t="52129" x="3019425" y="3875088"/>
          <p14:tracePt t="52145" x="2989263" y="3897313"/>
          <p14:tracePt t="52162" x="2946400" y="3911600"/>
          <p14:tracePt t="52179" x="2909888" y="3925888"/>
          <p14:tracePt t="52196" x="2867025" y="3940175"/>
          <p14:tracePt t="52212" x="2836863" y="3948113"/>
          <p14:tracePt t="52229" x="2808288" y="3954463"/>
          <p14:tracePt t="52246" x="2779713" y="3962400"/>
          <p14:tracePt t="52263" x="2743200" y="3962400"/>
          <p14:tracePt t="52264" x="2720975" y="3962400"/>
          <p14:tracePt t="52279" x="2700338" y="3962400"/>
          <p14:tracePt t="52296" x="2633663" y="3976688"/>
          <p14:tracePt t="52312" x="2598738" y="3976688"/>
          <p14:tracePt t="52329" x="2562225" y="3984625"/>
          <p14:tracePt t="52346" x="2547938" y="3984625"/>
          <p14:tracePt t="52362" x="2511425" y="3984625"/>
          <p14:tracePt t="52379" x="2474913" y="3984625"/>
          <p14:tracePt t="52396" x="2446338" y="3976688"/>
          <p14:tracePt t="52412" x="2416175" y="3970338"/>
          <p14:tracePt t="52429" x="2379663" y="3954463"/>
          <p14:tracePt t="52446" x="2359025" y="3940175"/>
          <p14:tracePt t="52464" x="2328863" y="3919538"/>
          <p14:tracePt t="52480" x="2314575" y="3903663"/>
          <p14:tracePt t="52497" x="2293938" y="3883025"/>
          <p14:tracePt t="52513" x="2278063" y="3868738"/>
          <p14:tracePt t="52529" x="2263775" y="3832225"/>
          <p14:tracePt t="52546" x="2257425" y="3802063"/>
          <p14:tracePt t="52563" x="2257425" y="3767138"/>
          <p14:tracePt t="52580" x="2257425" y="3730625"/>
          <p14:tracePt t="52596" x="2278063" y="3700463"/>
          <p14:tracePt t="52613" x="2300288" y="3671888"/>
          <p14:tracePt t="52630" x="2322513" y="3657600"/>
          <p14:tracePt t="52646" x="2351088" y="3635375"/>
          <p14:tracePt t="52664" x="2401888" y="3614738"/>
          <p14:tracePt t="52680" x="2438400" y="3606800"/>
          <p14:tracePt t="52697" x="2481263" y="3592513"/>
          <p14:tracePt t="52713" x="2525713" y="3592513"/>
          <p14:tracePt t="52730" x="2576513" y="3592513"/>
          <p14:tracePt t="52747" x="2619375" y="3592513"/>
          <p14:tracePt t="52764" x="2663825" y="3598863"/>
          <p14:tracePt t="52780" x="2700338" y="3606800"/>
          <p14:tracePt t="52797" x="2728913" y="3621088"/>
          <p14:tracePt t="52813" x="2765425" y="3643313"/>
          <p14:tracePt t="52830" x="2794000" y="3665538"/>
          <p14:tracePt t="52847" x="2830513" y="3686175"/>
          <p14:tracePt t="52864" x="2867025" y="3722688"/>
          <p14:tracePt t="52880" x="2881313" y="3744913"/>
          <p14:tracePt t="52897" x="2887663" y="3759200"/>
          <p14:tracePt t="52913" x="2909888" y="3787775"/>
          <p14:tracePt t="52930" x="2924175" y="3810000"/>
          <p14:tracePt t="52947" x="2932113" y="3824288"/>
          <p14:tracePt t="52964" x="2938463" y="3838575"/>
          <p14:tracePt t="52981" x="2938463" y="3846513"/>
          <p14:tracePt t="52998" x="2938463" y="3852863"/>
          <p14:tracePt t="53014" x="2938463" y="3860800"/>
          <p14:tracePt t="53225" x="2938463" y="3868738"/>
          <p14:tracePt t="53232" x="2954338" y="3868738"/>
          <p14:tracePt t="53240" x="2960688" y="3883025"/>
          <p14:tracePt t="53248" x="2974975" y="3889375"/>
          <p14:tracePt t="53264" x="3019425" y="3925888"/>
          <p14:tracePt t="53281" x="3070225" y="3970338"/>
          <p14:tracePt t="53298" x="3113088" y="3998913"/>
          <p14:tracePt t="53314" x="3135313" y="4021138"/>
          <p14:tracePt t="53331" x="3149600" y="4035425"/>
          <p14:tracePt t="53348" x="3149600" y="4049713"/>
          <p14:tracePt t="53365" x="3157538" y="4056063"/>
          <p14:tracePt t="53433" x="3149600" y="4056063"/>
          <p14:tracePt t="53440" x="3141663" y="4056063"/>
          <p14:tracePt t="53448" x="3121025" y="4049713"/>
          <p14:tracePt t="53465" x="3084513" y="4027488"/>
          <p14:tracePt t="53481" x="3033713" y="4005263"/>
          <p14:tracePt t="53498" x="2974975" y="3984625"/>
          <p14:tracePt t="53515" x="2917825" y="3976688"/>
          <p14:tracePt t="53531" x="2873375" y="3976688"/>
          <p14:tracePt t="53548" x="2830513" y="3976688"/>
          <p14:tracePt t="53565" x="2794000" y="3976688"/>
          <p14:tracePt t="53582" x="2765425" y="3976688"/>
          <p14:tracePt t="53599" x="2735263" y="3984625"/>
          <p14:tracePt t="53615" x="2714625" y="3998913"/>
          <p14:tracePt t="53632" x="2692400" y="4027488"/>
          <p14:tracePt t="53648" x="2684463" y="4056063"/>
          <p14:tracePt t="53665" x="2684463" y="4100513"/>
          <p14:tracePt t="53682" x="2720975" y="4157663"/>
          <p14:tracePt t="53699" x="2751138" y="4194175"/>
          <p14:tracePt t="53715" x="2779713" y="4224338"/>
          <p14:tracePt t="53732" x="2808288" y="4252913"/>
          <p14:tracePt t="53749" x="2836863" y="4267200"/>
          <p14:tracePt t="53766" x="2881313" y="4275138"/>
          <p14:tracePt t="53782" x="2932113" y="4281488"/>
          <p14:tracePt t="53799" x="2997200" y="4281488"/>
          <p14:tracePt t="53816" x="3048000" y="4281488"/>
          <p14:tracePt t="53832" x="3070225" y="4267200"/>
          <p14:tracePt t="53849" x="3084513" y="4259263"/>
          <p14:tracePt t="53865" x="3090863" y="4252913"/>
          <p14:tracePt t="53882" x="3098800" y="4244975"/>
          <p14:tracePt t="53899" x="3106738" y="4238625"/>
          <p14:tracePt t="53916" x="3106738" y="4230688"/>
          <p14:tracePt t="53932" x="3106738" y="4208463"/>
          <p14:tracePt t="53949" x="3106738" y="4194175"/>
          <p14:tracePt t="53966" x="3106738" y="4179888"/>
          <p14:tracePt t="53983" x="3106738" y="4165600"/>
          <p14:tracePt t="54000" x="3098800" y="4143375"/>
          <p14:tracePt t="54016" x="3098800" y="4129088"/>
          <p14:tracePt t="54032" x="3084513" y="4100513"/>
          <p14:tracePt t="54049" x="3062288" y="4086225"/>
          <p14:tracePt t="54066" x="3048000" y="4064000"/>
          <p14:tracePt t="54083" x="3019425" y="4035425"/>
          <p14:tracePt t="54100" x="2989263" y="4021138"/>
          <p14:tracePt t="54116" x="2960688" y="4005263"/>
          <p14:tracePt t="54133" x="2932113" y="3984625"/>
          <p14:tracePt t="54149" x="2903538" y="3976688"/>
          <p14:tracePt t="54167" x="2881313" y="3970338"/>
          <p14:tracePt t="54183" x="2859088" y="3962400"/>
          <p14:tracePt t="54200" x="2836863" y="3954463"/>
          <p14:tracePt t="54233" x="2830513" y="3954463"/>
          <p14:tracePt t="54297" x="2822575" y="3954463"/>
          <p14:tracePt t="54337" x="2816225" y="3954463"/>
          <p14:tracePt t="54352" x="2794000" y="3954463"/>
          <p14:tracePt t="54360" x="2786063" y="3954463"/>
          <p14:tracePt t="54368" x="2771775" y="3954463"/>
          <p14:tracePt t="54383" x="2757488" y="3954463"/>
          <p14:tracePt t="54400" x="2700338" y="3962400"/>
          <p14:tracePt t="54416" x="2670175" y="3962400"/>
          <p14:tracePt t="54433" x="2641600" y="3970338"/>
          <p14:tracePt t="54450" x="2619375" y="3970338"/>
          <p14:tracePt t="54467" x="2598738" y="3970338"/>
          <p14:tracePt t="54483" x="2582863" y="3970338"/>
          <p14:tracePt t="54500" x="2576513" y="3970338"/>
          <p14:tracePt t="54517" x="2562225" y="3970338"/>
          <p14:tracePt t="54533" x="2554288" y="3970338"/>
          <p14:tracePt t="54550" x="2547938" y="3970338"/>
          <p14:tracePt t="54567" x="2540000" y="3962400"/>
          <p14:tracePt t="54584" x="2525713" y="3954463"/>
          <p14:tracePt t="54600" x="2517775" y="3954463"/>
          <p14:tracePt t="54617" x="2511425" y="3948113"/>
          <p14:tracePt t="54634" x="2503488" y="3948113"/>
          <p14:tracePt t="54650" x="2489200" y="3940175"/>
          <p14:tracePt t="54667" x="2474913" y="3940175"/>
          <p14:tracePt t="54684" x="2466975" y="3940175"/>
          <p14:tracePt t="54701" x="2446338" y="3933825"/>
          <p14:tracePt t="54717" x="2438400" y="3933825"/>
          <p14:tracePt t="54734" x="2424113" y="3933825"/>
          <p14:tracePt t="54751" x="2401888" y="3933825"/>
          <p14:tracePt t="54768" x="2379663" y="3933825"/>
          <p14:tracePt t="54769" x="2373313" y="3933825"/>
          <p14:tracePt t="54784" x="2351088" y="3933825"/>
          <p14:tracePt t="54801" x="2322513" y="3948113"/>
          <p14:tracePt t="54818" x="2271713" y="3970338"/>
          <p14:tracePt t="54834" x="2235200" y="3984625"/>
          <p14:tracePt t="54851" x="2192338" y="4013200"/>
          <p14:tracePt t="54867" x="2162175" y="4041775"/>
          <p14:tracePt t="54884" x="2147888" y="4071938"/>
          <p14:tracePt t="54901" x="2141538" y="4092575"/>
          <p14:tracePt t="54917" x="2125663" y="4114800"/>
          <p14:tracePt t="54934" x="2125663" y="4137025"/>
          <p14:tracePt t="54951" x="2125663" y="4151313"/>
          <p14:tracePt t="54968" x="2155825" y="4187825"/>
          <p14:tracePt t="54984" x="2184400" y="4224338"/>
          <p14:tracePt t="55001" x="2212975" y="4259263"/>
          <p14:tracePt t="55018" x="2235200" y="4295775"/>
          <p14:tracePt t="55034" x="2257425" y="4318000"/>
          <p14:tracePt t="55051" x="2271713" y="4332288"/>
          <p14:tracePt t="55068" x="2278063" y="4340225"/>
          <p14:tracePt t="55085" x="2286000" y="4340225"/>
          <p14:tracePt t="55102" x="2300288" y="4354513"/>
          <p14:tracePt t="55118" x="2308225" y="4354513"/>
          <p14:tracePt t="55135" x="2322513" y="4354513"/>
          <p14:tracePt t="55152" x="2359025" y="4354513"/>
          <p14:tracePt t="55169" x="2387600" y="4354513"/>
          <p14:tracePt t="55185" x="2416175" y="4354513"/>
          <p14:tracePt t="55201" x="2452688" y="4354513"/>
          <p14:tracePt t="55218" x="2481263" y="4354513"/>
          <p14:tracePt t="55235" x="2511425" y="4354513"/>
          <p14:tracePt t="55251" x="2547938" y="4340225"/>
          <p14:tracePt t="55268" x="2568575" y="4340225"/>
          <p14:tracePt t="55285" x="2598738" y="4325938"/>
          <p14:tracePt t="55302" x="2627313" y="4310063"/>
          <p14:tracePt t="55318" x="2649538" y="4295775"/>
          <p14:tracePt t="55336" x="2678113" y="4267200"/>
          <p14:tracePt t="55352" x="2692400" y="4252913"/>
          <p14:tracePt t="55368" x="2706688" y="4230688"/>
          <p14:tracePt t="55385" x="2714625" y="4208463"/>
          <p14:tracePt t="55402" x="2714625" y="4187825"/>
          <p14:tracePt t="55418" x="2714625" y="4157663"/>
          <p14:tracePt t="55436" x="2714625" y="4137025"/>
          <p14:tracePt t="55452" x="2700338" y="4100513"/>
          <p14:tracePt t="55469" x="2670175" y="4071938"/>
          <p14:tracePt t="55485" x="2655888" y="4041775"/>
          <p14:tracePt t="55502" x="2633663" y="4021138"/>
          <p14:tracePt t="55519" x="2627313" y="3998913"/>
          <p14:tracePt t="55535" x="2590800" y="3962400"/>
          <p14:tracePt t="55552" x="2554288" y="3940175"/>
          <p14:tracePt t="55569" x="2517775" y="3925888"/>
          <p14:tracePt t="55585" x="2481263" y="3919538"/>
          <p14:tracePt t="55602" x="2446338" y="3911600"/>
          <p14:tracePt t="55619" x="2395538" y="3897313"/>
          <p14:tracePt t="55635" x="2373313" y="3897313"/>
          <p14:tracePt t="55652" x="2336800" y="3897313"/>
          <p14:tracePt t="55669" x="2300288" y="3897313"/>
          <p14:tracePt t="55686" x="2286000" y="3897313"/>
          <p14:tracePt t="55702" x="2257425" y="3897313"/>
          <p14:tracePt t="55719" x="2243138" y="3897313"/>
          <p14:tracePt t="55736" x="2220913" y="3897313"/>
          <p14:tracePt t="55752" x="2206625" y="3911600"/>
          <p14:tracePt t="55769" x="2184400" y="3940175"/>
          <p14:tracePt t="55786" x="2162175" y="3976688"/>
          <p14:tracePt t="55803" x="2147888" y="4013200"/>
          <p14:tracePt t="55819" x="2133600" y="4041775"/>
          <p14:tracePt t="55836" x="2125663" y="4078288"/>
          <p14:tracePt t="55853" x="2125663" y="4100513"/>
          <p14:tracePt t="55869" x="2125663" y="4122738"/>
          <p14:tracePt t="55886" x="2133600" y="4143375"/>
          <p14:tracePt t="55904" x="2155825" y="4173538"/>
          <p14:tracePt t="55920" x="2170113" y="4179888"/>
          <p14:tracePt t="55936" x="2184400" y="4202113"/>
          <p14:tracePt t="55953" x="2198688" y="4208463"/>
          <p14:tracePt t="55969" x="2206625" y="4208463"/>
          <p14:tracePt t="55986" x="2212975" y="4224338"/>
          <p14:tracePt t="56020" x="2220913" y="4224338"/>
          <p14:tracePt t="56409" x="2220913" y="4216400"/>
          <p14:tracePt t="56424" x="2220913" y="4208463"/>
          <p14:tracePt t="56440" x="2220913" y="4202113"/>
          <p14:tracePt t="56448" x="2220913" y="4194175"/>
          <p14:tracePt t="56456" x="2220913" y="4187825"/>
          <p14:tracePt t="56470" x="2220913" y="4173538"/>
          <p14:tracePt t="56488" x="2220913" y="4157663"/>
          <p14:tracePt t="56504" x="2220913" y="4151313"/>
          <p14:tracePt t="56521" x="2220913" y="4137025"/>
          <p14:tracePt t="56537" x="2220913" y="4122738"/>
          <p14:tracePt t="56554" x="2220913" y="4114800"/>
          <p14:tracePt t="56571" x="2220913" y="4092575"/>
          <p14:tracePt t="56587" x="2220913" y="4071938"/>
          <p14:tracePt t="56605" x="2227263" y="4035425"/>
          <p14:tracePt t="56621" x="2235200" y="4005263"/>
          <p14:tracePt t="56637" x="2249488" y="3970338"/>
          <p14:tracePt t="56655" x="2249488" y="3933825"/>
          <p14:tracePt t="56671" x="2271713" y="3911600"/>
          <p14:tracePt t="56688" x="2293938" y="3852863"/>
          <p14:tracePt t="56704" x="2308225" y="3817938"/>
          <p14:tracePt t="56721" x="2322513" y="3781425"/>
          <p14:tracePt t="56738" x="2351088" y="3751263"/>
          <p14:tracePt t="56754" x="2373313" y="3730625"/>
          <p14:tracePt t="56771" x="2395538" y="3700463"/>
          <p14:tracePt t="56788" x="2430463" y="3679825"/>
          <p14:tracePt t="56805" x="2460625" y="3657600"/>
          <p14:tracePt t="56821" x="2481263" y="3643313"/>
          <p14:tracePt t="56838" x="2511425" y="3635375"/>
          <p14:tracePt t="56855" x="2540000" y="3614738"/>
          <p14:tracePt t="56872" x="2598738" y="3598863"/>
          <p14:tracePt t="56888" x="2649538" y="3584575"/>
          <p14:tracePt t="56905" x="2728913" y="3570288"/>
          <p14:tracePt t="56921" x="2801938" y="3556000"/>
          <p14:tracePt t="56938" x="2867025" y="3548063"/>
          <p14:tracePt t="56955" x="2917825" y="3541713"/>
          <p14:tracePt t="56972" x="2954338" y="3541713"/>
          <p14:tracePt t="56988" x="2989263" y="3541713"/>
          <p14:tracePt t="57006" x="3019425" y="3541713"/>
          <p14:tracePt t="57022" x="3040063" y="3548063"/>
          <p14:tracePt t="57038" x="3062288" y="3563938"/>
          <p14:tracePt t="57055" x="3106738" y="3592513"/>
          <p14:tracePt t="57072" x="3141663" y="3614738"/>
          <p14:tracePt t="57089" x="3178175" y="3643313"/>
          <p14:tracePt t="57105" x="3222625" y="3671888"/>
          <p14:tracePt t="57122" x="3251200" y="3700463"/>
          <p14:tracePt t="57139" x="3265488" y="3730625"/>
          <p14:tracePt t="57155" x="3279775" y="3759200"/>
          <p14:tracePt t="57172" x="3294063" y="3795713"/>
          <p14:tracePt t="57189" x="3316288" y="3860800"/>
          <p14:tracePt t="57206" x="3330575" y="3919538"/>
          <p14:tracePt t="57223" x="3352800" y="3970338"/>
          <p14:tracePt t="57239" x="3367088" y="4027488"/>
          <p14:tracePt t="57256" x="3367088" y="4086225"/>
          <p14:tracePt t="57272" x="3367088" y="4129088"/>
          <p14:tracePt t="57289" x="3375025" y="4165600"/>
          <p14:tracePt t="57306" x="3375025" y="4202113"/>
          <p14:tracePt t="57322" x="3367088" y="4238625"/>
          <p14:tracePt t="57339" x="3360738" y="4267200"/>
          <p14:tracePt t="57356" x="3338513" y="4295775"/>
          <p14:tracePt t="57373" x="3324225" y="4318000"/>
          <p14:tracePt t="57389" x="3294063" y="4340225"/>
          <p14:tracePt t="57406" x="3265488" y="4368800"/>
          <p14:tracePt t="57423" x="3236913" y="4391025"/>
          <p14:tracePt t="57439" x="3200400" y="4419600"/>
          <p14:tracePt t="57456" x="3127375" y="4448175"/>
          <p14:tracePt t="57472" x="3062288" y="4478338"/>
          <p14:tracePt t="57489" x="2974975" y="4506913"/>
          <p14:tracePt t="57506" x="2895600" y="4521200"/>
          <p14:tracePt t="57523" x="2830513" y="4529138"/>
          <p14:tracePt t="57539" x="2743200" y="4535488"/>
          <p14:tracePt t="57556" x="2670175" y="4535488"/>
          <p14:tracePt t="57573" x="2619375" y="4535488"/>
          <p14:tracePt t="57589" x="2554288" y="4543425"/>
          <p14:tracePt t="57607" x="2489200" y="4543425"/>
          <p14:tracePt t="57623" x="2438400" y="4543425"/>
          <p14:tracePt t="57639" x="2365375" y="4529138"/>
          <p14:tracePt t="57656" x="2314575" y="4498975"/>
          <p14:tracePt t="57673" x="2257425" y="4484688"/>
          <p14:tracePt t="57690" x="2206625" y="4456113"/>
          <p14:tracePt t="57706" x="2147888" y="4433888"/>
          <p14:tracePt t="57723" x="2097088" y="4419600"/>
          <p14:tracePt t="57740" x="2060575" y="4397375"/>
          <p14:tracePt t="57756" x="2009775" y="4368800"/>
          <p14:tracePt t="57773" x="1952625" y="4325938"/>
          <p14:tracePt t="57790" x="1901825" y="4267200"/>
          <p14:tracePt t="57808" x="1836738" y="4194175"/>
          <p14:tracePt t="57823" x="1820863" y="4173538"/>
          <p14:tracePt t="57840" x="1792288" y="4092575"/>
          <p14:tracePt t="57856" x="1785938" y="4035425"/>
          <p14:tracePt t="57873" x="1785938" y="3990975"/>
          <p14:tracePt t="57890" x="1785938" y="3962400"/>
          <p14:tracePt t="57907" x="1792288" y="3940175"/>
          <p14:tracePt t="57923" x="1806575" y="3911600"/>
          <p14:tracePt t="57940" x="1851025" y="3868738"/>
          <p14:tracePt t="57957" x="1916113" y="3817938"/>
          <p14:tracePt t="57974" x="1981200" y="3767138"/>
          <p14:tracePt t="57990" x="2009775" y="3736975"/>
          <p14:tracePt t="58008" x="2046288" y="3700463"/>
          <p14:tracePt t="58024" x="2068513" y="3694113"/>
          <p14:tracePt t="58040" x="2125663" y="3665538"/>
          <p14:tracePt t="58057" x="2212975" y="3643313"/>
          <p14:tracePt t="58074" x="2271713" y="3635375"/>
          <p14:tracePt t="58090" x="2293938" y="3635375"/>
          <p14:tracePt t="58124" x="2300288" y="3635375"/>
          <p14:tracePt t="58141" x="2328863" y="3635375"/>
          <p14:tracePt t="58157" x="2336800" y="3635375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F0DD64-C56E-9244-DDA1-1B5E3977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La barrière épithéliale</a:t>
            </a:r>
            <a:endParaRPr lang="en-US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A584E2-0326-0E20-12A7-F9B35D4E0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5075" y="6389154"/>
            <a:ext cx="10259501" cy="341845"/>
          </a:xfrm>
        </p:spPr>
        <p:txBody>
          <a:bodyPr/>
          <a:lstStyle/>
          <a:p>
            <a:r>
              <a:rPr lang="fr-FR" i="0" dirty="0"/>
              <a:t>Figure réalisée avec BioRender.com</a:t>
            </a:r>
            <a:endParaRPr lang="en-US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DEEAFE4-1B41-7BC5-A239-D940A756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2154" y="803732"/>
            <a:ext cx="4540626" cy="51580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701B503C-BBF7-E45B-8D36-26A6490D183D}"/>
              </a:ext>
            </a:extLst>
          </p:cNvPr>
          <p:cNvSpPr txBox="1">
            <a:spLocks/>
          </p:cNvSpPr>
          <p:nvPr/>
        </p:nvSpPr>
        <p:spPr>
          <a:xfrm>
            <a:off x="5375999" y="803732"/>
            <a:ext cx="6614523" cy="52382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Altérations structurelles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fonctionnelles</a:t>
            </a:r>
            <a:endParaRPr lang="fr-FR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Rupture de la barrière épithéliale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Réduction de l’efficacité de l’appareil mucociliaire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Epaississement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membrane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basale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>
              <a:buNone/>
            </a:pPr>
            <a:r>
              <a:rPr lang="en-US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Loxham</a:t>
            </a:r>
            <a:r>
              <a:rPr lang="en-US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 </a:t>
            </a:r>
            <a:r>
              <a:rPr lang="de-DE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Allergy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i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de-DE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(2017)</a:t>
            </a:r>
          </a:p>
          <a:p>
            <a:pPr marL="457200" lvl="1" indent="0" algn="r">
              <a:buNone/>
            </a:pPr>
            <a:endParaRPr lang="en-US" sz="1600" i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Acteur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pro-</a:t>
            </a:r>
            <a:r>
              <a:rPr lang="en-US" sz="24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inflammatoire</a:t>
            </a:r>
            <a:endParaRPr lang="en-US" sz="24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Activation de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récepteurs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l’immunité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innée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(PRR) par les allergens et/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polluants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d’alarmines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stimulant et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polarisant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l’inflammation</a:t>
            </a:r>
            <a:endParaRPr lang="en-US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>
              <a:buNone/>
            </a:pPr>
            <a:r>
              <a:rPr lang="en-US" sz="16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Whetstone et al., Cells (2022)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Promotion du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remodelage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Grainge et al., Chest (2013)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6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300"/>
    </mc:Choice>
    <mc:Fallback xmlns="">
      <p:transition spd="slow" advTm="46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366" x="2409825" y="3649663"/>
          <p14:tracePt t="21418" x="2474913" y="3665538"/>
          <p14:tracePt t="21437" x="2409825" y="3649663"/>
          <p14:tracePt t="21453" x="2176463" y="3548063"/>
          <p14:tracePt t="21469" x="1755775" y="3417888"/>
          <p14:tracePt t="21486" x="1131888" y="3273425"/>
          <p14:tracePt t="21503" x="319088" y="3127375"/>
          <p14:tracePt t="21520" x="0" y="3040063"/>
          <p14:tracePt t="21536" x="0" y="3025775"/>
          <p14:tracePt t="21553" x="0" y="3033713"/>
          <p14:tracePt t="21570" x="0" y="3048000"/>
          <p14:tracePt t="21586" x="0" y="3098800"/>
          <p14:tracePt t="21603" x="0" y="3192463"/>
          <p14:tracePt t="21620" x="0" y="3324225"/>
          <p14:tracePt t="21637" x="109538" y="3621088"/>
          <p14:tracePt t="21653" x="841375" y="4244975"/>
          <p14:tracePt t="21670" x="1938338" y="5006975"/>
          <p14:tracePt t="21686" x="2859088" y="5616575"/>
          <p14:tracePt t="21703" x="3330575" y="6030913"/>
          <p14:tracePt t="21720" x="3548063" y="6335713"/>
          <p14:tracePt t="21737" x="3751263" y="6553200"/>
          <p14:tracePt t="21753" x="3875088" y="6646863"/>
          <p14:tracePt t="21770" x="3954463" y="6705600"/>
          <p14:tracePt t="21787" x="3998913" y="6727825"/>
          <p14:tracePt t="21886" x="4005263" y="6727825"/>
          <p14:tracePt t="21893" x="4005263" y="6719888"/>
          <p14:tracePt t="21903" x="4013200" y="6697663"/>
          <p14:tracePt t="21920" x="4021138" y="6662738"/>
          <p14:tracePt t="21937" x="4021138" y="6632575"/>
          <p14:tracePt t="21954" x="3948113" y="6575425"/>
          <p14:tracePt t="21971" x="3722688" y="6451600"/>
          <p14:tracePt t="21987" x="3403600" y="6284913"/>
          <p14:tracePt t="22004" x="3149600" y="6124575"/>
          <p14:tracePt t="22021" x="2946400" y="5986463"/>
          <p14:tracePt t="22037" x="2779713" y="5842000"/>
          <p14:tracePt t="22054" x="2700338" y="5748338"/>
          <p14:tracePt t="22070" x="2619375" y="5638800"/>
          <p14:tracePt t="22087" x="2517775" y="5508625"/>
          <p14:tracePt t="22104" x="2474913" y="5421313"/>
          <p14:tracePt t="22121" x="2460625" y="5399088"/>
          <p14:tracePt t="22137" x="2460625" y="5384800"/>
          <p14:tracePt t="22173" x="2460625" y="5376863"/>
          <p14:tracePt t="22187" x="2452688" y="5376863"/>
          <p14:tracePt t="22205" x="2424113" y="5356225"/>
          <p14:tracePt t="22221" x="2395538" y="5341938"/>
          <p14:tracePt t="22237" x="2373313" y="5326063"/>
          <p14:tracePt t="22254" x="2351088" y="5311775"/>
          <p14:tracePt t="22271" x="2328863" y="5268913"/>
          <p14:tracePt t="22288" x="2293938" y="5240338"/>
          <p14:tracePt t="22305" x="2257425" y="5218113"/>
          <p14:tracePt t="22321" x="2220913" y="5189538"/>
          <p14:tracePt t="22338" x="2184400" y="5173663"/>
          <p14:tracePt t="22354" x="2162175" y="5167313"/>
          <p14:tracePt t="22371" x="2133600" y="5153025"/>
          <p14:tracePt t="22388" x="2097088" y="5153025"/>
          <p14:tracePt t="22405" x="2003425" y="5153025"/>
          <p14:tracePt t="22421" x="1887538" y="5153025"/>
          <p14:tracePt t="22438" x="1755775" y="5173663"/>
          <p14:tracePt t="22455" x="1662113" y="5189538"/>
          <p14:tracePt t="22471" x="1597025" y="5203825"/>
          <p14:tracePt t="22489" x="1552575" y="5224463"/>
          <p14:tracePt t="22505" x="1495425" y="5240338"/>
          <p14:tracePt t="22522" x="1450975" y="5260975"/>
          <p14:tracePt t="22538" x="1414463" y="5283200"/>
          <p14:tracePt t="22555" x="1379538" y="5297488"/>
          <p14:tracePt t="22572" x="1363663" y="5311775"/>
          <p14:tracePt t="22589" x="1335088" y="5341938"/>
          <p14:tracePt t="22605" x="1298575" y="5370513"/>
          <p14:tracePt t="22622" x="1270000" y="5407025"/>
          <p14:tracePt t="22638" x="1255713" y="5443538"/>
          <p14:tracePt t="22655" x="1255713" y="5478463"/>
          <p14:tracePt t="22672" x="1255713" y="5514975"/>
          <p14:tracePt t="22689" x="1284288" y="5565775"/>
          <p14:tracePt t="22705" x="1312863" y="5630863"/>
          <p14:tracePt t="22722" x="1371600" y="5703888"/>
          <p14:tracePt t="22739" x="1444625" y="5791200"/>
          <p14:tracePt t="22756" x="1538288" y="5878513"/>
          <p14:tracePt t="22773" x="1704975" y="5986463"/>
          <p14:tracePt t="22789" x="1800225" y="6022975"/>
          <p14:tracePt t="22805" x="1901825" y="6022975"/>
          <p14:tracePt t="22822" x="2003425" y="6016625"/>
          <p14:tracePt t="22839" x="2090738" y="5972175"/>
          <p14:tracePt t="22856" x="2133600" y="5951538"/>
          <p14:tracePt t="22872" x="2155825" y="5935663"/>
          <p14:tracePt t="22889" x="2184400" y="5915025"/>
          <p14:tracePt t="22906" x="2206625" y="5892800"/>
          <p14:tracePt t="22922" x="2235200" y="5864225"/>
          <p14:tracePt t="22939" x="2263775" y="5834063"/>
          <p14:tracePt t="22956" x="2322513" y="5791200"/>
          <p14:tracePt t="22973" x="2424113" y="5689600"/>
          <p14:tracePt t="22989" x="2466975" y="5610225"/>
          <p14:tracePt t="23006" x="2481263" y="5522913"/>
          <p14:tracePt t="23022" x="2481263" y="5421313"/>
          <p14:tracePt t="23039" x="2481263" y="5254625"/>
          <p14:tracePt t="23056" x="2452688" y="5145088"/>
          <p14:tracePt t="23072" x="2424113" y="5051425"/>
          <p14:tracePt t="23089" x="2351088" y="4941888"/>
          <p14:tracePt t="23106" x="2293938" y="4848225"/>
          <p14:tracePt t="23123" x="2243138" y="4767263"/>
          <p14:tracePt t="23140" x="2220913" y="4724400"/>
          <p14:tracePt t="23156" x="2206625" y="4687888"/>
          <p14:tracePt t="23173" x="2184400" y="4651375"/>
          <p14:tracePt t="23190" x="2176463" y="4614863"/>
          <p14:tracePt t="23206" x="2162175" y="4594225"/>
          <p14:tracePt t="23223" x="2147888" y="4572000"/>
          <p14:tracePt t="23240" x="2119313" y="4543425"/>
          <p14:tracePt t="23256" x="2090738" y="4521200"/>
          <p14:tracePt t="23273" x="2060575" y="4506913"/>
          <p14:tracePt t="23290" x="2032000" y="4492625"/>
          <p14:tracePt t="23306" x="2009775" y="4478338"/>
          <p14:tracePt t="23323" x="1989138" y="4456113"/>
          <p14:tracePt t="23340" x="1966913" y="4456113"/>
          <p14:tracePt t="23356" x="1944688" y="4448175"/>
          <p14:tracePt t="23373" x="1922463" y="4456113"/>
          <p14:tracePt t="23390" x="1865313" y="4492625"/>
          <p14:tracePt t="23407" x="1806575" y="4513263"/>
          <p14:tracePt t="23423" x="1763713" y="4529138"/>
          <p14:tracePt t="23440" x="1749425" y="4549775"/>
          <p14:tracePt t="23457" x="1735138" y="4572000"/>
          <p14:tracePt t="23473" x="1727200" y="4608513"/>
          <p14:tracePt t="23490" x="1727200" y="4645025"/>
          <p14:tracePt t="23507" x="1719263" y="4695825"/>
          <p14:tracePt t="23524" x="1719263" y="4746625"/>
          <p14:tracePt t="23541" x="1727200" y="4826000"/>
          <p14:tracePt t="23557" x="1741488" y="4876800"/>
          <p14:tracePt t="23573" x="1755775" y="4919663"/>
          <p14:tracePt t="23590" x="1778000" y="4956175"/>
          <p14:tracePt t="23607" x="1800225" y="4992688"/>
          <p14:tracePt t="23624" x="1828800" y="5021263"/>
          <p14:tracePt t="23641" x="1851025" y="5051425"/>
          <p14:tracePt t="23658" x="1887538" y="5072063"/>
          <p14:tracePt t="23674" x="1922463" y="5087938"/>
          <p14:tracePt t="23691" x="1958975" y="5087938"/>
          <p14:tracePt t="23707" x="1995488" y="5102225"/>
          <p14:tracePt t="23724" x="2024063" y="5102225"/>
          <p14:tracePt t="23740" x="2060575" y="5102225"/>
          <p14:tracePt t="23757" x="2105025" y="5102225"/>
          <p14:tracePt t="23774" x="2141538" y="5080000"/>
          <p14:tracePt t="23791" x="2170113" y="5057775"/>
          <p14:tracePt t="23807" x="2198688" y="5029200"/>
          <p14:tracePt t="23824" x="2212975" y="5014913"/>
          <p14:tracePt t="23841" x="2227263" y="4986338"/>
          <p14:tracePt t="23858" x="2243138" y="4956175"/>
          <p14:tracePt t="23874" x="2249488" y="4935538"/>
          <p14:tracePt t="23891" x="2249488" y="4905375"/>
          <p14:tracePt t="23907" x="2249488" y="4868863"/>
          <p14:tracePt t="23925" x="2249488" y="4833938"/>
          <p14:tracePt t="23941" x="2235200" y="4811713"/>
          <p14:tracePt t="23957" x="2227263" y="4789488"/>
          <p14:tracePt t="23974" x="2212975" y="4775200"/>
          <p14:tracePt t="23991" x="2198688" y="4752975"/>
          <p14:tracePt t="24008" x="2184400" y="4732338"/>
          <p14:tracePt t="24024" x="2170113" y="4716463"/>
          <p14:tracePt t="24041" x="2162175" y="4710113"/>
          <p14:tracePt t="24058" x="2147888" y="4695825"/>
          <p14:tracePt t="24075" x="2141538" y="4681538"/>
          <p14:tracePt t="24091" x="2133600" y="4673600"/>
          <p14:tracePt t="24108" x="2125663" y="4659313"/>
          <p14:tracePt t="24125" x="2105025" y="4637088"/>
          <p14:tracePt t="24141" x="2082800" y="4630738"/>
          <p14:tracePt t="24158" x="2060575" y="4622800"/>
          <p14:tracePt t="24174" x="2039938" y="4614863"/>
          <p14:tracePt t="24192" x="2017713" y="4608513"/>
          <p14:tracePt t="24208" x="1995488" y="4608513"/>
          <p14:tracePt t="24225" x="1981200" y="4608513"/>
          <p14:tracePt t="24242" x="1966913" y="4608513"/>
          <p14:tracePt t="24258" x="1944688" y="4600575"/>
          <p14:tracePt t="24275" x="1922463" y="4600575"/>
          <p14:tracePt t="24293" x="1887538" y="4600575"/>
          <p14:tracePt t="24308" x="1865313" y="4608513"/>
          <p14:tracePt t="24325" x="1857375" y="4614863"/>
          <p14:tracePt t="24342" x="1851025" y="4614863"/>
          <p14:tracePt t="24359" x="1836738" y="4630738"/>
          <p14:tracePt t="24375" x="1828800" y="4645025"/>
          <p14:tracePt t="24392" x="1820863" y="4665663"/>
          <p14:tracePt t="24409" x="1814513" y="4695825"/>
          <p14:tracePt t="24426" x="1814513" y="4716463"/>
          <p14:tracePt t="24442" x="1814513" y="4746625"/>
          <p14:tracePt t="24459" x="1828800" y="4775200"/>
          <p14:tracePt t="24475" x="1851025" y="4811713"/>
          <p14:tracePt t="24493" x="1865313" y="4833938"/>
          <p14:tracePt t="24509" x="1879600" y="4862513"/>
          <p14:tracePt t="24525" x="1887538" y="4876800"/>
          <p14:tracePt t="24542" x="1893888" y="4884738"/>
          <p14:tracePt t="24559" x="1901825" y="4891088"/>
          <p14:tracePt t="24576" x="1916113" y="4913313"/>
          <p14:tracePt t="24592" x="1930400" y="4927600"/>
          <p14:tracePt t="24609" x="1952625" y="4941888"/>
          <p14:tracePt t="24626" x="1981200" y="4949825"/>
          <p14:tracePt t="24643" x="2017713" y="4956175"/>
          <p14:tracePt t="24659" x="2054225" y="4956175"/>
          <p14:tracePt t="24676" x="2090738" y="4956175"/>
          <p14:tracePt t="24693" x="2125663" y="4956175"/>
          <p14:tracePt t="24709" x="2147888" y="4949825"/>
          <p14:tracePt t="24726" x="2170113" y="4935538"/>
          <p14:tracePt t="24742" x="2184400" y="4927600"/>
          <p14:tracePt t="24759" x="2192338" y="4905375"/>
          <p14:tracePt t="24776" x="2206625" y="4899025"/>
          <p14:tracePt t="24793" x="2206625" y="4884738"/>
          <p14:tracePt t="24809" x="2212975" y="4868863"/>
          <p14:tracePt t="24826" x="2212975" y="4840288"/>
          <p14:tracePt t="24843" x="2212975" y="4811713"/>
          <p14:tracePt t="24860" x="2212975" y="4775200"/>
          <p14:tracePt t="24876" x="2206625" y="4738688"/>
          <p14:tracePt t="24893" x="2192338" y="4710113"/>
          <p14:tracePt t="24909" x="2170113" y="4687888"/>
          <p14:tracePt t="24926" x="2155825" y="4665663"/>
          <p14:tracePt t="24943" x="2125663" y="4651375"/>
          <p14:tracePt t="24960" x="2097088" y="4630738"/>
          <p14:tracePt t="24976" x="2060575" y="4614863"/>
          <p14:tracePt t="24993" x="2024063" y="4608513"/>
          <p14:tracePt t="25010" x="1958975" y="4608513"/>
          <p14:tracePt t="25026" x="1901825" y="4600575"/>
          <p14:tracePt t="25043" x="1865313" y="4600575"/>
          <p14:tracePt t="25060" x="1828800" y="4600575"/>
          <p14:tracePt t="25076" x="1806575" y="4600575"/>
          <p14:tracePt t="25093" x="1785938" y="4600575"/>
          <p14:tracePt t="25110" x="1770063" y="4600575"/>
          <p14:tracePt t="25127" x="1755775" y="4608513"/>
          <p14:tracePt t="25143" x="1749425" y="4614863"/>
          <p14:tracePt t="25160" x="1735138" y="4630738"/>
          <p14:tracePt t="25176" x="1719263" y="4651375"/>
          <p14:tracePt t="25193" x="1712913" y="4681538"/>
          <p14:tracePt t="25210" x="1698625" y="4695825"/>
          <p14:tracePt t="25227" x="1690688" y="4702175"/>
          <p14:tracePt t="25244" x="1684338" y="4716463"/>
          <p14:tracePt t="25261" x="1684338" y="4738688"/>
          <p14:tracePt t="25277" x="1684338" y="4752975"/>
          <p14:tracePt t="25293" x="1684338" y="4775200"/>
          <p14:tracePt t="25310" x="1684338" y="4797425"/>
          <p14:tracePt t="25327" x="1698625" y="4811713"/>
          <p14:tracePt t="25344" x="1704975" y="4833938"/>
          <p14:tracePt t="25361" x="1712913" y="4854575"/>
          <p14:tracePt t="25377" x="1719263" y="4876800"/>
          <p14:tracePt t="25394" x="1727200" y="4899025"/>
          <p14:tracePt t="25410" x="1727200" y="4913313"/>
          <p14:tracePt t="25427" x="1735138" y="4927600"/>
          <p14:tracePt t="25444" x="1741488" y="4935538"/>
          <p14:tracePt t="25461" x="1749425" y="4949825"/>
          <p14:tracePt t="25477" x="1763713" y="4956175"/>
          <p14:tracePt t="25494" x="1770063" y="4970463"/>
          <p14:tracePt t="25511" x="1785938" y="4970463"/>
          <p14:tracePt t="25528" x="1800225" y="4978400"/>
          <p14:tracePt t="25544" x="1828800" y="4978400"/>
          <p14:tracePt t="25561" x="1857375" y="4978400"/>
          <p14:tracePt t="25578" x="1887538" y="4978400"/>
          <p14:tracePt t="25594" x="1922463" y="4992688"/>
          <p14:tracePt t="25611" x="1966913" y="5000625"/>
          <p14:tracePt t="25627" x="2017713" y="5006975"/>
          <p14:tracePt t="25645" x="2060575" y="5014913"/>
          <p14:tracePt t="25661" x="2097088" y="5014913"/>
          <p14:tracePt t="25677" x="2133600" y="5014913"/>
          <p14:tracePt t="25694" x="2162175" y="5014913"/>
          <p14:tracePt t="25711" x="2184400" y="5006975"/>
          <p14:tracePt t="25728" x="2206625" y="5000625"/>
          <p14:tracePt t="25744" x="2227263" y="4986338"/>
          <p14:tracePt t="25761" x="2249488" y="4970463"/>
          <p14:tracePt t="25778" x="2257425" y="4949825"/>
          <p14:tracePt t="25795" x="2271713" y="4935538"/>
          <p14:tracePt t="25811" x="2278063" y="4913313"/>
          <p14:tracePt t="25828" x="2286000" y="4876800"/>
          <p14:tracePt t="25845" x="2286000" y="4848225"/>
          <p14:tracePt t="25861" x="2286000" y="4803775"/>
          <p14:tracePt t="25878" x="2263775" y="4767263"/>
          <p14:tracePt t="25896" x="2257425" y="4738688"/>
          <p14:tracePt t="25911" x="2227263" y="4716463"/>
          <p14:tracePt t="25929" x="2206625" y="4687888"/>
          <p14:tracePt t="25945" x="2170113" y="4665663"/>
          <p14:tracePt t="25962" x="2119313" y="4645025"/>
          <p14:tracePt t="25979" x="2082800" y="4614863"/>
          <p14:tracePt t="25995" x="2046288" y="4600575"/>
          <p14:tracePt t="26012" x="2009775" y="4586288"/>
          <p14:tracePt t="26029" x="1952625" y="4572000"/>
          <p14:tracePt t="26045" x="1908175" y="4572000"/>
          <p14:tracePt t="26062" x="1887538" y="4572000"/>
          <p14:tracePt t="26078" x="1865313" y="4572000"/>
          <p14:tracePt t="26095" x="1851025" y="4579938"/>
          <p14:tracePt t="26112" x="1828800" y="4594225"/>
          <p14:tracePt t="26129" x="1800225" y="4608513"/>
          <p14:tracePt t="26145" x="1778000" y="4622800"/>
          <p14:tracePt t="26163" x="1749425" y="4637088"/>
          <p14:tracePt t="26179" x="1727200" y="4651375"/>
          <p14:tracePt t="26196" x="1704975" y="4673600"/>
          <p14:tracePt t="26212" x="1690688" y="4695825"/>
          <p14:tracePt t="26229" x="1668463" y="4732338"/>
          <p14:tracePt t="26245" x="1662113" y="4760913"/>
          <p14:tracePt t="26262" x="1662113" y="4783138"/>
          <p14:tracePt t="26279" x="1654175" y="4811713"/>
          <p14:tracePt t="26296" x="1654175" y="4826000"/>
          <p14:tracePt t="26312" x="1654175" y="4840288"/>
          <p14:tracePt t="26329" x="1654175" y="4854575"/>
          <p14:tracePt t="26346" x="1654175" y="4862513"/>
          <p14:tracePt t="26363" x="1662113" y="4884738"/>
          <p14:tracePt t="26379" x="1668463" y="4899025"/>
          <p14:tracePt t="26396" x="1684338" y="4919663"/>
          <p14:tracePt t="26413" x="1704975" y="4949825"/>
          <p14:tracePt t="26429" x="1719263" y="4970463"/>
          <p14:tracePt t="26446" x="1755775" y="4992688"/>
          <p14:tracePt t="26463" x="1820863" y="5021263"/>
          <p14:tracePt t="26479" x="1887538" y="5029200"/>
          <p14:tracePt t="26496" x="1958975" y="5043488"/>
          <p14:tracePt t="26512" x="2024063" y="5051425"/>
          <p14:tracePt t="26529" x="2082800" y="5057775"/>
          <p14:tracePt t="26546" x="2111375" y="5057775"/>
          <p14:tracePt t="26563" x="2133600" y="5057775"/>
          <p14:tracePt t="26580" x="2141538" y="5057775"/>
          <p14:tracePt t="26614" x="2147888" y="5057775"/>
          <p14:tracePt t="26670" x="2155825" y="5057775"/>
          <p14:tracePt t="26702" x="2162175" y="5057775"/>
          <p14:tracePt t="26870" x="2170113" y="5057775"/>
          <p14:tracePt t="26885" x="2176463" y="5057775"/>
          <p14:tracePt t="26901" x="2184400" y="5057775"/>
          <p14:tracePt t="26909" x="2192338" y="5057775"/>
          <p14:tracePt t="26916" x="2206625" y="5057775"/>
          <p14:tracePt t="26930" x="2227263" y="5051425"/>
          <p14:tracePt t="26947" x="2257425" y="5051425"/>
          <p14:tracePt t="26964" x="2293938" y="5043488"/>
          <p14:tracePt t="26980" x="2336800" y="5043488"/>
          <p14:tracePt t="26997" x="2401888" y="5051425"/>
          <p14:tracePt t="27013" x="2446338" y="5065713"/>
          <p14:tracePt t="27030" x="2481263" y="5087938"/>
          <p14:tracePt t="27047" x="2619375" y="5153025"/>
          <p14:tracePt t="27064" x="2779713" y="5254625"/>
          <p14:tracePt t="27080" x="2954338" y="5413375"/>
          <p14:tracePt t="27097" x="3157538" y="5675313"/>
          <p14:tracePt t="27114" x="3395663" y="5980113"/>
          <p14:tracePt t="27131" x="3716338" y="6423025"/>
          <p14:tracePt t="27557" x="5573713" y="6850063"/>
          <p14:tracePt t="27565" x="5580063" y="6843713"/>
          <p14:tracePt t="27573" x="5580063" y="6835775"/>
          <p14:tracePt t="27581" x="5588000" y="6815138"/>
          <p14:tracePt t="27598" x="5602288" y="6778625"/>
          <p14:tracePt t="27615" x="5602288" y="6742113"/>
          <p14:tracePt t="27632" x="5602288" y="6691313"/>
          <p14:tracePt t="27649" x="5610225" y="6646863"/>
          <p14:tracePt t="27665" x="5610225" y="6626225"/>
          <p14:tracePt t="27681" x="5610225" y="6575425"/>
          <p14:tracePt t="27699" x="5595938" y="6524625"/>
          <p14:tracePt t="27715" x="5573713" y="6488113"/>
          <p14:tracePt t="27732" x="5559425" y="6465888"/>
          <p14:tracePt t="27749" x="5529263" y="6451600"/>
          <p14:tracePt t="27765" x="5522913" y="6451600"/>
          <p14:tracePt t="27830" x="5508625" y="6451600"/>
          <p14:tracePt t="27853" x="5500688" y="6451600"/>
          <p14:tracePt t="27861" x="5494338" y="6451600"/>
          <p14:tracePt t="27868" x="5486400" y="6451600"/>
          <p14:tracePt t="27885" x="5478463" y="6451600"/>
          <p14:tracePt t="27898" x="5472113" y="6451600"/>
          <p14:tracePt t="27915" x="5472113" y="6443663"/>
          <p14:tracePt t="27974" x="5472113" y="6429375"/>
          <p14:tracePt t="27981" x="5464175" y="6415088"/>
          <p14:tracePt t="27989" x="5464175" y="6400800"/>
          <p14:tracePt t="27999" x="5464175" y="6386513"/>
          <p14:tracePt t="28016" x="5464175" y="6342063"/>
          <p14:tracePt t="28032" x="5464175" y="6270625"/>
          <p14:tracePt t="28049" x="5478463" y="6226175"/>
          <p14:tracePt t="28066" x="5478463" y="6183313"/>
          <p14:tracePt t="28082" x="5478463" y="6146800"/>
          <p14:tracePt t="28099" x="5478463" y="6081713"/>
          <p14:tracePt t="28116" x="5478463" y="5980113"/>
          <p14:tracePt t="28133" x="5478463" y="5842000"/>
          <p14:tracePt t="28149" x="5472113" y="5762625"/>
          <p14:tracePt t="28166" x="5427663" y="5681663"/>
          <p14:tracePt t="28182" x="5376863" y="5616575"/>
          <p14:tracePt t="28199" x="5326063" y="5565775"/>
          <p14:tracePt t="28216" x="5268913" y="5500688"/>
          <p14:tracePt t="28233" x="5189538" y="5427663"/>
          <p14:tracePt t="28249" x="5130800" y="5376863"/>
          <p14:tracePt t="28266" x="5080000" y="5341938"/>
          <p14:tracePt t="28283" x="5057775" y="5319713"/>
          <p14:tracePt t="28300" x="5043488" y="5305425"/>
          <p14:tracePt t="28316" x="5037138" y="5305425"/>
          <p14:tracePt t="28333" x="5029200" y="5305425"/>
          <p14:tracePt t="28350" x="5021263" y="5297488"/>
          <p14:tracePt t="28429" x="5029200" y="5297488"/>
          <p14:tracePt t="28437" x="5037138" y="5297488"/>
          <p14:tracePt t="28445" x="5037138" y="5305425"/>
          <p14:tracePt t="28693" x="5021263" y="5297488"/>
          <p14:tracePt t="28701" x="4978400" y="5275263"/>
          <p14:tracePt t="28709" x="4913313" y="5240338"/>
          <p14:tracePt t="28717" x="4818063" y="5181600"/>
          <p14:tracePt t="28733" x="4521200" y="5029200"/>
          <p14:tracePt t="28750" x="4325938" y="4913313"/>
          <p14:tracePt t="28767" x="4208463" y="4840288"/>
          <p14:tracePt t="28784" x="4122738" y="4789488"/>
          <p14:tracePt t="28801" x="4056063" y="4746625"/>
          <p14:tracePt t="28817" x="3976688" y="4702175"/>
          <p14:tracePt t="28834" x="3889375" y="4651375"/>
          <p14:tracePt t="28851" x="3787775" y="4594225"/>
          <p14:tracePt t="28867" x="3665538" y="4535488"/>
          <p14:tracePt t="28884" x="3548063" y="4478338"/>
          <p14:tracePt t="28901" x="3375025" y="4419600"/>
          <p14:tracePt t="28917" x="3294063" y="4397375"/>
          <p14:tracePt t="28934" x="3236913" y="4383088"/>
          <p14:tracePt t="28951" x="3186113" y="4368800"/>
          <p14:tracePt t="28967" x="3121025" y="4354513"/>
          <p14:tracePt t="28984" x="3055938" y="4346575"/>
          <p14:tracePt t="29001" x="2974975" y="4340225"/>
          <p14:tracePt t="29017" x="2932113" y="4340225"/>
          <p14:tracePt t="29034" x="2903538" y="4340225"/>
          <p14:tracePt t="29051" x="2887663" y="4340225"/>
          <p14:tracePt t="29067" x="2881313" y="4340225"/>
          <p14:tracePt t="29085" x="2844800" y="4340225"/>
          <p14:tracePt t="29101" x="2808288" y="4340225"/>
          <p14:tracePt t="29117" x="2771775" y="4340225"/>
          <p14:tracePt t="29134" x="2743200" y="4354513"/>
          <p14:tracePt t="29151" x="2714625" y="4354513"/>
          <p14:tracePt t="29168" x="2692400" y="4360863"/>
          <p14:tracePt t="29185" x="2663825" y="4368800"/>
          <p14:tracePt t="29201" x="2633663" y="4376738"/>
          <p14:tracePt t="29218" x="2605088" y="4383088"/>
          <p14:tracePt t="29235" x="2576513" y="4391025"/>
          <p14:tracePt t="29252" x="2547938" y="4405313"/>
          <p14:tracePt t="29268" x="2489200" y="4441825"/>
          <p14:tracePt t="29285" x="2446338" y="4462463"/>
          <p14:tracePt t="29301" x="2409825" y="4492625"/>
          <p14:tracePt t="29318" x="2379663" y="4513263"/>
          <p14:tracePt t="29335" x="2365375" y="4535488"/>
          <p14:tracePt t="29351" x="2351088" y="4557713"/>
          <p14:tracePt t="29368" x="2351088" y="4572000"/>
          <p14:tracePt t="29385" x="2344738" y="4579938"/>
          <p14:tracePt t="29402" x="2336800" y="4594225"/>
          <p14:tracePt t="29418" x="2336800" y="4622800"/>
          <p14:tracePt t="29435" x="2344738" y="4659313"/>
          <p14:tracePt t="29452" x="2373313" y="4716463"/>
          <p14:tracePt t="29469" x="2466975" y="4840288"/>
          <p14:tracePt t="29485" x="2540000" y="4899025"/>
          <p14:tracePt t="29502" x="2619375" y="4949825"/>
          <p14:tracePt t="29518" x="2692400" y="4986338"/>
          <p14:tracePt t="29535" x="2757488" y="5006975"/>
          <p14:tracePt t="29552" x="2822575" y="5021263"/>
          <p14:tracePt t="29569" x="2895600" y="5021263"/>
          <p14:tracePt t="29585" x="2954338" y="5021263"/>
          <p14:tracePt t="29602" x="2982913" y="5021263"/>
          <p14:tracePt t="29619" x="2997200" y="5021263"/>
          <p14:tracePt t="29654" x="3005138" y="5021263"/>
          <p14:tracePt t="29933" x="3025775" y="5021263"/>
          <p14:tracePt t="29941" x="3048000" y="5021263"/>
          <p14:tracePt t="29949" x="3070225" y="5029200"/>
          <p14:tracePt t="29957" x="3098800" y="5043488"/>
          <p14:tracePt t="29969" x="3127375" y="5051425"/>
          <p14:tracePt t="29986" x="3178175" y="5072063"/>
          <p14:tracePt t="30003" x="3208338" y="5087938"/>
          <p14:tracePt t="30019" x="3236913" y="5102225"/>
          <p14:tracePt t="30036" x="3279775" y="5130800"/>
          <p14:tracePt t="30053" x="3352800" y="5189538"/>
          <p14:tracePt t="30069" x="3417888" y="5240338"/>
          <p14:tracePt t="30086" x="3482975" y="5283200"/>
          <p14:tracePt t="30103" x="3527425" y="5311775"/>
          <p14:tracePt t="30120" x="3563938" y="5334000"/>
          <p14:tracePt t="30136" x="3598863" y="5348288"/>
          <p14:tracePt t="30153" x="3621088" y="5362575"/>
          <p14:tracePt t="30170" x="3635375" y="5370513"/>
          <p14:tracePt t="30186" x="3665538" y="5376863"/>
          <p14:tracePt t="30203" x="3679825" y="5376863"/>
          <p14:tracePt t="30205" x="3686175" y="5384800"/>
          <p14:tracePt t="30220" x="3694113" y="5384800"/>
          <p14:tracePt t="30236" x="3700463" y="5384800"/>
          <p14:tracePt t="30254" x="3708400" y="5384800"/>
          <p14:tracePt t="30270" x="3716338" y="5384800"/>
          <p14:tracePt t="30287" x="3736975" y="5392738"/>
          <p14:tracePt t="30304" x="3767138" y="5399088"/>
          <p14:tracePt t="30320" x="3802063" y="5413375"/>
          <p14:tracePt t="30337" x="3838575" y="5435600"/>
          <p14:tracePt t="30353" x="3868738" y="5443538"/>
          <p14:tracePt t="30370" x="3889375" y="5464175"/>
          <p14:tracePt t="30387" x="3919538" y="5478463"/>
          <p14:tracePt t="30405" x="3970338" y="5508625"/>
          <p14:tracePt t="30420" x="3998913" y="5529263"/>
          <p14:tracePt t="30437" x="4035425" y="5545138"/>
          <p14:tracePt t="30454" x="4056063" y="5545138"/>
          <p14:tracePt t="30470" x="4064000" y="5551488"/>
          <p14:tracePt t="30487" x="4071938" y="5551488"/>
          <p14:tracePt t="30504" x="4078288" y="5551488"/>
          <p14:tracePt t="30520" x="4092575" y="5559425"/>
          <p14:tracePt t="30537" x="4114800" y="5565775"/>
          <p14:tracePt t="30554" x="4143375" y="5580063"/>
          <p14:tracePt t="30571" x="4173538" y="5595938"/>
          <p14:tracePt t="30587" x="4194175" y="5602288"/>
          <p14:tracePt t="30605" x="4216400" y="5616575"/>
          <p14:tracePt t="30621" x="4216400" y="5624513"/>
          <p14:tracePt t="30637" x="4224338" y="5638800"/>
          <p14:tracePt t="30654" x="4238625" y="5661025"/>
          <p14:tracePt t="30671" x="4238625" y="5689600"/>
          <p14:tracePt t="30687" x="4252913" y="5726113"/>
          <p14:tracePt t="30705" x="4259263" y="5754688"/>
          <p14:tracePt t="30721" x="4259263" y="5783263"/>
          <p14:tracePt t="30737" x="4259263" y="5805488"/>
          <p14:tracePt t="30754" x="4259263" y="5827713"/>
          <p14:tracePt t="30771" x="4259263" y="5849938"/>
          <p14:tracePt t="30788" x="4259263" y="5864225"/>
          <p14:tracePt t="30805" x="4275138" y="5892800"/>
          <p14:tracePt t="30821" x="4295775" y="5935663"/>
          <p14:tracePt t="30837" x="4318000" y="5965825"/>
          <p14:tracePt t="30854" x="4340225" y="5994400"/>
          <p14:tracePt t="30871" x="4368800" y="6008688"/>
          <p14:tracePt t="30888" x="4397375" y="6022975"/>
          <p14:tracePt t="30905" x="4433888" y="6037263"/>
          <p14:tracePt t="30921" x="4478338" y="6045200"/>
          <p14:tracePt t="30938" x="4529138" y="6053138"/>
          <p14:tracePt t="30954" x="4600575" y="6053138"/>
          <p14:tracePt t="30971" x="4687888" y="6037263"/>
          <p14:tracePt t="30988" x="4783138" y="6008688"/>
          <p14:tracePt t="31005" x="4919663" y="5972175"/>
          <p14:tracePt t="31021" x="5006975" y="5957888"/>
          <p14:tracePt t="31038" x="5087938" y="5943600"/>
          <p14:tracePt t="31055" x="5159375" y="5935663"/>
          <p14:tracePt t="31072" x="5189538" y="5935663"/>
          <p14:tracePt t="31088" x="5224463" y="5929313"/>
          <p14:tracePt t="31105" x="5232400" y="5921375"/>
          <p14:tracePt t="31122" x="5240338" y="5915025"/>
          <p14:tracePt t="31138" x="5246688" y="5892800"/>
          <p14:tracePt t="31155" x="5246688" y="5864225"/>
          <p14:tracePt t="31172" x="5246688" y="5827713"/>
          <p14:tracePt t="31189" x="5246688" y="5791200"/>
          <p14:tracePt t="31205" x="5246688" y="5762625"/>
          <p14:tracePt t="31222" x="5246688" y="5718175"/>
          <p14:tracePt t="31238" x="5246688" y="5667375"/>
          <p14:tracePt t="31255" x="5218113" y="5602288"/>
          <p14:tracePt t="31272" x="5195888" y="5537200"/>
          <p14:tracePt t="31289" x="5145088" y="5457825"/>
          <p14:tracePt t="31305" x="5087938" y="5399088"/>
          <p14:tracePt t="31322" x="5037138" y="5356225"/>
          <p14:tracePt t="31339" x="4986338" y="5305425"/>
          <p14:tracePt t="31355" x="4935538" y="5268913"/>
          <p14:tracePt t="31372" x="4876800" y="5240338"/>
          <p14:tracePt t="31389" x="4789488" y="5203825"/>
          <p14:tracePt t="31406" x="4710113" y="5167313"/>
          <p14:tracePt t="31422" x="4630738" y="5138738"/>
          <p14:tracePt t="31439" x="4529138" y="5108575"/>
          <p14:tracePt t="31455" x="4391025" y="5080000"/>
          <p14:tracePt t="31472" x="4238625" y="5043488"/>
          <p14:tracePt t="31489" x="4122738" y="5014913"/>
          <p14:tracePt t="31506" x="4013200" y="5000625"/>
          <p14:tracePt t="31522" x="3940175" y="4992688"/>
          <p14:tracePt t="31539" x="3868738" y="4986338"/>
          <p14:tracePt t="31556" x="3802063" y="4986338"/>
          <p14:tracePt t="31573" x="3730625" y="4986338"/>
          <p14:tracePt t="31589" x="3700463" y="5000625"/>
          <p14:tracePt t="31606" x="3665538" y="5021263"/>
          <p14:tracePt t="31622" x="3643313" y="5051425"/>
          <p14:tracePt t="31639" x="3614738" y="5080000"/>
          <p14:tracePt t="31656" x="3598863" y="5122863"/>
          <p14:tracePt t="31673" x="3584575" y="5203825"/>
          <p14:tracePt t="31689" x="3584575" y="5305425"/>
          <p14:tracePt t="31706" x="3584575" y="5399088"/>
          <p14:tracePt t="31723" x="3614738" y="5486400"/>
          <p14:tracePt t="31739" x="3635375" y="5559425"/>
          <p14:tracePt t="31756" x="3694113" y="5638800"/>
          <p14:tracePt t="31773" x="3860800" y="5762625"/>
          <p14:tracePt t="31789" x="3962400" y="5827713"/>
          <p14:tracePt t="31806" x="4056063" y="5870575"/>
          <p14:tracePt t="31823" x="4151313" y="5915025"/>
          <p14:tracePt t="31840" x="4244975" y="5943600"/>
          <p14:tracePt t="31856" x="4346575" y="5972175"/>
          <p14:tracePt t="31873" x="4462463" y="5986463"/>
          <p14:tracePt t="31890" x="4543425" y="5994400"/>
          <p14:tracePt t="31907" x="4608513" y="6002338"/>
          <p14:tracePt t="31923" x="4665663" y="6002338"/>
          <p14:tracePt t="31940" x="4775200" y="6002338"/>
          <p14:tracePt t="31957" x="4986338" y="5986463"/>
          <p14:tracePt t="31973" x="5122863" y="5980113"/>
          <p14:tracePt t="31990" x="5203825" y="5965825"/>
          <p14:tracePt t="32006" x="5240338" y="5965825"/>
          <p14:tracePt t="32023" x="5246688" y="5957888"/>
          <p14:tracePt t="32040" x="5246688" y="5951538"/>
          <p14:tracePt t="32057" x="5224463" y="5900738"/>
          <p14:tracePt t="32073" x="5037138" y="5864225"/>
          <p14:tracePt t="32091" x="4941888" y="5842000"/>
          <p14:tracePt t="32124" x="4935538" y="5842000"/>
          <p14:tracePt t="43326" x="4899025" y="5819775"/>
          <p14:tracePt t="43333" x="4752975" y="5740400"/>
          <p14:tracePt t="43345" x="4521200" y="5616575"/>
          <p14:tracePt t="43362" x="3824288" y="5348288"/>
          <p14:tracePt t="43379" x="2816225" y="5021263"/>
          <p14:tracePt t="43395" x="1617663" y="4651375"/>
          <p14:tracePt t="43412" x="668338" y="4252913"/>
          <p14:tracePt t="43429" x="0" y="2909888"/>
          <p14:tracePt t="43445" x="0" y="1552575"/>
          <p14:tracePt t="43462" x="0" y="180975"/>
          <p14:tracePt t="44648" x="6415088" y="3730625"/>
          <p14:tracePt t="44655" x="6386513" y="3708400"/>
          <p14:tracePt t="44664" x="6350000" y="3671888"/>
          <p14:tracePt t="44671" x="6299200" y="3614738"/>
          <p14:tracePt t="44686" x="6205538" y="3505200"/>
          <p14:tracePt t="44703" x="5884863" y="3214688"/>
          <p14:tracePt t="44720" x="5421313" y="2822575"/>
          <p14:tracePt t="44736" x="3911600" y="1843088"/>
          <p14:tracePt t="44787" x="60960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F0DD64-C56E-9244-DDA1-1B5E3977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Présentation d’antigène et initiation de la réponse</a:t>
            </a:r>
            <a:endParaRPr lang="en-US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A584E2-0326-0E20-12A7-F9B35D4E0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5075" y="6112566"/>
            <a:ext cx="10259501" cy="618434"/>
          </a:xfrm>
        </p:spPr>
        <p:txBody>
          <a:bodyPr/>
          <a:lstStyle/>
          <a:p>
            <a:pPr marR="0"/>
            <a:r>
              <a:rPr lang="fr-FR" dirty="0" err="1"/>
              <a:t>Kambayashi</a:t>
            </a:r>
            <a:r>
              <a:rPr lang="fr-FR" dirty="0"/>
              <a:t> T, </a:t>
            </a:r>
            <a:r>
              <a:rPr lang="fr-FR" dirty="0" err="1"/>
              <a:t>Laufer</a:t>
            </a:r>
            <a:r>
              <a:rPr lang="fr-FR" dirty="0"/>
              <a:t> TM. </a:t>
            </a:r>
            <a:r>
              <a:rPr lang="fr-FR" dirty="0" err="1"/>
              <a:t>Atypical</a:t>
            </a:r>
            <a:r>
              <a:rPr lang="fr-FR" dirty="0"/>
              <a:t> MHC class II-</a:t>
            </a:r>
            <a:r>
              <a:rPr lang="fr-FR" dirty="0" err="1"/>
              <a:t>expressing</a:t>
            </a:r>
            <a:r>
              <a:rPr lang="fr-FR" dirty="0"/>
              <a:t> </a:t>
            </a:r>
            <a:r>
              <a:rPr lang="fr-FR" dirty="0" err="1"/>
              <a:t>antigen-presenting</a:t>
            </a:r>
            <a:r>
              <a:rPr lang="fr-FR" dirty="0"/>
              <a:t> </a:t>
            </a:r>
            <a:r>
              <a:rPr lang="fr-FR" dirty="0" err="1"/>
              <a:t>cells</a:t>
            </a:r>
            <a:r>
              <a:rPr lang="fr-FR" dirty="0"/>
              <a:t>: can </a:t>
            </a:r>
            <a:r>
              <a:rPr lang="fr-FR" dirty="0" err="1"/>
              <a:t>anything</a:t>
            </a:r>
            <a:r>
              <a:rPr lang="fr-FR" dirty="0"/>
              <a:t> replace a </a:t>
            </a:r>
            <a:r>
              <a:rPr lang="fr-FR" dirty="0" err="1"/>
              <a:t>dendritic</a:t>
            </a:r>
            <a:r>
              <a:rPr lang="fr-FR" dirty="0"/>
              <a:t> </a:t>
            </a:r>
            <a:r>
              <a:rPr lang="fr-FR" dirty="0" err="1"/>
              <a:t>cell</a:t>
            </a:r>
            <a:r>
              <a:rPr lang="fr-FR" dirty="0"/>
              <a:t>? </a:t>
            </a:r>
            <a:r>
              <a:rPr lang="fr-FR" i="1" dirty="0"/>
              <a:t>Nat </a:t>
            </a:r>
            <a:r>
              <a:rPr lang="fr-FR" i="1" dirty="0" err="1"/>
              <a:t>Rev</a:t>
            </a:r>
            <a:r>
              <a:rPr lang="fr-FR" i="1" dirty="0"/>
              <a:t> </a:t>
            </a:r>
            <a:r>
              <a:rPr lang="fr-FR" i="1" dirty="0" err="1"/>
              <a:t>Immunol</a:t>
            </a:r>
            <a:r>
              <a:rPr lang="fr-FR" i="1" dirty="0"/>
              <a:t> 2014; 14: 719-730.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29451F2-3F95-F25B-4425-B8D2141DE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4" y="1112655"/>
            <a:ext cx="5910823" cy="4632690"/>
          </a:xfrm>
          <a:prstGeom prst="rect">
            <a:avLst/>
          </a:prstGeom>
        </p:spPr>
      </p:pic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CE2CB488-EE95-CF76-ABDF-ACD8429D2947}"/>
              </a:ext>
            </a:extLst>
          </p:cNvPr>
          <p:cNvSpPr txBox="1">
            <a:spLocks/>
          </p:cNvSpPr>
          <p:nvPr/>
        </p:nvSpPr>
        <p:spPr>
          <a:xfrm>
            <a:off x="6559827" y="1152939"/>
            <a:ext cx="5430696" cy="474097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Cellules présentatrices d’antigènes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professionnelles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Cellules dendritiques (DC)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Macrophages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Lymphocytes B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Répertoire spécifique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récepteurs membranaires</a:t>
            </a:r>
            <a:endParaRPr lang="fr-F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Captation antigénique</a:t>
            </a:r>
          </a:p>
          <a:p>
            <a:pPr marL="457200" lvl="1" indent="0">
              <a:buNone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inflammatoire</a:t>
            </a:r>
          </a:p>
          <a:p>
            <a:pPr marL="457200" lvl="1" indent="0">
              <a:buNone/>
            </a:pP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Interaction avec les cellules de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l’immunité adaptative</a:t>
            </a:r>
          </a:p>
          <a:p>
            <a:pPr marL="457200" lvl="1" indent="0">
              <a:buNone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Activation lymphocytaire T</a:t>
            </a:r>
          </a:p>
          <a:p>
            <a:pPr marL="457200" lvl="1" indent="0">
              <a:buNone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lymphocytaire 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69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426"/>
    </mc:Choice>
    <mc:Fallback>
      <p:transition spd="slow" advTm="57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583" x="1454150" y="488950"/>
          <p14:tracePt t="46590" x="1727200" y="419100"/>
          <p14:tracePt t="46599" x="1981200" y="374650"/>
          <p14:tracePt t="46616" x="2476500" y="317500"/>
          <p14:tracePt t="46633" x="3263900" y="336550"/>
          <p14:tracePt t="46649" x="3848100" y="419100"/>
          <p14:tracePt t="46666" x="4705350" y="558800"/>
          <p14:tracePt t="46682" x="5181600" y="673100"/>
          <p14:tracePt t="46699" x="5543550" y="768350"/>
          <p14:tracePt t="46716" x="5873750" y="901700"/>
          <p14:tracePt t="46732" x="6076950" y="1066800"/>
          <p14:tracePt t="47025" x="6083300" y="1085850"/>
          <p14:tracePt t="47031" x="6089650" y="1123950"/>
          <p14:tracePt t="47038" x="6096000" y="1168400"/>
          <p14:tracePt t="47049" x="6102350" y="1206500"/>
          <p14:tracePt t="47066" x="6108700" y="1333500"/>
          <p14:tracePt t="47082" x="6108700" y="1397000"/>
          <p14:tracePt t="47099" x="6096000" y="1485900"/>
          <p14:tracePt t="47116" x="6083300" y="1530350"/>
          <p14:tracePt t="47133" x="6070600" y="1581150"/>
          <p14:tracePt t="47149" x="6026150" y="1644650"/>
          <p14:tracePt t="47166" x="6000750" y="1682750"/>
          <p14:tracePt t="47182" x="5962650" y="1727200"/>
          <p14:tracePt t="47199" x="5930900" y="1752600"/>
          <p14:tracePt t="47216" x="5867400" y="1797050"/>
          <p14:tracePt t="47232" x="5810250" y="1828800"/>
          <p14:tracePt t="47249" x="5734050" y="1860550"/>
          <p14:tracePt t="47266" x="5626100" y="1898650"/>
          <p14:tracePt t="47282" x="5549900" y="1917700"/>
          <p14:tracePt t="47299" x="5473700" y="1943100"/>
          <p14:tracePt t="47316" x="5429250" y="1949450"/>
          <p14:tracePt t="47333" x="5372100" y="1968500"/>
          <p14:tracePt t="47349" x="5302250" y="1981200"/>
          <p14:tracePt t="47366" x="5264150" y="1981200"/>
          <p14:tracePt t="47382" x="5213350" y="1993900"/>
          <p14:tracePt t="47399" x="5175250" y="1993900"/>
          <p14:tracePt t="47416" x="5124450" y="1993900"/>
          <p14:tracePt t="47433" x="5092700" y="1993900"/>
          <p14:tracePt t="47449" x="5060950" y="1993900"/>
          <p14:tracePt t="47466" x="5010150" y="1981200"/>
          <p14:tracePt t="47482" x="4984750" y="1974850"/>
          <p14:tracePt t="47499" x="4933950" y="1936750"/>
          <p14:tracePt t="47516" x="4902200" y="1898650"/>
          <p14:tracePt t="47533" x="4845050" y="1828800"/>
          <p14:tracePt t="47549" x="4819650" y="1778000"/>
          <p14:tracePt t="47566" x="4800600" y="1746250"/>
          <p14:tracePt t="47582" x="4781550" y="1708150"/>
          <p14:tracePt t="47599" x="4775200" y="1670050"/>
          <p14:tracePt t="47616" x="4768850" y="1606550"/>
          <p14:tracePt t="47633" x="4768850" y="1568450"/>
          <p14:tracePt t="47650" x="4768850" y="1517650"/>
          <p14:tracePt t="47666" x="4775200" y="1492250"/>
          <p14:tracePt t="47682" x="4781550" y="1460500"/>
          <p14:tracePt t="47699" x="4813300" y="1384300"/>
          <p14:tracePt t="47716" x="4845050" y="1327150"/>
          <p14:tracePt t="47732" x="4870450" y="1282700"/>
          <p14:tracePt t="47749" x="4914900" y="1231900"/>
          <p14:tracePt t="47766" x="4933950" y="1206500"/>
          <p14:tracePt t="47782" x="4984750" y="1174750"/>
          <p14:tracePt t="47799" x="5035550" y="1155700"/>
          <p14:tracePt t="47816" x="5124450" y="1130300"/>
          <p14:tracePt t="47832" x="5187950" y="1130300"/>
          <p14:tracePt t="47850" x="5276850" y="1130300"/>
          <p14:tracePt t="47866" x="5321300" y="1143000"/>
          <p14:tracePt t="47882" x="5365750" y="1149350"/>
          <p14:tracePt t="47899" x="5429250" y="1187450"/>
          <p14:tracePt t="47916" x="5492750" y="1231900"/>
          <p14:tracePt t="47932" x="5594350" y="1333500"/>
          <p14:tracePt t="47949" x="5645150" y="1390650"/>
          <p14:tracePt t="47966" x="5683250" y="1441450"/>
          <p14:tracePt t="47982" x="5715000" y="1524000"/>
          <p14:tracePt t="47999" x="5727700" y="1587500"/>
          <p14:tracePt t="48015" x="5727700" y="1689100"/>
          <p14:tracePt t="48032" x="5715000" y="1752600"/>
          <p14:tracePt t="48049" x="5657850" y="1860550"/>
          <p14:tracePt t="48066" x="5594350" y="1936750"/>
          <p14:tracePt t="48082" x="5511800" y="2012950"/>
          <p14:tracePt t="48099" x="5391150" y="2101850"/>
          <p14:tracePt t="48116" x="5308600" y="2139950"/>
          <p14:tracePt t="48133" x="5194300" y="2152650"/>
          <p14:tracePt t="48149" x="5118100" y="2152650"/>
          <p14:tracePt t="48166" x="5003800" y="2146300"/>
          <p14:tracePt t="48182" x="4933950" y="2120900"/>
          <p14:tracePt t="48199" x="4895850" y="2095500"/>
          <p14:tracePt t="48216" x="4845050" y="2032000"/>
          <p14:tracePt t="48232" x="4819650" y="1993900"/>
          <p14:tracePt t="48249" x="4787900" y="1905000"/>
          <p14:tracePt t="48266" x="4775200" y="1854200"/>
          <p14:tracePt t="48283" x="4756150" y="1771650"/>
          <p14:tracePt t="48299" x="4749800" y="1708150"/>
          <p14:tracePt t="48316" x="4749800" y="1644650"/>
          <p14:tracePt t="48332" x="4762500" y="1524000"/>
          <p14:tracePt t="48349" x="4781550" y="1416050"/>
          <p14:tracePt t="48366" x="4826000" y="1301750"/>
          <p14:tracePt t="48382" x="4857750" y="1231900"/>
          <p14:tracePt t="48399" x="4902200" y="1181100"/>
          <p14:tracePt t="48416" x="4972050" y="1098550"/>
          <p14:tracePt t="48433" x="5048250" y="1041400"/>
          <p14:tracePt t="48449" x="5238750" y="965200"/>
          <p14:tracePt t="48466" x="5410200" y="939800"/>
          <p14:tracePt t="48482" x="5575300" y="965200"/>
          <p14:tracePt t="48499" x="5772150" y="1066800"/>
          <p14:tracePt t="48516" x="5848350" y="1168400"/>
          <p14:tracePt t="48532" x="5930900" y="1358900"/>
          <p14:tracePt t="48549" x="5943600" y="1511300"/>
          <p14:tracePt t="48566" x="5880100" y="1733550"/>
          <p14:tracePt t="48582" x="5803900" y="1879600"/>
          <p14:tracePt t="48599" x="5613400" y="2057400"/>
          <p14:tracePt t="48616" x="5435600" y="2159000"/>
          <p14:tracePt t="48632" x="5257800" y="2216150"/>
          <p14:tracePt t="48649" x="5010150" y="2228850"/>
          <p14:tracePt t="48666" x="4908550" y="2203450"/>
          <p14:tracePt t="48683" x="4800600" y="2146300"/>
          <p14:tracePt t="48699" x="4762500" y="2108200"/>
          <p14:tracePt t="48716" x="4743450" y="2057400"/>
          <p14:tracePt t="48732" x="4711700" y="1943100"/>
          <p14:tracePt t="48749" x="4705350" y="1854200"/>
          <p14:tracePt t="48766" x="4705350" y="1720850"/>
          <p14:tracePt t="48782" x="4705350" y="1631950"/>
          <p14:tracePt t="48799" x="4730750" y="1498600"/>
          <p14:tracePt t="48816" x="4756150" y="1422400"/>
          <p14:tracePt t="48832" x="4787900" y="1339850"/>
          <p14:tracePt t="48849" x="4832350" y="1244600"/>
          <p14:tracePt t="48866" x="4876800" y="1181100"/>
          <p14:tracePt t="48882" x="4991100" y="1092200"/>
          <p14:tracePt t="48899" x="5143500" y="1022350"/>
          <p14:tracePt t="48916" x="5454650" y="984250"/>
          <p14:tracePt t="48932" x="5645150" y="1016000"/>
          <p14:tracePt t="48949" x="5810250" y="1073150"/>
          <p14:tracePt t="48966" x="6045200" y="1206500"/>
          <p14:tracePt t="48982" x="6146800" y="1289050"/>
          <p14:tracePt t="48999" x="6242050" y="1409700"/>
          <p14:tracePt t="49016" x="6273800" y="1498600"/>
          <p14:tracePt t="49033" x="6286500" y="1600200"/>
          <p14:tracePt t="49049" x="6223000" y="1828800"/>
          <p14:tracePt t="49066" x="6121400" y="1962150"/>
          <p14:tracePt t="49082" x="5905500" y="2101850"/>
          <p14:tracePt t="49099" x="5689600" y="2178050"/>
          <p14:tracePt t="49116" x="5327650" y="2209800"/>
          <p14:tracePt t="49132" x="5118100" y="2197100"/>
          <p14:tracePt t="49149" x="4972050" y="2159000"/>
          <p14:tracePt t="49166" x="4851400" y="2108200"/>
          <p14:tracePt t="49182" x="4819650" y="2082800"/>
          <p14:tracePt t="49199" x="4781550" y="2044700"/>
          <p14:tracePt t="49216" x="4768850" y="2000250"/>
          <p14:tracePt t="49232" x="4762500" y="1962150"/>
          <p14:tracePt t="49249" x="4749800" y="1898650"/>
          <p14:tracePt t="49266" x="4749800" y="1847850"/>
          <p14:tracePt t="49282" x="4756150" y="1771650"/>
          <p14:tracePt t="49299" x="4762500" y="1727200"/>
          <p14:tracePt t="49316" x="4787900" y="1657350"/>
          <p14:tracePt t="49332" x="4838700" y="1593850"/>
          <p14:tracePt t="49349" x="4978400" y="1485900"/>
          <p14:tracePt t="49366" x="5035550" y="1454150"/>
          <p14:tracePt t="49382" x="5054600" y="1447800"/>
          <p14:tracePt t="50320" x="5130800" y="1422400"/>
          <p14:tracePt t="50326" x="5245100" y="1403350"/>
          <p14:tracePt t="50333" x="5372100" y="1384300"/>
          <p14:tracePt t="50349" x="5670550" y="1377950"/>
          <p14:tracePt t="50366" x="6013450" y="1409700"/>
          <p14:tracePt t="50382" x="6546850" y="1498600"/>
          <p14:tracePt t="50399" x="6807200" y="1568450"/>
          <p14:tracePt t="54304" x="6813550" y="1568450"/>
          <p14:tracePt t="54317" x="6819900" y="1568450"/>
          <p14:tracePt t="54324" x="6826250" y="1568450"/>
          <p14:tracePt t="54340" x="6832600" y="1568450"/>
          <p14:tracePt t="54350" x="6838950" y="1568450"/>
          <p14:tracePt t="54366" x="6858000" y="1568450"/>
          <p14:tracePt t="54382" x="6870700" y="1568450"/>
          <p14:tracePt t="54399" x="6896100" y="1568450"/>
          <p14:tracePt t="54416" x="6934200" y="1568450"/>
          <p14:tracePt t="54432" x="6959600" y="1568450"/>
          <p14:tracePt t="54449" x="7004050" y="1568450"/>
          <p14:tracePt t="54466" x="7029450" y="1568450"/>
          <p14:tracePt t="54482" x="7067550" y="1568450"/>
          <p14:tracePt t="54499" x="7188200" y="1581150"/>
          <p14:tracePt t="54516" x="7296150" y="1606550"/>
          <p14:tracePt t="54532" x="7461250" y="1638300"/>
          <p14:tracePt t="54549" x="7562850" y="1657350"/>
          <p14:tracePt t="54566" x="7677150" y="1695450"/>
          <p14:tracePt t="54582" x="7727950" y="1708150"/>
          <p14:tracePt t="54599" x="7772400" y="1727200"/>
          <p14:tracePt t="55096" x="7778750" y="1727200"/>
          <p14:tracePt t="55102" x="7785100" y="1727200"/>
          <p14:tracePt t="55115" x="7791450" y="1727200"/>
          <p14:tracePt t="55132" x="7797800" y="1727200"/>
          <p14:tracePt t="55149" x="7810500" y="1727200"/>
          <p14:tracePt t="55166" x="7829550" y="1727200"/>
          <p14:tracePt t="55182" x="7835900" y="1727200"/>
          <p14:tracePt t="55199" x="7842250" y="1727200"/>
          <p14:tracePt t="55226" x="7848600" y="1727200"/>
          <p14:tracePt t="55240" x="7854950" y="1727200"/>
          <p14:tracePt t="55295" x="7861300" y="1727200"/>
          <p14:tracePt t="55301" x="7867650" y="1727200"/>
          <p14:tracePt t="55308" x="7874000" y="1727200"/>
          <p14:tracePt t="55322" x="7880350" y="1727200"/>
          <p14:tracePt t="55332" x="7886700" y="1727200"/>
          <p14:tracePt t="55349" x="7899400" y="1727200"/>
          <p14:tracePt t="55382" x="7905750" y="1727200"/>
          <p14:tracePt t="55404" x="7912100" y="1727200"/>
          <p14:tracePt t="55433" x="7918450" y="1733550"/>
          <p14:tracePt t="55439" x="7924800" y="1739900"/>
          <p14:tracePt t="55449" x="7937500" y="1746250"/>
          <p14:tracePt t="55466" x="8051800" y="1797050"/>
          <p14:tracePt t="55482" x="8159750" y="1847850"/>
          <p14:tracePt t="55499" x="8261350" y="1911350"/>
          <p14:tracePt t="55515" x="8445500" y="2006600"/>
          <p14:tracePt t="55532" x="8578850" y="2089150"/>
          <p14:tracePt t="55549" x="8845550" y="2247900"/>
          <p14:tracePt t="55565" x="9042400" y="2343150"/>
          <p14:tracePt t="55582" x="9194800" y="2432050"/>
          <p14:tracePt t="55599" x="9309100" y="2501900"/>
          <p14:tracePt t="55616" x="9321800" y="2514600"/>
          <p14:tracePt t="55921" x="9385300" y="2514600"/>
          <p14:tracePt t="55928" x="9442450" y="2514600"/>
          <p14:tracePt t="55934" x="9499600" y="2514600"/>
          <p14:tracePt t="55949" x="9613900" y="2514600"/>
          <p14:tracePt t="55966" x="9747250" y="2527300"/>
          <p14:tracePt t="55982" x="9937750" y="2571750"/>
          <p14:tracePt t="55999" x="10090150" y="2590800"/>
          <p14:tracePt t="56016" x="10236200" y="2609850"/>
          <p14:tracePt t="56032" x="10452100" y="2641600"/>
          <p14:tracePt t="56050" x="10585450" y="2641600"/>
          <p14:tracePt t="56066" x="10737850" y="2647950"/>
          <p14:tracePt t="56082" x="10814050" y="2647950"/>
          <p14:tracePt t="56099" x="10871200" y="264795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F0DD64-C56E-9244-DDA1-1B5E3977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/>
              <a:t>Présentation d’antigène et initiation de la réponse</a:t>
            </a:r>
            <a:endParaRPr lang="en-US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AA584E2-0326-0E20-12A7-F9B35D4E0C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5075" y="6112566"/>
            <a:ext cx="10259501" cy="618434"/>
          </a:xfrm>
        </p:spPr>
        <p:txBody>
          <a:bodyPr/>
          <a:lstStyle/>
          <a:p>
            <a:pPr marR="0"/>
            <a:r>
              <a:rPr lang="fr-FR" dirty="0" err="1"/>
              <a:t>Lamiable</a:t>
            </a:r>
            <a:r>
              <a:rPr lang="fr-FR" dirty="0"/>
              <a:t> O, Mayer JU, Munoz-</a:t>
            </a:r>
            <a:r>
              <a:rPr lang="fr-FR" dirty="0" err="1"/>
              <a:t>Erazo</a:t>
            </a:r>
            <a:r>
              <a:rPr lang="fr-FR" dirty="0"/>
              <a:t> L, </a:t>
            </a:r>
            <a:r>
              <a:rPr lang="fr-FR" dirty="0" err="1"/>
              <a:t>Ronchese</a:t>
            </a:r>
            <a:r>
              <a:rPr lang="fr-FR" dirty="0"/>
              <a:t> F. </a:t>
            </a:r>
            <a:r>
              <a:rPr lang="fr-FR" dirty="0" err="1"/>
              <a:t>Dendritic</a:t>
            </a:r>
            <a:r>
              <a:rPr lang="fr-FR" dirty="0"/>
              <a:t> </a:t>
            </a:r>
            <a:r>
              <a:rPr lang="fr-FR" dirty="0" err="1"/>
              <a:t>cells</a:t>
            </a:r>
            <a:r>
              <a:rPr lang="fr-FR" dirty="0"/>
              <a:t> in Th2 immune </a:t>
            </a:r>
            <a:r>
              <a:rPr lang="fr-FR" dirty="0" err="1"/>
              <a:t>responses</a:t>
            </a:r>
            <a:r>
              <a:rPr lang="fr-FR" dirty="0"/>
              <a:t> and </a:t>
            </a:r>
            <a:r>
              <a:rPr lang="fr-FR" dirty="0" err="1"/>
              <a:t>allergic</a:t>
            </a:r>
            <a:r>
              <a:rPr lang="fr-FR" dirty="0"/>
              <a:t> </a:t>
            </a:r>
            <a:r>
              <a:rPr lang="fr-FR" dirty="0" err="1"/>
              <a:t>sensitization</a:t>
            </a:r>
            <a:r>
              <a:rPr lang="fr-FR" dirty="0"/>
              <a:t>. </a:t>
            </a:r>
            <a:r>
              <a:rPr lang="fr-FR" i="1" dirty="0" err="1"/>
              <a:t>Immunol</a:t>
            </a:r>
            <a:r>
              <a:rPr lang="fr-FR" i="1" dirty="0"/>
              <a:t> </a:t>
            </a:r>
            <a:r>
              <a:rPr lang="fr-FR" i="1" dirty="0" err="1"/>
              <a:t>Cell</a:t>
            </a:r>
            <a:r>
              <a:rPr lang="fr-FR" i="1" dirty="0"/>
              <a:t> Biol 2020; 98: 807-818.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2D2536-6724-5DD2-531E-C61A22BD8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0" y="1845881"/>
            <a:ext cx="6331665" cy="3252893"/>
          </a:xfrm>
          <a:prstGeom prst="rect">
            <a:avLst/>
          </a:prstGeom>
        </p:spPr>
      </p:pic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9B5FD8CA-AEBA-120F-BBDF-03E8DBF14405}"/>
              </a:ext>
            </a:extLst>
          </p:cNvPr>
          <p:cNvSpPr txBox="1">
            <a:spLocks/>
          </p:cNvSpPr>
          <p:nvPr/>
        </p:nvSpPr>
        <p:spPr>
          <a:xfrm>
            <a:off x="6559827" y="1152939"/>
            <a:ext cx="5430696" cy="474097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Cellules présentatrices d’antigènes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professionnelles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Cellules dendritiques (DC)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Macrophages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Lymphocytes B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Répertoire spécifique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 récepteurs membranaires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Captation antigénique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Polarisation inflammatoire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avec les cellules de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l’immunité adaptative</a:t>
            </a:r>
          </a:p>
          <a:p>
            <a:pPr marL="457200" lvl="1" indent="0">
              <a:buNone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Activation lymphocytaire T</a:t>
            </a:r>
          </a:p>
          <a:p>
            <a:pPr marL="457200" lvl="1" indent="0">
              <a:buNone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Polarisation lymphocytaire T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7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627"/>
    </mc:Choice>
    <mc:Fallback>
      <p:transition spd="slow" advTm="61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71" x="10864850" y="2647950"/>
          <p14:tracePt t="1604" x="10858500" y="2641600"/>
          <p14:tracePt t="1611" x="10852150" y="2641600"/>
          <p14:tracePt t="1623" x="10845800" y="2622550"/>
          <p14:tracePt t="1640" x="10807700" y="2597150"/>
          <p14:tracePt t="1656" x="10795000" y="2584450"/>
          <p14:tracePt t="1673" x="10788650" y="2578100"/>
          <p14:tracePt t="1706" x="10788650" y="2571750"/>
          <p14:tracePt t="1723" x="10795000" y="2571750"/>
          <p14:tracePt t="1739" x="10807700" y="2571750"/>
          <p14:tracePt t="1756" x="10839450" y="2571750"/>
          <p14:tracePt t="1773" x="10858500" y="2571750"/>
          <p14:tracePt t="1790" x="10871200" y="2571750"/>
          <p14:tracePt t="1806" x="10877550" y="2571750"/>
          <p14:tracePt t="1823" x="10883900" y="2571750"/>
          <p14:tracePt t="1839" x="10896600" y="2571750"/>
          <p14:tracePt t="1856" x="10902950" y="2571750"/>
          <p14:tracePt t="1873" x="10915650" y="2571750"/>
          <p14:tracePt t="1890" x="10922000" y="2571750"/>
          <p14:tracePt t="1906" x="10928350" y="2571750"/>
          <p14:tracePt t="1923" x="10941050" y="2571750"/>
          <p14:tracePt t="1956" x="10947400" y="2571750"/>
          <p14:tracePt t="1989" x="10953750" y="2571750"/>
          <p14:tracePt t="2024" x="10960100" y="2571750"/>
          <p14:tracePt t="9986" x="10960100" y="2578100"/>
          <p14:tracePt t="9999" x="10960100" y="2584450"/>
          <p14:tracePt t="10026" x="10960100" y="2590800"/>
          <p14:tracePt t="10831" x="10966450" y="2590800"/>
          <p14:tracePt t="13026" x="10890250" y="2590800"/>
          <p14:tracePt t="13032" x="10712450" y="2609850"/>
          <p14:tracePt t="13039" x="10515600" y="2616200"/>
          <p14:tracePt t="13056" x="10134600" y="2667000"/>
          <p14:tracePt t="13073" x="9874250" y="2705100"/>
          <p14:tracePt t="13089" x="9366250" y="2774950"/>
          <p14:tracePt t="13106" x="9023350" y="2813050"/>
          <p14:tracePt t="13123" x="8528050" y="2832100"/>
          <p14:tracePt t="13139" x="8299450" y="2838450"/>
          <p14:tracePt t="13156" x="8115300" y="2838450"/>
          <p14:tracePt t="13173" x="8051800" y="2838450"/>
          <p14:tracePt t="13189" x="8026400" y="2838450"/>
          <p14:tracePt t="13206" x="7994650" y="2838450"/>
          <p14:tracePt t="13223" x="7988300" y="2832100"/>
          <p14:tracePt t="13239" x="7969250" y="2819400"/>
          <p14:tracePt t="13256" x="7962900" y="2800350"/>
          <p14:tracePt t="13273" x="7962900" y="2794000"/>
          <p14:tracePt t="13500" x="7886700" y="2794000"/>
          <p14:tracePt t="13508" x="7791450" y="2794000"/>
          <p14:tracePt t="13514" x="7708900" y="2787650"/>
          <p14:tracePt t="13523" x="7632700" y="2774950"/>
          <p14:tracePt t="13539" x="7518400" y="2755900"/>
          <p14:tracePt t="13556" x="7308850" y="2686050"/>
          <p14:tracePt t="13573" x="7162800" y="2622550"/>
          <p14:tracePt t="13589" x="6934200" y="2489200"/>
          <p14:tracePt t="13606" x="6807200" y="2406650"/>
          <p14:tracePt t="13623" x="6718300" y="2330450"/>
          <p14:tracePt t="13639" x="6635750" y="2254250"/>
          <p14:tracePt t="13656" x="6616700" y="2228850"/>
          <p14:tracePt t="13673" x="6591300" y="2197100"/>
          <p14:tracePt t="13689" x="6578600" y="2184400"/>
          <p14:tracePt t="13706" x="6578600" y="2171700"/>
          <p14:tracePt t="13723" x="6572250" y="2159000"/>
          <p14:tracePt t="13739" x="6565900" y="2159000"/>
          <p14:tracePt t="13756" x="6565900" y="2152650"/>
          <p14:tracePt t="14058" x="6553200" y="2146300"/>
          <p14:tracePt t="14064" x="6540500" y="2133600"/>
          <p14:tracePt t="14072" x="6521450" y="2127250"/>
          <p14:tracePt t="14089" x="6470650" y="2095500"/>
          <p14:tracePt t="14106" x="6369050" y="2019300"/>
          <p14:tracePt t="14123" x="6254750" y="1917700"/>
          <p14:tracePt t="14140" x="6057900" y="1758950"/>
          <p14:tracePt t="14156" x="5956300" y="1663700"/>
          <p14:tracePt t="14173" x="5873750" y="1581150"/>
          <p14:tracePt t="14189" x="5797550" y="1511300"/>
          <p14:tracePt t="14206" x="5772150" y="1479550"/>
          <p14:tracePt t="14223" x="5740400" y="1454150"/>
          <p14:tracePt t="14239" x="5721350" y="1435100"/>
          <p14:tracePt t="14257" x="5702300" y="1428750"/>
          <p14:tracePt t="14273" x="5695950" y="1422400"/>
          <p14:tracePt t="14289" x="5683250" y="1416050"/>
          <p14:tracePt t="15358" x="5676900" y="1416050"/>
          <p14:tracePt t="15378" x="5670550" y="1416050"/>
          <p14:tracePt t="15385" x="5657850" y="1416050"/>
          <p14:tracePt t="15392" x="5645150" y="1409700"/>
          <p14:tracePt t="15406" x="5581650" y="1390650"/>
          <p14:tracePt t="15423" x="5416550" y="1327150"/>
          <p14:tracePt t="15439" x="5124450" y="1187450"/>
          <p14:tracePt t="15456" x="4667250" y="1041400"/>
          <p14:tracePt t="15473" x="4432300" y="990600"/>
          <p14:tracePt t="15489" x="4165600" y="952500"/>
          <p14:tracePt t="15506" x="4038600" y="933450"/>
          <p14:tracePt t="15523" x="3905250" y="914400"/>
          <p14:tracePt t="15539" x="3873500" y="914400"/>
          <p14:tracePt t="15556" x="3860800" y="914400"/>
          <p14:tracePt t="15572" x="3841750" y="914400"/>
          <p14:tracePt t="15606" x="3829050" y="927100"/>
          <p14:tracePt t="15623" x="3816350" y="927100"/>
          <p14:tracePt t="15639" x="3810000" y="927100"/>
          <p14:tracePt t="15936" x="3771900" y="927100"/>
          <p14:tracePt t="15943" x="3727450" y="927100"/>
          <p14:tracePt t="15950" x="3689350" y="927100"/>
          <p14:tracePt t="15957" x="3644900" y="927100"/>
          <p14:tracePt t="15973" x="3549650" y="927100"/>
          <p14:tracePt t="15989" x="3409950" y="927100"/>
          <p14:tracePt t="16006" x="3136900" y="927100"/>
          <p14:tracePt t="16022" x="2965450" y="927100"/>
          <p14:tracePt t="16039" x="2774950" y="914400"/>
          <p14:tracePt t="16056" x="2717800" y="914400"/>
          <p14:tracePt t="16073" x="2667000" y="914400"/>
          <p14:tracePt t="16089" x="2647950" y="914400"/>
          <p14:tracePt t="16108" x="2628900" y="908050"/>
          <p14:tracePt t="16123" x="2622550" y="908050"/>
          <p14:tracePt t="16473" x="2609850" y="908050"/>
          <p14:tracePt t="16479" x="2584450" y="914400"/>
          <p14:tracePt t="16489" x="2546350" y="927100"/>
          <p14:tracePt t="16506" x="2432050" y="958850"/>
          <p14:tracePt t="16523" x="2343150" y="977900"/>
          <p14:tracePt t="16539" x="2228850" y="1003300"/>
          <p14:tracePt t="16556" x="1993900" y="1047750"/>
          <p14:tracePt t="16572" x="1809750" y="1073150"/>
          <p14:tracePt t="16589" x="1530350" y="1117600"/>
          <p14:tracePt t="16607" x="1352550" y="1149350"/>
          <p14:tracePt t="16623" x="1149350" y="1187450"/>
          <p14:tracePt t="16639" x="1073150" y="1206500"/>
          <p14:tracePt t="16656" x="1016000" y="1225550"/>
          <p14:tracePt t="16673" x="971550" y="1238250"/>
          <p14:tracePt t="16689" x="958850" y="1238250"/>
          <p14:tracePt t="16706" x="952500" y="1238250"/>
          <p14:tracePt t="16996" x="914400" y="1250950"/>
          <p14:tracePt t="17002" x="857250" y="1263650"/>
          <p14:tracePt t="17009" x="800100" y="1276350"/>
          <p14:tracePt t="17023" x="698500" y="1308100"/>
          <p14:tracePt t="17039" x="596900" y="1346200"/>
          <p14:tracePt t="17056" x="508000" y="1384300"/>
          <p14:tracePt t="17072" x="355600" y="1435100"/>
          <p14:tracePt t="17089" x="266700" y="1473200"/>
          <p14:tracePt t="17107" x="152400" y="1524000"/>
          <p14:tracePt t="17123" x="120650" y="1543050"/>
          <p14:tracePt t="17139" x="69850" y="1574800"/>
          <p14:tracePt t="17156" x="44450" y="1593850"/>
          <p14:tracePt t="17173" x="25400" y="1606550"/>
          <p14:tracePt t="17189" x="0" y="1625600"/>
          <p14:tracePt t="17206" x="0" y="1644650"/>
          <p14:tracePt t="17222" x="0" y="1758950"/>
          <p14:tracePt t="17239" x="0" y="1873250"/>
          <p14:tracePt t="17256" x="0" y="2038350"/>
          <p14:tracePt t="17272" x="0" y="2133600"/>
          <p14:tracePt t="17289" x="0" y="2216150"/>
          <p14:tracePt t="17306" x="0" y="2305050"/>
          <p14:tracePt t="17323" x="0" y="2355850"/>
          <p14:tracePt t="17339" x="6350" y="2444750"/>
          <p14:tracePt t="17356" x="25400" y="2520950"/>
          <p14:tracePt t="17373" x="38100" y="2616200"/>
          <p14:tracePt t="17389" x="57150" y="2673350"/>
          <p14:tracePt t="17406" x="69850" y="2730500"/>
          <p14:tracePt t="17422" x="82550" y="2794000"/>
          <p14:tracePt t="17439" x="95250" y="2832100"/>
          <p14:tracePt t="17952" x="120650" y="2832100"/>
          <p14:tracePt t="17959" x="158750" y="2838450"/>
          <p14:tracePt t="17966" x="196850" y="2844800"/>
          <p14:tracePt t="17973" x="234950" y="2851150"/>
          <p14:tracePt t="17990" x="304800" y="2863850"/>
          <p14:tracePt t="18007" x="349250" y="2870200"/>
          <p14:tracePt t="18022" x="368300" y="2876550"/>
          <p14:tracePt t="18283" x="374650" y="2895600"/>
          <p14:tracePt t="18289" x="387350" y="2921000"/>
          <p14:tracePt t="18296" x="393700" y="2952750"/>
          <p14:tracePt t="18306" x="406400" y="2971800"/>
          <p14:tracePt t="18322" x="425450" y="3016250"/>
          <p14:tracePt t="18340" x="469900" y="3060700"/>
          <p14:tracePt t="18356" x="501650" y="3092450"/>
          <p14:tracePt t="18372" x="558800" y="3143250"/>
          <p14:tracePt t="18389" x="596900" y="3168650"/>
          <p14:tracePt t="18406" x="654050" y="3206750"/>
          <p14:tracePt t="18422" x="698500" y="3232150"/>
          <p14:tracePt t="18439" x="736600" y="3251200"/>
          <p14:tracePt t="18456" x="831850" y="3282950"/>
          <p14:tracePt t="18472" x="901700" y="3295650"/>
          <p14:tracePt t="18489" x="984250" y="3314700"/>
          <p14:tracePt t="18507" x="1041400" y="3321050"/>
          <p14:tracePt t="18523" x="1085850" y="3327400"/>
          <p14:tracePt t="18539" x="1136650" y="3327400"/>
          <p14:tracePt t="18556" x="1200150" y="3327400"/>
          <p14:tracePt t="18572" x="1346200" y="3333750"/>
          <p14:tracePt t="18589" x="1466850" y="3340100"/>
          <p14:tracePt t="18606" x="1631950" y="3340100"/>
          <p14:tracePt t="18622" x="1746250" y="3340100"/>
          <p14:tracePt t="18639" x="1860550" y="3340100"/>
          <p14:tracePt t="18656" x="1924050" y="3340100"/>
          <p14:tracePt t="18673" x="1987550" y="3340100"/>
          <p14:tracePt t="18689" x="2089150" y="3340100"/>
          <p14:tracePt t="18706" x="2165350" y="3340100"/>
          <p14:tracePt t="18723" x="2305050" y="3333750"/>
          <p14:tracePt t="18739" x="2406650" y="3327400"/>
          <p14:tracePt t="18756" x="2482850" y="3321050"/>
          <p14:tracePt t="19032" x="2571750" y="3308350"/>
          <p14:tracePt t="19038" x="2647950" y="3302000"/>
          <p14:tracePt t="19046" x="2717800" y="3289300"/>
          <p14:tracePt t="19056" x="2781300" y="3282950"/>
          <p14:tracePt t="19073" x="2959100" y="3276600"/>
          <p14:tracePt t="19089" x="3054350" y="3270250"/>
          <p14:tracePt t="19106" x="3136900" y="3263900"/>
          <p14:tracePt t="19122" x="3238500" y="3251200"/>
          <p14:tracePt t="19139" x="3270250" y="3244850"/>
          <p14:tracePt t="19156" x="3289300" y="3238500"/>
          <p14:tracePt t="19172" x="3295650" y="3232150"/>
          <p14:tracePt t="19189" x="3302000" y="3225800"/>
          <p14:tracePt t="19206" x="3308350" y="3194050"/>
          <p14:tracePt t="19223" x="3308350" y="3155950"/>
          <p14:tracePt t="19239" x="3308350" y="3086100"/>
          <p14:tracePt t="19256" x="3308350" y="3028950"/>
          <p14:tracePt t="19272" x="3295650" y="2965450"/>
          <p14:tracePt t="19289" x="3282950" y="2927350"/>
          <p14:tracePt t="19306" x="3270250" y="2901950"/>
          <p14:tracePt t="19323" x="3232150" y="2838450"/>
          <p14:tracePt t="19339" x="3194050" y="2781300"/>
          <p14:tracePt t="19356" x="3143250" y="2711450"/>
          <p14:tracePt t="19372" x="3130550" y="2692400"/>
          <p14:tracePt t="19389" x="3105150" y="2660650"/>
          <p14:tracePt t="19406" x="3079750" y="2641600"/>
          <p14:tracePt t="19423" x="3041650" y="2616200"/>
          <p14:tracePt t="19439" x="2959100" y="2571750"/>
          <p14:tracePt t="19456" x="2876550" y="2533650"/>
          <p14:tracePt t="19472" x="2692400" y="2463800"/>
          <p14:tracePt t="19489" x="2527300" y="2413000"/>
          <p14:tracePt t="19506" x="2286000" y="2374900"/>
          <p14:tracePt t="19522" x="2127250" y="2349500"/>
          <p14:tracePt t="19539" x="1993900" y="2336800"/>
          <p14:tracePt t="19556" x="1860550" y="2330450"/>
          <p14:tracePt t="19572" x="1822450" y="2330450"/>
          <p14:tracePt t="19589" x="1790700" y="2336800"/>
          <p14:tracePt t="19606" x="1771650" y="2336800"/>
          <p14:tracePt t="19824" x="1612900" y="2336800"/>
          <p14:tracePt t="19830" x="1384300" y="2336800"/>
          <p14:tracePt t="19839" x="1193800" y="2324100"/>
          <p14:tracePt t="19856" x="958850" y="2317750"/>
          <p14:tracePt t="19872" x="717550" y="2305050"/>
          <p14:tracePt t="19889" x="577850" y="2305050"/>
          <p14:tracePt t="19906" x="406400" y="2324100"/>
          <p14:tracePt t="19923" x="317500" y="2349500"/>
          <p14:tracePt t="19939" x="254000" y="2381250"/>
          <p14:tracePt t="19956" x="196850" y="2425700"/>
          <p14:tracePt t="19972" x="171450" y="2444750"/>
          <p14:tracePt t="19989" x="152400" y="2476500"/>
          <p14:tracePt t="20006" x="139700" y="2514600"/>
          <p14:tracePt t="20022" x="120650" y="2622550"/>
          <p14:tracePt t="20039" x="107950" y="2698750"/>
          <p14:tracePt t="20056" x="114300" y="2806700"/>
          <p14:tracePt t="20072" x="127000" y="2851150"/>
          <p14:tracePt t="20089" x="146050" y="2908300"/>
          <p14:tracePt t="20106" x="209550" y="2990850"/>
          <p14:tracePt t="20122" x="266700" y="3048000"/>
          <p14:tracePt t="20139" x="342900" y="3098800"/>
          <p14:tracePt t="20156" x="381000" y="3124200"/>
          <p14:tracePt t="20173" x="419100" y="3136900"/>
          <p14:tracePt t="20189" x="469900" y="3149600"/>
          <p14:tracePt t="20206" x="514350" y="3155950"/>
          <p14:tracePt t="20222" x="609600" y="3162300"/>
          <p14:tracePt t="20239" x="647700" y="3162300"/>
          <p14:tracePt t="20256" x="685800" y="3162300"/>
          <p14:tracePt t="20272" x="698500" y="3162300"/>
          <p14:tracePt t="20289" x="704850" y="3162300"/>
          <p14:tracePt t="20306" x="717550" y="3162300"/>
          <p14:tracePt t="20322" x="723900" y="3162300"/>
          <p14:tracePt t="20339" x="742950" y="3162300"/>
          <p14:tracePt t="20356" x="768350" y="3155950"/>
          <p14:tracePt t="20374" x="781050" y="3155950"/>
          <p14:tracePt t="20389" x="793750" y="3149600"/>
          <p14:tracePt t="20406" x="800100" y="3149600"/>
          <p14:tracePt t="20423" x="806450" y="3143250"/>
          <p14:tracePt t="20439" x="825500" y="3136900"/>
          <p14:tracePt t="20456" x="927100" y="3136900"/>
          <p14:tracePt t="20472" x="1016000" y="3136900"/>
          <p14:tracePt t="20489" x="1117600" y="3143250"/>
          <p14:tracePt t="20506" x="1270000" y="3181350"/>
          <p14:tracePt t="20522" x="1333500" y="3194050"/>
          <p14:tracePt t="20539" x="1441450" y="3225800"/>
          <p14:tracePt t="20556" x="1511300" y="3244850"/>
          <p14:tracePt t="20573" x="1606550" y="3257550"/>
          <p14:tracePt t="20589" x="1663700" y="3257550"/>
          <p14:tracePt t="20606" x="1714500" y="3251200"/>
          <p14:tracePt t="20622" x="1752600" y="3244850"/>
          <p14:tracePt t="20800" x="1752600" y="3238500"/>
          <p14:tracePt t="20814" x="1746250" y="3225800"/>
          <p14:tracePt t="20820" x="1733550" y="3225800"/>
          <p14:tracePt t="20828" x="1720850" y="3213100"/>
          <p14:tracePt t="20839" x="1695450" y="3206750"/>
          <p14:tracePt t="20856" x="1593850" y="3162300"/>
          <p14:tracePt t="20873" x="1536700" y="3130550"/>
          <p14:tracePt t="20889" x="1460500" y="3105150"/>
          <p14:tracePt t="20906" x="1403350" y="3086100"/>
          <p14:tracePt t="20922" x="1339850" y="3067050"/>
          <p14:tracePt t="20939" x="1244600" y="3028950"/>
          <p14:tracePt t="20956" x="1193800" y="2997200"/>
          <p14:tracePt t="20972" x="1117600" y="2946400"/>
          <p14:tracePt t="20989" x="1092200" y="2921000"/>
          <p14:tracePt t="21006" x="1041400" y="2882900"/>
          <p14:tracePt t="21022" x="1022350" y="2863850"/>
          <p14:tracePt t="21040" x="1009650" y="2844800"/>
          <p14:tracePt t="21056" x="984250" y="2819400"/>
          <p14:tracePt t="21072" x="965200" y="2800350"/>
          <p14:tracePt t="21089" x="927100" y="2743200"/>
          <p14:tracePt t="21106" x="895350" y="2692400"/>
          <p14:tracePt t="21124" x="850900" y="2616200"/>
          <p14:tracePt t="21139" x="831850" y="2584450"/>
          <p14:tracePt t="21156" x="819150" y="2559050"/>
          <p14:tracePt t="21172" x="812800" y="2533650"/>
          <p14:tracePt t="21189" x="800100" y="2520950"/>
          <p14:tracePt t="21206" x="800100" y="2495550"/>
          <p14:tracePt t="21222" x="793750" y="2470150"/>
          <p14:tracePt t="21240" x="793750" y="2438400"/>
          <p14:tracePt t="21256" x="793750" y="2413000"/>
          <p14:tracePt t="21272" x="793750" y="2400300"/>
          <p14:tracePt t="21289" x="800100" y="2362200"/>
          <p14:tracePt t="21306" x="844550" y="2305050"/>
          <p14:tracePt t="21322" x="939800" y="2197100"/>
          <p14:tracePt t="21339" x="1028700" y="2120900"/>
          <p14:tracePt t="21356" x="1130300" y="2044700"/>
          <p14:tracePt t="21372" x="1263650" y="1974850"/>
          <p14:tracePt t="21389" x="1339850" y="1949450"/>
          <p14:tracePt t="21406" x="1441450" y="1924050"/>
          <p14:tracePt t="21422" x="1517650" y="1924050"/>
          <p14:tracePt t="21439" x="1612900" y="1943100"/>
          <p14:tracePt t="21456" x="1822450" y="2025650"/>
          <p14:tracePt t="21472" x="1974850" y="2108200"/>
          <p14:tracePt t="21489" x="2159000" y="2197100"/>
          <p14:tracePt t="21506" x="2235200" y="2228850"/>
          <p14:tracePt t="21522" x="2266950" y="2241550"/>
          <p14:tracePt t="21811" x="2305050" y="2241550"/>
          <p14:tracePt t="21818" x="2362200" y="2241550"/>
          <p14:tracePt t="21825" x="2413000" y="2241550"/>
          <p14:tracePt t="21839" x="2527300" y="2241550"/>
          <p14:tracePt t="21856" x="2603500" y="2260600"/>
          <p14:tracePt t="21872" x="2686050" y="2292350"/>
          <p14:tracePt t="21889" x="2813050" y="2343150"/>
          <p14:tracePt t="21906" x="2895600" y="2387600"/>
          <p14:tracePt t="21923" x="2984500" y="2457450"/>
          <p14:tracePt t="21939" x="3028950" y="2495550"/>
          <p14:tracePt t="21956" x="3092450" y="2546350"/>
          <p14:tracePt t="21972" x="3105150" y="2559050"/>
          <p14:tracePt t="21989" x="3124200" y="2571750"/>
          <p14:tracePt t="22006" x="3130550" y="2584450"/>
          <p14:tracePt t="22023" x="3136900" y="2603500"/>
          <p14:tracePt t="22039" x="3136900" y="2641600"/>
          <p14:tracePt t="22056" x="3136900" y="2679700"/>
          <p14:tracePt t="22072" x="3111500" y="2749550"/>
          <p14:tracePt t="22089" x="3092450" y="2794000"/>
          <p14:tracePt t="22106" x="3054350" y="2844800"/>
          <p14:tracePt t="22123" x="3016250" y="2876550"/>
          <p14:tracePt t="22139" x="2978150" y="2895600"/>
          <p14:tracePt t="22156" x="2921000" y="2933700"/>
          <p14:tracePt t="22172" x="2876550" y="2959100"/>
          <p14:tracePt t="22189" x="2762250" y="2997200"/>
          <p14:tracePt t="22206" x="2654300" y="3035300"/>
          <p14:tracePt t="22222" x="2527300" y="3060700"/>
          <p14:tracePt t="22239" x="2330450" y="3098800"/>
          <p14:tracePt t="22256" x="2209800" y="3136900"/>
          <p14:tracePt t="22273" x="1974850" y="3162300"/>
          <p14:tracePt t="22289" x="1822450" y="3181350"/>
          <p14:tracePt t="22306" x="1670050" y="3187700"/>
          <p14:tracePt t="22322" x="1466850" y="3187700"/>
          <p14:tracePt t="22339" x="1352550" y="3187700"/>
          <p14:tracePt t="22356" x="1231900" y="3187700"/>
          <p14:tracePt t="22372" x="1174750" y="3187700"/>
          <p14:tracePt t="22389" x="1123950" y="3175000"/>
          <p14:tracePt t="22406" x="1104900" y="3175000"/>
          <p14:tracePt t="22423" x="1085850" y="3168650"/>
          <p14:tracePt t="22679" x="1041400" y="3136900"/>
          <p14:tracePt t="22685" x="1009650" y="3105150"/>
          <p14:tracePt t="22692" x="996950" y="3079750"/>
          <p14:tracePt t="22706" x="971550" y="3060700"/>
          <p14:tracePt t="22722" x="946150" y="3035300"/>
          <p14:tracePt t="22739" x="927100" y="3003550"/>
          <p14:tracePt t="22756" x="895350" y="2959100"/>
          <p14:tracePt t="22772" x="876300" y="2921000"/>
          <p14:tracePt t="22789" x="844550" y="2844800"/>
          <p14:tracePt t="22806" x="831850" y="2781300"/>
          <p14:tracePt t="22823" x="819150" y="2736850"/>
          <p14:tracePt t="22839" x="819150" y="2692400"/>
          <p14:tracePt t="22856" x="831850" y="2622550"/>
          <p14:tracePt t="22872" x="869950" y="2501900"/>
          <p14:tracePt t="22889" x="914400" y="2419350"/>
          <p14:tracePt t="22906" x="1016000" y="2279650"/>
          <p14:tracePt t="22922" x="1085850" y="2203450"/>
          <p14:tracePt t="22940" x="1187450" y="2120900"/>
          <p14:tracePt t="22956" x="1250950" y="2082800"/>
          <p14:tracePt t="22972" x="1320800" y="2051050"/>
          <p14:tracePt t="22989" x="1397000" y="2025650"/>
          <p14:tracePt t="23006" x="1435100" y="2012950"/>
          <p14:tracePt t="23022" x="1485900" y="1993900"/>
          <p14:tracePt t="23039" x="1517650" y="1987550"/>
          <p14:tracePt t="23056" x="1543050" y="1981200"/>
          <p14:tracePt t="23072" x="1600200" y="1974850"/>
          <p14:tracePt t="23089" x="1670050" y="1968500"/>
          <p14:tracePt t="23106" x="1873250" y="1968500"/>
          <p14:tracePt t="23123" x="2044700" y="1968500"/>
          <p14:tracePt t="23139" x="2260600" y="1968500"/>
          <p14:tracePt t="23156" x="2368550" y="1968500"/>
          <p14:tracePt t="23172" x="2514600" y="1987550"/>
          <p14:tracePt t="23189" x="2787650" y="2051050"/>
          <p14:tracePt t="23206" x="3041650" y="2146300"/>
          <p14:tracePt t="23222" x="3302000" y="2305050"/>
          <p14:tracePt t="23520" x="3327400" y="2317750"/>
          <p14:tracePt t="23525" x="3359150" y="2349500"/>
          <p14:tracePt t="23539" x="3454400" y="2444750"/>
          <p14:tracePt t="23556" x="3543300" y="2533650"/>
          <p14:tracePt t="23572" x="3600450" y="2597150"/>
          <p14:tracePt t="23589" x="3657600" y="2673350"/>
          <p14:tracePt t="23606" x="3695700" y="2736850"/>
          <p14:tracePt t="23622" x="3727450" y="2832100"/>
          <p14:tracePt t="23639" x="3740150" y="2876550"/>
          <p14:tracePt t="23656" x="3746500" y="2959100"/>
          <p14:tracePt t="23672" x="3746500" y="3009900"/>
          <p14:tracePt t="23690" x="3721100" y="3073400"/>
          <p14:tracePt t="23706" x="3689350" y="3105150"/>
          <p14:tracePt t="23722" x="3651250" y="3136900"/>
          <p14:tracePt t="23739" x="3556000" y="3175000"/>
          <p14:tracePt t="23756" x="3467100" y="3194050"/>
          <p14:tracePt t="23772" x="3321050" y="3206750"/>
          <p14:tracePt t="23789" x="3194050" y="3213100"/>
          <p14:tracePt t="23806" x="2927350" y="3232150"/>
          <p14:tracePt t="23822" x="2755900" y="3238500"/>
          <p14:tracePt t="23839" x="2597150" y="3238500"/>
          <p14:tracePt t="23856" x="2406650" y="3238500"/>
          <p14:tracePt t="23872" x="2292350" y="3232150"/>
          <p14:tracePt t="23889" x="2133600" y="3200400"/>
          <p14:tracePt t="23906" x="2063750" y="3187700"/>
          <p14:tracePt t="23922" x="2019300" y="3162300"/>
          <p14:tracePt t="23939" x="1974850" y="3136900"/>
          <p14:tracePt t="23956" x="1955800" y="3111500"/>
          <p14:tracePt t="23972" x="1930400" y="3079750"/>
          <p14:tracePt t="24227" x="1898650" y="3086100"/>
          <p14:tracePt t="24233" x="1860550" y="3092450"/>
          <p14:tracePt t="24240" x="1822450" y="3105150"/>
          <p14:tracePt t="24256" x="1758950" y="3117850"/>
          <p14:tracePt t="24272" x="1695450" y="3130550"/>
          <p14:tracePt t="24289" x="1568450" y="3149600"/>
          <p14:tracePt t="24306" x="1479550" y="3155950"/>
          <p14:tracePt t="24323" x="1365250" y="3155950"/>
          <p14:tracePt t="24339" x="1289050" y="3149600"/>
          <p14:tracePt t="24356" x="1212850" y="3136900"/>
          <p14:tracePt t="24372" x="1085850" y="3111500"/>
          <p14:tracePt t="24389" x="996950" y="3092450"/>
          <p14:tracePt t="24406" x="869950" y="3060700"/>
          <p14:tracePt t="24422" x="800100" y="3041650"/>
          <p14:tracePt t="24439" x="723900" y="2997200"/>
          <p14:tracePt t="24456" x="692150" y="2971800"/>
          <p14:tracePt t="24472" x="654050" y="2940050"/>
          <p14:tracePt t="24489" x="622300" y="2889250"/>
          <p14:tracePt t="24506" x="603250" y="2851150"/>
          <p14:tracePt t="24523" x="584200" y="2806700"/>
          <p14:tracePt t="24539" x="571500" y="2781300"/>
          <p14:tracePt t="24556" x="558800" y="2749550"/>
          <p14:tracePt t="24572" x="552450" y="2724150"/>
          <p14:tracePt t="24589" x="552450" y="2698750"/>
          <p14:tracePt t="24605" x="552450" y="2622550"/>
          <p14:tracePt t="24622" x="552450" y="2565400"/>
          <p14:tracePt t="24639" x="552450" y="2527300"/>
          <p14:tracePt t="24656" x="552450" y="2508250"/>
          <p14:tracePt t="24673" x="552450" y="2501900"/>
          <p14:tracePt t="24689" x="552450" y="2495550"/>
          <p14:tracePt t="24706" x="552450" y="2482850"/>
          <p14:tracePt t="24723" x="584200" y="2419350"/>
          <p14:tracePt t="24739" x="603250" y="2374900"/>
          <p14:tracePt t="24756" x="628650" y="2336800"/>
          <p14:tracePt t="24772" x="641350" y="2317750"/>
          <p14:tracePt t="24789" x="660400" y="2298700"/>
          <p14:tracePt t="24806" x="704850" y="2266950"/>
          <p14:tracePt t="24822" x="742950" y="2241550"/>
          <p14:tracePt t="24839" x="831850" y="2197100"/>
          <p14:tracePt t="24856" x="889000" y="2165350"/>
          <p14:tracePt t="24873" x="977900" y="2133600"/>
          <p14:tracePt t="24889" x="1035050" y="2108200"/>
          <p14:tracePt t="24906" x="1117600" y="2089150"/>
          <p14:tracePt t="24922" x="1225550" y="2063750"/>
          <p14:tracePt t="24939" x="1295400" y="2051050"/>
          <p14:tracePt t="24955" x="1390650" y="2051050"/>
          <p14:tracePt t="24972" x="1460500" y="2051050"/>
          <p14:tracePt t="24989" x="1543050" y="2057400"/>
          <p14:tracePt t="25006" x="1606550" y="2076450"/>
          <p14:tracePt t="25022" x="1676400" y="2095500"/>
          <p14:tracePt t="25039" x="1809750" y="2152650"/>
          <p14:tracePt t="25056" x="1905000" y="2184400"/>
          <p14:tracePt t="25072" x="2057400" y="2247900"/>
          <p14:tracePt t="25089" x="2152650" y="2298700"/>
          <p14:tracePt t="25106" x="2298700" y="2355850"/>
          <p14:tracePt t="25122" x="2387600" y="2393950"/>
          <p14:tracePt t="25139" x="2482850" y="2438400"/>
          <p14:tracePt t="25155" x="2616200" y="2520950"/>
          <p14:tracePt t="25172" x="2698750" y="2584450"/>
          <p14:tracePt t="25189" x="2787650" y="2692400"/>
          <p14:tracePt t="25206" x="2825750" y="2736850"/>
          <p14:tracePt t="25223" x="2851150" y="2774950"/>
          <p14:tracePt t="25239" x="2882900" y="2819400"/>
          <p14:tracePt t="25256" x="2895600" y="2844800"/>
          <p14:tracePt t="25272" x="2901950" y="2870200"/>
          <p14:tracePt t="25541" x="2901950" y="2940050"/>
          <p14:tracePt t="25547" x="2914650" y="3016250"/>
          <p14:tracePt t="25556" x="2921000" y="3092450"/>
          <p14:tracePt t="25572" x="2933700" y="3213100"/>
          <p14:tracePt t="25589" x="2946400" y="3308350"/>
          <p14:tracePt t="25606" x="2952750" y="3365500"/>
          <p14:tracePt t="25622" x="2952750" y="3429000"/>
          <p14:tracePt t="25639" x="2952750" y="3467100"/>
          <p14:tracePt t="25656" x="2952750" y="3505200"/>
          <p14:tracePt t="25672" x="2952750" y="3549650"/>
          <p14:tracePt t="25689" x="2952750" y="3568700"/>
          <p14:tracePt t="25705" x="2952750" y="3594100"/>
          <p14:tracePt t="25722" x="2946400" y="3619500"/>
          <p14:tracePt t="25739" x="2946400" y="3651250"/>
          <p14:tracePt t="25756" x="2940050" y="3689350"/>
          <p14:tracePt t="25772" x="2927350" y="3740150"/>
          <p14:tracePt t="25774" x="2921000" y="3759200"/>
          <p14:tracePt t="25789" x="2914650" y="3803650"/>
          <p14:tracePt t="25806" x="2914650" y="3841750"/>
          <p14:tracePt t="25822" x="2908300" y="3879850"/>
          <p14:tracePt t="25839" x="2901950" y="3911600"/>
          <p14:tracePt t="25856" x="2895600" y="3968750"/>
          <p14:tracePt t="25872" x="2882900" y="4019550"/>
          <p14:tracePt t="25889" x="2870200" y="4076700"/>
          <p14:tracePt t="25906" x="2863850" y="4146550"/>
          <p14:tracePt t="25922" x="2851150" y="4178300"/>
          <p14:tracePt t="25939" x="2844800" y="4235450"/>
          <p14:tracePt t="25956" x="2838450" y="4292600"/>
          <p14:tracePt t="25972" x="2832100" y="4387850"/>
          <p14:tracePt t="25989" x="2825750" y="4476750"/>
          <p14:tracePt t="26006" x="2819400" y="4514850"/>
          <p14:tracePt t="26022" x="2813050" y="4572000"/>
          <p14:tracePt t="26039" x="2806700" y="4603750"/>
          <p14:tracePt t="26056" x="2806700" y="4648200"/>
          <p14:tracePt t="26120" x="2794000" y="4679950"/>
          <p14:tracePt t="26448" x="2794000" y="4699000"/>
          <p14:tracePt t="26454" x="2794000" y="4718050"/>
          <p14:tracePt t="26461" x="2794000" y="4737100"/>
          <p14:tracePt t="26472" x="2794000" y="4756150"/>
          <p14:tracePt t="26489" x="2794000" y="4826000"/>
          <p14:tracePt t="26506" x="2800350" y="4870450"/>
          <p14:tracePt t="26522" x="2806700" y="4902200"/>
          <p14:tracePt t="26539" x="2806700" y="4933950"/>
          <p14:tracePt t="26556" x="2806700" y="4946650"/>
          <p14:tracePt t="26573" x="2806700" y="4972050"/>
          <p14:tracePt t="26589" x="2806700" y="4991100"/>
          <p14:tracePt t="26606" x="2806700" y="5054600"/>
          <p14:tracePt t="26622" x="2806700" y="5118100"/>
          <p14:tracePt t="26639" x="2806700" y="5162550"/>
          <p14:tracePt t="26656" x="2794000" y="5213350"/>
          <p14:tracePt t="26672" x="2787650" y="5251450"/>
          <p14:tracePt t="26689" x="2743200" y="5295900"/>
          <p14:tracePt t="26705" x="2686050" y="5327650"/>
          <p14:tracePt t="26722" x="2559050" y="5378450"/>
          <p14:tracePt t="26739" x="2432050" y="5403850"/>
          <p14:tracePt t="26756" x="2228850" y="5422900"/>
          <p14:tracePt t="26772" x="1733550" y="5397500"/>
          <p14:tracePt t="26789" x="1308100" y="5340350"/>
          <p14:tracePt t="26806" x="692150" y="5245100"/>
          <p14:tracePt t="26822" x="406400" y="5194300"/>
          <p14:tracePt t="26839" x="241300" y="5162550"/>
          <p14:tracePt t="26856" x="209550" y="5149850"/>
          <p14:tracePt t="26873" x="184150" y="5143500"/>
          <p14:tracePt t="26889" x="171450" y="5130800"/>
          <p14:tracePt t="26905" x="158750" y="5118100"/>
          <p14:tracePt t="26922" x="158750" y="5105400"/>
          <p14:tracePt t="27191" x="146050" y="5105400"/>
          <p14:tracePt t="27205" x="139700" y="5099050"/>
          <p14:tracePt t="27211" x="127000" y="5099050"/>
          <p14:tracePt t="27222" x="127000" y="5092700"/>
          <p14:tracePt t="27239" x="88900" y="5073650"/>
          <p14:tracePt t="27256" x="63500" y="5048250"/>
          <p14:tracePt t="27273" x="25400" y="5016500"/>
          <p14:tracePt t="27289" x="0" y="4984750"/>
          <p14:tracePt t="27306" x="0" y="4959350"/>
          <p14:tracePt t="27322" x="0" y="4908550"/>
          <p14:tracePt t="27339" x="0" y="4876800"/>
          <p14:tracePt t="27356" x="0" y="4819650"/>
          <p14:tracePt t="27372" x="0" y="4775200"/>
          <p14:tracePt t="27389" x="0" y="4730750"/>
          <p14:tracePt t="27406" x="0" y="4667250"/>
          <p14:tracePt t="27422" x="0" y="4629150"/>
          <p14:tracePt t="27439" x="0" y="4565650"/>
          <p14:tracePt t="27456" x="0" y="4533900"/>
          <p14:tracePt t="27472" x="0" y="4476750"/>
          <p14:tracePt t="27489" x="0" y="4464050"/>
          <p14:tracePt t="27506" x="0" y="4445000"/>
          <p14:tracePt t="27522" x="0" y="4432300"/>
          <p14:tracePt t="27790" x="0" y="4425950"/>
          <p14:tracePt t="27796" x="0" y="4419600"/>
          <p14:tracePt t="27806" x="0" y="4413250"/>
          <p14:tracePt t="27823" x="0" y="4381500"/>
          <p14:tracePt t="27839" x="0" y="4343400"/>
          <p14:tracePt t="27856" x="0" y="4318000"/>
          <p14:tracePt t="27873" x="0" y="4260850"/>
          <p14:tracePt t="27889" x="0" y="4222750"/>
          <p14:tracePt t="27906" x="0" y="4178300"/>
          <p14:tracePt t="27922" x="0" y="4152900"/>
          <p14:tracePt t="27939" x="0" y="4133850"/>
          <p14:tracePt t="27955" x="0" y="4089400"/>
          <p14:tracePt t="27972" x="0" y="4070350"/>
          <p14:tracePt t="27989" x="0" y="4051300"/>
          <p14:tracePt t="28006" x="0" y="4025900"/>
          <p14:tracePt t="28023" x="0" y="3994150"/>
          <p14:tracePt t="28039" x="0" y="3981450"/>
          <p14:tracePt t="28058" x="0" y="3956050"/>
          <p14:tracePt t="28072" x="0" y="3937000"/>
          <p14:tracePt t="28089" x="0" y="3924300"/>
          <p14:tracePt t="28106" x="0" y="3911600"/>
          <p14:tracePt t="28122" x="0" y="3898900"/>
          <p14:tracePt t="28140" x="0" y="3879850"/>
          <p14:tracePt t="28156" x="0" y="3867150"/>
          <p14:tracePt t="28172" x="0" y="3854450"/>
          <p14:tracePt t="28189" x="0" y="3841750"/>
          <p14:tracePt t="28206" x="0" y="3822700"/>
          <p14:tracePt t="28222" x="0" y="3803650"/>
          <p14:tracePt t="28239" x="0" y="3790950"/>
          <p14:tracePt t="28256" x="6350" y="3784600"/>
          <p14:tracePt t="28272" x="12700" y="3778250"/>
          <p14:tracePt t="28306" x="12700" y="3771900"/>
          <p14:tracePt t="28322" x="19050" y="3771900"/>
          <p14:tracePt t="28339" x="25400" y="3771900"/>
          <p14:tracePt t="28374" x="31750" y="3771900"/>
          <p14:tracePt t="28387" x="38100" y="3771900"/>
          <p14:tracePt t="28415" x="44450" y="3765550"/>
          <p14:tracePt t="28421" x="44450" y="3759200"/>
          <p14:tracePt t="28428" x="57150" y="3752850"/>
          <p14:tracePt t="28439" x="69850" y="3740150"/>
          <p14:tracePt t="28456" x="120650" y="3695700"/>
          <p14:tracePt t="28472" x="184150" y="3644900"/>
          <p14:tracePt t="28489" x="247650" y="3600450"/>
          <p14:tracePt t="28505" x="349250" y="3549650"/>
          <p14:tracePt t="28522" x="406400" y="3517900"/>
          <p14:tracePt t="28539" x="514350" y="3479800"/>
          <p14:tracePt t="28556" x="628650" y="3460750"/>
          <p14:tracePt t="28573" x="819150" y="3435350"/>
          <p14:tracePt t="28590" x="939800" y="3435350"/>
          <p14:tracePt t="28606" x="1073150" y="3435350"/>
          <p14:tracePt t="28622" x="1276350" y="3467100"/>
          <p14:tracePt t="28639" x="1397000" y="3498850"/>
          <p14:tracePt t="28656" x="1492250" y="3530600"/>
          <p14:tracePt t="29013" x="1530350" y="3530600"/>
          <p14:tracePt t="29020" x="1581150" y="3530600"/>
          <p14:tracePt t="29027" x="1644650" y="3517900"/>
          <p14:tracePt t="29039" x="1727200" y="3505200"/>
          <p14:tracePt t="29055" x="1981200" y="3486150"/>
          <p14:tracePt t="29072" x="2133600" y="3479800"/>
          <p14:tracePt t="29090" x="2311400" y="3486150"/>
          <p14:tracePt t="29106" x="2406650" y="3498850"/>
          <p14:tracePt t="29122" x="2489200" y="3517900"/>
          <p14:tracePt t="29139" x="2578100" y="3536950"/>
          <p14:tracePt t="29156" x="2628900" y="3549650"/>
          <p14:tracePt t="29172" x="2692400" y="3575050"/>
          <p14:tracePt t="29189" x="2755900" y="3600450"/>
          <p14:tracePt t="29206" x="2825750" y="3638550"/>
          <p14:tracePt t="29222" x="2952750" y="3721100"/>
          <p14:tracePt t="29239" x="3028950" y="3790950"/>
          <p14:tracePt t="29255" x="3130550" y="3898900"/>
          <p14:tracePt t="29272" x="3187700" y="3981450"/>
          <p14:tracePt t="29289" x="3238500" y="4102100"/>
          <p14:tracePt t="29306" x="3257550" y="4165600"/>
          <p14:tracePt t="29322" x="3282950" y="4248150"/>
          <p14:tracePt t="29339" x="3282950" y="4311650"/>
          <p14:tracePt t="29356" x="3282950" y="4375150"/>
          <p14:tracePt t="29372" x="3251200" y="4457700"/>
          <p14:tracePt t="29389" x="3225800" y="4514850"/>
          <p14:tracePt t="29406" x="3175000" y="4591050"/>
          <p14:tracePt t="29422" x="3124200" y="4641850"/>
          <p14:tracePt t="29439" x="3079750" y="4699000"/>
          <p14:tracePt t="29455" x="3009900" y="4768850"/>
          <p14:tracePt t="29472" x="2965450" y="4813300"/>
          <p14:tracePt t="29489" x="2851150" y="4953000"/>
          <p14:tracePt t="29506" x="2781300" y="5041900"/>
          <p14:tracePt t="29522" x="2730500" y="5086350"/>
          <p14:tracePt t="29539" x="2635250" y="5156200"/>
          <p14:tracePt t="29556" x="2533650" y="5200650"/>
          <p14:tracePt t="29572" x="2343150" y="5238750"/>
          <p14:tracePt t="29589" x="2228850" y="5251450"/>
          <p14:tracePt t="29606" x="2082800" y="5276850"/>
          <p14:tracePt t="29622" x="1962150" y="5283200"/>
          <p14:tracePt t="29639" x="1803400" y="5289550"/>
          <p14:tracePt t="29656" x="1720850" y="5295900"/>
          <p14:tracePt t="29979" x="1651000" y="5302250"/>
          <p14:tracePt t="29985" x="1568450" y="5314950"/>
          <p14:tracePt t="29992" x="1460500" y="5321300"/>
          <p14:tracePt t="30005" x="1244600" y="5321300"/>
          <p14:tracePt t="30022" x="920750" y="5295900"/>
          <p14:tracePt t="30041" x="520700" y="5213350"/>
          <p14:tracePt t="30056" x="349250" y="5168900"/>
          <p14:tracePt t="30072" x="222250" y="5130800"/>
          <p14:tracePt t="30089" x="139700" y="5092700"/>
          <p14:tracePt t="30106" x="107950" y="5080000"/>
          <p14:tracePt t="30122" x="82550" y="5060950"/>
          <p14:tracePt t="30139" x="76200" y="5054600"/>
          <p14:tracePt t="30482" x="63500" y="5041900"/>
          <p14:tracePt t="30489" x="38100" y="5029200"/>
          <p14:tracePt t="30494" x="0" y="5003800"/>
          <p14:tracePt t="30505" x="0" y="4972050"/>
          <p14:tracePt t="30522" x="0" y="4895850"/>
          <p14:tracePt t="30539" x="0" y="4851400"/>
          <p14:tracePt t="30555" x="0" y="4794250"/>
          <p14:tracePt t="30572" x="0" y="4749800"/>
          <p14:tracePt t="30589" x="0" y="4686300"/>
          <p14:tracePt t="30605" x="0" y="4591050"/>
          <p14:tracePt t="30622" x="0" y="4514850"/>
          <p14:tracePt t="30639" x="0" y="4425950"/>
          <p14:tracePt t="30656" x="0" y="4375150"/>
          <p14:tracePt t="30672" x="0" y="4337050"/>
          <p14:tracePt t="30689" x="0" y="4324350"/>
          <p14:tracePt t="30706" x="0" y="4311650"/>
          <p14:tracePt t="30722" x="0" y="4298950"/>
          <p14:tracePt t="30755" x="0" y="4286250"/>
          <p14:tracePt t="30772" x="0" y="4273550"/>
          <p14:tracePt t="30789" x="0" y="4267200"/>
          <p14:tracePt t="30791" x="0" y="4260850"/>
          <p14:tracePt t="30806" x="0" y="4254500"/>
          <p14:tracePt t="30824" x="0" y="4248150"/>
          <p14:tracePt t="31327" x="0" y="4184650"/>
          <p14:tracePt t="31333" x="25400" y="4025900"/>
          <p14:tracePt t="31340" x="69850" y="3803650"/>
          <p14:tracePt t="31355" x="177800" y="3378200"/>
          <p14:tracePt t="31372" x="311150" y="2978150"/>
          <p14:tracePt t="31389" x="558800" y="2387600"/>
          <p14:tracePt t="31406" x="762000" y="1987550"/>
          <p14:tracePt t="31422" x="990600" y="1593850"/>
          <p14:tracePt t="31439" x="1327150" y="1143000"/>
          <p14:tracePt t="31456" x="1498600" y="952500"/>
          <p14:tracePt t="31472" x="1657350" y="825500"/>
          <p14:tracePt t="31489" x="1739900" y="787400"/>
          <p14:tracePt t="31506" x="1879600" y="730250"/>
          <p14:tracePt t="31522" x="1924050" y="717550"/>
          <p14:tracePt t="31829" x="1936750" y="717550"/>
          <p14:tracePt t="31835" x="1962150" y="717550"/>
          <p14:tracePt t="31842" x="2000250" y="717550"/>
          <p14:tracePt t="31855" x="2051050" y="717550"/>
          <p14:tracePt t="31872" x="2235200" y="717550"/>
          <p14:tracePt t="31889" x="2336800" y="717550"/>
          <p14:tracePt t="31905" x="2476500" y="717550"/>
          <p14:tracePt t="31922" x="2546350" y="723900"/>
          <p14:tracePt t="31939" x="2628900" y="730250"/>
          <p14:tracePt t="31956" x="2660650" y="736600"/>
          <p14:tracePt t="31973" x="2698750" y="742950"/>
          <p14:tracePt t="31989" x="2724150" y="749300"/>
          <p14:tracePt t="32006" x="2743200" y="749300"/>
          <p14:tracePt t="32022" x="2768600" y="749300"/>
          <p14:tracePt t="32310" x="2819400" y="787400"/>
          <p14:tracePt t="32317" x="2901950" y="844550"/>
          <p14:tracePt t="32324" x="2997200" y="920750"/>
          <p14:tracePt t="32339" x="3232150" y="1111250"/>
          <p14:tracePt t="32356" x="3422650" y="1270000"/>
          <p14:tracePt t="32372" x="3670300" y="1485900"/>
          <p14:tracePt t="32389" x="3765550" y="1562100"/>
          <p14:tracePt t="32406" x="3829050" y="1638300"/>
          <p14:tracePt t="32778" x="3848100" y="1638300"/>
          <p14:tracePt t="32784" x="3879850" y="1644650"/>
          <p14:tracePt t="32791" x="3924300" y="1651000"/>
          <p14:tracePt t="32805" x="4006850" y="1663700"/>
          <p14:tracePt t="32822" x="4064000" y="1676400"/>
          <p14:tracePt t="32839" x="4121150" y="1689100"/>
          <p14:tracePt t="32856" x="4146550" y="1701800"/>
          <p14:tracePt t="32872" x="4178300" y="1714500"/>
          <p14:tracePt t="32889" x="4216400" y="1733550"/>
          <p14:tracePt t="32906" x="4235450" y="1739900"/>
          <p14:tracePt t="32922" x="4248150" y="1746250"/>
          <p14:tracePt t="32939" x="4260850" y="1758950"/>
          <p14:tracePt t="32955" x="4267200" y="1758950"/>
          <p14:tracePt t="32972" x="4273550" y="1765300"/>
          <p14:tracePt t="32989" x="4279900" y="1765300"/>
          <p14:tracePt t="33006" x="4279900" y="1771650"/>
          <p14:tracePt t="33055" x="4273550" y="1771650"/>
          <p14:tracePt t="33068" x="4260850" y="1771650"/>
          <p14:tracePt t="33074" x="4241800" y="1758950"/>
          <p14:tracePt t="33089" x="4178300" y="1720850"/>
          <p14:tracePt t="33106" x="4108450" y="1695450"/>
          <p14:tracePt t="33122" x="4038600" y="1657350"/>
          <p14:tracePt t="33139" x="3930650" y="1625600"/>
          <p14:tracePt t="33157" x="3829050" y="1625600"/>
          <p14:tracePt t="33172" x="3536950" y="1682750"/>
          <p14:tracePt t="33189" x="3187700" y="1854200"/>
          <p14:tracePt t="33205" x="2876550" y="2089150"/>
          <p14:tracePt t="33222" x="2768600" y="2235200"/>
          <p14:tracePt t="33239" x="2647950" y="2533650"/>
          <p14:tracePt t="33256" x="2616200" y="2692400"/>
          <p14:tracePt t="33272" x="2609850" y="2844800"/>
          <p14:tracePt t="33274" x="2609850" y="2914650"/>
          <p14:tracePt t="33289" x="2628900" y="3054350"/>
          <p14:tracePt t="33306" x="2660650" y="3155950"/>
          <p14:tracePt t="33322" x="2730500" y="3289300"/>
          <p14:tracePt t="33339" x="2787650" y="3365500"/>
          <p14:tracePt t="33356" x="2844800" y="3409950"/>
          <p14:tracePt t="33372" x="2940050" y="3479800"/>
          <p14:tracePt t="33389" x="3009900" y="3517900"/>
          <p14:tracePt t="33405" x="3105150" y="3549650"/>
          <p14:tracePt t="33422" x="3181350" y="3556000"/>
          <p14:tracePt t="33439" x="3295650" y="3543300"/>
          <p14:tracePt t="33456" x="3371850" y="3517900"/>
          <p14:tracePt t="33472" x="3435350" y="3492500"/>
          <p14:tracePt t="33489" x="3536950" y="3441700"/>
          <p14:tracePt t="33505" x="3581400" y="3429000"/>
          <p14:tracePt t="33522" x="3638550" y="3397250"/>
          <p14:tracePt t="33539" x="3663950" y="3384550"/>
          <p14:tracePt t="33555" x="3689350" y="3378200"/>
          <p14:tracePt t="33572" x="3702050" y="3365500"/>
          <p14:tracePt t="33589" x="3708400" y="3359150"/>
          <p14:tracePt t="33605" x="3727450" y="3327400"/>
          <p14:tracePt t="33622" x="3733800" y="3295650"/>
          <p14:tracePt t="33639" x="3752850" y="3251200"/>
          <p14:tracePt t="33656" x="3752850" y="3225800"/>
          <p14:tracePt t="33673" x="3746500" y="3206750"/>
          <p14:tracePt t="33689" x="3721100" y="3187700"/>
          <p14:tracePt t="33705" x="3676650" y="3175000"/>
          <p14:tracePt t="33722" x="3600450" y="3175000"/>
          <p14:tracePt t="33739" x="3556000" y="3181350"/>
          <p14:tracePt t="33756" x="3473450" y="3219450"/>
          <p14:tracePt t="33773" x="3422650" y="3276600"/>
          <p14:tracePt t="33789" x="3378200" y="3346450"/>
          <p14:tracePt t="33805" x="3314700" y="3486150"/>
          <p14:tracePt t="33822" x="3295650" y="3556000"/>
          <p14:tracePt t="33839" x="3282950" y="3600450"/>
          <p14:tracePt t="33856" x="3276600" y="3625850"/>
          <p14:tracePt t="33872" x="3276600" y="3676650"/>
          <p14:tracePt t="33889" x="3276600" y="3708400"/>
          <p14:tracePt t="33905" x="3289300" y="3740150"/>
          <p14:tracePt t="33922" x="3327400" y="3790950"/>
          <p14:tracePt t="33939" x="3346450" y="3816350"/>
          <p14:tracePt t="33955" x="3378200" y="3835400"/>
          <p14:tracePt t="33972" x="3403600" y="3848100"/>
          <p14:tracePt t="33989" x="3435350" y="3854450"/>
          <p14:tracePt t="34005" x="3467100" y="3854450"/>
          <p14:tracePt t="34022" x="3492500" y="3854450"/>
          <p14:tracePt t="34039" x="3536950" y="3848100"/>
          <p14:tracePt t="34055" x="3568700" y="3841750"/>
          <p14:tracePt t="34072" x="3625850" y="3790950"/>
          <p14:tracePt t="34089" x="3663950" y="3733800"/>
          <p14:tracePt t="34106" x="3714750" y="3625850"/>
          <p14:tracePt t="34122" x="3740150" y="3536950"/>
          <p14:tracePt t="34139" x="3752850" y="3486150"/>
          <p14:tracePt t="34156" x="3752850" y="3422650"/>
          <p14:tracePt t="34172" x="3746500" y="3403600"/>
          <p14:tracePt t="34189" x="3695700" y="3359150"/>
          <p14:tracePt t="34205" x="3638550" y="3321050"/>
          <p14:tracePt t="34222" x="3556000" y="3295650"/>
          <p14:tracePt t="34239" x="3422650" y="3289300"/>
          <p14:tracePt t="34255" x="3333750" y="3302000"/>
          <p14:tracePt t="34272" x="3219450" y="3371850"/>
          <p14:tracePt t="34289" x="3155950" y="3435350"/>
          <p14:tracePt t="34306" x="3111500" y="3492500"/>
          <p14:tracePt t="34322" x="3098800" y="3517900"/>
          <p14:tracePt t="34339" x="3092450" y="3530600"/>
          <p14:tracePt t="34356" x="3086100" y="3562350"/>
          <p14:tracePt t="34372" x="3086100" y="3594100"/>
          <p14:tracePt t="34389" x="3149600" y="3651250"/>
          <p14:tracePt t="34405" x="3244850" y="3689350"/>
          <p14:tracePt t="34422" x="3441700" y="3714750"/>
          <p14:tracePt t="34439" x="3498850" y="3695700"/>
          <p14:tracePt t="34857" x="3479800" y="3689350"/>
          <p14:tracePt t="34862" x="3416300" y="3657600"/>
          <p14:tracePt t="34872" x="3359150" y="3625850"/>
          <p14:tracePt t="34889" x="3251200" y="3536950"/>
          <p14:tracePt t="34906" x="3073400" y="3340100"/>
          <p14:tracePt t="34922" x="2978150" y="3213100"/>
          <p14:tracePt t="34939" x="2876550" y="3003550"/>
          <p14:tracePt t="34956" x="2819400" y="2844800"/>
          <p14:tracePt t="34973" x="2743200" y="2559050"/>
          <p14:tracePt t="34989" x="2711450" y="2387600"/>
          <p14:tracePt t="35005" x="2698750" y="2235200"/>
          <p14:tracePt t="35022" x="2692400" y="2108200"/>
          <p14:tracePt t="35039" x="2686050" y="2076450"/>
          <p14:tracePt t="35055" x="2679700" y="2044700"/>
          <p14:tracePt t="35072" x="2679700" y="2025650"/>
          <p14:tracePt t="35089" x="2673350" y="2006600"/>
          <p14:tracePt t="35105" x="2667000" y="1981200"/>
          <p14:tracePt t="35122" x="2667000" y="1968500"/>
          <p14:tracePt t="35139" x="2667000" y="1930400"/>
          <p14:tracePt t="35155" x="2667000" y="1917700"/>
          <p14:tracePt t="35172" x="2667000" y="1905000"/>
          <p14:tracePt t="35189" x="2667000" y="1898650"/>
          <p14:tracePt t="35420" x="2667000" y="1892300"/>
          <p14:tracePt t="35427" x="2660650" y="1885950"/>
          <p14:tracePt t="35439" x="2660650" y="1879600"/>
          <p14:tracePt t="35455" x="2660650" y="1835150"/>
          <p14:tracePt t="35472" x="2673350" y="1790700"/>
          <p14:tracePt t="35489" x="2730500" y="1695450"/>
          <p14:tracePt t="35506" x="2794000" y="1631950"/>
          <p14:tracePt t="35522" x="2851150" y="1581150"/>
          <p14:tracePt t="35539" x="2921000" y="1530350"/>
          <p14:tracePt t="35555" x="2965450" y="1504950"/>
          <p14:tracePt t="35572" x="3009900" y="1485900"/>
          <p14:tracePt t="35589" x="3048000" y="1473200"/>
          <p14:tracePt t="35605" x="3111500" y="1454150"/>
          <p14:tracePt t="35622" x="3181350" y="1441450"/>
          <p14:tracePt t="35639" x="3276600" y="1435100"/>
          <p14:tracePt t="35656" x="3409950" y="1435100"/>
          <p14:tracePt t="35672" x="3460750" y="1441450"/>
          <p14:tracePt t="35689" x="3517900" y="1447800"/>
          <p14:tracePt t="35705" x="3613150" y="1460500"/>
          <p14:tracePt t="35722" x="3676650" y="1473200"/>
          <p14:tracePt t="36068" x="3695700" y="1473200"/>
          <p14:tracePt t="36074" x="3727450" y="1479550"/>
          <p14:tracePt t="36081" x="3765550" y="1485900"/>
          <p14:tracePt t="36089" x="3797300" y="1492250"/>
          <p14:tracePt t="36106" x="3873500" y="1504950"/>
          <p14:tracePt t="36124" x="3937000" y="1530350"/>
          <p14:tracePt t="36139" x="3968750" y="1543050"/>
          <p14:tracePt t="36156" x="3994150" y="1555750"/>
          <p14:tracePt t="36172" x="4044950" y="1581150"/>
          <p14:tracePt t="36189" x="4076700" y="1606550"/>
          <p14:tracePt t="36206" x="4127500" y="1638300"/>
          <p14:tracePt t="36222" x="4159250" y="1657350"/>
          <p14:tracePt t="36239" x="4184650" y="1676400"/>
          <p14:tracePt t="36256" x="4222750" y="1727200"/>
          <p14:tracePt t="36272" x="4254500" y="1778000"/>
          <p14:tracePt t="36289" x="4279900" y="1866900"/>
          <p14:tracePt t="36306" x="4279900" y="1905000"/>
          <p14:tracePt t="36322" x="4279900" y="1924050"/>
          <p14:tracePt t="36639" x="4273550" y="1962150"/>
          <p14:tracePt t="36646" x="4254500" y="2012950"/>
          <p14:tracePt t="36656" x="4235450" y="2076450"/>
          <p14:tracePt t="36672" x="4146550" y="2266950"/>
          <p14:tracePt t="36689" x="4108450" y="2343150"/>
          <p14:tracePt t="36705" x="4064000" y="2406650"/>
          <p14:tracePt t="36722" x="4025900" y="2451100"/>
          <p14:tracePt t="36739" x="4006850" y="2470150"/>
          <p14:tracePt t="36755" x="3994150" y="2482850"/>
          <p14:tracePt t="36772" x="3981450" y="2495550"/>
          <p14:tracePt t="36789" x="3949700" y="2520950"/>
          <p14:tracePt t="36806" x="3924300" y="2546350"/>
          <p14:tracePt t="36822" x="3886200" y="2571750"/>
          <p14:tracePt t="36839" x="3848100" y="2609850"/>
          <p14:tracePt t="36855" x="3829050" y="2622550"/>
          <p14:tracePt t="36872" x="3816350" y="2628900"/>
          <p14:tracePt t="36889" x="3797300" y="2641600"/>
          <p14:tracePt t="36905" x="3771900" y="2647950"/>
          <p14:tracePt t="36922" x="3740150" y="2654300"/>
          <p14:tracePt t="36939" x="3702050" y="2667000"/>
          <p14:tracePt t="36955" x="3657600" y="2673350"/>
          <p14:tracePt t="36972" x="3638550" y="2673350"/>
          <p14:tracePt t="36989" x="3587750" y="2673350"/>
          <p14:tracePt t="37006" x="3543300" y="2673350"/>
          <p14:tracePt t="37022" x="3460750" y="2660650"/>
          <p14:tracePt t="37039" x="3276600" y="2635250"/>
          <p14:tracePt t="37056" x="3149600" y="2609850"/>
          <p14:tracePt t="37072" x="3016250" y="2571750"/>
          <p14:tracePt t="37089" x="2952750" y="2552700"/>
          <p14:tracePt t="37106" x="2870200" y="2501900"/>
          <p14:tracePt t="37122" x="2832100" y="2470150"/>
          <p14:tracePt t="37139" x="2800350" y="2438400"/>
          <p14:tracePt t="37155" x="2755900" y="2343150"/>
          <p14:tracePt t="37172" x="2730500" y="2273300"/>
          <p14:tracePt t="37189" x="2717800" y="2209800"/>
          <p14:tracePt t="37205" x="2711450" y="2178050"/>
          <p14:tracePt t="37512" x="2711450" y="2165350"/>
          <p14:tracePt t="37519" x="2711450" y="2152650"/>
          <p14:tracePt t="37525" x="2705100" y="2127250"/>
          <p14:tracePt t="37539" x="2698750" y="2057400"/>
          <p14:tracePt t="37556" x="2692400" y="1968500"/>
          <p14:tracePt t="37572" x="2692400" y="1930400"/>
          <p14:tracePt t="37589" x="2692400" y="1905000"/>
          <p14:tracePt t="37605" x="2692400" y="1892300"/>
          <p14:tracePt t="37622" x="2692400" y="1885950"/>
          <p14:tracePt t="37639" x="2692400" y="1879600"/>
          <p14:tracePt t="37656" x="2692400" y="1866900"/>
          <p14:tracePt t="37672" x="2705100" y="1816100"/>
          <p14:tracePt t="37689" x="2724150" y="1752600"/>
          <p14:tracePt t="37705" x="2781300" y="1670050"/>
          <p14:tracePt t="37722" x="2819400" y="1625600"/>
          <p14:tracePt t="37739" x="2889250" y="1562100"/>
          <p14:tracePt t="37755" x="2940050" y="1530350"/>
          <p14:tracePt t="37772" x="2997200" y="1492250"/>
          <p14:tracePt t="37789" x="3092450" y="1441450"/>
          <p14:tracePt t="37805" x="3175000" y="1409700"/>
          <p14:tracePt t="37807" x="3213100" y="1403350"/>
          <p14:tracePt t="37822" x="3282950" y="1384300"/>
          <p14:tracePt t="37839" x="3346450" y="1371600"/>
          <p14:tracePt t="37856" x="3441700" y="1371600"/>
          <p14:tracePt t="37872" x="3511550" y="1377950"/>
          <p14:tracePt t="37889" x="3587750" y="1390650"/>
          <p14:tracePt t="37905" x="3695700" y="1422400"/>
          <p14:tracePt t="37922" x="3790950" y="1460500"/>
          <p14:tracePt t="37939" x="3905250" y="1498600"/>
          <p14:tracePt t="37955" x="3956050" y="1536700"/>
          <p14:tracePt t="37973" x="4019550" y="1587500"/>
          <p14:tracePt t="37989" x="4051300" y="1606550"/>
          <p14:tracePt t="38005" x="4076700" y="1638300"/>
          <p14:tracePt t="38022" x="4114800" y="1676400"/>
          <p14:tracePt t="38039" x="4146550" y="1714500"/>
          <p14:tracePt t="38055" x="4178300" y="1797050"/>
          <p14:tracePt t="38072" x="4191000" y="1885950"/>
          <p14:tracePt t="38089" x="4191000" y="1962150"/>
          <p14:tracePt t="38105" x="4184650" y="2038350"/>
          <p14:tracePt t="38122" x="4178300" y="2089150"/>
          <p14:tracePt t="38139" x="4159250" y="2165350"/>
          <p14:tracePt t="38155" x="4133850" y="2216150"/>
          <p14:tracePt t="38172" x="4114800" y="2266950"/>
          <p14:tracePt t="38189" x="4076700" y="2343150"/>
          <p14:tracePt t="38205" x="4051300" y="2393950"/>
          <p14:tracePt t="38222" x="4025900" y="2463800"/>
          <p14:tracePt t="38239" x="4006850" y="2508250"/>
          <p14:tracePt t="38255" x="3981450" y="2552700"/>
          <p14:tracePt t="38272" x="3949700" y="2603500"/>
          <p14:tracePt t="38289" x="3835400" y="2711450"/>
          <p14:tracePt t="38305" x="3727450" y="2794000"/>
          <p14:tracePt t="38322" x="3613150" y="2832100"/>
          <p14:tracePt t="38339" x="3448050" y="2857500"/>
          <p14:tracePt t="38355" x="3352800" y="2863850"/>
          <p14:tracePt t="38372" x="3225800" y="2870200"/>
          <p14:tracePt t="38389" x="3136900" y="2870200"/>
          <p14:tracePt t="38406" x="2984500" y="2851150"/>
          <p14:tracePt t="38422" x="2838450" y="2819400"/>
          <p14:tracePt t="38439" x="2679700" y="2774950"/>
          <p14:tracePt t="38455" x="2527300" y="2724150"/>
          <p14:tracePt t="38472" x="2463800" y="2686050"/>
          <p14:tracePt t="38489" x="2406650" y="2641600"/>
          <p14:tracePt t="38505" x="2374900" y="2616200"/>
          <p14:tracePt t="38522" x="2343150" y="2559050"/>
          <p14:tracePt t="38539" x="2292350" y="2463800"/>
          <p14:tracePt t="38555" x="2260600" y="2368550"/>
          <p14:tracePt t="38572" x="2247900" y="2216150"/>
          <p14:tracePt t="38589" x="2247900" y="2133600"/>
          <p14:tracePt t="38606" x="2279650" y="1987550"/>
          <p14:tracePt t="38622" x="2311400" y="1885950"/>
          <p14:tracePt t="38639" x="2349500" y="1797050"/>
          <p14:tracePt t="38655" x="2438400" y="1638300"/>
          <p14:tracePt t="38672" x="2514600" y="1530350"/>
          <p14:tracePt t="38689" x="2609850" y="1422400"/>
          <p14:tracePt t="38705" x="2679700" y="1365250"/>
          <p14:tracePt t="38723" x="2794000" y="1308100"/>
          <p14:tracePt t="38739" x="2895600" y="1282700"/>
          <p14:tracePt t="38755" x="3016250" y="1289050"/>
          <p14:tracePt t="38772" x="3276600" y="1346200"/>
          <p14:tracePt t="38789" x="3517900" y="1454150"/>
          <p14:tracePt t="38805" x="3771900" y="1619250"/>
          <p14:tracePt t="38822" x="3892550" y="1765300"/>
          <p14:tracePt t="38839" x="4019550" y="2012950"/>
          <p14:tracePt t="38855" x="4064000" y="2578100"/>
          <p14:tracePt t="38872" x="4038600" y="2813050"/>
          <p14:tracePt t="39239" x="4013200" y="2851150"/>
          <p14:tracePt t="39246" x="3968750" y="2921000"/>
          <p14:tracePt t="39255" x="3905250" y="3016250"/>
          <p14:tracePt t="39272" x="3740150" y="3276600"/>
          <p14:tracePt t="39289" x="3517900" y="3619500"/>
          <p14:tracePt t="39305" x="3359150" y="3848100"/>
          <p14:tracePt t="39322" x="3155950" y="4159250"/>
          <p14:tracePt t="39339" x="3060700" y="4305300"/>
          <p14:tracePt t="39355" x="3003550" y="4400550"/>
          <p14:tracePt t="39372" x="2959100" y="4464050"/>
          <p14:tracePt t="39389" x="2946400" y="4495800"/>
          <p14:tracePt t="39405" x="2927350" y="4533900"/>
          <p14:tracePt t="39422" x="2921000" y="4540250"/>
          <p14:tracePt t="39686" x="2959100" y="4540250"/>
          <p14:tracePt t="39693" x="2997200" y="4533900"/>
          <p14:tracePt t="39705" x="3035300" y="4533900"/>
          <p14:tracePt t="39722" x="3155950" y="4527550"/>
          <p14:tracePt t="39739" x="3257550" y="4527550"/>
          <p14:tracePt t="39756" x="3384550" y="4527550"/>
          <p14:tracePt t="39772" x="3448050" y="4527550"/>
          <p14:tracePt t="39789" x="3511550" y="4527550"/>
          <p14:tracePt t="39805" x="3536950" y="4527550"/>
          <p14:tracePt t="39822" x="3562350" y="4514850"/>
          <p14:tracePt t="39824" x="3568700" y="4514850"/>
          <p14:tracePt t="39839" x="3587750" y="4508500"/>
          <p14:tracePt t="39855" x="3613150" y="4495800"/>
          <p14:tracePt t="39872" x="3632200" y="4470400"/>
          <p14:tracePt t="39889" x="3651250" y="4457700"/>
          <p14:tracePt t="39905" x="3670300" y="4432300"/>
          <p14:tracePt t="39922" x="3683000" y="4413250"/>
          <p14:tracePt t="39939" x="3695700" y="4394200"/>
          <p14:tracePt t="39955" x="3714750" y="4362450"/>
          <p14:tracePt t="39972" x="3721100" y="4349750"/>
          <p14:tracePt t="39989" x="3740150" y="4318000"/>
          <p14:tracePt t="40006" x="3746500" y="4298950"/>
          <p14:tracePt t="40022" x="3759200" y="4273550"/>
          <p14:tracePt t="40039" x="3765550" y="4254500"/>
          <p14:tracePt t="40056" x="3765550" y="4229100"/>
          <p14:tracePt t="40072" x="3765550" y="4191000"/>
          <p14:tracePt t="40089" x="3765550" y="4171950"/>
          <p14:tracePt t="40105" x="3746500" y="4140200"/>
          <p14:tracePt t="40122" x="3733800" y="4114800"/>
          <p14:tracePt t="40139" x="3714750" y="4095750"/>
          <p14:tracePt t="40155" x="3670300" y="4057650"/>
          <p14:tracePt t="40172" x="3619500" y="4032250"/>
          <p14:tracePt t="40189" x="3543300" y="3994150"/>
          <p14:tracePt t="40205" x="3511550" y="3981450"/>
          <p14:tracePt t="40222" x="3454400" y="3975100"/>
          <p14:tracePt t="40239" x="3403600" y="3968750"/>
          <p14:tracePt t="40256" x="3327400" y="3968750"/>
          <p14:tracePt t="40272" x="3168650" y="3987800"/>
          <p14:tracePt t="40289" x="3086100" y="4006850"/>
          <p14:tracePt t="40305" x="3009900" y="4032250"/>
          <p14:tracePt t="40322" x="2965450" y="4057650"/>
          <p14:tracePt t="40339" x="2914650" y="4095750"/>
          <p14:tracePt t="40355" x="2889250" y="4121150"/>
          <p14:tracePt t="40372" x="2863850" y="4159250"/>
          <p14:tracePt t="40389" x="2838450" y="4229100"/>
          <p14:tracePt t="40405" x="2832100" y="4298950"/>
          <p14:tracePt t="40422" x="2838450" y="4406900"/>
          <p14:tracePt t="40439" x="2851150" y="4457700"/>
          <p14:tracePt t="40455" x="2889250" y="4514850"/>
          <p14:tracePt t="40472" x="2997200" y="4591050"/>
          <p14:tracePt t="40489" x="3105150" y="4648200"/>
          <p14:tracePt t="40505" x="3282950" y="4679950"/>
          <p14:tracePt t="40522" x="3365500" y="4679950"/>
          <p14:tracePt t="40539" x="3422650" y="4679950"/>
          <p14:tracePt t="40555" x="3448050" y="4667250"/>
          <p14:tracePt t="40572" x="3479800" y="4648200"/>
          <p14:tracePt t="40589" x="3517900" y="4610100"/>
          <p14:tracePt t="40605" x="3543300" y="4591050"/>
          <p14:tracePt t="40622" x="3562350" y="4565650"/>
          <p14:tracePt t="40639" x="3594100" y="4521200"/>
          <p14:tracePt t="40655" x="3613150" y="4489450"/>
          <p14:tracePt t="40672" x="3632200" y="4432300"/>
          <p14:tracePt t="40689" x="3638550" y="4394200"/>
          <p14:tracePt t="40706" x="3638550" y="4343400"/>
          <p14:tracePt t="40722" x="3625850" y="4305300"/>
          <p14:tracePt t="40739" x="3600450" y="4267200"/>
          <p14:tracePt t="40755" x="3543300" y="4203700"/>
          <p14:tracePt t="40772" x="3479800" y="4165600"/>
          <p14:tracePt t="40789" x="3333750" y="4140200"/>
          <p14:tracePt t="40805" x="3206750" y="4152900"/>
          <p14:tracePt t="40822" x="3060700" y="4222750"/>
          <p14:tracePt t="40839" x="2997200" y="4267200"/>
          <p14:tracePt t="40855" x="2946400" y="4318000"/>
          <p14:tracePt t="40872" x="2876550" y="4413250"/>
          <p14:tracePt t="40889" x="2851150" y="4470400"/>
          <p14:tracePt t="40905" x="2825750" y="4521200"/>
          <p14:tracePt t="40922" x="2819400" y="4533900"/>
          <p14:tracePt t="40939" x="2819400" y="4540250"/>
          <p14:tracePt t="40955" x="2813050" y="4546600"/>
          <p14:tracePt t="41016" x="2806700" y="4546600"/>
          <p14:tracePt t="41030" x="2806700" y="4540250"/>
          <p14:tracePt t="41043" x="2806700" y="4527550"/>
          <p14:tracePt t="41050" x="2806700" y="4514850"/>
          <p14:tracePt t="41057" x="2806700" y="4495800"/>
          <p14:tracePt t="41072" x="2806700" y="4451350"/>
          <p14:tracePt t="41089" x="2800350" y="4368800"/>
          <p14:tracePt t="41105" x="2794000" y="4210050"/>
          <p14:tracePt t="41122" x="2787650" y="4102100"/>
          <p14:tracePt t="41139" x="2781300" y="3879850"/>
          <p14:tracePt t="41155" x="2781300" y="3714750"/>
          <p14:tracePt t="41172" x="2781300" y="3556000"/>
          <p14:tracePt t="41189" x="2800350" y="3390900"/>
          <p14:tracePt t="41429" x="2768600" y="3321050"/>
          <p14:tracePt t="41435" x="2698750" y="3175000"/>
          <p14:tracePt t="41442" x="2641600" y="3035300"/>
          <p14:tracePt t="41456" x="2533650" y="2749550"/>
          <p14:tracePt t="41473" x="2489200" y="2546350"/>
          <p14:tracePt t="41489" x="2463800" y="2374900"/>
          <p14:tracePt t="41505" x="2444750" y="2178050"/>
          <p14:tracePt t="41522" x="2444750" y="2044700"/>
          <p14:tracePt t="41539" x="2489200" y="1822450"/>
          <p14:tracePt t="41555" x="2533650" y="1695450"/>
          <p14:tracePt t="41573" x="2597150" y="1555750"/>
          <p14:tracePt t="41589" x="2628900" y="1492250"/>
          <p14:tracePt t="41605" x="2673350" y="1447800"/>
          <p14:tracePt t="41622" x="2736850" y="1390650"/>
          <p14:tracePt t="41639" x="2838450" y="1352550"/>
          <p14:tracePt t="41655" x="3028950" y="1327150"/>
          <p14:tracePt t="41672" x="3181350" y="1333500"/>
          <p14:tracePt t="41689" x="3333750" y="1390650"/>
          <p14:tracePt t="41706" x="3562350" y="1536700"/>
          <p14:tracePt t="41722" x="3683000" y="1657350"/>
          <p14:tracePt t="41738" x="3822700" y="1873250"/>
          <p14:tracePt t="41755" x="3886200" y="2063750"/>
          <p14:tracePt t="41772" x="3898900" y="2336800"/>
          <p14:tracePt t="41789" x="3759200" y="2838450"/>
          <p14:tracePt t="41806" x="3594100" y="3111500"/>
          <p14:tracePt t="41822" x="3333750" y="3333750"/>
          <p14:tracePt t="41838" x="3200400" y="3390900"/>
          <p14:tracePt t="41855" x="2990850" y="3441700"/>
          <p14:tracePt t="41872" x="2851150" y="3448050"/>
          <p14:tracePt t="41889" x="2597150" y="3378200"/>
          <p14:tracePt t="41905" x="2432050" y="3289300"/>
          <p14:tracePt t="41922" x="2279650" y="3149600"/>
          <p14:tracePt t="41938" x="2127250" y="2914650"/>
          <p14:tracePt t="41955" x="2082800" y="2736850"/>
          <p14:tracePt t="41972" x="2101850" y="2444750"/>
          <p14:tracePt t="41989" x="2165350" y="2247900"/>
          <p14:tracePt t="42006" x="2286000" y="2051050"/>
          <p14:tracePt t="42022" x="2362200" y="1968500"/>
          <p14:tracePt t="42039" x="2470150" y="1885950"/>
          <p14:tracePt t="42055" x="2749550" y="1828800"/>
          <p14:tracePt t="42072" x="3060700" y="1866900"/>
          <p14:tracePt t="42089" x="3587750" y="2178050"/>
          <p14:tracePt t="42105" x="3848100" y="2444750"/>
          <p14:tracePt t="42122" x="3987800" y="2673350"/>
          <p14:tracePt t="42139" x="4013200" y="2863850"/>
          <p14:tracePt t="42900" x="4006850" y="2863850"/>
          <p14:tracePt t="42914" x="4000500" y="2863850"/>
          <p14:tracePt t="42921" x="3994150" y="2863850"/>
          <p14:tracePt t="42928" x="3981450" y="2870200"/>
          <p14:tracePt t="42939" x="3968750" y="2870200"/>
          <p14:tracePt t="42956" x="3879850" y="2901950"/>
          <p14:tracePt t="42972" x="3803650" y="2940050"/>
          <p14:tracePt t="42989" x="3727450" y="2990850"/>
          <p14:tracePt t="43005" x="3619500" y="3086100"/>
          <p14:tracePt t="43022" x="3562350" y="3149600"/>
          <p14:tracePt t="43039" x="3498850" y="3251200"/>
          <p14:tracePt t="43055" x="3460750" y="3346450"/>
          <p14:tracePt t="43072" x="3397250" y="3562350"/>
          <p14:tracePt t="43088" x="3365500" y="3733800"/>
          <p14:tracePt t="43105" x="3340100" y="3867150"/>
          <p14:tracePt t="43122" x="3321050" y="3994150"/>
          <p14:tracePt t="43139" x="3321050" y="4044950"/>
          <p14:tracePt t="43155" x="3321050" y="4121150"/>
          <p14:tracePt t="43172" x="3321050" y="4178300"/>
          <p14:tracePt t="43189" x="3321050" y="4254500"/>
          <p14:tracePt t="43205" x="3333750" y="4305300"/>
          <p14:tracePt t="43222" x="3333750" y="4337050"/>
          <p14:tracePt t="43238" x="3340100" y="4368800"/>
          <p14:tracePt t="43255" x="3346450" y="4381500"/>
          <p14:tracePt t="43272" x="3352800" y="4400550"/>
          <p14:tracePt t="46574" x="3352800" y="4476750"/>
          <p14:tracePt t="46580" x="3340100" y="4641850"/>
          <p14:tracePt t="46588" x="3327400" y="4838700"/>
          <p14:tracePt t="46605" x="3295650" y="5194300"/>
          <p14:tracePt t="46622" x="3270250" y="5638800"/>
          <p14:tracePt t="46639" x="3244850" y="5848350"/>
          <p14:tracePt t="46656" x="3225800" y="6026150"/>
          <p14:tracePt t="46672" x="3219450" y="6070600"/>
          <p14:tracePt t="46688" x="3219450" y="6096000"/>
          <p14:tracePt t="46705" x="3219450" y="6102350"/>
          <p14:tracePt t="47014" x="3302000" y="6057900"/>
          <p14:tracePt t="47021" x="3492500" y="5937250"/>
          <p14:tracePt t="47028" x="3695700" y="5797550"/>
          <p14:tracePt t="47039" x="3898900" y="5676900"/>
          <p14:tracePt t="47055" x="4540250" y="5245100"/>
          <p14:tracePt t="47072" x="4972050" y="4940300"/>
          <p14:tracePt t="47089" x="5359400" y="4635500"/>
          <p14:tracePt t="47105" x="5861050" y="4210050"/>
          <p14:tracePt t="47122" x="6165850" y="3968750"/>
          <p14:tracePt t="47138" x="6527800" y="3657600"/>
          <p14:tracePt t="47155" x="6718300" y="3498850"/>
          <p14:tracePt t="47172" x="6889750" y="3352800"/>
          <p14:tracePt t="47189" x="6978650" y="3276600"/>
          <p14:tracePt t="47205" x="7042150" y="3194050"/>
          <p14:tracePt t="47469" x="7016750" y="3136900"/>
          <p14:tracePt t="47476" x="6985000" y="3086100"/>
          <p14:tracePt t="47489" x="6940550" y="3022600"/>
          <p14:tracePt t="47505" x="6845300" y="2844800"/>
          <p14:tracePt t="47522" x="6781800" y="2717800"/>
          <p14:tracePt t="47538" x="6692900" y="2533650"/>
          <p14:tracePt t="47555" x="6629400" y="2400300"/>
          <p14:tracePt t="47572" x="6553200" y="2235200"/>
          <p14:tracePt t="47589" x="6521450" y="2184400"/>
          <p14:tracePt t="47605" x="6489700" y="2139950"/>
          <p14:tracePt t="47622" x="6457950" y="2108200"/>
          <p14:tracePt t="47638" x="6438900" y="2089150"/>
          <p14:tracePt t="47655" x="6394450" y="2051050"/>
          <p14:tracePt t="47672" x="6362700" y="2025650"/>
          <p14:tracePt t="47689" x="6343650" y="2006600"/>
          <p14:tracePt t="47993" x="6330950" y="2006600"/>
          <p14:tracePt t="47998" x="6299200" y="2006600"/>
          <p14:tracePt t="48006" x="6273800" y="2012950"/>
          <p14:tracePt t="48022" x="6216650" y="2012950"/>
          <p14:tracePt t="48039" x="6146800" y="2012950"/>
          <p14:tracePt t="48055" x="6051550" y="2012950"/>
          <p14:tracePt t="48072" x="5981700" y="2019300"/>
          <p14:tracePt t="48089" x="5880100" y="2032000"/>
          <p14:tracePt t="48105" x="5829300" y="2044700"/>
          <p14:tracePt t="48123" x="5759450" y="2051050"/>
          <p14:tracePt t="48138" x="5734050" y="2063750"/>
          <p14:tracePt t="48155" x="5715000" y="2070100"/>
          <p14:tracePt t="48172" x="5651500" y="2108200"/>
          <p14:tracePt t="48189" x="5607050" y="2146300"/>
          <p14:tracePt t="48205" x="5562600" y="2190750"/>
          <p14:tracePt t="48222" x="5537200" y="2209800"/>
          <p14:tracePt t="48239" x="5524500" y="2222500"/>
          <p14:tracePt t="48255" x="5511800" y="2235200"/>
          <p14:tracePt t="48272" x="5511800" y="2241550"/>
          <p14:tracePt t="48289" x="5499100" y="2254250"/>
          <p14:tracePt t="48305" x="5499100" y="2260600"/>
          <p14:tracePt t="48322" x="5480050" y="2279650"/>
          <p14:tracePt t="48339" x="5480050" y="2292350"/>
          <p14:tracePt t="48355" x="5467350" y="2298700"/>
          <p14:tracePt t="48372" x="5467350" y="2311400"/>
          <p14:tracePt t="48389" x="5461000" y="2317750"/>
          <p14:tracePt t="48405" x="5454650" y="2330450"/>
          <p14:tracePt t="48422" x="5454650" y="2343150"/>
          <p14:tracePt t="48439" x="5441950" y="2368550"/>
          <p14:tracePt t="48455" x="5435600" y="2381250"/>
          <p14:tracePt t="48472" x="5435600" y="2393950"/>
          <p14:tracePt t="48488" x="5422900" y="2438400"/>
          <p14:tracePt t="48505" x="5422900" y="2470150"/>
          <p14:tracePt t="48522" x="5416550" y="2508250"/>
          <p14:tracePt t="48539" x="5416550" y="2552700"/>
          <p14:tracePt t="48556" x="5416550" y="2616200"/>
          <p14:tracePt t="48572" x="5422900" y="2654300"/>
          <p14:tracePt t="48589" x="5429250" y="2698750"/>
          <p14:tracePt t="48605" x="5448300" y="2762250"/>
          <p14:tracePt t="48622" x="5461000" y="2800350"/>
          <p14:tracePt t="48639" x="5480050" y="2851150"/>
          <p14:tracePt t="48655" x="5492750" y="2870200"/>
          <p14:tracePt t="48672" x="5505450" y="2901950"/>
          <p14:tracePt t="48689" x="5518150" y="2933700"/>
          <p14:tracePt t="48705" x="5518150" y="2952750"/>
          <p14:tracePt t="48722" x="5524500" y="2965450"/>
          <p14:tracePt t="48739" x="5530850" y="2971800"/>
          <p14:tracePt t="48756" x="5530850" y="3003550"/>
          <p14:tracePt t="48772" x="5530850" y="3073400"/>
          <p14:tracePt t="48789" x="5511800" y="3187700"/>
          <p14:tracePt t="48805" x="5486400" y="3302000"/>
          <p14:tracePt t="48822" x="5480050" y="3340100"/>
          <p14:tracePt t="48839" x="5473700" y="3365500"/>
          <p14:tracePt t="48855" x="5467350" y="3378200"/>
          <p14:tracePt t="48872" x="5467350" y="3384550"/>
          <p14:tracePt t="48889" x="5467350" y="3390900"/>
          <p14:tracePt t="48905" x="5467350" y="3409950"/>
          <p14:tracePt t="48922" x="5467350" y="3429000"/>
          <p14:tracePt t="48939" x="5467350" y="3435350"/>
          <p14:tracePt t="48955" x="5467350" y="3448050"/>
          <p14:tracePt t="48972" x="5467350" y="3460750"/>
          <p14:tracePt t="48989" x="5467350" y="3473450"/>
          <p14:tracePt t="49005" x="5467350" y="3479800"/>
          <p14:tracePt t="49022" x="5467350" y="3486150"/>
          <p14:tracePt t="49038" x="5467350" y="3492500"/>
          <p14:tracePt t="49055" x="5467350" y="3498850"/>
          <p14:tracePt t="49072" x="5467350" y="3505200"/>
          <p14:tracePt t="49451" x="5467350" y="3530600"/>
          <p14:tracePt t="49457" x="5473700" y="3562350"/>
          <p14:tracePt t="49464" x="5486400" y="3594100"/>
          <p14:tracePt t="49472" x="5492750" y="3625850"/>
          <p14:tracePt t="49489" x="5505450" y="3670300"/>
          <p14:tracePt t="49505" x="5524500" y="3721100"/>
          <p14:tracePt t="49522" x="5530850" y="3740150"/>
          <p14:tracePt t="49540" x="5537200" y="3759200"/>
          <p14:tracePt t="49556" x="5537200" y="3765550"/>
          <p14:tracePt t="49572" x="5543550" y="3771900"/>
          <p14:tracePt t="49589" x="5549900" y="3784600"/>
          <p14:tracePt t="49605" x="5556250" y="3803650"/>
          <p14:tracePt t="49622" x="5562600" y="3829050"/>
          <p14:tracePt t="49639" x="5575300" y="3848100"/>
          <p14:tracePt t="49655" x="5575300" y="3854450"/>
          <p14:tracePt t="49672" x="5581650" y="3867150"/>
          <p14:tracePt t="49689" x="5588000" y="3873500"/>
          <p14:tracePt t="49722" x="5594350" y="3886200"/>
          <p14:tracePt t="49739" x="5619750" y="3905250"/>
          <p14:tracePt t="49755" x="5645150" y="3924300"/>
          <p14:tracePt t="49772" x="5676900" y="3943350"/>
          <p14:tracePt t="49788" x="5734050" y="3968750"/>
          <p14:tracePt t="49805" x="5765800" y="3975100"/>
          <p14:tracePt t="49822" x="5816600" y="3975100"/>
          <p14:tracePt t="49839" x="5867400" y="3975100"/>
          <p14:tracePt t="49856" x="5975350" y="3968750"/>
          <p14:tracePt t="49872" x="6032500" y="3962400"/>
          <p14:tracePt t="49889" x="6070600" y="3943350"/>
          <p14:tracePt t="49905" x="6140450" y="3924300"/>
          <p14:tracePt t="49922" x="6178550" y="3905250"/>
          <p14:tracePt t="49939" x="6235700" y="3860800"/>
          <p14:tracePt t="49955" x="6273800" y="3822700"/>
          <p14:tracePt t="49972" x="6318250" y="3771900"/>
          <p14:tracePt t="49988" x="6337300" y="3752850"/>
          <p14:tracePt t="50005" x="6350000" y="3714750"/>
          <p14:tracePt t="50022" x="6369050" y="3670300"/>
          <p14:tracePt t="50039" x="6381750" y="3632200"/>
          <p14:tracePt t="50055" x="6394450" y="3594100"/>
          <p14:tracePt t="50072" x="6413500" y="3543300"/>
          <p14:tracePt t="50090" x="6419850" y="3498850"/>
          <p14:tracePt t="50105" x="6451600" y="3435350"/>
          <p14:tracePt t="50122" x="6457950" y="3378200"/>
          <p14:tracePt t="50139" x="6477000" y="3289300"/>
          <p14:tracePt t="50155" x="6483350" y="3225800"/>
          <p14:tracePt t="50172" x="6483350" y="3162300"/>
          <p14:tracePt t="50188" x="6483350" y="3067050"/>
          <p14:tracePt t="50205" x="6483350" y="3009900"/>
          <p14:tracePt t="50222" x="6483350" y="2914650"/>
          <p14:tracePt t="50239" x="6470650" y="2838450"/>
          <p14:tracePt t="50256" x="6451600" y="2724150"/>
          <p14:tracePt t="50272" x="6438900" y="2660650"/>
          <p14:tracePt t="50289" x="6407150" y="2584450"/>
          <p14:tracePt t="50305" x="6369050" y="2482850"/>
          <p14:tracePt t="50322" x="6337300" y="2425700"/>
          <p14:tracePt t="50338" x="6292850" y="2349500"/>
          <p14:tracePt t="50355" x="6261100" y="2286000"/>
          <p14:tracePt t="50372" x="6235700" y="2260600"/>
          <p14:tracePt t="50390" x="6216650" y="2222500"/>
          <p14:tracePt t="50406" x="6191250" y="2184400"/>
          <p14:tracePt t="50422" x="6165850" y="2146300"/>
          <p14:tracePt t="50439" x="6159500" y="2133600"/>
          <p14:tracePt t="50455" x="6146800" y="2127250"/>
          <p14:tracePt t="50472" x="6127750" y="2114550"/>
          <p14:tracePt t="50489" x="6108700" y="2108200"/>
          <p14:tracePt t="50505" x="6076950" y="2101850"/>
          <p14:tracePt t="50522" x="6051550" y="2089150"/>
          <p14:tracePt t="50538" x="6000750" y="2082800"/>
          <p14:tracePt t="50555" x="5969000" y="2082800"/>
          <p14:tracePt t="50572" x="5911850" y="2082800"/>
          <p14:tracePt t="50589" x="5867400" y="2082800"/>
          <p14:tracePt t="50605" x="5797550" y="2101850"/>
          <p14:tracePt t="50622" x="5664200" y="2171700"/>
          <p14:tracePt t="50638" x="5568950" y="2247900"/>
          <p14:tracePt t="50655" x="5473700" y="2324100"/>
          <p14:tracePt t="50672" x="5448300" y="2355850"/>
          <p14:tracePt t="50689" x="5429250" y="2374900"/>
          <p14:tracePt t="50705" x="5422900" y="2381250"/>
          <p14:tracePt t="50722" x="5422900" y="2387600"/>
          <p14:tracePt t="50738" x="5410200" y="2393950"/>
          <p14:tracePt t="50756" x="5397500" y="2413000"/>
          <p14:tracePt t="50772" x="5391150" y="2444750"/>
          <p14:tracePt t="50789" x="5384800" y="2476500"/>
          <p14:tracePt t="50805" x="5365750" y="2540000"/>
          <p14:tracePt t="50822" x="5346700" y="2647950"/>
          <p14:tracePt t="50839" x="5334000" y="2717800"/>
          <p14:tracePt t="50840" x="5327650" y="2749550"/>
          <p14:tracePt t="50855" x="5321300" y="2806700"/>
          <p14:tracePt t="50872" x="5321300" y="2851150"/>
          <p14:tracePt t="50889" x="5321300" y="2908300"/>
          <p14:tracePt t="50905" x="5321300" y="2952750"/>
          <p14:tracePt t="50922" x="5321300" y="2990850"/>
          <p14:tracePt t="50938" x="5321300" y="3041650"/>
          <p14:tracePt t="50955" x="5321300" y="3073400"/>
          <p14:tracePt t="50972" x="5327650" y="3098800"/>
          <p14:tracePt t="50989" x="5327650" y="3117850"/>
          <p14:tracePt t="51005" x="5340350" y="3143250"/>
          <p14:tracePt t="51022" x="5346700" y="3168650"/>
          <p14:tracePt t="51039" x="5353050" y="3194050"/>
          <p14:tracePt t="51055" x="5365750" y="3232150"/>
          <p14:tracePt t="51072" x="5378450" y="3251200"/>
          <p14:tracePt t="51089" x="5384800" y="3276600"/>
          <p14:tracePt t="51105" x="5391150" y="3289300"/>
          <p14:tracePt t="51122" x="5391150" y="3308350"/>
          <p14:tracePt t="51138" x="5397500" y="3314700"/>
          <p14:tracePt t="51172" x="5410200" y="3327400"/>
          <p14:tracePt t="51188" x="5416550" y="3346450"/>
          <p14:tracePt t="51205" x="5435600" y="3371850"/>
          <p14:tracePt t="51222" x="5448300" y="3390900"/>
          <p14:tracePt t="51239" x="5454650" y="3409950"/>
          <p14:tracePt t="51255" x="5467350" y="3429000"/>
          <p14:tracePt t="51272" x="5473700" y="3441700"/>
          <p14:tracePt t="51289" x="5473700" y="3448050"/>
          <p14:tracePt t="51305" x="5480050" y="3460750"/>
          <p14:tracePt t="51322" x="5492750" y="3492500"/>
          <p14:tracePt t="51339" x="5499100" y="3517900"/>
          <p14:tracePt t="51355" x="5505450" y="3536950"/>
          <p14:tracePt t="51372" x="5511800" y="3556000"/>
          <p14:tracePt t="51389" x="5518150" y="3568700"/>
          <p14:tracePt t="51405" x="5524500" y="3581400"/>
          <p14:tracePt t="51422" x="5524500" y="3587750"/>
          <p14:tracePt t="51439" x="5530850" y="3606800"/>
          <p14:tracePt t="51455" x="5537200" y="3632200"/>
          <p14:tracePt t="51472" x="5543550" y="3651250"/>
          <p14:tracePt t="51488" x="5549900" y="3676650"/>
          <p14:tracePt t="51505" x="5556250" y="3683000"/>
          <p14:tracePt t="51522" x="5556250" y="3689350"/>
          <p14:tracePt t="51538" x="5556250" y="3695700"/>
          <p14:tracePt t="51555" x="5556250" y="3702050"/>
          <p14:tracePt t="51572" x="5568950" y="3714750"/>
          <p14:tracePt t="51589" x="5575300" y="3727450"/>
          <p14:tracePt t="51605" x="5581650" y="3746500"/>
          <p14:tracePt t="51622" x="5588000" y="3759200"/>
          <p14:tracePt t="51638" x="5594350" y="3765550"/>
          <p14:tracePt t="51672" x="5594350" y="3771900"/>
          <p14:tracePt t="51688" x="5600700" y="3778250"/>
          <p14:tracePt t="51705" x="5607050" y="3784600"/>
          <p14:tracePt t="51722" x="5626100" y="3797300"/>
          <p14:tracePt t="51738" x="5638800" y="3810000"/>
          <p14:tracePt t="51755" x="5651500" y="3822700"/>
          <p14:tracePt t="51772" x="5664200" y="3829050"/>
          <p14:tracePt t="51789" x="5664200" y="3835400"/>
          <p14:tracePt t="51805" x="5670550" y="3841750"/>
          <p14:tracePt t="51822" x="5676900" y="3841750"/>
          <p14:tracePt t="51838" x="5683250" y="3841750"/>
          <p14:tracePt t="51886" x="5689600" y="3841750"/>
          <p14:tracePt t="51893" x="5695950" y="3848100"/>
          <p14:tracePt t="51905" x="5708650" y="3848100"/>
          <p14:tracePt t="51922" x="5759450" y="3873500"/>
          <p14:tracePt t="51938" x="5797550" y="3879850"/>
          <p14:tracePt t="51955" x="5835650" y="3892550"/>
          <p14:tracePt t="51972" x="5854700" y="3898900"/>
          <p14:tracePt t="51989" x="5867400" y="3905250"/>
          <p14:tracePt t="52022" x="5880100" y="3905250"/>
          <p14:tracePt t="52038" x="5899150" y="3898900"/>
          <p14:tracePt t="52055" x="5911850" y="3892550"/>
          <p14:tracePt t="53215" x="5930900" y="3892550"/>
          <p14:tracePt t="53221" x="5949950" y="3892550"/>
          <p14:tracePt t="53227" x="5969000" y="3886200"/>
          <p14:tracePt t="53238" x="5981700" y="3886200"/>
          <p14:tracePt t="53255" x="6032500" y="3879850"/>
          <p14:tracePt t="53272" x="6064250" y="3879850"/>
          <p14:tracePt t="53288" x="6102350" y="3879850"/>
          <p14:tracePt t="53305" x="6178550" y="3860800"/>
          <p14:tracePt t="53322" x="6229350" y="3854450"/>
          <p14:tracePt t="53324" x="6248400" y="3854450"/>
          <p14:tracePt t="53338" x="6286500" y="3835400"/>
          <p14:tracePt t="53355" x="6311900" y="3829050"/>
          <p14:tracePt t="53372" x="6343650" y="3816350"/>
          <p14:tracePt t="53388" x="6375400" y="3797300"/>
          <p14:tracePt t="53405" x="6400800" y="3778250"/>
          <p14:tracePt t="53422" x="6438900" y="3746500"/>
          <p14:tracePt t="53438" x="6457950" y="3714750"/>
          <p14:tracePt t="53456" x="6477000" y="3670300"/>
          <p14:tracePt t="53472" x="6483350" y="3632200"/>
          <p14:tracePt t="53489" x="6489700" y="3562350"/>
          <p14:tracePt t="53505" x="6483350" y="3492500"/>
          <p14:tracePt t="53522" x="6477000" y="3422650"/>
          <p14:tracePt t="53538" x="6457950" y="3327400"/>
          <p14:tracePt t="53555" x="6445250" y="3295650"/>
          <p14:tracePt t="53572" x="6426200" y="3244850"/>
          <p14:tracePt t="53588" x="6407150" y="3219450"/>
          <p14:tracePt t="53605" x="6388100" y="3187700"/>
          <p14:tracePt t="53622" x="6356350" y="3136900"/>
          <p14:tracePt t="53638" x="6337300" y="3117850"/>
          <p14:tracePt t="53655" x="6324600" y="3098800"/>
          <p14:tracePt t="53672" x="6311900" y="3086100"/>
          <p14:tracePt t="53688" x="6299200" y="3079750"/>
          <p14:tracePt t="53705" x="6286500" y="3073400"/>
          <p14:tracePt t="53722" x="6254750" y="3067050"/>
          <p14:tracePt t="53738" x="6178550" y="3054350"/>
          <p14:tracePt t="53755" x="6134100" y="3048000"/>
          <p14:tracePt t="53772" x="6070600" y="3048000"/>
          <p14:tracePt t="53788" x="6051550" y="3048000"/>
          <p14:tracePt t="53805" x="6026150" y="3048000"/>
          <p14:tracePt t="53822" x="5994400" y="3054350"/>
          <p14:tracePt t="53839" x="5937250" y="3092450"/>
          <p14:tracePt t="53855" x="5822950" y="3194050"/>
          <p14:tracePt t="53872" x="5746750" y="3282950"/>
          <p14:tracePt t="53888" x="5664200" y="3403600"/>
          <p14:tracePt t="53905" x="5626100" y="3473450"/>
          <p14:tracePt t="53922" x="5588000" y="3543300"/>
          <p14:tracePt t="53938" x="5568950" y="3581400"/>
          <p14:tracePt t="53955" x="5556250" y="3613150"/>
          <p14:tracePt t="53972" x="5549900" y="3632200"/>
          <p14:tracePt t="53988" x="5543550" y="3638550"/>
          <p14:tracePt t="54005" x="5543550" y="3651250"/>
          <p14:tracePt t="54022" x="5543550" y="3657600"/>
          <p14:tracePt t="54038" x="5549900" y="3676650"/>
          <p14:tracePt t="54055" x="5581650" y="3733800"/>
          <p14:tracePt t="54072" x="5619750" y="3778250"/>
          <p14:tracePt t="54088" x="5676900" y="3829050"/>
          <p14:tracePt t="54105" x="5727700" y="3860800"/>
          <p14:tracePt t="54122" x="5842000" y="3911600"/>
          <p14:tracePt t="54138" x="5937250" y="3930650"/>
          <p14:tracePt t="54155" x="6032500" y="3943350"/>
          <p14:tracePt t="54172" x="6159500" y="3943350"/>
          <p14:tracePt t="54188" x="6223000" y="3943350"/>
          <p14:tracePt t="54205" x="6261100" y="3937000"/>
          <p14:tracePt t="54222" x="6273800" y="3930650"/>
          <p14:tracePt t="54239" x="6292850" y="3917950"/>
          <p14:tracePt t="54255" x="6299200" y="3917950"/>
          <p14:tracePt t="54272" x="6311900" y="3905250"/>
          <p14:tracePt t="54288" x="6337300" y="3879850"/>
          <p14:tracePt t="54305" x="6356350" y="3867150"/>
          <p14:tracePt t="54322" x="6369050" y="3848100"/>
          <p14:tracePt t="54339" x="6381750" y="3835400"/>
          <p14:tracePt t="54356" x="6394450" y="3822700"/>
          <p14:tracePt t="54372" x="6400800" y="3816350"/>
          <p14:tracePt t="54389" x="6400800" y="3810000"/>
          <p14:tracePt t="54405" x="6407150" y="3803650"/>
          <p14:tracePt t="54438" x="6413500" y="3797300"/>
          <p14:tracePt t="54455" x="6413500" y="3784600"/>
          <p14:tracePt t="54472" x="6419850" y="3778250"/>
          <p14:tracePt t="54505" x="6419850" y="3771900"/>
          <p14:tracePt t="54535" x="6419850" y="3765550"/>
          <p14:tracePt t="54562" x="6419850" y="3759200"/>
          <p14:tracePt t="54583" x="6419850" y="3752850"/>
          <p14:tracePt t="56379" x="6419850" y="3746500"/>
          <p14:tracePt t="56399" x="6419850" y="3740150"/>
          <p14:tracePt t="56419" x="6426200" y="3727450"/>
          <p14:tracePt t="56433" x="6426200" y="3714750"/>
          <p14:tracePt t="56447" x="6432550" y="3708400"/>
          <p14:tracePt t="56454" x="6432550" y="3695700"/>
          <p14:tracePt t="56460" x="6432550" y="3689350"/>
          <p14:tracePt t="56472" x="6438900" y="3683000"/>
          <p14:tracePt t="56488" x="6438900" y="3644900"/>
          <p14:tracePt t="56505" x="6438900" y="3613150"/>
          <p14:tracePt t="56522" x="6438900" y="3524250"/>
          <p14:tracePt t="56538" x="6419850" y="3454400"/>
          <p14:tracePt t="56555" x="6394450" y="3397250"/>
          <p14:tracePt t="56572" x="6356350" y="3302000"/>
          <p14:tracePt t="56589" x="6330950" y="3251200"/>
          <p14:tracePt t="56606" x="6299200" y="3200400"/>
          <p14:tracePt t="56622" x="6235700" y="3111500"/>
          <p14:tracePt t="56638" x="6197600" y="3054350"/>
          <p14:tracePt t="56655" x="6140450" y="2971800"/>
          <p14:tracePt t="56672" x="6115050" y="2946400"/>
          <p14:tracePt t="56688" x="6089650" y="2921000"/>
          <p14:tracePt t="56705" x="6083300" y="2914650"/>
          <p14:tracePt t="56722" x="6064250" y="2901950"/>
          <p14:tracePt t="56738" x="6032500" y="2882900"/>
          <p14:tracePt t="56755" x="6000750" y="2870200"/>
          <p14:tracePt t="56772" x="5981700" y="2857500"/>
          <p14:tracePt t="56788" x="5962650" y="2851150"/>
          <p14:tracePt t="56806" x="5918200" y="2844800"/>
          <p14:tracePt t="56822" x="5892800" y="2838450"/>
          <p14:tracePt t="56839" x="5842000" y="2832100"/>
          <p14:tracePt t="56855" x="5803900" y="2838450"/>
          <p14:tracePt t="56872" x="5765800" y="2851150"/>
          <p14:tracePt t="56888" x="5715000" y="2876550"/>
          <p14:tracePt t="56905" x="5689600" y="2901950"/>
          <p14:tracePt t="56922" x="5619750" y="3009900"/>
          <p14:tracePt t="56938" x="5581650" y="3105150"/>
          <p14:tracePt t="56956" x="5537200" y="3244850"/>
          <p14:tracePt t="56972" x="5524500" y="3327400"/>
          <p14:tracePt t="56988" x="5511800" y="3403600"/>
          <p14:tracePt t="57005" x="5505450" y="3486150"/>
          <p14:tracePt t="57022" x="5505450" y="3543300"/>
          <p14:tracePt t="57038" x="5511800" y="3619500"/>
          <p14:tracePt t="57055" x="5511800" y="3663950"/>
          <p14:tracePt t="57072" x="5524500" y="3695700"/>
          <p14:tracePt t="57088" x="5537200" y="3752850"/>
          <p14:tracePt t="57106" x="5562600" y="3797300"/>
          <p14:tracePt t="57122" x="5594350" y="3879850"/>
          <p14:tracePt t="57138" x="5626100" y="3937000"/>
          <p14:tracePt t="57155" x="5664200" y="4019550"/>
          <p14:tracePt t="57172" x="5689600" y="4051300"/>
          <p14:tracePt t="57189" x="5702300" y="4095750"/>
          <p14:tracePt t="57205" x="5727700" y="4152900"/>
          <p14:tracePt t="57222" x="5740400" y="4165600"/>
          <p14:tracePt t="57238" x="5740400" y="4191000"/>
          <p14:tracePt t="57658" x="5746750" y="4184650"/>
          <p14:tracePt t="57664" x="5753100" y="4171950"/>
          <p14:tracePt t="57672" x="5765800" y="4159250"/>
          <p14:tracePt t="57688" x="5784850" y="4114800"/>
          <p14:tracePt t="57705" x="5822950" y="4057650"/>
          <p14:tracePt t="57722" x="5835650" y="4038600"/>
          <p14:tracePt t="57739" x="5848350" y="4019550"/>
          <p14:tracePt t="57755" x="5854700" y="4006850"/>
          <p14:tracePt t="57772" x="5861050" y="4000500"/>
          <p14:tracePt t="57788" x="5861050" y="3981450"/>
          <p14:tracePt t="57805" x="5867400" y="3968750"/>
          <p14:tracePt t="57822" x="5873750" y="3943350"/>
          <p14:tracePt t="57838" x="5880100" y="3924300"/>
          <p14:tracePt t="57855" x="5886450" y="3898900"/>
          <p14:tracePt t="57872" x="5892800" y="3873500"/>
          <p14:tracePt t="57888" x="5899150" y="3854450"/>
          <p14:tracePt t="57905" x="5899150" y="3829050"/>
          <p14:tracePt t="57922" x="5899150" y="3810000"/>
          <p14:tracePt t="57938" x="5899150" y="3797300"/>
          <p14:tracePt t="57955" x="5899150" y="3778250"/>
          <p14:tracePt t="57972" x="5899150" y="3771900"/>
          <p14:tracePt t="57988" x="5899150" y="3759200"/>
          <p14:tracePt t="58023" x="5899150" y="3752850"/>
          <p14:tracePt t="58166" x="5899150" y="3759200"/>
          <p14:tracePt t="58173" x="5899150" y="3765550"/>
          <p14:tracePt t="58187" x="5899150" y="3771900"/>
          <p14:tracePt t="58194" x="5899150" y="3778250"/>
          <p14:tracePt t="58205" x="5899150" y="3784600"/>
          <p14:tracePt t="58222" x="5899150" y="3816350"/>
          <p14:tracePt t="58238" x="5899150" y="3835400"/>
          <p14:tracePt t="58255" x="5899150" y="3873500"/>
          <p14:tracePt t="58272" x="5899150" y="3892550"/>
          <p14:tracePt t="58288" x="5899150" y="3911600"/>
          <p14:tracePt t="58305" x="5899150" y="3943350"/>
          <p14:tracePt t="58322" x="5899150" y="3968750"/>
          <p14:tracePt t="58338" x="5899150" y="4000500"/>
          <p14:tracePt t="58355" x="5905500" y="4013200"/>
          <p14:tracePt t="58372" x="5905500" y="4032250"/>
          <p14:tracePt t="58388" x="5911850" y="4057650"/>
          <p14:tracePt t="58405" x="5911850" y="4076700"/>
          <p14:tracePt t="58422" x="5911850" y="4114800"/>
          <p14:tracePt t="58438" x="5911850" y="4133850"/>
          <p14:tracePt t="58455" x="5911850" y="4178300"/>
          <p14:tracePt t="58472" x="5911850" y="4197350"/>
          <p14:tracePt t="58488" x="5905500" y="4241800"/>
          <p14:tracePt t="58506" x="5892800" y="4343400"/>
          <p14:tracePt t="58522" x="5880100" y="4413250"/>
          <p14:tracePt t="58538" x="5867400" y="4495800"/>
          <p14:tracePt t="58555" x="5867400" y="4552950"/>
          <p14:tracePt t="58572" x="5867400" y="4641850"/>
          <p14:tracePt t="58588" x="5867400" y="4686300"/>
          <p14:tracePt t="58605" x="5867400" y="4718050"/>
          <p14:tracePt t="58622" x="5867400" y="4775200"/>
          <p14:tracePt t="58638" x="5867400" y="4800600"/>
          <p14:tracePt t="58655" x="5867400" y="4838700"/>
          <p14:tracePt t="58672" x="5861050" y="4857750"/>
          <p14:tracePt t="58689" x="5861050" y="4883150"/>
          <p14:tracePt t="58705" x="5861050" y="4902200"/>
          <p14:tracePt t="58722" x="5854700" y="4914900"/>
          <p14:tracePt t="58738" x="5848350" y="4940300"/>
          <p14:tracePt t="58755" x="5848350" y="4959350"/>
          <p14:tracePt t="58772" x="5842000" y="4978400"/>
          <p14:tracePt t="58788" x="5835650" y="4991100"/>
          <p14:tracePt t="59716" x="5638800" y="5124450"/>
          <p14:tracePt t="59722" x="5334000" y="5314950"/>
          <p14:tracePt t="59727" x="5029200" y="5467350"/>
          <p14:tracePt t="59738" x="4730750" y="5588000"/>
          <p14:tracePt t="59755" x="3790950" y="5943600"/>
          <p14:tracePt t="59772" x="3092450" y="6121400"/>
          <p14:tracePt t="59788" x="2451100" y="6229350"/>
          <p14:tracePt t="59805" x="1962150" y="6286500"/>
          <p14:tracePt t="59822" x="1885950" y="6299200"/>
          <p14:tracePt t="59824" x="1866900" y="6299200"/>
          <p14:tracePt t="59838" x="1835150" y="6286500"/>
          <p14:tracePt t="59855" x="1816100" y="6235700"/>
          <p14:tracePt t="59927" x="1809750" y="6235700"/>
          <p14:tracePt t="60175" x="1663700" y="6191250"/>
          <p14:tracePt t="60182" x="1454150" y="6115050"/>
          <p14:tracePt t="60188" x="1238250" y="6032500"/>
          <p14:tracePt t="60205" x="920750" y="5924550"/>
          <p14:tracePt t="60223" x="692150" y="5848350"/>
          <p14:tracePt t="60238" x="361950" y="5746750"/>
          <p14:tracePt t="60255" x="146050" y="5676900"/>
          <p14:tracePt t="60271" x="0" y="5600700"/>
          <p14:tracePt t="60288" x="0" y="5575300"/>
          <p14:tracePt t="60305" x="0" y="5556250"/>
          <p14:tracePt t="60322" x="0" y="5549900"/>
          <p14:tracePt t="60657" x="0" y="5543550"/>
          <p14:tracePt t="60664" x="0" y="5530850"/>
          <p14:tracePt t="60672" x="0" y="5505450"/>
          <p14:tracePt t="60688" x="0" y="5486400"/>
          <p14:tracePt t="60705" x="0" y="547370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59ADDB7-0721-2804-35A6-565EC5F8C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Induction de la réponse adaptative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79E0ED-3815-A76D-8168-41DDA4B34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R="0"/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Kambayashi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T,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Laufer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TM.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Atypical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MHC class II-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expressing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antigen-presenting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: can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anything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replace a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dendritic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Nat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2014; 14: 719-730.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C4575A-875A-BA55-A3AA-98F750AF1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656" y="761777"/>
            <a:ext cx="6759782" cy="5024570"/>
          </a:xfrm>
          <a:prstGeom prst="rect">
            <a:avLst/>
          </a:prstGeom>
        </p:spPr>
      </p:pic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881B3827-ABB7-0529-760C-7DA31223799C}"/>
              </a:ext>
            </a:extLst>
          </p:cNvPr>
          <p:cNvSpPr txBox="1">
            <a:spLocks/>
          </p:cNvSpPr>
          <p:nvPr/>
        </p:nvSpPr>
        <p:spPr>
          <a:xfrm>
            <a:off x="7061752" y="755034"/>
            <a:ext cx="5130248" cy="5422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des lymphocytes T CD4</a:t>
            </a:r>
            <a:r>
              <a:rPr lang="fr-FR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naïf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3 signaux complémentaires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Multiples polarisations </a:t>
            </a:r>
            <a:r>
              <a:rPr lang="fr-FR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LTh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possibles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Dépendantes de l’environnement</a:t>
            </a: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endParaRPr lang="fr-F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LTh2 = Stimulés par l’IL-4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Facteur de transcription = GATA3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 de l’IL-33R et du CRTH2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des cytokines T2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49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92"/>
    </mc:Choice>
    <mc:Fallback>
      <p:transition spd="slow" advTm="69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71" x="0" y="5480050"/>
          <p14:tracePt t="1885" x="0" y="5486400"/>
          <p14:tracePt t="1892" x="0" y="5492750"/>
          <p14:tracePt t="1912" x="0" y="5499100"/>
          <p14:tracePt t="1926" x="0" y="5505450"/>
          <p14:tracePt t="1988" x="0" y="5499100"/>
          <p14:tracePt t="1995" x="0" y="5492750"/>
          <p14:tracePt t="2002" x="0" y="5480050"/>
          <p14:tracePt t="2011" x="0" y="5448300"/>
          <p14:tracePt t="2028" x="0" y="5149850"/>
          <p14:tracePt t="2045" x="0" y="4394200"/>
          <p14:tracePt t="2061" x="0" y="3987800"/>
          <p14:tracePt t="2078" x="0" y="3473450"/>
          <p14:tracePt t="2095" x="0" y="3232150"/>
          <p14:tracePt t="2111" x="0" y="2997200"/>
          <p14:tracePt t="2128" x="0" y="2908300"/>
          <p14:tracePt t="2144" x="0" y="2863850"/>
          <p14:tracePt t="2161" x="0" y="2819400"/>
          <p14:tracePt t="2499" x="0" y="2768600"/>
          <p14:tracePt t="2505" x="0" y="2647950"/>
          <p14:tracePt t="2511" x="0" y="2463800"/>
          <p14:tracePt t="2528" x="0" y="2070100"/>
          <p14:tracePt t="2545" x="0" y="1568450"/>
          <p14:tracePt t="2561" x="0" y="1301750"/>
          <p14:tracePt t="2578" x="0" y="1123950"/>
          <p14:tracePt t="2594" x="0" y="958850"/>
          <p14:tracePt t="2611" x="0" y="920750"/>
          <p14:tracePt t="2628" x="0" y="895350"/>
          <p14:tracePt t="2645" x="0" y="882650"/>
          <p14:tracePt t="3069" x="0" y="876300"/>
          <p14:tracePt t="3075" x="0" y="863600"/>
          <p14:tracePt t="3082" x="0" y="857250"/>
          <p14:tracePt t="3095" x="0" y="850900"/>
          <p14:tracePt t="3111" x="0" y="800100"/>
          <p14:tracePt t="3128" x="0" y="774700"/>
          <p14:tracePt t="3145" x="0" y="730250"/>
          <p14:tracePt t="3161" x="0" y="692150"/>
          <p14:tracePt t="3178" x="0" y="660400"/>
          <p14:tracePt t="3194" x="0" y="622300"/>
          <p14:tracePt t="3211" x="0" y="584200"/>
          <p14:tracePt t="3228" x="0" y="546100"/>
          <p14:tracePt t="3245" x="0" y="533400"/>
          <p14:tracePt t="3261" x="0" y="520700"/>
          <p14:tracePt t="3278" x="0" y="514350"/>
          <p14:tracePt t="3295" x="0" y="508000"/>
          <p14:tracePt t="3311" x="0" y="501650"/>
          <p14:tracePt t="3345" x="0" y="495300"/>
          <p14:tracePt t="3509" x="0" y="501650"/>
          <p14:tracePt t="3529" x="0" y="508000"/>
          <p14:tracePt t="3577" x="0" y="514350"/>
          <p14:tracePt t="3639" x="0" y="520700"/>
          <p14:tracePt t="3694" x="0" y="527050"/>
          <p14:tracePt t="3742" x="0" y="533400"/>
          <p14:tracePt t="4506" x="6350" y="533400"/>
          <p14:tracePt t="4611" x="6350" y="539750"/>
          <p14:tracePt t="6556" x="6350" y="565150"/>
          <p14:tracePt t="6562" x="6350" y="596900"/>
          <p14:tracePt t="6569" x="12700" y="635000"/>
          <p14:tracePt t="6578" x="12700" y="685800"/>
          <p14:tracePt t="6594" x="19050" y="781050"/>
          <p14:tracePt t="6611" x="38100" y="965200"/>
          <p14:tracePt t="6628" x="38100" y="1111250"/>
          <p14:tracePt t="6645" x="57150" y="1308100"/>
          <p14:tracePt t="6661" x="69850" y="1428750"/>
          <p14:tracePt t="6678" x="88900" y="1504950"/>
          <p14:tracePt t="6694" x="101600" y="1574800"/>
          <p14:tracePt t="6711" x="107950" y="1600200"/>
          <p14:tracePt t="6728" x="120650" y="1644650"/>
          <p14:tracePt t="6745" x="133350" y="1676400"/>
          <p14:tracePt t="6762" x="171450" y="1727200"/>
          <p14:tracePt t="6778" x="177800" y="1739900"/>
          <p14:tracePt t="7099" x="228600" y="1720850"/>
          <p14:tracePt t="7106" x="292100" y="1682750"/>
          <p14:tracePt t="7113" x="368300" y="1644650"/>
          <p14:tracePt t="7128" x="514350" y="1574800"/>
          <p14:tracePt t="7144" x="641350" y="1517650"/>
          <p14:tracePt t="7161" x="787400" y="1460500"/>
          <p14:tracePt t="7178" x="850900" y="1422400"/>
          <p14:tracePt t="7194" x="895350" y="1390650"/>
          <p14:tracePt t="7211" x="939800" y="1358900"/>
          <p14:tracePt t="7228" x="971550" y="1339850"/>
          <p14:tracePt t="7245" x="1016000" y="1301750"/>
          <p14:tracePt t="7261" x="1041400" y="1263650"/>
          <p14:tracePt t="7278" x="1111250" y="1206500"/>
          <p14:tracePt t="7295" x="1155700" y="1162050"/>
          <p14:tracePt t="7311" x="1219200" y="1098550"/>
          <p14:tracePt t="7328" x="1295400" y="1016000"/>
          <p14:tracePt t="7345" x="1352550" y="965200"/>
          <p14:tracePt t="7361" x="1422400" y="901700"/>
          <p14:tracePt t="7378" x="1473200" y="869950"/>
          <p14:tracePt t="7394" x="1543050" y="831850"/>
          <p14:tracePt t="7411" x="1600200" y="819150"/>
          <p14:tracePt t="7428" x="1663700" y="806450"/>
          <p14:tracePt t="7444" x="1720850" y="806450"/>
          <p14:tracePt t="7461" x="1758950" y="812800"/>
          <p14:tracePt t="7478" x="1816100" y="831850"/>
          <p14:tracePt t="7494" x="1885950" y="869950"/>
          <p14:tracePt t="7511" x="1943100" y="914400"/>
          <p14:tracePt t="7528" x="2032000" y="984250"/>
          <p14:tracePt t="7544" x="2063750" y="1022350"/>
          <p14:tracePt t="7561" x="2095500" y="1073150"/>
          <p14:tracePt t="7578" x="2108200" y="1104900"/>
          <p14:tracePt t="7594" x="2120900" y="1143000"/>
          <p14:tracePt t="7611" x="2120900" y="1206500"/>
          <p14:tracePt t="7628" x="2114550" y="1250950"/>
          <p14:tracePt t="7644" x="2095500" y="1346200"/>
          <p14:tracePt t="7661" x="2070100" y="1403350"/>
          <p14:tracePt t="7678" x="2019300" y="1498600"/>
          <p14:tracePt t="7694" x="1993900" y="1555750"/>
          <p14:tracePt t="7711" x="1968500" y="1600200"/>
          <p14:tracePt t="7728" x="1917700" y="1651000"/>
          <p14:tracePt t="7744" x="1879600" y="1689100"/>
          <p14:tracePt t="7747" x="1854200" y="1701800"/>
          <p14:tracePt t="7761" x="1803400" y="1739900"/>
          <p14:tracePt t="7778" x="1752600" y="1771650"/>
          <p14:tracePt t="7794" x="1701800" y="1797050"/>
          <p14:tracePt t="7812" x="1619250" y="1835150"/>
          <p14:tracePt t="7828" x="1574800" y="1847850"/>
          <p14:tracePt t="7844" x="1498600" y="1866900"/>
          <p14:tracePt t="7861" x="1428750" y="1879600"/>
          <p14:tracePt t="7878" x="1301750" y="1885950"/>
          <p14:tracePt t="7895" x="1238250" y="1892300"/>
          <p14:tracePt t="7912" x="1174750" y="1892300"/>
          <p14:tracePt t="7928" x="1143000" y="1892300"/>
          <p14:tracePt t="7944" x="1111250" y="1892300"/>
          <p14:tracePt t="7961" x="1035050" y="1892300"/>
          <p14:tracePt t="7978" x="958850" y="1892300"/>
          <p14:tracePt t="7995" x="844550" y="1885950"/>
          <p14:tracePt t="8011" x="787400" y="1873250"/>
          <p14:tracePt t="8028" x="730250" y="1866900"/>
          <p14:tracePt t="8045" x="673100" y="1854200"/>
          <p14:tracePt t="8061" x="647700" y="1854200"/>
          <p14:tracePt t="8078" x="622300" y="1841500"/>
          <p14:tracePt t="8095" x="590550" y="1828800"/>
          <p14:tracePt t="8111" x="539750" y="1809750"/>
          <p14:tracePt t="8128" x="495300" y="1784350"/>
          <p14:tracePt t="8145" x="469900" y="1765300"/>
          <p14:tracePt t="8161" x="444500" y="1746250"/>
          <p14:tracePt t="8178" x="412750" y="1727200"/>
          <p14:tracePt t="8194" x="368300" y="1695450"/>
          <p14:tracePt t="8211" x="349250" y="1663700"/>
          <p14:tracePt t="8228" x="304800" y="1625600"/>
          <p14:tracePt t="8244" x="279400" y="1593850"/>
          <p14:tracePt t="8261" x="260350" y="1562100"/>
          <p14:tracePt t="8278" x="234950" y="1511300"/>
          <p14:tracePt t="8294" x="222250" y="1485900"/>
          <p14:tracePt t="8311" x="203200" y="1422400"/>
          <p14:tracePt t="8328" x="203200" y="1352550"/>
          <p14:tracePt t="8345" x="203200" y="1225550"/>
          <p14:tracePt t="8361" x="215900" y="1136650"/>
          <p14:tracePt t="8378" x="228600" y="1060450"/>
          <p14:tracePt t="8394" x="254000" y="965200"/>
          <p14:tracePt t="8412" x="273050" y="901700"/>
          <p14:tracePt t="8428" x="298450" y="819150"/>
          <p14:tracePt t="8444" x="323850" y="768350"/>
          <p14:tracePt t="8461" x="342900" y="736600"/>
          <p14:tracePt t="8478" x="361950" y="692150"/>
          <p14:tracePt t="8494" x="368300" y="666750"/>
          <p14:tracePt t="8511" x="393700" y="641350"/>
          <p14:tracePt t="8528" x="412750" y="615950"/>
          <p14:tracePt t="8544" x="450850" y="584200"/>
          <p14:tracePt t="8561" x="495300" y="552450"/>
          <p14:tracePt t="8578" x="552450" y="520700"/>
          <p14:tracePt t="8594" x="654050" y="482600"/>
          <p14:tracePt t="8611" x="717550" y="469900"/>
          <p14:tracePt t="8628" x="819150" y="457200"/>
          <p14:tracePt t="8644" x="901700" y="457200"/>
          <p14:tracePt t="8661" x="1022350" y="482600"/>
          <p14:tracePt t="8678" x="1130300" y="508000"/>
          <p14:tracePt t="8695" x="1225550" y="539750"/>
          <p14:tracePt t="8711" x="1352550" y="596900"/>
          <p14:tracePt t="8728" x="1447800" y="635000"/>
          <p14:tracePt t="8730" x="1485900" y="654050"/>
          <p14:tracePt t="8745" x="1549400" y="685800"/>
          <p14:tracePt t="8761" x="1600200" y="717550"/>
          <p14:tracePt t="8778" x="1682750" y="768350"/>
          <p14:tracePt t="8794" x="1739900" y="800100"/>
          <p14:tracePt t="8811" x="1790700" y="831850"/>
          <p14:tracePt t="8828" x="1841500" y="857250"/>
          <p14:tracePt t="8844" x="1866900" y="876300"/>
          <p14:tracePt t="8861" x="1898650" y="895350"/>
          <p14:tracePt t="8878" x="1911350" y="914400"/>
          <p14:tracePt t="8895" x="1936750" y="939800"/>
          <p14:tracePt t="8911" x="1955800" y="971550"/>
          <p14:tracePt t="8928" x="1974850" y="1003300"/>
          <p14:tracePt t="8944" x="2000250" y="1060450"/>
          <p14:tracePt t="8961" x="2012950" y="1085850"/>
          <p14:tracePt t="8978" x="2032000" y="1149350"/>
          <p14:tracePt t="8994" x="2032000" y="1193800"/>
          <p14:tracePt t="9013" x="2019300" y="1289050"/>
          <p14:tracePt t="9028" x="2006600" y="1352550"/>
          <p14:tracePt t="9044" x="1981200" y="1409700"/>
          <p14:tracePt t="9061" x="1943100" y="1498600"/>
          <p14:tracePt t="9078" x="1917700" y="1555750"/>
          <p14:tracePt t="9095" x="1873250" y="1638300"/>
          <p14:tracePt t="9111" x="1841500" y="1682750"/>
          <p14:tracePt t="9128" x="1790700" y="1727200"/>
          <p14:tracePt t="9144" x="1720850" y="1784350"/>
          <p14:tracePt t="9161" x="1670050" y="1822450"/>
          <p14:tracePt t="9178" x="1593850" y="1866900"/>
          <p14:tracePt t="9194" x="1504950" y="1892300"/>
          <p14:tracePt t="9212" x="1397000" y="1911350"/>
          <p14:tracePt t="9228" x="1231900" y="1930400"/>
          <p14:tracePt t="9245" x="1111250" y="1930400"/>
          <p14:tracePt t="9261" x="939800" y="1924050"/>
          <p14:tracePt t="9278" x="800100" y="1911350"/>
          <p14:tracePt t="9295" x="558800" y="1847850"/>
          <p14:tracePt t="9311" x="400050" y="1790700"/>
          <p14:tracePt t="9328" x="279400" y="1714500"/>
          <p14:tracePt t="9345" x="146050" y="1625600"/>
          <p14:tracePt t="9361" x="82550" y="1555750"/>
          <p14:tracePt t="9378" x="6350" y="1428750"/>
          <p14:tracePt t="9394" x="0" y="1339850"/>
          <p14:tracePt t="9411" x="0" y="1238250"/>
          <p14:tracePt t="9428" x="0" y="1181100"/>
          <p14:tracePt t="9445" x="0" y="1117600"/>
          <p14:tracePt t="9461" x="12700" y="1022350"/>
          <p14:tracePt t="9478" x="31750" y="952500"/>
          <p14:tracePt t="9494" x="76200" y="850900"/>
          <p14:tracePt t="9512" x="101600" y="793750"/>
          <p14:tracePt t="9528" x="127000" y="749300"/>
          <p14:tracePt t="9544" x="158750" y="692150"/>
          <p14:tracePt t="9561" x="177800" y="666750"/>
          <p14:tracePt t="9578" x="222250" y="615950"/>
          <p14:tracePt t="9594" x="273050" y="571500"/>
          <p14:tracePt t="9611" x="381000" y="501650"/>
          <p14:tracePt t="9628" x="457200" y="457200"/>
          <p14:tracePt t="9644" x="533400" y="412750"/>
          <p14:tracePt t="9661" x="641350" y="374650"/>
          <p14:tracePt t="9678" x="698500" y="361950"/>
          <p14:tracePt t="9694" x="793750" y="361950"/>
          <p14:tracePt t="9712" x="857250" y="374650"/>
          <p14:tracePt t="9728" x="946150" y="400050"/>
          <p14:tracePt t="9745" x="1009650" y="425450"/>
          <p14:tracePt t="9761" x="1047750" y="438150"/>
          <p14:tracePt t="9778" x="1092200" y="457200"/>
          <p14:tracePt t="9794" x="1136650" y="469900"/>
          <p14:tracePt t="9811" x="1187450" y="488950"/>
          <p14:tracePt t="9828" x="1225550" y="508000"/>
          <p14:tracePt t="9845" x="1257300" y="520700"/>
          <p14:tracePt t="9861" x="1276350" y="533400"/>
          <p14:tracePt t="9878" x="1295400" y="533400"/>
          <p14:tracePt t="9894" x="1308100" y="539750"/>
          <p14:tracePt t="9912" x="1314450" y="539750"/>
          <p14:tracePt t="9928" x="1327150" y="546100"/>
          <p14:tracePt t="9961" x="1333500" y="546100"/>
          <p14:tracePt t="9978" x="1339850" y="546100"/>
          <p14:tracePt t="10388" x="1352550" y="546100"/>
          <p14:tracePt t="10395" x="1371600" y="546100"/>
          <p14:tracePt t="10402" x="1390650" y="552450"/>
          <p14:tracePt t="10411" x="1403350" y="558800"/>
          <p14:tracePt t="10428" x="1447800" y="565150"/>
          <p14:tracePt t="10444" x="1504950" y="577850"/>
          <p14:tracePt t="10461" x="1543050" y="584200"/>
          <p14:tracePt t="10478" x="1600200" y="603250"/>
          <p14:tracePt t="10494" x="1631950" y="615950"/>
          <p14:tracePt t="10511" x="1663700" y="628650"/>
          <p14:tracePt t="10528" x="1714500" y="641350"/>
          <p14:tracePt t="10544" x="1746250" y="660400"/>
          <p14:tracePt t="10561" x="1797050" y="679450"/>
          <p14:tracePt t="10578" x="1822450" y="685800"/>
          <p14:tracePt t="10594" x="1854200" y="711200"/>
          <p14:tracePt t="10612" x="1879600" y="736600"/>
          <p14:tracePt t="10628" x="1905000" y="762000"/>
          <p14:tracePt t="10644" x="1930400" y="812800"/>
          <p14:tracePt t="10661" x="1949450" y="838200"/>
          <p14:tracePt t="10678" x="1968500" y="882650"/>
          <p14:tracePt t="10694" x="1968500" y="920750"/>
          <p14:tracePt t="10711" x="1981200" y="990600"/>
          <p14:tracePt t="10728" x="1981200" y="1079500"/>
          <p14:tracePt t="10745" x="1968500" y="1155700"/>
          <p14:tracePt t="10761" x="1936750" y="1270000"/>
          <p14:tracePt t="10778" x="1917700" y="1327150"/>
          <p14:tracePt t="10794" x="1885950" y="1397000"/>
          <p14:tracePt t="10811" x="1860550" y="1435100"/>
          <p14:tracePt t="10828" x="1835150" y="1485900"/>
          <p14:tracePt t="10844" x="1797050" y="1530350"/>
          <p14:tracePt t="10861" x="1784350" y="1555750"/>
          <p14:tracePt t="10878" x="1752600" y="1593850"/>
          <p14:tracePt t="10894" x="1727200" y="1612900"/>
          <p14:tracePt t="10911" x="1701800" y="1651000"/>
          <p14:tracePt t="10928" x="1682750" y="1670050"/>
          <p14:tracePt t="10945" x="1663700" y="1682750"/>
          <p14:tracePt t="10961" x="1631950" y="1708150"/>
          <p14:tracePt t="10978" x="1600200" y="1727200"/>
          <p14:tracePt t="10994" x="1549400" y="1752600"/>
          <p14:tracePt t="11011" x="1517650" y="1765300"/>
          <p14:tracePt t="11028" x="1473200" y="1778000"/>
          <p14:tracePt t="11044" x="1460500" y="1784350"/>
          <p14:tracePt t="11061" x="1447800" y="1790700"/>
          <p14:tracePt t="11078" x="1403350" y="1797050"/>
          <p14:tracePt t="11095" x="1371600" y="1809750"/>
          <p14:tracePt t="11111" x="1289050" y="1816100"/>
          <p14:tracePt t="11128" x="1238250" y="1828800"/>
          <p14:tracePt t="11145" x="1200150" y="1835150"/>
          <p14:tracePt t="11161" x="1174750" y="1841500"/>
          <p14:tracePt t="11178" x="1143000" y="1841500"/>
          <p14:tracePt t="11194" x="1104900" y="1841500"/>
          <p14:tracePt t="11211" x="1054100" y="1841500"/>
          <p14:tracePt t="11228" x="927100" y="1828800"/>
          <p14:tracePt t="11244" x="863600" y="1828800"/>
          <p14:tracePt t="11261" x="800100" y="1816100"/>
          <p14:tracePt t="11278" x="704850" y="1797050"/>
          <p14:tracePt t="11294" x="647700" y="1784350"/>
          <p14:tracePt t="11311" x="584200" y="1752600"/>
          <p14:tracePt t="11328" x="546100" y="1739900"/>
          <p14:tracePt t="11344" x="520700" y="1720850"/>
          <p14:tracePt t="11361" x="476250" y="1695450"/>
          <p14:tracePt t="11378" x="450850" y="1663700"/>
          <p14:tracePt t="11394" x="425450" y="1612900"/>
          <p14:tracePt t="11411" x="406400" y="1581150"/>
          <p14:tracePt t="11428" x="393700" y="1530350"/>
          <p14:tracePt t="11444" x="381000" y="1498600"/>
          <p14:tracePt t="11461" x="381000" y="1473200"/>
          <p14:tracePt t="11478" x="381000" y="1460500"/>
          <p14:tracePt t="11494" x="381000" y="1428750"/>
          <p14:tracePt t="11511" x="400050" y="1352550"/>
          <p14:tracePt t="11528" x="419100" y="1282700"/>
          <p14:tracePt t="11544" x="463550" y="1174750"/>
          <p14:tracePt t="11561" x="488950" y="1123950"/>
          <p14:tracePt t="11578" x="508000" y="1092200"/>
          <p14:tracePt t="11595" x="533400" y="1047750"/>
          <p14:tracePt t="11611" x="558800" y="1016000"/>
          <p14:tracePt t="11628" x="609600" y="952500"/>
          <p14:tracePt t="11644" x="654050" y="901700"/>
          <p14:tracePt t="11661" x="762000" y="812800"/>
          <p14:tracePt t="11678" x="838200" y="755650"/>
          <p14:tracePt t="11694" x="908050" y="723900"/>
          <p14:tracePt t="11711" x="984250" y="692150"/>
          <p14:tracePt t="11729" x="1041400" y="685800"/>
          <p14:tracePt t="11731" x="1066800" y="679450"/>
          <p14:tracePt t="11744" x="1123950" y="673100"/>
          <p14:tracePt t="11761" x="1181100" y="673100"/>
          <p14:tracePt t="11778" x="1231900" y="673100"/>
          <p14:tracePt t="11794" x="1320800" y="673100"/>
          <p14:tracePt t="11811" x="1384300" y="679450"/>
          <p14:tracePt t="11828" x="1473200" y="692150"/>
          <p14:tracePt t="11844" x="1555750" y="711200"/>
          <p14:tracePt t="11861" x="1682750" y="742950"/>
          <p14:tracePt t="11878" x="1733550" y="755650"/>
          <p14:tracePt t="11894" x="1816100" y="787400"/>
          <p14:tracePt t="11911" x="1854200" y="812800"/>
          <p14:tracePt t="11928" x="1905000" y="831850"/>
          <p14:tracePt t="11944" x="1955800" y="863600"/>
          <p14:tracePt t="11961" x="1981200" y="869950"/>
          <p14:tracePt t="11978" x="1993900" y="876300"/>
          <p14:tracePt t="11994" x="2000250" y="882650"/>
          <p14:tracePt t="12012" x="2012950" y="889000"/>
          <p14:tracePt t="12044" x="2012950" y="895350"/>
          <p14:tracePt t="12061" x="2019300" y="895350"/>
          <p14:tracePt t="12078" x="2025650" y="901700"/>
          <p14:tracePt t="12094" x="2032000" y="927100"/>
          <p14:tracePt t="12111" x="2044700" y="971550"/>
          <p14:tracePt t="12128" x="2063750" y="1041400"/>
          <p14:tracePt t="12144" x="2082800" y="1231900"/>
          <p14:tracePt t="12161" x="2082800" y="1352550"/>
          <p14:tracePt t="12178" x="2082800" y="1435100"/>
          <p14:tracePt t="12194" x="2082800" y="1479550"/>
          <p14:tracePt t="12211" x="2063750" y="1555750"/>
          <p14:tracePt t="12228" x="2051050" y="1600200"/>
          <p14:tracePt t="12244" x="2032000" y="1638300"/>
          <p14:tracePt t="12246" x="2025650" y="1651000"/>
          <p14:tracePt t="12261" x="2006600" y="1682750"/>
          <p14:tracePt t="12278" x="1993900" y="1701800"/>
          <p14:tracePt t="12294" x="1974850" y="1733550"/>
          <p14:tracePt t="12311" x="1955800" y="1752600"/>
          <p14:tracePt t="12328" x="1924050" y="1784350"/>
          <p14:tracePt t="12345" x="1905000" y="1797050"/>
          <p14:tracePt t="12361" x="1885950" y="1816100"/>
          <p14:tracePt t="12378" x="1866900" y="1828800"/>
          <p14:tracePt t="12394" x="1854200" y="1841500"/>
          <p14:tracePt t="12411" x="1835150" y="1854200"/>
          <p14:tracePt t="12428" x="1809750" y="1860550"/>
          <p14:tracePt t="12445" x="1778000" y="1873250"/>
          <p14:tracePt t="12461" x="1765300" y="1879600"/>
          <p14:tracePt t="12478" x="1746250" y="1879600"/>
          <p14:tracePt t="12494" x="1733550" y="1885950"/>
          <p14:tracePt t="12511" x="1727200" y="1885950"/>
          <p14:tracePt t="12528" x="1720850" y="1892300"/>
          <p14:tracePt t="12544" x="1708150" y="1898650"/>
          <p14:tracePt t="12561" x="1701800" y="1898650"/>
          <p14:tracePt t="12578" x="1689100" y="1905000"/>
          <p14:tracePt t="12594" x="1682750" y="1905000"/>
          <p14:tracePt t="12611" x="1676400" y="1905000"/>
          <p14:tracePt t="12645" x="1670050" y="1911350"/>
          <p14:tracePt t="12661" x="1663700" y="1911350"/>
          <p14:tracePt t="12678" x="1657350" y="1911350"/>
          <p14:tracePt t="12694" x="1651000" y="1911350"/>
          <p14:tracePt t="12711" x="1644650" y="1911350"/>
          <p14:tracePt t="13175" x="1644650" y="1905000"/>
          <p14:tracePt t="13512" x="1644650" y="1911350"/>
          <p14:tracePt t="13539" x="1644650" y="1917700"/>
          <p14:tracePt t="13553" x="1638300" y="1917700"/>
          <p14:tracePt t="13559" x="1631950" y="1924050"/>
          <p14:tracePt t="13566" x="1619250" y="1924050"/>
          <p14:tracePt t="13578" x="1612900" y="1930400"/>
          <p14:tracePt t="13594" x="1536700" y="1949450"/>
          <p14:tracePt t="13611" x="1498600" y="1962150"/>
          <p14:tracePt t="13628" x="1409700" y="1974850"/>
          <p14:tracePt t="13644" x="1257300" y="1981200"/>
          <p14:tracePt t="13661" x="1117600" y="1974850"/>
          <p14:tracePt t="13678" x="927100" y="1936750"/>
          <p14:tracePt t="13694" x="819150" y="1911350"/>
          <p14:tracePt t="13711" x="717550" y="1873250"/>
          <p14:tracePt t="13728" x="666750" y="1854200"/>
          <p14:tracePt t="13744" x="628650" y="1835150"/>
          <p14:tracePt t="13747" x="615950" y="1822450"/>
          <p14:tracePt t="13761" x="590550" y="1803400"/>
          <p14:tracePt t="13778" x="565150" y="1778000"/>
          <p14:tracePt t="13794" x="533400" y="1727200"/>
          <p14:tracePt t="13812" x="520700" y="1695450"/>
          <p14:tracePt t="13828" x="501650" y="1651000"/>
          <p14:tracePt t="13844" x="501650" y="1631950"/>
          <p14:tracePt t="13861" x="495300" y="1606550"/>
          <p14:tracePt t="13878" x="495300" y="1568450"/>
          <p14:tracePt t="13894" x="495300" y="1549400"/>
          <p14:tracePt t="13911" x="495300" y="1536700"/>
          <p14:tracePt t="13928" x="495300" y="1524000"/>
          <p14:tracePt t="13944" x="495300" y="1517650"/>
          <p14:tracePt t="13978" x="495300" y="1511300"/>
          <p14:tracePt t="13994" x="495300" y="1504950"/>
          <p14:tracePt t="14083" x="488950" y="1504950"/>
          <p14:tracePt t="14110" x="482600" y="1498600"/>
          <p14:tracePt t="14145" x="476250" y="1492250"/>
          <p14:tracePt t="14158" x="469900" y="1492250"/>
          <p14:tracePt t="14165" x="463550" y="1485900"/>
          <p14:tracePt t="14186" x="457200" y="1473200"/>
          <p14:tracePt t="14194" x="450850" y="1473200"/>
          <p14:tracePt t="14212" x="444500" y="1460500"/>
          <p14:tracePt t="14228" x="425450" y="1441450"/>
          <p14:tracePt t="14244" x="419100" y="1422400"/>
          <p14:tracePt t="14261" x="406400" y="1403350"/>
          <p14:tracePt t="14278" x="400050" y="1371600"/>
          <p14:tracePt t="14294" x="393700" y="1358900"/>
          <p14:tracePt t="14311" x="393700" y="1333500"/>
          <p14:tracePt t="14328" x="393700" y="1320800"/>
          <p14:tracePt t="14344" x="393700" y="1308100"/>
          <p14:tracePt t="14361" x="393700" y="1301750"/>
          <p14:tracePt t="14378" x="393700" y="1282700"/>
          <p14:tracePt t="14654" x="393700" y="1270000"/>
          <p14:tracePt t="14660" x="393700" y="1263650"/>
          <p14:tracePt t="14667" x="393700" y="1250950"/>
          <p14:tracePt t="14678" x="381000" y="1231900"/>
          <p14:tracePt t="14694" x="368300" y="1187450"/>
          <p14:tracePt t="14711" x="361950" y="1162050"/>
          <p14:tracePt t="14729" x="355600" y="1136650"/>
          <p14:tracePt t="14730" x="355600" y="1123950"/>
          <p14:tracePt t="14745" x="355600" y="1098550"/>
          <p14:tracePt t="14761" x="355600" y="1060450"/>
          <p14:tracePt t="14778" x="355600" y="1035050"/>
          <p14:tracePt t="14794" x="355600" y="1016000"/>
          <p14:tracePt t="14811" x="374650" y="958850"/>
          <p14:tracePt t="14828" x="419100" y="869950"/>
          <p14:tracePt t="14844" x="501650" y="755650"/>
          <p14:tracePt t="14861" x="628650" y="641350"/>
          <p14:tracePt t="14878" x="698500" y="590550"/>
          <p14:tracePt t="14894" x="774700" y="552450"/>
          <p14:tracePt t="14911" x="831850" y="539750"/>
          <p14:tracePt t="14928" x="914400" y="527050"/>
          <p14:tracePt t="14944" x="965200" y="520700"/>
          <p14:tracePt t="14961" x="1022350" y="520700"/>
          <p14:tracePt t="14978" x="1104900" y="520700"/>
          <p14:tracePt t="14994" x="1155700" y="527050"/>
          <p14:tracePt t="15012" x="1212850" y="527050"/>
          <p14:tracePt t="15028" x="1238250" y="533400"/>
          <p14:tracePt t="15045" x="1263650" y="546100"/>
          <p14:tracePt t="15061" x="1308100" y="552450"/>
          <p14:tracePt t="15078" x="1333500" y="558800"/>
          <p14:tracePt t="15094" x="1377950" y="571500"/>
          <p14:tracePt t="15111" x="1397000" y="577850"/>
          <p14:tracePt t="15128" x="1454150" y="590550"/>
          <p14:tracePt t="15144" x="1479550" y="596900"/>
          <p14:tracePt t="15162" x="1517650" y="615950"/>
          <p14:tracePt t="15178" x="1581150" y="641350"/>
          <p14:tracePt t="15194" x="1631950" y="654050"/>
          <p14:tracePt t="15211" x="1701800" y="685800"/>
          <p14:tracePt t="15228" x="1746250" y="698500"/>
          <p14:tracePt t="15244" x="1816100" y="730250"/>
          <p14:tracePt t="15261" x="1860550" y="762000"/>
          <p14:tracePt t="15278" x="1905000" y="800100"/>
          <p14:tracePt t="15294" x="1968500" y="857250"/>
          <p14:tracePt t="15311" x="2000250" y="889000"/>
          <p14:tracePt t="15328" x="2032000" y="933450"/>
          <p14:tracePt t="15344" x="2051050" y="958850"/>
          <p14:tracePt t="15361" x="2070100" y="984250"/>
          <p14:tracePt t="15378" x="2095500" y="1041400"/>
          <p14:tracePt t="15394" x="2108200" y="1104900"/>
          <p14:tracePt t="15411" x="2114550" y="1250950"/>
          <p14:tracePt t="15429" x="2114550" y="1333500"/>
          <p14:tracePt t="15444" x="2108200" y="1403350"/>
          <p14:tracePt t="15461" x="2101850" y="1435100"/>
          <p14:tracePt t="15478" x="2101850" y="1454150"/>
          <p14:tracePt t="15494" x="2095500" y="1485900"/>
          <p14:tracePt t="15511" x="2089150" y="1504950"/>
          <p14:tracePt t="15528" x="2082800" y="1530350"/>
          <p14:tracePt t="15544" x="2076450" y="1543050"/>
          <p14:tracePt t="16167" x="2076450" y="1581150"/>
          <p14:tracePt t="16174" x="2089150" y="1625600"/>
          <p14:tracePt t="16180" x="2108200" y="1676400"/>
          <p14:tracePt t="16194" x="2146300" y="1778000"/>
          <p14:tracePt t="16211" x="2190750" y="1873250"/>
          <p14:tracePt t="16228" x="2222500" y="1962150"/>
          <p14:tracePt t="16244" x="2279650" y="2127250"/>
          <p14:tracePt t="16261" x="2317750" y="2241550"/>
          <p14:tracePt t="16278" x="2381250" y="2432050"/>
          <p14:tracePt t="16294" x="2419350" y="2578100"/>
          <p14:tracePt t="16311" x="2457450" y="2825750"/>
          <p14:tracePt t="16328" x="2495550" y="2952750"/>
          <p14:tracePt t="16344" x="2520950" y="3041650"/>
          <p14:tracePt t="16361" x="2559050" y="3136900"/>
          <p14:tracePt t="16378" x="2578100" y="3168650"/>
          <p14:tracePt t="16394" x="2590800" y="3194050"/>
          <p14:tracePt t="16411" x="2597150" y="3194050"/>
          <p14:tracePt t="16779" x="2578100" y="3187700"/>
          <p14:tracePt t="16786" x="2540000" y="3162300"/>
          <p14:tracePt t="16794" x="2501900" y="3143250"/>
          <p14:tracePt t="16811" x="2400300" y="3117850"/>
          <p14:tracePt t="16827" x="2216150" y="3124200"/>
          <p14:tracePt t="16844" x="2070100" y="3194050"/>
          <p14:tracePt t="16861" x="1885950" y="3371850"/>
          <p14:tracePt t="16878" x="1797050" y="3536950"/>
          <p14:tracePt t="16894" x="1765300" y="3663950"/>
          <p14:tracePt t="16911" x="1752600" y="3784600"/>
          <p14:tracePt t="16928" x="1752600" y="3841750"/>
          <p14:tracePt t="16944" x="1784350" y="3930650"/>
          <p14:tracePt t="16961" x="1822450" y="3981450"/>
          <p14:tracePt t="16978" x="1885950" y="4013200"/>
          <p14:tracePt t="16994" x="2025650" y="4038600"/>
          <p14:tracePt t="17011" x="2127250" y="4038600"/>
          <p14:tracePt t="17028" x="2305050" y="3975100"/>
          <p14:tracePt t="17044" x="2400300" y="3911600"/>
          <p14:tracePt t="17061" x="2520950" y="3816350"/>
          <p14:tracePt t="17078" x="2590800" y="3752850"/>
          <p14:tracePt t="17094" x="2660650" y="3695700"/>
          <p14:tracePt t="17111" x="2736850" y="3625850"/>
          <p14:tracePt t="17128" x="2781300" y="3594100"/>
          <p14:tracePt t="17144" x="2844800" y="3549650"/>
          <p14:tracePt t="17161" x="2889250" y="3517900"/>
          <p14:tracePt t="17178" x="2940050" y="3479800"/>
          <p14:tracePt t="17194" x="2984500" y="3454400"/>
          <p14:tracePt t="17211" x="3003550" y="3441700"/>
          <p14:tracePt t="17227" x="3022600" y="3429000"/>
          <p14:tracePt t="17244" x="3035300" y="3416300"/>
          <p14:tracePt t="17551" x="3041650" y="3409950"/>
          <p14:tracePt t="17558" x="3048000" y="3403600"/>
          <p14:tracePt t="17564" x="3060700" y="3390900"/>
          <p14:tracePt t="17578" x="3086100" y="3365500"/>
          <p14:tracePt t="17594" x="3111500" y="3340100"/>
          <p14:tracePt t="17611" x="3136900" y="3314700"/>
          <p14:tracePt t="17628" x="3155950" y="3295650"/>
          <p14:tracePt t="17644" x="3168650" y="3282950"/>
          <p14:tracePt t="17661" x="3206750" y="3257550"/>
          <p14:tracePt t="17678" x="3232150" y="3244850"/>
          <p14:tracePt t="17694" x="3270250" y="3225800"/>
          <p14:tracePt t="17711" x="3282950" y="3225800"/>
          <p14:tracePt t="17728" x="3302000" y="3213100"/>
          <p14:tracePt t="17745" x="3314700" y="3213100"/>
          <p14:tracePt t="17761" x="3321050" y="3206750"/>
          <p14:tracePt t="17778" x="3327400" y="3206750"/>
          <p14:tracePt t="17797" x="3333750" y="3206750"/>
          <p14:tracePt t="17811" x="3340100" y="3200400"/>
          <p14:tracePt t="17844" x="3340100" y="3194050"/>
          <p14:tracePt t="17861" x="3346450" y="3187700"/>
          <p14:tracePt t="17880" x="3346450" y="3181350"/>
          <p14:tracePt t="17894" x="3352800" y="3168650"/>
          <p14:tracePt t="17911" x="3359150" y="3155950"/>
          <p14:tracePt t="17928" x="3365500" y="3143250"/>
          <p14:tracePt t="17944" x="3365500" y="3130550"/>
          <p14:tracePt t="17961" x="3371850" y="3111500"/>
          <p14:tracePt t="17977" x="3371850" y="3079750"/>
          <p14:tracePt t="17994" x="3378200" y="3054350"/>
          <p14:tracePt t="18011" x="3378200" y="3003550"/>
          <p14:tracePt t="18028" x="3378200" y="2978150"/>
          <p14:tracePt t="18045" x="3378200" y="2959100"/>
          <p14:tracePt t="18061" x="3378200" y="2952750"/>
          <p14:tracePt t="18078" x="3378200" y="2946400"/>
          <p14:tracePt t="18094" x="3365500" y="2921000"/>
          <p14:tracePt t="18111" x="3352800" y="2895600"/>
          <p14:tracePt t="18128" x="3333750" y="2863850"/>
          <p14:tracePt t="18145" x="3321050" y="2838450"/>
          <p14:tracePt t="18161" x="3308350" y="2806700"/>
          <p14:tracePt t="18178" x="3295650" y="2787650"/>
          <p14:tracePt t="18195" x="3289300" y="2781300"/>
          <p14:tracePt t="18211" x="3289300" y="2774950"/>
          <p14:tracePt t="18228" x="3282950" y="2768600"/>
          <p14:tracePt t="18244" x="3282950" y="2762250"/>
          <p14:tracePt t="18245" x="3282950" y="2755900"/>
          <p14:tracePt t="18261" x="3282950" y="2749550"/>
          <p14:tracePt t="18278" x="3282950" y="2736850"/>
          <p14:tracePt t="18294" x="3282950" y="2724150"/>
          <p14:tracePt t="18311" x="3282950" y="2717800"/>
          <p14:tracePt t="18328" x="3282950" y="2705100"/>
          <p14:tracePt t="18345" x="3282950" y="2698750"/>
          <p14:tracePt t="18382" x="3282950" y="2692400"/>
          <p14:tracePt t="18423" x="3289300" y="2692400"/>
          <p14:tracePt t="18430" x="3289300" y="2686050"/>
          <p14:tracePt t="18437" x="3295650" y="2679700"/>
          <p14:tracePt t="18444" x="3295650" y="2673350"/>
          <p14:tracePt t="18461" x="3302000" y="2660650"/>
          <p14:tracePt t="18478" x="3314700" y="2635250"/>
          <p14:tracePt t="18494" x="3321050" y="2616200"/>
          <p14:tracePt t="18511" x="3333750" y="2584450"/>
          <p14:tracePt t="18528" x="3359150" y="2540000"/>
          <p14:tracePt t="18544" x="3365500" y="2527300"/>
          <p14:tracePt t="18561" x="3378200" y="2514600"/>
          <p14:tracePt t="18577" x="3390900" y="2489200"/>
          <p14:tracePt t="18594" x="3409950" y="2470150"/>
          <p14:tracePt t="18611" x="3422650" y="2438400"/>
          <p14:tracePt t="18628" x="3435350" y="2432050"/>
          <p14:tracePt t="18644" x="3441700" y="2419350"/>
          <p14:tracePt t="18661" x="3441700" y="2413000"/>
          <p14:tracePt t="18678" x="3448050" y="2406650"/>
          <p14:tracePt t="18694" x="3460750" y="2400300"/>
          <p14:tracePt t="18727" x="3473450" y="2387600"/>
          <p14:tracePt t="18744" x="3479800" y="2381250"/>
          <p14:tracePt t="18761" x="3486150" y="2381250"/>
          <p14:tracePt t="18778" x="3486150" y="2374900"/>
          <p14:tracePt t="18794" x="3492500" y="2374900"/>
          <p14:tracePt t="18811" x="3498850" y="2374900"/>
          <p14:tracePt t="18828" x="3505200" y="2374900"/>
          <p14:tracePt t="18845" x="3524250" y="2368550"/>
          <p14:tracePt t="18861" x="3543300" y="2368550"/>
          <p14:tracePt t="18878" x="3562350" y="2368550"/>
          <p14:tracePt t="18894" x="3575050" y="2368550"/>
          <p14:tracePt t="18911" x="3594100" y="2368550"/>
          <p14:tracePt t="18928" x="3606800" y="2368550"/>
          <p14:tracePt t="18944" x="3625850" y="2374900"/>
          <p14:tracePt t="18962" x="3651250" y="2393950"/>
          <p14:tracePt t="18978" x="3670300" y="2413000"/>
          <p14:tracePt t="18994" x="3683000" y="2425700"/>
          <p14:tracePt t="19011" x="3689350" y="2438400"/>
          <p14:tracePt t="19028" x="3695700" y="2444750"/>
          <p14:tracePt t="19044" x="3702050" y="2457450"/>
          <p14:tracePt t="19061" x="3702050" y="2476500"/>
          <p14:tracePt t="19078" x="3702050" y="2508250"/>
          <p14:tracePt t="19094" x="3702050" y="2533650"/>
          <p14:tracePt t="19111" x="3695700" y="2565400"/>
          <p14:tracePt t="19128" x="3695700" y="2571750"/>
          <p14:tracePt t="19145" x="3689350" y="2584450"/>
          <p14:tracePt t="19161" x="3683000" y="2603500"/>
          <p14:tracePt t="19178" x="3676650" y="2609850"/>
          <p14:tracePt t="19194" x="3657600" y="2635250"/>
          <p14:tracePt t="19211" x="3625850" y="2660650"/>
          <p14:tracePt t="19228" x="3600450" y="2686050"/>
          <p14:tracePt t="19244" x="3581400" y="2698750"/>
          <p14:tracePt t="19261" x="3549650" y="2717800"/>
          <p14:tracePt t="19263" x="3536950" y="2730500"/>
          <p14:tracePt t="19278" x="3511550" y="2743200"/>
          <p14:tracePt t="19294" x="3492500" y="2755900"/>
          <p14:tracePt t="19311" x="3467100" y="2762250"/>
          <p14:tracePt t="19328" x="3441700" y="2774950"/>
          <p14:tracePt t="19345" x="3409950" y="2774950"/>
          <p14:tracePt t="19361" x="3390900" y="2781300"/>
          <p14:tracePt t="19378" x="3371850" y="2787650"/>
          <p14:tracePt t="19394" x="3340100" y="2794000"/>
          <p14:tracePt t="19411" x="3321050" y="2794000"/>
          <p14:tracePt t="19428" x="3282950" y="2794000"/>
          <p14:tracePt t="19444" x="3257550" y="2794000"/>
          <p14:tracePt t="19461" x="3232150" y="2794000"/>
          <p14:tracePt t="19478" x="3181350" y="2794000"/>
          <p14:tracePt t="19494" x="3155950" y="2794000"/>
          <p14:tracePt t="19511" x="3117850" y="2794000"/>
          <p14:tracePt t="19528" x="3098800" y="2787650"/>
          <p14:tracePt t="19545" x="3060700" y="2774950"/>
          <p14:tracePt t="19561" x="3041650" y="2768600"/>
          <p14:tracePt t="19578" x="3009900" y="2755900"/>
          <p14:tracePt t="19594" x="2984500" y="2736850"/>
          <p14:tracePt t="19611" x="2971800" y="2736850"/>
          <p14:tracePt t="19627" x="2946400" y="2717800"/>
          <p14:tracePt t="19644" x="2940050" y="2711450"/>
          <p14:tracePt t="19661" x="2927350" y="2705100"/>
          <p14:tracePt t="19678" x="2921000" y="2698750"/>
          <p14:tracePt t="19694" x="2914650" y="2692400"/>
          <p14:tracePt t="19711" x="2901950" y="2673350"/>
          <p14:tracePt t="19728" x="2901950" y="2667000"/>
          <p14:tracePt t="19744" x="2895600" y="2647950"/>
          <p14:tracePt t="19761" x="2895600" y="2641600"/>
          <p14:tracePt t="19779" x="2895600" y="2622550"/>
          <p14:tracePt t="19794" x="2895600" y="2603500"/>
          <p14:tracePt t="19811" x="2895600" y="2590800"/>
          <p14:tracePt t="19827" x="2901950" y="2559050"/>
          <p14:tracePt t="19845" x="2908300" y="2508250"/>
          <p14:tracePt t="19861" x="2927350" y="2444750"/>
          <p14:tracePt t="19878" x="2940050" y="2419350"/>
          <p14:tracePt t="19895" x="2952750" y="2393950"/>
          <p14:tracePt t="19911" x="2978150" y="2343150"/>
          <p14:tracePt t="19927" x="2984500" y="2324100"/>
          <p14:tracePt t="19944" x="2990850" y="2298700"/>
          <p14:tracePt t="19961" x="2997200" y="2292350"/>
          <p14:tracePt t="19978" x="2997200" y="2279650"/>
          <p14:tracePt t="19994" x="3003550" y="2273300"/>
          <p14:tracePt t="20011" x="3009900" y="2260600"/>
          <p14:tracePt t="20028" x="3105150" y="2171700"/>
          <p14:tracePt t="20044" x="3187700" y="2095500"/>
          <p14:tracePt t="20061" x="3276600" y="2044700"/>
          <p14:tracePt t="20078" x="3321050" y="2025650"/>
          <p14:tracePt t="20095" x="3378200" y="1993900"/>
          <p14:tracePt t="20111" x="3416300" y="1993900"/>
          <p14:tracePt t="20128" x="3441700" y="1993900"/>
          <p14:tracePt t="20144" x="3473450" y="1993900"/>
          <p14:tracePt t="20405" x="3486150" y="2006600"/>
          <p14:tracePt t="20412" x="3517900" y="2038350"/>
          <p14:tracePt t="20418" x="3556000" y="2076450"/>
          <p14:tracePt t="20428" x="3581400" y="2108200"/>
          <p14:tracePt t="20444" x="3625850" y="2159000"/>
          <p14:tracePt t="20461" x="3663950" y="2203450"/>
          <p14:tracePt t="20478" x="3683000" y="2228850"/>
          <p14:tracePt t="20495" x="3714750" y="2286000"/>
          <p14:tracePt t="20511" x="3746500" y="2343150"/>
          <p14:tracePt t="20528" x="3784600" y="2432050"/>
          <p14:tracePt t="20544" x="3803650" y="2463800"/>
          <p14:tracePt t="20561" x="3803650" y="2482850"/>
          <p14:tracePt t="20578" x="3810000" y="2508250"/>
          <p14:tracePt t="20594" x="3810000" y="2527300"/>
          <p14:tracePt t="20611" x="3810000" y="2546350"/>
          <p14:tracePt t="20628" x="3803650" y="2559050"/>
          <p14:tracePt t="20644" x="3790950" y="2584450"/>
          <p14:tracePt t="20661" x="3752850" y="2616200"/>
          <p14:tracePt t="20678" x="3721100" y="2635250"/>
          <p14:tracePt t="20694" x="3695700" y="2647950"/>
          <p14:tracePt t="20711" x="3663950" y="2660650"/>
          <p14:tracePt t="20728" x="3644900" y="2667000"/>
          <p14:tracePt t="20744" x="3606800" y="2679700"/>
          <p14:tracePt t="20761" x="3581400" y="2679700"/>
          <p14:tracePt t="20763" x="3575050" y="2679700"/>
          <p14:tracePt t="20778" x="3556000" y="2686050"/>
          <p14:tracePt t="20794" x="3543300" y="2686050"/>
          <p14:tracePt t="20811" x="3511550" y="2686050"/>
          <p14:tracePt t="20828" x="3498850" y="2686050"/>
          <p14:tracePt t="20845" x="3473450" y="2673350"/>
          <p14:tracePt t="20861" x="3448050" y="2667000"/>
          <p14:tracePt t="20878" x="3435350" y="2660650"/>
          <p14:tracePt t="20894" x="3416300" y="2641600"/>
          <p14:tracePt t="20911" x="3403600" y="2635250"/>
          <p14:tracePt t="20928" x="3397250" y="2616200"/>
          <p14:tracePt t="20944" x="3390900" y="2609850"/>
          <p14:tracePt t="20961" x="3384550" y="2590800"/>
          <p14:tracePt t="20977" x="3384550" y="2578100"/>
          <p14:tracePt t="20994" x="3384550" y="2552700"/>
          <p14:tracePt t="21011" x="3384550" y="2514600"/>
          <p14:tracePt t="21028" x="3384550" y="2482850"/>
          <p14:tracePt t="21044" x="3390900" y="2463800"/>
          <p14:tracePt t="21061" x="3390900" y="2451100"/>
          <p14:tracePt t="21078" x="3390900" y="2444750"/>
          <p14:tracePt t="21094" x="3397250" y="2438400"/>
          <p14:tracePt t="21111" x="3403600" y="2438400"/>
          <p14:tracePt t="21128" x="3409950" y="2432050"/>
          <p14:tracePt t="21144" x="3409950" y="2425700"/>
          <p14:tracePt t="21161" x="3422650" y="2406650"/>
          <p14:tracePt t="21178" x="3441700" y="2387600"/>
          <p14:tracePt t="21194" x="3448050" y="2374900"/>
          <p14:tracePt t="21211" x="3454400" y="2362200"/>
          <p14:tracePt t="21228" x="3460750" y="2362200"/>
          <p14:tracePt t="21244" x="3460750" y="2355850"/>
          <p14:tracePt t="21261" x="3467100" y="2355850"/>
          <p14:tracePt t="21278" x="3479800" y="2349500"/>
          <p14:tracePt t="21294" x="3492500" y="2343150"/>
          <p14:tracePt t="21311" x="3511550" y="2330450"/>
          <p14:tracePt t="21327" x="3543300" y="2324100"/>
          <p14:tracePt t="21344" x="3562350" y="2317750"/>
          <p14:tracePt t="21361" x="3587750" y="2317750"/>
          <p14:tracePt t="21378" x="3606800" y="2317750"/>
          <p14:tracePt t="21395" x="3632200" y="2317750"/>
          <p14:tracePt t="21411" x="3651250" y="2317750"/>
          <p14:tracePt t="21428" x="3676650" y="2317750"/>
          <p14:tracePt t="21444" x="3702050" y="2324100"/>
          <p14:tracePt t="21461" x="3714750" y="2330450"/>
          <p14:tracePt t="21478" x="3727450" y="2336800"/>
          <p14:tracePt t="21494" x="3733800" y="2343150"/>
          <p14:tracePt t="21511" x="3740150" y="2349500"/>
          <p14:tracePt t="21528" x="3752850" y="2368550"/>
          <p14:tracePt t="21545" x="3759200" y="2381250"/>
          <p14:tracePt t="21561" x="3771900" y="2406650"/>
          <p14:tracePt t="21578" x="3778250" y="2432050"/>
          <p14:tracePt t="21594" x="3784600" y="2444750"/>
          <p14:tracePt t="21611" x="3784600" y="2463800"/>
          <p14:tracePt t="21628" x="3784600" y="2476500"/>
          <p14:tracePt t="21644" x="3784600" y="2495550"/>
          <p14:tracePt t="21661" x="3784600" y="2514600"/>
          <p14:tracePt t="21678" x="3778250" y="2527300"/>
          <p14:tracePt t="21694" x="3778250" y="2533650"/>
          <p14:tracePt t="21712" x="3765550" y="2546350"/>
          <p14:tracePt t="21728" x="3752850" y="2559050"/>
          <p14:tracePt t="21745" x="3740150" y="2565400"/>
          <p14:tracePt t="21761" x="3727450" y="2578100"/>
          <p14:tracePt t="21778" x="3714750" y="2584450"/>
          <p14:tracePt t="21794" x="3695700" y="2597150"/>
          <p14:tracePt t="21811" x="3683000" y="2597150"/>
          <p14:tracePt t="21828" x="3670300" y="2603500"/>
          <p14:tracePt t="21844" x="3657600" y="2603500"/>
          <p14:tracePt t="21861" x="3651250" y="2603500"/>
          <p14:tracePt t="21878" x="3632200" y="2603500"/>
          <p14:tracePt t="21894" x="3619500" y="2603500"/>
          <p14:tracePt t="21911" x="3587750" y="2603500"/>
          <p14:tracePt t="21928" x="3568700" y="2603500"/>
          <p14:tracePt t="21946" x="3549650" y="2597150"/>
          <p14:tracePt t="21961" x="3543300" y="2590800"/>
          <p14:tracePt t="21977" x="3530600" y="2584450"/>
          <p14:tracePt t="21994" x="3517900" y="2571750"/>
          <p14:tracePt t="22011" x="3511550" y="2565400"/>
          <p14:tracePt t="22028" x="3505200" y="2559050"/>
          <p14:tracePt t="22044" x="3498850" y="2552700"/>
          <p14:tracePt t="22061" x="3492500" y="2546350"/>
          <p14:tracePt t="22077" x="3486150" y="2533650"/>
          <p14:tracePt t="22095" x="3486150" y="2527300"/>
          <p14:tracePt t="22111" x="3473450" y="2520950"/>
          <p14:tracePt t="22127" x="3473450" y="2514600"/>
          <p14:tracePt t="22144" x="3473450" y="2501900"/>
          <p14:tracePt t="22161" x="3473450" y="2495550"/>
          <p14:tracePt t="22178" x="3473450" y="2482850"/>
          <p14:tracePt t="22194" x="3473450" y="2476500"/>
          <p14:tracePt t="22211" x="3473450" y="2463800"/>
          <p14:tracePt t="22228" x="3473450" y="2457450"/>
          <p14:tracePt t="22244" x="3473450" y="2451100"/>
          <p14:tracePt t="22277" x="3479800" y="2444750"/>
          <p14:tracePt t="22311" x="3479800" y="2438400"/>
          <p14:tracePt t="22327" x="3486150" y="2432050"/>
          <p14:tracePt t="22372" x="3492500" y="2432050"/>
          <p14:tracePt t="22496" x="3492500" y="2438400"/>
          <p14:tracePt t="25034" x="3492500" y="2432050"/>
          <p14:tracePt t="25041" x="3492500" y="2425700"/>
          <p14:tracePt t="25048" x="3498850" y="2419350"/>
          <p14:tracePt t="25061" x="3511550" y="2381250"/>
          <p14:tracePt t="25078" x="3530600" y="2343150"/>
          <p14:tracePt t="25094" x="3549650" y="2311400"/>
          <p14:tracePt t="25111" x="3587750" y="2254250"/>
          <p14:tracePt t="25127" x="3606800" y="2216150"/>
          <p14:tracePt t="25144" x="3625850" y="2178050"/>
          <p14:tracePt t="25161" x="3638550" y="2165350"/>
          <p14:tracePt t="25177" x="3651250" y="2146300"/>
          <p14:tracePt t="25194" x="3689350" y="2114550"/>
          <p14:tracePt t="25211" x="3727450" y="2089150"/>
          <p14:tracePt t="25227" x="3822700" y="2044700"/>
          <p14:tracePt t="25244" x="3917950" y="2012950"/>
          <p14:tracePt t="25261" x="3987800" y="1993900"/>
          <p14:tracePt t="25278" x="4089400" y="1968500"/>
          <p14:tracePt t="25294" x="4152900" y="1949450"/>
          <p14:tracePt t="25311" x="4298950" y="1930400"/>
          <p14:tracePt t="25328" x="4413250" y="1917700"/>
          <p14:tracePt t="25344" x="4584700" y="1898650"/>
          <p14:tracePt t="25361" x="4692650" y="1892300"/>
          <p14:tracePt t="25378" x="4826000" y="1879600"/>
          <p14:tracePt t="25394" x="4908550" y="1879600"/>
          <p14:tracePt t="25411" x="5022850" y="1879600"/>
          <p14:tracePt t="25427" x="5289550" y="1879600"/>
          <p14:tracePt t="25444" x="5473700" y="1885950"/>
          <p14:tracePt t="25461" x="5638800" y="1917700"/>
          <p14:tracePt t="25840" x="5619750" y="1974850"/>
          <p14:tracePt t="25846" x="5588000" y="2038350"/>
          <p14:tracePt t="25853" x="5549900" y="2095500"/>
          <p14:tracePt t="25861" x="5518150" y="2139950"/>
          <p14:tracePt t="25877" x="5435600" y="2222500"/>
          <p14:tracePt t="25894" x="5283200" y="2317750"/>
          <p14:tracePt t="25911" x="5162550" y="2343150"/>
          <p14:tracePt t="25928" x="5029200" y="2349500"/>
          <p14:tracePt t="25944" x="4851400" y="2317750"/>
          <p14:tracePt t="25961" x="4787900" y="2286000"/>
          <p14:tracePt t="25977" x="4711700" y="2228850"/>
          <p14:tracePt t="25994" x="4654550" y="2159000"/>
          <p14:tracePt t="26011" x="4591050" y="2006600"/>
          <p14:tracePt t="26027" x="4572000" y="1911350"/>
          <p14:tracePt t="26044" x="4559300" y="1860550"/>
          <p14:tracePt t="26061" x="4552950" y="1809750"/>
          <p14:tracePt t="26077" x="4552950" y="1797050"/>
          <p14:tracePt t="26334" x="4527550" y="1803400"/>
          <p14:tracePt t="26341" x="4476750" y="1816100"/>
          <p14:tracePt t="26348" x="4419600" y="1835150"/>
          <p14:tracePt t="26361" x="4368800" y="1854200"/>
          <p14:tracePt t="26377" x="4267200" y="1892300"/>
          <p14:tracePt t="26394" x="4216400" y="1917700"/>
          <p14:tracePt t="26411" x="4140200" y="1955800"/>
          <p14:tracePt t="26428" x="4070350" y="2006600"/>
          <p14:tracePt t="26444" x="3994150" y="2076450"/>
          <p14:tracePt t="26461" x="3886200" y="2197100"/>
          <p14:tracePt t="26478" x="3848100" y="2254250"/>
          <p14:tracePt t="26494" x="3822700" y="2298700"/>
          <p14:tracePt t="26511" x="3810000" y="2311400"/>
          <p14:tracePt t="26528" x="3810000" y="2324100"/>
          <p14:tracePt t="26544" x="3803650" y="2330450"/>
          <p14:tracePt t="26561" x="3803650" y="2362200"/>
          <p14:tracePt t="26577" x="3803650" y="2381250"/>
          <p14:tracePt t="26594" x="3803650" y="2400300"/>
          <p14:tracePt t="26611" x="3810000" y="2438400"/>
          <p14:tracePt t="26627" x="3810000" y="2451100"/>
          <p14:tracePt t="26644" x="3822700" y="2476500"/>
          <p14:tracePt t="26661" x="3822700" y="2482850"/>
          <p14:tracePt t="26678" x="3829050" y="2482850"/>
          <p14:tracePt t="26694" x="3835400" y="2489200"/>
          <p14:tracePt t="26711" x="3854450" y="2495550"/>
          <p14:tracePt t="26727" x="3898900" y="2508250"/>
          <p14:tracePt t="26744" x="3975100" y="2514600"/>
          <p14:tracePt t="26761" x="4102100" y="2520950"/>
          <p14:tracePt t="26777" x="4165600" y="2520950"/>
          <p14:tracePt t="26794" x="4210050" y="2514600"/>
          <p14:tracePt t="26811" x="4235450" y="2508250"/>
          <p14:tracePt t="26827" x="4248150" y="2508250"/>
          <p14:tracePt t="26844" x="4260850" y="2495550"/>
          <p14:tracePt t="26877" x="4267200" y="2489200"/>
          <p14:tracePt t="26894" x="4254500" y="2463800"/>
          <p14:tracePt t="26911" x="4216400" y="2432050"/>
          <p14:tracePt t="26927" x="4127500" y="2362200"/>
          <p14:tracePt t="26944" x="4070350" y="2330450"/>
          <p14:tracePt t="26961" x="4013200" y="2311400"/>
          <p14:tracePt t="26977" x="3987800" y="2311400"/>
          <p14:tracePt t="26994" x="3956050" y="2311400"/>
          <p14:tracePt t="27011" x="3937000" y="2317750"/>
          <p14:tracePt t="27028" x="3917950" y="2330450"/>
          <p14:tracePt t="27044" x="3873500" y="2355850"/>
          <p14:tracePt t="27061" x="3848100" y="2374900"/>
          <p14:tracePt t="27077" x="3816350" y="2400300"/>
          <p14:tracePt t="27094" x="3803650" y="2413000"/>
          <p14:tracePt t="27111" x="3790950" y="2432050"/>
          <p14:tracePt t="27128" x="3784600" y="2438400"/>
          <p14:tracePt t="27144" x="3784600" y="2444750"/>
          <p14:tracePt t="27161" x="3778250" y="2457450"/>
          <p14:tracePt t="27178" x="3778250" y="2463800"/>
          <p14:tracePt t="27194" x="3778250" y="2470150"/>
          <p14:tracePt t="27228" x="3784600" y="2470150"/>
          <p14:tracePt t="27257" x="3790950" y="2470150"/>
          <p14:tracePt t="27277" x="3803650" y="2470150"/>
          <p14:tracePt t="27284" x="3810000" y="2470150"/>
          <p14:tracePt t="27294" x="3816350" y="2470150"/>
          <p14:tracePt t="27311" x="3867150" y="2470150"/>
          <p14:tracePt t="27328" x="3905250" y="2476500"/>
          <p14:tracePt t="27344" x="3943350" y="2476500"/>
          <p14:tracePt t="27361" x="3962400" y="2476500"/>
          <p14:tracePt t="27377" x="3975100" y="2476500"/>
          <p14:tracePt t="27394" x="3994150" y="2476500"/>
          <p14:tracePt t="27411" x="4000500" y="2470150"/>
          <p14:tracePt t="27428" x="4006850" y="2470150"/>
          <p14:tracePt t="27444" x="4006850" y="2463800"/>
          <p14:tracePt t="27461" x="4006850" y="2457450"/>
          <p14:tracePt t="27478" x="4000500" y="2457450"/>
          <p14:tracePt t="27494" x="3968750" y="2451100"/>
          <p14:tracePt t="27511" x="3867150" y="2451100"/>
          <p14:tracePt t="27527" x="3778250" y="2463800"/>
          <p14:tracePt t="27545" x="3683000" y="2501900"/>
          <p14:tracePt t="27561" x="3651250" y="2514600"/>
          <p14:tracePt t="27577" x="3625850" y="2527300"/>
          <p14:tracePt t="27594" x="3606800" y="2546350"/>
          <p14:tracePt t="27611" x="3606800" y="2552700"/>
          <p14:tracePt t="27627" x="3600450" y="2559050"/>
          <p14:tracePt t="27644" x="3600450" y="2565400"/>
          <p14:tracePt t="27677" x="3613150" y="2565400"/>
          <p14:tracePt t="27711" x="3619500" y="2565400"/>
          <p14:tracePt t="27728" x="3625850" y="2565400"/>
          <p14:tracePt t="27744" x="3632200" y="2559050"/>
          <p14:tracePt t="27761" x="3632200" y="2552700"/>
          <p14:tracePt t="27777" x="3638550" y="2552700"/>
          <p14:tracePt t="27779" x="3638550" y="2546350"/>
          <p14:tracePt t="27800" x="3644900" y="2546350"/>
          <p14:tracePt t="27813" x="3651250" y="2540000"/>
          <p14:tracePt t="27827" x="3651250" y="2533650"/>
          <p14:tracePt t="27844" x="3663950" y="2533650"/>
          <p14:tracePt t="27861" x="3683000" y="2527300"/>
          <p14:tracePt t="27877" x="3695700" y="2514600"/>
          <p14:tracePt t="27894" x="3702050" y="2514600"/>
          <p14:tracePt t="27911" x="3714750" y="2508250"/>
          <p14:tracePt t="27927" x="3721100" y="2501900"/>
          <p14:tracePt t="27944" x="3733800" y="2495550"/>
          <p14:tracePt t="27962" x="3740150" y="2495550"/>
          <p14:tracePt t="27978" x="3740150" y="2489200"/>
          <p14:tracePt t="27994" x="3746500" y="2489200"/>
          <p14:tracePt t="28011" x="3746500" y="2482850"/>
          <p14:tracePt t="28068" x="3746500" y="2476500"/>
          <p14:tracePt t="28096" x="3746500" y="2470150"/>
          <p14:tracePt t="28116" x="3746500" y="2463800"/>
          <p14:tracePt t="28130" x="3740150" y="2463800"/>
          <p14:tracePt t="28136" x="3733800" y="2457450"/>
          <p14:tracePt t="28150" x="3727450" y="2457450"/>
          <p14:tracePt t="28161" x="3727450" y="2451100"/>
          <p14:tracePt t="28177" x="3714750" y="2438400"/>
          <p14:tracePt t="28194" x="3708400" y="2425700"/>
          <p14:tracePt t="28211" x="3689350" y="2406650"/>
          <p14:tracePt t="28227" x="3663950" y="2362200"/>
          <p14:tracePt t="28244" x="3657600" y="2349500"/>
          <p14:tracePt t="28261" x="3644900" y="2336800"/>
          <p14:tracePt t="28277" x="3644900" y="2330450"/>
          <p14:tracePt t="28294" x="3638550" y="2324100"/>
          <p14:tracePt t="28311" x="3638550" y="2317750"/>
          <p14:tracePt t="28344" x="3638550" y="2311400"/>
          <p14:tracePt t="28371" x="3644900" y="2311400"/>
          <p14:tracePt t="28405" x="3651250" y="2311400"/>
          <p14:tracePt t="28412" x="3651250" y="2317750"/>
          <p14:tracePt t="28439" x="3657600" y="2324100"/>
          <p14:tracePt t="28453" x="3663950" y="2330450"/>
          <p14:tracePt t="28467" x="3663950" y="2336800"/>
          <p14:tracePt t="28480" x="3663950" y="2343150"/>
          <p14:tracePt t="28501" x="3663950" y="2349500"/>
          <p14:tracePt t="28515" x="3670300" y="2355850"/>
          <p14:tracePt t="28529" x="3670300" y="2362200"/>
          <p14:tracePt t="28535" x="3676650" y="2362200"/>
          <p14:tracePt t="28544" x="3683000" y="2368550"/>
          <p14:tracePt t="28561" x="3695700" y="2374900"/>
          <p14:tracePt t="28577" x="3714750" y="2381250"/>
          <p14:tracePt t="28594" x="3727450" y="2387600"/>
          <p14:tracePt t="28611" x="3740150" y="2393950"/>
          <p14:tracePt t="28627" x="3746500" y="2400300"/>
          <p14:tracePt t="28644" x="3752850" y="2400300"/>
          <p14:tracePt t="28661" x="3759200" y="2406650"/>
          <p14:tracePt t="28678" x="3765550" y="2413000"/>
          <p14:tracePt t="28694" x="3765550" y="2419350"/>
          <p14:tracePt t="28711" x="3765550" y="2425700"/>
          <p14:tracePt t="28728" x="3765550" y="2432050"/>
          <p14:tracePt t="28744" x="3765550" y="2438400"/>
          <p14:tracePt t="28761" x="3765550" y="2444750"/>
          <p14:tracePt t="28777" x="3765550" y="2457450"/>
          <p14:tracePt t="28797" x="3765550" y="2463800"/>
          <p14:tracePt t="28811" x="3759200" y="2470150"/>
          <p14:tracePt t="28827" x="3752850" y="2476500"/>
          <p14:tracePt t="28844" x="3746500" y="2482850"/>
          <p14:tracePt t="28861" x="3733800" y="2508250"/>
          <p14:tracePt t="28877" x="3721100" y="2520950"/>
          <p14:tracePt t="28894" x="3714750" y="2533650"/>
          <p14:tracePt t="28911" x="3708400" y="2540000"/>
          <p14:tracePt t="28927" x="3702050" y="2546350"/>
          <p14:tracePt t="28944" x="3695700" y="2552700"/>
          <p14:tracePt t="28961" x="3689350" y="2559050"/>
          <p14:tracePt t="28978" x="3683000" y="2571750"/>
          <p14:tracePt t="28994" x="3670300" y="2571750"/>
          <p14:tracePt t="29011" x="3663950" y="2578100"/>
          <p14:tracePt t="29044" x="3657600" y="2578100"/>
          <p14:tracePt t="29107" x="3663950" y="2571750"/>
          <p14:tracePt t="29113" x="3663950" y="2565400"/>
          <p14:tracePt t="29127" x="3670300" y="2565400"/>
          <p14:tracePt t="29134" x="3676650" y="2559050"/>
          <p14:tracePt t="29148" x="3683000" y="2552700"/>
          <p14:tracePt t="29169" x="3689350" y="2546350"/>
          <p14:tracePt t="29177" x="3689350" y="2540000"/>
          <p14:tracePt t="29194" x="3689350" y="2533650"/>
          <p14:tracePt t="29211" x="3702050" y="2527300"/>
          <p14:tracePt t="29227" x="3702050" y="2520950"/>
          <p14:tracePt t="29244" x="3708400" y="2514600"/>
          <p14:tracePt t="29261" x="3714750" y="2501900"/>
          <p14:tracePt t="29277" x="3721100" y="2489200"/>
          <p14:tracePt t="29278" x="3727450" y="2489200"/>
          <p14:tracePt t="29294" x="3733800" y="2476500"/>
          <p14:tracePt t="29311" x="3733800" y="2463800"/>
          <p14:tracePt t="29327" x="3746500" y="2451100"/>
          <p14:tracePt t="29344" x="3746500" y="2444750"/>
          <p14:tracePt t="29361" x="3752850" y="2432050"/>
          <p14:tracePt t="29377" x="3752850" y="2425700"/>
          <p14:tracePt t="29411" x="3746500" y="2413000"/>
          <p14:tracePt t="29427" x="3740150" y="2406650"/>
          <p14:tracePt t="29444" x="3721100" y="2393950"/>
          <p14:tracePt t="29462" x="3708400" y="2381250"/>
          <p14:tracePt t="29478" x="3689350" y="2362200"/>
          <p14:tracePt t="29494" x="3676650" y="2355850"/>
          <p14:tracePt t="29511" x="3670300" y="2349500"/>
          <p14:tracePt t="29527" x="3657600" y="2336800"/>
          <p14:tracePt t="29544" x="3651250" y="2336800"/>
          <p14:tracePt t="29561" x="3651250" y="2330450"/>
          <p14:tracePt t="29577" x="3644900" y="2324100"/>
          <p14:tracePt t="29650" x="3651250" y="2324100"/>
          <p14:tracePt t="29685" x="3657600" y="2330450"/>
          <p14:tracePt t="29698" x="3663950" y="2330450"/>
          <p14:tracePt t="29719" x="3663950" y="2336800"/>
          <p14:tracePt t="29726" x="3670300" y="2336800"/>
          <p14:tracePt t="29732" x="3670300" y="2343150"/>
          <p14:tracePt t="29744" x="3676650" y="2343150"/>
          <p14:tracePt t="29761" x="3702050" y="2355850"/>
          <p14:tracePt t="29777" x="3727450" y="2362200"/>
          <p14:tracePt t="29794" x="3752850" y="2374900"/>
          <p14:tracePt t="29811" x="3765550" y="2374900"/>
          <p14:tracePt t="29827" x="3771900" y="2381250"/>
          <p14:tracePt t="29844" x="3784600" y="2387600"/>
          <p14:tracePt t="29861" x="3790950" y="2400300"/>
          <p14:tracePt t="29878" x="3797300" y="2406650"/>
          <p14:tracePt t="29894" x="3797300" y="2419350"/>
          <p14:tracePt t="29911" x="3790950" y="2438400"/>
          <p14:tracePt t="29927" x="3784600" y="2451100"/>
          <p14:tracePt t="29944" x="3778250" y="2457450"/>
          <p14:tracePt t="29961" x="3771900" y="2470150"/>
          <p14:tracePt t="29977" x="3771900" y="2476500"/>
          <p14:tracePt t="29994" x="3765550" y="2476500"/>
          <p14:tracePt t="30291" x="3765550" y="2470150"/>
          <p14:tracePt t="30297" x="3765550" y="2457450"/>
          <p14:tracePt t="30311" x="3771900" y="2432050"/>
          <p14:tracePt t="30327" x="3835400" y="2305050"/>
          <p14:tracePt t="30344" x="3905250" y="2190750"/>
          <p14:tracePt t="30361" x="4064000" y="1987550"/>
          <p14:tracePt t="30378" x="4210050" y="1835150"/>
          <p14:tracePt t="30394" x="4470400" y="1631950"/>
          <p14:tracePt t="30411" x="4705350" y="1492250"/>
          <p14:tracePt t="30428" x="5187950" y="1301750"/>
          <p14:tracePt t="30444" x="5613400" y="1206500"/>
          <p14:tracePt t="30461" x="6057900" y="1162050"/>
          <p14:tracePt t="30477" x="6756400" y="1174750"/>
          <p14:tracePt t="30494" x="6985000" y="1231900"/>
          <p14:tracePt t="30511" x="7067550" y="1263650"/>
          <p14:tracePt t="30773" x="7073900" y="1346200"/>
          <p14:tracePt t="30779" x="7086600" y="1435100"/>
          <p14:tracePt t="30786" x="7092950" y="1517650"/>
          <p14:tracePt t="30794" x="7099300" y="1600200"/>
          <p14:tracePt t="30811" x="7124700" y="1771650"/>
          <p14:tracePt t="30827" x="7137400" y="2012950"/>
          <p14:tracePt t="30844" x="7137400" y="2184400"/>
          <p14:tracePt t="30861" x="7105650" y="2432050"/>
          <p14:tracePt t="30877" x="7080250" y="2590800"/>
          <p14:tracePt t="30894" x="7029450" y="2749550"/>
          <p14:tracePt t="30911" x="6921500" y="2984500"/>
          <p14:tracePt t="30927" x="6826250" y="3130550"/>
          <p14:tracePt t="30944" x="6654800" y="3321050"/>
          <p14:tracePt t="30961" x="6521450" y="3429000"/>
          <p14:tracePt t="30978" x="6153150" y="3581400"/>
          <p14:tracePt t="30994" x="5816600" y="3663950"/>
          <p14:tracePt t="31011" x="5575300" y="3714750"/>
          <p14:tracePt t="31027" x="5429250" y="3759200"/>
          <p14:tracePt t="31044" x="5378450" y="3759200"/>
          <p14:tracePt t="31061" x="5302250" y="3676650"/>
          <p14:tracePt t="31467" x="5295900" y="3676650"/>
          <p14:tracePt t="31473" x="5289550" y="3676650"/>
          <p14:tracePt t="31480" x="5283200" y="3676650"/>
          <p14:tracePt t="31494" x="5264150" y="3676650"/>
          <p14:tracePt t="31511" x="5245100" y="3676650"/>
          <p14:tracePt t="31527" x="5219700" y="3670300"/>
          <p14:tracePt t="31544" x="5168900" y="3663950"/>
          <p14:tracePt t="31561" x="5137150" y="3663950"/>
          <p14:tracePt t="31577" x="5086350" y="3651250"/>
          <p14:tracePt t="31594" x="5041900" y="3651250"/>
          <p14:tracePt t="31611" x="4978400" y="3644900"/>
          <p14:tracePt t="31627" x="4857750" y="3613150"/>
          <p14:tracePt t="31644" x="4781550" y="3581400"/>
          <p14:tracePt t="31661" x="4673600" y="3511550"/>
          <p14:tracePt t="31677" x="4616450" y="3460750"/>
          <p14:tracePt t="31694" x="4527550" y="3346450"/>
          <p14:tracePt t="31711" x="4483100" y="3251200"/>
          <p14:tracePt t="31727" x="4438650" y="3098800"/>
          <p14:tracePt t="31744" x="4425950" y="3035300"/>
          <p14:tracePt t="31761" x="4419600" y="2997200"/>
          <p14:tracePt t="31777" x="4413250" y="2971800"/>
          <p14:tracePt t="31794" x="4413250" y="2965450"/>
          <p14:tracePt t="31797" x="4413250" y="2959100"/>
          <p14:tracePt t="31811" x="4413250" y="2952750"/>
          <p14:tracePt t="31828" x="4413250" y="2946400"/>
          <p14:tracePt t="32732" x="4413250" y="2940050"/>
          <p14:tracePt t="32776" x="4413250" y="2933700"/>
          <p14:tracePt t="32782" x="4406900" y="2933700"/>
          <p14:tracePt t="32794" x="4406900" y="2927350"/>
          <p14:tracePt t="32811" x="4400550" y="2927350"/>
          <p14:tracePt t="32827" x="4400550" y="2921000"/>
          <p14:tracePt t="32844" x="4381500" y="2908300"/>
          <p14:tracePt t="32861" x="4356100" y="2889250"/>
          <p14:tracePt t="32877" x="4318000" y="2870200"/>
          <p14:tracePt t="32894" x="4286250" y="2851150"/>
          <p14:tracePt t="32911" x="4254500" y="2838450"/>
          <p14:tracePt t="32927" x="4241800" y="2832100"/>
          <p14:tracePt t="32944" x="4235450" y="2825750"/>
          <p14:tracePt t="32961" x="4222750" y="2825750"/>
          <p14:tracePt t="32977" x="4216400" y="2825750"/>
          <p14:tracePt t="32994" x="4210050" y="2825750"/>
          <p14:tracePt t="33011" x="4197350" y="2825750"/>
          <p14:tracePt t="33028" x="4184650" y="2825750"/>
          <p14:tracePt t="33044" x="4178300" y="2832100"/>
          <p14:tracePt t="33061" x="4171950" y="2832100"/>
          <p14:tracePt t="33077" x="4171950" y="2838450"/>
          <p14:tracePt t="33094" x="4165600" y="2838450"/>
          <p14:tracePt t="33111" x="4165600" y="2844800"/>
          <p14:tracePt t="33128" x="4165600" y="2857500"/>
          <p14:tracePt t="33144" x="4165600" y="2863850"/>
          <p14:tracePt t="33161" x="4171950" y="2870200"/>
          <p14:tracePt t="33178" x="4171950" y="2876550"/>
          <p14:tracePt t="33194" x="4171950" y="2889250"/>
          <p14:tracePt t="33211" x="4178300" y="2895600"/>
          <p14:tracePt t="33227" x="4178300" y="2901950"/>
          <p14:tracePt t="33244" x="4184650" y="2908300"/>
          <p14:tracePt t="33261" x="4184650" y="2914650"/>
          <p14:tracePt t="33278" x="4184650" y="2921000"/>
          <p14:tracePt t="33294" x="4184650" y="2933700"/>
          <p14:tracePt t="33311" x="4184650" y="2952750"/>
          <p14:tracePt t="33327" x="4191000" y="2959100"/>
          <p14:tracePt t="33344" x="4191000" y="2978150"/>
          <p14:tracePt t="33361" x="4191000" y="2984500"/>
          <p14:tracePt t="33377" x="4191000" y="2990850"/>
          <p14:tracePt t="33394" x="4191000" y="3003550"/>
          <p14:tracePt t="33427" x="4197350" y="3009900"/>
          <p14:tracePt t="33444" x="4197350" y="3022600"/>
          <p14:tracePt t="33461" x="4203700" y="3035300"/>
          <p14:tracePt t="33477" x="4203700" y="3048000"/>
          <p14:tracePt t="33494" x="4203700" y="3054350"/>
          <p14:tracePt t="33511" x="4203700" y="3073400"/>
          <p14:tracePt t="33527" x="4203700" y="3092450"/>
          <p14:tracePt t="33544" x="4203700" y="3111500"/>
          <p14:tracePt t="33561" x="4203700" y="3130550"/>
          <p14:tracePt t="33577" x="4203700" y="3143250"/>
          <p14:tracePt t="33594" x="4203700" y="3168650"/>
          <p14:tracePt t="33611" x="4203700" y="3187700"/>
          <p14:tracePt t="33627" x="4203700" y="3200400"/>
          <p14:tracePt t="33644" x="4203700" y="3206750"/>
          <p14:tracePt t="33661" x="4203700" y="3219450"/>
          <p14:tracePt t="33677" x="4203700" y="3225800"/>
          <p14:tracePt t="33694" x="4203700" y="3238500"/>
          <p14:tracePt t="33711" x="4203700" y="3251200"/>
          <p14:tracePt t="33727" x="4203700" y="3257550"/>
          <p14:tracePt t="33744" x="4203700" y="3276600"/>
          <p14:tracePt t="33761" x="4203700" y="3282950"/>
          <p14:tracePt t="33778" x="4203700" y="3295650"/>
          <p14:tracePt t="33794" x="4203700" y="3302000"/>
          <p14:tracePt t="33811" x="4203700" y="3308350"/>
          <p14:tracePt t="33827" x="4203700" y="3314700"/>
          <p14:tracePt t="33844" x="4210050" y="3321050"/>
          <p14:tracePt t="33861" x="4210050" y="3333750"/>
          <p14:tracePt t="33877" x="4210050" y="3340100"/>
          <p14:tracePt t="33911" x="4210050" y="3352800"/>
          <p14:tracePt t="33944" x="4216400" y="3359150"/>
          <p14:tracePt t="34088" x="4222750" y="3359150"/>
          <p14:tracePt t="34094" x="4222750" y="3352800"/>
          <p14:tracePt t="34108" x="4222750" y="3346450"/>
          <p14:tracePt t="34142" x="4222750" y="3340100"/>
          <p14:tracePt t="34178" x="4222750" y="3333750"/>
          <p14:tracePt t="34204" x="4222750" y="3327400"/>
          <p14:tracePt t="34225" x="4222750" y="3321050"/>
          <p14:tracePt t="34246" x="4229100" y="3321050"/>
          <p14:tracePt t="34252" x="4229100" y="3314700"/>
          <p14:tracePt t="34287" x="4229100" y="3308350"/>
          <p14:tracePt t="34321" x="4229100" y="3302000"/>
          <p14:tracePt t="34335" x="4229100" y="3295650"/>
          <p14:tracePt t="34370" x="4229100" y="3289300"/>
          <p14:tracePt t="34404" x="4229100" y="3282950"/>
          <p14:tracePt t="34432" x="4229100" y="3276600"/>
          <p14:tracePt t="34445" x="4229100" y="3270250"/>
          <p14:tracePt t="34480" x="4229100" y="3263900"/>
          <p14:tracePt t="34514" x="4229100" y="3257550"/>
          <p14:tracePt t="34549" x="4229100" y="3251200"/>
          <p14:tracePt t="34563" x="4229100" y="3244850"/>
          <p14:tracePt t="34596" x="4229100" y="3238500"/>
          <p14:tracePt t="34617" x="4229100" y="3232150"/>
          <p14:tracePt t="34631" x="4229100" y="3219450"/>
          <p14:tracePt t="34638" x="4229100" y="3206750"/>
          <p14:tracePt t="34645" x="4229100" y="3187700"/>
          <p14:tracePt t="34661" x="4229100" y="3155950"/>
          <p14:tracePt t="34677" x="4229100" y="3136900"/>
          <p14:tracePt t="34694" x="4229100" y="3117850"/>
          <p14:tracePt t="34711" x="4229100" y="3098800"/>
          <p14:tracePt t="34727" x="4229100" y="3086100"/>
          <p14:tracePt t="34744" x="4229100" y="3079750"/>
          <p14:tracePt t="34761" x="4229100" y="3067050"/>
          <p14:tracePt t="34777" x="4229100" y="3048000"/>
          <p14:tracePt t="34795" x="4229100" y="3028950"/>
          <p14:tracePt t="34796" x="4229100" y="3022600"/>
          <p14:tracePt t="34810" x="4229100" y="3003550"/>
          <p14:tracePt t="34828" x="4229100" y="2997200"/>
          <p14:tracePt t="34844" x="4229100" y="2984500"/>
          <p14:tracePt t="34861" x="4229100" y="2978150"/>
          <p14:tracePt t="34877" x="4229100" y="2971800"/>
          <p14:tracePt t="34894" x="4229100" y="2959100"/>
          <p14:tracePt t="34911" x="4235450" y="2946400"/>
          <p14:tracePt t="34928" x="4241800" y="2908300"/>
          <p14:tracePt t="34944" x="4241800" y="2901950"/>
          <p14:tracePt t="34961" x="4241800" y="2889250"/>
          <p14:tracePt t="34977" x="4241800" y="2870200"/>
          <p14:tracePt t="34994" x="4241800" y="2863850"/>
          <p14:tracePt t="35011" x="4248150" y="2863850"/>
          <p14:tracePt t="35028" x="4248150" y="2857500"/>
          <p14:tracePt t="35061" x="4248150" y="2851150"/>
          <p14:tracePt t="35140" x="4248150" y="2844800"/>
          <p14:tracePt t="35154" x="4254500" y="2844800"/>
          <p14:tracePt t="35305" x="4260850" y="2844800"/>
          <p14:tracePt t="35367" x="4267200" y="2844800"/>
          <p14:tracePt t="35464" x="4273550" y="2851150"/>
          <p14:tracePt t="35498" x="4279900" y="2851150"/>
          <p14:tracePt t="35519" x="4286250" y="2851150"/>
          <p14:tracePt t="35525" x="4292600" y="2851150"/>
          <p14:tracePt t="35532" x="4298950" y="2851150"/>
          <p14:tracePt t="35544" x="4305300" y="2851150"/>
          <p14:tracePt t="35561" x="4349750" y="2851150"/>
          <p14:tracePt t="35578" x="4413250" y="2844800"/>
          <p14:tracePt t="35594" x="4591050" y="2838450"/>
          <p14:tracePt t="35611" x="4686300" y="2832100"/>
          <p14:tracePt t="35627" x="4743450" y="2832100"/>
          <p14:tracePt t="35644" x="4800600" y="2832100"/>
          <p14:tracePt t="35661" x="4832350" y="2832100"/>
          <p14:tracePt t="35677" x="4870450" y="2832100"/>
          <p14:tracePt t="35694" x="4902200" y="2825750"/>
          <p14:tracePt t="35711" x="4953000" y="2825750"/>
          <p14:tracePt t="35727" x="4984750" y="2819400"/>
          <p14:tracePt t="35744" x="5016500" y="2819400"/>
          <p14:tracePt t="35761" x="5067300" y="2813050"/>
          <p14:tracePt t="35777" x="5099050" y="2813050"/>
          <p14:tracePt t="35794" x="5162550" y="2800350"/>
          <p14:tracePt t="35811" x="5213350" y="2794000"/>
          <p14:tracePt t="35828" x="5270500" y="2794000"/>
          <p14:tracePt t="35844" x="5302250" y="2787650"/>
          <p14:tracePt t="35861" x="5340350" y="2787650"/>
          <p14:tracePt t="35877" x="5391150" y="2781300"/>
          <p14:tracePt t="35894" x="5416550" y="2774950"/>
          <p14:tracePt t="35911" x="5461000" y="2774950"/>
          <p14:tracePt t="35927" x="5499100" y="2774950"/>
          <p14:tracePt t="35944" x="5568950" y="2768600"/>
          <p14:tracePt t="35960" x="5683250" y="2768600"/>
          <p14:tracePt t="35977" x="5734050" y="2762250"/>
          <p14:tracePt t="35994" x="5784850" y="2755900"/>
          <p14:tracePt t="36011" x="5829300" y="2755900"/>
          <p14:tracePt t="36027" x="5867400" y="2755900"/>
          <p14:tracePt t="36420" x="5873750" y="2755900"/>
          <p14:tracePt t="36426" x="5892800" y="2762250"/>
          <p14:tracePt t="36433" x="5899150" y="2762250"/>
          <p14:tracePt t="36444" x="5905500" y="2774950"/>
          <p14:tracePt t="36460" x="5937250" y="2794000"/>
          <p14:tracePt t="36477" x="5956300" y="2806700"/>
          <p14:tracePt t="36494" x="5975350" y="2819400"/>
          <p14:tracePt t="36510" x="6007100" y="2838450"/>
          <p14:tracePt t="36527" x="6019800" y="2844800"/>
          <p14:tracePt t="36544" x="6032500" y="2851150"/>
          <p14:tracePt t="36560" x="6045200" y="2857500"/>
          <p14:tracePt t="36577" x="6057900" y="2870200"/>
          <p14:tracePt t="36594" x="6070600" y="2876550"/>
          <p14:tracePt t="36611" x="6076950" y="2882900"/>
          <p14:tracePt t="36627" x="6096000" y="2889250"/>
          <p14:tracePt t="36644" x="6108700" y="2895600"/>
          <p14:tracePt t="36660" x="6115050" y="2908300"/>
          <p14:tracePt t="36677" x="6121400" y="2914650"/>
          <p14:tracePt t="36694" x="6134100" y="2921000"/>
          <p14:tracePt t="36711" x="6140450" y="2927350"/>
          <p14:tracePt t="36727" x="6146800" y="2933700"/>
          <p14:tracePt t="36744" x="6159500" y="2946400"/>
          <p14:tracePt t="36761" x="6165850" y="2952750"/>
          <p14:tracePt t="36777" x="6172200" y="2959100"/>
          <p14:tracePt t="36794" x="6178550" y="2965450"/>
          <p14:tracePt t="36810" x="6184900" y="2965450"/>
          <p14:tracePt t="36827" x="6184900" y="2971800"/>
          <p14:tracePt t="36844" x="6191250" y="2978150"/>
          <p14:tracePt t="36860" x="6197600" y="2984500"/>
          <p14:tracePt t="36877" x="6210300" y="2990850"/>
          <p14:tracePt t="36894" x="6210300" y="2997200"/>
          <p14:tracePt t="36910" x="6216650" y="3003550"/>
          <p14:tracePt t="36944" x="6223000" y="3003550"/>
          <p14:tracePt t="36960" x="6223000" y="3009900"/>
          <p14:tracePt t="36977" x="6235700" y="3016250"/>
          <p14:tracePt t="36994" x="6242050" y="3022600"/>
          <p14:tracePt t="37010" x="6248400" y="3028950"/>
          <p14:tracePt t="37027" x="6248400" y="3035300"/>
          <p14:tracePt t="37044" x="6254750" y="3035300"/>
          <p14:tracePt t="37060" x="6261100" y="3048000"/>
          <p14:tracePt t="37077" x="6261100" y="3054350"/>
          <p14:tracePt t="37094" x="6261100" y="3079750"/>
          <p14:tracePt t="37110" x="6261100" y="3117850"/>
          <p14:tracePt t="37127" x="6261100" y="3149600"/>
          <p14:tracePt t="37144" x="6242050" y="3206750"/>
          <p14:tracePt t="37160" x="6242050" y="3225800"/>
          <p14:tracePt t="37177" x="6223000" y="3257550"/>
          <p14:tracePt t="37194" x="6210300" y="3276600"/>
          <p14:tracePt t="37210" x="6191250" y="3308350"/>
          <p14:tracePt t="37227" x="6178550" y="3333750"/>
          <p14:tracePt t="37244" x="6153150" y="3352800"/>
          <p14:tracePt t="37260" x="6121400" y="3390900"/>
          <p14:tracePt t="37277" x="6096000" y="3409950"/>
          <p14:tracePt t="37294" x="6064250" y="3429000"/>
          <p14:tracePt t="37310" x="6045200" y="3435350"/>
          <p14:tracePt t="37327" x="6000750" y="3454400"/>
          <p14:tracePt t="37344" x="5937250" y="3467100"/>
          <p14:tracePt t="37360" x="5854700" y="3479800"/>
          <p14:tracePt t="37377" x="5734050" y="3492500"/>
          <p14:tracePt t="37394" x="5632450" y="3498850"/>
          <p14:tracePt t="37411" x="5505450" y="3505200"/>
          <p14:tracePt t="37427" x="5441950" y="3505200"/>
          <p14:tracePt t="37444" x="5365750" y="3492500"/>
          <p14:tracePt t="37460" x="5321300" y="3492500"/>
          <p14:tracePt t="37477" x="5283200" y="3492500"/>
          <p14:tracePt t="37494" x="5251450" y="3492500"/>
          <p14:tracePt t="37510" x="5245100" y="3492500"/>
          <p14:tracePt t="37527" x="5219700" y="3492500"/>
          <p14:tracePt t="37719" x="5226050" y="3492500"/>
          <p14:tracePt t="37726" x="5226050" y="3498850"/>
          <p14:tracePt t="37733" x="5232400" y="3498850"/>
          <p14:tracePt t="37761" x="5232400" y="3505200"/>
          <p14:tracePt t="37767" x="5226050" y="3511550"/>
          <p14:tracePt t="37777" x="5219700" y="3511550"/>
          <p14:tracePt t="37794" x="5181600" y="3517900"/>
          <p14:tracePt t="37810" x="5118100" y="3524250"/>
          <p14:tracePt t="37827" x="5073650" y="3530600"/>
          <p14:tracePt t="37844" x="5010150" y="3530600"/>
          <p14:tracePt t="37860" x="4978400" y="3530600"/>
          <p14:tracePt t="37877" x="4914900" y="3530600"/>
          <p14:tracePt t="37894" x="4883150" y="3524250"/>
          <p14:tracePt t="37910" x="4845050" y="3517900"/>
          <p14:tracePt t="37927" x="4806950" y="3517900"/>
          <p14:tracePt t="37944" x="4787900" y="3511550"/>
          <p14:tracePt t="37960" x="4756150" y="3505200"/>
          <p14:tracePt t="37977" x="4718050" y="3505200"/>
          <p14:tracePt t="37994" x="4686300" y="3498850"/>
          <p14:tracePt t="38010" x="4635500" y="3492500"/>
          <p14:tracePt t="38027" x="4603750" y="3492500"/>
          <p14:tracePt t="38044" x="4565650" y="3486150"/>
          <p14:tracePt t="38060" x="4552950" y="3486150"/>
          <p14:tracePt t="38077" x="4527550" y="3479800"/>
          <p14:tracePt t="38094" x="4514850" y="3473450"/>
          <p14:tracePt t="38111" x="4508500" y="3473450"/>
          <p14:tracePt t="38127" x="4495800" y="3473450"/>
          <p14:tracePt t="38144" x="4489450" y="3473450"/>
          <p14:tracePt t="38435" x="4476750" y="3473450"/>
          <p14:tracePt t="38442" x="4457700" y="3467100"/>
          <p14:tracePt t="38449" x="4451350" y="3467100"/>
          <p14:tracePt t="38461" x="4432300" y="3460750"/>
          <p14:tracePt t="38477" x="4394200" y="3454400"/>
          <p14:tracePt t="38494" x="4375150" y="3454400"/>
          <p14:tracePt t="38511" x="4356100" y="3448050"/>
          <p14:tracePt t="38527" x="4343400" y="3448050"/>
          <p14:tracePt t="38544" x="4330700" y="3441700"/>
          <p14:tracePt t="38560" x="4305300" y="3435350"/>
          <p14:tracePt t="38577" x="4279900" y="3422650"/>
          <p14:tracePt t="38594" x="4254500" y="3416300"/>
          <p14:tracePt t="38610" x="4248150" y="3409950"/>
          <p14:tracePt t="38627" x="4229100" y="3409950"/>
          <p14:tracePt t="38644" x="4222750" y="3403600"/>
          <p14:tracePt t="38661" x="4216400" y="3397250"/>
          <p14:tracePt t="38677" x="4197350" y="3390900"/>
          <p14:tracePt t="38694" x="4184650" y="3384550"/>
          <p14:tracePt t="38710" x="4171950" y="3371850"/>
          <p14:tracePt t="38727" x="4165600" y="3365500"/>
          <p14:tracePt t="38744" x="4146550" y="3359150"/>
          <p14:tracePt t="38760" x="4140200" y="3352800"/>
          <p14:tracePt t="38777" x="4133850" y="3346450"/>
          <p14:tracePt t="38794" x="4127500" y="3340100"/>
          <p14:tracePt t="38811" x="4121150" y="3333750"/>
          <p14:tracePt t="38827" x="4121150" y="3327400"/>
          <p14:tracePt t="38844" x="4114800" y="3327400"/>
          <p14:tracePt t="38861" x="4114800" y="3321050"/>
          <p14:tracePt t="38877" x="4108450" y="3321050"/>
          <p14:tracePt t="38896" x="4102100" y="3321050"/>
          <p14:tracePt t="38916" x="4095750" y="3321050"/>
          <p14:tracePt t="38930" x="4089400" y="3327400"/>
          <p14:tracePt t="38944" x="4083050" y="3333750"/>
          <p14:tracePt t="38960" x="4057650" y="3346450"/>
          <p14:tracePt t="38977" x="4013200" y="3384550"/>
          <p14:tracePt t="38994" x="3905250" y="3467100"/>
          <p14:tracePt t="39011" x="3841750" y="3511550"/>
          <p14:tracePt t="39027" x="3778250" y="3556000"/>
          <p14:tracePt t="39044" x="3759200" y="3568700"/>
          <p14:tracePt t="39061" x="3740150" y="3581400"/>
          <p14:tracePt t="39077" x="3733800" y="3587750"/>
          <p14:tracePt t="39094" x="3727450" y="3587750"/>
          <p14:tracePt t="39384" x="3714750" y="3587750"/>
          <p14:tracePt t="39391" x="3708400" y="3587750"/>
          <p14:tracePt t="39398" x="3702050" y="3600450"/>
          <p14:tracePt t="39411" x="3689350" y="3606800"/>
          <p14:tracePt t="39427" x="3651250" y="3632200"/>
          <p14:tracePt t="39444" x="3619500" y="3657600"/>
          <p14:tracePt t="39460" x="3517900" y="3733800"/>
          <p14:tracePt t="39477" x="3448050" y="3771900"/>
          <p14:tracePt t="39494" x="3371850" y="3829050"/>
          <p14:tracePt t="39511" x="3327400" y="3848100"/>
          <p14:tracePt t="39528" x="3270250" y="3873500"/>
          <p14:tracePt t="39544" x="3194050" y="3898900"/>
          <p14:tracePt t="39561" x="3136900" y="3911600"/>
          <p14:tracePt t="39577" x="3079750" y="3917950"/>
          <p14:tracePt t="39594" x="3041650" y="3917950"/>
          <p14:tracePt t="39612" x="2997200" y="3917950"/>
          <p14:tracePt t="39627" x="2959100" y="3898900"/>
          <p14:tracePt t="39644" x="2946400" y="3886200"/>
          <p14:tracePt t="39660" x="2914650" y="3867150"/>
          <p14:tracePt t="39677" x="2901950" y="3854450"/>
          <p14:tracePt t="39694" x="2895600" y="3835400"/>
          <p14:tracePt t="39711" x="2889250" y="3822700"/>
          <p14:tracePt t="39727" x="2882900" y="3810000"/>
          <p14:tracePt t="39744" x="2876550" y="3797300"/>
          <p14:tracePt t="39760" x="2876550" y="3784600"/>
          <p14:tracePt t="39777" x="2876550" y="3771900"/>
          <p14:tracePt t="39812" x="2876550" y="3759200"/>
          <p14:tracePt t="39828" x="2882900" y="3752850"/>
          <p14:tracePt t="39861" x="2882900" y="3746500"/>
          <p14:tracePt t="39880" x="2882900" y="3740150"/>
          <p14:tracePt t="39900" x="2882900" y="3733800"/>
          <p14:tracePt t="39914" x="2889250" y="3727450"/>
          <p14:tracePt t="39928" x="2895600" y="3708400"/>
          <p14:tracePt t="39944" x="2895600" y="3695700"/>
          <p14:tracePt t="39961" x="2895600" y="3683000"/>
          <p14:tracePt t="39977" x="2895600" y="3644900"/>
          <p14:tracePt t="39994" x="2901950" y="3613150"/>
          <p14:tracePt t="40011" x="2914650" y="3568700"/>
          <p14:tracePt t="40027" x="2921000" y="3524250"/>
          <p14:tracePt t="40044" x="2940050" y="3473450"/>
          <p14:tracePt t="40061" x="2946400" y="3435350"/>
          <p14:tracePt t="40077" x="2959100" y="3416300"/>
          <p14:tracePt t="40094" x="2959100" y="3403600"/>
          <p14:tracePt t="40111" x="2971800" y="3384550"/>
          <p14:tracePt t="40127" x="3022600" y="3295650"/>
          <p14:tracePt t="40144" x="3098800" y="3194050"/>
          <p14:tracePt t="40161" x="3181350" y="3086100"/>
          <p14:tracePt t="40177" x="3276600" y="2978150"/>
          <p14:tracePt t="40194" x="3314700" y="2946400"/>
          <p14:tracePt t="40210" x="3352800" y="2908300"/>
          <p14:tracePt t="40227" x="3378200" y="2889250"/>
          <p14:tracePt t="40244" x="3422650" y="2870200"/>
          <p14:tracePt t="40260" x="3454400" y="2851150"/>
          <p14:tracePt t="40277" x="3492500" y="2832100"/>
          <p14:tracePt t="40294" x="3568700" y="2800350"/>
          <p14:tracePt t="40311" x="3632200" y="2781300"/>
          <p14:tracePt t="40327" x="3740150" y="2743200"/>
          <p14:tracePt t="40344" x="3803650" y="2730500"/>
          <p14:tracePt t="40361" x="3962400" y="2692400"/>
          <p14:tracePt t="40377" x="4064000" y="2686050"/>
          <p14:tracePt t="40394" x="4140200" y="2686050"/>
          <p14:tracePt t="40410" x="4241800" y="2686050"/>
          <p14:tracePt t="40427" x="4267200" y="2698750"/>
          <p14:tracePt t="40444" x="4286250" y="2698750"/>
          <p14:tracePt t="40460" x="4298950" y="2711450"/>
          <p14:tracePt t="40477" x="4311650" y="2724150"/>
          <p14:tracePt t="40494" x="4394200" y="2882900"/>
          <p14:tracePt t="40510" x="4495800" y="3117850"/>
          <p14:tracePt t="40527" x="4572000" y="3295650"/>
          <p14:tracePt t="40544" x="4578350" y="3327400"/>
          <p14:tracePt t="40561" x="4584700" y="3346450"/>
          <p14:tracePt t="40577" x="4584700" y="3359150"/>
          <p14:tracePt t="40594" x="4584700" y="3371850"/>
          <p14:tracePt t="40610" x="4572000" y="3448050"/>
          <p14:tracePt t="40627" x="4521200" y="3575050"/>
          <p14:tracePt t="40644" x="4413250" y="3765550"/>
          <p14:tracePt t="40660" x="4343400" y="3854450"/>
          <p14:tracePt t="40677" x="4267200" y="3911600"/>
          <p14:tracePt t="40694" x="4133850" y="3981450"/>
          <p14:tracePt t="40711" x="4057650" y="4019550"/>
          <p14:tracePt t="40727" x="3892550" y="4070350"/>
          <p14:tracePt t="40744" x="3765550" y="4102100"/>
          <p14:tracePt t="40761" x="3575050" y="4121150"/>
          <p14:tracePt t="40777" x="3422650" y="4121150"/>
          <p14:tracePt t="40794" x="3276600" y="4108450"/>
          <p14:tracePt t="40811" x="3187700" y="4089400"/>
          <p14:tracePt t="40827" x="3111500" y="4076700"/>
          <p14:tracePt t="40844" x="3003550" y="4051300"/>
          <p14:tracePt t="40861" x="2952750" y="4038600"/>
          <p14:tracePt t="40863" x="2940050" y="4038600"/>
          <p14:tracePt t="40877" x="2908300" y="4025900"/>
          <p14:tracePt t="40894" x="2876550" y="4013200"/>
          <p14:tracePt t="40911" x="2851150" y="4000500"/>
          <p14:tracePt t="40927" x="2806700" y="3968750"/>
          <p14:tracePt t="40944" x="2781300" y="3943350"/>
          <p14:tracePt t="40960" x="2736850" y="3898900"/>
          <p14:tracePt t="40977" x="2717800" y="3873500"/>
          <p14:tracePt t="40994" x="2705100" y="3829050"/>
          <p14:tracePt t="41010" x="2686050" y="3803650"/>
          <p14:tracePt t="41027" x="2679700" y="3771900"/>
          <p14:tracePt t="41044" x="2673350" y="3721100"/>
          <p14:tracePt t="41060" x="2667000" y="3689350"/>
          <p14:tracePt t="41077" x="2667000" y="3657600"/>
          <p14:tracePt t="41094" x="2667000" y="3644900"/>
          <p14:tracePt t="41111" x="2667000" y="3600450"/>
          <p14:tracePt t="41127" x="2679700" y="3556000"/>
          <p14:tracePt t="41144" x="2679700" y="3530600"/>
          <p14:tracePt t="41160" x="2724150" y="3454400"/>
          <p14:tracePt t="41177" x="2755900" y="3384550"/>
          <p14:tracePt t="41194" x="2787650" y="3327400"/>
          <p14:tracePt t="41211" x="2825750" y="3276600"/>
          <p14:tracePt t="41228" x="2921000" y="3175000"/>
          <p14:tracePt t="41244" x="2984500" y="3111500"/>
          <p14:tracePt t="41260" x="3048000" y="3060700"/>
          <p14:tracePt t="41277" x="3162300" y="2971800"/>
          <p14:tracePt t="41294" x="3257550" y="2908300"/>
          <p14:tracePt t="41310" x="3403600" y="2825750"/>
          <p14:tracePt t="41327" x="3479800" y="2781300"/>
          <p14:tracePt t="41344" x="3536950" y="2762250"/>
          <p14:tracePt t="41360" x="3606800" y="2736850"/>
          <p14:tracePt t="41377" x="3638550" y="2724150"/>
          <p14:tracePt t="41379" x="3651250" y="2717800"/>
          <p14:tracePt t="41394" x="3676650" y="2717800"/>
          <p14:tracePt t="41411" x="3702050" y="2711450"/>
          <p14:tracePt t="41427" x="3733800" y="2705100"/>
          <p14:tracePt t="41444" x="3759200" y="2705100"/>
          <p14:tracePt t="41461" x="3790950" y="2705100"/>
          <p14:tracePt t="41477" x="3854450" y="2705100"/>
          <p14:tracePt t="41494" x="3892550" y="2711450"/>
          <p14:tracePt t="41510" x="3937000" y="2717800"/>
          <p14:tracePt t="41527" x="3956050" y="2717800"/>
          <p14:tracePt t="41544" x="3994150" y="2724150"/>
          <p14:tracePt t="41561" x="4013200" y="2730500"/>
          <p14:tracePt t="41577" x="4057650" y="2755900"/>
          <p14:tracePt t="41594" x="4133850" y="2806700"/>
          <p14:tracePt t="41611" x="4184650" y="2851150"/>
          <p14:tracePt t="41627" x="4267200" y="2921000"/>
          <p14:tracePt t="41644" x="4305300" y="2971800"/>
          <p14:tracePt t="41661" x="4343400" y="3009900"/>
          <p14:tracePt t="41677" x="4375150" y="3054350"/>
          <p14:tracePt t="41694" x="4387850" y="3092450"/>
          <p14:tracePt t="41710" x="4413250" y="3143250"/>
          <p14:tracePt t="41727" x="4425950" y="3194050"/>
          <p14:tracePt t="41744" x="4432300" y="3263900"/>
          <p14:tracePt t="41760" x="4432300" y="3308350"/>
          <p14:tracePt t="41777" x="4419600" y="3359150"/>
          <p14:tracePt t="41794" x="4387850" y="3429000"/>
          <p14:tracePt t="41810" x="4356100" y="3479800"/>
          <p14:tracePt t="41827" x="4292600" y="3549650"/>
          <p14:tracePt t="41844" x="4254500" y="3587750"/>
          <p14:tracePt t="41860" x="4191000" y="3625850"/>
          <p14:tracePt t="41877" x="4070350" y="3683000"/>
          <p14:tracePt t="41894" x="3975100" y="3721100"/>
          <p14:tracePt t="41911" x="3848100" y="3752850"/>
          <p14:tracePt t="41927" x="3746500" y="3771900"/>
          <p14:tracePt t="41944" x="3619500" y="3790950"/>
          <p14:tracePt t="41961" x="3562350" y="3797300"/>
          <p14:tracePt t="41978" x="3479800" y="3810000"/>
          <p14:tracePt t="41995" x="3441700" y="3816350"/>
          <p14:tracePt t="42011" x="3403600" y="3816350"/>
          <p14:tracePt t="42027" x="3352800" y="3822700"/>
          <p14:tracePt t="42044" x="3321050" y="3829050"/>
          <p14:tracePt t="42061" x="3282950" y="3829050"/>
          <p14:tracePt t="42077" x="3263900" y="3829050"/>
          <p14:tracePt t="42094" x="3244850" y="3829050"/>
          <p14:tracePt t="42110" x="3225800" y="3829050"/>
          <p14:tracePt t="42127" x="3213100" y="3829050"/>
          <p14:tracePt t="42144" x="3194050" y="3829050"/>
          <p14:tracePt t="42161" x="3187700" y="3829050"/>
          <p14:tracePt t="42177" x="3168650" y="3822700"/>
          <p14:tracePt t="42194" x="3155950" y="3822700"/>
          <p14:tracePt t="42211" x="3143250" y="3822700"/>
          <p14:tracePt t="42227" x="3130550" y="3810000"/>
          <p14:tracePt t="42244" x="3124200" y="3810000"/>
          <p14:tracePt t="42261" x="3111500" y="3803650"/>
          <p14:tracePt t="42277" x="3105150" y="3803650"/>
          <p14:tracePt t="42294" x="3098800" y="3797300"/>
          <p14:tracePt t="42310" x="3086100" y="3790950"/>
          <p14:tracePt t="42327" x="3079750" y="3784600"/>
          <p14:tracePt t="42344" x="3073400" y="3771900"/>
          <p14:tracePt t="42360" x="3067050" y="3771900"/>
          <p14:tracePt t="42377" x="3054350" y="3759200"/>
          <p14:tracePt t="42394" x="3054350" y="3752850"/>
          <p14:tracePt t="42411" x="3048000" y="3746500"/>
          <p14:tracePt t="42427" x="3041650" y="3740150"/>
          <p14:tracePt t="42444" x="3041650" y="3733800"/>
          <p14:tracePt t="42460" x="3028950" y="3727450"/>
          <p14:tracePt t="42477" x="3028950" y="3721100"/>
          <p14:tracePt t="42495" x="3022600" y="3708400"/>
          <p14:tracePt t="42511" x="3022600" y="3702050"/>
          <p14:tracePt t="42527" x="3016250" y="3695700"/>
          <p14:tracePt t="42544" x="3009900" y="3689350"/>
          <p14:tracePt t="42560" x="3009900" y="3683000"/>
          <p14:tracePt t="42577" x="3003550" y="3676650"/>
          <p14:tracePt t="42594" x="3003550" y="3670300"/>
          <p14:tracePt t="42610" x="3003550" y="3657600"/>
          <p14:tracePt t="42644" x="3003550" y="3651250"/>
          <p14:tracePt t="42666" x="3003550" y="3644900"/>
          <p14:tracePt t="42735" x="3003550" y="3638550"/>
          <p14:tracePt t="42769" x="3003550" y="3632200"/>
          <p14:tracePt t="42797" x="3003550" y="3625850"/>
          <p14:tracePt t="42824" x="3003550" y="3619500"/>
          <p14:tracePt t="42837" x="3003550" y="3613150"/>
          <p14:tracePt t="42845" x="3003550" y="3606800"/>
          <p14:tracePt t="42852" x="3003550" y="3600450"/>
          <p14:tracePt t="42860" x="3003550" y="3594100"/>
          <p14:tracePt t="42877" x="3003550" y="3581400"/>
          <p14:tracePt t="42879" x="3003550" y="3575050"/>
          <p14:tracePt t="42894" x="2997200" y="3562350"/>
          <p14:tracePt t="42910" x="2997200" y="3549650"/>
          <p14:tracePt t="42928" x="2990850" y="3530600"/>
          <p14:tracePt t="42944" x="2984500" y="3524250"/>
          <p14:tracePt t="42960" x="2984500" y="3505200"/>
          <p14:tracePt t="42977" x="2984500" y="3479800"/>
          <p14:tracePt t="42995" x="2984500" y="3460750"/>
          <p14:tracePt t="43011" x="2984500" y="3416300"/>
          <p14:tracePt t="43027" x="2984500" y="3378200"/>
          <p14:tracePt t="43044" x="2984500" y="3346450"/>
          <p14:tracePt t="43060" x="2984500" y="3340100"/>
          <p14:tracePt t="43077" x="2990850" y="3327400"/>
          <p14:tracePt t="43094" x="2997200" y="3314700"/>
          <p14:tracePt t="43110" x="2997200" y="3308350"/>
          <p14:tracePt t="43127" x="3009900" y="3289300"/>
          <p14:tracePt t="43144" x="3028950" y="3257550"/>
          <p14:tracePt t="43161" x="3048000" y="3225800"/>
          <p14:tracePt t="43177" x="3060700" y="3213100"/>
          <p14:tracePt t="43194" x="3073400" y="3187700"/>
          <p14:tracePt t="43211" x="3105150" y="3149600"/>
          <p14:tracePt t="43227" x="3111500" y="3136900"/>
          <p14:tracePt t="43244" x="3130550" y="3124200"/>
          <p14:tracePt t="43260" x="3136900" y="3111500"/>
          <p14:tracePt t="43277" x="3175000" y="3086100"/>
          <p14:tracePt t="43294" x="3232150" y="3041650"/>
          <p14:tracePt t="43310" x="3321050" y="2990850"/>
          <p14:tracePt t="43327" x="3467100" y="2921000"/>
          <p14:tracePt t="43344" x="3556000" y="2863850"/>
          <p14:tracePt t="43360" x="3676650" y="2794000"/>
          <p14:tracePt t="43377" x="3746500" y="2762250"/>
          <p14:tracePt t="43394" x="3790950" y="2743200"/>
          <p14:tracePt t="43410" x="3860800" y="2717800"/>
          <p14:tracePt t="43427" x="3905250" y="2705100"/>
          <p14:tracePt t="43444" x="3924300" y="2705100"/>
          <p14:tracePt t="43808" x="3911600" y="2705100"/>
          <p14:tracePt t="43814" x="3879850" y="2692400"/>
          <p14:tracePt t="43827" x="3829050" y="2686050"/>
          <p14:tracePt t="43844" x="3676650" y="2641600"/>
          <p14:tracePt t="43860" x="3575050" y="2616200"/>
          <p14:tracePt t="43862" x="3530600" y="2609850"/>
          <p14:tracePt t="43877" x="3454400" y="2584450"/>
          <p14:tracePt t="43894" x="3422650" y="2578100"/>
          <p14:tracePt t="43910" x="3371850" y="2559050"/>
          <p14:tracePt t="43927" x="3359150" y="2552700"/>
          <p14:tracePt t="43944" x="3340100" y="2546350"/>
          <p14:tracePt t="43960" x="3327400" y="2540000"/>
          <p14:tracePt t="43994" x="3321050" y="2533650"/>
          <p14:tracePt t="44063" x="3327400" y="2533650"/>
          <p14:tracePt t="44084" x="3333750" y="2533650"/>
          <p14:tracePt t="44091" x="3340100" y="2533650"/>
          <p14:tracePt t="44105" x="3346450" y="2540000"/>
          <p14:tracePt t="44131" x="3352800" y="2540000"/>
          <p14:tracePt t="44158" x="3359150" y="2540000"/>
          <p14:tracePt t="44201" x="3352800" y="2540000"/>
          <p14:tracePt t="44213" x="3340100" y="2540000"/>
          <p14:tracePt t="44220" x="3333750" y="2540000"/>
          <p14:tracePt t="44227" x="3314700" y="2546350"/>
          <p14:tracePt t="44244" x="3244850" y="2571750"/>
          <p14:tracePt t="44260" x="3143250" y="2609850"/>
          <p14:tracePt t="44277" x="3003550" y="2679700"/>
          <p14:tracePt t="44294" x="2940050" y="2717800"/>
          <p14:tracePt t="44310" x="2889250" y="2755900"/>
          <p14:tracePt t="44327" x="2870200" y="2774950"/>
          <p14:tracePt t="44344" x="2844800" y="2800350"/>
          <p14:tracePt t="44360" x="2832100" y="2825750"/>
          <p14:tracePt t="44377" x="2825750" y="2851150"/>
          <p14:tracePt t="44379" x="2819400" y="2857500"/>
          <p14:tracePt t="44394" x="2813050" y="2870200"/>
          <p14:tracePt t="44411" x="2813050" y="2876550"/>
          <p14:tracePt t="44427" x="2813050" y="2889250"/>
          <p14:tracePt t="44495" x="2819400" y="2889250"/>
          <p14:tracePt t="44502" x="2825750" y="2889250"/>
          <p14:tracePt t="44510" x="2825750" y="2882900"/>
          <p14:tracePt t="44527" x="2832100" y="2876550"/>
          <p14:tracePt t="44544" x="2838450" y="2870200"/>
          <p14:tracePt t="44560" x="2844800" y="2863850"/>
          <p14:tracePt t="44577" x="2851150" y="2857500"/>
          <p14:tracePt t="44594" x="2857500" y="2851150"/>
          <p14:tracePt t="44610" x="2863850" y="2844800"/>
          <p14:tracePt t="44627" x="2895600" y="2825750"/>
          <p14:tracePt t="44644" x="2946400" y="2800350"/>
          <p14:tracePt t="44660" x="3092450" y="2743200"/>
          <p14:tracePt t="44677" x="3213100" y="2711450"/>
          <p14:tracePt t="44694" x="3302000" y="2698750"/>
          <p14:tracePt t="44710" x="3416300" y="2698750"/>
          <p14:tracePt t="44727" x="3486150" y="2698750"/>
          <p14:tracePt t="44744" x="3625850" y="2724150"/>
          <p14:tracePt t="44760" x="3714750" y="2755900"/>
          <p14:tracePt t="44777" x="3841750" y="2813050"/>
          <p14:tracePt t="44794" x="3917950" y="2857500"/>
          <p14:tracePt t="44810" x="3968750" y="2901950"/>
          <p14:tracePt t="44827" x="4044950" y="2965450"/>
          <p14:tracePt t="44844" x="4102100" y="3016250"/>
          <p14:tracePt t="44860" x="4197350" y="3117850"/>
          <p14:tracePt t="44877" x="4235450" y="3168650"/>
          <p14:tracePt t="44895" x="4273550" y="3213100"/>
          <p14:tracePt t="44911" x="4279900" y="3225800"/>
          <p14:tracePt t="44927" x="4286250" y="3232150"/>
          <p14:tracePt t="44944" x="4292600" y="3238500"/>
          <p14:tracePt t="44960" x="4292600" y="3244850"/>
          <p14:tracePt t="44977" x="4298950" y="3251200"/>
          <p14:tracePt t="44994" x="4298950" y="3257550"/>
          <p14:tracePt t="45011" x="4298950" y="3263900"/>
          <p14:tracePt t="45122" x="4305300" y="3263900"/>
          <p14:tracePt t="45156" x="4305300" y="3257550"/>
          <p14:tracePt t="45176" x="4305300" y="3251200"/>
          <p14:tracePt t="45183" x="4305300" y="3244850"/>
          <p14:tracePt t="45197" x="4298950" y="3232150"/>
          <p14:tracePt t="45211" x="4279900" y="3206750"/>
          <p14:tracePt t="45227" x="4241800" y="3168650"/>
          <p14:tracePt t="45244" x="4197350" y="3130550"/>
          <p14:tracePt t="45260" x="4095750" y="3060700"/>
          <p14:tracePt t="45277" x="3981450" y="2997200"/>
          <p14:tracePt t="45294" x="3695700" y="2895600"/>
          <p14:tracePt t="45311" x="3416300" y="2851150"/>
          <p14:tracePt t="45328" x="3092450" y="2844800"/>
          <p14:tracePt t="45344" x="2927350" y="2870200"/>
          <p14:tracePt t="45360" x="2825750" y="2908300"/>
          <p14:tracePt t="45377" x="2717800" y="2946400"/>
          <p14:tracePt t="45394" x="2667000" y="2984500"/>
          <p14:tracePt t="45410" x="2584450" y="3035300"/>
          <p14:tracePt t="45427" x="2540000" y="3079750"/>
          <p14:tracePt t="45444" x="2482850" y="3162300"/>
          <p14:tracePt t="45460" x="2444750" y="3213100"/>
          <p14:tracePt t="45477" x="2425700" y="3257550"/>
          <p14:tracePt t="45494" x="2413000" y="3282950"/>
          <p14:tracePt t="45510" x="2406650" y="3295650"/>
          <p14:tracePt t="45527" x="2406650" y="3302000"/>
          <p14:tracePt t="45544" x="2406650" y="3308350"/>
          <p14:tracePt t="45560" x="2406650" y="3314700"/>
          <p14:tracePt t="45624" x="2413000" y="3314700"/>
          <p14:tracePt t="45637" x="2413000" y="3308350"/>
          <p14:tracePt t="45651" x="2419350" y="3302000"/>
          <p14:tracePt t="45658" x="2425700" y="3295650"/>
          <p14:tracePt t="45679" x="2432050" y="3289300"/>
          <p14:tracePt t="45692" x="2432050" y="3282950"/>
          <p14:tracePt t="45699" x="2438400" y="3282950"/>
          <p14:tracePt t="45710" x="2438400" y="3270250"/>
          <p14:tracePt t="45727" x="2444750" y="3257550"/>
          <p14:tracePt t="45744" x="2451100" y="3251200"/>
          <p14:tracePt t="45761" x="2463800" y="3238500"/>
          <p14:tracePt t="45777" x="2476500" y="3225800"/>
          <p14:tracePt t="45794" x="2489200" y="3213100"/>
          <p14:tracePt t="45811" x="2527300" y="3181350"/>
          <p14:tracePt t="45827" x="2578100" y="3162300"/>
          <p14:tracePt t="45844" x="2654300" y="3130550"/>
          <p14:tracePt t="45860" x="2692400" y="3117850"/>
          <p14:tracePt t="45878" x="2774950" y="3111500"/>
          <p14:tracePt t="45894" x="2851150" y="3111500"/>
          <p14:tracePt t="45911" x="2959100" y="3117850"/>
          <p14:tracePt t="45927" x="3067050" y="3136900"/>
          <p14:tracePt t="45944" x="3092450" y="3149600"/>
          <p14:tracePt t="45961" x="3111500" y="3155950"/>
          <p14:tracePt t="45977" x="3124200" y="3162300"/>
          <p14:tracePt t="45994" x="3124200" y="3168650"/>
          <p14:tracePt t="46011" x="3130550" y="3175000"/>
          <p14:tracePt t="46027" x="3130550" y="3187700"/>
          <p14:tracePt t="46044" x="3086100" y="3244850"/>
          <p14:tracePt t="46060" x="3003550" y="3314700"/>
          <p14:tracePt t="46077" x="2813050" y="3441700"/>
          <p14:tracePt t="46094" x="2686050" y="3505200"/>
          <p14:tracePt t="46111" x="2546350" y="3549650"/>
          <p14:tracePt t="46127" x="2336800" y="3594100"/>
          <p14:tracePt t="46144" x="2216150" y="3594100"/>
          <p14:tracePt t="46160" x="2114550" y="3562350"/>
          <p14:tracePt t="46177" x="2070100" y="3536950"/>
          <p14:tracePt t="46194" x="2051050" y="3511550"/>
          <p14:tracePt t="46211" x="2038350" y="3492500"/>
          <p14:tracePt t="46227" x="2038350" y="3479800"/>
          <p14:tracePt t="46244" x="2038350" y="3473450"/>
          <p14:tracePt t="46260" x="2038350" y="3467100"/>
          <p14:tracePt t="46277" x="2044700" y="3467100"/>
          <p14:tracePt t="46311" x="2051050" y="3467100"/>
          <p14:tracePt t="46327" x="2063750" y="3467100"/>
          <p14:tracePt t="46344" x="2082800" y="3454400"/>
          <p14:tracePt t="46360" x="2171700" y="3429000"/>
          <p14:tracePt t="46377" x="2266950" y="3378200"/>
          <p14:tracePt t="46394" x="2444750" y="3289300"/>
          <p14:tracePt t="46411" x="2565400" y="3238500"/>
          <p14:tracePt t="46428" x="2686050" y="3187700"/>
          <p14:tracePt t="46444" x="2901950" y="3124200"/>
          <p14:tracePt t="46461" x="3067050" y="3092450"/>
          <p14:tracePt t="46477" x="3295650" y="3079750"/>
          <p14:tracePt t="46494" x="3435350" y="3092450"/>
          <p14:tracePt t="46511" x="3575050" y="3111500"/>
          <p14:tracePt t="46527" x="3714750" y="3149600"/>
          <p14:tracePt t="46544" x="3790950" y="3175000"/>
          <p14:tracePt t="46560" x="3886200" y="3206750"/>
          <p14:tracePt t="46578" x="3937000" y="3219450"/>
          <p14:tracePt t="46594" x="4025900" y="3263900"/>
          <p14:tracePt t="46611" x="4229100" y="3340100"/>
          <p14:tracePt t="46627" x="4470400" y="3435350"/>
          <p14:tracePt t="46644" x="4578350" y="3473450"/>
          <p14:tracePt t="46660" x="4578350" y="3486150"/>
          <p14:tracePt t="46677" x="4578350" y="3505200"/>
          <p14:tracePt t="46694" x="4578350" y="3511550"/>
          <p14:tracePt t="46710" x="4578350" y="3524250"/>
          <p14:tracePt t="47075" x="4552950" y="3517900"/>
          <p14:tracePt t="47082" x="4514850" y="3498850"/>
          <p14:tracePt t="47094" x="4470400" y="3479800"/>
          <p14:tracePt t="47110" x="4305300" y="3409950"/>
          <p14:tracePt t="47127" x="4229100" y="3371850"/>
          <p14:tracePt t="47144" x="4171950" y="3333750"/>
          <p14:tracePt t="47160" x="4140200" y="3302000"/>
          <p14:tracePt t="47177" x="4108450" y="3257550"/>
          <p14:tracePt t="47194" x="4083050" y="3181350"/>
          <p14:tracePt t="47210" x="4076700" y="3143250"/>
          <p14:tracePt t="47227" x="4070350" y="3098800"/>
          <p14:tracePt t="47244" x="4070350" y="3073400"/>
          <p14:tracePt t="47260" x="4076700" y="3054350"/>
          <p14:tracePt t="47277" x="4102100" y="3022600"/>
          <p14:tracePt t="47294" x="4140200" y="2990850"/>
          <p14:tracePt t="47310" x="4241800" y="2946400"/>
          <p14:tracePt t="47327" x="4324350" y="2933700"/>
          <p14:tracePt t="47344" x="4432300" y="2946400"/>
          <p14:tracePt t="47360" x="4489450" y="2978150"/>
          <p14:tracePt t="47377" x="4565650" y="3060700"/>
          <p14:tracePt t="47394" x="4616450" y="3143250"/>
          <p14:tracePt t="47411" x="4648200" y="3263900"/>
          <p14:tracePt t="47427" x="4660900" y="3409950"/>
          <p14:tracePt t="47444" x="4660900" y="3448050"/>
          <p14:tracePt t="47460" x="4641850" y="3479800"/>
          <p14:tracePt t="47477" x="4616450" y="3492500"/>
          <p14:tracePt t="47494" x="4540250" y="3498850"/>
          <p14:tracePt t="47510" x="4451350" y="3467100"/>
          <p14:tracePt t="47527" x="4356100" y="3409950"/>
          <p14:tracePt t="47544" x="4229100" y="3263900"/>
          <p14:tracePt t="47560" x="4159250" y="3124200"/>
          <p14:tracePt t="47577" x="4108450" y="2882900"/>
          <p14:tracePt t="47594" x="4108450" y="2755900"/>
          <p14:tracePt t="47610" x="4133850" y="2628900"/>
          <p14:tracePt t="47627" x="4210050" y="2432050"/>
          <p14:tracePt t="47644" x="4273550" y="2324100"/>
          <p14:tracePt t="47660" x="4400550" y="2203450"/>
          <p14:tracePt t="47677" x="4514850" y="2120900"/>
          <p14:tracePt t="47694" x="4616450" y="2051050"/>
          <p14:tracePt t="47710" x="4800600" y="1974850"/>
          <p14:tracePt t="47727" x="4921250" y="1962150"/>
          <p14:tracePt t="47744" x="5111750" y="1949450"/>
          <p14:tracePt t="47760" x="5251450" y="1955800"/>
          <p14:tracePt t="47778" x="5499100" y="2012950"/>
          <p14:tracePt t="47794" x="5708650" y="2114550"/>
          <p14:tracePt t="47811" x="6013450" y="2324100"/>
          <p14:tracePt t="47827" x="6261100" y="2463800"/>
          <p14:tracePt t="47844" x="6375400" y="2552700"/>
          <p14:tracePt t="47860" x="6369050" y="2711450"/>
          <p14:tracePt t="49648" x="6369050" y="2705100"/>
          <p14:tracePt t="49654" x="6369050" y="2667000"/>
          <p14:tracePt t="49661" x="6350000" y="2597150"/>
          <p14:tracePt t="49677" x="6191250" y="2349500"/>
          <p14:tracePt t="49694" x="6000750" y="2139950"/>
          <p14:tracePt t="49710" x="5765800" y="1981200"/>
          <p14:tracePt t="49727" x="5676900" y="1949450"/>
          <p14:tracePt t="49744" x="5568950" y="1930400"/>
          <p14:tracePt t="49760" x="5492750" y="1924050"/>
          <p14:tracePt t="49777" x="5397500" y="1924050"/>
          <p14:tracePt t="49794" x="5232400" y="1968500"/>
          <p14:tracePt t="49810" x="5111750" y="2012950"/>
          <p14:tracePt t="49827" x="4946650" y="2095500"/>
          <p14:tracePt t="49844" x="4838700" y="2171700"/>
          <p14:tracePt t="49861" x="4686300" y="2343150"/>
          <p14:tracePt t="49877" x="4597400" y="2476500"/>
          <p14:tracePt t="49894" x="4527550" y="2603500"/>
          <p14:tracePt t="49896" x="4495800" y="2673350"/>
          <p14:tracePt t="49910" x="4438650" y="2813050"/>
          <p14:tracePt t="49927" x="4406900" y="2927350"/>
          <p14:tracePt t="49944" x="4381500" y="3079750"/>
          <p14:tracePt t="49960" x="4381500" y="3168650"/>
          <p14:tracePt t="49977" x="4387850" y="3302000"/>
          <p14:tracePt t="49994" x="4425950" y="3498850"/>
          <p14:tracePt t="50010" x="4470400" y="3619500"/>
          <p14:tracePt t="50027" x="4533900" y="3759200"/>
          <p14:tracePt t="50044" x="4578350" y="3822700"/>
          <p14:tracePt t="50060" x="4654550" y="3905250"/>
          <p14:tracePt t="50077" x="4724400" y="3949700"/>
          <p14:tracePt t="50094" x="4826000" y="3994150"/>
          <p14:tracePt t="50110" x="5016500" y="4032250"/>
          <p14:tracePt t="50127" x="5149850" y="4044950"/>
          <p14:tracePt t="50144" x="5295900" y="4057650"/>
          <p14:tracePt t="50160" x="5384800" y="4057650"/>
          <p14:tracePt t="50177" x="5505450" y="4057650"/>
          <p14:tracePt t="50194" x="5575300" y="4051300"/>
          <p14:tracePt t="50211" x="5651500" y="4019550"/>
          <p14:tracePt t="50227" x="5810250" y="3924300"/>
          <p14:tracePt t="50244" x="5924550" y="3835400"/>
          <p14:tracePt t="50260" x="6235700" y="3606800"/>
          <p14:tracePt t="50277" x="6337300" y="3524250"/>
          <p14:tracePt t="50294" x="6413500" y="3429000"/>
          <p14:tracePt t="50311" x="6426200" y="3365500"/>
          <p14:tracePt t="50327" x="6438900" y="3302000"/>
          <p14:tracePt t="50344" x="6432550" y="3200400"/>
          <p14:tracePt t="50361" x="6400800" y="3105150"/>
          <p14:tracePt t="50377" x="6267450" y="2914650"/>
          <p14:tracePt t="50394" x="6140450" y="2774950"/>
          <p14:tracePt t="50411" x="5975350" y="2590800"/>
          <p14:tracePt t="50427" x="5835650" y="2463800"/>
          <p14:tracePt t="50444" x="5702300" y="2349500"/>
          <p14:tracePt t="50460" x="5537200" y="2203450"/>
          <p14:tracePt t="50477" x="5448300" y="2152650"/>
          <p14:tracePt t="50494" x="5321300" y="2108200"/>
          <p14:tracePt t="50511" x="5251450" y="2101850"/>
          <p14:tracePt t="50527" x="5162550" y="2108200"/>
          <p14:tracePt t="50544" x="4991100" y="2190750"/>
          <p14:tracePt t="50561" x="4864100" y="2311400"/>
          <p14:tracePt t="50577" x="4629150" y="2616200"/>
          <p14:tracePt t="50594" x="4483100" y="2914650"/>
          <p14:tracePt t="50611" x="4324350" y="3327400"/>
          <p14:tracePt t="50627" x="4273550" y="3492500"/>
          <p14:tracePt t="50644" x="4241800" y="3625850"/>
          <p14:tracePt t="50661" x="4222750" y="3752850"/>
          <p14:tracePt t="50678" x="4222750" y="3790950"/>
          <p14:tracePt t="50694" x="4235450" y="3848100"/>
          <p14:tracePt t="50710" x="4254500" y="3898900"/>
          <p14:tracePt t="50727" x="4305300" y="3987800"/>
          <p14:tracePt t="50744" x="4349750" y="4057650"/>
          <p14:tracePt t="50760" x="4406900" y="4127500"/>
          <p14:tracePt t="50777" x="4521200" y="4241800"/>
          <p14:tracePt t="50794" x="4603750" y="4318000"/>
          <p14:tracePt t="50810" x="4705350" y="4387850"/>
          <p14:tracePt t="50827" x="4756150" y="4419600"/>
          <p14:tracePt t="50844" x="4832350" y="4445000"/>
          <p14:tracePt t="50860" x="4959350" y="4457700"/>
          <p14:tracePt t="50877" x="5080000" y="4457700"/>
          <p14:tracePt t="50894" x="5302250" y="4400550"/>
          <p14:tracePt t="50911" x="5441950" y="4337050"/>
          <p14:tracePt t="50927" x="5613400" y="4216400"/>
          <p14:tracePt t="50944" x="5695950" y="4146550"/>
          <p14:tracePt t="50960" x="5746750" y="4076700"/>
          <p14:tracePt t="50977" x="5829300" y="3968750"/>
          <p14:tracePt t="50994" x="5918200" y="3867150"/>
          <p14:tracePt t="51010" x="6026150" y="3759200"/>
          <p14:tracePt t="51027" x="6076950" y="3702050"/>
          <p14:tracePt t="51044" x="6134100" y="3613150"/>
          <p14:tracePt t="51060" x="6165850" y="3556000"/>
          <p14:tracePt t="51077" x="6178550" y="3498850"/>
          <p14:tracePt t="51093" x="6197600" y="3403600"/>
          <p14:tracePt t="51110" x="6197600" y="3321050"/>
          <p14:tracePt t="51127" x="6197600" y="3181350"/>
          <p14:tracePt t="51143" x="6191250" y="3098800"/>
          <p14:tracePt t="51161" x="6153150" y="2990850"/>
          <p14:tracePt t="51177" x="6102350" y="2889250"/>
          <p14:tracePt t="51194" x="6007100" y="2781300"/>
          <p14:tracePt t="51210" x="5848350" y="2660650"/>
          <p14:tracePt t="51227" x="5778500" y="2603500"/>
          <p14:tracePt t="51243" x="5664200" y="2520950"/>
          <p14:tracePt t="51260" x="5575300" y="2463800"/>
          <p14:tracePt t="51277" x="5486400" y="2406650"/>
          <p14:tracePt t="51294" x="5308600" y="2336800"/>
          <p14:tracePt t="51310" x="5175250" y="2298700"/>
          <p14:tracePt t="51327" x="5048250" y="2279650"/>
          <p14:tracePt t="51343" x="4984750" y="2279650"/>
          <p14:tracePt t="51360" x="4914900" y="2298700"/>
          <p14:tracePt t="51377" x="4876800" y="2317750"/>
          <p14:tracePt t="51394" x="4806950" y="2355850"/>
          <p14:tracePt t="51395" x="4768850" y="2387600"/>
          <p14:tracePt t="51410" x="4641850" y="2508250"/>
          <p14:tracePt t="51427" x="4457700" y="2755900"/>
          <p14:tracePt t="51444" x="4241800" y="3187700"/>
          <p14:tracePt t="51460" x="4178300" y="3352800"/>
          <p14:tracePt t="51477" x="4152900" y="3524250"/>
          <p14:tracePt t="51493" x="4152900" y="3625850"/>
          <p14:tracePt t="51510" x="4159250" y="3714750"/>
          <p14:tracePt t="51527" x="4210050" y="3854450"/>
          <p14:tracePt t="51543" x="4241800" y="3930650"/>
          <p14:tracePt t="51560" x="4292600" y="4006850"/>
          <p14:tracePt t="51577" x="4318000" y="4038600"/>
          <p14:tracePt t="51594" x="4356100" y="4070350"/>
          <p14:tracePt t="51610" x="4400550" y="4108450"/>
          <p14:tracePt t="51627" x="4413250" y="4108450"/>
          <p14:tracePt t="51643" x="4419600" y="4114800"/>
          <p14:tracePt t="51660" x="4425950" y="4121150"/>
          <p14:tracePt t="51694" x="4406900" y="4114800"/>
          <p14:tracePt t="51710" x="4349750" y="4070350"/>
          <p14:tracePt t="51728" x="4140200" y="3816350"/>
          <p14:tracePt t="51743" x="4019550" y="3600450"/>
          <p14:tracePt t="51760" x="3930650" y="3359150"/>
          <p14:tracePt t="51777" x="3905250" y="3232150"/>
          <p14:tracePt t="51793" x="3879850" y="3067050"/>
          <p14:tracePt t="51810" x="3873500" y="2978150"/>
          <p14:tracePt t="51827" x="3873500" y="2921000"/>
          <p14:tracePt t="51844" x="3873500" y="2851150"/>
          <p14:tracePt t="51860" x="3873500" y="2787650"/>
          <p14:tracePt t="51877" x="3892550" y="2711450"/>
          <p14:tracePt t="51894" x="3905250" y="2679700"/>
          <p14:tracePt t="51911" x="3924300" y="2654300"/>
          <p14:tracePt t="51927" x="3930650" y="2654300"/>
          <p14:tracePt t="52152" x="3937000" y="2584450"/>
          <p14:tracePt t="52159" x="3981450" y="2463800"/>
          <p14:tracePt t="52165" x="4038600" y="2317750"/>
          <p14:tracePt t="52177" x="4095750" y="2216150"/>
          <p14:tracePt t="52193" x="4292600" y="1974850"/>
          <p14:tracePt t="52210" x="4438650" y="1854200"/>
          <p14:tracePt t="52227" x="4673600" y="1720850"/>
          <p14:tracePt t="52243" x="4819650" y="1676400"/>
          <p14:tracePt t="52260" x="4940300" y="1644650"/>
          <p14:tracePt t="52277" x="5086350" y="1644650"/>
          <p14:tracePt t="52293" x="5175250" y="1657350"/>
          <p14:tracePt t="52310" x="5283200" y="1701800"/>
          <p14:tracePt t="52327" x="5403850" y="1765300"/>
          <p14:tracePt t="52344" x="5657850" y="1866900"/>
          <p14:tracePt t="52360" x="5740400" y="1936750"/>
          <p14:tracePt t="52377" x="5835650" y="1974850"/>
          <p14:tracePt t="52378" x="5835650" y="2000250"/>
          <p14:tracePt t="52393" x="5835650" y="2057400"/>
          <p14:tracePt t="52410" x="5835650" y="2146300"/>
          <p14:tracePt t="52427" x="5835650" y="2311400"/>
          <p14:tracePt t="52444" x="5835650" y="2425700"/>
          <p14:tracePt t="52460" x="5810250" y="2495550"/>
          <p14:tracePt t="52477" x="5461000" y="2705100"/>
          <p14:tracePt t="52494" x="5200650" y="2825750"/>
          <p14:tracePt t="52510" x="4946650" y="2914650"/>
          <p14:tracePt t="52527" x="4794250" y="2940050"/>
          <p14:tracePt t="52544" x="4660900" y="2940050"/>
          <p14:tracePt t="52560" x="4495800" y="2927350"/>
          <p14:tracePt t="52577" x="4381500" y="2895600"/>
          <p14:tracePt t="52594" x="4260850" y="2857500"/>
          <p14:tracePt t="52610" x="4216400" y="2825750"/>
          <p14:tracePt t="52627" x="4159250" y="2781300"/>
          <p14:tracePt t="52644" x="4127500" y="2724150"/>
          <p14:tracePt t="52661" x="4102100" y="2565400"/>
          <p14:tracePt t="52677" x="4114800" y="2425700"/>
          <p14:tracePt t="52694" x="4159250" y="2292350"/>
          <p14:tracePt t="52710" x="4273550" y="2139950"/>
          <p14:tracePt t="52727" x="4362450" y="2057400"/>
          <p14:tracePt t="52744" x="4559300" y="1955800"/>
          <p14:tracePt t="52760" x="4705350" y="1911350"/>
          <p14:tracePt t="52777" x="4870450" y="1885950"/>
          <p14:tracePt t="52794" x="4946650" y="1892300"/>
          <p14:tracePt t="52810" x="5010150" y="1924050"/>
          <p14:tracePt t="52827" x="5099050" y="2025650"/>
          <p14:tracePt t="52844" x="5130800" y="2120900"/>
          <p14:tracePt t="52861" x="5143500" y="2324100"/>
          <p14:tracePt t="52877" x="5086350" y="2501900"/>
          <p14:tracePt t="52894" x="4965700" y="2673350"/>
          <p14:tracePt t="52910" x="4908550" y="2736850"/>
          <p14:tracePt t="52927" x="4857750" y="2762250"/>
          <p14:tracePt t="52943" x="4768850" y="2787650"/>
          <p14:tracePt t="52960" x="4705350" y="2787650"/>
          <p14:tracePt t="52977" x="4572000" y="2755900"/>
          <p14:tracePt t="52993" x="4438650" y="2705100"/>
          <p14:tracePt t="53010" x="4286250" y="2635250"/>
          <p14:tracePt t="53027" x="4095750" y="2540000"/>
          <p14:tracePt t="53044" x="4019550" y="2495550"/>
          <p14:tracePt t="53060" x="3975100" y="2451100"/>
          <p14:tracePt t="53077" x="3962400" y="2432050"/>
          <p14:tracePt t="53094" x="3956050" y="2425700"/>
          <p14:tracePt t="53110" x="3949700" y="2413000"/>
          <p14:tracePt t="53127" x="3949700" y="2393950"/>
          <p14:tracePt t="53144" x="3987800" y="2305050"/>
          <p14:tracePt t="53160" x="4076700" y="2184400"/>
          <p14:tracePt t="53177" x="4343400" y="1949450"/>
          <p14:tracePt t="53194" x="4514850" y="1835150"/>
          <p14:tracePt t="53211" x="4711700" y="1758950"/>
          <p14:tracePt t="53227" x="4806950" y="1752600"/>
          <p14:tracePt t="53244" x="4819650" y="1752600"/>
          <p14:tracePt t="53899" x="4832350" y="1752600"/>
          <p14:tracePt t="53906" x="4851400" y="1752600"/>
          <p14:tracePt t="53912" x="4857750" y="1752600"/>
          <p14:tracePt t="53927" x="4889500" y="1752600"/>
          <p14:tracePt t="53944" x="4921250" y="1752600"/>
          <p14:tracePt t="53960" x="4959350" y="1752600"/>
          <p14:tracePt t="53977" x="5067300" y="1758950"/>
          <p14:tracePt t="53994" x="5143500" y="1771650"/>
          <p14:tracePt t="54010" x="5245100" y="1784350"/>
          <p14:tracePt t="54027" x="5283200" y="1784350"/>
          <p14:tracePt t="54044" x="5327650" y="1790700"/>
          <p14:tracePt t="54060" x="5346700" y="1790700"/>
          <p14:tracePt t="54077" x="5372100" y="1790700"/>
          <p14:tracePt t="54093" x="5378450" y="1790700"/>
          <p14:tracePt t="54110" x="5384800" y="1790700"/>
          <p14:tracePt t="54127" x="5391150" y="1790700"/>
          <p14:tracePt t="54144" x="5397500" y="1790700"/>
          <p14:tracePt t="54177" x="5403850" y="1790700"/>
          <p14:tracePt t="54463" x="5403850" y="1797050"/>
          <p14:tracePt t="54483" x="5403850" y="1803400"/>
          <p14:tracePt t="54497" x="5403850" y="1809750"/>
          <p14:tracePt t="54511" x="5403850" y="1816100"/>
          <p14:tracePt t="54518" x="5403850" y="1822450"/>
          <p14:tracePt t="54531" x="5403850" y="1828800"/>
          <p14:tracePt t="54544" x="5403850" y="1841500"/>
          <p14:tracePt t="54560" x="5384800" y="1936750"/>
          <p14:tracePt t="54577" x="5346700" y="2089150"/>
          <p14:tracePt t="54594" x="5175250" y="2444750"/>
          <p14:tracePt t="54610" x="5010150" y="2654300"/>
          <p14:tracePt t="54627" x="4775200" y="2901950"/>
          <p14:tracePt t="54644" x="4298950" y="3346450"/>
          <p14:tracePt t="54660" x="3956050" y="3657600"/>
          <p14:tracePt t="54677" x="3556000" y="4095750"/>
          <p14:tracePt t="54694" x="3397250" y="4298950"/>
          <p14:tracePt t="54710" x="3314700" y="4400550"/>
          <p14:tracePt t="55247" x="3340100" y="4413250"/>
          <p14:tracePt t="55254" x="3378200" y="4425950"/>
          <p14:tracePt t="55261" x="3416300" y="4445000"/>
          <p14:tracePt t="55277" x="3505200" y="4476750"/>
          <p14:tracePt t="55294" x="3581400" y="4502150"/>
          <p14:tracePt t="55310" x="3702050" y="4546600"/>
          <p14:tracePt t="55327" x="3778250" y="4565650"/>
          <p14:tracePt t="55344" x="3860800" y="4591050"/>
          <p14:tracePt t="55360" x="3898900" y="4597400"/>
          <p14:tracePt t="55377" x="3937000" y="4610100"/>
          <p14:tracePt t="55393" x="3949700" y="4610100"/>
          <p14:tracePt t="55410" x="3962400" y="4610100"/>
          <p14:tracePt t="55412" x="3968750" y="4616450"/>
          <p14:tracePt t="55427" x="3981450" y="4622800"/>
          <p14:tracePt t="55444" x="3994150" y="4622800"/>
          <p14:tracePt t="55460" x="4013200" y="4622800"/>
          <p14:tracePt t="55477" x="4025900" y="4622800"/>
          <p14:tracePt t="55494" x="4038600" y="4622800"/>
          <p14:tracePt t="55510" x="4044950" y="4622800"/>
          <p14:tracePt t="55527" x="4051300" y="4622800"/>
          <p14:tracePt t="55544" x="4057650" y="4622800"/>
          <p14:tracePt t="55560" x="4057650" y="4629150"/>
          <p14:tracePt t="55577" x="4057650" y="4635500"/>
          <p14:tracePt t="55594" x="4051300" y="4641850"/>
          <p14:tracePt t="55610" x="4051300" y="4648200"/>
          <p14:tracePt t="55627" x="4044950" y="4654550"/>
          <p14:tracePt t="55644" x="4032250" y="4660900"/>
          <p14:tracePt t="55660" x="4019550" y="4667250"/>
          <p14:tracePt t="55677" x="4000500" y="4679950"/>
          <p14:tracePt t="55694" x="3943350" y="4692650"/>
          <p14:tracePt t="55710" x="3898900" y="4699000"/>
          <p14:tracePt t="55728" x="3854450" y="4699000"/>
          <p14:tracePt t="55744" x="3784600" y="4699000"/>
          <p14:tracePt t="55760" x="3727450" y="4699000"/>
          <p14:tracePt t="55777" x="3594100" y="4686300"/>
          <p14:tracePt t="55794" x="3460750" y="4641850"/>
          <p14:tracePt t="55810" x="3333750" y="4603750"/>
          <p14:tracePt t="55827" x="3238500" y="4565650"/>
          <p14:tracePt t="55844" x="3194050" y="4546600"/>
          <p14:tracePt t="55860" x="3155950" y="4533900"/>
          <p14:tracePt t="55877" x="3130550" y="4514850"/>
          <p14:tracePt t="55893" x="3092450" y="4495800"/>
          <p14:tracePt t="55910" x="3060700" y="4476750"/>
          <p14:tracePt t="55928" x="3022600" y="4451350"/>
          <p14:tracePt t="55944" x="2965450" y="4406900"/>
          <p14:tracePt t="55960" x="2933700" y="4381500"/>
          <p14:tracePt t="55977" x="2895600" y="4349750"/>
          <p14:tracePt t="55994" x="2870200" y="4324350"/>
          <p14:tracePt t="56010" x="2857500" y="4305300"/>
          <p14:tracePt t="56027" x="2844800" y="4286250"/>
          <p14:tracePt t="56044" x="2838450" y="4279900"/>
          <p14:tracePt t="56060" x="2825750" y="4260850"/>
          <p14:tracePt t="56077" x="2819400" y="4248150"/>
          <p14:tracePt t="56094" x="2813050" y="4216400"/>
          <p14:tracePt t="56110" x="2800350" y="4197350"/>
          <p14:tracePt t="56127" x="2800350" y="4171950"/>
          <p14:tracePt t="56143" x="2794000" y="4152900"/>
          <p14:tracePt t="56160" x="2787650" y="4140200"/>
          <p14:tracePt t="56177" x="2787650" y="4121150"/>
          <p14:tracePt t="56194" x="2787650" y="4114800"/>
          <p14:tracePt t="56210" x="2787650" y="4102100"/>
          <p14:tracePt t="56227" x="2787650" y="4083050"/>
          <p14:tracePt t="56244" x="2787650" y="4057650"/>
          <p14:tracePt t="56260" x="2794000" y="4044950"/>
          <p14:tracePt t="56277" x="2794000" y="4038600"/>
          <p14:tracePt t="56293" x="2800350" y="4025900"/>
          <p14:tracePt t="56310" x="2806700" y="4025900"/>
          <p14:tracePt t="56327" x="2806700" y="4019550"/>
          <p14:tracePt t="56344" x="2813050" y="4019550"/>
          <p14:tracePt t="56361" x="2819400" y="4006850"/>
          <p14:tracePt t="56377" x="2870200" y="3956050"/>
          <p14:tracePt t="56394" x="2927350" y="3911600"/>
          <p14:tracePt t="56410" x="2978150" y="3854450"/>
          <p14:tracePt t="56428" x="2997200" y="3835400"/>
          <p14:tracePt t="56444" x="3009900" y="3822700"/>
          <p14:tracePt t="56460" x="3022600" y="3816350"/>
          <p14:tracePt t="56477" x="3035300" y="3810000"/>
          <p14:tracePt t="56494" x="3035300" y="3803650"/>
          <p14:tracePt t="56857" x="3041650" y="3803650"/>
          <p14:tracePt t="56863" x="3041650" y="3797300"/>
          <p14:tracePt t="56877" x="3073400" y="3784600"/>
          <p14:tracePt t="56893" x="3130550" y="3759200"/>
          <p14:tracePt t="56910" x="3213100" y="3721100"/>
          <p14:tracePt t="56912" x="3244850" y="3708400"/>
          <p14:tracePt t="56927" x="3308350" y="3683000"/>
          <p14:tracePt t="56944" x="3352800" y="3663950"/>
          <p14:tracePt t="56960" x="3397250" y="3644900"/>
          <p14:tracePt t="56977" x="3429000" y="3638550"/>
          <p14:tracePt t="56994" x="3479800" y="3625850"/>
          <p14:tracePt t="57010" x="3511550" y="3625850"/>
          <p14:tracePt t="57027" x="3556000" y="3619500"/>
          <p14:tracePt t="57043" x="3581400" y="3606800"/>
          <p14:tracePt t="57060" x="3594100" y="3606800"/>
          <p14:tracePt t="57077" x="3606800" y="3606800"/>
          <p14:tracePt t="57093" x="3625850" y="3606800"/>
          <p14:tracePt t="57111" x="3651250" y="3606800"/>
          <p14:tracePt t="57128" x="3676650" y="3606800"/>
          <p14:tracePt t="57144" x="3683000" y="3606800"/>
          <p14:tracePt t="57421" x="3689350" y="3619500"/>
          <p14:tracePt t="57428" x="3702050" y="3657600"/>
          <p14:tracePt t="57434" x="3714750" y="3689350"/>
          <p14:tracePt t="57443" x="3721100" y="3727450"/>
          <p14:tracePt t="57460" x="3740150" y="3784600"/>
          <p14:tracePt t="57477" x="3752850" y="3822700"/>
          <p14:tracePt t="57493" x="3759200" y="3841750"/>
          <p14:tracePt t="57510" x="3771900" y="3867150"/>
          <p14:tracePt t="57527" x="3771900" y="3886200"/>
          <p14:tracePt t="57543" x="3784600" y="3905250"/>
          <p14:tracePt t="57560" x="3790950" y="3968750"/>
          <p14:tracePt t="57577" x="3797300" y="4000500"/>
          <p14:tracePt t="57593" x="3797300" y="4032250"/>
          <p14:tracePt t="57610" x="3797300" y="4051300"/>
          <p14:tracePt t="57627" x="3797300" y="4070350"/>
          <p14:tracePt t="57643" x="3797300" y="4089400"/>
          <p14:tracePt t="57660" x="3797300" y="4102100"/>
          <p14:tracePt t="57677" x="3778250" y="4127500"/>
          <p14:tracePt t="57693" x="3765550" y="4159250"/>
          <p14:tracePt t="57710" x="3733800" y="4210050"/>
          <p14:tracePt t="57727" x="3721100" y="4222750"/>
          <p14:tracePt t="57743" x="3702050" y="4248150"/>
          <p14:tracePt t="57760" x="3676650" y="4267200"/>
          <p14:tracePt t="57777" x="3663950" y="4279900"/>
          <p14:tracePt t="57793" x="3613150" y="4318000"/>
          <p14:tracePt t="57810" x="3587750" y="4343400"/>
          <p14:tracePt t="57827" x="3536950" y="4368800"/>
          <p14:tracePt t="57843" x="3511550" y="4387850"/>
          <p14:tracePt t="57861" x="3460750" y="4406900"/>
          <p14:tracePt t="57877" x="3429000" y="4419600"/>
          <p14:tracePt t="57893" x="3390900" y="4425950"/>
          <p14:tracePt t="57910" x="3333750" y="4432300"/>
          <p14:tracePt t="57927" x="3302000" y="4432300"/>
          <p14:tracePt t="57944" x="3270250" y="4432300"/>
          <p14:tracePt t="57960" x="3244850" y="4432300"/>
          <p14:tracePt t="57977" x="3219450" y="4432300"/>
          <p14:tracePt t="57994" x="3206750" y="4425950"/>
          <p14:tracePt t="58010" x="3181350" y="4419600"/>
          <p14:tracePt t="58027" x="3149600" y="4406900"/>
          <p14:tracePt t="58043" x="3117850" y="4381500"/>
          <p14:tracePt t="58060" x="3073400" y="4356100"/>
          <p14:tracePt t="58077" x="3048000" y="4337050"/>
          <p14:tracePt t="58093" x="3035300" y="4318000"/>
          <p14:tracePt t="58110" x="3016250" y="4298950"/>
          <p14:tracePt t="58127" x="3009900" y="4286250"/>
          <p14:tracePt t="58144" x="2990850" y="4248150"/>
          <p14:tracePt t="58160" x="2978150" y="4222750"/>
          <p14:tracePt t="58177" x="2959100" y="4171950"/>
          <p14:tracePt t="58193" x="2952750" y="4140200"/>
          <p14:tracePt t="58210" x="2946400" y="4102100"/>
          <p14:tracePt t="58227" x="2946400" y="4019550"/>
          <p14:tracePt t="58243" x="2946400" y="3968750"/>
          <p14:tracePt t="58260" x="2952750" y="3924300"/>
          <p14:tracePt t="58277" x="2959100" y="3905250"/>
          <p14:tracePt t="58294" x="2965450" y="3867150"/>
          <p14:tracePt t="58310" x="2978150" y="3841750"/>
          <p14:tracePt t="58327" x="2997200" y="3803650"/>
          <p14:tracePt t="58343" x="3022600" y="3759200"/>
          <p14:tracePt t="58360" x="3028950" y="3733800"/>
          <p14:tracePt t="58377" x="3041650" y="3714750"/>
          <p14:tracePt t="58393" x="3048000" y="3708400"/>
          <p14:tracePt t="58410" x="3054350" y="3702050"/>
          <p14:tracePt t="58427" x="3067050" y="3689350"/>
          <p14:tracePt t="58443" x="3092450" y="3670300"/>
          <p14:tracePt t="58460" x="3181350" y="3625850"/>
          <p14:tracePt t="58477" x="3225800" y="3606800"/>
          <p14:tracePt t="58493" x="3276600" y="3587750"/>
          <p14:tracePt t="58510" x="3302000" y="3587750"/>
          <p14:tracePt t="58527" x="3314700" y="3581400"/>
          <p14:tracePt t="58543" x="3340100" y="3575050"/>
          <p14:tracePt t="58560" x="3359150" y="3575050"/>
          <p14:tracePt t="58577" x="3416300" y="3575050"/>
          <p14:tracePt t="58593" x="3454400" y="3581400"/>
          <p14:tracePt t="58610" x="3505200" y="3600450"/>
          <p14:tracePt t="58627" x="3536950" y="3606800"/>
          <p14:tracePt t="58644" x="3562350" y="3619500"/>
          <p14:tracePt t="58660" x="3606800" y="3638550"/>
          <p14:tracePt t="58677" x="3632200" y="3657600"/>
          <p14:tracePt t="58693" x="3683000" y="3689350"/>
          <p14:tracePt t="58710" x="3702050" y="3708400"/>
          <p14:tracePt t="58727" x="3727450" y="3727450"/>
          <p14:tracePt t="58744" x="3746500" y="3746500"/>
          <p14:tracePt t="58760" x="3752850" y="3759200"/>
          <p14:tracePt t="58777" x="3771900" y="3784600"/>
          <p14:tracePt t="58793" x="3778250" y="3810000"/>
          <p14:tracePt t="58810" x="3790950" y="3848100"/>
          <p14:tracePt t="58827" x="3803650" y="3879850"/>
          <p14:tracePt t="58845" x="3803650" y="3917950"/>
          <p14:tracePt t="58860" x="3803650" y="3943350"/>
          <p14:tracePt t="58877" x="3803650" y="3981450"/>
          <p14:tracePt t="58893" x="3790950" y="4038600"/>
          <p14:tracePt t="58910" x="3784600" y="4076700"/>
          <p14:tracePt t="58913" x="3771900" y="4108450"/>
          <p14:tracePt t="58927" x="3740150" y="4165600"/>
          <p14:tracePt t="58944" x="3708400" y="4229100"/>
          <p14:tracePt t="58960" x="3676650" y="4292600"/>
          <p14:tracePt t="58977" x="3632200" y="4356100"/>
          <p14:tracePt t="58993" x="3600450" y="4387850"/>
          <p14:tracePt t="59010" x="3568700" y="4419600"/>
          <p14:tracePt t="59027" x="3549650" y="4438650"/>
          <p14:tracePt t="59044" x="3511550" y="4457700"/>
          <p14:tracePt t="59060" x="3479800" y="4476750"/>
          <p14:tracePt t="59077" x="3448050" y="4489450"/>
          <p14:tracePt t="59093" x="3397250" y="4502150"/>
          <p14:tracePt t="59110" x="3365500" y="4508500"/>
          <p14:tracePt t="59127" x="3327400" y="4514850"/>
          <p14:tracePt t="59144" x="3295650" y="4514850"/>
          <p14:tracePt t="59161" x="3257550" y="4514850"/>
          <p14:tracePt t="59177" x="3225800" y="4508500"/>
          <p14:tracePt t="59193" x="3194050" y="4502150"/>
          <p14:tracePt t="59210" x="3149600" y="4489450"/>
          <p14:tracePt t="59227" x="3124200" y="4483100"/>
          <p14:tracePt t="59243" x="3092450" y="4464050"/>
          <p14:tracePt t="59260" x="3073400" y="4445000"/>
          <p14:tracePt t="59277" x="3048000" y="4425950"/>
          <p14:tracePt t="59293" x="3022600" y="4400550"/>
          <p14:tracePt t="59310" x="3003550" y="4375150"/>
          <p14:tracePt t="59327" x="2978150" y="4337050"/>
          <p14:tracePt t="59343" x="2959100" y="4318000"/>
          <p14:tracePt t="59360" x="2940050" y="4273550"/>
          <p14:tracePt t="59377" x="2933700" y="4248150"/>
          <p14:tracePt t="59394" x="2921000" y="4216400"/>
          <p14:tracePt t="59395" x="2921000" y="4203700"/>
          <p14:tracePt t="59410" x="2914650" y="4178300"/>
          <p14:tracePt t="59427" x="2908300" y="4146550"/>
          <p14:tracePt t="59444" x="2908300" y="4121150"/>
          <p14:tracePt t="59460" x="2908300" y="4095750"/>
          <p14:tracePt t="59477" x="2908300" y="4064000"/>
          <p14:tracePt t="59493" x="2908300" y="4032250"/>
          <p14:tracePt t="59510" x="2921000" y="4000500"/>
          <p14:tracePt t="59527" x="2933700" y="3956050"/>
          <p14:tracePt t="59543" x="2933700" y="3943350"/>
          <p14:tracePt t="59560" x="2940050" y="3924300"/>
          <p14:tracePt t="59577" x="2946400" y="3917950"/>
          <p14:tracePt t="59594" x="2965450" y="3886200"/>
          <p14:tracePt t="59610" x="2984500" y="3854450"/>
          <p14:tracePt t="59627" x="3016250" y="3816350"/>
          <p14:tracePt t="59644" x="3060700" y="3771900"/>
          <p14:tracePt t="59660" x="3086100" y="3759200"/>
          <p14:tracePt t="59677" x="3117850" y="3733800"/>
          <p14:tracePt t="59694" x="3136900" y="3733800"/>
          <p14:tracePt t="59710" x="3155950" y="3727450"/>
          <p14:tracePt t="59727" x="3194050" y="3721100"/>
          <p14:tracePt t="59743" x="3213100" y="3721100"/>
          <p14:tracePt t="59760" x="3251200" y="3721100"/>
          <p14:tracePt t="59777" x="3282950" y="3721100"/>
          <p14:tracePt t="59794" x="3327400" y="3733800"/>
          <p14:tracePt t="59810" x="3352800" y="3733800"/>
          <p14:tracePt t="59827" x="3384550" y="3746500"/>
          <p14:tracePt t="59844" x="3422650" y="3752850"/>
          <p14:tracePt t="59860" x="3454400" y="3765550"/>
          <p14:tracePt t="59877" x="3486150" y="3778250"/>
          <p14:tracePt t="59894" x="3517900" y="3784600"/>
          <p14:tracePt t="59910" x="3562350" y="3803650"/>
          <p14:tracePt t="59927" x="3587750" y="3816350"/>
          <p14:tracePt t="59944" x="3613150" y="3835400"/>
          <p14:tracePt t="59961" x="3651250" y="3860800"/>
          <p14:tracePt t="59977" x="3663950" y="3873500"/>
          <p14:tracePt t="59993" x="3695700" y="3898900"/>
          <p14:tracePt t="60010" x="3708400" y="3917950"/>
          <p14:tracePt t="60027" x="3733800" y="3937000"/>
          <p14:tracePt t="60044" x="3746500" y="3956050"/>
          <p14:tracePt t="60060" x="3752850" y="3975100"/>
          <p14:tracePt t="60077" x="3765550" y="4032250"/>
          <p14:tracePt t="60094" x="3765550" y="4076700"/>
          <p14:tracePt t="60110" x="3759200" y="4146550"/>
          <p14:tracePt t="60127" x="3746500" y="4203700"/>
          <p14:tracePt t="60144" x="3721100" y="4260850"/>
          <p14:tracePt t="60160" x="3676650" y="4343400"/>
          <p14:tracePt t="60177" x="3651250" y="4381500"/>
          <p14:tracePt t="60194" x="3619500" y="4413250"/>
          <p14:tracePt t="60211" x="3600450" y="4438650"/>
          <p14:tracePt t="60227" x="3562350" y="4470400"/>
          <p14:tracePt t="60243" x="3530600" y="4489450"/>
          <p14:tracePt t="60260" x="3505200" y="4508500"/>
          <p14:tracePt t="60277" x="3454400" y="4527550"/>
          <p14:tracePt t="60293" x="3429000" y="4533900"/>
          <p14:tracePt t="60310" x="3384550" y="4540250"/>
          <p14:tracePt t="60327" x="3359150" y="4540250"/>
          <p14:tracePt t="60344" x="3314700" y="4533900"/>
          <p14:tracePt t="60360" x="3289300" y="4527550"/>
          <p14:tracePt t="60377" x="3263900" y="4521200"/>
          <p14:tracePt t="60393" x="3232150" y="4502150"/>
          <p14:tracePt t="60410" x="3219450" y="4489450"/>
          <p14:tracePt t="60427" x="3200400" y="4476750"/>
          <p14:tracePt t="60443" x="3187700" y="4464050"/>
          <p14:tracePt t="60461" x="3162300" y="4438650"/>
          <p14:tracePt t="60477" x="3149600" y="4425950"/>
          <p14:tracePt t="60494" x="3130550" y="4406900"/>
          <p14:tracePt t="60510" x="3111500" y="4381500"/>
          <p14:tracePt t="60527" x="3098800" y="4356100"/>
          <p14:tracePt t="60544" x="3079750" y="4330700"/>
          <p14:tracePt t="60560" x="3067050" y="4311650"/>
          <p14:tracePt t="60577" x="3060700" y="4292600"/>
          <p14:tracePt t="60593" x="3048000" y="4260850"/>
          <p14:tracePt t="60610" x="3041650" y="4235450"/>
          <p14:tracePt t="60627" x="3028950" y="4203700"/>
          <p14:tracePt t="60643" x="3028950" y="4191000"/>
          <p14:tracePt t="60660" x="3022600" y="4165600"/>
          <p14:tracePt t="60677" x="3016250" y="4140200"/>
          <p14:tracePt t="60693" x="3016250" y="4127500"/>
          <p14:tracePt t="60710" x="3016250" y="4089400"/>
          <p14:tracePt t="60727" x="3016250" y="4070350"/>
          <p14:tracePt t="60744" x="3016250" y="4044950"/>
          <p14:tracePt t="60760" x="3016250" y="4025900"/>
          <p14:tracePt t="60777" x="3022600" y="4013200"/>
          <p14:tracePt t="60793" x="3022600" y="4000500"/>
          <p14:tracePt t="60810" x="3028950" y="3981450"/>
          <p14:tracePt t="60827" x="3048000" y="3943350"/>
          <p14:tracePt t="60843" x="3060700" y="3911600"/>
          <p14:tracePt t="60860" x="3086100" y="3879850"/>
          <p14:tracePt t="60877" x="3098800" y="3860800"/>
          <p14:tracePt t="60894" x="3117850" y="3841750"/>
          <p14:tracePt t="60910" x="3136900" y="3835400"/>
          <p14:tracePt t="60927" x="3155950" y="3822700"/>
          <p14:tracePt t="60943" x="3181350" y="3810000"/>
          <p14:tracePt t="60960" x="3200400" y="3803650"/>
          <p14:tracePt t="60977" x="3225800" y="3797300"/>
          <p14:tracePt t="60993" x="3232150" y="3784600"/>
          <p14:tracePt t="61010" x="3251200" y="3784600"/>
          <p14:tracePt t="61027" x="3263900" y="3784600"/>
          <p14:tracePt t="61045" x="3276600" y="3778250"/>
          <p14:tracePt t="61060" x="3295650" y="3778250"/>
          <p14:tracePt t="61077" x="3314700" y="3778250"/>
          <p14:tracePt t="61093" x="3346450" y="3778250"/>
          <p14:tracePt t="61110" x="3365500" y="3778250"/>
          <p14:tracePt t="61127" x="3384550" y="3778250"/>
          <p14:tracePt t="61143" x="3403600" y="3778250"/>
          <p14:tracePt t="61160" x="3416300" y="3778250"/>
          <p14:tracePt t="61177" x="3435350" y="3778250"/>
          <p14:tracePt t="61193" x="3454400" y="3778250"/>
          <p14:tracePt t="61210" x="3479800" y="3778250"/>
          <p14:tracePt t="61227" x="3498850" y="3784600"/>
          <p14:tracePt t="61245" x="3536950" y="3790950"/>
          <p14:tracePt t="61260" x="3556000" y="3797300"/>
          <p14:tracePt t="61277" x="3581400" y="3803650"/>
          <p14:tracePt t="61293" x="3613150" y="3810000"/>
          <p14:tracePt t="61310" x="3632200" y="3829050"/>
          <p14:tracePt t="61327" x="3676650" y="3848100"/>
          <p14:tracePt t="61343" x="3702050" y="3867150"/>
          <p14:tracePt t="61360" x="3721100" y="3886200"/>
          <p14:tracePt t="61377" x="3740150" y="3905250"/>
          <p14:tracePt t="61393" x="3752850" y="3917950"/>
          <p14:tracePt t="61410" x="3759200" y="3930650"/>
          <p14:tracePt t="61427" x="3765550" y="3937000"/>
          <p14:tracePt t="61443" x="3771900" y="3943350"/>
          <p14:tracePt t="61460" x="3771900" y="3968750"/>
          <p14:tracePt t="61477" x="3778250" y="3981450"/>
          <p14:tracePt t="61493" x="3778250" y="4025900"/>
          <p14:tracePt t="61510" x="3778250" y="4051300"/>
          <p14:tracePt t="61527" x="3778250" y="4083050"/>
          <p14:tracePt t="61544" x="3778250" y="4095750"/>
          <p14:tracePt t="61561" x="3765550" y="4121150"/>
          <p14:tracePt t="61577" x="3759200" y="4152900"/>
          <p14:tracePt t="61593" x="3746500" y="4178300"/>
          <p14:tracePt t="61610" x="3727450" y="4222750"/>
          <p14:tracePt t="61627" x="3708400" y="4254500"/>
          <p14:tracePt t="61644" x="3689350" y="4298950"/>
          <p14:tracePt t="61660" x="3676650" y="4311650"/>
          <p14:tracePt t="61677" x="3663950" y="4330700"/>
          <p14:tracePt t="61693" x="3625850" y="4362450"/>
          <p14:tracePt t="61710" x="3594100" y="4394200"/>
          <p14:tracePt t="61727" x="3543300" y="4425950"/>
          <p14:tracePt t="61745" x="3511550" y="4445000"/>
          <p14:tracePt t="61761" x="3479800" y="4457700"/>
          <p14:tracePt t="61777" x="3454400" y="4470400"/>
          <p14:tracePt t="61793" x="3416300" y="4476750"/>
          <p14:tracePt t="61810" x="3352800" y="4483100"/>
          <p14:tracePt t="61827" x="3314700" y="4483100"/>
          <p14:tracePt t="61843" x="3263900" y="4483100"/>
          <p14:tracePt t="61860" x="3244850" y="4483100"/>
          <p14:tracePt t="61877" x="3213100" y="4476750"/>
          <p14:tracePt t="61893" x="3200400" y="4470400"/>
          <p14:tracePt t="61910" x="3181350" y="4457700"/>
          <p14:tracePt t="61913" x="3168650" y="4451350"/>
          <p14:tracePt t="61927" x="3136900" y="4438650"/>
          <p14:tracePt t="61943" x="3111500" y="4425950"/>
          <p14:tracePt t="61960" x="3073400" y="4394200"/>
          <p14:tracePt t="61977" x="3048000" y="4375150"/>
          <p14:tracePt t="61993" x="3028950" y="4356100"/>
          <p14:tracePt t="62010" x="2997200" y="4324350"/>
          <p14:tracePt t="62027" x="2978150" y="4286250"/>
          <p14:tracePt t="62043" x="2946400" y="4235450"/>
          <p14:tracePt t="62060" x="2933700" y="4184650"/>
          <p14:tracePt t="62077" x="2914650" y="4121150"/>
          <p14:tracePt t="62093" x="2908300" y="4095750"/>
          <p14:tracePt t="62110" x="2901950" y="4076700"/>
          <p14:tracePt t="62127" x="2901950" y="4044950"/>
          <p14:tracePt t="62143" x="2901950" y="4019550"/>
          <p14:tracePt t="62160" x="2914650" y="3949700"/>
          <p14:tracePt t="62177" x="2927350" y="3905250"/>
          <p14:tracePt t="62194" x="2946400" y="3854450"/>
          <p14:tracePt t="62210" x="2952750" y="3835400"/>
          <p14:tracePt t="62227" x="2959100" y="3822700"/>
          <p14:tracePt t="62245" x="2965450" y="3810000"/>
          <p14:tracePt t="62260" x="2965450" y="3803650"/>
          <p14:tracePt t="62277" x="2971800" y="3797300"/>
          <p14:tracePt t="62310" x="2984500" y="3790950"/>
          <p14:tracePt t="62327" x="3003550" y="3784600"/>
          <p14:tracePt t="62344" x="3035300" y="3771900"/>
          <p14:tracePt t="62360" x="3105150" y="3740150"/>
          <p14:tracePt t="62377" x="3143250" y="3727450"/>
          <p14:tracePt t="62393" x="3194050" y="3708400"/>
          <p14:tracePt t="62410" x="3225800" y="3695700"/>
          <p14:tracePt t="62427" x="3263900" y="3683000"/>
          <p14:tracePt t="62444" x="3321050" y="3670300"/>
          <p14:tracePt t="62460" x="3352800" y="3670300"/>
          <p14:tracePt t="62477" x="3403600" y="3663950"/>
          <p14:tracePt t="62494" x="3435350" y="3663950"/>
          <p14:tracePt t="62510" x="3505200" y="3663950"/>
          <p14:tracePt t="62527" x="3556000" y="3670300"/>
          <p14:tracePt t="62543" x="3613150" y="3689350"/>
          <p14:tracePt t="62560" x="3689350" y="3721100"/>
          <p14:tracePt t="62577" x="3727450" y="3746500"/>
          <p14:tracePt t="62593" x="3771900" y="3765550"/>
          <p14:tracePt t="62610" x="3797300" y="3778250"/>
          <p14:tracePt t="62627" x="3816350" y="3797300"/>
          <p14:tracePt t="62643" x="3829050" y="3803650"/>
          <p14:tracePt t="62660" x="3835400" y="3816350"/>
          <p14:tracePt t="62677" x="3854450" y="3841750"/>
          <p14:tracePt t="62693" x="3873500" y="3873500"/>
          <p14:tracePt t="62710" x="3898900" y="3924300"/>
          <p14:tracePt t="62727" x="3911600" y="3943350"/>
          <p14:tracePt t="62744" x="3917950" y="3962400"/>
          <p14:tracePt t="62760" x="3917950" y="3975100"/>
          <p14:tracePt t="62777" x="3924300" y="3981450"/>
          <p14:tracePt t="62793" x="3924300" y="4006850"/>
          <p14:tracePt t="62810" x="3924300" y="4044950"/>
          <p14:tracePt t="62827" x="3911600" y="4114800"/>
          <p14:tracePt t="62843" x="3898900" y="4140200"/>
          <p14:tracePt t="62860" x="3892550" y="4159250"/>
          <p14:tracePt t="62877" x="3886200" y="4171950"/>
          <p14:tracePt t="62893" x="3873500" y="4178300"/>
          <p14:tracePt t="62910" x="3867150" y="4184650"/>
          <p14:tracePt t="62927" x="3860800" y="4191000"/>
          <p14:tracePt t="62945" x="3860800" y="4197350"/>
          <p14:tracePt t="62960" x="3848100" y="4197350"/>
          <p14:tracePt t="62977" x="3841750" y="4197350"/>
          <p14:tracePt t="62993" x="3835400" y="4203700"/>
          <p14:tracePt t="63010" x="3829050" y="4203700"/>
          <p14:tracePt t="63027" x="3822700" y="4216400"/>
          <p14:tracePt t="63043" x="3816350" y="4216400"/>
          <p14:tracePt t="63060" x="3810000" y="4222750"/>
          <p14:tracePt t="63077" x="3797300" y="4222750"/>
          <p14:tracePt t="63093" x="3784600" y="4235450"/>
          <p14:tracePt t="63110" x="3752850" y="4248150"/>
          <p14:tracePt t="63127" x="3733800" y="4260850"/>
          <p14:tracePt t="63144" x="3721100" y="4267200"/>
          <p14:tracePt t="63160" x="3708400" y="4273550"/>
          <p14:tracePt t="63177" x="3695700" y="4273550"/>
          <p14:tracePt t="63193" x="3676650" y="4273550"/>
          <p14:tracePt t="63210" x="3657600" y="4273550"/>
          <p14:tracePt t="63227" x="3619500" y="4273550"/>
          <p14:tracePt t="63243" x="3600450" y="4267200"/>
          <p14:tracePt t="63260" x="3581400" y="4267200"/>
          <p14:tracePt t="63277" x="3568700" y="4260850"/>
          <p14:tracePt t="63293" x="3562350" y="4254500"/>
          <p14:tracePt t="63310" x="3549650" y="4254500"/>
          <p14:tracePt t="63327" x="3536950" y="4248150"/>
          <p14:tracePt t="63343" x="3517900" y="4235450"/>
          <p14:tracePt t="63360" x="3505200" y="4229100"/>
          <p14:tracePt t="63377" x="3492500" y="4222750"/>
          <p14:tracePt t="63393" x="3492500" y="4216400"/>
          <p14:tracePt t="63410" x="3479800" y="4210050"/>
          <p14:tracePt t="63427" x="3473450" y="4210050"/>
          <p14:tracePt t="63444" x="3467100" y="4203700"/>
          <p14:tracePt t="63460" x="3454400" y="4197350"/>
          <p14:tracePt t="63477" x="3448050" y="4184650"/>
          <p14:tracePt t="63493" x="3435350" y="4171950"/>
          <p14:tracePt t="63510" x="3422650" y="4165600"/>
          <p14:tracePt t="63527" x="3416300" y="4159250"/>
          <p14:tracePt t="63543" x="3409950" y="4152900"/>
          <p14:tracePt t="63560" x="3403600" y="4146550"/>
          <p14:tracePt t="63577" x="3390900" y="4133850"/>
          <p14:tracePt t="63593" x="3384550" y="4121150"/>
          <p14:tracePt t="63611" x="3365500" y="4089400"/>
          <p14:tracePt t="63627" x="3359150" y="4070350"/>
          <p14:tracePt t="63644" x="3359150" y="4064000"/>
          <p14:tracePt t="63660" x="3352800" y="4051300"/>
          <p14:tracePt t="63677" x="3352800" y="4044950"/>
          <p14:tracePt t="63693" x="3352800" y="4038600"/>
          <p14:tracePt t="63710" x="3352800" y="4032250"/>
          <p14:tracePt t="63743" x="3359150" y="4025900"/>
          <p14:tracePt t="63777" x="3365500" y="4019550"/>
          <p14:tracePt t="63793" x="3365500" y="4013200"/>
          <p14:tracePt t="63810" x="3371850" y="4006850"/>
          <p14:tracePt t="63827" x="3378200" y="3994150"/>
          <p14:tracePt t="63843" x="3403600" y="3981450"/>
          <p14:tracePt t="63860" x="3454400" y="3930650"/>
          <p14:tracePt t="63877" x="3492500" y="3905250"/>
          <p14:tracePt t="63893" x="3536950" y="3879850"/>
          <p14:tracePt t="63910" x="3568700" y="3867150"/>
          <p14:tracePt t="63927" x="3613150" y="3848100"/>
          <p14:tracePt t="63943" x="3651250" y="3835400"/>
          <p14:tracePt t="63960" x="3727450" y="3822700"/>
          <p14:tracePt t="63977" x="3860800" y="3790950"/>
          <p14:tracePt t="63993" x="3987800" y="3771900"/>
          <p14:tracePt t="64010" x="4165600" y="3752850"/>
          <p14:tracePt t="64027" x="4248150" y="3746500"/>
          <p14:tracePt t="64044" x="4324350" y="3740150"/>
          <p14:tracePt t="64060" x="4368800" y="3733800"/>
          <p14:tracePt t="64077" x="4432300" y="3727450"/>
          <p14:tracePt t="64093" x="4508500" y="3708400"/>
          <p14:tracePt t="64110" x="4540250" y="3708400"/>
          <p14:tracePt t="64128" x="4552950" y="3708400"/>
          <p14:tracePt t="64416" x="4559300" y="3702050"/>
          <p14:tracePt t="64422" x="4572000" y="3695700"/>
          <p14:tracePt t="64429" x="4584700" y="3689350"/>
          <p14:tracePt t="64443" x="4641850" y="3663950"/>
          <p14:tracePt t="64460" x="4718050" y="3625850"/>
          <p14:tracePt t="64477" x="4832350" y="3581400"/>
          <p14:tracePt t="64493" x="4908550" y="3556000"/>
          <p14:tracePt t="64510" x="4965700" y="3543300"/>
          <p14:tracePt t="64527" x="5029200" y="3543300"/>
          <p14:tracePt t="64543" x="5073650" y="3543300"/>
          <p14:tracePt t="64560" x="5175250" y="3543300"/>
          <p14:tracePt t="64577" x="5238750" y="3549650"/>
          <p14:tracePt t="64593" x="5283200" y="3556000"/>
          <p14:tracePt t="64610" x="5327650" y="3568700"/>
          <p14:tracePt t="64627" x="5346700" y="3568700"/>
          <p14:tracePt t="64643" x="5372100" y="3575050"/>
          <p14:tracePt t="64660" x="5384800" y="3581400"/>
          <p14:tracePt t="64677" x="5422900" y="3587750"/>
          <p14:tracePt t="64693" x="5454650" y="3600450"/>
          <p14:tracePt t="64710" x="5492750" y="3606800"/>
          <p14:tracePt t="64727" x="5537200" y="3619500"/>
          <p14:tracePt t="64743" x="5562600" y="3625850"/>
          <p14:tracePt t="64760" x="5607050" y="3632200"/>
          <p14:tracePt t="64777" x="5638800" y="3644900"/>
          <p14:tracePt t="64793" x="5670550" y="3657600"/>
          <p14:tracePt t="64810" x="5715000" y="3670300"/>
          <p14:tracePt t="64827" x="5734050" y="3676650"/>
          <p14:tracePt t="64843" x="5765800" y="3689350"/>
          <p14:tracePt t="64861" x="5772150" y="3695700"/>
          <p14:tracePt t="64877" x="5778500" y="3702050"/>
          <p14:tracePt t="64893" x="5791200" y="3708400"/>
          <p14:tracePt t="64910" x="5791200" y="3714750"/>
          <p14:tracePt t="64927" x="5816600" y="3740150"/>
          <p14:tracePt t="64943" x="5842000" y="3765550"/>
          <p14:tracePt t="64961" x="5867400" y="3797300"/>
          <p14:tracePt t="64977" x="5886450" y="3822700"/>
          <p14:tracePt t="64994" x="5892800" y="3867150"/>
          <p14:tracePt t="65010" x="5892800" y="3898900"/>
          <p14:tracePt t="65027" x="5892800" y="3943350"/>
          <p14:tracePt t="65043" x="5873750" y="3994150"/>
          <p14:tracePt t="65060" x="5854700" y="4025900"/>
          <p14:tracePt t="65077" x="5835650" y="4083050"/>
          <p14:tracePt t="65093" x="5829300" y="4108450"/>
          <p14:tracePt t="65110" x="5810250" y="4146550"/>
          <p14:tracePt t="65127" x="5784850" y="4191000"/>
          <p14:tracePt t="65143" x="5759450" y="4229100"/>
          <p14:tracePt t="65160" x="5721350" y="4279900"/>
          <p14:tracePt t="65177" x="5689600" y="4311650"/>
          <p14:tracePt t="65194" x="5632450" y="4368800"/>
          <p14:tracePt t="65210" x="5607050" y="4394200"/>
          <p14:tracePt t="65227" x="5581650" y="4406900"/>
          <p14:tracePt t="65243" x="5543550" y="4445000"/>
          <p14:tracePt t="65260" x="5518150" y="4464050"/>
          <p14:tracePt t="65277" x="5461000" y="4508500"/>
          <p14:tracePt t="65293" x="5416550" y="4527550"/>
          <p14:tracePt t="65310" x="5365750" y="4552950"/>
          <p14:tracePt t="65327" x="5302250" y="4584700"/>
          <p14:tracePt t="65343" x="5264150" y="4591050"/>
          <p14:tracePt t="65360" x="5194300" y="4616450"/>
          <p14:tracePt t="65377" x="5162550" y="4616450"/>
          <p14:tracePt t="65393" x="5118100" y="4622800"/>
          <p14:tracePt t="65410" x="5092700" y="4622800"/>
          <p14:tracePt t="65427" x="5073650" y="4622800"/>
          <p14:tracePt t="65443" x="5035550" y="4622800"/>
          <p14:tracePt t="65460" x="5003800" y="4622800"/>
          <p14:tracePt t="65477" x="4959350" y="4622800"/>
          <p14:tracePt t="65494" x="4927600" y="4622800"/>
          <p14:tracePt t="65510" x="4883150" y="4603750"/>
          <p14:tracePt t="65527" x="4870450" y="4603750"/>
          <p14:tracePt t="65543" x="4857750" y="4603750"/>
          <p14:tracePt t="65560" x="4838700" y="4597400"/>
          <p14:tracePt t="65577" x="4826000" y="4578350"/>
          <p14:tracePt t="65593" x="4800600" y="4565650"/>
          <p14:tracePt t="65610" x="4781550" y="4552950"/>
          <p14:tracePt t="65627" x="4756150" y="4540250"/>
          <p14:tracePt t="65643" x="4737100" y="4527550"/>
          <p14:tracePt t="65660" x="4724400" y="4514850"/>
          <p14:tracePt t="65677" x="4705350" y="4495800"/>
          <p14:tracePt t="65693" x="4679950" y="4476750"/>
          <p14:tracePt t="65710" x="4635500" y="4438650"/>
          <p14:tracePt t="65727" x="4616450" y="4413250"/>
          <p14:tracePt t="65743" x="4584700" y="4375150"/>
          <p14:tracePt t="65760" x="4572000" y="4362450"/>
          <p14:tracePt t="65777" x="4552950" y="4343400"/>
          <p14:tracePt t="65793" x="4521200" y="4298950"/>
          <p14:tracePt t="65810" x="4483100" y="4235450"/>
          <p14:tracePt t="65826" x="4413250" y="4089400"/>
          <p14:tracePt t="65843" x="4381500" y="4000500"/>
          <p14:tracePt t="65861" x="4349750" y="3917950"/>
          <p14:tracePt t="65877" x="4337050" y="3879850"/>
          <p14:tracePt t="65893" x="4337050" y="3841750"/>
          <p14:tracePt t="65895" x="4337050" y="3822700"/>
          <p14:tracePt t="65910" x="4337050" y="3778250"/>
          <p14:tracePt t="65926" x="4337050" y="3714750"/>
          <p14:tracePt t="65943" x="4356100" y="3619500"/>
          <p14:tracePt t="65960" x="4375150" y="3575050"/>
          <p14:tracePt t="65977" x="4394200" y="3524250"/>
          <p14:tracePt t="65993" x="4425950" y="3460750"/>
          <p14:tracePt t="66010" x="4445000" y="3435350"/>
          <p14:tracePt t="66027" x="4470400" y="3390900"/>
          <p14:tracePt t="66043" x="4489450" y="3359150"/>
          <p14:tracePt t="66060" x="4514850" y="3327400"/>
          <p14:tracePt t="66077" x="4521200" y="3314700"/>
          <p14:tracePt t="66093" x="4527550" y="3302000"/>
          <p14:tracePt t="66110" x="4559300" y="3251200"/>
          <p14:tracePt t="66127" x="4591050" y="3194050"/>
          <p14:tracePt t="66143" x="4660900" y="3041650"/>
          <p14:tracePt t="66160" x="4743450" y="2908300"/>
          <p14:tracePt t="66177" x="4838700" y="2717800"/>
          <p14:tracePt t="66193" x="4883150" y="2609850"/>
          <p14:tracePt t="66210" x="4940300" y="2514600"/>
          <p14:tracePt t="66227" x="4991100" y="2413000"/>
          <p14:tracePt t="66243" x="5003800" y="2393950"/>
          <p14:tracePt t="66260" x="5010150" y="2374900"/>
          <p14:tracePt t="66277" x="5022850" y="2362200"/>
          <p14:tracePt t="66294" x="5048250" y="2330450"/>
          <p14:tracePt t="66310" x="5105400" y="2286000"/>
          <p14:tracePt t="66327" x="5181600" y="2197100"/>
          <p14:tracePt t="66343" x="5213350" y="2152650"/>
          <p14:tracePt t="66590" x="5232400" y="2146300"/>
          <p14:tracePt t="66597" x="5270500" y="2120900"/>
          <p14:tracePt t="66610" x="5410200" y="2070100"/>
          <p14:tracePt t="66627" x="5562600" y="2038350"/>
          <p14:tracePt t="66643" x="5689600" y="2032000"/>
          <p14:tracePt t="66660" x="5816600" y="2038350"/>
          <p14:tracePt t="66677" x="5880100" y="2063750"/>
          <p14:tracePt t="66693" x="5981700" y="2108200"/>
          <p14:tracePt t="66710" x="6032500" y="2133600"/>
          <p14:tracePt t="66727" x="6096000" y="2159000"/>
          <p14:tracePt t="66744" x="6146800" y="2190750"/>
          <p14:tracePt t="66760" x="6197600" y="2216150"/>
          <p14:tracePt t="66777" x="6292850" y="2279650"/>
          <p14:tracePt t="66793" x="6356350" y="2324100"/>
          <p14:tracePt t="66810" x="6419850" y="2413000"/>
          <p14:tracePt t="66827" x="6457950" y="2470150"/>
          <p14:tracePt t="66844" x="6496050" y="2552700"/>
          <p14:tracePt t="66860" x="6534150" y="2711450"/>
          <p14:tracePt t="66877" x="6540500" y="2806700"/>
          <p14:tracePt t="66893" x="6534150" y="2940050"/>
          <p14:tracePt t="66910" x="6521450" y="3028950"/>
          <p14:tracePt t="66927" x="6489700" y="3162300"/>
          <p14:tracePt t="66943" x="6451600" y="3263900"/>
          <p14:tracePt t="66960" x="6388100" y="3371850"/>
          <p14:tracePt t="66977" x="6267450" y="3562350"/>
          <p14:tracePt t="66993" x="6191250" y="3676650"/>
          <p14:tracePt t="67010" x="6026150" y="3854450"/>
          <p14:tracePt t="67027" x="5892800" y="3968750"/>
          <p14:tracePt t="67044" x="5657850" y="4076700"/>
          <p14:tracePt t="67060" x="5505450" y="4127500"/>
          <p14:tracePt t="67077" x="5314950" y="4146550"/>
          <p14:tracePt t="67093" x="4991100" y="4127500"/>
          <p14:tracePt t="67110" x="4806950" y="4095750"/>
          <p14:tracePt t="67127" x="4597400" y="3994150"/>
          <p14:tracePt t="67143" x="4476750" y="3924300"/>
          <p14:tracePt t="67160" x="4349750" y="3822700"/>
          <p14:tracePt t="67177" x="4279900" y="3727450"/>
          <p14:tracePt t="67193" x="4222750" y="3625850"/>
          <p14:tracePt t="67210" x="4165600" y="3448050"/>
          <p14:tracePt t="67227" x="4146550" y="3282950"/>
          <p14:tracePt t="67243" x="4127500" y="2990850"/>
          <p14:tracePt t="67261" x="4127500" y="2794000"/>
          <p14:tracePt t="67277" x="4159250" y="2546350"/>
          <p14:tracePt t="67293" x="4171950" y="2438400"/>
          <p14:tracePt t="67310" x="4191000" y="2330450"/>
          <p14:tracePt t="67327" x="4235450" y="2165350"/>
          <p14:tracePt t="67343" x="4279900" y="2032000"/>
          <p14:tracePt t="67360" x="4375150" y="1803400"/>
          <p14:tracePt t="67377" x="4457700" y="1631950"/>
          <p14:tracePt t="67393" x="4527550" y="1511300"/>
          <p14:tracePt t="67410" x="4622800" y="1358900"/>
          <p14:tracePt t="67427" x="4673600" y="1276350"/>
          <p14:tracePt t="67443" x="4787900" y="1168400"/>
          <p14:tracePt t="67460" x="4876800" y="1098550"/>
          <p14:tracePt t="67477" x="4978400" y="1047750"/>
          <p14:tracePt t="67493" x="5149850" y="990600"/>
          <p14:tracePt t="67510" x="5264150" y="977900"/>
          <p14:tracePt t="67526" x="5461000" y="984250"/>
          <p14:tracePt t="67543" x="5588000" y="1028700"/>
          <p14:tracePt t="67561" x="5822950" y="1143000"/>
          <p14:tracePt t="67577" x="5975350" y="1250950"/>
          <p14:tracePt t="67594" x="6165850" y="1384300"/>
          <p14:tracePt t="67610" x="6273800" y="1473200"/>
          <p14:tracePt t="67627" x="6369050" y="1568450"/>
          <p14:tracePt t="67643" x="6502400" y="1708150"/>
          <p14:tracePt t="67660" x="6572250" y="1803400"/>
          <p14:tracePt t="67677" x="6642100" y="1924050"/>
          <p14:tracePt t="67693" x="6661150" y="1987550"/>
          <p14:tracePt t="67710" x="6667500" y="2108200"/>
          <p14:tracePt t="67727" x="6648450" y="2254250"/>
          <p14:tracePt t="67743" x="6610350" y="2381250"/>
          <p14:tracePt t="67760" x="6527800" y="2578100"/>
          <p14:tracePt t="67777" x="6438900" y="2781300"/>
          <p14:tracePt t="67793" x="6216650" y="3143250"/>
          <p14:tracePt t="67810" x="6051550" y="3346450"/>
          <p14:tracePt t="67827" x="5911850" y="3498850"/>
          <p14:tracePt t="67843" x="5638800" y="3746500"/>
          <p14:tracePt t="67860" x="5480050" y="3860800"/>
          <p14:tracePt t="67876" x="5295900" y="3981450"/>
          <p14:tracePt t="67893" x="5181600" y="4044950"/>
          <p14:tracePt t="67910" x="5003800" y="4127500"/>
          <p14:tracePt t="67927" x="4838700" y="4171950"/>
          <p14:tracePt t="67943" x="4660900" y="4184650"/>
          <p14:tracePt t="67961" x="4343400" y="4159250"/>
          <p14:tracePt t="67977" x="4197350" y="4114800"/>
          <p14:tracePt t="67993" x="4044950" y="4032250"/>
          <p14:tracePt t="68010" x="3981450" y="3975100"/>
          <p14:tracePt t="68027" x="3930650" y="3892550"/>
          <p14:tracePt t="68043" x="3886200" y="3683000"/>
          <p14:tracePt t="68060" x="3867150" y="3454400"/>
          <p14:tracePt t="68076" x="3873500" y="2984500"/>
          <p14:tracePt t="68093" x="3905250" y="2692400"/>
          <p14:tracePt t="68110" x="3962400" y="2387600"/>
          <p14:tracePt t="68127" x="3987800" y="2266950"/>
          <p14:tracePt t="68144" x="4032250" y="2133600"/>
          <p14:tracePt t="68160" x="4064000" y="2044700"/>
          <p14:tracePt t="68177" x="4095750" y="1968500"/>
          <p14:tracePt t="68193" x="4171950" y="1816100"/>
          <p14:tracePt t="68210" x="4248150" y="1682750"/>
          <p14:tracePt t="68227" x="4349750" y="1524000"/>
          <p14:tracePt t="68244" x="4445000" y="142240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59ADDB7-0721-2804-35A6-565EC5F8C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Induction de la réponse adaptative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79E0ED-3815-A76D-8168-41DDA4B34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R="0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Nurieva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RI, Chung Y. Understanding the development and function of T follicular helper cells.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Cell Mol Immunol 2010; 7: 190-197.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8DA3AB-E841-65F2-128A-4699E48B0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" y="993913"/>
            <a:ext cx="7058151" cy="4596847"/>
          </a:xfrm>
          <a:prstGeom prst="rect">
            <a:avLst/>
          </a:prstGeom>
        </p:spPr>
      </p:pic>
      <p:sp>
        <p:nvSpPr>
          <p:cNvPr id="11" name="Espace réservé du contenu 1">
            <a:extLst>
              <a:ext uri="{FF2B5EF4-FFF2-40B4-BE49-F238E27FC236}">
                <a16:creationId xmlns:a16="http://schemas.microsoft.com/office/drawing/2014/main" id="{823C974A-D55E-30AA-E028-8C9B055D1BE4}"/>
              </a:ext>
            </a:extLst>
          </p:cNvPr>
          <p:cNvSpPr txBox="1">
            <a:spLocks/>
          </p:cNvSpPr>
          <p:nvPr/>
        </p:nvSpPr>
        <p:spPr>
          <a:xfrm>
            <a:off x="7061752" y="755034"/>
            <a:ext cx="5130248" cy="5422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lymphocytes T CD4</a:t>
            </a:r>
            <a:r>
              <a:rPr lang="fr-FR" sz="2400" baseline="30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naïf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signaux complémentaires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Multiples polarisations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LTh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possibles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Dépendantes de l’environnement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LTh2 = Stimulés par l’IL-4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Facteur de transcription = GATA3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 de l’IL-33R et du CRTH2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des cytokines T2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43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78"/>
    </mc:Choice>
    <mc:Fallback>
      <p:transition spd="slow" advTm="6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28" x="4445000" y="1416050"/>
          <p14:tracePt t="3435" x="4445000" y="1409700"/>
          <p14:tracePt t="3449" x="4445000" y="1403350"/>
          <p14:tracePt t="3462" x="4445000" y="1397000"/>
          <p14:tracePt t="3497" x="4445000" y="1390650"/>
          <p14:tracePt t="3517" x="4445000" y="1384300"/>
          <p14:tracePt t="3524" x="4451350" y="1384300"/>
          <p14:tracePt t="3544" x="4451350" y="1377950"/>
          <p14:tracePt t="3558" x="4457700" y="1377950"/>
          <p14:tracePt t="3568" x="4457700" y="1365250"/>
          <p14:tracePt t="3585" x="4470400" y="1358900"/>
          <p14:tracePt t="3601" x="4476750" y="1352550"/>
          <p14:tracePt t="3618" x="4476750" y="1346200"/>
          <p14:tracePt t="3634" x="4483100" y="1339850"/>
          <p14:tracePt t="3910" x="4489450" y="1333500"/>
          <p14:tracePt t="3930" x="4495800" y="1333500"/>
          <p14:tracePt t="3943" x="4495800" y="1327150"/>
          <p14:tracePt t="3964" x="4495800" y="1320800"/>
          <p14:tracePt t="3971" x="4502150" y="1320800"/>
          <p14:tracePt t="3978" x="4502150" y="1308100"/>
          <p14:tracePt t="3992" x="4502150" y="1295400"/>
          <p14:tracePt t="4001" x="4508500" y="1276350"/>
          <p14:tracePt t="4018" x="4521200" y="1193800"/>
          <p14:tracePt t="4034" x="4572000" y="977900"/>
          <p14:tracePt t="4051" x="4597400" y="850900"/>
          <p14:tracePt t="4068" x="4622800" y="749300"/>
          <p14:tracePt t="4085" x="4622800" y="717550"/>
          <p14:tracePt t="4101" x="4641850" y="666750"/>
          <p14:tracePt t="4118" x="4641850" y="654050"/>
          <p14:tracePt t="4135" x="4648200" y="647700"/>
          <p14:tracePt t="4151" x="4648200" y="635000"/>
          <p14:tracePt t="4168" x="4654550" y="628650"/>
          <p14:tracePt t="4185" x="4660900" y="622300"/>
          <p14:tracePt t="4202" x="4686300" y="565150"/>
          <p14:tracePt t="4218" x="4705350" y="514350"/>
          <p14:tracePt t="4234" x="4705350" y="501650"/>
          <p14:tracePt t="4251" x="4711700" y="495300"/>
          <p14:tracePt t="4268" x="4711700" y="488950"/>
          <p14:tracePt t="6055" x="4686300" y="495300"/>
          <p14:tracePt t="6062" x="4616450" y="520700"/>
          <p14:tracePt t="6069" x="4514850" y="558800"/>
          <p14:tracePt t="6084" x="4279900" y="647700"/>
          <p14:tracePt t="6101" x="4044950" y="742950"/>
          <p14:tracePt t="6118" x="3676650" y="908050"/>
          <p14:tracePt t="6135" x="3435350" y="1016000"/>
          <p14:tracePt t="6151" x="3048000" y="1219200"/>
          <p14:tracePt t="6168" x="2806700" y="1377950"/>
          <p14:tracePt t="6185" x="2641600" y="1511300"/>
          <p14:tracePt t="6201" x="2489200" y="1638300"/>
          <p14:tracePt t="6218" x="2438400" y="1695450"/>
          <p14:tracePt t="6234" x="2374900" y="1758950"/>
          <p14:tracePt t="6251" x="2343150" y="1809750"/>
          <p14:tracePt t="6268" x="2292350" y="1885950"/>
          <p14:tracePt t="6284" x="2260600" y="1936750"/>
          <p14:tracePt t="6301" x="2247900" y="1962150"/>
          <p14:tracePt t="6318" x="2241550" y="1974850"/>
          <p14:tracePt t="6334" x="2235200" y="1987550"/>
          <p14:tracePt t="6351" x="2228850" y="1993900"/>
          <p14:tracePt t="6647" x="2222500" y="1993900"/>
          <p14:tracePt t="6660" x="2216150" y="1981200"/>
          <p14:tracePt t="6667" x="2209800" y="1974850"/>
          <p14:tracePt t="6674" x="2197100" y="1962150"/>
          <p14:tracePt t="6685" x="2184400" y="1943100"/>
          <p14:tracePt t="6701" x="2159000" y="1911350"/>
          <p14:tracePt t="6718" x="2146300" y="1905000"/>
          <p14:tracePt t="6734" x="2133600" y="1892300"/>
          <p14:tracePt t="6751" x="2120900" y="1879600"/>
          <p14:tracePt t="6768" x="2101850" y="1879600"/>
          <p14:tracePt t="6785" x="2032000" y="1866900"/>
          <p14:tracePt t="6801" x="1955800" y="1866900"/>
          <p14:tracePt t="6818" x="1841500" y="1885950"/>
          <p14:tracePt t="6834" x="1809750" y="1892300"/>
          <p14:tracePt t="6851" x="1771650" y="1911350"/>
          <p14:tracePt t="6868" x="1739900" y="1936750"/>
          <p14:tracePt t="6885" x="1714500" y="1962150"/>
          <p14:tracePt t="6901" x="1657350" y="2057400"/>
          <p14:tracePt t="6918" x="1600200" y="2171700"/>
          <p14:tracePt t="6934" x="1555750" y="2305050"/>
          <p14:tracePt t="6951" x="1511300" y="2470150"/>
          <p14:tracePt t="6968" x="1504950" y="2540000"/>
          <p14:tracePt t="6984" x="1492250" y="2628900"/>
          <p14:tracePt t="7002" x="1492250" y="2711450"/>
          <p14:tracePt t="7018" x="1492250" y="2851150"/>
          <p14:tracePt t="7034" x="1498600" y="2965450"/>
          <p14:tracePt t="7051" x="1504950" y="3073400"/>
          <p14:tracePt t="7068" x="1517650" y="3213100"/>
          <p14:tracePt t="7084" x="1530350" y="3282950"/>
          <p14:tracePt t="7103" x="1536700" y="3371850"/>
          <p14:tracePt t="7118" x="1536700" y="3429000"/>
          <p14:tracePt t="7135" x="1543050" y="3479800"/>
          <p14:tracePt t="7151" x="1562100" y="3556000"/>
          <p14:tracePt t="7168" x="1568450" y="3606800"/>
          <p14:tracePt t="7185" x="1581150" y="3689350"/>
          <p14:tracePt t="7202" x="1593850" y="3746500"/>
          <p14:tracePt t="7218" x="1606550" y="3835400"/>
          <p14:tracePt t="7235" x="1612900" y="3905250"/>
          <p14:tracePt t="7251" x="1625600" y="4025900"/>
          <p14:tracePt t="7268" x="1631950" y="4108450"/>
          <p14:tracePt t="7285" x="1638300" y="4159250"/>
          <p14:tracePt t="7302" x="1657350" y="4235450"/>
          <p14:tracePt t="7318" x="1682750" y="4292600"/>
          <p14:tracePt t="7334" x="1708150" y="4394200"/>
          <p14:tracePt t="7351" x="1733550" y="4457700"/>
          <p14:tracePt t="7368" x="1758950" y="4527550"/>
          <p14:tracePt t="7385" x="1790700" y="4610100"/>
          <p14:tracePt t="7401" x="1816100" y="4648200"/>
          <p14:tracePt t="7418" x="1847850" y="4743450"/>
          <p14:tracePt t="7434" x="1873250" y="4743450"/>
          <p14:tracePt t="7700" x="1936750" y="4743450"/>
          <p14:tracePt t="7706" x="2025650" y="4743450"/>
          <p14:tracePt t="7718" x="2101850" y="4749800"/>
          <p14:tracePt t="7734" x="2228850" y="4749800"/>
          <p14:tracePt t="7751" x="2266950" y="4749800"/>
          <p14:tracePt t="7768" x="2324100" y="4737100"/>
          <p14:tracePt t="7785" x="2368550" y="4724400"/>
          <p14:tracePt t="7801" x="2413000" y="4699000"/>
          <p14:tracePt t="7818" x="2482850" y="4660900"/>
          <p14:tracePt t="7835" x="2508250" y="4629150"/>
          <p14:tracePt t="7851" x="2540000" y="4591050"/>
          <p14:tracePt t="7868" x="2565400" y="4565650"/>
          <p14:tracePt t="7884" x="2597150" y="4502150"/>
          <p14:tracePt t="7901" x="2616200" y="4451350"/>
          <p14:tracePt t="7918" x="2622550" y="4400550"/>
          <p14:tracePt t="7934" x="2641600" y="4292600"/>
          <p14:tracePt t="7951" x="2647950" y="4229100"/>
          <p14:tracePt t="7968" x="2647950" y="4127500"/>
          <p14:tracePt t="7984" x="2647950" y="4057650"/>
          <p14:tracePt t="8001" x="2647950" y="3987800"/>
          <p14:tracePt t="8018" x="2641600" y="3873500"/>
          <p14:tracePt t="8035" x="2641600" y="3803650"/>
          <p14:tracePt t="8051" x="2641600" y="3708400"/>
          <p14:tracePt t="8068" x="2641600" y="3657600"/>
          <p14:tracePt t="8084" x="2635250" y="3575050"/>
          <p14:tracePt t="8101" x="2635250" y="3511550"/>
          <p14:tracePt t="8119" x="2628900" y="3352800"/>
          <p14:tracePt t="8134" x="2622550" y="3219450"/>
          <p14:tracePt t="8151" x="2616200" y="3086100"/>
          <p14:tracePt t="8168" x="2603500" y="2914650"/>
          <p14:tracePt t="8184" x="2590800" y="2838450"/>
          <p14:tracePt t="8202" x="2584450" y="2800350"/>
          <p14:tracePt t="8218" x="2571750" y="2762250"/>
          <p14:tracePt t="8234" x="2565400" y="2724150"/>
          <p14:tracePt t="8251" x="2546350" y="2686050"/>
          <p14:tracePt t="8268" x="2533650" y="2660650"/>
          <p14:tracePt t="8284" x="2527300" y="2647950"/>
          <p14:tracePt t="8525" x="2501900" y="2616200"/>
          <p14:tracePt t="8531" x="2476500" y="2565400"/>
          <p14:tracePt t="8538" x="2432050" y="2501900"/>
          <p14:tracePt t="8552" x="2381250" y="2413000"/>
          <p14:tracePt t="8568" x="2317750" y="2298700"/>
          <p14:tracePt t="8584" x="2266950" y="2209800"/>
          <p14:tracePt t="8601" x="2203450" y="2101850"/>
          <p14:tracePt t="8618" x="2165350" y="2044700"/>
          <p14:tracePt t="8635" x="2120900" y="1981200"/>
          <p14:tracePt t="8651" x="2089150" y="1943100"/>
          <p14:tracePt t="8668" x="2051050" y="1898650"/>
          <p14:tracePt t="8684" x="2000250" y="1841500"/>
          <p14:tracePt t="8701" x="1974850" y="1822450"/>
          <p14:tracePt t="8718" x="1936750" y="1790700"/>
          <p14:tracePt t="8734" x="1911350" y="1784350"/>
          <p14:tracePt t="8752" x="1866900" y="1771650"/>
          <p14:tracePt t="8768" x="1841500" y="1771650"/>
          <p14:tracePt t="8785" x="1809750" y="1771650"/>
          <p14:tracePt t="8801" x="1758950" y="1784350"/>
          <p14:tracePt t="8818" x="1727200" y="1803400"/>
          <p14:tracePt t="8834" x="1644650" y="1885950"/>
          <p14:tracePt t="8851" x="1511300" y="2070100"/>
          <p14:tracePt t="8868" x="1263650" y="2584450"/>
          <p14:tracePt t="8884" x="1174750" y="2832100"/>
          <p14:tracePt t="8901" x="1092200" y="3098800"/>
          <p14:tracePt t="8918" x="990600" y="3473450"/>
          <p14:tracePt t="8934" x="958850" y="3638550"/>
          <p14:tracePt t="8951" x="946150" y="3848100"/>
          <p14:tracePt t="8968" x="946150" y="3975100"/>
          <p14:tracePt t="8985" x="965200" y="4165600"/>
          <p14:tracePt t="9001" x="990600" y="4279900"/>
          <p14:tracePt t="9018" x="1022350" y="4356100"/>
          <p14:tracePt t="9034" x="1073150" y="4464050"/>
          <p14:tracePt t="9051" x="1104900" y="4508500"/>
          <p14:tracePt t="9068" x="1155700" y="4572000"/>
          <p14:tracePt t="9084" x="1206500" y="4616450"/>
          <p14:tracePt t="9101" x="1276350" y="4654550"/>
          <p14:tracePt t="9118" x="1435100" y="4730750"/>
          <p14:tracePt t="9134" x="1549400" y="4762500"/>
          <p14:tracePt t="9151" x="1746250" y="4781550"/>
          <p14:tracePt t="9168" x="1860550" y="4781550"/>
          <p14:tracePt t="9184" x="1936750" y="4781550"/>
          <p14:tracePt t="9201" x="2051050" y="4781550"/>
          <p14:tracePt t="9218" x="2120900" y="4768850"/>
          <p14:tracePt t="9234" x="2209800" y="4743450"/>
          <p14:tracePt t="9251" x="2266950" y="4718050"/>
          <p14:tracePt t="9268" x="2349500" y="4641850"/>
          <p14:tracePt t="9284" x="2393950" y="4597400"/>
          <p14:tracePt t="9302" x="2438400" y="4533900"/>
          <p14:tracePt t="9318" x="2457450" y="4502150"/>
          <p14:tracePt t="9334" x="2470150" y="4483100"/>
          <p14:tracePt t="9351" x="2476500" y="4464050"/>
          <p14:tracePt t="9368" x="2482850" y="4451350"/>
          <p14:tracePt t="9384" x="2495550" y="4425950"/>
          <p14:tracePt t="9401" x="2495550" y="4419600"/>
          <p14:tracePt t="12776" x="2495550" y="4356100"/>
          <p14:tracePt t="12782" x="2470150" y="4260850"/>
          <p14:tracePt t="12789" x="2463800" y="4178300"/>
          <p14:tracePt t="12801" x="2457450" y="4108450"/>
          <p14:tracePt t="12818" x="2463800" y="3905250"/>
          <p14:tracePt t="12834" x="2489200" y="3771900"/>
          <p14:tracePt t="12851" x="2571750" y="3549650"/>
          <p14:tracePt t="12868" x="2686050" y="3352800"/>
          <p14:tracePt t="12884" x="2857500" y="3092450"/>
          <p14:tracePt t="12902" x="3130550" y="2762250"/>
          <p14:tracePt t="12918" x="3327400" y="2578100"/>
          <p14:tracePt t="12934" x="3606800" y="2387600"/>
          <p14:tracePt t="12951" x="3765550" y="2317750"/>
          <p14:tracePt t="12968" x="3987800" y="2279650"/>
          <p14:tracePt t="12984" x="4057650" y="2279650"/>
          <p14:tracePt t="13264" x="4089400" y="2273300"/>
          <p14:tracePt t="13271" x="4159250" y="2260600"/>
          <p14:tracePt t="13278" x="4235450" y="2241550"/>
          <p14:tracePt t="13285" x="4324350" y="2228850"/>
          <p14:tracePt t="13301" x="4451350" y="2209800"/>
          <p14:tracePt t="13318" x="4521200" y="2197100"/>
          <p14:tracePt t="13334" x="4578350" y="2184400"/>
          <p14:tracePt t="13351" x="4591050" y="2178050"/>
          <p14:tracePt t="13368" x="4616450" y="2178050"/>
          <p14:tracePt t="13384" x="4622800" y="2171700"/>
          <p14:tracePt t="13401" x="4654550" y="2165350"/>
          <p14:tracePt t="13418" x="4711700" y="2159000"/>
          <p14:tracePt t="13434" x="4749800" y="2159000"/>
          <p14:tracePt t="13451" x="4787900" y="2159000"/>
          <p14:tracePt t="13468" x="4813300" y="2159000"/>
          <p14:tracePt t="13484" x="4857750" y="2159000"/>
          <p14:tracePt t="13501" x="4921250" y="2159000"/>
          <p14:tracePt t="13518" x="5029200" y="2184400"/>
          <p14:tracePt t="13534" x="5067300" y="2197100"/>
          <p14:tracePt t="13551" x="5092700" y="2203450"/>
          <p14:tracePt t="13568" x="5118100" y="2216150"/>
          <p14:tracePt t="13585" x="5124450" y="2216150"/>
          <p14:tracePt t="13602" x="5137150" y="2222500"/>
          <p14:tracePt t="13618" x="5143500" y="2235200"/>
          <p14:tracePt t="13634" x="5149850" y="2247900"/>
          <p14:tracePt t="13651" x="5156200" y="2286000"/>
          <p14:tracePt t="13668" x="5162550" y="2311400"/>
          <p14:tracePt t="13684" x="5168900" y="2362200"/>
          <p14:tracePt t="13701" x="5168900" y="2393950"/>
          <p14:tracePt t="13718" x="5156200" y="2444750"/>
          <p14:tracePt t="13734" x="5143500" y="2476500"/>
          <p14:tracePt t="13751" x="5111750" y="2520950"/>
          <p14:tracePt t="13768" x="5016500" y="2635250"/>
          <p14:tracePt t="13784" x="4902200" y="2724150"/>
          <p14:tracePt t="13801" x="4762500" y="2851150"/>
          <p14:tracePt t="13818" x="4667250" y="2914650"/>
          <p14:tracePt t="13835" x="4591050" y="2971800"/>
          <p14:tracePt t="13851" x="4546600" y="3003550"/>
          <p14:tracePt t="13868" x="4502150" y="3022600"/>
          <p14:tracePt t="13884" x="4445000" y="3048000"/>
          <p14:tracePt t="13901" x="4400550" y="3054350"/>
          <p14:tracePt t="13918" x="4305300" y="3060700"/>
          <p14:tracePt t="13934" x="4241800" y="3060700"/>
          <p14:tracePt t="13951" x="4184650" y="3060700"/>
          <p14:tracePt t="13968" x="4083050" y="3035300"/>
          <p14:tracePt t="13984" x="4032250" y="3003550"/>
          <p14:tracePt t="14001" x="3962400" y="2959100"/>
          <p14:tracePt t="14018" x="3905250" y="2914650"/>
          <p14:tracePt t="14034" x="3829050" y="2813050"/>
          <p14:tracePt t="14051" x="3784600" y="2736850"/>
          <p14:tracePt t="14068" x="3759200" y="2667000"/>
          <p14:tracePt t="14084" x="3733800" y="2590800"/>
          <p14:tracePt t="14101" x="3733800" y="2540000"/>
          <p14:tracePt t="14118" x="3746500" y="2400300"/>
          <p14:tracePt t="14134" x="3790950" y="2292350"/>
          <p14:tracePt t="14151" x="3867150" y="2152650"/>
          <p14:tracePt t="14168" x="3943350" y="2051050"/>
          <p14:tracePt t="14184" x="4019550" y="1968500"/>
          <p14:tracePt t="14201" x="4152900" y="1866900"/>
          <p14:tracePt t="14218" x="4229100" y="1828800"/>
          <p14:tracePt t="14234" x="4330700" y="1797050"/>
          <p14:tracePt t="14251" x="4400550" y="1797050"/>
          <p14:tracePt t="14268" x="4495800" y="1803400"/>
          <p14:tracePt t="14284" x="4565650" y="1835150"/>
          <p14:tracePt t="14301" x="4629150" y="1873250"/>
          <p14:tracePt t="14318" x="4730750" y="1943100"/>
          <p14:tracePt t="14334" x="4787900" y="2000250"/>
          <p14:tracePt t="14351" x="4914900" y="2120900"/>
          <p14:tracePt t="14368" x="5016500" y="2203450"/>
          <p14:tracePt t="14385" x="5124450" y="2317750"/>
          <p14:tracePt t="14401" x="5143500" y="2368550"/>
          <p14:tracePt t="14418" x="5149850" y="2419350"/>
          <p14:tracePt t="14434" x="5130800" y="2514600"/>
          <p14:tracePt t="14451" x="5092700" y="2584450"/>
          <p14:tracePt t="14468" x="5022850" y="2660650"/>
          <p14:tracePt t="14484" x="4991100" y="2692400"/>
          <p14:tracePt t="14502" x="4965700" y="2717800"/>
          <p14:tracePt t="14518" x="4953000" y="2730500"/>
          <p14:tracePt t="14534" x="4933950" y="2743200"/>
          <p14:tracePt t="14551" x="4908550" y="2755900"/>
          <p14:tracePt t="14567" x="4889500" y="2762250"/>
          <p14:tracePt t="14584" x="4864100" y="2762250"/>
          <p14:tracePt t="14601" x="4832350" y="2768600"/>
          <p14:tracePt t="14619" x="4813300" y="2774950"/>
          <p14:tracePt t="14620" x="4800600" y="2774950"/>
          <p14:tracePt t="14634" x="4787900" y="2774950"/>
          <p14:tracePt t="14651" x="4768850" y="2781300"/>
          <p14:tracePt t="14668" x="4737100" y="2781300"/>
          <p14:tracePt t="14685" x="4724400" y="2781300"/>
          <p14:tracePt t="14701" x="4711700" y="2774950"/>
          <p14:tracePt t="14718" x="4692650" y="2762250"/>
          <p14:tracePt t="14735" x="4679950" y="2755900"/>
          <p14:tracePt t="14751" x="4679950" y="2698750"/>
          <p14:tracePt t="14768" x="4692650" y="2622550"/>
          <p14:tracePt t="14784" x="4756150" y="2470150"/>
          <p14:tracePt t="14801" x="4806950" y="2374900"/>
          <p14:tracePt t="14818" x="4883150" y="2273300"/>
          <p14:tracePt t="14834" x="4914900" y="2222500"/>
          <p14:tracePt t="14851" x="4940300" y="2190750"/>
          <p14:tracePt t="14868" x="4965700" y="2127250"/>
          <p14:tracePt t="14884" x="4965700" y="2076450"/>
          <p14:tracePt t="14901" x="4972050" y="2000250"/>
          <p14:tracePt t="14918" x="4965700" y="1936750"/>
          <p14:tracePt t="14935" x="4946650" y="1854200"/>
          <p14:tracePt t="14951" x="4889500" y="1593850"/>
          <p14:tracePt t="14967" x="4826000" y="1397000"/>
          <p14:tracePt t="14984" x="4775200" y="1238250"/>
          <p14:tracePt t="15001" x="4762500" y="1212850"/>
          <p14:tracePt t="15018" x="4749800" y="1193800"/>
          <p14:tracePt t="15035" x="4743450" y="1181100"/>
          <p14:tracePt t="15067" x="4737100" y="1174750"/>
          <p14:tracePt t="15101" x="4730750" y="1174750"/>
          <p14:tracePt t="15149" x="4724400" y="1174750"/>
          <p14:tracePt t="15176" x="4724400" y="1181100"/>
          <p14:tracePt t="15183" x="4718050" y="1187450"/>
          <p14:tracePt t="15204" x="4718050" y="1193800"/>
          <p14:tracePt t="15218" x="4711700" y="1200150"/>
          <p14:tracePt t="15231" x="4705350" y="1206500"/>
          <p14:tracePt t="15238" x="4699000" y="1219200"/>
          <p14:tracePt t="15251" x="4699000" y="1225550"/>
          <p14:tracePt t="15267" x="4692650" y="1289050"/>
          <p14:tracePt t="15284" x="4692650" y="1346200"/>
          <p14:tracePt t="15301" x="4718050" y="1447800"/>
          <p14:tracePt t="15318" x="4743450" y="1492250"/>
          <p14:tracePt t="15334" x="4768850" y="1530350"/>
          <p14:tracePt t="15351" x="4800600" y="1549400"/>
          <p14:tracePt t="15368" x="4826000" y="1581150"/>
          <p14:tracePt t="15384" x="4876800" y="1638300"/>
          <p14:tracePt t="15401" x="4921250" y="1695450"/>
          <p14:tracePt t="15418" x="4997450" y="1797050"/>
          <p14:tracePt t="15434" x="5054600" y="1879600"/>
          <p14:tracePt t="15451" x="5105400" y="1993900"/>
          <p14:tracePt t="15468" x="5111750" y="2057400"/>
          <p14:tracePt t="15484" x="5092700" y="2120900"/>
          <p14:tracePt t="15501" x="5067300" y="2222500"/>
          <p14:tracePt t="15518" x="5041900" y="2311400"/>
          <p14:tracePt t="15534" x="4978400" y="2476500"/>
          <p14:tracePt t="15551" x="4933950" y="2571750"/>
          <p14:tracePt t="15568" x="4870450" y="2679700"/>
          <p14:tracePt t="15584" x="4826000" y="2730500"/>
          <p14:tracePt t="15601" x="4794250" y="2768600"/>
          <p14:tracePt t="15617" x="4718050" y="2819400"/>
          <p14:tracePt t="15634" x="4673600" y="2844800"/>
          <p14:tracePt t="15651" x="4641850" y="2857500"/>
          <p14:tracePt t="15668" x="4635500" y="2863850"/>
          <p14:tracePt t="15685" x="4622800" y="2870200"/>
          <p14:tracePt t="15701" x="4616450" y="2870200"/>
          <p14:tracePt t="15718" x="4616450" y="2876550"/>
          <p14:tracePt t="15734" x="4610100" y="2876550"/>
          <p14:tracePt t="15823" x="4616450" y="2876550"/>
          <p14:tracePt t="15829" x="4629150" y="2882900"/>
          <p14:tracePt t="15837" x="4641850" y="2889250"/>
          <p14:tracePt t="15851" x="4711700" y="2927350"/>
          <p14:tracePt t="15868" x="4800600" y="3003550"/>
          <p14:tracePt t="15884" x="4921250" y="3105150"/>
          <p14:tracePt t="15901" x="5041900" y="3314700"/>
          <p14:tracePt t="15918" x="5073650" y="3460750"/>
          <p14:tracePt t="15934" x="5080000" y="3676650"/>
          <p14:tracePt t="15951" x="5054600" y="3835400"/>
          <p14:tracePt t="15968" x="4933950" y="4140200"/>
          <p14:tracePt t="15984" x="4781550" y="4394200"/>
          <p14:tracePt t="16001" x="4559300" y="4686300"/>
          <p14:tracePt t="16018" x="4432300" y="4826000"/>
          <p14:tracePt t="16034" x="4349750" y="4908550"/>
          <p14:tracePt t="16051" x="4254500" y="4965700"/>
          <p14:tracePt t="16068" x="4191000" y="4978400"/>
          <p14:tracePt t="16085" x="4038600" y="5003800"/>
          <p14:tracePt t="16456" x="4013200" y="4864100"/>
          <p14:tracePt t="16462" x="3968750" y="4610100"/>
          <p14:tracePt t="16470" x="3917950" y="4343400"/>
          <p14:tracePt t="16484" x="3854450" y="3860800"/>
          <p14:tracePt t="16501" x="3797300" y="3378200"/>
          <p14:tracePt t="16518" x="3727450" y="2705100"/>
          <p14:tracePt t="16534" x="3708400" y="2368550"/>
          <p14:tracePt t="16551" x="3702050" y="2139950"/>
          <p14:tracePt t="16568" x="3702050" y="1968500"/>
          <p14:tracePt t="16584" x="3702050" y="1924050"/>
          <p14:tracePt t="16601" x="3702050" y="1885950"/>
          <p14:tracePt t="16618" x="3702050" y="1879600"/>
          <p14:tracePt t="16635" x="3702050" y="1866900"/>
          <p14:tracePt t="17028" x="3702050" y="1860550"/>
          <p14:tracePt t="17041" x="3702050" y="1854200"/>
          <p14:tracePt t="17047" x="3702050" y="1847850"/>
          <p14:tracePt t="17061" x="3702050" y="1841500"/>
          <p14:tracePt t="17074" x="3708400" y="1835150"/>
          <p14:tracePt t="17088" x="3714750" y="1835150"/>
          <p14:tracePt t="17102" x="3714750" y="1828800"/>
          <p14:tracePt t="17165" x="3721100" y="1828800"/>
          <p14:tracePt t="17178" x="3721100" y="1822450"/>
          <p14:tracePt t="17185" x="3727450" y="1816100"/>
          <p14:tracePt t="17192" x="3733800" y="1809750"/>
          <p14:tracePt t="17201" x="3746500" y="1803400"/>
          <p14:tracePt t="17219" x="3771900" y="1752600"/>
          <p14:tracePt t="17234" x="3810000" y="1689100"/>
          <p14:tracePt t="17251" x="3841750" y="1625600"/>
          <p14:tracePt t="17268" x="3867150" y="1549400"/>
          <p14:tracePt t="17285" x="3886200" y="1485900"/>
          <p14:tracePt t="17302" x="3911600" y="1390650"/>
          <p14:tracePt t="17318" x="3937000" y="1327150"/>
          <p14:tracePt t="17335" x="3968750" y="1270000"/>
          <p14:tracePt t="17351" x="4013200" y="1193800"/>
          <p14:tracePt t="17368" x="4044950" y="1143000"/>
          <p14:tracePt t="17384" x="4102100" y="1073150"/>
          <p14:tracePt t="17401" x="4146550" y="1035050"/>
          <p14:tracePt t="17419" x="4191000" y="1003300"/>
          <p14:tracePt t="17435" x="4260850" y="965200"/>
          <p14:tracePt t="17451" x="4292600" y="952500"/>
          <p14:tracePt t="17468" x="4324350" y="939800"/>
          <p14:tracePt t="17484" x="4337050" y="939800"/>
          <p14:tracePt t="17501" x="4356100" y="939800"/>
          <p14:tracePt t="17518" x="4368800" y="939800"/>
          <p14:tracePt t="17963" x="4368800" y="933450"/>
          <p14:tracePt t="18059" x="4375150" y="933450"/>
          <p14:tracePt t="18183" x="4375150" y="927100"/>
          <p14:tracePt t="18403" x="4381500" y="927100"/>
          <p14:tracePt t="18678" x="4387850" y="920750"/>
          <p14:tracePt t="18684" x="4394200" y="920750"/>
          <p14:tracePt t="18691" x="4400550" y="920750"/>
          <p14:tracePt t="18705" x="4413250" y="914400"/>
          <p14:tracePt t="18718" x="4419600" y="914400"/>
          <p14:tracePt t="18734" x="4445000" y="914400"/>
          <p14:tracePt t="18751" x="4464050" y="908050"/>
          <p14:tracePt t="18767" x="4502150" y="908050"/>
          <p14:tracePt t="18784" x="4521200" y="908050"/>
          <p14:tracePt t="18801" x="4559300" y="908050"/>
          <p14:tracePt t="18818" x="4584700" y="908050"/>
          <p14:tracePt t="18834" x="4610100" y="908050"/>
          <p14:tracePt t="18851" x="4660900" y="908050"/>
          <p14:tracePt t="18868" x="4686300" y="920750"/>
          <p14:tracePt t="18885" x="4730750" y="927100"/>
          <p14:tracePt t="18901" x="4743450" y="939800"/>
          <p14:tracePt t="18917" x="4768850" y="939800"/>
          <p14:tracePt t="18934" x="4787900" y="952500"/>
          <p14:tracePt t="18951" x="4813300" y="958850"/>
          <p14:tracePt t="18967" x="4832350" y="977900"/>
          <p14:tracePt t="18984" x="4845050" y="984250"/>
          <p14:tracePt t="19001" x="4857750" y="990600"/>
          <p14:tracePt t="19018" x="4864100" y="996950"/>
          <p14:tracePt t="19035" x="4870450" y="1003300"/>
          <p14:tracePt t="19051" x="4876800" y="1003300"/>
          <p14:tracePt t="19084" x="4883150" y="1003300"/>
          <p14:tracePt t="19436" x="4883150" y="1009650"/>
          <p14:tracePt t="19649" x="4876800" y="1009650"/>
          <p14:tracePt t="19655" x="4870450" y="1009650"/>
          <p14:tracePt t="19667" x="4864100" y="1009650"/>
          <p14:tracePt t="19684" x="4826000" y="1009650"/>
          <p14:tracePt t="19701" x="4775200" y="1009650"/>
          <p14:tracePt t="19717" x="4686300" y="996950"/>
          <p14:tracePt t="19734" x="4616450" y="990600"/>
          <p14:tracePt t="19751" x="4483100" y="977900"/>
          <p14:tracePt t="19768" x="4413250" y="971550"/>
          <p14:tracePt t="19784" x="4330700" y="971550"/>
          <p14:tracePt t="19801" x="4216400" y="965200"/>
          <p14:tracePt t="19818" x="4127500" y="965200"/>
          <p14:tracePt t="19834" x="4019550" y="965200"/>
          <p14:tracePt t="19851" x="3975100" y="965200"/>
          <p14:tracePt t="19867" x="3892550" y="965200"/>
          <p14:tracePt t="19884" x="3829050" y="971550"/>
          <p14:tracePt t="19901" x="3765550" y="990600"/>
          <p14:tracePt t="19917" x="3695700" y="1022350"/>
          <p14:tracePt t="19934" x="3657600" y="1041400"/>
          <p14:tracePt t="19951" x="3594100" y="1085850"/>
          <p14:tracePt t="19968" x="3556000" y="1111250"/>
          <p14:tracePt t="19985" x="3492500" y="1162050"/>
          <p14:tracePt t="20001" x="3454400" y="1200150"/>
          <p14:tracePt t="20017" x="3416300" y="1238250"/>
          <p14:tracePt t="20034" x="3371850" y="1282700"/>
          <p14:tracePt t="20051" x="3346450" y="1308100"/>
          <p14:tracePt t="20067" x="3333750" y="1320800"/>
          <p14:tracePt t="20084" x="3327400" y="1327150"/>
          <p14:tracePt t="20101" x="3321050" y="1339850"/>
          <p14:tracePt t="20118" x="3314700" y="1346200"/>
          <p14:tracePt t="20233" x="3314700" y="1339850"/>
          <p14:tracePt t="20612" x="3314700" y="1333500"/>
          <p14:tracePt t="20618" x="3314700" y="1320800"/>
          <p14:tracePt t="20625" x="3314700" y="1301750"/>
          <p14:tracePt t="20634" x="3302000" y="1276350"/>
          <p14:tracePt t="20651" x="3289300" y="1238250"/>
          <p14:tracePt t="20667" x="3270250" y="1200150"/>
          <p14:tracePt t="20684" x="3257550" y="1162050"/>
          <p14:tracePt t="20701" x="3219450" y="1085850"/>
          <p14:tracePt t="20717" x="3194050" y="1054100"/>
          <p14:tracePt t="20735" x="3117850" y="958850"/>
          <p14:tracePt t="20751" x="3067050" y="901700"/>
          <p14:tracePt t="20768" x="3009900" y="850900"/>
          <p14:tracePt t="20784" x="2965450" y="819150"/>
          <p14:tracePt t="20801" x="2946400" y="800100"/>
          <p14:tracePt t="20817" x="2895600" y="781050"/>
          <p14:tracePt t="20834" x="2876550" y="768350"/>
          <p14:tracePt t="20851" x="2844800" y="755650"/>
          <p14:tracePt t="20867" x="2806700" y="742950"/>
          <p14:tracePt t="20884" x="2787650" y="736600"/>
          <p14:tracePt t="20901" x="2768600" y="736600"/>
          <p14:tracePt t="20917" x="2755900" y="730250"/>
          <p14:tracePt t="20934" x="2736850" y="730250"/>
          <p14:tracePt t="20951" x="2724150" y="730250"/>
          <p14:tracePt t="20968" x="2711450" y="730250"/>
          <p14:tracePt t="20984" x="2705100" y="730250"/>
          <p14:tracePt t="21001" x="2698750" y="730250"/>
          <p14:tracePt t="21017" x="2686050" y="730250"/>
          <p14:tracePt t="21051" x="2679700" y="730250"/>
          <p14:tracePt t="21067" x="2673350" y="730250"/>
          <p14:tracePt t="21084" x="2667000" y="730250"/>
          <p14:tracePt t="21101" x="2647950" y="730250"/>
          <p14:tracePt t="21117" x="2641600" y="730250"/>
          <p14:tracePt t="21134" x="2635250" y="730250"/>
          <p14:tracePt t="21151" x="2628900" y="730250"/>
          <p14:tracePt t="21168" x="2609850" y="730250"/>
          <p14:tracePt t="21184" x="2584450" y="730250"/>
          <p14:tracePt t="21201" x="2559050" y="749300"/>
          <p14:tracePt t="21217" x="2508250" y="774700"/>
          <p14:tracePt t="21234" x="2482850" y="781050"/>
          <p14:tracePt t="21251" x="2463800" y="787400"/>
          <p14:tracePt t="21267" x="2451100" y="800100"/>
          <p14:tracePt t="21284" x="2438400" y="806450"/>
          <p14:tracePt t="21301" x="2413000" y="825500"/>
          <p14:tracePt t="21317" x="2387600" y="850900"/>
          <p14:tracePt t="21334" x="2324100" y="965200"/>
          <p14:tracePt t="21351" x="2279650" y="1028700"/>
          <p14:tracePt t="21368" x="2228850" y="1136650"/>
          <p14:tracePt t="21384" x="2203450" y="1187450"/>
          <p14:tracePt t="21401" x="2165350" y="1244600"/>
          <p14:tracePt t="21417" x="2114550" y="1358900"/>
          <p14:tracePt t="21434" x="2070100" y="1454150"/>
          <p14:tracePt t="21451" x="2025650" y="1555750"/>
          <p14:tracePt t="21468" x="2006600" y="1593850"/>
          <p14:tracePt t="21484" x="1987550" y="1638300"/>
          <p14:tracePt t="21501" x="1981200" y="1670050"/>
          <p14:tracePt t="21517" x="1968500" y="1701800"/>
          <p14:tracePt t="21534" x="1943100" y="1758950"/>
          <p14:tracePt t="21551" x="1930400" y="1797050"/>
          <p14:tracePt t="21567" x="1911350" y="1835150"/>
          <p14:tracePt t="21584" x="1905000" y="1854200"/>
          <p14:tracePt t="21601" x="1885950" y="1905000"/>
          <p14:tracePt t="21618" x="1873250" y="1943100"/>
          <p14:tracePt t="21634" x="1860550" y="2000250"/>
          <p14:tracePt t="21651" x="1847850" y="2051050"/>
          <p14:tracePt t="21667" x="1835150" y="2095500"/>
          <p14:tracePt t="21684" x="1835150" y="2133600"/>
          <p14:tracePt t="21701" x="1835150" y="2152650"/>
          <p14:tracePt t="21717" x="1835150" y="2184400"/>
          <p14:tracePt t="21734" x="1835150" y="2222500"/>
          <p14:tracePt t="21751" x="1841500" y="2254250"/>
          <p14:tracePt t="21768" x="1860550" y="2292350"/>
          <p14:tracePt t="21785" x="1879600" y="2317750"/>
          <p14:tracePt t="21801" x="1898650" y="2343150"/>
          <p14:tracePt t="21817" x="1930400" y="2368550"/>
          <p14:tracePt t="21835" x="1949450" y="2387600"/>
          <p14:tracePt t="21851" x="1993900" y="2413000"/>
          <p14:tracePt t="21868" x="2038350" y="2438400"/>
          <p14:tracePt t="21884" x="2101850" y="2470150"/>
          <p14:tracePt t="21901" x="2120900" y="2489200"/>
          <p14:tracePt t="21918" x="2133600" y="2495550"/>
          <p14:tracePt t="21934" x="2152650" y="2495550"/>
          <p14:tracePt t="21951" x="2159000" y="2501900"/>
          <p14:tracePt t="21967" x="2165350" y="2508250"/>
          <p14:tracePt t="21984" x="2178050" y="2508250"/>
          <p14:tracePt t="22001" x="2222500" y="2508250"/>
          <p14:tracePt t="22017" x="2273300" y="2508250"/>
          <p14:tracePt t="22035" x="2343150" y="2489200"/>
          <p14:tracePt t="22051" x="2374900" y="2482850"/>
          <p14:tracePt t="22068" x="2413000" y="2470150"/>
          <p14:tracePt t="22084" x="2463800" y="2444750"/>
          <p14:tracePt t="22101" x="2508250" y="2419350"/>
          <p14:tracePt t="22117" x="2565400" y="2387600"/>
          <p14:tracePt t="22134" x="2584450" y="2368550"/>
          <p14:tracePt t="22151" x="2597150" y="2349500"/>
          <p14:tracePt t="22153" x="2597150" y="2343150"/>
          <p14:tracePt t="22167" x="2616200" y="2317750"/>
          <p14:tracePt t="22184" x="2622550" y="2279650"/>
          <p14:tracePt t="22201" x="2635250" y="2190750"/>
          <p14:tracePt t="22218" x="2628900" y="2127250"/>
          <p14:tracePt t="22235" x="2609850" y="2063750"/>
          <p14:tracePt t="22251" x="2571750" y="2012950"/>
          <p14:tracePt t="22268" x="2514600" y="1955800"/>
          <p14:tracePt t="22284" x="2349500" y="1854200"/>
          <p14:tracePt t="22301" x="2228850" y="1822450"/>
          <p14:tracePt t="22317" x="2082800" y="1816100"/>
          <p14:tracePt t="22334" x="2012950" y="1841500"/>
          <p14:tracePt t="22351" x="1936750" y="1885950"/>
          <p14:tracePt t="22368" x="1873250" y="1924050"/>
          <p14:tracePt t="22384" x="1822450" y="1974850"/>
          <p14:tracePt t="22401" x="1720850" y="2114550"/>
          <p14:tracePt t="22417" x="1663700" y="2254250"/>
          <p14:tracePt t="22434" x="1600200" y="2463800"/>
          <p14:tracePt t="22451" x="1574800" y="2578100"/>
          <p14:tracePt t="22467" x="1555750" y="2692400"/>
          <p14:tracePt t="22484" x="1536700" y="2870200"/>
          <p14:tracePt t="22501" x="1524000" y="2997200"/>
          <p14:tracePt t="22517" x="1524000" y="3187700"/>
          <p14:tracePt t="22534" x="1524000" y="3302000"/>
          <p14:tracePt t="22551" x="1536700" y="3441700"/>
          <p14:tracePt t="22567" x="1549400" y="3505200"/>
          <p14:tracePt t="22584" x="1555750" y="3549650"/>
          <p14:tracePt t="22601" x="1600200" y="3663950"/>
          <p14:tracePt t="22617" x="1631950" y="3746500"/>
          <p14:tracePt t="22634" x="1682750" y="3841750"/>
          <p14:tracePt t="22651" x="1714500" y="3886200"/>
          <p14:tracePt t="22668" x="1733550" y="3917950"/>
          <p14:tracePt t="22684" x="1765300" y="3994150"/>
          <p14:tracePt t="22701" x="1771650" y="3994150"/>
          <p14:tracePt t="22717" x="1797050" y="3994150"/>
          <p14:tracePt t="22734" x="1809750" y="3994150"/>
          <p14:tracePt t="22751" x="1924050" y="3994150"/>
          <p14:tracePt t="23088" x="1905000" y="3905250"/>
          <p14:tracePt t="23094" x="1873250" y="3784600"/>
          <p14:tracePt t="23102" x="1841500" y="3695700"/>
          <p14:tracePt t="23117" x="1816100" y="3549650"/>
          <p14:tracePt t="23135" x="1797050" y="3435350"/>
          <p14:tracePt t="23136" x="1790700" y="3390900"/>
          <p14:tracePt t="23151" x="1771650" y="3302000"/>
          <p14:tracePt t="23167" x="1746250" y="3181350"/>
          <p14:tracePt t="23184" x="1714500" y="2990850"/>
          <p14:tracePt t="23201" x="1701800" y="2838450"/>
          <p14:tracePt t="23218" x="1695450" y="2641600"/>
          <p14:tracePt t="23234" x="1695450" y="2540000"/>
          <p14:tracePt t="23251" x="1695450" y="2451100"/>
          <p14:tracePt t="23268" x="1695450" y="2330450"/>
          <p14:tracePt t="23284" x="1695450" y="2241550"/>
          <p14:tracePt t="23301" x="1714500" y="2089150"/>
          <p14:tracePt t="23317" x="1733550" y="1987550"/>
          <p14:tracePt t="23334" x="1758950" y="1885950"/>
          <p14:tracePt t="23351" x="1797050" y="1765300"/>
          <p14:tracePt t="23367" x="1822450" y="1689100"/>
          <p14:tracePt t="23384" x="1866900" y="1574800"/>
          <p14:tracePt t="23401" x="1879600" y="1543050"/>
          <p14:tracePt t="23417" x="1885950" y="1517650"/>
          <p14:tracePt t="23434" x="1892300" y="1511300"/>
          <p14:tracePt t="23451" x="1892300" y="1498600"/>
          <p14:tracePt t="23467" x="1924050" y="1460500"/>
          <p14:tracePt t="23484" x="1968500" y="1403350"/>
          <p14:tracePt t="23501" x="2089150" y="1270000"/>
          <p14:tracePt t="23517" x="2178050" y="1174750"/>
          <p14:tracePt t="23535" x="2292350" y="1060450"/>
          <p14:tracePt t="23551" x="2349500" y="1009650"/>
          <p14:tracePt t="23567" x="2406650" y="971550"/>
          <p14:tracePt t="23584" x="2482850" y="920750"/>
          <p14:tracePt t="23601" x="2520950" y="908050"/>
          <p14:tracePt t="23617" x="2527300" y="895350"/>
          <p14:tracePt t="23879" x="2533650" y="889000"/>
          <p14:tracePt t="23886" x="2552700" y="882650"/>
          <p14:tracePt t="23892" x="2565400" y="869950"/>
          <p14:tracePt t="23901" x="2597150" y="850900"/>
          <p14:tracePt t="23917" x="2654300" y="806450"/>
          <p14:tracePt t="23935" x="2749550" y="762000"/>
          <p14:tracePt t="23951" x="2800350" y="736600"/>
          <p14:tracePt t="23968" x="2857500" y="730250"/>
          <p14:tracePt t="23984" x="2895600" y="730250"/>
          <p14:tracePt t="24001" x="2933700" y="730250"/>
          <p14:tracePt t="24017" x="3009900" y="736600"/>
          <p14:tracePt t="24034" x="3054350" y="755650"/>
          <p14:tracePt t="24051" x="3111500" y="768350"/>
          <p14:tracePt t="24067" x="3143250" y="774700"/>
          <p14:tracePt t="24084" x="3175000" y="793750"/>
          <p14:tracePt t="24101" x="3244850" y="838200"/>
          <p14:tracePt t="24117" x="3295650" y="876300"/>
          <p14:tracePt t="24134" x="3371850" y="933450"/>
          <p14:tracePt t="24151" x="3390900" y="958850"/>
          <p14:tracePt t="24167" x="3409950" y="971550"/>
          <p14:tracePt t="24184" x="3416300" y="984250"/>
          <p14:tracePt t="24201" x="3422650" y="996950"/>
          <p14:tracePt t="24217" x="3448050" y="1054100"/>
          <p14:tracePt t="24235" x="3454400" y="1117600"/>
          <p14:tracePt t="24251" x="3467100" y="1187450"/>
          <p14:tracePt t="24267" x="3467100" y="1212850"/>
          <p14:tracePt t="24284" x="3467100" y="1238250"/>
          <p14:tracePt t="24301" x="3467100" y="1257300"/>
          <p14:tracePt t="24317" x="3467100" y="1282700"/>
          <p14:tracePt t="24334" x="3448050" y="1333500"/>
          <p14:tracePt t="24351" x="3429000" y="1365250"/>
          <p14:tracePt t="24367" x="3390900" y="1409700"/>
          <p14:tracePt t="24384" x="3365500" y="1435100"/>
          <p14:tracePt t="24401" x="3314700" y="1466850"/>
          <p14:tracePt t="24417" x="3270250" y="1498600"/>
          <p14:tracePt t="24436" x="3232150" y="1511300"/>
          <p14:tracePt t="24451" x="3175000" y="1530350"/>
          <p14:tracePt t="24467" x="3143250" y="1543050"/>
          <p14:tracePt t="24484" x="3086100" y="1543050"/>
          <p14:tracePt t="24501" x="3041650" y="1543050"/>
          <p14:tracePt t="24517" x="2984500" y="1543050"/>
          <p14:tracePt t="24534" x="2921000" y="1543050"/>
          <p14:tracePt t="24551" x="2895600" y="1536700"/>
          <p14:tracePt t="24567" x="2844800" y="1524000"/>
          <p14:tracePt t="24584" x="2819400" y="1517650"/>
          <p14:tracePt t="24601" x="2774950" y="1504950"/>
          <p14:tracePt t="24617" x="2730500" y="1485900"/>
          <p14:tracePt t="24635" x="2698750" y="1473200"/>
          <p14:tracePt t="24636" x="2679700" y="1466850"/>
          <p14:tracePt t="24651" x="2647950" y="1447800"/>
          <p14:tracePt t="24667" x="2622550" y="1435100"/>
          <p14:tracePt t="24684" x="2584450" y="1416050"/>
          <p14:tracePt t="24701" x="2559050" y="1397000"/>
          <p14:tracePt t="24718" x="2527300" y="1377950"/>
          <p14:tracePt t="24734" x="2514600" y="1365250"/>
          <p14:tracePt t="24751" x="2495550" y="1352550"/>
          <p14:tracePt t="24767" x="2476500" y="1320800"/>
          <p14:tracePt t="24784" x="2463800" y="1282700"/>
          <p14:tracePt t="24801" x="2444750" y="1238250"/>
          <p14:tracePt t="24817" x="2432050" y="1206500"/>
          <p14:tracePt t="24835" x="2425700" y="1155700"/>
          <p14:tracePt t="24851" x="2419350" y="1123950"/>
          <p14:tracePt t="24867" x="2419350" y="1098550"/>
          <p14:tracePt t="24884" x="2419350" y="1054100"/>
          <p14:tracePt t="24901" x="2419350" y="1022350"/>
          <p14:tracePt t="24917" x="2419350" y="984250"/>
          <p14:tracePt t="24935" x="2425700" y="971550"/>
          <p14:tracePt t="24951" x="2432050" y="946150"/>
          <p14:tracePt t="24967" x="2457450" y="901700"/>
          <p14:tracePt t="24984" x="2482850" y="863600"/>
          <p14:tracePt t="25001" x="2533650" y="781050"/>
          <p14:tracePt t="25017" x="2578100" y="736600"/>
          <p14:tracePt t="25034" x="2616200" y="692150"/>
          <p14:tracePt t="25051" x="2641600" y="666750"/>
          <p14:tracePt t="25067" x="2660650" y="654050"/>
          <p14:tracePt t="25084" x="2686050" y="635000"/>
          <p14:tracePt t="25101" x="2698750" y="628650"/>
          <p14:tracePt t="25117" x="2730500" y="622300"/>
          <p14:tracePt t="25135" x="2755900" y="609600"/>
          <p14:tracePt t="25151" x="2800350" y="603250"/>
          <p14:tracePt t="25168" x="2844800" y="603250"/>
          <p14:tracePt t="25184" x="2882900" y="603250"/>
          <p14:tracePt t="25201" x="2933700" y="615950"/>
          <p14:tracePt t="25217" x="2971800" y="622300"/>
          <p14:tracePt t="25234" x="3035300" y="654050"/>
          <p14:tracePt t="25251" x="3086100" y="685800"/>
          <p14:tracePt t="25268" x="3155950" y="736600"/>
          <p14:tracePt t="25284" x="3187700" y="762000"/>
          <p14:tracePt t="25301" x="3213100" y="793750"/>
          <p14:tracePt t="25317" x="3257550" y="838200"/>
          <p14:tracePt t="25334" x="3289300" y="869950"/>
          <p14:tracePt t="25351" x="3333750" y="920750"/>
          <p14:tracePt t="25367" x="3359150" y="946150"/>
          <p14:tracePt t="25385" x="3390900" y="984250"/>
          <p14:tracePt t="25401" x="3397250" y="996950"/>
          <p14:tracePt t="25418" x="3409950" y="1009650"/>
          <p14:tracePt t="25434" x="3416300" y="1028700"/>
          <p14:tracePt t="25451" x="3422650" y="1054100"/>
          <p14:tracePt t="25467" x="3435350" y="1079500"/>
          <p14:tracePt t="25484" x="3441700" y="1123950"/>
          <p14:tracePt t="25501" x="3448050" y="1155700"/>
          <p14:tracePt t="25517" x="3448050" y="1206500"/>
          <p14:tracePt t="25534" x="3448050" y="1231900"/>
          <p14:tracePt t="25551" x="3448050" y="1270000"/>
          <p14:tracePt t="25567" x="3441700" y="1301750"/>
          <p14:tracePt t="25584" x="3429000" y="1327150"/>
          <p14:tracePt t="25601" x="3403600" y="1377950"/>
          <p14:tracePt t="25617" x="3378200" y="1422400"/>
          <p14:tracePt t="25634" x="3333750" y="1473200"/>
          <p14:tracePt t="25651" x="3302000" y="1511300"/>
          <p14:tracePt t="25668" x="3244850" y="1549400"/>
          <p14:tracePt t="25684" x="3213100" y="1568450"/>
          <p14:tracePt t="25701" x="3175000" y="1587500"/>
          <p14:tracePt t="25717" x="3124200" y="1606550"/>
          <p14:tracePt t="25734" x="3079750" y="1619250"/>
          <p14:tracePt t="25751" x="3022600" y="1631950"/>
          <p14:tracePt t="25767" x="2990850" y="1631950"/>
          <p14:tracePt t="25784" x="2959100" y="1631950"/>
          <p14:tracePt t="25801" x="2927350" y="1631950"/>
          <p14:tracePt t="25817" x="2901950" y="1631950"/>
          <p14:tracePt t="25834" x="2857500" y="1631950"/>
          <p14:tracePt t="25851" x="2819400" y="1625600"/>
          <p14:tracePt t="25867" x="2755900" y="1612900"/>
          <p14:tracePt t="25884" x="2724150" y="1600200"/>
          <p14:tracePt t="25901" x="2698750" y="1587500"/>
          <p14:tracePt t="25917" x="2667000" y="1574800"/>
          <p14:tracePt t="25934" x="2660650" y="1568450"/>
          <p14:tracePt t="25951" x="2641600" y="1555750"/>
          <p14:tracePt t="25967" x="2628900" y="1549400"/>
          <p14:tracePt t="25984" x="2609850" y="1530350"/>
          <p14:tracePt t="26001" x="2590800" y="1517650"/>
          <p14:tracePt t="26017" x="2578100" y="1504950"/>
          <p14:tracePt t="26034" x="2559050" y="1485900"/>
          <p14:tracePt t="26051" x="2546350" y="1473200"/>
          <p14:tracePt t="26067" x="2527300" y="1454150"/>
          <p14:tracePt t="26084" x="2514600" y="1441450"/>
          <p14:tracePt t="26101" x="2508250" y="1416050"/>
          <p14:tracePt t="26117" x="2489200" y="1390650"/>
          <p14:tracePt t="26134" x="2476500" y="1365250"/>
          <p14:tracePt t="26136" x="2476500" y="1352550"/>
          <p14:tracePt t="26151" x="2463800" y="1333500"/>
          <p14:tracePt t="26167" x="2457450" y="1327150"/>
          <p14:tracePt t="26184" x="2457450" y="1308100"/>
          <p14:tracePt t="26201" x="2451100" y="1295400"/>
          <p14:tracePt t="26217" x="2444750" y="1276350"/>
          <p14:tracePt t="26234" x="2444750" y="1250950"/>
          <p14:tracePt t="26251" x="2444750" y="1231900"/>
          <p14:tracePt t="26267" x="2444750" y="1206500"/>
          <p14:tracePt t="26284" x="2444750" y="1193800"/>
          <p14:tracePt t="26301" x="2444750" y="1181100"/>
          <p14:tracePt t="26317" x="2444750" y="1174750"/>
          <p14:tracePt t="26334" x="2444750" y="1155700"/>
          <p14:tracePt t="26351" x="2457450" y="1111250"/>
          <p14:tracePt t="26367" x="2463800" y="1092200"/>
          <p14:tracePt t="26384" x="2476500" y="1066800"/>
          <p14:tracePt t="26401" x="2476500" y="1054100"/>
          <p14:tracePt t="26418" x="2482850" y="1041400"/>
          <p14:tracePt t="26434" x="2489200" y="1041400"/>
          <p14:tracePt t="26451" x="2489200" y="1035050"/>
          <p14:tracePt t="26467" x="2495550" y="1022350"/>
          <p14:tracePt t="26484" x="2508250" y="1009650"/>
          <p14:tracePt t="26501" x="2533650" y="990600"/>
          <p14:tracePt t="26517" x="2552700" y="971550"/>
          <p14:tracePt t="26534" x="2578100" y="952500"/>
          <p14:tracePt t="26551" x="2603500" y="939800"/>
          <p14:tracePt t="26567" x="2616200" y="933450"/>
          <p14:tracePt t="26584" x="2628900" y="927100"/>
          <p14:tracePt t="26601" x="2635250" y="927100"/>
          <p14:tracePt t="26617" x="2660650" y="920750"/>
          <p14:tracePt t="26634" x="2679700" y="920750"/>
          <p14:tracePt t="26651" x="2698750" y="920750"/>
          <p14:tracePt t="26667" x="2736850" y="920750"/>
          <p14:tracePt t="26684" x="2755900" y="920750"/>
          <p14:tracePt t="26701" x="2794000" y="933450"/>
          <p14:tracePt t="26717" x="2819400" y="939800"/>
          <p14:tracePt t="26734" x="2863850" y="952500"/>
          <p14:tracePt t="26751" x="2895600" y="965200"/>
          <p14:tracePt t="26767" x="2940050" y="984250"/>
          <p14:tracePt t="26784" x="3016250" y="1028700"/>
          <p14:tracePt t="26801" x="3073400" y="1060450"/>
          <p14:tracePt t="26817" x="3143250" y="1117600"/>
          <p14:tracePt t="26834" x="3175000" y="1143000"/>
          <p14:tracePt t="26851" x="3213100" y="1187450"/>
          <p14:tracePt t="26867" x="3232150" y="1212850"/>
          <p14:tracePt t="26884" x="3251200" y="1244600"/>
          <p14:tracePt t="26901" x="3289300" y="1301750"/>
          <p14:tracePt t="26917" x="3302000" y="1339850"/>
          <p14:tracePt t="26934" x="3327400" y="1390650"/>
          <p14:tracePt t="26951" x="3333750" y="1428750"/>
          <p14:tracePt t="26967" x="3352800" y="1460500"/>
          <p14:tracePt t="26984" x="3359150" y="1517650"/>
          <p14:tracePt t="27001" x="3371850" y="1555750"/>
          <p14:tracePt t="27017" x="3371850" y="1619250"/>
          <p14:tracePt t="27034" x="3371850" y="1651000"/>
          <p14:tracePt t="27051" x="3371850" y="1701800"/>
          <p14:tracePt t="27067" x="3371850" y="1733550"/>
          <p14:tracePt t="27084" x="3371850" y="1765300"/>
          <p14:tracePt t="27101" x="3359150" y="1816100"/>
          <p14:tracePt t="27117" x="3346450" y="1847850"/>
          <p14:tracePt t="27134" x="3327400" y="1892300"/>
          <p14:tracePt t="27151" x="3314700" y="1911350"/>
          <p14:tracePt t="27168" x="3295650" y="1949450"/>
          <p14:tracePt t="27184" x="3282950" y="1981200"/>
          <p14:tracePt t="27201" x="3251200" y="2032000"/>
          <p14:tracePt t="27217" x="3206750" y="2114550"/>
          <p14:tracePt t="27234" x="3187700" y="2152650"/>
          <p14:tracePt t="27251" x="3162300" y="2184400"/>
          <p14:tracePt t="27267" x="3149600" y="2203450"/>
          <p14:tracePt t="27284" x="3117850" y="2222500"/>
          <p14:tracePt t="27301" x="3111500" y="2228850"/>
          <p14:tracePt t="27317" x="3086100" y="2241550"/>
          <p14:tracePt t="27334" x="3060700" y="2254250"/>
          <p14:tracePt t="27351" x="3035300" y="2266950"/>
          <p14:tracePt t="27367" x="3022600" y="2273300"/>
          <p14:tracePt t="27384" x="2997200" y="2279650"/>
          <p14:tracePt t="27401" x="2990850" y="2279650"/>
          <p14:tracePt t="27417" x="2984500" y="2279650"/>
          <p14:tracePt t="27434" x="2971800" y="2279650"/>
          <p14:tracePt t="27451" x="2965450" y="2279650"/>
          <p14:tracePt t="27484" x="2959100" y="2279650"/>
          <p14:tracePt t="27747" x="2940050" y="2286000"/>
          <p14:tracePt t="27753" x="2921000" y="2292350"/>
          <p14:tracePt t="27759" x="2908300" y="2292350"/>
          <p14:tracePt t="27767" x="2895600" y="2298700"/>
          <p14:tracePt t="27784" x="2857500" y="2298700"/>
          <p14:tracePt t="27801" x="2825750" y="2298700"/>
          <p14:tracePt t="27817" x="2800350" y="2298700"/>
          <p14:tracePt t="27834" x="2762250" y="2286000"/>
          <p14:tracePt t="27851" x="2692400" y="2273300"/>
          <p14:tracePt t="27867" x="2641600" y="2254250"/>
          <p14:tracePt t="27884" x="2603500" y="2235200"/>
          <p14:tracePt t="27901" x="2590800" y="2228850"/>
          <p14:tracePt t="27917" x="2578100" y="2216150"/>
          <p14:tracePt t="27934" x="2571750" y="2209800"/>
          <p14:tracePt t="27951" x="2571750" y="2197100"/>
          <p14:tracePt t="27967" x="2565400" y="2178050"/>
          <p14:tracePt t="27984" x="2565400" y="2146300"/>
          <p14:tracePt t="28001" x="2565400" y="2114550"/>
          <p14:tracePt t="28017" x="2565400" y="2095500"/>
          <p14:tracePt t="28034" x="2565400" y="2089150"/>
          <p14:tracePt t="28051" x="2565400" y="2076450"/>
          <p14:tracePt t="28067" x="2565400" y="2070100"/>
          <p14:tracePt t="28084" x="2565400" y="2057400"/>
          <p14:tracePt t="28101" x="2571750" y="2038350"/>
          <p14:tracePt t="28117" x="2609850" y="1968500"/>
          <p14:tracePt t="28134" x="2628900" y="1930400"/>
          <p14:tracePt t="28151" x="2654300" y="1898650"/>
          <p14:tracePt t="28167" x="2667000" y="1892300"/>
          <p14:tracePt t="28184" x="2679700" y="1885950"/>
          <p14:tracePt t="28201" x="2724150" y="1885950"/>
          <p14:tracePt t="28217" x="2762250" y="1885950"/>
          <p14:tracePt t="28234" x="2813050" y="1892300"/>
          <p14:tracePt t="28251" x="2844800" y="1892300"/>
          <p14:tracePt t="28268" x="2870200" y="1898650"/>
          <p14:tracePt t="28284" x="2921000" y="1911350"/>
          <p14:tracePt t="28301" x="2952750" y="1924050"/>
          <p14:tracePt t="28317" x="2997200" y="1949450"/>
          <p14:tracePt t="28334" x="3016250" y="1962150"/>
          <p14:tracePt t="28351" x="3041650" y="1974850"/>
          <p14:tracePt t="28367" x="3048000" y="1974850"/>
          <p14:tracePt t="28384" x="3054350" y="1981200"/>
          <p14:tracePt t="28401" x="3067050" y="1993900"/>
          <p14:tracePt t="28434" x="3073400" y="2006600"/>
          <p14:tracePt t="28451" x="3073400" y="2019300"/>
          <p14:tracePt t="28468" x="3067050" y="2044700"/>
          <p14:tracePt t="28484" x="3048000" y="2082800"/>
          <p14:tracePt t="28501" x="3022600" y="2127250"/>
          <p14:tracePt t="28517" x="2984500" y="2171700"/>
          <p14:tracePt t="28534" x="2952750" y="2197100"/>
          <p14:tracePt t="28551" x="2908300" y="2235200"/>
          <p14:tracePt t="28568" x="2876550" y="2254250"/>
          <p14:tracePt t="28585" x="2819400" y="2273300"/>
          <p14:tracePt t="28601" x="2794000" y="2286000"/>
          <p14:tracePt t="28618" x="2774950" y="2292350"/>
          <p14:tracePt t="28634" x="2749550" y="2305050"/>
          <p14:tracePt t="28651" x="2736850" y="2305050"/>
          <p14:tracePt t="28667" x="2717800" y="2305050"/>
          <p14:tracePt t="28684" x="2692400" y="2311400"/>
          <p14:tracePt t="28702" x="2654300" y="2311400"/>
          <p14:tracePt t="28717" x="2628900" y="2311400"/>
          <p14:tracePt t="28734" x="2609850" y="2311400"/>
          <p14:tracePt t="28751" x="2590800" y="2311400"/>
          <p14:tracePt t="28767" x="2578100" y="2311400"/>
          <p14:tracePt t="28784" x="2565400" y="2311400"/>
          <p14:tracePt t="28801" x="2559050" y="2305050"/>
          <p14:tracePt t="28817" x="2552700" y="2305050"/>
          <p14:tracePt t="28834" x="2533650" y="2292350"/>
          <p14:tracePt t="28851" x="2520950" y="2286000"/>
          <p14:tracePt t="28867" x="2508250" y="2279650"/>
          <p14:tracePt t="28884" x="2495550" y="2266950"/>
          <p14:tracePt t="28901" x="2489200" y="2260600"/>
          <p14:tracePt t="28918" x="2482850" y="2254250"/>
          <p14:tracePt t="28934" x="2482850" y="2247900"/>
          <p14:tracePt t="28951" x="2470150" y="2235200"/>
          <p14:tracePt t="28967" x="2470150" y="2222500"/>
          <p14:tracePt t="28984" x="2457450" y="2203450"/>
          <p14:tracePt t="29001" x="2451100" y="2197100"/>
          <p14:tracePt t="29018" x="2451100" y="2190750"/>
          <p14:tracePt t="29034" x="2444750" y="2184400"/>
          <p14:tracePt t="29051" x="2444750" y="2178050"/>
          <p14:tracePt t="29067" x="2444750" y="2171700"/>
          <p14:tracePt t="29084" x="2444750" y="2165350"/>
          <p14:tracePt t="29101" x="2444750" y="2159000"/>
          <p14:tracePt t="29117" x="2444750" y="2152650"/>
          <p14:tracePt t="29134" x="2444750" y="2146300"/>
          <p14:tracePt t="29151" x="2444750" y="2139950"/>
          <p14:tracePt t="29168" x="2444750" y="2133600"/>
          <p14:tracePt t="29184" x="2444750" y="2127250"/>
          <p14:tracePt t="29201" x="2444750" y="2120900"/>
          <p14:tracePt t="29217" x="2444750" y="2108200"/>
          <p14:tracePt t="29234" x="2444750" y="2101850"/>
          <p14:tracePt t="29252" x="2444750" y="2089150"/>
          <p14:tracePt t="29268" x="2444750" y="2076450"/>
          <p14:tracePt t="29284" x="2444750" y="2063750"/>
          <p14:tracePt t="29301" x="2451100" y="2051050"/>
          <p14:tracePt t="29318" x="2457450" y="2044700"/>
          <p14:tracePt t="29334" x="2470150" y="2025650"/>
          <p14:tracePt t="29351" x="2489200" y="2000250"/>
          <p14:tracePt t="29368" x="2514600" y="1981200"/>
          <p14:tracePt t="29384" x="2552700" y="1955800"/>
          <p14:tracePt t="29401" x="2571750" y="1943100"/>
          <p14:tracePt t="29417" x="2603500" y="1930400"/>
          <p14:tracePt t="29434" x="2628900" y="1924050"/>
          <p14:tracePt t="29451" x="2667000" y="1917700"/>
          <p14:tracePt t="29467" x="2698750" y="1911350"/>
          <p14:tracePt t="29484" x="2724150" y="1911350"/>
          <p14:tracePt t="29501" x="2755900" y="1911350"/>
          <p14:tracePt t="29517" x="2781300" y="1911350"/>
          <p14:tracePt t="29534" x="2819400" y="1911350"/>
          <p14:tracePt t="29551" x="2863850" y="1924050"/>
          <p14:tracePt t="29568" x="2946400" y="1949450"/>
          <p14:tracePt t="29584" x="2990850" y="1962150"/>
          <p14:tracePt t="29601" x="3009900" y="1974850"/>
          <p14:tracePt t="29618" x="3028950" y="1981200"/>
          <p14:tracePt t="29634" x="3041650" y="1987550"/>
          <p14:tracePt t="29651" x="3048000" y="2006600"/>
          <p14:tracePt t="29667" x="3067050" y="2019300"/>
          <p14:tracePt t="29684" x="3073400" y="2044700"/>
          <p14:tracePt t="29700" x="3092450" y="2076450"/>
          <p14:tracePt t="29717" x="3098800" y="2095500"/>
          <p14:tracePt t="29734" x="3098800" y="2120900"/>
          <p14:tracePt t="29751" x="3098800" y="2146300"/>
          <p14:tracePt t="29767" x="3098800" y="2178050"/>
          <p14:tracePt t="29784" x="3086100" y="2197100"/>
          <p14:tracePt t="29801" x="3073400" y="2228850"/>
          <p14:tracePt t="29817" x="3048000" y="2254250"/>
          <p14:tracePt t="29834" x="3016250" y="2279650"/>
          <p14:tracePt t="29851" x="2959100" y="2311400"/>
          <p14:tracePt t="29867" x="2901950" y="2336800"/>
          <p14:tracePt t="29884" x="2844800" y="2355850"/>
          <p14:tracePt t="29901" x="2755900" y="2362200"/>
          <p14:tracePt t="29918" x="2698750" y="2362200"/>
          <p14:tracePt t="29934" x="2647950" y="2362200"/>
          <p14:tracePt t="29952" x="2622550" y="2362200"/>
          <p14:tracePt t="29968" x="2603500" y="2362200"/>
          <p14:tracePt t="29984" x="2597150" y="2355850"/>
          <p14:tracePt t="30001" x="2584450" y="2349500"/>
          <p14:tracePt t="30017" x="2559050" y="2324100"/>
          <p14:tracePt t="30034" x="2546350" y="2311400"/>
          <p14:tracePt t="30051" x="2527300" y="2292350"/>
          <p14:tracePt t="30067" x="2520950" y="2286000"/>
          <p14:tracePt t="30084" x="2508250" y="2266950"/>
          <p14:tracePt t="30101" x="2501900" y="2260600"/>
          <p14:tracePt t="30117" x="2501900" y="2247900"/>
          <p14:tracePt t="30134" x="2501900" y="2235200"/>
          <p14:tracePt t="30151" x="2501900" y="2216150"/>
          <p14:tracePt t="30167" x="2501900" y="2190750"/>
          <p14:tracePt t="30184" x="2501900" y="2178050"/>
          <p14:tracePt t="30201" x="2508250" y="2159000"/>
          <p14:tracePt t="30217" x="2514600" y="2152650"/>
          <p14:tracePt t="30234" x="2520950" y="2152650"/>
          <p14:tracePt t="30252" x="2527300" y="2146300"/>
          <p14:tracePt t="30268" x="2540000" y="2146300"/>
          <p14:tracePt t="30284" x="2552700" y="2133600"/>
          <p14:tracePt t="30301" x="2559050" y="2133600"/>
          <p14:tracePt t="30318" x="2578100" y="2127250"/>
          <p14:tracePt t="30334" x="2584450" y="2127250"/>
          <p14:tracePt t="30351" x="2603500" y="2127250"/>
          <p14:tracePt t="30367" x="2622550" y="2120900"/>
          <p14:tracePt t="30384" x="2641600" y="2120900"/>
          <p14:tracePt t="30401" x="2660650" y="2114550"/>
          <p14:tracePt t="30417" x="2692400" y="2114550"/>
          <p14:tracePt t="30434" x="2724150" y="2114550"/>
          <p14:tracePt t="30451" x="2762250" y="2114550"/>
          <p14:tracePt t="30467" x="2806700" y="2114550"/>
          <p14:tracePt t="30484" x="2882900" y="2114550"/>
          <p14:tracePt t="30501" x="2921000" y="2114550"/>
          <p14:tracePt t="30517" x="2965450" y="2114550"/>
          <p14:tracePt t="30534" x="3003550" y="2127250"/>
          <p14:tracePt t="30551" x="3035300" y="2133600"/>
          <p14:tracePt t="30567" x="3124200" y="2159000"/>
          <p14:tracePt t="30584" x="3187700" y="2178050"/>
          <p14:tracePt t="30601" x="3257550" y="2209800"/>
          <p14:tracePt t="30617" x="3308350" y="2222500"/>
          <p14:tracePt t="30634" x="3365500" y="2247900"/>
          <p14:tracePt t="31041" x="3378200" y="2247900"/>
          <p14:tracePt t="31047" x="3384550" y="2247900"/>
          <p14:tracePt t="31053" x="3390900" y="2247900"/>
          <p14:tracePt t="31067" x="3409950" y="2247900"/>
          <p14:tracePt t="31084" x="3422650" y="2241550"/>
          <p14:tracePt t="31101" x="3448050" y="2241550"/>
          <p14:tracePt t="31117" x="3473450" y="2235200"/>
          <p14:tracePt t="31134" x="3492500" y="2228850"/>
          <p14:tracePt t="31151" x="3511550" y="2222500"/>
          <p14:tracePt t="31167" x="3524250" y="2222500"/>
          <p14:tracePt t="31184" x="3530600" y="2222500"/>
          <p14:tracePt t="31201" x="3543300" y="2222500"/>
          <p14:tracePt t="31217" x="3549650" y="2222500"/>
          <p14:tracePt t="31251" x="3556000" y="2222500"/>
          <p14:tracePt t="31267" x="3562350" y="2222500"/>
          <p14:tracePt t="31284" x="3562350" y="2216150"/>
          <p14:tracePt t="31301" x="3568700" y="2216150"/>
          <p14:tracePt t="31318" x="3575050" y="2216150"/>
          <p14:tracePt t="31343" x="3575050" y="2209800"/>
          <p14:tracePt t="31363" x="3575050" y="2203450"/>
          <p14:tracePt t="31398" x="3568700" y="2197100"/>
          <p14:tracePt t="31404" x="3562350" y="2190750"/>
          <p14:tracePt t="31412" x="3549650" y="2184400"/>
          <p14:tracePt t="31419" x="3536950" y="2165350"/>
          <p14:tracePt t="31434" x="3505200" y="2146300"/>
          <p14:tracePt t="31451" x="3479800" y="2127250"/>
          <p14:tracePt t="31467" x="3416300" y="2101850"/>
          <p14:tracePt t="31484" x="3397250" y="2089150"/>
          <p14:tracePt t="31500" x="3371850" y="2082800"/>
          <p14:tracePt t="31517" x="3352800" y="2082800"/>
          <p14:tracePt t="31534" x="3333750" y="2082800"/>
          <p14:tracePt t="31551" x="3282950" y="2082800"/>
          <p14:tracePt t="31568" x="3232150" y="2108200"/>
          <p14:tracePt t="31584" x="3175000" y="2133600"/>
          <p14:tracePt t="31601" x="3143250" y="2159000"/>
          <p14:tracePt t="31617" x="3124200" y="2178050"/>
          <p14:tracePt t="31634" x="3111500" y="2184400"/>
          <p14:tracePt t="31651" x="3105150" y="2197100"/>
          <p14:tracePt t="31652" x="3098800" y="2203450"/>
          <p14:tracePt t="31667" x="3092450" y="2228850"/>
          <p14:tracePt t="31684" x="3086100" y="2273300"/>
          <p14:tracePt t="31701" x="3086100" y="2393950"/>
          <p14:tracePt t="31717" x="3086100" y="2451100"/>
          <p14:tracePt t="31734" x="3086100" y="2508250"/>
          <p14:tracePt t="31751" x="3092450" y="2527300"/>
          <p14:tracePt t="31767" x="3098800" y="2552700"/>
          <p14:tracePt t="31784" x="3117850" y="2590800"/>
          <p14:tracePt t="31800" x="3130550" y="2622550"/>
          <p14:tracePt t="31817" x="3162300" y="2660650"/>
          <p14:tracePt t="31834" x="3187700" y="2679700"/>
          <p14:tracePt t="31851" x="3200400" y="2698750"/>
          <p14:tracePt t="31868" x="3225800" y="2711450"/>
          <p14:tracePt t="31884" x="3232150" y="2717800"/>
          <p14:tracePt t="31900" x="3238500" y="2724150"/>
          <p14:tracePt t="31917" x="3244850" y="2724150"/>
          <p14:tracePt t="31934" x="3257550" y="2736850"/>
          <p14:tracePt t="31951" x="3270250" y="2743200"/>
          <p14:tracePt t="31967" x="3289300" y="2749550"/>
          <p14:tracePt t="31984" x="3308350" y="2755900"/>
          <p14:tracePt t="32001" x="3321050" y="2768600"/>
          <p14:tracePt t="32017" x="3340100" y="2768600"/>
          <p14:tracePt t="32034" x="3346450" y="2774950"/>
          <p14:tracePt t="32051" x="3365500" y="2774950"/>
          <p14:tracePt t="32067" x="3390900" y="2781300"/>
          <p14:tracePt t="32084" x="3422650" y="2781300"/>
          <p14:tracePt t="32100" x="3467100" y="2781300"/>
          <p14:tracePt t="32117" x="3486150" y="2781300"/>
          <p14:tracePt t="32134" x="3498850" y="2781300"/>
          <p14:tracePt t="32151" x="3505200" y="2781300"/>
          <p14:tracePt t="32168" x="3517900" y="2781300"/>
          <p14:tracePt t="32184" x="3524250" y="2781300"/>
          <p14:tracePt t="32201" x="3530600" y="2781300"/>
          <p14:tracePt t="32234" x="3536950" y="2781300"/>
          <p14:tracePt t="32251" x="3543300" y="2781300"/>
          <p14:tracePt t="32267" x="3549650" y="2774950"/>
          <p14:tracePt t="32285" x="3568700" y="2774950"/>
          <p14:tracePt t="32301" x="3575050" y="2768600"/>
          <p14:tracePt t="32317" x="3581400" y="2768600"/>
          <p14:tracePt t="32334" x="3600450" y="2762250"/>
          <p14:tracePt t="32351" x="3606800" y="2762250"/>
          <p14:tracePt t="32367" x="3619500" y="2749550"/>
          <p14:tracePt t="32384" x="3632200" y="2743200"/>
          <p14:tracePt t="32401" x="3644900" y="2730500"/>
          <p14:tracePt t="32417" x="3683000" y="2686050"/>
          <p14:tracePt t="32434" x="3714750" y="2647950"/>
          <p14:tracePt t="32451" x="3733800" y="2590800"/>
          <p14:tracePt t="32467" x="3740150" y="2552700"/>
          <p14:tracePt t="32484" x="3746500" y="2501900"/>
          <p14:tracePt t="32501" x="3746500" y="2463800"/>
          <p14:tracePt t="32518" x="3746500" y="2432050"/>
          <p14:tracePt t="32534" x="3740150" y="2406650"/>
          <p14:tracePt t="32551" x="3733800" y="2381250"/>
          <p14:tracePt t="32567" x="3727450" y="2362200"/>
          <p14:tracePt t="32584" x="3714750" y="2349500"/>
          <p14:tracePt t="32601" x="3702050" y="2330450"/>
          <p14:tracePt t="32617" x="3670300" y="2305050"/>
          <p14:tracePt t="32634" x="3657600" y="2292350"/>
          <p14:tracePt t="32650" x="3625850" y="2279650"/>
          <p14:tracePt t="32667" x="3594100" y="2266950"/>
          <p14:tracePt t="32684" x="3543300" y="2247900"/>
          <p14:tracePt t="32701" x="3511550" y="2235200"/>
          <p14:tracePt t="32717" x="3479800" y="2228850"/>
          <p14:tracePt t="32734" x="3448050" y="2228850"/>
          <p14:tracePt t="32751" x="3429000" y="2228850"/>
          <p14:tracePt t="32767" x="3390900" y="2228850"/>
          <p14:tracePt t="32784" x="3365500" y="2228850"/>
          <p14:tracePt t="32801" x="3308350" y="2247900"/>
          <p14:tracePt t="32817" x="3270250" y="2260600"/>
          <p14:tracePt t="32834" x="3251200" y="2273300"/>
          <p14:tracePt t="32851" x="3225800" y="2286000"/>
          <p14:tracePt t="32867" x="3213100" y="2298700"/>
          <p14:tracePt t="32884" x="3187700" y="2305050"/>
          <p14:tracePt t="32901" x="3175000" y="2317750"/>
          <p14:tracePt t="32918" x="3149600" y="2349500"/>
          <p14:tracePt t="32934" x="3136900" y="2362200"/>
          <p14:tracePt t="32950" x="3124200" y="2381250"/>
          <p14:tracePt t="32967" x="3105150" y="2406650"/>
          <p14:tracePt t="32984" x="3098800" y="2438400"/>
          <p14:tracePt t="33001" x="3092450" y="2463800"/>
          <p14:tracePt t="33017" x="3086100" y="2482850"/>
          <p14:tracePt t="33034" x="3086100" y="2508250"/>
          <p14:tracePt t="33051" x="3086100" y="2527300"/>
          <p14:tracePt t="33067" x="3086100" y="2540000"/>
          <p14:tracePt t="33084" x="3092450" y="2571750"/>
          <p14:tracePt t="33101" x="3098800" y="2590800"/>
          <p14:tracePt t="33117" x="3105150" y="2609850"/>
          <p14:tracePt t="33134" x="3117850" y="2622550"/>
          <p14:tracePt t="33150" x="3117850" y="2628900"/>
          <p14:tracePt t="33152" x="3124200" y="2635250"/>
          <p14:tracePt t="33167" x="3130550" y="2641600"/>
          <p14:tracePt t="33184" x="3136900" y="2647950"/>
          <p14:tracePt t="33201" x="3149600" y="2660650"/>
          <p14:tracePt t="33218" x="3162300" y="2660650"/>
          <p14:tracePt t="33234" x="3168650" y="2667000"/>
          <p14:tracePt t="33250" x="3181350" y="2679700"/>
          <p14:tracePt t="33267" x="3194050" y="2679700"/>
          <p14:tracePt t="33284" x="3200400" y="2686050"/>
          <p14:tracePt t="33301" x="3206750" y="2686050"/>
          <p14:tracePt t="33317" x="3219450" y="2692400"/>
          <p14:tracePt t="33334" x="3219450" y="2698750"/>
          <p14:tracePt t="33351" x="3232150" y="2698750"/>
          <p14:tracePt t="33367" x="3238500" y="2705100"/>
          <p14:tracePt t="33384" x="3251200" y="2705100"/>
          <p14:tracePt t="33401" x="3263900" y="2711450"/>
          <p14:tracePt t="33417" x="3270250" y="2711450"/>
          <p14:tracePt t="33434" x="3276600" y="2717800"/>
          <p14:tracePt t="33451" x="3282950" y="2717800"/>
          <p14:tracePt t="33467" x="3289300" y="2717800"/>
          <p14:tracePt t="33484" x="3302000" y="2717800"/>
          <p14:tracePt t="33501" x="3308350" y="2717800"/>
          <p14:tracePt t="33517" x="3327400" y="2717800"/>
          <p14:tracePt t="33534" x="3340100" y="2717800"/>
          <p14:tracePt t="33551" x="3359150" y="2717800"/>
          <p14:tracePt t="33567" x="3371850" y="2717800"/>
          <p14:tracePt t="33584" x="3384550" y="2717800"/>
          <p14:tracePt t="33600" x="3397250" y="2717800"/>
          <p14:tracePt t="33617" x="3403600" y="2711450"/>
          <p14:tracePt t="33634" x="3422650" y="2711450"/>
          <p14:tracePt t="33651" x="3435350" y="2705100"/>
          <p14:tracePt t="33667" x="3441700" y="2705100"/>
          <p14:tracePt t="33684" x="3448050" y="2698750"/>
          <p14:tracePt t="33701" x="3460750" y="2692400"/>
          <p14:tracePt t="33717" x="3473450" y="2692400"/>
          <p14:tracePt t="33734" x="3492500" y="2679700"/>
          <p14:tracePt t="33751" x="3505200" y="2673350"/>
          <p14:tracePt t="33767" x="3517900" y="2673350"/>
          <p14:tracePt t="33785" x="3530600" y="2660650"/>
          <p14:tracePt t="33801" x="3536950" y="2654300"/>
          <p14:tracePt t="33817" x="3543300" y="2647950"/>
          <p14:tracePt t="33834" x="3556000" y="2635250"/>
          <p14:tracePt t="33851" x="3562350" y="2622550"/>
          <p14:tracePt t="33867" x="3581400" y="2597150"/>
          <p14:tracePt t="33884" x="3594100" y="2584450"/>
          <p14:tracePt t="33900" x="3600450" y="2571750"/>
          <p14:tracePt t="33917" x="3613150" y="2546350"/>
          <p14:tracePt t="33934" x="3613150" y="2533650"/>
          <p14:tracePt t="33951" x="3625850" y="2520950"/>
          <p14:tracePt t="33967" x="3625850" y="2508250"/>
          <p14:tracePt t="33984" x="3632200" y="2495550"/>
          <p14:tracePt t="34001" x="3632200" y="2489200"/>
          <p14:tracePt t="34017" x="3632200" y="2482850"/>
          <p14:tracePt t="34034" x="3632200" y="2463800"/>
          <p14:tracePt t="34051" x="3632200" y="2451100"/>
          <p14:tracePt t="34067" x="3632200" y="2425700"/>
          <p14:tracePt t="34084" x="3625850" y="2406650"/>
          <p14:tracePt t="34101" x="3613150" y="2374900"/>
          <p14:tracePt t="34117" x="3606800" y="2368550"/>
          <p14:tracePt t="34134" x="3594100" y="2349500"/>
          <p14:tracePt t="34150" x="3568700" y="2317750"/>
          <p14:tracePt t="34167" x="3543300" y="2305050"/>
          <p14:tracePt t="34169" x="3530600" y="2305050"/>
          <p14:tracePt t="34184" x="3505200" y="2286000"/>
          <p14:tracePt t="34201" x="3479800" y="2266950"/>
          <p14:tracePt t="34218" x="3435350" y="2247900"/>
          <p14:tracePt t="34234" x="3397250" y="2222500"/>
          <p14:tracePt t="34251" x="3352800" y="2216150"/>
          <p14:tracePt t="34267" x="3295650" y="2197100"/>
          <p14:tracePt t="34284" x="3257550" y="2197100"/>
          <p14:tracePt t="34301" x="3213100" y="2197100"/>
          <p14:tracePt t="34317" x="3194050" y="2197100"/>
          <p14:tracePt t="34334" x="3175000" y="2203450"/>
          <p14:tracePt t="34351" x="3162300" y="2209800"/>
          <p14:tracePt t="34367" x="3155950" y="2216150"/>
          <p14:tracePt t="34384" x="3149600" y="2222500"/>
          <p14:tracePt t="34401" x="3149600" y="2228850"/>
          <p14:tracePt t="34417" x="3143250" y="2228850"/>
          <p14:tracePt t="34434" x="3143250" y="2235200"/>
          <p14:tracePt t="34459" x="3149600" y="2235200"/>
          <p14:tracePt t="34473" x="3155950" y="2235200"/>
          <p14:tracePt t="34493" x="3162300" y="2228850"/>
          <p14:tracePt t="34500" x="3168650" y="2228850"/>
          <p14:tracePt t="34517" x="3206750" y="2209800"/>
          <p14:tracePt t="34534" x="3321050" y="2171700"/>
          <p14:tracePt t="34551" x="3397250" y="2159000"/>
          <p14:tracePt t="34567" x="3460750" y="2139950"/>
          <p14:tracePt t="34584" x="3556000" y="2127250"/>
          <p14:tracePt t="34601" x="3619500" y="2120900"/>
          <p14:tracePt t="34617" x="3733800" y="2120900"/>
          <p14:tracePt t="34635" x="3841750" y="2120900"/>
          <p14:tracePt t="34651" x="4019550" y="2120900"/>
          <p14:tracePt t="34667" x="4114800" y="2139950"/>
          <p14:tracePt t="34684" x="4197350" y="2152650"/>
          <p14:tracePt t="35099" x="4203700" y="2159000"/>
          <p14:tracePt t="35105" x="4222750" y="2165350"/>
          <p14:tracePt t="35117" x="4235450" y="2171700"/>
          <p14:tracePt t="35134" x="4273550" y="2184400"/>
          <p14:tracePt t="35151" x="4286250" y="2197100"/>
          <p14:tracePt t="35167" x="4305300" y="2203450"/>
          <p14:tracePt t="35184" x="4318000" y="2216150"/>
          <p14:tracePt t="35201" x="4324350" y="2228850"/>
          <p14:tracePt t="35217" x="4343400" y="2247900"/>
          <p14:tracePt t="35234" x="4356100" y="2260600"/>
          <p14:tracePt t="35251" x="4362450" y="2279650"/>
          <p14:tracePt t="35267" x="4368800" y="2292350"/>
          <p14:tracePt t="35284" x="4375150" y="2305050"/>
          <p14:tracePt t="35301" x="4375150" y="2311400"/>
          <p14:tracePt t="35317" x="4381500" y="2324100"/>
          <p14:tracePt t="35334" x="4381500" y="2343150"/>
          <p14:tracePt t="35351" x="4381500" y="2362200"/>
          <p14:tracePt t="35367" x="4381500" y="2387600"/>
          <p14:tracePt t="35384" x="4375150" y="2413000"/>
          <p14:tracePt t="35401" x="4368800" y="2451100"/>
          <p14:tracePt t="35418" x="4362450" y="2470150"/>
          <p14:tracePt t="35434" x="4356100" y="2489200"/>
          <p14:tracePt t="35451" x="4343400" y="2527300"/>
          <p14:tracePt t="35467" x="4330700" y="2565400"/>
          <p14:tracePt t="35484" x="4311650" y="2616200"/>
          <p14:tracePt t="35501" x="4286250" y="2654300"/>
          <p14:tracePt t="35518" x="4267200" y="2686050"/>
          <p14:tracePt t="35534" x="4235450" y="2717800"/>
          <p14:tracePt t="35551" x="4216400" y="2736850"/>
          <p14:tracePt t="35567" x="4184650" y="2755900"/>
          <p14:tracePt t="35584" x="4152900" y="2768600"/>
          <p14:tracePt t="35601" x="4108450" y="2787650"/>
          <p14:tracePt t="35617" x="4076700" y="2806700"/>
          <p14:tracePt t="35634" x="4019550" y="2813050"/>
          <p14:tracePt t="35650" x="3937000" y="2832100"/>
          <p14:tracePt t="35667" x="3898900" y="2838450"/>
          <p14:tracePt t="35669" x="3886200" y="2838450"/>
          <p14:tracePt t="35685" x="3867150" y="2838450"/>
          <p14:tracePt t="35701" x="3854450" y="2838450"/>
          <p14:tracePt t="35717" x="3835400" y="2832100"/>
          <p14:tracePt t="35734" x="3816350" y="2825750"/>
          <p14:tracePt t="35751" x="3803650" y="2813050"/>
          <p14:tracePt t="35768" x="3765550" y="2781300"/>
          <p14:tracePt t="35784" x="3733800" y="2762250"/>
          <p14:tracePt t="35801" x="3689350" y="2730500"/>
          <p14:tracePt t="35817" x="3663950" y="2705100"/>
          <p14:tracePt t="35834" x="3632200" y="2679700"/>
          <p14:tracePt t="35851" x="3619500" y="2654300"/>
          <p14:tracePt t="35867" x="3606800" y="2635250"/>
          <p14:tracePt t="35884" x="3594100" y="2597150"/>
          <p14:tracePt t="35901" x="3594100" y="2571750"/>
          <p14:tracePt t="35917" x="3594100" y="2520950"/>
          <p14:tracePt t="35934" x="3594100" y="2482850"/>
          <p14:tracePt t="35951" x="3594100" y="2444750"/>
          <p14:tracePt t="35967" x="3594100" y="2419350"/>
          <p14:tracePt t="35985" x="3600450" y="2413000"/>
          <p14:tracePt t="36001" x="3600450" y="2393950"/>
          <p14:tracePt t="36018" x="3606800" y="2381250"/>
          <p14:tracePt t="36034" x="3606800" y="2374900"/>
          <p14:tracePt t="36051" x="3619500" y="2362200"/>
          <p14:tracePt t="36067" x="3625850" y="2343150"/>
          <p14:tracePt t="36084" x="3644900" y="2317750"/>
          <p14:tracePt t="36101" x="3663950" y="2292350"/>
          <p14:tracePt t="36117" x="3695700" y="2273300"/>
          <p14:tracePt t="36134" x="3702050" y="2266950"/>
          <p14:tracePt t="36151" x="3721100" y="2254250"/>
          <p14:tracePt t="36167" x="3727450" y="2247900"/>
          <p14:tracePt t="36186" x="3740150" y="2247900"/>
          <p14:tracePt t="36201" x="3759200" y="2235200"/>
          <p14:tracePt t="36217" x="3771900" y="2235200"/>
          <p14:tracePt t="36234" x="3803650" y="2222500"/>
          <p14:tracePt t="36251" x="3816350" y="2216150"/>
          <p14:tracePt t="36268" x="3854450" y="2209800"/>
          <p14:tracePt t="36284" x="3873500" y="2209800"/>
          <p14:tracePt t="36301" x="3898900" y="2203450"/>
          <p14:tracePt t="36317" x="3930650" y="2197100"/>
          <p14:tracePt t="36334" x="3956050" y="2197100"/>
          <p14:tracePt t="36351" x="3987800" y="2197100"/>
          <p14:tracePt t="36367" x="4006850" y="2197100"/>
          <p14:tracePt t="36384" x="4032250" y="2197100"/>
          <p14:tracePt t="36401" x="4076700" y="2203450"/>
          <p14:tracePt t="36417" x="4095750" y="2203450"/>
          <p14:tracePt t="36434" x="4121150" y="2216150"/>
          <p14:tracePt t="36451" x="4152900" y="2228850"/>
          <p14:tracePt t="36467" x="4210050" y="2260600"/>
          <p14:tracePt t="36484" x="4248150" y="2292350"/>
          <p14:tracePt t="36501" x="4279900" y="2311400"/>
          <p14:tracePt t="36517" x="4298950" y="2349500"/>
          <p14:tracePt t="36534" x="4311650" y="2355850"/>
          <p14:tracePt t="36550" x="4324350" y="2368550"/>
          <p14:tracePt t="36567" x="4330700" y="2374900"/>
          <p14:tracePt t="36584" x="4330700" y="2381250"/>
          <p14:tracePt t="36600" x="4337050" y="2393950"/>
          <p14:tracePt t="36619" x="4343400" y="2406650"/>
          <p14:tracePt t="36634" x="4349750" y="2432050"/>
          <p14:tracePt t="36650" x="4356100" y="2457450"/>
          <p14:tracePt t="36667" x="4362450" y="2489200"/>
          <p14:tracePt t="36684" x="4368800" y="2508250"/>
          <p14:tracePt t="36701" x="4368800" y="2527300"/>
          <p14:tracePt t="36717" x="4368800" y="2540000"/>
          <p14:tracePt t="36734" x="4368800" y="2559050"/>
          <p14:tracePt t="36751" x="4362450" y="2597150"/>
          <p14:tracePt t="36767" x="4349750" y="2628900"/>
          <p14:tracePt t="36784" x="4330700" y="2667000"/>
          <p14:tracePt t="36800" x="4324350" y="2686050"/>
          <p14:tracePt t="36818" x="4298950" y="2705100"/>
          <p14:tracePt t="36834" x="4286250" y="2711450"/>
          <p14:tracePt t="36851" x="4267200" y="2724150"/>
          <p14:tracePt t="36867" x="4216400" y="2743200"/>
          <p14:tracePt t="36885" x="4171950" y="2762250"/>
          <p14:tracePt t="36901" x="4133850" y="2774950"/>
          <p14:tracePt t="36917" x="4108450" y="2781300"/>
          <p14:tracePt t="36934" x="4089400" y="2781300"/>
          <p14:tracePt t="36951" x="4070350" y="2787650"/>
          <p14:tracePt t="36967" x="4064000" y="2787650"/>
          <p14:tracePt t="36984" x="4038600" y="2787650"/>
          <p14:tracePt t="37001" x="4013200" y="2787650"/>
          <p14:tracePt t="37017" x="3968750" y="2787650"/>
          <p14:tracePt t="37034" x="3949700" y="2781300"/>
          <p14:tracePt t="37051" x="3930650" y="2774950"/>
          <p14:tracePt t="37067" x="3911600" y="2774950"/>
          <p14:tracePt t="37084" x="3905250" y="2768600"/>
          <p14:tracePt t="37100" x="3886200" y="2762250"/>
          <p14:tracePt t="37117" x="3873500" y="2755900"/>
          <p14:tracePt t="37134" x="3848100" y="2743200"/>
          <p14:tracePt t="37151" x="3835400" y="2730500"/>
          <p14:tracePt t="37167" x="3822700" y="2717800"/>
          <p14:tracePt t="37184" x="3810000" y="2711450"/>
          <p14:tracePt t="37201" x="3803650" y="2705100"/>
          <p14:tracePt t="37217" x="3790950" y="2692400"/>
          <p14:tracePt t="37234" x="3790950" y="2679700"/>
          <p14:tracePt t="37250" x="3778250" y="2660650"/>
          <p14:tracePt t="37267" x="3771900" y="2641600"/>
          <p14:tracePt t="37284" x="3765550" y="2628900"/>
          <p14:tracePt t="37300" x="3759200" y="2616200"/>
          <p14:tracePt t="37317" x="3759200" y="2609850"/>
          <p14:tracePt t="37334" x="3759200" y="2603500"/>
          <p14:tracePt t="37351" x="3759200" y="2590800"/>
          <p14:tracePt t="37384" x="3759200" y="2578100"/>
          <p14:tracePt t="37400" x="3759200" y="2571750"/>
          <p14:tracePt t="37417" x="3759200" y="2559050"/>
          <p14:tracePt t="37434" x="3759200" y="2552700"/>
          <p14:tracePt t="37451" x="3759200" y="2540000"/>
          <p14:tracePt t="37467" x="3752850" y="2527300"/>
          <p14:tracePt t="37484" x="3752850" y="2514600"/>
          <p14:tracePt t="37500" x="3752850" y="2508250"/>
          <p14:tracePt t="37517" x="3752850" y="2495550"/>
          <p14:tracePt t="37534" x="3752850" y="2476500"/>
          <p14:tracePt t="37550" x="3752850" y="2463800"/>
          <p14:tracePt t="37567" x="3752850" y="2451100"/>
          <p14:tracePt t="37584" x="3752850" y="2432050"/>
          <p14:tracePt t="37601" x="3752850" y="2419350"/>
          <p14:tracePt t="37617" x="3752850" y="2400300"/>
          <p14:tracePt t="37634" x="3759200" y="2393950"/>
          <p14:tracePt t="37651" x="3765550" y="2381250"/>
          <p14:tracePt t="37667" x="3765550" y="2368550"/>
          <p14:tracePt t="37684" x="3765550" y="2362200"/>
          <p14:tracePt t="37700" x="3771900" y="2355850"/>
          <p14:tracePt t="37717" x="3778250" y="2355850"/>
          <p14:tracePt t="37734" x="3790950" y="2343150"/>
          <p14:tracePt t="37751" x="3797300" y="2336800"/>
          <p14:tracePt t="37767" x="3816350" y="2317750"/>
          <p14:tracePt t="37784" x="3829050" y="2311400"/>
          <p14:tracePt t="37800" x="3848100" y="2298700"/>
          <p14:tracePt t="37817" x="3873500" y="2279650"/>
          <p14:tracePt t="37834" x="3886200" y="2273300"/>
          <p14:tracePt t="37850" x="3911600" y="2260600"/>
          <p14:tracePt t="37867" x="3924300" y="2247900"/>
          <p14:tracePt t="37884" x="3943350" y="2247900"/>
          <p14:tracePt t="37901" x="3962400" y="2241550"/>
          <p14:tracePt t="37917" x="3981450" y="2241550"/>
          <p14:tracePt t="37934" x="4000500" y="2241550"/>
          <p14:tracePt t="37951" x="4019550" y="2241550"/>
          <p14:tracePt t="37967" x="4044950" y="2241550"/>
          <p14:tracePt t="37984" x="4057650" y="2241550"/>
          <p14:tracePt t="38001" x="4083050" y="2241550"/>
          <p14:tracePt t="38017" x="4108450" y="2241550"/>
          <p14:tracePt t="38034" x="4114800" y="2241550"/>
          <p14:tracePt t="38050" x="4140200" y="2241550"/>
          <p14:tracePt t="38067" x="4165600" y="2247900"/>
          <p14:tracePt t="38084" x="4191000" y="2247900"/>
          <p14:tracePt t="38100" x="4210050" y="2247900"/>
          <p14:tracePt t="38118" x="4229100" y="2260600"/>
          <p14:tracePt t="38134" x="4260850" y="2273300"/>
          <p14:tracePt t="38151" x="4273550" y="2273300"/>
          <p14:tracePt t="38476" x="4279900" y="2273300"/>
          <p14:tracePt t="38482" x="4286250" y="2266950"/>
          <p14:tracePt t="38490" x="4292600" y="2260600"/>
          <p14:tracePt t="38501" x="4305300" y="2247900"/>
          <p14:tracePt t="38517" x="4362450" y="2203450"/>
          <p14:tracePt t="38534" x="4413250" y="2171700"/>
          <p14:tracePt t="38550" x="4451350" y="2139950"/>
          <p14:tracePt t="38567" x="4483100" y="2120900"/>
          <p14:tracePt t="38584" x="4502150" y="2108200"/>
          <p14:tracePt t="38601" x="4521200" y="2095500"/>
          <p14:tracePt t="38617" x="4533900" y="2089150"/>
          <p14:tracePt t="38634" x="4552950" y="2082800"/>
          <p14:tracePt t="38650" x="4578350" y="2070100"/>
          <p14:tracePt t="38667" x="4610100" y="2063750"/>
          <p14:tracePt t="38684" x="4667250" y="2051050"/>
          <p14:tracePt t="38701" x="4705350" y="2038350"/>
          <p14:tracePt t="38717" x="4749800" y="2038350"/>
          <p14:tracePt t="38734" x="4762500" y="2038350"/>
          <p14:tracePt t="38750" x="4794250" y="2038350"/>
          <p14:tracePt t="38767" x="4813300" y="2038350"/>
          <p14:tracePt t="38784" x="4845050" y="2044700"/>
          <p14:tracePt t="38801" x="4914900" y="2070100"/>
          <p14:tracePt t="38817" x="4965700" y="2089150"/>
          <p14:tracePt t="38834" x="5029200" y="2146300"/>
          <p14:tracePt t="38850" x="5060950" y="2190750"/>
          <p14:tracePt t="38867" x="5105400" y="2260600"/>
          <p14:tracePt t="38884" x="5137150" y="2311400"/>
          <p14:tracePt t="38901" x="5162550" y="2381250"/>
          <p14:tracePt t="38917" x="5175250" y="2476500"/>
          <p14:tracePt t="38934" x="5187950" y="2540000"/>
          <p14:tracePt t="38950" x="5187950" y="2622550"/>
          <p14:tracePt t="38967" x="5181600" y="2667000"/>
          <p14:tracePt t="38984" x="5162550" y="2724150"/>
          <p14:tracePt t="39000" x="5137150" y="2800350"/>
          <p14:tracePt t="39018" x="5105400" y="2844800"/>
          <p14:tracePt t="39034" x="5054600" y="2921000"/>
          <p14:tracePt t="39050" x="5003800" y="2971800"/>
          <p14:tracePt t="39067" x="4902200" y="3048000"/>
          <p14:tracePt t="39084" x="4845050" y="3079750"/>
          <p14:tracePt t="39101" x="4768850" y="3111500"/>
          <p14:tracePt t="39117" x="4635500" y="3143250"/>
          <p14:tracePt t="39134" x="4552950" y="3149600"/>
          <p14:tracePt t="39151" x="4438650" y="3155950"/>
          <p14:tracePt t="39167" x="4349750" y="3149600"/>
          <p14:tracePt t="39184" x="4260850" y="3136900"/>
          <p14:tracePt t="39201" x="4210050" y="3111500"/>
          <p14:tracePt t="39217" x="4184650" y="3105150"/>
          <p14:tracePt t="39234" x="4159250" y="3086100"/>
          <p14:tracePt t="39250" x="4140200" y="3067050"/>
          <p14:tracePt t="39267" x="4102100" y="3028950"/>
          <p14:tracePt t="39284" x="4076700" y="2997200"/>
          <p14:tracePt t="39301" x="4032250" y="2940050"/>
          <p14:tracePt t="39317" x="4013200" y="2908300"/>
          <p14:tracePt t="39334" x="4000500" y="2876550"/>
          <p14:tracePt t="39350" x="3987800" y="2844800"/>
          <p14:tracePt t="39367" x="3975100" y="2819400"/>
          <p14:tracePt t="39384" x="3968750" y="2768600"/>
          <p14:tracePt t="39401" x="3968750" y="2711450"/>
          <p14:tracePt t="39417" x="3968750" y="2654300"/>
          <p14:tracePt t="39434" x="3981450" y="2552700"/>
          <p14:tracePt t="39451" x="3987800" y="2520950"/>
          <p14:tracePt t="39467" x="4000500" y="2482850"/>
          <p14:tracePt t="39484" x="4013200" y="2463800"/>
          <p14:tracePt t="39501" x="4044950" y="2425700"/>
          <p14:tracePt t="39517" x="4076700" y="2393950"/>
          <p14:tracePt t="39534" x="4121150" y="2362200"/>
          <p14:tracePt t="39551" x="4184650" y="2298700"/>
          <p14:tracePt t="39567" x="4260850" y="2247900"/>
          <p14:tracePt t="39584" x="4381500" y="2184400"/>
          <p14:tracePt t="39600" x="4457700" y="2146300"/>
          <p14:tracePt t="39617" x="4552950" y="2114550"/>
          <p14:tracePt t="39634" x="4635500" y="2095500"/>
          <p14:tracePt t="39651" x="4718050" y="2076450"/>
          <p14:tracePt t="39652" x="4775200" y="2070100"/>
          <p14:tracePt t="39667" x="4857750" y="2063750"/>
          <p14:tracePt t="39684" x="4953000" y="2063750"/>
          <p14:tracePt t="39701" x="5060950" y="2089150"/>
          <p14:tracePt t="39717" x="5118100" y="2127250"/>
          <p14:tracePt t="40795" x="5137150" y="2127250"/>
          <p14:tracePt t="40802" x="5162550" y="2127250"/>
          <p14:tracePt t="40808" x="5194300" y="2127250"/>
          <p14:tracePt t="40817" x="5219700" y="2127250"/>
          <p14:tracePt t="40834" x="5283200" y="2127250"/>
          <p14:tracePt t="40850" x="5340350" y="2127250"/>
          <p14:tracePt t="40867" x="5359400" y="2127250"/>
          <p14:tracePt t="40884" x="5378450" y="2127250"/>
          <p14:tracePt t="40901" x="5391150" y="2127250"/>
          <p14:tracePt t="40917" x="5410200" y="2127250"/>
          <p14:tracePt t="40934" x="5416550" y="2127250"/>
          <p14:tracePt t="40967" x="5435600" y="2127250"/>
          <p14:tracePt t="40984" x="5441950" y="2127250"/>
          <p14:tracePt t="41001" x="5454650" y="2127250"/>
          <p14:tracePt t="41017" x="5467350" y="2127250"/>
          <p14:tracePt t="41034" x="5473700" y="2127250"/>
          <p14:tracePt t="41051" x="5480050" y="2127250"/>
          <p14:tracePt t="41084" x="5486400" y="2127250"/>
          <p14:tracePt t="41448" x="5480050" y="2120900"/>
          <p14:tracePt t="41454" x="5473700" y="2120900"/>
          <p14:tracePt t="41468" x="5454650" y="2108200"/>
          <p14:tracePt t="41484" x="5384800" y="2089150"/>
          <p14:tracePt t="41502" x="5302250" y="2051050"/>
          <p14:tracePt t="41517" x="5283200" y="2038350"/>
          <p14:tracePt t="41534" x="5270500" y="2032000"/>
          <p14:tracePt t="41550" x="5257800" y="2025650"/>
          <p14:tracePt t="41567" x="5251450" y="2025650"/>
          <p14:tracePt t="41584" x="5245100" y="2019300"/>
          <p14:tracePt t="41600" x="5238750" y="2019300"/>
          <p14:tracePt t="41909" x="5238750" y="2012950"/>
          <p14:tracePt t="41915" x="5232400" y="2012950"/>
          <p14:tracePt t="41922" x="5226050" y="2012950"/>
          <p14:tracePt t="41934" x="5207000" y="2006600"/>
          <p14:tracePt t="41950" x="5073650" y="1987550"/>
          <p14:tracePt t="41967" x="4946650" y="1987550"/>
          <p14:tracePt t="41984" x="4800600" y="2019300"/>
          <p14:tracePt t="42001" x="4749800" y="2038350"/>
          <p14:tracePt t="42018" x="4718050" y="2051050"/>
          <p14:tracePt t="42034" x="4686300" y="2076450"/>
          <p14:tracePt t="42051" x="4679950" y="2082800"/>
          <p14:tracePt t="42067" x="4673600" y="2095500"/>
          <p14:tracePt t="42084" x="4673600" y="2101850"/>
          <p14:tracePt t="42100" x="4667250" y="2133600"/>
          <p14:tracePt t="42117" x="4660900" y="2190750"/>
          <p14:tracePt t="42134" x="4660900" y="2235200"/>
          <p14:tracePt t="42150" x="4673600" y="2305050"/>
          <p14:tracePt t="42167" x="4692650" y="2330450"/>
          <p14:tracePt t="42169" x="4699000" y="2343150"/>
          <p14:tracePt t="42184" x="4711700" y="2362200"/>
          <p14:tracePt t="42201" x="4737100" y="2381250"/>
          <p14:tracePt t="42218" x="4775200" y="2413000"/>
          <p14:tracePt t="42234" x="4813300" y="2425700"/>
          <p14:tracePt t="42251" x="4845050" y="2438400"/>
          <p14:tracePt t="42267" x="4895850" y="2451100"/>
          <p14:tracePt t="42284" x="4914900" y="2451100"/>
          <p14:tracePt t="42300" x="4927600" y="2451100"/>
          <p14:tracePt t="42603" x="4864100" y="2470150"/>
          <p14:tracePt t="42610" x="4762500" y="2501900"/>
          <p14:tracePt t="42617" x="4679950" y="2527300"/>
          <p14:tracePt t="42634" x="4508500" y="2565400"/>
          <p14:tracePt t="42651" x="4184650" y="2647950"/>
          <p14:tracePt t="42667" x="3987800" y="2686050"/>
          <p14:tracePt t="42684" x="3803650" y="2711450"/>
          <p14:tracePt t="42701" x="3613150" y="2724150"/>
          <p14:tracePt t="42717" x="3517900" y="2724150"/>
          <p14:tracePt t="42734" x="3435350" y="2717800"/>
          <p14:tracePt t="42750" x="3403600" y="2705100"/>
          <p14:tracePt t="42767" x="3390900" y="2692400"/>
          <p14:tracePt t="42784" x="3365500" y="2679700"/>
          <p14:tracePt t="42800" x="3359150" y="2673350"/>
          <p14:tracePt t="42817" x="3346450" y="2667000"/>
          <p14:tracePt t="42834" x="3340100" y="2660650"/>
          <p14:tracePt t="42851" x="3333750" y="2660650"/>
          <p14:tracePt t="42868" x="3333750" y="2654300"/>
          <p14:tracePt t="42900" x="3327400" y="2647950"/>
          <p14:tracePt t="42934" x="3321050" y="2647950"/>
          <p14:tracePt t="42950" x="3314700" y="2647950"/>
          <p14:tracePt t="42967" x="3314700" y="2641600"/>
          <p14:tracePt t="42984" x="3308350" y="2635250"/>
          <p14:tracePt t="43001" x="3308350" y="2628900"/>
          <p14:tracePt t="43017" x="3295650" y="2622550"/>
          <p14:tracePt t="43034" x="3289300" y="2609850"/>
          <p14:tracePt t="43051" x="3276600" y="2584450"/>
          <p14:tracePt t="43067" x="3263900" y="2578100"/>
          <p14:tracePt t="43084" x="3244850" y="2546350"/>
          <p14:tracePt t="43100" x="3238500" y="2540000"/>
          <p14:tracePt t="43117" x="3225800" y="2527300"/>
          <p14:tracePt t="43134" x="3213100" y="2501900"/>
          <p14:tracePt t="43150" x="3213100" y="2489200"/>
          <p14:tracePt t="43167" x="3206750" y="2470150"/>
          <p14:tracePt t="43184" x="3206750" y="2457450"/>
          <p14:tracePt t="43201" x="3206750" y="2444750"/>
          <p14:tracePt t="43218" x="3194050" y="2432050"/>
          <p14:tracePt t="43234" x="3194050" y="2425700"/>
          <p14:tracePt t="43250" x="3194050" y="2413000"/>
          <p14:tracePt t="43267" x="3194050" y="2406650"/>
          <p14:tracePt t="43284" x="3194050" y="2393950"/>
          <p14:tracePt t="43301" x="3194050" y="2387600"/>
          <p14:tracePt t="43334" x="3200400" y="2381250"/>
          <p14:tracePt t="43367" x="3213100" y="2368550"/>
          <p14:tracePt t="43384" x="3219450" y="2362200"/>
          <p14:tracePt t="43401" x="3232150" y="2349500"/>
          <p14:tracePt t="43417" x="3238500" y="2343150"/>
          <p14:tracePt t="43434" x="3244850" y="2343150"/>
          <p14:tracePt t="43450" x="3257550" y="2343150"/>
          <p14:tracePt t="43467" x="3270250" y="2343150"/>
          <p14:tracePt t="43484" x="3295650" y="2343150"/>
          <p14:tracePt t="43500" x="3314700" y="2349500"/>
          <p14:tracePt t="43517" x="3346450" y="2362200"/>
          <p14:tracePt t="43534" x="3365500" y="2368550"/>
          <p14:tracePt t="43550" x="3378200" y="2374900"/>
          <p14:tracePt t="43567" x="3397250" y="2387600"/>
          <p14:tracePt t="43584" x="3409950" y="2393950"/>
          <p14:tracePt t="43600" x="3435350" y="2406650"/>
          <p14:tracePt t="43617" x="3454400" y="2413000"/>
          <p14:tracePt t="43634" x="3467100" y="2425700"/>
          <p14:tracePt t="43650" x="3492500" y="2451100"/>
          <p14:tracePt t="43667" x="3505200" y="2470150"/>
          <p14:tracePt t="43684" x="3524250" y="2495550"/>
          <p14:tracePt t="43700" x="3536950" y="2514600"/>
          <p14:tracePt t="43717" x="3543300" y="2546350"/>
          <p14:tracePt t="43734" x="3543300" y="2559050"/>
          <p14:tracePt t="43750" x="3543300" y="2578100"/>
          <p14:tracePt t="43767" x="3543300" y="2597150"/>
          <p14:tracePt t="43784" x="3536950" y="2609850"/>
          <p14:tracePt t="43800" x="3530600" y="2628900"/>
          <p14:tracePt t="43817" x="3524250" y="2628900"/>
          <p14:tracePt t="43834" x="3511550" y="2628900"/>
          <p14:tracePt t="43850" x="3505200" y="2628900"/>
          <p14:tracePt t="43904" x="3505200" y="2622550"/>
          <p14:tracePt t="43931" x="3511550" y="2616200"/>
          <p14:tracePt t="43944" x="3517900" y="2616200"/>
          <p14:tracePt t="43958" x="3524250" y="2616200"/>
          <p14:tracePt t="43972" x="3530600" y="2616200"/>
          <p14:tracePt t="43993" x="3536950" y="2616200"/>
          <p14:tracePt t="44000" x="3543300" y="2616200"/>
          <p14:tracePt t="44027" x="3549650" y="2616200"/>
          <p14:tracePt t="44054" x="3556000" y="2616200"/>
          <p14:tracePt t="44062" x="3556000" y="2609850"/>
          <p14:tracePt t="44089" x="3562350" y="2609850"/>
          <p14:tracePt t="44111" x="3568700" y="2603500"/>
          <p14:tracePt t="44123" x="3568700" y="2597150"/>
          <p14:tracePt t="44144" x="3568700" y="2590800"/>
          <p14:tracePt t="44164" x="3568700" y="2584450"/>
          <p14:tracePt t="44171" x="3568700" y="2578100"/>
          <p14:tracePt t="44178" x="3568700" y="2571750"/>
          <p14:tracePt t="44192" x="3568700" y="2565400"/>
          <p14:tracePt t="44200" x="3568700" y="2559050"/>
          <p14:tracePt t="44217" x="3568700" y="2552700"/>
          <p14:tracePt t="44234" x="3568700" y="2533650"/>
          <p14:tracePt t="44250" x="3575050" y="2527300"/>
          <p14:tracePt t="44267" x="3575050" y="2508250"/>
          <p14:tracePt t="44284" x="3581400" y="2495550"/>
          <p14:tracePt t="44301" x="3594100" y="2482850"/>
          <p14:tracePt t="44317" x="3600450" y="2463800"/>
          <p14:tracePt t="44334" x="3606800" y="2451100"/>
          <p14:tracePt t="44350" x="3619500" y="2432050"/>
          <p14:tracePt t="44367" x="3625850" y="2419350"/>
          <p14:tracePt t="44384" x="3644900" y="2393950"/>
          <p14:tracePt t="44400" x="3657600" y="2381250"/>
          <p14:tracePt t="44418" x="3670300" y="2368550"/>
          <p14:tracePt t="44434" x="3702050" y="2349500"/>
          <p14:tracePt t="44450" x="3714750" y="2336800"/>
          <p14:tracePt t="44467" x="3746500" y="2324100"/>
          <p14:tracePt t="44484" x="3765550" y="2311400"/>
          <p14:tracePt t="44501" x="3778250" y="2305050"/>
          <p14:tracePt t="44517" x="3797300" y="2305050"/>
          <p14:tracePt t="44534" x="3816350" y="2298700"/>
          <p14:tracePt t="44550" x="3841750" y="2292350"/>
          <p14:tracePt t="44567" x="3873500" y="2292350"/>
          <p14:tracePt t="44584" x="3905250" y="2286000"/>
          <p14:tracePt t="44601" x="3924300" y="2286000"/>
          <p14:tracePt t="44618" x="3949700" y="2286000"/>
          <p14:tracePt t="44634" x="3962400" y="2286000"/>
          <p14:tracePt t="44650" x="3987800" y="2286000"/>
          <p14:tracePt t="44667" x="4013200" y="2286000"/>
          <p14:tracePt t="44684" x="4025900" y="2286000"/>
          <p14:tracePt t="44700" x="4044950" y="2286000"/>
          <p14:tracePt t="44717" x="4076700" y="2286000"/>
          <p14:tracePt t="44734" x="4083050" y="2286000"/>
          <p14:tracePt t="44750" x="4102100" y="2286000"/>
          <p14:tracePt t="44767" x="4114800" y="2292350"/>
          <p14:tracePt t="44784" x="4127500" y="2292350"/>
          <p14:tracePt t="44800" x="4146550" y="2298700"/>
          <p14:tracePt t="44818" x="4165600" y="2305050"/>
          <p14:tracePt t="44834" x="4184650" y="2311400"/>
          <p14:tracePt t="44850" x="4203700" y="2317750"/>
          <p14:tracePt t="44867" x="4222750" y="2330450"/>
          <p14:tracePt t="44884" x="4229100" y="2336800"/>
          <p14:tracePt t="44900" x="4248150" y="2349500"/>
          <p14:tracePt t="44917" x="4254500" y="2355850"/>
          <p14:tracePt t="44934" x="4267200" y="2368550"/>
          <p14:tracePt t="44951" x="4286250" y="2381250"/>
          <p14:tracePt t="44967" x="4292600" y="2393950"/>
          <p14:tracePt t="44984" x="4305300" y="2413000"/>
          <p14:tracePt t="45000" x="4311650" y="2425700"/>
          <p14:tracePt t="45017" x="4324350" y="2444750"/>
          <p14:tracePt t="45034" x="4330700" y="2457450"/>
          <p14:tracePt t="45050" x="4330700" y="2482850"/>
          <p14:tracePt t="45067" x="4343400" y="2508250"/>
          <p14:tracePt t="45084" x="4343400" y="2520950"/>
          <p14:tracePt t="45100" x="4343400" y="2546350"/>
          <p14:tracePt t="45117" x="4343400" y="2565400"/>
          <p14:tracePt t="45134" x="4337050" y="2584450"/>
          <p14:tracePt t="45150" x="4318000" y="2622550"/>
          <p14:tracePt t="45167" x="4298950" y="2654300"/>
          <p14:tracePt t="45184" x="4260850" y="2692400"/>
          <p14:tracePt t="45200" x="4235450" y="2711450"/>
          <p14:tracePt t="45217" x="4191000" y="2743200"/>
          <p14:tracePt t="45234" x="4165600" y="2755900"/>
          <p14:tracePt t="45251" x="4114800" y="2774950"/>
          <p14:tracePt t="45267" x="4089400" y="2781300"/>
          <p14:tracePt t="45284" x="4051300" y="2787650"/>
          <p14:tracePt t="45300" x="3994150" y="2794000"/>
          <p14:tracePt t="45318" x="3956050" y="2794000"/>
          <p14:tracePt t="45334" x="3905250" y="2794000"/>
          <p14:tracePt t="45350" x="3879850" y="2787650"/>
          <p14:tracePt t="45368" x="3835400" y="2774950"/>
          <p14:tracePt t="45384" x="3810000" y="2762250"/>
          <p14:tracePt t="45400" x="3778250" y="2743200"/>
          <p14:tracePt t="45417" x="3740150" y="2717800"/>
          <p14:tracePt t="45434" x="3721100" y="2711450"/>
          <p14:tracePt t="45450" x="3702050" y="2692400"/>
          <p14:tracePt t="45467" x="3689350" y="2679700"/>
          <p14:tracePt t="45484" x="3676650" y="2660650"/>
          <p14:tracePt t="45500" x="3663950" y="2635250"/>
          <p14:tracePt t="45517" x="3651250" y="2616200"/>
          <p14:tracePt t="45534" x="3632200" y="2578100"/>
          <p14:tracePt t="45550" x="3632200" y="2552700"/>
          <p14:tracePt t="45567" x="3625850" y="2540000"/>
          <p14:tracePt t="45584" x="3625850" y="2527300"/>
          <p14:tracePt t="45600" x="3625850" y="2514600"/>
          <p14:tracePt t="45617" x="3625850" y="2508250"/>
          <p14:tracePt t="45634" x="3625850" y="2495550"/>
          <p14:tracePt t="45650" x="3632200" y="2476500"/>
          <p14:tracePt t="45667" x="3638550" y="2463800"/>
          <p14:tracePt t="45684" x="3657600" y="2425700"/>
          <p14:tracePt t="45700" x="3670300" y="2400300"/>
          <p14:tracePt t="45717" x="3689350" y="2381250"/>
          <p14:tracePt t="45734" x="3714750" y="2362200"/>
          <p14:tracePt t="45750" x="3721100" y="2349500"/>
          <p14:tracePt t="45767" x="3733800" y="2343150"/>
          <p14:tracePt t="45784" x="3746500" y="2336800"/>
          <p14:tracePt t="45801" x="3759200" y="2324100"/>
          <p14:tracePt t="45818" x="3771900" y="2317750"/>
          <p14:tracePt t="45834" x="3784600" y="2317750"/>
          <p14:tracePt t="45851" x="3803650" y="2311400"/>
          <p14:tracePt t="45867" x="3816350" y="2305050"/>
          <p14:tracePt t="45884" x="3841750" y="2305050"/>
          <p14:tracePt t="45900" x="3854450" y="2305050"/>
          <p14:tracePt t="45917" x="3867150" y="2305050"/>
          <p14:tracePt t="45934" x="3886200" y="2305050"/>
          <p14:tracePt t="45950" x="3898900" y="2305050"/>
          <p14:tracePt t="45967" x="3917950" y="2305050"/>
          <p14:tracePt t="45984" x="3930650" y="2305050"/>
          <p14:tracePt t="46000" x="3949700" y="2305050"/>
          <p14:tracePt t="46017" x="3962400" y="2305050"/>
          <p14:tracePt t="46034" x="3975100" y="2305050"/>
          <p14:tracePt t="46050" x="3987800" y="2305050"/>
          <p14:tracePt t="46067" x="3994150" y="2305050"/>
          <p14:tracePt t="46083" x="4013200" y="2305050"/>
          <p14:tracePt t="46100" x="4019550" y="2305050"/>
          <p14:tracePt t="46118" x="4032250" y="2305050"/>
          <p14:tracePt t="46134" x="4044950" y="2305050"/>
          <p14:tracePt t="46151" x="4051300" y="2305050"/>
          <p14:tracePt t="46153" x="4057650" y="2311400"/>
          <p14:tracePt t="46167" x="4064000" y="2317750"/>
          <p14:tracePt t="46184" x="4076700" y="2317750"/>
          <p14:tracePt t="46200" x="4095750" y="2324100"/>
          <p14:tracePt t="46217" x="4108450" y="2324100"/>
          <p14:tracePt t="46234" x="4121150" y="2324100"/>
          <p14:tracePt t="46250" x="4133850" y="2336800"/>
          <p14:tracePt t="46267" x="4146550" y="2336800"/>
          <p14:tracePt t="46284" x="4159250" y="2343150"/>
          <p14:tracePt t="46300" x="4165600" y="2343150"/>
          <p14:tracePt t="46318" x="4178300" y="2349500"/>
          <p14:tracePt t="46334" x="4178300" y="2355850"/>
          <p14:tracePt t="46350" x="4184650" y="2355850"/>
          <p14:tracePt t="46367" x="4184650" y="2362200"/>
          <p14:tracePt t="46384" x="4191000" y="2362200"/>
          <p14:tracePt t="46400" x="4191000" y="2368550"/>
          <p14:tracePt t="46417" x="4197350" y="2381250"/>
          <p14:tracePt t="46434" x="4203700" y="2387600"/>
          <p14:tracePt t="46450" x="4203700" y="2393950"/>
          <p14:tracePt t="46467" x="4203700" y="2400300"/>
          <p14:tracePt t="46483" x="4203700" y="2413000"/>
          <p14:tracePt t="46500" x="4203700" y="2419350"/>
          <p14:tracePt t="46517" x="4203700" y="2432050"/>
          <p14:tracePt t="46534" x="4203700" y="2444750"/>
          <p14:tracePt t="46551" x="4203700" y="2463800"/>
          <p14:tracePt t="46567" x="4203700" y="2476500"/>
          <p14:tracePt t="46584" x="4203700" y="2482850"/>
          <p14:tracePt t="46600" x="4197350" y="2495550"/>
          <p14:tracePt t="46617" x="4197350" y="2501900"/>
          <p14:tracePt t="46634" x="4191000" y="2520950"/>
          <p14:tracePt t="46651" x="4191000" y="2533650"/>
          <p14:tracePt t="46667" x="4178300" y="2546350"/>
          <p14:tracePt t="46684" x="4159250" y="2571750"/>
          <p14:tracePt t="46700" x="4146550" y="2584450"/>
          <p14:tracePt t="46717" x="4121150" y="2597150"/>
          <p14:tracePt t="46734" x="4102100" y="2616200"/>
          <p14:tracePt t="46751" x="4057650" y="2641600"/>
          <p14:tracePt t="46767" x="4032250" y="2660650"/>
          <p14:tracePt t="46784" x="3987800" y="2673350"/>
          <p14:tracePt t="46800" x="3937000" y="2692400"/>
          <p14:tracePt t="46817" x="3905250" y="2711450"/>
          <p14:tracePt t="46834" x="3860800" y="2711450"/>
          <p14:tracePt t="46850" x="3835400" y="2717800"/>
          <p14:tracePt t="46868" x="3797300" y="2717800"/>
          <p14:tracePt t="46884" x="3778250" y="2711450"/>
          <p14:tracePt t="46901" x="3752850" y="2705100"/>
          <p14:tracePt t="46917" x="3714750" y="2692400"/>
          <p14:tracePt t="46933" x="3695700" y="2679700"/>
          <p14:tracePt t="46950" x="3676650" y="2667000"/>
          <p14:tracePt t="46967" x="3670300" y="2667000"/>
          <p14:tracePt t="46984" x="3657600" y="2654300"/>
          <p14:tracePt t="47000" x="3651250" y="2641600"/>
          <p14:tracePt t="47017" x="3644900" y="2635250"/>
          <p14:tracePt t="47033" x="3638550" y="2609850"/>
          <p14:tracePt t="47050" x="3632200" y="2603500"/>
          <p14:tracePt t="47067" x="3632200" y="2584450"/>
          <p14:tracePt t="47084" x="3632200" y="2578100"/>
          <p14:tracePt t="47101" x="3632200" y="2565400"/>
          <p14:tracePt t="47117" x="3638550" y="2546350"/>
          <p14:tracePt t="47134" x="3644900" y="2540000"/>
          <p14:tracePt t="47150" x="3651250" y="2527300"/>
          <p14:tracePt t="47167" x="3663950" y="2508250"/>
          <p14:tracePt t="47184" x="3695700" y="2463800"/>
          <p14:tracePt t="47200" x="3714750" y="2432050"/>
          <p14:tracePt t="47217" x="3740150" y="2406650"/>
          <p14:tracePt t="47234" x="3765550" y="2374900"/>
          <p14:tracePt t="47250" x="3784600" y="2362200"/>
          <p14:tracePt t="47267" x="3803650" y="2343150"/>
          <p14:tracePt t="47284" x="3816350" y="2336800"/>
          <p14:tracePt t="47301" x="3835400" y="2330450"/>
          <p14:tracePt t="47318" x="3848100" y="2317750"/>
          <p14:tracePt t="47334" x="3867150" y="2311400"/>
          <p14:tracePt t="47350" x="3886200" y="2305050"/>
          <p14:tracePt t="47367" x="3905250" y="2305050"/>
          <p14:tracePt t="47384" x="3924300" y="2292350"/>
          <p14:tracePt t="47401" x="3943350" y="2292350"/>
          <p14:tracePt t="47418" x="3956050" y="2292350"/>
          <p14:tracePt t="47434" x="3975100" y="2292350"/>
          <p14:tracePt t="47450" x="3987800" y="2292350"/>
          <p14:tracePt t="47467" x="4044950" y="2292350"/>
          <p14:tracePt t="47484" x="4064000" y="2298700"/>
          <p14:tracePt t="47501" x="4089400" y="2305050"/>
          <p14:tracePt t="47517" x="4102100" y="2305050"/>
          <p14:tracePt t="47533" x="4108450" y="2311400"/>
          <p14:tracePt t="47551" x="4121150" y="2311400"/>
          <p14:tracePt t="47584" x="4127500" y="2317750"/>
          <p14:tracePt t="47617" x="4133850" y="2317750"/>
          <p14:tracePt t="47634" x="4133850" y="2324100"/>
          <p14:tracePt t="47686" x="4133850" y="2330450"/>
          <p14:tracePt t="48147" x="4146550" y="2330450"/>
          <p14:tracePt t="48154" x="4159250" y="2317750"/>
          <p14:tracePt t="48161" x="4184650" y="2317750"/>
          <p14:tracePt t="48168" x="4222750" y="2305050"/>
          <p14:tracePt t="48184" x="4298950" y="2279650"/>
          <p14:tracePt t="48201" x="4362450" y="2260600"/>
          <p14:tracePt t="48218" x="4445000" y="2247900"/>
          <p14:tracePt t="48234" x="4483100" y="2247900"/>
          <p14:tracePt t="48250" x="4527550" y="2247900"/>
          <p14:tracePt t="48267" x="4552950" y="2247900"/>
          <p14:tracePt t="48284" x="4591050" y="2247900"/>
          <p14:tracePt t="48300" x="4603750" y="2247900"/>
          <p14:tracePt t="48317" x="4616450" y="2247900"/>
          <p14:tracePt t="48334" x="4635500" y="2247900"/>
          <p14:tracePt t="48350" x="4648200" y="2247900"/>
          <p14:tracePt t="48367" x="4673600" y="2254250"/>
          <p14:tracePt t="48383" x="4692650" y="2266950"/>
          <p14:tracePt t="48401" x="4730750" y="2266950"/>
          <p14:tracePt t="48417" x="4762500" y="2279650"/>
          <p14:tracePt t="48434" x="4775200" y="2286000"/>
          <p14:tracePt t="48450" x="4794250" y="2298700"/>
          <p14:tracePt t="48467" x="4800600" y="2298700"/>
          <p14:tracePt t="48484" x="4813300" y="2311400"/>
          <p14:tracePt t="48500" x="4819650" y="2317750"/>
          <p14:tracePt t="48517" x="4832350" y="2336800"/>
          <p14:tracePt t="48533" x="4845050" y="2362200"/>
          <p14:tracePt t="48550" x="4851400" y="2381250"/>
          <p14:tracePt t="48567" x="4864100" y="2406650"/>
          <p14:tracePt t="48584" x="4870450" y="2432050"/>
          <p14:tracePt t="48601" x="4870450" y="2463800"/>
          <p14:tracePt t="48617" x="4870450" y="2476500"/>
          <p14:tracePt t="48634" x="4870450" y="2501900"/>
          <p14:tracePt t="48650" x="4851400" y="2552700"/>
          <p14:tracePt t="48667" x="4832350" y="2584450"/>
          <p14:tracePt t="48684" x="4800600" y="2628900"/>
          <p14:tracePt t="48700" x="4775200" y="2654300"/>
          <p14:tracePt t="48718" x="4718050" y="2679700"/>
          <p14:tracePt t="48734" x="4686300" y="2692400"/>
          <p14:tracePt t="48750" x="4641850" y="2705100"/>
          <p14:tracePt t="48767" x="4584700" y="2711450"/>
          <p14:tracePt t="48784" x="4546600" y="2711450"/>
          <p14:tracePt t="48800" x="4502150" y="2711450"/>
          <p14:tracePt t="48817" x="4483100" y="2711450"/>
          <p14:tracePt t="48834" x="4464050" y="2711450"/>
          <p14:tracePt t="48850" x="4445000" y="2705100"/>
          <p14:tracePt t="48868" x="4432300" y="2692400"/>
          <p14:tracePt t="48884" x="4406900" y="2679700"/>
          <p14:tracePt t="48900" x="4387850" y="2667000"/>
          <p14:tracePt t="48918" x="4368800" y="2641600"/>
          <p14:tracePt t="48934" x="4356100" y="2628900"/>
          <p14:tracePt t="48950" x="4343400" y="2616200"/>
          <p14:tracePt t="48967" x="4330700" y="2597150"/>
          <p14:tracePt t="48983" x="4324350" y="2578100"/>
          <p14:tracePt t="49000" x="4318000" y="2533650"/>
          <p14:tracePt t="49017" x="4311650" y="2489200"/>
          <p14:tracePt t="49034" x="4311650" y="2432050"/>
          <p14:tracePt t="49050" x="4311650" y="2406650"/>
          <p14:tracePt t="49067" x="4311650" y="2400300"/>
          <p14:tracePt t="49083" x="4311650" y="2381250"/>
          <p14:tracePt t="49100" x="4318000" y="2381250"/>
          <p14:tracePt t="49117" x="4324350" y="2368550"/>
          <p14:tracePt t="49134" x="4330700" y="2355850"/>
          <p14:tracePt t="49151" x="4356100" y="2336800"/>
          <p14:tracePt t="49167" x="4394200" y="2311400"/>
          <p14:tracePt t="49184" x="4432300" y="2286000"/>
          <p14:tracePt t="49200" x="4489450" y="2266950"/>
          <p14:tracePt t="49218" x="4521200" y="2260600"/>
          <p14:tracePt t="49234" x="4572000" y="2247900"/>
          <p14:tracePt t="49250" x="4616450" y="2247900"/>
          <p14:tracePt t="49267" x="4686300" y="2241550"/>
          <p14:tracePt t="49284" x="4775200" y="2247900"/>
          <p14:tracePt t="49300" x="4813300" y="2254250"/>
          <p14:tracePt t="49317" x="4838700" y="2254250"/>
          <p14:tracePt t="49334" x="4845050" y="2260600"/>
          <p14:tracePt t="49350" x="4857750" y="2266950"/>
          <p14:tracePt t="49367" x="4870450" y="2273300"/>
          <p14:tracePt t="49384" x="4876800" y="2286000"/>
          <p14:tracePt t="49400" x="4883150" y="2298700"/>
          <p14:tracePt t="49418" x="4889500" y="2311400"/>
          <p14:tracePt t="49434" x="4902200" y="2330450"/>
          <p14:tracePt t="49450" x="4902200" y="2336800"/>
          <p14:tracePt t="49467" x="4908550" y="2349500"/>
          <p14:tracePt t="49484" x="4908550" y="2362200"/>
          <p14:tracePt t="49500" x="4908550" y="2374900"/>
          <p14:tracePt t="49517" x="4908550" y="2425700"/>
          <p14:tracePt t="49534" x="4902200" y="2470150"/>
          <p14:tracePt t="49550" x="4883150" y="2527300"/>
          <p14:tracePt t="49567" x="4870450" y="2552700"/>
          <p14:tracePt t="49584" x="4857750" y="2578100"/>
          <p14:tracePt t="49600" x="4832350" y="2609850"/>
          <p14:tracePt t="49617" x="4813300" y="2622550"/>
          <p14:tracePt t="49634" x="4768850" y="2660650"/>
          <p14:tracePt t="49650" x="4737100" y="2686050"/>
          <p14:tracePt t="49667" x="4673600" y="2717800"/>
          <p14:tracePt t="49683" x="4641850" y="2724150"/>
          <p14:tracePt t="49700" x="4610100" y="2736850"/>
          <p14:tracePt t="49717" x="4572000" y="2736850"/>
          <p14:tracePt t="49734" x="4540250" y="2736850"/>
          <p14:tracePt t="49751" x="4502150" y="2724150"/>
          <p14:tracePt t="49767" x="4483100" y="2711450"/>
          <p14:tracePt t="49784" x="4464050" y="2698750"/>
          <p14:tracePt t="49800" x="4451350" y="2686050"/>
          <p14:tracePt t="49817" x="4445000" y="2679700"/>
          <p14:tracePt t="49834" x="4438650" y="2660650"/>
          <p14:tracePt t="49850" x="4432300" y="2647950"/>
          <p14:tracePt t="49867" x="4432300" y="2616200"/>
          <p14:tracePt t="49884" x="4445000" y="2578100"/>
          <p14:tracePt t="49900" x="4470400" y="2508250"/>
          <p14:tracePt t="49918" x="4483100" y="2463800"/>
          <p14:tracePt t="49934" x="4502150" y="2438400"/>
          <p14:tracePt t="49950" x="4533900" y="2400300"/>
          <p14:tracePt t="49967" x="4565650" y="2374900"/>
          <p14:tracePt t="49984" x="4629150" y="2317750"/>
          <p14:tracePt t="50000" x="4686300" y="2286000"/>
          <p14:tracePt t="50017" x="4724400" y="2260600"/>
          <p14:tracePt t="50034" x="4768850" y="2228850"/>
          <p14:tracePt t="50050" x="4794250" y="2222500"/>
          <p14:tracePt t="50067" x="4826000" y="2203450"/>
          <p14:tracePt t="50084" x="4864100" y="2190750"/>
          <p14:tracePt t="50100" x="4921250" y="2165350"/>
          <p14:tracePt t="50117" x="4978400" y="2159000"/>
          <p14:tracePt t="50134" x="5035550" y="2152650"/>
          <p14:tracePt t="50150" x="5092700" y="2139950"/>
          <p14:tracePt t="50167" x="5118100" y="2133600"/>
          <p14:tracePt t="50183" x="5162550" y="2133600"/>
          <p14:tracePt t="50200" x="5200650" y="2133600"/>
          <p14:tracePt t="50217" x="5264150" y="2133600"/>
          <p14:tracePt t="50234" x="5289550" y="2133600"/>
          <p14:tracePt t="50603" x="5295900" y="2139950"/>
          <p14:tracePt t="50609" x="5314950" y="2152650"/>
          <p14:tracePt t="50617" x="5321300" y="2165350"/>
          <p14:tracePt t="50633" x="5340350" y="2184400"/>
          <p14:tracePt t="50650" x="5359400" y="2203450"/>
          <p14:tracePt t="50651" x="5365750" y="2216150"/>
          <p14:tracePt t="50667" x="5378450" y="2228850"/>
          <p14:tracePt t="50684" x="5391150" y="2241550"/>
          <p14:tracePt t="50700" x="5403850" y="2266950"/>
          <p14:tracePt t="50717" x="5416550" y="2279650"/>
          <p14:tracePt t="50734" x="5441950" y="2317750"/>
          <p14:tracePt t="50750" x="5448300" y="2336800"/>
          <p14:tracePt t="50767" x="5467350" y="2368550"/>
          <p14:tracePt t="50784" x="5473700" y="2381250"/>
          <p14:tracePt t="50800" x="5473700" y="2393950"/>
          <p14:tracePt t="50817" x="5480050" y="2406650"/>
          <p14:tracePt t="50834" x="5486400" y="2425700"/>
          <p14:tracePt t="50850" x="5486400" y="2457450"/>
          <p14:tracePt t="50867" x="5486400" y="2482850"/>
          <p14:tracePt t="50884" x="5486400" y="2495550"/>
          <p14:tracePt t="50900" x="5486400" y="2514600"/>
          <p14:tracePt t="50917" x="5486400" y="2527300"/>
          <p14:tracePt t="50934" x="5486400" y="2559050"/>
          <p14:tracePt t="50950" x="5480050" y="2590800"/>
          <p14:tracePt t="50967" x="5473700" y="2641600"/>
          <p14:tracePt t="50984" x="5461000" y="2673350"/>
          <p14:tracePt t="51000" x="5454650" y="2692400"/>
          <p14:tracePt t="51017" x="5441950" y="2717800"/>
          <p14:tracePt t="51034" x="5435600" y="2730500"/>
          <p14:tracePt t="51050" x="5422900" y="2749550"/>
          <p14:tracePt t="51067" x="5403850" y="2768600"/>
          <p14:tracePt t="51084" x="5359400" y="2806700"/>
          <p14:tracePt t="51100" x="5334000" y="2819400"/>
          <p14:tracePt t="51117" x="5308600" y="2838450"/>
          <p14:tracePt t="51134" x="5283200" y="2838450"/>
          <p14:tracePt t="51150" x="5264150" y="2838450"/>
          <p14:tracePt t="51167" x="5226050" y="2838450"/>
          <p14:tracePt t="51184" x="5181600" y="2813050"/>
          <p14:tracePt t="51201" x="5092700" y="2736850"/>
          <p14:tracePt t="51217" x="5035550" y="2698750"/>
          <p14:tracePt t="51234" x="5016500" y="2673350"/>
          <p14:tracePt t="51250" x="4984750" y="2641600"/>
          <p14:tracePt t="51267" x="4972050" y="2628900"/>
          <p14:tracePt t="51283" x="4959350" y="2603500"/>
          <p14:tracePt t="51300" x="4953000" y="2590800"/>
          <p14:tracePt t="51317" x="4946650" y="2565400"/>
          <p14:tracePt t="51333" x="4946650" y="2540000"/>
          <p14:tracePt t="51350" x="4946650" y="2508250"/>
          <p14:tracePt t="51367" x="4946650" y="2457450"/>
          <p14:tracePt t="51383" x="4946650" y="2432050"/>
          <p14:tracePt t="51400" x="4959350" y="2381250"/>
          <p14:tracePt t="51417" x="4972050" y="2355850"/>
          <p14:tracePt t="51434" x="4984750" y="2330450"/>
          <p14:tracePt t="51450" x="4997450" y="2298700"/>
          <p14:tracePt t="51467" x="5010150" y="2279650"/>
          <p14:tracePt t="51484" x="5022850" y="2260600"/>
          <p14:tracePt t="51500" x="5035550" y="2241550"/>
          <p14:tracePt t="51517" x="5041900" y="2235200"/>
          <p14:tracePt t="51534" x="5060950" y="2222500"/>
          <p14:tracePt t="51550" x="5073650" y="2209800"/>
          <p14:tracePt t="51567" x="5099050" y="2190750"/>
          <p14:tracePt t="51584" x="5124450" y="2178050"/>
          <p14:tracePt t="51600" x="5143500" y="2165350"/>
          <p14:tracePt t="51617" x="5162550" y="2159000"/>
          <p14:tracePt t="51634" x="5181600" y="2152650"/>
          <p14:tracePt t="51650" x="5194300" y="2146300"/>
          <p14:tracePt t="51667" x="5213350" y="2139950"/>
          <p14:tracePt t="51683" x="5232400" y="2139950"/>
          <p14:tracePt t="51700" x="5257800" y="2139950"/>
          <p14:tracePt t="51717" x="5283200" y="2139950"/>
          <p14:tracePt t="51734" x="5314950" y="2139950"/>
          <p14:tracePt t="51751" x="5340350" y="2139950"/>
          <p14:tracePt t="51767" x="5346700" y="2139950"/>
          <p14:tracePt t="51784" x="5359400" y="2139950"/>
          <p14:tracePt t="51800" x="5378450" y="2146300"/>
          <p14:tracePt t="51817" x="5384800" y="2146300"/>
          <p14:tracePt t="51834" x="5397500" y="2159000"/>
          <p14:tracePt t="51850" x="5410200" y="2165350"/>
          <p14:tracePt t="51867" x="5422900" y="2171700"/>
          <p14:tracePt t="51883" x="5448300" y="2203450"/>
          <p14:tracePt t="51900" x="5461000" y="2216150"/>
          <p14:tracePt t="51917" x="5486400" y="2247900"/>
          <p14:tracePt t="51934" x="5499100" y="2266950"/>
          <p14:tracePt t="51950" x="5518150" y="2298700"/>
          <p14:tracePt t="51967" x="5530850" y="2317750"/>
          <p14:tracePt t="51984" x="5537200" y="2343150"/>
          <p14:tracePt t="52000" x="5549900" y="2374900"/>
          <p14:tracePt t="52017" x="5556250" y="2400300"/>
          <p14:tracePt t="52034" x="5562600" y="2432050"/>
          <p14:tracePt t="52050" x="5568950" y="2451100"/>
          <p14:tracePt t="52067" x="5568950" y="2476500"/>
          <p14:tracePt t="52083" x="5568950" y="2495550"/>
          <p14:tracePt t="52100" x="5568950" y="2514600"/>
          <p14:tracePt t="52117" x="5568950" y="2540000"/>
          <p14:tracePt t="52134" x="5568950" y="2559050"/>
          <p14:tracePt t="52150" x="5562600" y="2590800"/>
          <p14:tracePt t="52167" x="5556250" y="2609850"/>
          <p14:tracePt t="52184" x="5537200" y="2641600"/>
          <p14:tracePt t="52200" x="5530850" y="2660650"/>
          <p14:tracePt t="52217" x="5518150" y="2673350"/>
          <p14:tracePt t="52234" x="5492750" y="2705100"/>
          <p14:tracePt t="52251" x="5486400" y="2711450"/>
          <p14:tracePt t="52267" x="5461000" y="2730500"/>
          <p14:tracePt t="52283" x="5448300" y="2743200"/>
          <p14:tracePt t="52301" x="5429250" y="2755900"/>
          <p14:tracePt t="52317" x="5391150" y="2774950"/>
          <p14:tracePt t="52335" x="5365750" y="2787650"/>
          <p14:tracePt t="52350" x="5334000" y="2800350"/>
          <p14:tracePt t="52367" x="5308600" y="2813050"/>
          <p14:tracePt t="52384" x="5270500" y="2819400"/>
          <p14:tracePt t="52400" x="5232400" y="2819400"/>
          <p14:tracePt t="52417" x="5200650" y="2819400"/>
          <p14:tracePt t="52434" x="5137150" y="2800350"/>
          <p14:tracePt t="52451" x="5099050" y="2794000"/>
          <p14:tracePt t="52467" x="5067300" y="2774950"/>
          <p14:tracePt t="52484" x="5041900" y="2762250"/>
          <p14:tracePt t="52500" x="5016500" y="2730500"/>
          <p14:tracePt t="52517" x="4984750" y="2698750"/>
          <p14:tracePt t="52534" x="4953000" y="2647950"/>
          <p14:tracePt t="52550" x="4921250" y="2565400"/>
          <p14:tracePt t="52567" x="4908550" y="2533650"/>
          <p14:tracePt t="52584" x="4895850" y="2495550"/>
          <p14:tracePt t="52600" x="4895850" y="2482850"/>
          <p14:tracePt t="52617" x="4895850" y="2451100"/>
          <p14:tracePt t="52633" x="4895850" y="2425700"/>
          <p14:tracePt t="52650" x="4902200" y="2381250"/>
          <p14:tracePt t="52667" x="4921250" y="2324100"/>
          <p14:tracePt t="52684" x="4927600" y="2298700"/>
          <p14:tracePt t="52701" x="4940300" y="2266950"/>
          <p14:tracePt t="52717" x="4946650" y="2254250"/>
          <p14:tracePt t="52734" x="4953000" y="2241550"/>
          <p14:tracePt t="52750" x="4965700" y="2228850"/>
          <p14:tracePt t="52767" x="4972050" y="2216150"/>
          <p14:tracePt t="52784" x="4978400" y="2197100"/>
          <p14:tracePt t="52800" x="4991100" y="2190750"/>
          <p14:tracePt t="52817" x="5010150" y="2171700"/>
          <p14:tracePt t="52834" x="5022850" y="2159000"/>
          <p14:tracePt t="52850" x="5041900" y="2139950"/>
          <p14:tracePt t="52867" x="5073650" y="2120900"/>
          <p14:tracePt t="52884" x="5105400" y="2108200"/>
          <p14:tracePt t="52900" x="5143500" y="2089150"/>
          <p14:tracePt t="52917" x="5168900" y="2082800"/>
          <p14:tracePt t="52934" x="5194300" y="2070100"/>
          <p14:tracePt t="52950" x="5264150" y="2057400"/>
          <p14:tracePt t="52969" x="5327650" y="2057400"/>
          <p14:tracePt t="52984" x="5353050" y="2057400"/>
          <p14:tracePt t="53001" x="5378450" y="2057400"/>
          <p14:tracePt t="53017" x="5397500" y="2057400"/>
          <p14:tracePt t="53034" x="5410200" y="2063750"/>
          <p14:tracePt t="53051" x="5429250" y="2063750"/>
          <p14:tracePt t="53067" x="5448300" y="2076450"/>
          <p14:tracePt t="53084" x="5480050" y="2095500"/>
          <p14:tracePt t="53100" x="5543550" y="2146300"/>
          <p14:tracePt t="53117" x="5575300" y="2184400"/>
          <p14:tracePt t="53133" x="5607050" y="2222500"/>
          <p14:tracePt t="53150" x="5626100" y="2254250"/>
          <p14:tracePt t="53167" x="5645150" y="2279650"/>
          <p14:tracePt t="53169" x="5645150" y="2292350"/>
          <p14:tracePt t="53183" x="5664200" y="2324100"/>
          <p14:tracePt t="53200" x="5676900" y="2349500"/>
          <p14:tracePt t="53217" x="5695950" y="2393950"/>
          <p14:tracePt t="53234" x="5702300" y="2425700"/>
          <p14:tracePt t="53251" x="5721350" y="2482850"/>
          <p14:tracePt t="53267" x="5721350" y="2520950"/>
          <p14:tracePt t="53284" x="5721350" y="2565400"/>
          <p14:tracePt t="53300" x="5708650" y="2654300"/>
          <p14:tracePt t="53317" x="5683250" y="2711450"/>
          <p14:tracePt t="53334" x="5645150" y="2794000"/>
          <p14:tracePt t="53350" x="5607050" y="2851150"/>
          <p14:tracePt t="53367" x="5549900" y="2927350"/>
          <p14:tracePt t="53384" x="5518150" y="2965450"/>
          <p14:tracePt t="53400" x="5473700" y="2997200"/>
          <p14:tracePt t="53417" x="5416550" y="3028950"/>
          <p14:tracePt t="53434" x="5384800" y="3048000"/>
          <p14:tracePt t="53450" x="5340350" y="3060700"/>
          <p14:tracePt t="53467" x="5308600" y="3067050"/>
          <p14:tracePt t="53484" x="5257800" y="3067050"/>
          <p14:tracePt t="53500" x="5232400" y="3067050"/>
          <p14:tracePt t="53517" x="5200650" y="3067050"/>
          <p14:tracePt t="53534" x="5149850" y="3060700"/>
          <p14:tracePt t="53550" x="5124450" y="3054350"/>
          <p14:tracePt t="53567" x="5080000" y="3035300"/>
          <p14:tracePt t="53584" x="5060950" y="3028950"/>
          <p14:tracePt t="53601" x="5035550" y="3009900"/>
          <p14:tracePt t="53617" x="5016500" y="2997200"/>
          <p14:tracePt t="53633" x="4991100" y="2978150"/>
          <p14:tracePt t="53650" x="4933950" y="2933700"/>
          <p14:tracePt t="53667" x="4895850" y="2889250"/>
          <p14:tracePt t="53684" x="4845050" y="2813050"/>
          <p14:tracePt t="53700" x="4813300" y="2762250"/>
          <p14:tracePt t="53717" x="4794250" y="2711450"/>
          <p14:tracePt t="53733" x="4775200" y="2673350"/>
          <p14:tracePt t="53750" x="4768850" y="2660650"/>
          <p14:tracePt t="53767" x="4762500" y="2622550"/>
          <p14:tracePt t="53784" x="4756150" y="2597150"/>
          <p14:tracePt t="53800" x="4749800" y="2546350"/>
          <p14:tracePt t="53817" x="4749800" y="2533650"/>
          <p14:tracePt t="53834" x="4749800" y="2520950"/>
          <p14:tracePt t="53850" x="4749800" y="2514600"/>
          <p14:tracePt t="53867" x="4749800" y="2508250"/>
          <p14:tracePt t="54186" x="4756150" y="2508250"/>
          <p14:tracePt t="54192" x="4781550" y="2501900"/>
          <p14:tracePt t="54200" x="4826000" y="2482850"/>
          <p14:tracePt t="54217" x="4965700" y="2444750"/>
          <p14:tracePt t="54235" x="5181600" y="2393950"/>
          <p14:tracePt t="54251" x="5276850" y="2368550"/>
          <p14:tracePt t="54267" x="5340350" y="2355850"/>
          <p14:tracePt t="54284" x="5403850" y="2343150"/>
          <p14:tracePt t="54300" x="5422900" y="2336800"/>
          <p14:tracePt t="54317" x="5448300" y="2336800"/>
          <p14:tracePt t="54334" x="5467350" y="2336800"/>
          <p14:tracePt t="54351" x="5486400" y="2330450"/>
          <p14:tracePt t="54367" x="5499100" y="2330450"/>
          <p14:tracePt t="54383" x="5518150" y="2324100"/>
          <p14:tracePt t="54675" x="5518150" y="2317750"/>
          <p14:tracePt t="54688" x="5518150" y="2305050"/>
          <p14:tracePt t="54702" x="5518150" y="2298700"/>
          <p14:tracePt t="54715" x="5518150" y="2286000"/>
          <p14:tracePt t="54729" x="5524500" y="2279650"/>
          <p14:tracePt t="54736" x="5524500" y="2273300"/>
          <p14:tracePt t="54750" x="5524500" y="2266950"/>
          <p14:tracePt t="54767" x="5530850" y="2260600"/>
          <p14:tracePt t="54784" x="5530850" y="2254250"/>
          <p14:tracePt t="54800" x="5537200" y="2247900"/>
          <p14:tracePt t="54817" x="5543550" y="2228850"/>
          <p14:tracePt t="54833" x="5549900" y="2209800"/>
          <p14:tracePt t="54850" x="5556250" y="2197100"/>
          <p14:tracePt t="54867" x="5568950" y="2184400"/>
          <p14:tracePt t="54884" x="5575300" y="2171700"/>
          <p14:tracePt t="54901" x="5581650" y="2165350"/>
          <p14:tracePt t="54917" x="5588000" y="2165350"/>
          <p14:tracePt t="54934" x="5594350" y="2165350"/>
          <p14:tracePt t="54950" x="5607050" y="2165350"/>
          <p14:tracePt t="54967" x="5619750" y="2165350"/>
          <p14:tracePt t="54984" x="5632450" y="2165350"/>
          <p14:tracePt t="55000" x="5645150" y="2165350"/>
          <p14:tracePt t="55017" x="5657850" y="2165350"/>
          <p14:tracePt t="55034" x="5670550" y="2165350"/>
          <p14:tracePt t="55050" x="5676900" y="2165350"/>
          <p14:tracePt t="55067" x="5689600" y="2165350"/>
          <p14:tracePt t="55084" x="5702300" y="2159000"/>
          <p14:tracePt t="55100" x="5721350" y="2152650"/>
          <p14:tracePt t="55117" x="5740400" y="2152650"/>
          <p14:tracePt t="55135" x="5765800" y="2152650"/>
          <p14:tracePt t="55151" x="5778500" y="2152650"/>
          <p14:tracePt t="55167" x="5791200" y="2152650"/>
          <p14:tracePt t="55184" x="5810250" y="2152650"/>
          <p14:tracePt t="55200" x="5816600" y="2152650"/>
          <p14:tracePt t="55217" x="5842000" y="2146300"/>
          <p14:tracePt t="55234" x="5848350" y="2146300"/>
          <p14:tracePt t="55250" x="5861050" y="2146300"/>
          <p14:tracePt t="55267" x="5873750" y="2146300"/>
          <p14:tracePt t="55284" x="5886450" y="2146300"/>
          <p14:tracePt t="55300" x="5899150" y="2146300"/>
          <p14:tracePt t="55317" x="5905500" y="2146300"/>
          <p14:tracePt t="55334" x="5911850" y="2146300"/>
          <p14:tracePt t="55350" x="5918200" y="2146300"/>
          <p14:tracePt t="55658" x="5924550" y="2146300"/>
          <p14:tracePt t="55664" x="5943600" y="2139950"/>
          <p14:tracePt t="55671" x="5969000" y="2133600"/>
          <p14:tracePt t="55684" x="6007100" y="2133600"/>
          <p14:tracePt t="55700" x="6115050" y="2114550"/>
          <p14:tracePt t="55717" x="6165850" y="2101850"/>
          <p14:tracePt t="55733" x="6261100" y="2089150"/>
          <p14:tracePt t="55750" x="6318250" y="2082800"/>
          <p14:tracePt t="55767" x="6375400" y="2082800"/>
          <p14:tracePt t="55784" x="6407150" y="2082800"/>
          <p14:tracePt t="55800" x="6445250" y="2082800"/>
          <p14:tracePt t="55817" x="6489700" y="2082800"/>
          <p14:tracePt t="55833" x="6527800" y="2082800"/>
          <p14:tracePt t="55850" x="6584950" y="2082800"/>
          <p14:tracePt t="55868" x="6604000" y="2082800"/>
          <p14:tracePt t="55884" x="6635750" y="2082800"/>
          <p14:tracePt t="55900" x="6648450" y="2082800"/>
          <p14:tracePt t="55917" x="6661150" y="2082800"/>
          <p14:tracePt t="55934" x="6673850" y="2082800"/>
          <p14:tracePt t="55967" x="6686550" y="2082800"/>
          <p14:tracePt t="55983" x="6692900" y="2082800"/>
          <p14:tracePt t="56000" x="6705600" y="2082800"/>
          <p14:tracePt t="56017" x="6724650" y="2082800"/>
          <p14:tracePt t="56033" x="6737350" y="2089150"/>
          <p14:tracePt t="56050" x="6750050" y="2089150"/>
          <p14:tracePt t="56067" x="6756400" y="2089150"/>
          <p14:tracePt t="56083" x="6769100" y="2089150"/>
          <p14:tracePt t="56117" x="6781800" y="2095500"/>
          <p14:tracePt t="56134" x="6788150" y="2101850"/>
          <p14:tracePt t="56150" x="6800850" y="2101850"/>
          <p14:tracePt t="56167" x="6813550" y="2108200"/>
          <p14:tracePt t="56184" x="6819900" y="2114550"/>
          <p14:tracePt t="56200" x="6826250" y="2114550"/>
          <p14:tracePt t="56217" x="6832600" y="2114550"/>
          <p14:tracePt t="56250" x="6838950" y="2114550"/>
          <p14:tracePt t="56278" x="6845300" y="2120900"/>
          <p14:tracePt t="56284" x="6851650" y="2120900"/>
          <p14:tracePt t="56312" x="6858000" y="2120900"/>
          <p14:tracePt t="56341" x="6858000" y="2127250"/>
          <p14:tracePt t="56347" x="6864350" y="2127250"/>
          <p14:tracePt t="56374" x="6864350" y="2133600"/>
          <p14:tracePt t="56380" x="6864350" y="2139950"/>
          <p14:tracePt t="56387" x="6870700" y="2139950"/>
          <p14:tracePt t="56400" x="6870700" y="2146300"/>
          <p14:tracePt t="56417" x="6877050" y="2184400"/>
          <p14:tracePt t="56433" x="6889750" y="2222500"/>
          <p14:tracePt t="56450" x="6902450" y="2279650"/>
          <p14:tracePt t="56467" x="6902450" y="2317750"/>
          <p14:tracePt t="56483" x="6902450" y="2343150"/>
          <p14:tracePt t="56500" x="6902450" y="2374900"/>
          <p14:tracePt t="56517" x="6902450" y="2400300"/>
          <p14:tracePt t="56533" x="6902450" y="2457450"/>
          <p14:tracePt t="56550" x="6902450" y="2495550"/>
          <p14:tracePt t="56567" x="6902450" y="2552700"/>
          <p14:tracePt t="56583" x="6902450" y="2584450"/>
          <p14:tracePt t="56600" x="6902450" y="2616200"/>
          <p14:tracePt t="56617" x="6902450" y="2635250"/>
          <p14:tracePt t="56633" x="6896100" y="2647950"/>
          <p14:tracePt t="56650" x="6889750" y="2679700"/>
          <p14:tracePt t="56667" x="6889750" y="2705100"/>
          <p14:tracePt t="56683" x="6877050" y="2743200"/>
          <p14:tracePt t="56700" x="6864350" y="2774950"/>
          <p14:tracePt t="56717" x="6851650" y="2800350"/>
          <p14:tracePt t="56733" x="6832600" y="2825750"/>
          <p14:tracePt t="56750" x="6819900" y="2844800"/>
          <p14:tracePt t="56767" x="6800850" y="2863850"/>
          <p14:tracePt t="56783" x="6788150" y="2876550"/>
          <p14:tracePt t="56800" x="6769100" y="2882900"/>
          <p14:tracePt t="56817" x="6762750" y="2882900"/>
          <p14:tracePt t="56834" x="6756400" y="2889250"/>
          <p14:tracePt t="56850" x="6743700" y="2889250"/>
          <p14:tracePt t="56867" x="6737350" y="2889250"/>
          <p14:tracePt t="56883" x="6731000" y="2889250"/>
          <p14:tracePt t="56900" x="6724650" y="2889250"/>
          <p14:tracePt t="56917" x="6718300" y="2889250"/>
          <p14:tracePt t="56933" x="6711950" y="2889250"/>
          <p14:tracePt t="56950" x="6705600" y="2889250"/>
          <p14:tracePt t="56967" x="6699250" y="2889250"/>
          <p14:tracePt t="57000" x="6686550" y="2889250"/>
          <p14:tracePt t="57017" x="6680200" y="2889250"/>
          <p14:tracePt t="57034" x="6673850" y="2889250"/>
          <p14:tracePt t="57050" x="6667500" y="2889250"/>
          <p14:tracePt t="57068" x="6654800" y="2889250"/>
          <p14:tracePt t="57085" x="6635750" y="2889250"/>
          <p14:tracePt t="57100" x="6610350" y="2889250"/>
          <p14:tracePt t="57117" x="6591300" y="2889250"/>
          <p14:tracePt t="57134" x="6553200" y="2889250"/>
          <p14:tracePt t="57151" x="6483350" y="2889250"/>
          <p14:tracePt t="57167" x="6369050" y="2882900"/>
          <p14:tracePt t="57183" x="6235700" y="2882900"/>
          <p14:tracePt t="57200" x="6115050" y="2882900"/>
          <p14:tracePt t="57217" x="6076950" y="2882900"/>
          <p14:tracePt t="57234" x="6038850" y="2882900"/>
          <p14:tracePt t="57250" x="6019800" y="2882900"/>
          <p14:tracePt t="57267" x="6007100" y="2882900"/>
          <p14:tracePt t="57284" x="6000750" y="2882900"/>
          <p14:tracePt t="57300" x="5994400" y="2876550"/>
          <p14:tracePt t="57317" x="5969000" y="2870200"/>
          <p14:tracePt t="57333" x="5943600" y="2863850"/>
          <p14:tracePt t="57351" x="5924550" y="2857500"/>
          <p14:tracePt t="57367" x="5899150" y="2857500"/>
          <p14:tracePt t="57383" x="5886450" y="2851150"/>
          <p14:tracePt t="57400" x="5873750" y="2844800"/>
          <p14:tracePt t="57417" x="5867400" y="2838450"/>
          <p14:tracePt t="57433" x="5848350" y="2825750"/>
          <p14:tracePt t="57450" x="5835650" y="2819400"/>
          <p14:tracePt t="57467" x="5816600" y="2794000"/>
          <p14:tracePt t="57483" x="5778500" y="2755900"/>
          <p14:tracePt t="57500" x="5759450" y="2736850"/>
          <p14:tracePt t="57517" x="5734050" y="2711450"/>
          <p14:tracePt t="57533" x="5721350" y="2698750"/>
          <p14:tracePt t="57550" x="5702300" y="2673350"/>
          <p14:tracePt t="57567" x="5689600" y="2647950"/>
          <p14:tracePt t="57584" x="5676900" y="2616200"/>
          <p14:tracePt t="57600" x="5657850" y="2559050"/>
          <p14:tracePt t="57618" x="5645150" y="2520950"/>
          <p14:tracePt t="57634" x="5632450" y="2470150"/>
          <p14:tracePt t="57650" x="5619750" y="2444750"/>
          <p14:tracePt t="57652" x="5613400" y="2432050"/>
          <p14:tracePt t="57667" x="5613400" y="2406650"/>
          <p14:tracePt t="57683" x="5607050" y="2387600"/>
          <p14:tracePt t="57701" x="5600700" y="2343150"/>
          <p14:tracePt t="57717" x="5600700" y="2324100"/>
          <p14:tracePt t="57733" x="5594350" y="2298700"/>
          <p14:tracePt t="57750" x="5594350" y="2273300"/>
          <p14:tracePt t="57767" x="5594350" y="2266950"/>
          <p14:tracePt t="57783" x="5594350" y="2247900"/>
          <p14:tracePt t="57800" x="5594350" y="2241550"/>
          <p14:tracePt t="57817" x="5594350" y="2228850"/>
          <p14:tracePt t="57833" x="5607050" y="2190750"/>
          <p14:tracePt t="57851" x="5626100" y="2159000"/>
          <p14:tracePt t="57867" x="5651500" y="2114550"/>
          <p14:tracePt t="57884" x="5670550" y="2082800"/>
          <p14:tracePt t="57900" x="5689600" y="2051050"/>
          <p14:tracePt t="57917" x="5695950" y="2038350"/>
          <p14:tracePt t="57933" x="5708650" y="2032000"/>
          <p14:tracePt t="57950" x="5734050" y="2012950"/>
          <p14:tracePt t="57967" x="5746750" y="2000250"/>
          <p14:tracePt t="57983" x="5784850" y="1974850"/>
          <p14:tracePt t="58000" x="5816600" y="1968500"/>
          <p14:tracePt t="58017" x="5861050" y="1949450"/>
          <p14:tracePt t="58033" x="5886450" y="1936750"/>
          <p14:tracePt t="58050" x="5905500" y="1930400"/>
          <p14:tracePt t="58067" x="5930900" y="1917700"/>
          <p14:tracePt t="58083" x="5949950" y="1917700"/>
          <p14:tracePt t="58100" x="5981700" y="1911350"/>
          <p14:tracePt t="58117" x="5994400" y="1911350"/>
          <p14:tracePt t="58134" x="6032500" y="1911350"/>
          <p14:tracePt t="58150" x="6051550" y="1911350"/>
          <p14:tracePt t="58167" x="6076950" y="1911350"/>
          <p14:tracePt t="58169" x="6083300" y="1911350"/>
          <p14:tracePt t="58183" x="6102350" y="1911350"/>
          <p14:tracePt t="58200" x="6121400" y="1911350"/>
          <p14:tracePt t="58217" x="6153150" y="1917700"/>
          <p14:tracePt t="58233" x="6178550" y="1924050"/>
          <p14:tracePt t="58250" x="6203950" y="1924050"/>
          <p14:tracePt t="58267" x="6248400" y="1930400"/>
          <p14:tracePt t="58284" x="6273800" y="1936750"/>
          <p14:tracePt t="58300" x="6311900" y="1943100"/>
          <p14:tracePt t="58317" x="6330950" y="1943100"/>
          <p14:tracePt t="58333" x="6350000" y="1943100"/>
          <p14:tracePt t="58351" x="6362700" y="1943100"/>
          <p14:tracePt t="58367" x="6381750" y="1943100"/>
          <p14:tracePt t="58384" x="6419850" y="1949450"/>
          <p14:tracePt t="58400" x="6457950" y="1949450"/>
          <p14:tracePt t="58417" x="6515100" y="1949450"/>
          <p14:tracePt t="58433" x="6540500" y="1949450"/>
          <p14:tracePt t="58450" x="6559550" y="1949450"/>
          <p14:tracePt t="58467" x="6572250" y="1949450"/>
          <p14:tracePt t="58483" x="6578600" y="1949450"/>
          <p14:tracePt t="58500" x="6584950" y="1949450"/>
          <p14:tracePt t="58517" x="6597650" y="1949450"/>
          <p14:tracePt t="58912" x="6604000" y="1949450"/>
          <p14:tracePt t="58918" x="6616700" y="1949450"/>
          <p14:tracePt t="58925" x="6629400" y="1949450"/>
          <p14:tracePt t="58933" x="6648450" y="1955800"/>
          <p14:tracePt t="58950" x="6692900" y="1968500"/>
          <p14:tracePt t="58967" x="6743700" y="1993900"/>
          <p14:tracePt t="58983" x="6775450" y="2006600"/>
          <p14:tracePt t="59001" x="6807200" y="2038350"/>
          <p14:tracePt t="59017" x="6832600" y="2057400"/>
          <p14:tracePt t="59033" x="6851650" y="2076450"/>
          <p14:tracePt t="59051" x="6870700" y="2108200"/>
          <p14:tracePt t="59067" x="6883400" y="2133600"/>
          <p14:tracePt t="59084" x="6902450" y="2178050"/>
          <p14:tracePt t="59100" x="6915150" y="2216150"/>
          <p14:tracePt t="59117" x="6921500" y="2273300"/>
          <p14:tracePt t="59133" x="6940550" y="2343150"/>
          <p14:tracePt t="59150" x="6946900" y="2393950"/>
          <p14:tracePt t="59167" x="6946900" y="2451100"/>
          <p14:tracePt t="59183" x="6946900" y="2482850"/>
          <p14:tracePt t="59200" x="6946900" y="2514600"/>
          <p14:tracePt t="59217" x="6946900" y="2540000"/>
          <p14:tracePt t="59234" x="6946900" y="2552700"/>
          <p14:tracePt t="59250" x="6946900" y="2590800"/>
          <p14:tracePt t="59267" x="6946900" y="2616200"/>
          <p14:tracePt t="59283" x="6940550" y="2654300"/>
          <p14:tracePt t="59300" x="6934200" y="2692400"/>
          <p14:tracePt t="59317" x="6921500" y="2743200"/>
          <p14:tracePt t="59333" x="6902450" y="2787650"/>
          <p14:tracePt t="59350" x="6889750" y="2825750"/>
          <p14:tracePt t="59367" x="6864350" y="2870200"/>
          <p14:tracePt t="59383" x="6845300" y="2895600"/>
          <p14:tracePt t="59400" x="6813550" y="2940050"/>
          <p14:tracePt t="59417" x="6788150" y="2965450"/>
          <p14:tracePt t="59434" x="6756400" y="2990850"/>
          <p14:tracePt t="59450" x="6737350" y="3003550"/>
          <p14:tracePt t="59467" x="6718300" y="3003550"/>
          <p14:tracePt t="59483" x="6699250" y="3009900"/>
          <p14:tracePt t="59500" x="6680200" y="3009900"/>
          <p14:tracePt t="59517" x="6623050" y="3009900"/>
          <p14:tracePt t="59533" x="6553200" y="3009900"/>
          <p14:tracePt t="59551" x="6477000" y="3009900"/>
          <p14:tracePt t="59567" x="6407150" y="3003550"/>
          <p14:tracePt t="59583" x="6388100" y="2997200"/>
          <p14:tracePt t="59600" x="6362700" y="2990850"/>
          <p14:tracePt t="59617" x="6350000" y="2990850"/>
          <p14:tracePt t="59634" x="6311900" y="2978150"/>
          <p14:tracePt t="59650" x="6261100" y="2959100"/>
          <p14:tracePt t="59667" x="6210300" y="2952750"/>
          <p14:tracePt t="59668" x="6178550" y="2946400"/>
          <p14:tracePt t="59683" x="6140450" y="2933700"/>
          <p14:tracePt t="59700" x="6115050" y="2927350"/>
          <p14:tracePt t="59717" x="6089650" y="2914650"/>
          <p14:tracePt t="59733" x="6070600" y="2908300"/>
          <p14:tracePt t="59751" x="6045200" y="2895600"/>
          <p14:tracePt t="59767" x="6013450" y="2882900"/>
          <p14:tracePt t="59784" x="5975350" y="2863850"/>
          <p14:tracePt t="59800" x="5924550" y="2838450"/>
          <p14:tracePt t="59817" x="5886450" y="2825750"/>
          <p14:tracePt t="59834" x="5854700" y="2813050"/>
          <p14:tracePt t="59850" x="5842000" y="2800350"/>
          <p14:tracePt t="59867" x="5816600" y="2781300"/>
          <p14:tracePt t="59884" x="5803900" y="2774950"/>
          <p14:tracePt t="59900" x="5791200" y="2762250"/>
          <p14:tracePt t="59917" x="5765800" y="2736850"/>
          <p14:tracePt t="59933" x="5746750" y="2724150"/>
          <p14:tracePt t="59950" x="5727700" y="2711450"/>
          <p14:tracePt t="59967" x="5715000" y="2698750"/>
          <p14:tracePt t="59984" x="5695950" y="2673350"/>
          <p14:tracePt t="60000" x="5689600" y="2660650"/>
          <p14:tracePt t="60017" x="5676900" y="2647950"/>
          <p14:tracePt t="60033" x="5657850" y="2609850"/>
          <p14:tracePt t="60051" x="5638800" y="2578100"/>
          <p14:tracePt t="60067" x="5619750" y="2520950"/>
          <p14:tracePt t="60083" x="5613400" y="2501900"/>
          <p14:tracePt t="60100" x="5607050" y="2476500"/>
          <p14:tracePt t="60117" x="5600700" y="2451100"/>
          <p14:tracePt t="60133" x="5600700" y="2432050"/>
          <p14:tracePt t="60150" x="5600700" y="2406650"/>
          <p14:tracePt t="60167" x="5600700" y="2381250"/>
          <p14:tracePt t="60184" x="5613400" y="2355850"/>
          <p14:tracePt t="60200" x="5632450" y="2317750"/>
          <p14:tracePt t="60217" x="5651500" y="2286000"/>
          <p14:tracePt t="60233" x="5683250" y="2228850"/>
          <p14:tracePt t="60250" x="5708650" y="2197100"/>
          <p14:tracePt t="60267" x="5740400" y="2152650"/>
          <p14:tracePt t="60283" x="5765800" y="2127250"/>
          <p14:tracePt t="60301" x="5803900" y="2089150"/>
          <p14:tracePt t="60317" x="5829300" y="2063750"/>
          <p14:tracePt t="60333" x="5861050" y="2038350"/>
          <p14:tracePt t="60350" x="5924550" y="2000250"/>
          <p14:tracePt t="60367" x="5981700" y="1974850"/>
          <p14:tracePt t="60383" x="6064250" y="1943100"/>
          <p14:tracePt t="60400" x="6102350" y="1930400"/>
          <p14:tracePt t="60417" x="6159500" y="1917700"/>
          <p14:tracePt t="60433" x="6197600" y="1917700"/>
          <p14:tracePt t="60452" x="6242050" y="1917700"/>
          <p14:tracePt t="60467" x="6311900" y="1917700"/>
          <p14:tracePt t="60483" x="6369050" y="1924050"/>
          <p14:tracePt t="60500" x="6432550" y="1943100"/>
          <p14:tracePt t="60517" x="6470650" y="1955800"/>
          <p14:tracePt t="60533" x="6502400" y="1962150"/>
          <p14:tracePt t="60550" x="6534150" y="1974850"/>
          <p14:tracePt t="60567" x="6553200" y="1987550"/>
          <p14:tracePt t="60583" x="6591300" y="2019300"/>
          <p14:tracePt t="60600" x="6597650" y="203200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59ADDB7-0721-2804-35A6-565EC5F8C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Induction de la réponse adaptative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79E0ED-3815-A76D-8168-41DDA4B348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Lambrecht BN,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Hammad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H, Fahy JV. The Cytokines of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Asthma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Immunity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2019; 50: 975-991.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D1A34BA-9F54-10D0-819B-93839658E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4" y="755034"/>
            <a:ext cx="6550612" cy="5177603"/>
          </a:xfrm>
          <a:prstGeom prst="rect">
            <a:avLst/>
          </a:prstGeom>
        </p:spPr>
      </p:pic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B3638D8E-0F1C-ADC5-2EE3-5C4B20751EB4}"/>
              </a:ext>
            </a:extLst>
          </p:cNvPr>
          <p:cNvSpPr txBox="1">
            <a:spLocks/>
          </p:cNvSpPr>
          <p:nvPr/>
        </p:nvSpPr>
        <p:spPr>
          <a:xfrm>
            <a:off x="7061752" y="755034"/>
            <a:ext cx="5130248" cy="5422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lymphocytes T CD4</a:t>
            </a:r>
            <a:r>
              <a:rPr lang="fr-FR" sz="2400" baseline="30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naïf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signaux complémentaires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Multiples polarisations </a:t>
            </a:r>
            <a:r>
              <a:rPr lang="fr-FR" sz="24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LTh</a:t>
            </a:r>
            <a:r>
              <a:rPr lang="fr-FR" sz="24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possibles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Dépendantes de l’environnement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LTh2 = Stimulés par l’IL-4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Facteur de transcription =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GATA3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Expression de l’IL-33R et du CRTH2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Production des cytokines T2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2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11"/>
    </mc:Choice>
    <mc:Fallback>
      <p:transition spd="slow" advTm="29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49" x="6775450" y="1987550"/>
          <p14:tracePt t="1555" x="7010400" y="1943100"/>
          <p14:tracePt t="1562" x="7207250" y="1911350"/>
          <p14:tracePt t="1571" x="7372350" y="1898650"/>
          <p14:tracePt t="1588" x="7639050" y="1885950"/>
          <p14:tracePt t="1604" x="7918450" y="1885950"/>
          <p14:tracePt t="1621" x="8058150" y="1892300"/>
          <p14:tracePt t="1638" x="8204200" y="1930400"/>
          <p14:tracePt t="1654" x="8274050" y="1955800"/>
          <p14:tracePt t="1671" x="8331200" y="1974850"/>
          <p14:tracePt t="1688" x="8375650" y="1993900"/>
          <p14:tracePt t="1704" x="8394700" y="2006600"/>
          <p14:tracePt t="1721" x="8413750" y="2012950"/>
          <p14:tracePt t="1754" x="8426450" y="2019300"/>
          <p14:tracePt t="1771" x="8426450" y="2025650"/>
          <p14:tracePt t="1788" x="8432800" y="2032000"/>
          <p14:tracePt t="1804" x="8432800" y="2038350"/>
          <p14:tracePt t="1822" x="8426450" y="2057400"/>
          <p14:tracePt t="1838" x="8394700" y="2095500"/>
          <p14:tracePt t="1854" x="8356600" y="2133600"/>
          <p14:tracePt t="1872" x="8248650" y="2216150"/>
          <p14:tracePt t="1888" x="8134350" y="2298700"/>
          <p14:tracePt t="1904" x="8001000" y="2374900"/>
          <p14:tracePt t="1921" x="7816850" y="2489200"/>
          <p14:tracePt t="1938" x="7721600" y="2552700"/>
          <p14:tracePt t="1954" x="7594600" y="2654300"/>
          <p14:tracePt t="1971" x="7531100" y="2730500"/>
          <p14:tracePt t="1988" x="7473950" y="2832100"/>
          <p14:tracePt t="2004" x="7416800" y="3041650"/>
          <p14:tracePt t="2021" x="7385050" y="3219450"/>
          <p14:tracePt t="2038" x="7378700" y="3498850"/>
          <p14:tracePt t="2054" x="7391400" y="3638550"/>
          <p14:tracePt t="2071" x="7423150" y="3746500"/>
          <p14:tracePt t="2088" x="7461250" y="3841750"/>
          <p14:tracePt t="2104" x="7473950" y="3867150"/>
          <p14:tracePt t="2121" x="7486650" y="3879850"/>
          <p14:tracePt t="2138" x="7493000" y="3886200"/>
          <p14:tracePt t="2154" x="7518400" y="3886200"/>
          <p14:tracePt t="2171" x="7562850" y="3898900"/>
          <p14:tracePt t="2188" x="7702550" y="3911600"/>
          <p14:tracePt t="2204" x="7816850" y="3917950"/>
          <p14:tracePt t="2221" x="7905750" y="3917950"/>
          <p14:tracePt t="2238" x="8013700" y="3917950"/>
          <p14:tracePt t="2254" x="8058150" y="3917950"/>
          <p14:tracePt t="2271" x="8134350" y="3911600"/>
          <p14:tracePt t="2288" x="8197850" y="3898900"/>
          <p14:tracePt t="2304" x="8261350" y="3886200"/>
          <p14:tracePt t="2321" x="8312150" y="3879850"/>
          <p14:tracePt t="2338" x="8324850" y="3873500"/>
          <p14:tracePt t="2354" x="8343900" y="3873500"/>
          <p14:tracePt t="2371" x="8343900" y="3867150"/>
          <p14:tracePt t="2388" x="8356600" y="3867150"/>
          <p14:tracePt t="2404" x="8362950" y="3860800"/>
          <p14:tracePt t="2421" x="8369300" y="3854450"/>
          <p14:tracePt t="2438" x="8394700" y="3829050"/>
          <p14:tracePt t="2455" x="8413750" y="3803650"/>
          <p14:tracePt t="2471" x="8432800" y="3778250"/>
          <p14:tracePt t="2488" x="8445500" y="3765550"/>
          <p14:tracePt t="2504" x="8458200" y="3746500"/>
          <p14:tracePt t="2521" x="8464550" y="3746500"/>
          <p14:tracePt t="2538" x="8464550" y="3740150"/>
          <p14:tracePt t="2540" x="8470900" y="3740150"/>
          <p14:tracePt t="2555" x="8470900" y="3733800"/>
          <p14:tracePt t="2573" x="8470900" y="3727450"/>
          <p14:tracePt t="2588" x="8470900" y="3721100"/>
          <p14:tracePt t="2615" x="8470900" y="3714750"/>
          <p14:tracePt t="2622" x="8470900" y="3702050"/>
          <p14:tracePt t="2638" x="8470900" y="3683000"/>
          <p14:tracePt t="2655" x="8470900" y="3663950"/>
          <p14:tracePt t="2671" x="8464550" y="3632200"/>
          <p14:tracePt t="2688" x="8445500" y="3587750"/>
          <p14:tracePt t="2704" x="8413750" y="3530600"/>
          <p14:tracePt t="2721" x="8401050" y="3511550"/>
          <p14:tracePt t="2738" x="8318500" y="3467100"/>
          <p14:tracePt t="2754" x="8159750" y="3409950"/>
          <p14:tracePt t="2771" x="8089900" y="3390900"/>
          <p14:tracePt t="2787" x="8045450" y="3378200"/>
          <p14:tracePt t="2804" x="8001000" y="3378200"/>
          <p14:tracePt t="2821" x="7937500" y="3384550"/>
          <p14:tracePt t="2838" x="7905750" y="3397250"/>
          <p14:tracePt t="2854" x="7861300" y="3416300"/>
          <p14:tracePt t="2871" x="7791450" y="3460750"/>
          <p14:tracePt t="2888" x="7747000" y="3492500"/>
          <p14:tracePt t="2904" x="7689850" y="3556000"/>
          <p14:tracePt t="2921" x="7658100" y="3625850"/>
          <p14:tracePt t="2938" x="7639050" y="3683000"/>
          <p14:tracePt t="2954" x="7613650" y="3784600"/>
          <p14:tracePt t="2972" x="7613650" y="3873500"/>
          <p14:tracePt t="2987" x="7613650" y="3911600"/>
          <p14:tracePt t="3004" x="7613650" y="3937000"/>
          <p14:tracePt t="3021" x="7626350" y="3962400"/>
          <p14:tracePt t="3038" x="7639050" y="3975100"/>
          <p14:tracePt t="3055" x="7664450" y="4000500"/>
          <p14:tracePt t="3071" x="7689850" y="4013200"/>
          <p14:tracePt t="3088" x="7734300" y="4025900"/>
          <p14:tracePt t="3104" x="7829550" y="4038600"/>
          <p14:tracePt t="3121" x="7905750" y="4038600"/>
          <p14:tracePt t="3138" x="8007350" y="4019550"/>
          <p14:tracePt t="3154" x="8077200" y="4000500"/>
          <p14:tracePt t="3172" x="8172450" y="3968750"/>
          <p14:tracePt t="3188" x="8223250" y="3943350"/>
          <p14:tracePt t="3204" x="8248650" y="3924300"/>
          <p14:tracePt t="3221" x="8293100" y="3886200"/>
          <p14:tracePt t="3238" x="8318500" y="3867150"/>
          <p14:tracePt t="3254" x="8343900" y="3829050"/>
          <p14:tracePt t="3271" x="8362950" y="3803650"/>
          <p14:tracePt t="3289" x="8375650" y="3778250"/>
          <p14:tracePt t="3305" x="8382000" y="3759200"/>
          <p14:tracePt t="3321" x="8388350" y="3733800"/>
          <p14:tracePt t="3338" x="8388350" y="3651250"/>
          <p14:tracePt t="3354" x="8369300" y="3587750"/>
          <p14:tracePt t="3371" x="8299450" y="3448050"/>
          <p14:tracePt t="3388" x="8267700" y="3390900"/>
          <p14:tracePt t="3404" x="8223250" y="3359150"/>
          <p14:tracePt t="3421" x="8096250" y="3302000"/>
          <p14:tracePt t="3438" x="8001000" y="3295650"/>
          <p14:tracePt t="3455" x="7880350" y="3302000"/>
          <p14:tracePt t="3471" x="7797800" y="3321050"/>
          <p14:tracePt t="3488" x="7721600" y="3352800"/>
          <p14:tracePt t="3504" x="7689850" y="3371850"/>
          <p14:tracePt t="3521" x="7664450" y="3378200"/>
          <p14:tracePt t="3537" x="7651750" y="3390900"/>
          <p14:tracePt t="3554" x="7645400" y="3390900"/>
          <p14:tracePt t="3571" x="7639050" y="3397250"/>
          <p14:tracePt t="3588" x="7632700" y="3403600"/>
          <p14:tracePt t="3604" x="7632700" y="3409950"/>
          <p14:tracePt t="3638" x="7639050" y="3416300"/>
          <p14:tracePt t="3654" x="7645400" y="3416300"/>
          <p14:tracePt t="3671" x="7651750" y="3416300"/>
          <p14:tracePt t="3688" x="7702550" y="3441700"/>
          <p14:tracePt t="3704" x="7804150" y="3479800"/>
          <p14:tracePt t="3721" x="7975600" y="3530600"/>
          <p14:tracePt t="3737" x="8115300" y="3562350"/>
          <p14:tracePt t="3754" x="8267700" y="3581400"/>
          <p14:tracePt t="3771" x="8470900" y="3600450"/>
          <p14:tracePt t="3788" x="8572500" y="3606800"/>
          <p14:tracePt t="3805" x="8674100" y="3619500"/>
          <p14:tracePt t="3821" x="8705850" y="3625850"/>
          <p14:tracePt t="4307" x="8724900" y="3625850"/>
          <p14:tracePt t="4314" x="8750300" y="3625850"/>
          <p14:tracePt t="4321" x="8782050" y="3625850"/>
          <p14:tracePt t="4338" x="8870950" y="3638550"/>
          <p14:tracePt t="4354" x="8978900" y="3657600"/>
          <p14:tracePt t="4371" x="9144000" y="3689350"/>
          <p14:tracePt t="4388" x="9277350" y="3714750"/>
          <p14:tracePt t="4404" x="9467850" y="3765550"/>
          <p14:tracePt t="4421" x="9613900" y="3797300"/>
          <p14:tracePt t="4438" x="9810750" y="3854450"/>
          <p14:tracePt t="4454" x="9925050" y="3879850"/>
          <p14:tracePt t="4471" x="10052050" y="3911600"/>
          <p14:tracePt t="4810" x="10064750" y="3911600"/>
          <p14:tracePt t="4815" x="10077450" y="3898900"/>
          <p14:tracePt t="4822" x="10096500" y="3892550"/>
          <p14:tracePt t="4837" x="10147300" y="3860800"/>
          <p14:tracePt t="4854" x="10223500" y="3822700"/>
          <p14:tracePt t="4871" x="10369550" y="3759200"/>
          <p14:tracePt t="4888" x="10464800" y="3727450"/>
          <p14:tracePt t="4905" x="10610850" y="3676650"/>
          <p14:tracePt t="4921" x="10699750" y="3657600"/>
          <p14:tracePt t="4938" x="10769600" y="3638550"/>
          <p14:tracePt t="4954" x="10839450" y="3619500"/>
          <p14:tracePt t="4971" x="10858500" y="3619500"/>
          <p14:tracePt t="4988" x="10877550" y="3613150"/>
          <p14:tracePt t="5004" x="10890250" y="3613150"/>
          <p14:tracePt t="5021" x="10896600" y="3613150"/>
          <p14:tracePt t="5042" x="10902950" y="3613150"/>
          <p14:tracePt t="5077" x="10909300" y="3613150"/>
          <p14:tracePt t="5146" x="10902950" y="3613150"/>
          <p14:tracePt t="5159" x="10896600" y="3606800"/>
          <p14:tracePt t="5166" x="10890250" y="3606800"/>
          <p14:tracePt t="5173" x="10858500" y="3600450"/>
          <p14:tracePt t="5187" x="10737850" y="3562350"/>
          <p14:tracePt t="5204" x="10623550" y="3536950"/>
          <p14:tracePt t="5221" x="10337800" y="3479800"/>
          <p14:tracePt t="5238" x="10140950" y="3467100"/>
          <p14:tracePt t="5256" x="9721850" y="3511550"/>
          <p14:tracePt t="5271" x="9493250" y="3549650"/>
          <p14:tracePt t="5288" x="9334500" y="3587750"/>
          <p14:tracePt t="5304" x="9207500" y="3632200"/>
          <p14:tracePt t="5321" x="9156700" y="3651250"/>
          <p14:tracePt t="5338" x="9118600" y="3670300"/>
          <p14:tracePt t="5354" x="9086850" y="3683000"/>
          <p14:tracePt t="5371" x="9080500" y="3683000"/>
          <p14:tracePt t="6803" x="8896350" y="3708400"/>
          <p14:tracePt t="6809" x="8597900" y="3740150"/>
          <p14:tracePt t="6821" x="8331200" y="3765550"/>
          <p14:tracePt t="6838" x="7480300" y="3873500"/>
          <p14:tracePt t="6854" x="6915150" y="3956050"/>
          <p14:tracePt t="6871" x="6000750" y="4140200"/>
          <p14:tracePt t="6888" x="5321300" y="4286250"/>
          <p14:tracePt t="6904" x="4654550" y="4438650"/>
          <p14:tracePt t="6921" x="4044950" y="4591050"/>
          <p14:tracePt t="6938" x="3911600" y="4635500"/>
          <p14:tracePt t="6954" x="3848100" y="4660900"/>
          <p14:tracePt t="6971" x="3835400" y="4660900"/>
          <p14:tracePt t="6988" x="3822700" y="4648200"/>
          <p14:tracePt t="7271" x="3790950" y="4635500"/>
          <p14:tracePt t="7277" x="3740150" y="4610100"/>
          <p14:tracePt t="7288" x="3695700" y="4597400"/>
          <p14:tracePt t="7305" x="3556000" y="4533900"/>
          <p14:tracePt t="7321" x="3473450" y="4495800"/>
          <p14:tracePt t="7338" x="3416300" y="4470400"/>
          <p14:tracePt t="7354" x="3365500" y="4438650"/>
          <p14:tracePt t="7371" x="3346450" y="4425950"/>
          <p14:tracePt t="7388" x="3333750" y="4406900"/>
          <p14:tracePt t="7404" x="3327400" y="4400550"/>
          <p14:tracePt t="7421" x="3314700" y="4387850"/>
          <p14:tracePt t="7438" x="3308350" y="4368800"/>
          <p14:tracePt t="7454" x="3295650" y="4349750"/>
          <p14:tracePt t="7471" x="3289300" y="4298950"/>
          <p14:tracePt t="7488" x="3289300" y="4286250"/>
          <p14:tracePt t="7505" x="3282950" y="4267200"/>
          <p14:tracePt t="7521" x="3282950" y="4260850"/>
          <p14:tracePt t="7538" x="3282950" y="4248150"/>
          <p14:tracePt t="7554" x="3282950" y="4241800"/>
          <p14:tracePt t="7571" x="3282950" y="4235450"/>
          <p14:tracePt t="7587" x="3282950" y="4216400"/>
          <p14:tracePt t="7604" x="3282950" y="4197350"/>
          <p14:tracePt t="7621" x="3282950" y="4191000"/>
          <p14:tracePt t="7638" x="3282950" y="4171950"/>
          <p14:tracePt t="7654" x="3289300" y="4165600"/>
          <p14:tracePt t="7671" x="3289300" y="4152900"/>
          <p14:tracePt t="7688" x="3295650" y="4152900"/>
          <p14:tracePt t="7705" x="3295650" y="4146550"/>
          <p14:tracePt t="7721" x="3302000" y="4146550"/>
          <p14:tracePt t="7738" x="3308350" y="4140200"/>
          <p14:tracePt t="7754" x="3308350" y="4133850"/>
          <p14:tracePt t="7771" x="3321050" y="4121150"/>
          <p14:tracePt t="7787" x="3346450" y="4102100"/>
          <p14:tracePt t="7804" x="3359150" y="4089400"/>
          <p14:tracePt t="7821" x="3378200" y="4076700"/>
          <p14:tracePt t="7838" x="3390900" y="4070350"/>
          <p14:tracePt t="7854" x="3397250" y="4064000"/>
          <p14:tracePt t="7871" x="3429000" y="4051300"/>
          <p14:tracePt t="7888" x="3448050" y="4044950"/>
          <p14:tracePt t="7905" x="3486150" y="4038600"/>
          <p14:tracePt t="7921" x="3517900" y="4032250"/>
          <p14:tracePt t="7938" x="3549650" y="4025900"/>
          <p14:tracePt t="7954" x="3556000" y="4025900"/>
          <p14:tracePt t="7971" x="3568700" y="4025900"/>
          <p14:tracePt t="7988" x="3581400" y="4025900"/>
          <p14:tracePt t="8005" x="3587750" y="4025900"/>
          <p14:tracePt t="8021" x="3600450" y="4025900"/>
          <p14:tracePt t="8037" x="3613150" y="4025900"/>
          <p14:tracePt t="8054" x="3657600" y="4025900"/>
          <p14:tracePt t="8071" x="3683000" y="4025900"/>
          <p14:tracePt t="8088" x="3721100" y="4025900"/>
          <p14:tracePt t="8104" x="3752850" y="4025900"/>
          <p14:tracePt t="8121" x="3765550" y="4025900"/>
          <p14:tracePt t="8138" x="3784600" y="4025900"/>
          <p14:tracePt t="8154" x="3797300" y="4032250"/>
          <p14:tracePt t="8171" x="3829050" y="4044950"/>
          <p14:tracePt t="8188" x="3867150" y="4057650"/>
          <p14:tracePt t="8204" x="3911600" y="4076700"/>
          <p14:tracePt t="8221" x="3949700" y="4095750"/>
          <p14:tracePt t="8237" x="3956050" y="4102100"/>
          <p14:tracePt t="8254" x="3968750" y="4114800"/>
          <p14:tracePt t="8271" x="3975100" y="4121150"/>
          <p14:tracePt t="8288" x="3975100" y="4127500"/>
          <p14:tracePt t="8304" x="3981450" y="4140200"/>
          <p14:tracePt t="8321" x="3987800" y="4152900"/>
          <p14:tracePt t="8337" x="3994150" y="4178300"/>
          <p14:tracePt t="8354" x="4000500" y="4203700"/>
          <p14:tracePt t="8371" x="4000500" y="4229100"/>
          <p14:tracePt t="8388" x="4000500" y="4248150"/>
          <p14:tracePt t="8405" x="4000500" y="4260850"/>
          <p14:tracePt t="8421" x="3994150" y="4273550"/>
          <p14:tracePt t="8438" x="3987800" y="4279900"/>
          <p14:tracePt t="8454" x="3962400" y="4311650"/>
          <p14:tracePt t="8471" x="3943350" y="4330700"/>
          <p14:tracePt t="8488" x="3924300" y="4343400"/>
          <p14:tracePt t="8504" x="3905250" y="4356100"/>
          <p14:tracePt t="8521" x="3886200" y="4368800"/>
          <p14:tracePt t="8523" x="3867150" y="4381500"/>
          <p14:tracePt t="8537" x="3835400" y="4387850"/>
          <p14:tracePt t="8554" x="3816350" y="4400550"/>
          <p14:tracePt t="8571" x="3771900" y="4406900"/>
          <p14:tracePt t="8588" x="3733800" y="4413250"/>
          <p14:tracePt t="8605" x="3663950" y="4419600"/>
          <p14:tracePt t="8621" x="3638550" y="4419600"/>
          <p14:tracePt t="8638" x="3613150" y="4419600"/>
          <p14:tracePt t="8654" x="3587750" y="4419600"/>
          <p14:tracePt t="8671" x="3568700" y="4413250"/>
          <p14:tracePt t="8687" x="3536950" y="4406900"/>
          <p14:tracePt t="8704" x="3511550" y="4400550"/>
          <p14:tracePt t="8721" x="3467100" y="4381500"/>
          <p14:tracePt t="8738" x="3448050" y="4375150"/>
          <p14:tracePt t="8754" x="3435350" y="4362450"/>
          <p14:tracePt t="8771" x="3409950" y="4349750"/>
          <p14:tracePt t="8788" x="3397250" y="4337050"/>
          <p14:tracePt t="8804" x="3384550" y="4318000"/>
          <p14:tracePt t="8821" x="3371850" y="4298950"/>
          <p14:tracePt t="8838" x="3346450" y="4267200"/>
          <p14:tracePt t="8854" x="3340100" y="4254500"/>
          <p14:tracePt t="8871" x="3333750" y="4235450"/>
          <p14:tracePt t="8887" x="3333750" y="4222750"/>
          <p14:tracePt t="8905" x="3327400" y="4216400"/>
          <p14:tracePt t="8921" x="3327400" y="4203700"/>
          <p14:tracePt t="8938" x="3327400" y="4197350"/>
          <p14:tracePt t="8954" x="3327400" y="4191000"/>
          <p14:tracePt t="8971" x="3327400" y="4184650"/>
          <p14:tracePt t="8987" x="3333750" y="4178300"/>
          <p14:tracePt t="9004" x="3333750" y="4165600"/>
          <p14:tracePt t="9021" x="3340100" y="4165600"/>
          <p14:tracePt t="9038" x="3340100" y="4152900"/>
          <p14:tracePt t="9054" x="3346450" y="4152900"/>
          <p14:tracePt t="9071" x="3352800" y="4146550"/>
          <p14:tracePt t="9093" x="3359150" y="4140200"/>
          <p14:tracePt t="9114" x="3359150" y="4133850"/>
          <p14:tracePt t="9127" x="3365500" y="4133850"/>
          <p14:tracePt t="9141" x="3365500" y="4127500"/>
          <p14:tracePt t="9155" x="3371850" y="4121150"/>
          <p14:tracePt t="9171" x="3378200" y="4114800"/>
          <p14:tracePt t="9188" x="3384550" y="4108450"/>
          <p14:tracePt t="9204" x="3403600" y="4089400"/>
          <p14:tracePt t="9221" x="3422650" y="4076700"/>
          <p14:tracePt t="9237" x="3454400" y="4051300"/>
          <p14:tracePt t="9254" x="3473450" y="4038600"/>
          <p14:tracePt t="9271" x="3511550" y="4019550"/>
          <p14:tracePt t="9287" x="3536950" y="4013200"/>
          <p14:tracePt t="9304" x="3556000" y="4000500"/>
          <p14:tracePt t="9321" x="3587750" y="3994150"/>
          <p14:tracePt t="9338" x="3619500" y="3987800"/>
          <p14:tracePt t="9354" x="3651250" y="3987800"/>
          <p14:tracePt t="9371" x="3676650" y="3987800"/>
          <p14:tracePt t="9387" x="3702050" y="3987800"/>
          <p14:tracePt t="9404" x="3740150" y="3994150"/>
          <p14:tracePt t="9421" x="3765550" y="3994150"/>
          <p14:tracePt t="9438" x="3803650" y="4006850"/>
          <p14:tracePt t="9454" x="3816350" y="4025900"/>
          <p14:tracePt t="9471" x="3835400" y="4038600"/>
          <p14:tracePt t="9488" x="3854450" y="4044950"/>
          <p14:tracePt t="9504" x="3860800" y="4051300"/>
          <p14:tracePt t="9521" x="3873500" y="4057650"/>
          <p14:tracePt t="9537" x="3873500" y="4064000"/>
          <p14:tracePt t="9554" x="3879850" y="4076700"/>
          <p14:tracePt t="9571" x="3879850" y="4089400"/>
          <p14:tracePt t="9588" x="3892550" y="4114800"/>
          <p14:tracePt t="9604" x="3892550" y="4121150"/>
          <p14:tracePt t="9621" x="3892550" y="4133850"/>
          <p14:tracePt t="9638" x="3892550" y="4152900"/>
          <p14:tracePt t="9671" x="3892550" y="4165600"/>
          <p14:tracePt t="9687" x="3892550" y="4171950"/>
          <p14:tracePt t="9705" x="3892550" y="4178300"/>
          <p14:tracePt t="9721" x="3886200" y="4184650"/>
          <p14:tracePt t="9737" x="3886200" y="4191000"/>
          <p14:tracePt t="9754" x="3860800" y="4216400"/>
          <p14:tracePt t="9771" x="3829050" y="4248150"/>
          <p14:tracePt t="9788" x="3784600" y="4279900"/>
          <p14:tracePt t="9805" x="3740150" y="4305300"/>
          <p14:tracePt t="9821" x="3683000" y="4343400"/>
          <p14:tracePt t="9837" x="3613150" y="4368800"/>
          <p14:tracePt t="9854" x="3556000" y="4381500"/>
          <p14:tracePt t="9871" x="3492500" y="4400550"/>
          <p14:tracePt t="9888" x="3460750" y="4406900"/>
          <p14:tracePt t="9904" x="3416300" y="4413250"/>
          <p14:tracePt t="9921" x="3390900" y="4413250"/>
          <p14:tracePt t="9938" x="3359150" y="4413250"/>
          <p14:tracePt t="9954" x="3321050" y="4400550"/>
          <p14:tracePt t="9971" x="3295650" y="4387850"/>
          <p14:tracePt t="9988" x="3270250" y="4368800"/>
          <p14:tracePt t="10004" x="3257550" y="4356100"/>
          <p14:tracePt t="10021" x="3238500" y="4337050"/>
          <p14:tracePt t="10037" x="3232150" y="4324350"/>
          <p14:tracePt t="10054" x="3219450" y="4318000"/>
          <p14:tracePt t="10071" x="3206750" y="4298950"/>
          <p14:tracePt t="10088" x="3200400" y="4292600"/>
          <p14:tracePt t="10104" x="3200400" y="4273550"/>
          <p14:tracePt t="10121" x="3194050" y="4260850"/>
          <p14:tracePt t="10138" x="3194050" y="4254500"/>
          <p14:tracePt t="10154" x="3194050" y="4235450"/>
          <p14:tracePt t="10187" x="3194050" y="4222750"/>
          <p14:tracePt t="10221" x="3194050" y="4216400"/>
          <p14:tracePt t="10237" x="3194050" y="4210050"/>
          <p14:tracePt t="10256" x="3194050" y="4203700"/>
          <p14:tracePt t="10393" x="3194050" y="4197350"/>
          <p14:tracePt t="10455" x="3200400" y="4197350"/>
          <p14:tracePt t="10469" x="3200400" y="4191000"/>
          <p14:tracePt t="10496" x="3206750" y="4184650"/>
          <p14:tracePt t="10510" x="3213100" y="4184650"/>
          <p14:tracePt t="10517" x="3213100" y="4178300"/>
          <p14:tracePt t="10544" x="3219450" y="4171950"/>
          <p14:tracePt t="10572" x="3225800" y="4171950"/>
          <p14:tracePt t="10578" x="3225800" y="4165600"/>
          <p14:tracePt t="10606" x="3232150" y="4165600"/>
          <p14:tracePt t="10613" x="3232150" y="4159250"/>
          <p14:tracePt t="10627" x="3232150" y="4152900"/>
          <p14:tracePt t="10641" x="3238500" y="4152900"/>
          <p14:tracePt t="10661" x="3238500" y="4146550"/>
          <p14:tracePt t="10675" x="3244850" y="4146550"/>
          <p14:tracePt t="10696" x="3244850" y="4140200"/>
          <p14:tracePt t="10724" x="3244850" y="4133850"/>
          <p14:tracePt t="10737" x="3251200" y="4133850"/>
          <p14:tracePt t="10744" x="3251200" y="4127500"/>
          <p14:tracePt t="10771" x="3257550" y="4121150"/>
          <p14:tracePt t="10785" x="3263900" y="4114800"/>
          <p14:tracePt t="10792" x="3263900" y="4108450"/>
          <p14:tracePt t="10805" x="3270250" y="4095750"/>
          <p14:tracePt t="10821" x="3289300" y="4070350"/>
          <p14:tracePt t="10838" x="3295650" y="4051300"/>
          <p14:tracePt t="10854" x="3308350" y="4038600"/>
          <p14:tracePt t="10871" x="3308350" y="4032250"/>
          <p14:tracePt t="10888" x="3314700" y="4025900"/>
          <p14:tracePt t="10921" x="3321050" y="4025900"/>
          <p14:tracePt t="10937" x="3327400" y="4025900"/>
          <p14:tracePt t="10957" x="3333750" y="4025900"/>
          <p14:tracePt t="10971" x="3340100" y="4025900"/>
          <p14:tracePt t="10987" x="3359150" y="4019550"/>
          <p14:tracePt t="11005" x="3397250" y="4013200"/>
          <p14:tracePt t="11021" x="3416300" y="4013200"/>
          <p14:tracePt t="11037" x="3429000" y="4013200"/>
          <p14:tracePt t="11039" x="3435350" y="4013200"/>
          <p14:tracePt t="11054" x="3441700" y="4013200"/>
          <p14:tracePt t="11071" x="3448050" y="4013200"/>
          <p14:tracePt t="11087" x="3460750" y="4013200"/>
          <p14:tracePt t="11104" x="3467100" y="4013200"/>
          <p14:tracePt t="11121" x="3479800" y="4013200"/>
          <p14:tracePt t="11137" x="3486150" y="4013200"/>
          <p14:tracePt t="11154" x="3498850" y="4019550"/>
          <p14:tracePt t="11171" x="3505200" y="4019550"/>
          <p14:tracePt t="11187" x="3517900" y="4019550"/>
          <p14:tracePt t="11204" x="3524250" y="4019550"/>
          <p14:tracePt t="11221" x="3530600" y="4019550"/>
          <p14:tracePt t="11237" x="3543300" y="4019550"/>
          <p14:tracePt t="11254" x="3568700" y="4019550"/>
          <p14:tracePt t="11271" x="3581400" y="4019550"/>
          <p14:tracePt t="11288" x="3600450" y="4019550"/>
          <p14:tracePt t="11304" x="3613150" y="4019550"/>
          <p14:tracePt t="11321" x="3619500" y="4019550"/>
          <p14:tracePt t="11337" x="3632200" y="4019550"/>
          <p14:tracePt t="11354" x="3632200" y="4025900"/>
          <p14:tracePt t="11371" x="3644900" y="4025900"/>
          <p14:tracePt t="11387" x="3651250" y="4025900"/>
          <p14:tracePt t="11404" x="3670300" y="4025900"/>
          <p14:tracePt t="11421" x="3676650" y="4025900"/>
          <p14:tracePt t="11437" x="3708400" y="4025900"/>
          <p14:tracePt t="11454" x="3727450" y="4025900"/>
          <p14:tracePt t="11471" x="3740150" y="4025900"/>
          <p14:tracePt t="11487" x="3765550" y="4032250"/>
          <p14:tracePt t="11505" x="3784600" y="4032250"/>
          <p14:tracePt t="11521" x="3816350" y="4038600"/>
          <p14:tracePt t="11538" x="3822700" y="4044950"/>
          <p14:tracePt t="11555" x="3848100" y="4057650"/>
          <p14:tracePt t="11571" x="3860800" y="4064000"/>
          <p14:tracePt t="11588" x="3879850" y="4076700"/>
          <p14:tracePt t="11604" x="3898900" y="4089400"/>
          <p14:tracePt t="11621" x="3905250" y="4095750"/>
          <p14:tracePt t="11637" x="3917950" y="4102100"/>
          <p14:tracePt t="11654" x="3924300" y="4108450"/>
          <p14:tracePt t="11671" x="3924300" y="4114800"/>
          <p14:tracePt t="11688" x="3930650" y="4121150"/>
          <p14:tracePt t="11704" x="3937000" y="4133850"/>
          <p14:tracePt t="11721" x="3949700" y="4152900"/>
          <p14:tracePt t="11738" x="3949700" y="4159250"/>
          <p14:tracePt t="11755" x="3956050" y="4171950"/>
          <p14:tracePt t="11771" x="3956050" y="4184650"/>
          <p14:tracePt t="11788" x="3956050" y="4191000"/>
          <p14:tracePt t="11805" x="3956050" y="4197350"/>
          <p14:tracePt t="11821" x="3956050" y="4203700"/>
          <p14:tracePt t="11838" x="3956050" y="4210050"/>
          <p14:tracePt t="11854" x="3956050" y="4222750"/>
          <p14:tracePt t="11871" x="3956050" y="4229100"/>
          <p14:tracePt t="11887" x="3956050" y="4235450"/>
          <p14:tracePt t="11904" x="3956050" y="4241800"/>
          <p14:tracePt t="11921" x="3949700" y="4248150"/>
          <p14:tracePt t="11937" x="3937000" y="4254500"/>
          <p14:tracePt t="11954" x="3917950" y="4267200"/>
          <p14:tracePt t="11971" x="3873500" y="4292600"/>
          <p14:tracePt t="11987" x="3829050" y="4324350"/>
          <p14:tracePt t="12004" x="3771900" y="4349750"/>
          <p14:tracePt t="12021" x="3746500" y="4362450"/>
          <p14:tracePt t="12038" x="3727450" y="4368800"/>
          <p14:tracePt t="12054" x="3721100" y="4375150"/>
          <p14:tracePt t="12071" x="3702050" y="4381500"/>
          <p14:tracePt t="12088" x="3670300" y="4394200"/>
          <p14:tracePt t="12104" x="3644900" y="4394200"/>
          <p14:tracePt t="12121" x="3619500" y="4406900"/>
          <p14:tracePt t="12138" x="3600450" y="4413250"/>
          <p14:tracePt t="12154" x="3587750" y="4413250"/>
          <p14:tracePt t="12171" x="3575050" y="4413250"/>
          <p14:tracePt t="12188" x="3549650" y="4413250"/>
          <p14:tracePt t="12204" x="3498850" y="4413250"/>
          <p14:tracePt t="12221" x="3454400" y="4413250"/>
          <p14:tracePt t="12238" x="3403600" y="4413250"/>
          <p14:tracePt t="12254" x="3384550" y="4413250"/>
          <p14:tracePt t="12271" x="3371850" y="4413250"/>
          <p14:tracePt t="12288" x="3359150" y="4413250"/>
          <p14:tracePt t="12304" x="3352800" y="4406900"/>
          <p14:tracePt t="12321" x="3340100" y="4406900"/>
          <p14:tracePt t="12338" x="3327400" y="4400550"/>
          <p14:tracePt t="12354" x="3308350" y="4400550"/>
          <p14:tracePt t="12371" x="3302000" y="4394200"/>
          <p14:tracePt t="12387" x="3289300" y="4387850"/>
          <p14:tracePt t="12404" x="3276600" y="4381500"/>
          <p14:tracePt t="12421" x="3270250" y="4375150"/>
          <p14:tracePt t="12437" x="3251200" y="4362450"/>
          <p14:tracePt t="12454" x="3244850" y="4349750"/>
          <p14:tracePt t="12471" x="3232150" y="4330700"/>
          <p14:tracePt t="12487" x="3219450" y="4318000"/>
          <p14:tracePt t="12504" x="3213100" y="4305300"/>
          <p14:tracePt t="12521" x="3213100" y="4286250"/>
          <p14:tracePt t="12537" x="3213100" y="4279900"/>
          <p14:tracePt t="12554" x="3213100" y="4267200"/>
          <p14:tracePt t="12571" x="3213100" y="4254500"/>
          <p14:tracePt t="12587" x="3213100" y="4248150"/>
          <p14:tracePt t="12604" x="3206750" y="4235450"/>
          <p14:tracePt t="12621" x="3206750" y="4222750"/>
          <p14:tracePt t="12638" x="3206750" y="4210050"/>
          <p14:tracePt t="12655" x="3206750" y="4197350"/>
          <p14:tracePt t="12671" x="3206750" y="4184650"/>
          <p14:tracePt t="12687" x="3206750" y="4165600"/>
          <p14:tracePt t="12705" x="3206750" y="4152900"/>
          <p14:tracePt t="12721" x="3206750" y="4127500"/>
          <p14:tracePt t="12737" x="3206750" y="4114800"/>
          <p14:tracePt t="12754" x="3206750" y="4102100"/>
          <p14:tracePt t="12771" x="3206750" y="4089400"/>
          <p14:tracePt t="12788" x="3206750" y="4076700"/>
          <p14:tracePt t="12804" x="3206750" y="4057650"/>
          <p14:tracePt t="12821" x="3206750" y="4044950"/>
          <p14:tracePt t="12837" x="3206750" y="4006850"/>
          <p14:tracePt t="12854" x="3206750" y="3981450"/>
          <p14:tracePt t="12871" x="3200400" y="3924300"/>
          <p14:tracePt t="12887" x="3200400" y="3905250"/>
          <p14:tracePt t="12904" x="3194050" y="3886200"/>
          <p14:tracePt t="12921" x="3187700" y="3873500"/>
          <p14:tracePt t="12937" x="3187700" y="3860800"/>
          <p14:tracePt t="12954" x="3187700" y="3848100"/>
          <p14:tracePt t="12971" x="3187700" y="3841750"/>
          <p14:tracePt t="12987" x="3187700" y="3822700"/>
          <p14:tracePt t="13021" x="3187700" y="3816350"/>
          <p14:tracePt t="13037" x="3187700" y="3810000"/>
          <p14:tracePt t="13054" x="3187700" y="3803650"/>
          <p14:tracePt t="13084" x="3187700" y="3797300"/>
          <p14:tracePt t="13097" x="3187700" y="3790950"/>
          <p14:tracePt t="13104" x="3187700" y="3784600"/>
          <p14:tracePt t="13586" x="3187700" y="3778250"/>
          <p14:tracePt t="13593" x="3187700" y="3771900"/>
          <p14:tracePt t="13607" x="3187700" y="3765550"/>
          <p14:tracePt t="13621" x="3187700" y="3759200"/>
          <p14:tracePt t="13637" x="3187700" y="3752850"/>
          <p14:tracePt t="13654" x="3187700" y="3740150"/>
          <p14:tracePt t="13672" x="3187700" y="3733800"/>
          <p14:tracePt t="13704" x="3187700" y="3721100"/>
          <p14:tracePt t="13721" x="3194050" y="3714750"/>
          <p14:tracePt t="13737" x="3194050" y="3708400"/>
          <p14:tracePt t="13754" x="3200400" y="3695700"/>
          <p14:tracePt t="13771" x="3206750" y="3676650"/>
          <p14:tracePt t="13787" x="3213100" y="3663950"/>
          <p14:tracePt t="13804" x="3219450" y="3651250"/>
          <p14:tracePt t="13821" x="3219450" y="3632200"/>
          <p14:tracePt t="13837" x="3225800" y="3625850"/>
          <p14:tracePt t="13854" x="3232150" y="3619500"/>
          <p14:tracePt t="13888" x="3232150" y="3613150"/>
          <p14:tracePt t="13904" x="3238500" y="3606800"/>
          <p14:tracePt t="13930" x="3238500" y="3600450"/>
          <p14:tracePt t="13944" x="3244850" y="3600450"/>
          <p14:tracePt t="13954" x="3244850" y="3594100"/>
          <p14:tracePt t="13971" x="3251200" y="3581400"/>
          <p14:tracePt t="13987" x="3263900" y="3575050"/>
          <p14:tracePt t="14004" x="3276600" y="3549650"/>
          <p14:tracePt t="14021" x="3302000" y="3524250"/>
          <p14:tracePt t="14037" x="3321050" y="3505200"/>
          <p14:tracePt t="14054" x="3340100" y="3486150"/>
          <p14:tracePt t="14071" x="3346450" y="3479800"/>
          <p14:tracePt t="14087" x="3359150" y="3467100"/>
          <p14:tracePt t="14104" x="3371850" y="3460750"/>
          <p14:tracePt t="14121" x="3378200" y="3454400"/>
          <p14:tracePt t="14137" x="3384550" y="3454400"/>
          <p14:tracePt t="14154" x="3390900" y="3448050"/>
          <p14:tracePt t="14171" x="3403600" y="3448050"/>
          <p14:tracePt t="14187" x="3409950" y="3441700"/>
          <p14:tracePt t="14205" x="3416300" y="3435350"/>
          <p14:tracePt t="14221" x="3422650" y="3435350"/>
          <p14:tracePt t="14238" x="3422650" y="3429000"/>
          <p14:tracePt t="14254" x="3429000" y="3429000"/>
          <p14:tracePt t="14271" x="3435350" y="3429000"/>
          <p14:tracePt t="14308" x="3441700" y="3429000"/>
          <p14:tracePt t="14460" x="3448050" y="3429000"/>
          <p14:tracePt t="14487" x="3454400" y="3429000"/>
          <p14:tracePt t="14500" x="3460750" y="3429000"/>
          <p14:tracePt t="14514" x="3467100" y="3422650"/>
          <p14:tracePt t="14521" x="3473450" y="3422650"/>
          <p14:tracePt t="14537" x="3486150" y="3422650"/>
          <p14:tracePt t="14554" x="3505200" y="3422650"/>
          <p14:tracePt t="14571" x="3536950" y="3422650"/>
          <p14:tracePt t="14587" x="3556000" y="3422650"/>
          <p14:tracePt t="14604" x="3594100" y="3422650"/>
          <p14:tracePt t="14621" x="3619500" y="3422650"/>
          <p14:tracePt t="14638" x="3657600" y="3429000"/>
          <p14:tracePt t="14654" x="3689350" y="3435350"/>
          <p14:tracePt t="14671" x="3714750" y="3441700"/>
          <p14:tracePt t="14687" x="3752850" y="3460750"/>
          <p14:tracePt t="14704" x="3778250" y="3467100"/>
          <p14:tracePt t="14721" x="3797300" y="3479800"/>
          <p14:tracePt t="14737" x="3841750" y="3511550"/>
          <p14:tracePt t="14754" x="3905250" y="3543300"/>
          <p14:tracePt t="14771" x="3937000" y="3562350"/>
          <p14:tracePt t="14787" x="3975100" y="3581400"/>
          <p14:tracePt t="14804" x="4000500" y="3594100"/>
          <p14:tracePt t="14821" x="4019550" y="3606800"/>
          <p14:tracePt t="14837" x="4038600" y="3632200"/>
          <p14:tracePt t="14854" x="4051300" y="3644900"/>
          <p14:tracePt t="14871" x="4070350" y="3670300"/>
          <p14:tracePt t="14887" x="4102100" y="3714750"/>
          <p14:tracePt t="14904" x="4114800" y="3746500"/>
          <p14:tracePt t="14921" x="4127500" y="3784600"/>
          <p14:tracePt t="14937" x="4133850" y="3797300"/>
          <p14:tracePt t="14954" x="4133850" y="3803650"/>
          <p14:tracePt t="14971" x="4140200" y="3829050"/>
          <p14:tracePt t="14987" x="4140200" y="3860800"/>
          <p14:tracePt t="15004" x="4133850" y="3937000"/>
          <p14:tracePt t="15021" x="4121150" y="3987800"/>
          <p14:tracePt t="15038" x="4102100" y="4064000"/>
          <p14:tracePt t="15054" x="4089400" y="4108450"/>
          <p14:tracePt t="15071" x="4070350" y="4140200"/>
          <p14:tracePt t="15087" x="4038600" y="4184650"/>
          <p14:tracePt t="15104" x="4013200" y="4216400"/>
          <p14:tracePt t="15121" x="3962400" y="4273550"/>
          <p14:tracePt t="15137" x="3924300" y="4305300"/>
          <p14:tracePt t="15154" x="3873500" y="4330700"/>
          <p14:tracePt t="15171" x="3848100" y="4349750"/>
          <p14:tracePt t="15187" x="3803650" y="4375150"/>
          <p14:tracePt t="15204" x="3746500" y="4387850"/>
          <p14:tracePt t="15221" x="3689350" y="4400550"/>
          <p14:tracePt t="15237" x="3625850" y="4406900"/>
          <p14:tracePt t="15254" x="3581400" y="4413250"/>
          <p14:tracePt t="15271" x="3543300" y="4413250"/>
          <p14:tracePt t="15287" x="3479800" y="4413250"/>
          <p14:tracePt t="15304" x="3441700" y="4413250"/>
          <p14:tracePt t="15321" x="3403600" y="4400550"/>
          <p14:tracePt t="15337" x="3384550" y="4394200"/>
          <p14:tracePt t="15354" x="3359150" y="4381500"/>
          <p14:tracePt t="15371" x="3333750" y="4362450"/>
          <p14:tracePt t="15387" x="3308350" y="4330700"/>
          <p14:tracePt t="15404" x="3263900" y="4286250"/>
          <p14:tracePt t="15421" x="3238500" y="4260850"/>
          <p14:tracePt t="15437" x="3213100" y="4229100"/>
          <p14:tracePt t="15454" x="3200400" y="4210050"/>
          <p14:tracePt t="15471" x="3187700" y="4178300"/>
          <p14:tracePt t="15487" x="3181350" y="4159250"/>
          <p14:tracePt t="15504" x="3168650" y="4133850"/>
          <p14:tracePt t="15521" x="3162300" y="4089400"/>
          <p14:tracePt t="15537" x="3162300" y="4051300"/>
          <p14:tracePt t="15539" x="3162300" y="4038600"/>
          <p14:tracePt t="15554" x="3162300" y="4013200"/>
          <p14:tracePt t="15571" x="3162300" y="3994150"/>
          <p14:tracePt t="15588" x="3162300" y="3949700"/>
          <p14:tracePt t="15604" x="3168650" y="3917950"/>
          <p14:tracePt t="15621" x="3175000" y="3886200"/>
          <p14:tracePt t="15638" x="3194050" y="3829050"/>
          <p14:tracePt t="15654" x="3206750" y="3797300"/>
          <p14:tracePt t="15671" x="3225800" y="3746500"/>
          <p14:tracePt t="15687" x="3232150" y="3733800"/>
          <p14:tracePt t="15705" x="3238500" y="3721100"/>
          <p14:tracePt t="15721" x="3244850" y="3708400"/>
          <p14:tracePt t="15738" x="3251200" y="3695700"/>
          <p14:tracePt t="15754" x="3270250" y="3663950"/>
          <p14:tracePt t="15771" x="3289300" y="3638550"/>
          <p14:tracePt t="15787" x="3314700" y="3606800"/>
          <p14:tracePt t="15804" x="3321050" y="3587750"/>
          <p14:tracePt t="15821" x="3340100" y="3568700"/>
          <p14:tracePt t="15837" x="3359150" y="3556000"/>
          <p14:tracePt t="15854" x="3371850" y="3543300"/>
          <p14:tracePt t="15871" x="3397250" y="3524250"/>
          <p14:tracePt t="15887" x="3416300" y="3524250"/>
          <p14:tracePt t="15904" x="3441700" y="3505200"/>
          <p14:tracePt t="15921" x="3460750" y="3498850"/>
          <p14:tracePt t="15937" x="3479800" y="3492500"/>
          <p14:tracePt t="15954" x="3505200" y="3492500"/>
          <p14:tracePt t="15971" x="3524250" y="3492500"/>
          <p14:tracePt t="15987" x="3549650" y="3492500"/>
          <p14:tracePt t="16004" x="3568700" y="3492500"/>
          <p14:tracePt t="16021" x="3600450" y="3492500"/>
          <p14:tracePt t="16037" x="3619500" y="3492500"/>
          <p14:tracePt t="16054" x="3638550" y="3492500"/>
          <p14:tracePt t="16071" x="3657600" y="3492500"/>
          <p14:tracePt t="16087" x="3670300" y="3492500"/>
          <p14:tracePt t="16104" x="3689350" y="3498850"/>
          <p14:tracePt t="16121" x="3702050" y="3498850"/>
          <p14:tracePt t="16137" x="3721100" y="3505200"/>
          <p14:tracePt t="16154" x="3740150" y="3511550"/>
          <p14:tracePt t="16171" x="3746500" y="3511550"/>
          <p14:tracePt t="16187" x="3759200" y="3517900"/>
          <p14:tracePt t="16204" x="3765550" y="3517900"/>
          <p14:tracePt t="16221" x="3771900" y="3524250"/>
          <p14:tracePt t="16238" x="3778250" y="3524250"/>
          <p14:tracePt t="16256" x="3784600" y="3524250"/>
          <p14:tracePt t="16271" x="3784600" y="3530600"/>
          <p14:tracePt t="16287" x="3784600" y="3536950"/>
          <p14:tracePt t="16304" x="3797300" y="3536950"/>
          <p14:tracePt t="16321" x="3803650" y="3543300"/>
          <p14:tracePt t="16354" x="3810000" y="3549650"/>
          <p14:tracePt t="16387" x="3816350" y="3556000"/>
          <p14:tracePt t="16405" x="3816350" y="3562350"/>
          <p14:tracePt t="16428" x="3816350" y="3568700"/>
          <p14:tracePt t="16437" x="3822700" y="3568700"/>
          <p14:tracePt t="16454" x="3829050" y="3575050"/>
          <p14:tracePt t="16471" x="3835400" y="3587750"/>
          <p14:tracePt t="16487" x="3841750" y="3594100"/>
          <p14:tracePt t="16504" x="3854450" y="3613150"/>
          <p14:tracePt t="16521" x="3854450" y="3619500"/>
          <p14:tracePt t="16538" x="3860800" y="3638550"/>
          <p14:tracePt t="16554" x="3867150" y="3657600"/>
          <p14:tracePt t="16571" x="3879850" y="3689350"/>
          <p14:tracePt t="16587" x="3898900" y="3740150"/>
          <p14:tracePt t="16604" x="3898900" y="3759200"/>
          <p14:tracePt t="16621" x="3905250" y="3790950"/>
          <p14:tracePt t="16638" x="3905250" y="3810000"/>
          <p14:tracePt t="16654" x="3905250" y="3829050"/>
          <p14:tracePt t="16671" x="3911600" y="3873500"/>
          <p14:tracePt t="16687" x="3911600" y="3905250"/>
          <p14:tracePt t="16704" x="3911600" y="3975100"/>
          <p14:tracePt t="16721" x="3911600" y="4019550"/>
          <p14:tracePt t="16738" x="3898900" y="4051300"/>
          <p14:tracePt t="16754" x="3898900" y="4076700"/>
          <p14:tracePt t="16771" x="3892550" y="4095750"/>
          <p14:tracePt t="16787" x="3873500" y="4127500"/>
          <p14:tracePt t="16804" x="3860800" y="4159250"/>
          <p14:tracePt t="16821" x="3822700" y="4222750"/>
          <p14:tracePt t="16838" x="3803650" y="4254500"/>
          <p14:tracePt t="16854" x="3797300" y="4273550"/>
          <p14:tracePt t="16871" x="3784600" y="4292600"/>
          <p14:tracePt t="16888" x="3778250" y="4292600"/>
          <p14:tracePt t="16904" x="3771900" y="4298950"/>
          <p14:tracePt t="16921" x="3765550" y="4298950"/>
          <p14:tracePt t="16979" x="3765550" y="4292600"/>
          <p14:tracePt t="16993" x="3765550" y="4286250"/>
          <p14:tracePt t="17000" x="3771900" y="4286250"/>
          <p14:tracePt t="17027" x="3778250" y="4279900"/>
          <p14:tracePt t="17034" x="3784600" y="4279900"/>
          <p14:tracePt t="17048" x="3790950" y="4273550"/>
          <p14:tracePt t="17055" x="3810000" y="4267200"/>
          <p14:tracePt t="17071" x="3841750" y="4260850"/>
          <p14:tracePt t="17087" x="3879850" y="4241800"/>
          <p14:tracePt t="17104" x="3924300" y="4222750"/>
          <p14:tracePt t="17121" x="3943350" y="4210050"/>
          <p14:tracePt t="17137" x="3956050" y="4197350"/>
          <p14:tracePt t="17154" x="3962400" y="4197350"/>
          <p14:tracePt t="17171" x="3975100" y="4191000"/>
          <p14:tracePt t="17204" x="3981450" y="4191000"/>
          <p14:tracePt t="17221" x="3987800" y="4184650"/>
          <p14:tracePt t="17237" x="3994150" y="4184650"/>
          <p14:tracePt t="17254" x="4006850" y="4178300"/>
          <p14:tracePt t="17271" x="4032250" y="4159250"/>
          <p14:tracePt t="17287" x="4057650" y="4133850"/>
          <p14:tracePt t="17304" x="4089400" y="4095750"/>
          <p14:tracePt t="17321" x="4114800" y="4064000"/>
          <p14:tracePt t="17337" x="4133850" y="4019550"/>
          <p14:tracePt t="17354" x="4140200" y="4000500"/>
          <p14:tracePt t="17371" x="4152900" y="3975100"/>
          <p14:tracePt t="17387" x="4165600" y="3956050"/>
          <p14:tracePt t="17404" x="4165600" y="3937000"/>
          <p14:tracePt t="17421" x="4178300" y="3930650"/>
          <p14:tracePt t="17437" x="4178300" y="3917950"/>
          <p14:tracePt t="17454" x="4184650" y="3911600"/>
          <p14:tracePt t="17471" x="4184650" y="3905250"/>
          <p14:tracePt t="17504" x="4191000" y="3898900"/>
          <p14:tracePt t="17521" x="4191000" y="3892550"/>
          <p14:tracePt t="17537" x="4197350" y="3886200"/>
          <p14:tracePt t="17554" x="4197350" y="3879850"/>
          <p14:tracePt t="17571" x="4197350" y="3860800"/>
          <p14:tracePt t="17605" x="4197350" y="3854450"/>
          <p14:tracePt t="17621" x="4197350" y="3835400"/>
          <p14:tracePt t="17638" x="4197350" y="3829050"/>
          <p14:tracePt t="17654" x="4191000" y="3816350"/>
          <p14:tracePt t="17671" x="4184650" y="3803650"/>
          <p14:tracePt t="17688" x="4159250" y="3790950"/>
          <p14:tracePt t="17704" x="4133850" y="3778250"/>
          <p14:tracePt t="17721" x="4108450" y="3765550"/>
          <p14:tracePt t="17737" x="4044950" y="3746500"/>
          <p14:tracePt t="17754" x="4013200" y="3746500"/>
          <p14:tracePt t="17771" x="3975100" y="3746500"/>
          <p14:tracePt t="17788" x="3956050" y="3746500"/>
          <p14:tracePt t="17804" x="3924300" y="3752850"/>
          <p14:tracePt t="17821" x="3898900" y="3771900"/>
          <p14:tracePt t="17837" x="3867150" y="3790950"/>
          <p14:tracePt t="17854" x="3816350" y="3829050"/>
          <p14:tracePt t="17871" x="3790950" y="3860800"/>
          <p14:tracePt t="17887" x="3759200" y="3898900"/>
          <p14:tracePt t="17904" x="3752850" y="3924300"/>
          <p14:tracePt t="17921" x="3740150" y="3943350"/>
          <p14:tracePt t="17937" x="3733800" y="3962400"/>
          <p14:tracePt t="17954" x="3727450" y="3981450"/>
          <p14:tracePt t="17971" x="3727450" y="4000500"/>
          <p14:tracePt t="17987" x="3727450" y="4019550"/>
          <p14:tracePt t="18004" x="3733800" y="4032250"/>
          <p14:tracePt t="18021" x="3733800" y="4044950"/>
          <p14:tracePt t="18037" x="3740150" y="4051300"/>
          <p14:tracePt t="18054" x="3746500" y="4064000"/>
          <p14:tracePt t="18071" x="3752850" y="4070350"/>
          <p14:tracePt t="18087" x="3752850" y="4076700"/>
          <p14:tracePt t="18104" x="3759200" y="4076700"/>
          <p14:tracePt t="18121" x="3765550" y="4083050"/>
          <p14:tracePt t="18137" x="3784600" y="4095750"/>
          <p14:tracePt t="18154" x="3803650" y="4095750"/>
          <p14:tracePt t="18171" x="3829050" y="4108450"/>
          <p14:tracePt t="18187" x="3841750" y="4108450"/>
          <p14:tracePt t="18204" x="3854450" y="4114800"/>
          <p14:tracePt t="18221" x="3860800" y="4114800"/>
          <p14:tracePt t="18238" x="3867150" y="4114800"/>
          <p14:tracePt t="18254" x="3879850" y="4114800"/>
          <p14:tracePt t="18271" x="3886200" y="4114800"/>
          <p14:tracePt t="18287" x="3905250" y="4114800"/>
          <p14:tracePt t="18304" x="3917950" y="4114800"/>
          <p14:tracePt t="18322" x="3930650" y="4114800"/>
          <p14:tracePt t="18338" x="3937000" y="4114800"/>
          <p14:tracePt t="18354" x="3943350" y="4114800"/>
          <p14:tracePt t="18387" x="3949700" y="4114800"/>
          <p14:tracePt t="18405" x="3962400" y="4114800"/>
          <p14:tracePt t="18421" x="3968750" y="4114800"/>
          <p14:tracePt t="18437" x="3981450" y="4114800"/>
          <p14:tracePt t="18454" x="3987800" y="4114800"/>
          <p14:tracePt t="18471" x="3994150" y="4114800"/>
          <p14:tracePt t="18487" x="4006850" y="4114800"/>
          <p14:tracePt t="18521" x="4013200" y="4114800"/>
          <p14:tracePt t="18549" x="4013200" y="4121150"/>
          <p14:tracePt t="18584" x="4013200" y="4127500"/>
          <p14:tracePt t="18708" x="4006850" y="4127500"/>
          <p14:tracePt t="18714" x="4006850" y="4121150"/>
          <p14:tracePt t="18722" x="4000500" y="4121150"/>
          <p14:tracePt t="18742" x="3994150" y="4121150"/>
          <p14:tracePt t="18754" x="3994150" y="4114800"/>
          <p14:tracePt t="18771" x="3981450" y="4108450"/>
          <p14:tracePt t="18787" x="3975100" y="4102100"/>
          <p14:tracePt t="18804" x="3962400" y="4089400"/>
          <p14:tracePt t="18821" x="3962400" y="4076700"/>
          <p14:tracePt t="18838" x="3949700" y="4070350"/>
          <p14:tracePt t="18854" x="3943350" y="4064000"/>
          <p14:tracePt t="18871" x="3937000" y="4051300"/>
          <p14:tracePt t="18887" x="3930650" y="4032250"/>
          <p14:tracePt t="18904" x="3924300" y="4025900"/>
          <p14:tracePt t="18921" x="3917950" y="4006850"/>
          <p14:tracePt t="18938" x="3917950" y="3994150"/>
          <p14:tracePt t="18955" x="3917950" y="3987800"/>
          <p14:tracePt t="18971" x="3911600" y="3968750"/>
          <p14:tracePt t="18988" x="3911600" y="3956050"/>
          <p14:tracePt t="19004" x="3911600" y="3949700"/>
          <p14:tracePt t="19021" x="3911600" y="3943350"/>
          <p14:tracePt t="19037" x="3911600" y="3924300"/>
          <p14:tracePt t="19054" x="3911600" y="3911600"/>
          <p14:tracePt t="19071" x="3917950" y="3905250"/>
          <p14:tracePt t="19087" x="3917950" y="3898900"/>
          <p14:tracePt t="19104" x="3924300" y="3898900"/>
          <p14:tracePt t="19121" x="3924300" y="3886200"/>
          <p14:tracePt t="19138" x="3930650" y="3886200"/>
          <p14:tracePt t="19154" x="3937000" y="3886200"/>
          <p14:tracePt t="19171" x="3949700" y="3879850"/>
          <p14:tracePt t="19187" x="3962400" y="3867150"/>
          <p14:tracePt t="19204" x="3981450" y="3860800"/>
          <p14:tracePt t="19221" x="4000500" y="3854450"/>
          <p14:tracePt t="19237" x="4013200" y="3848100"/>
          <p14:tracePt t="19254" x="4025900" y="3848100"/>
          <p14:tracePt t="19271" x="4038600" y="3841750"/>
          <p14:tracePt t="19287" x="4044950" y="3835400"/>
          <p14:tracePt t="19304" x="4051300" y="3835400"/>
          <p14:tracePt t="19321" x="4070350" y="3829050"/>
          <p14:tracePt t="19337" x="4083050" y="3829050"/>
          <p14:tracePt t="19354" x="4095750" y="3822700"/>
          <p14:tracePt t="19371" x="4102100" y="3822700"/>
          <p14:tracePt t="19388" x="4114800" y="3822700"/>
          <p14:tracePt t="19404" x="4127500" y="3816350"/>
          <p14:tracePt t="19421" x="4133850" y="3816350"/>
          <p14:tracePt t="19438" x="4152900" y="3816350"/>
          <p14:tracePt t="19454" x="4159250" y="3816350"/>
          <p14:tracePt t="19471" x="4171950" y="3810000"/>
          <p14:tracePt t="19488" x="4184650" y="3810000"/>
          <p14:tracePt t="19504" x="4197350" y="3810000"/>
          <p14:tracePt t="19522" x="4216400" y="3810000"/>
          <p14:tracePt t="19538" x="4229100" y="3803650"/>
          <p14:tracePt t="19541" x="4235450" y="3803650"/>
          <p14:tracePt t="19554" x="4248150" y="3803650"/>
          <p14:tracePt t="19571" x="4260850" y="3803650"/>
          <p14:tracePt t="19587" x="4279900" y="3803650"/>
          <p14:tracePt t="19604" x="4298950" y="3803650"/>
          <p14:tracePt t="19621" x="4311650" y="3803650"/>
          <p14:tracePt t="19637" x="4330700" y="3803650"/>
          <p14:tracePt t="19654" x="4368800" y="3803650"/>
          <p14:tracePt t="19671" x="4432300" y="3803650"/>
          <p14:tracePt t="19687" x="4476750" y="3803650"/>
          <p14:tracePt t="19705" x="4514850" y="3803650"/>
          <p14:tracePt t="19721" x="4533900" y="3803650"/>
          <p14:tracePt t="19738" x="4546600" y="3810000"/>
          <p14:tracePt t="19754" x="4584700" y="3822700"/>
          <p14:tracePt t="19771" x="4610100" y="3835400"/>
          <p14:tracePt t="19787" x="4654550" y="3860800"/>
          <p14:tracePt t="19804" x="4679950" y="3867150"/>
          <p14:tracePt t="19821" x="4692650" y="3873500"/>
          <p14:tracePt t="19837" x="4705350" y="3886200"/>
          <p14:tracePt t="19854" x="4711700" y="3892550"/>
          <p14:tracePt t="19871" x="4724400" y="3898900"/>
          <p14:tracePt t="19887" x="4730750" y="3905250"/>
          <p14:tracePt t="19904" x="4730750" y="3911600"/>
          <p14:tracePt t="19921" x="4730750" y="3917950"/>
          <p14:tracePt t="19937" x="4730750" y="3930650"/>
          <p14:tracePt t="19954" x="4730750" y="3956050"/>
          <p14:tracePt t="19971" x="4724400" y="3968750"/>
          <p14:tracePt t="19987" x="4711700" y="3994150"/>
          <p14:tracePt t="20004" x="4699000" y="4006850"/>
          <p14:tracePt t="20021" x="4686300" y="4025900"/>
          <p14:tracePt t="20037" x="4673600" y="4044950"/>
          <p14:tracePt t="20054" x="4654550" y="4057650"/>
          <p14:tracePt t="20071" x="4616450" y="4083050"/>
          <p14:tracePt t="20087" x="4584700" y="4095750"/>
          <p14:tracePt t="20105" x="4527550" y="4114800"/>
          <p14:tracePt t="20121" x="4495800" y="4121150"/>
          <p14:tracePt t="20137" x="4464050" y="4121150"/>
          <p14:tracePt t="20154" x="4425950" y="4121150"/>
          <p14:tracePt t="20171" x="4400550" y="4121150"/>
          <p14:tracePt t="20187" x="4375150" y="4121150"/>
          <p14:tracePt t="20204" x="4356100" y="4114800"/>
          <p14:tracePt t="20221" x="4324350" y="4102100"/>
          <p14:tracePt t="20238" x="4292600" y="4095750"/>
          <p14:tracePt t="20254" x="4241800" y="4083050"/>
          <p14:tracePt t="20271" x="4191000" y="4064000"/>
          <p14:tracePt t="20287" x="4159250" y="4051300"/>
          <p14:tracePt t="20304" x="4146550" y="4044950"/>
          <p14:tracePt t="20321" x="4121150" y="4032250"/>
          <p14:tracePt t="20337" x="4114800" y="4025900"/>
          <p14:tracePt t="20354" x="4108450" y="4019550"/>
          <p14:tracePt t="20371" x="4102100" y="4006850"/>
          <p14:tracePt t="20387" x="4095750" y="3975100"/>
          <p14:tracePt t="20404" x="4095750" y="3962400"/>
          <p14:tracePt t="20421" x="4089400" y="3937000"/>
          <p14:tracePt t="20437" x="4089400" y="3917950"/>
          <p14:tracePt t="20454" x="4089400" y="3905250"/>
          <p14:tracePt t="20472" x="4089400" y="3892550"/>
          <p14:tracePt t="20504" x="4089400" y="3879850"/>
          <p14:tracePt t="20521" x="4095750" y="3879850"/>
          <p14:tracePt t="20537" x="4095750" y="3873500"/>
          <p14:tracePt t="20554" x="4108450" y="3867150"/>
          <p14:tracePt t="20571" x="4121150" y="3860800"/>
          <p14:tracePt t="20587" x="4165600" y="3841750"/>
          <p14:tracePt t="20604" x="4210050" y="3829050"/>
          <p14:tracePt t="20621" x="4241800" y="3822700"/>
          <p14:tracePt t="20637" x="4267200" y="3816350"/>
          <p14:tracePt t="20654" x="4273550" y="3816350"/>
          <p14:tracePt t="20671" x="4286250" y="3810000"/>
          <p14:tracePt t="20687" x="4298950" y="3810000"/>
          <p14:tracePt t="20704" x="4311650" y="3810000"/>
          <p14:tracePt t="20721" x="4330700" y="3803650"/>
          <p14:tracePt t="20738" x="4343400" y="3803650"/>
          <p14:tracePt t="20754" x="4362450" y="3803650"/>
          <p14:tracePt t="20770" x="4375150" y="3803650"/>
          <p14:tracePt t="20787" x="4387850" y="3803650"/>
          <p14:tracePt t="20804" x="4394200" y="3803650"/>
          <p14:tracePt t="20821" x="4413250" y="3797300"/>
          <p14:tracePt t="20837" x="4457700" y="3790950"/>
          <p14:tracePt t="20854" x="4495800" y="3790950"/>
          <p14:tracePt t="20870" x="4521200" y="3784600"/>
          <p14:tracePt t="20887" x="4540250" y="3778250"/>
          <p14:tracePt t="20904" x="4552950" y="3778250"/>
          <p14:tracePt t="20921" x="4559300" y="3778250"/>
          <p14:tracePt t="20938" x="4565650" y="3778250"/>
          <p14:tracePt t="20954" x="4578350" y="3778250"/>
          <p14:tracePt t="20971" x="4597400" y="3778250"/>
          <p14:tracePt t="20987" x="4648200" y="3784600"/>
          <p14:tracePt t="21004" x="4673600" y="3784600"/>
          <p14:tracePt t="21021" x="4692650" y="3790950"/>
          <p14:tracePt t="21037" x="4699000" y="3790950"/>
          <p14:tracePt t="21055" x="4705350" y="3797300"/>
          <p14:tracePt t="21071" x="4711700" y="3803650"/>
          <p14:tracePt t="21104" x="4711700" y="3810000"/>
          <p14:tracePt t="21131" x="4711700" y="3816350"/>
          <p14:tracePt t="21165" x="4711700" y="3822700"/>
          <p14:tracePt t="21179" x="4711700" y="3829050"/>
          <p14:tracePt t="21213" x="4711700" y="3835400"/>
          <p14:tracePt t="21235" x="4711700" y="3841750"/>
          <p14:tracePt t="21240" x="4705350" y="3848100"/>
          <p14:tracePt t="21254" x="4699000" y="3860800"/>
          <p14:tracePt t="21271" x="4692650" y="3879850"/>
          <p14:tracePt t="21287" x="4673600" y="3898900"/>
          <p14:tracePt t="21304" x="4660900" y="3930650"/>
          <p14:tracePt t="21321" x="4641850" y="3949700"/>
          <p14:tracePt t="21337" x="4610100" y="3987800"/>
          <p14:tracePt t="21354" x="4572000" y="4019550"/>
          <p14:tracePt t="21371" x="4502150" y="4064000"/>
          <p14:tracePt t="21387" x="4438650" y="4083050"/>
          <p14:tracePt t="21404" x="4394200" y="4095750"/>
          <p14:tracePt t="21421" x="4337050" y="4095750"/>
          <p14:tracePt t="21438" x="4298950" y="4095750"/>
          <p14:tracePt t="21454" x="4229100" y="4095750"/>
          <p14:tracePt t="21471" x="4178300" y="4089400"/>
          <p14:tracePt t="21488" x="4108450" y="4076700"/>
          <p14:tracePt t="21504" x="4083050" y="4064000"/>
          <p14:tracePt t="21521" x="4070350" y="4064000"/>
          <p14:tracePt t="21537" x="4064000" y="4057650"/>
          <p14:tracePt t="21554" x="4057650" y="4051300"/>
          <p14:tracePt t="21571" x="4051300" y="4038600"/>
          <p14:tracePt t="21587" x="4051300" y="4032250"/>
          <p14:tracePt t="21621" x="4051300" y="4019550"/>
          <p14:tracePt t="21638" x="4051300" y="4013200"/>
          <p14:tracePt t="21654" x="4051300" y="4006850"/>
          <p14:tracePt t="21670" x="4057650" y="4006850"/>
          <p14:tracePt t="21687" x="4057650" y="4000500"/>
          <p14:tracePt t="21708" x="4064000" y="4000500"/>
          <p14:tracePt t="21743" x="4070350" y="4000500"/>
          <p14:tracePt t="21756" x="4076700" y="4000500"/>
          <p14:tracePt t="21763" x="4083050" y="4000500"/>
          <p14:tracePt t="21771" x="4089400" y="4000500"/>
          <p14:tracePt t="21787" x="4095750" y="3994150"/>
          <p14:tracePt t="21804" x="4102100" y="3987800"/>
          <p14:tracePt t="21821" x="4108450" y="3987800"/>
          <p14:tracePt t="21838" x="4108450" y="3981450"/>
          <p14:tracePt t="21871" x="4108450" y="3975100"/>
          <p14:tracePt t="21887" x="4121150" y="3937000"/>
          <p14:tracePt t="21904" x="4133850" y="3854450"/>
          <p14:tracePt t="21921" x="4159250" y="3683000"/>
          <p14:tracePt t="21937" x="4178300" y="3530600"/>
          <p14:tracePt t="21954" x="4241800" y="3308350"/>
          <p14:tracePt t="21970" x="4387850" y="2990850"/>
          <p14:tracePt t="21987" x="4489450" y="2819400"/>
          <p14:tracePt t="22004" x="4591050" y="2660650"/>
          <p14:tracePt t="22021" x="4641850" y="2584450"/>
          <p14:tracePt t="22037" x="4686300" y="2514600"/>
          <p14:tracePt t="22300" x="4686300" y="2489200"/>
          <p14:tracePt t="22306" x="4692650" y="2451100"/>
          <p14:tracePt t="22314" x="4699000" y="2400300"/>
          <p14:tracePt t="22320" x="4705350" y="2336800"/>
          <p14:tracePt t="22337" x="4730750" y="2241550"/>
          <p14:tracePt t="22355" x="4743450" y="2152650"/>
          <p14:tracePt t="22371" x="4762500" y="2114550"/>
          <p14:tracePt t="22387" x="4768850" y="2082800"/>
          <p14:tracePt t="22404" x="4781550" y="2051050"/>
          <p14:tracePt t="22421" x="4794250" y="2019300"/>
          <p14:tracePt t="22438" x="4826000" y="1955800"/>
          <p14:tracePt t="22454" x="4838700" y="1911350"/>
          <p14:tracePt t="22471" x="4851400" y="1866900"/>
          <p14:tracePt t="22487" x="4851400" y="1835150"/>
          <p14:tracePt t="22504" x="4851400" y="1822450"/>
          <p14:tracePt t="22520" x="4851400" y="1809750"/>
          <p14:tracePt t="22537" x="4851400" y="1803400"/>
          <p14:tracePt t="22554" x="4845050" y="1765300"/>
          <p14:tracePt t="22571" x="4832350" y="1727200"/>
          <p14:tracePt t="22587" x="4806950" y="1663700"/>
          <p14:tracePt t="22604" x="4775200" y="1606550"/>
          <p14:tracePt t="22621" x="4762500" y="1587500"/>
          <p14:tracePt t="22637" x="4749800" y="1568450"/>
          <p14:tracePt t="22654" x="4737100" y="1562100"/>
          <p14:tracePt t="22671" x="4718050" y="1555750"/>
          <p14:tracePt t="22687" x="4686300" y="1536700"/>
          <p14:tracePt t="22704" x="4641850" y="1524000"/>
          <p14:tracePt t="22720" x="4578350" y="1511300"/>
          <p14:tracePt t="22737" x="4546600" y="1504950"/>
          <p14:tracePt t="22754" x="4514850" y="1498600"/>
          <p14:tracePt t="22771" x="4502150" y="1498600"/>
          <p14:tracePt t="22788" x="4483100" y="1498600"/>
          <p14:tracePt t="22804" x="4457700" y="1498600"/>
          <p14:tracePt t="22821" x="4445000" y="1498600"/>
          <p14:tracePt t="22837" x="4413250" y="1498600"/>
          <p14:tracePt t="22854" x="4394200" y="1504950"/>
          <p14:tracePt t="22871" x="4349750" y="1524000"/>
          <p14:tracePt t="22887" x="4324350" y="1543050"/>
          <p14:tracePt t="22904" x="4298950" y="1568450"/>
          <p14:tracePt t="22920" x="4254500" y="1619250"/>
          <p14:tracePt t="22937" x="4229100" y="1663700"/>
          <p14:tracePt t="22954" x="4197350" y="1733550"/>
          <p14:tracePt t="22971" x="4171950" y="1803400"/>
          <p14:tracePt t="22987" x="4159250" y="1917700"/>
          <p14:tracePt t="23004" x="4152900" y="1981200"/>
          <p14:tracePt t="23021" x="4152900" y="2038350"/>
          <p14:tracePt t="23037" x="4171950" y="2095500"/>
          <p14:tracePt t="23055" x="4178300" y="2127250"/>
          <p14:tracePt t="23057" x="4191000" y="2146300"/>
          <p14:tracePt t="23071" x="4210050" y="2178050"/>
          <p14:tracePt t="23088" x="4235450" y="2216150"/>
          <p14:tracePt t="23104" x="4292600" y="2266950"/>
          <p14:tracePt t="23121" x="4330700" y="2298700"/>
          <p14:tracePt t="23137" x="4362450" y="2317750"/>
          <p14:tracePt t="23154" x="4419600" y="2336800"/>
          <p14:tracePt t="23171" x="4445000" y="2349500"/>
          <p14:tracePt t="23187" x="4489450" y="2355850"/>
          <p14:tracePt t="23204" x="4508500" y="2355850"/>
          <p14:tracePt t="23221" x="4533900" y="2355850"/>
          <p14:tracePt t="23237" x="4559300" y="2355850"/>
          <p14:tracePt t="23254" x="4578350" y="2349500"/>
          <p14:tracePt t="23271" x="4629150" y="2330450"/>
          <p14:tracePt t="23287" x="4660900" y="2305050"/>
          <p14:tracePt t="23304" x="4686300" y="2286000"/>
          <p14:tracePt t="23320" x="4699000" y="2273300"/>
          <p14:tracePt t="23338" x="4711700" y="2266950"/>
          <p14:tracePt t="23354" x="4724400" y="2241550"/>
          <p14:tracePt t="23371" x="4737100" y="2222500"/>
          <p14:tracePt t="23387" x="4756150" y="2190750"/>
          <p14:tracePt t="23404" x="4775200" y="2152650"/>
          <p14:tracePt t="23421" x="4781550" y="2127250"/>
          <p14:tracePt t="23437" x="4787900" y="2108200"/>
          <p14:tracePt t="23454" x="4787900" y="2089150"/>
          <p14:tracePt t="23470" x="4775200" y="2032000"/>
          <p14:tracePt t="23487" x="4749800" y="1968500"/>
          <p14:tracePt t="23504" x="4705350" y="1873250"/>
          <p14:tracePt t="23521" x="4686300" y="1835150"/>
          <p14:tracePt t="23537" x="4673600" y="1803400"/>
          <p14:tracePt t="23539" x="4660900" y="1790700"/>
          <p14:tracePt t="23554" x="4654550" y="1771650"/>
          <p14:tracePt t="23571" x="4641850" y="1758950"/>
          <p14:tracePt t="23587" x="4622800" y="1727200"/>
          <p14:tracePt t="23604" x="4597400" y="1695450"/>
          <p14:tracePt t="23620" x="4552950" y="1638300"/>
          <p14:tracePt t="23637" x="4521200" y="1600200"/>
          <p14:tracePt t="23654" x="4483100" y="1568450"/>
          <p14:tracePt t="23671" x="4470400" y="1555750"/>
          <p14:tracePt t="23687" x="4457700" y="1549400"/>
          <p14:tracePt t="23704" x="4438650" y="1543050"/>
          <p14:tracePt t="23721" x="4425950" y="1543050"/>
          <p14:tracePt t="23737" x="4394200" y="1543050"/>
          <p14:tracePt t="23754" x="4375150" y="1543050"/>
          <p14:tracePt t="23771" x="4349750" y="1543050"/>
          <p14:tracePt t="23787" x="4324350" y="1555750"/>
          <p14:tracePt t="23804" x="4305300" y="1568450"/>
          <p14:tracePt t="23821" x="4286250" y="1581150"/>
          <p14:tracePt t="23837" x="4279900" y="1587500"/>
          <p14:tracePt t="23854" x="4267200" y="1619250"/>
          <p14:tracePt t="23870" x="4235450" y="1758950"/>
          <p14:tracePt t="23887" x="4222750" y="1898650"/>
          <p14:tracePt t="23904" x="4216400" y="2051050"/>
          <p14:tracePt t="23921" x="4216400" y="2101850"/>
          <p14:tracePt t="23937" x="4229100" y="2159000"/>
          <p14:tracePt t="23954" x="4241800" y="2190750"/>
          <p14:tracePt t="23971" x="4260850" y="2222500"/>
          <p14:tracePt t="23987" x="4298950" y="2273300"/>
          <p14:tracePt t="24004" x="4330700" y="2311400"/>
          <p14:tracePt t="24021" x="4381500" y="2368550"/>
          <p14:tracePt t="24038" x="4419600" y="2387600"/>
          <p14:tracePt t="24054" x="4476750" y="2413000"/>
          <p14:tracePt t="24070" x="4514850" y="2419350"/>
          <p14:tracePt t="24088" x="4552950" y="2425700"/>
          <p14:tracePt t="24104" x="4603750" y="2425700"/>
          <p14:tracePt t="24121" x="4641850" y="2425700"/>
          <p14:tracePt t="24137" x="4692650" y="2413000"/>
          <p14:tracePt t="24154" x="4724400" y="2393950"/>
          <p14:tracePt t="24171" x="4756150" y="2362200"/>
          <p14:tracePt t="24187" x="4832350" y="2273300"/>
          <p14:tracePt t="24204" x="4876800" y="2209800"/>
          <p14:tracePt t="24220" x="4908550" y="2114550"/>
          <p14:tracePt t="24237" x="4927600" y="2076450"/>
          <p14:tracePt t="24254" x="4927600" y="2019300"/>
          <p14:tracePt t="24271" x="4927600" y="1987550"/>
          <p14:tracePt t="24287" x="4921250" y="1936750"/>
          <p14:tracePt t="24304" x="4889500" y="1854200"/>
          <p14:tracePt t="24321" x="4864100" y="1790700"/>
          <p14:tracePt t="24338" x="4813300" y="1708150"/>
          <p14:tracePt t="24354" x="4787900" y="1663700"/>
          <p14:tracePt t="24371" x="4749800" y="1619250"/>
          <p14:tracePt t="24387" x="4686300" y="1562100"/>
          <p14:tracePt t="24404" x="4654550" y="1543050"/>
          <p14:tracePt t="24421" x="4603750" y="1524000"/>
          <p14:tracePt t="24437" x="4565650" y="1517650"/>
          <p14:tracePt t="24454" x="4508500" y="1517650"/>
          <p14:tracePt t="24471" x="4464050" y="1517650"/>
          <p14:tracePt t="24488" x="4349750" y="1536700"/>
          <p14:tracePt t="24504" x="4260850" y="1562100"/>
          <p14:tracePt t="24521" x="4159250" y="1619250"/>
          <p14:tracePt t="24537" x="4044950" y="1708150"/>
          <p14:tracePt t="24554" x="4006850" y="1746250"/>
          <p14:tracePt t="24571" x="3981450" y="1784350"/>
          <p14:tracePt t="24587" x="3975100" y="1797050"/>
          <p14:tracePt t="24604" x="3968750" y="1816100"/>
          <p14:tracePt t="24621" x="3968750" y="1854200"/>
          <p14:tracePt t="24637" x="3968750" y="1917700"/>
          <p14:tracePt t="24654" x="3987800" y="2019300"/>
          <p14:tracePt t="24671" x="4000500" y="2076450"/>
          <p14:tracePt t="25176" x="4000500" y="2190750"/>
          <p14:tracePt t="25182" x="4000500" y="2400300"/>
          <p14:tracePt t="25189" x="4000500" y="2590800"/>
          <p14:tracePt t="25204" x="4019550" y="2857500"/>
          <p14:tracePt t="25221" x="4051300" y="3136900"/>
          <p14:tracePt t="25237" x="4121150" y="3594100"/>
          <p14:tracePt t="25254" x="4146550" y="3835400"/>
          <p14:tracePt t="25271" x="4165600" y="4025900"/>
          <p14:tracePt t="25287" x="4165600" y="4235450"/>
          <p14:tracePt t="25304" x="4152900" y="4356100"/>
          <p14:tracePt t="25321" x="4121150" y="4508500"/>
          <p14:tracePt t="25338" x="4102100" y="4565650"/>
          <p14:tracePt t="25355" x="4064000" y="4635500"/>
          <p14:tracePt t="25370" x="4038600" y="4667250"/>
          <p14:tracePt t="25726" x="4064000" y="4648200"/>
          <p14:tracePt t="25733" x="4089400" y="4616450"/>
          <p14:tracePt t="25740" x="4127500" y="4584700"/>
          <p14:tracePt t="25754" x="4216400" y="4514850"/>
          <p14:tracePt t="25770" x="4311650" y="4457700"/>
          <p14:tracePt t="25787" x="4451350" y="4381500"/>
          <p14:tracePt t="25804" x="4521200" y="4362450"/>
          <p14:tracePt t="25821" x="4565650" y="4343400"/>
          <p14:tracePt t="25837" x="4597400" y="4330700"/>
          <p14:tracePt t="25854" x="4622800" y="4330700"/>
          <p14:tracePt t="25870" x="4679950" y="4324350"/>
          <p14:tracePt t="25887" x="4737100" y="4324350"/>
          <p14:tracePt t="25904" x="4762500" y="4324350"/>
          <p14:tracePt t="26462" x="4756150" y="4343400"/>
          <p14:tracePt t="26469" x="4737100" y="4356100"/>
          <p14:tracePt t="26476" x="4724400" y="4381500"/>
          <p14:tracePt t="26487" x="4711700" y="4387850"/>
          <p14:tracePt t="26504" x="4660900" y="4425950"/>
          <p14:tracePt t="26521" x="4622800" y="4445000"/>
          <p14:tracePt t="26537" x="4597400" y="4457700"/>
          <p14:tracePt t="26554" x="4572000" y="4464050"/>
          <p14:tracePt t="26570" x="4546600" y="4470400"/>
          <p14:tracePt t="26587" x="4508500" y="4470400"/>
          <p14:tracePt t="26604" x="4489450" y="4470400"/>
          <p14:tracePt t="26621" x="4445000" y="4464050"/>
          <p14:tracePt t="26637" x="4425950" y="4464050"/>
          <p14:tracePt t="26654" x="4413250" y="4451350"/>
          <p14:tracePt t="26670" x="4394200" y="4445000"/>
          <p14:tracePt t="26687" x="4381500" y="4438650"/>
          <p14:tracePt t="26704" x="4362450" y="4432300"/>
          <p14:tracePt t="26721" x="4343400" y="4419600"/>
          <p14:tracePt t="26737" x="4318000" y="4400550"/>
          <p14:tracePt t="26754" x="4311650" y="4387850"/>
          <p14:tracePt t="26771" x="4298950" y="4381500"/>
          <p14:tracePt t="26787" x="4286250" y="4368800"/>
          <p14:tracePt t="26804" x="4279900" y="4362450"/>
          <p14:tracePt t="26821" x="4273550" y="4349750"/>
          <p14:tracePt t="26854" x="4267200" y="4343400"/>
          <p14:tracePt t="26887" x="4267200" y="4337050"/>
          <p14:tracePt t="27013" x="4267200" y="4330700"/>
          <p14:tracePt t="27040" x="4267200" y="4324350"/>
          <p14:tracePt t="27088" x="4260850" y="4318000"/>
          <p14:tracePt t="27101" x="4254500" y="4318000"/>
          <p14:tracePt t="27116" x="4248150" y="4311650"/>
          <p14:tracePt t="27122" x="4241800" y="4305300"/>
          <p14:tracePt t="27137" x="4216400" y="4298950"/>
          <p14:tracePt t="27154" x="4178300" y="4292600"/>
          <p14:tracePt t="27170" x="4108450" y="4279900"/>
          <p14:tracePt t="27187" x="4070350" y="4279900"/>
          <p14:tracePt t="27204" x="4044950" y="4279900"/>
          <p14:tracePt t="27220" x="4013200" y="4298950"/>
          <p14:tracePt t="27237" x="3994150" y="4311650"/>
          <p14:tracePt t="27254" x="3975100" y="4324350"/>
          <p14:tracePt t="27270" x="3956050" y="4337050"/>
          <p14:tracePt t="27640" x="3930650" y="4343400"/>
          <p14:tracePt t="27646" x="3886200" y="4362450"/>
          <p14:tracePt t="27654" x="3829050" y="4387850"/>
          <p14:tracePt t="27671" x="3740150" y="4425950"/>
          <p14:tracePt t="27687" x="3619500" y="4476750"/>
          <p14:tracePt t="27704" x="3530600" y="4514850"/>
          <p14:tracePt t="27720" x="3416300" y="4565650"/>
          <p14:tracePt t="27737" x="3359150" y="4584700"/>
          <p14:tracePt t="27754" x="3302000" y="4616450"/>
          <p14:tracePt t="27770" x="3213100" y="4667250"/>
          <p14:tracePt t="27787" x="3149600" y="4705350"/>
          <p14:tracePt t="27804" x="3073400" y="4743450"/>
          <p14:tracePt t="27821" x="3041650" y="4762500"/>
          <p14:tracePt t="27837" x="2990850" y="4787900"/>
          <p14:tracePt t="27854" x="2965450" y="4794250"/>
          <p14:tracePt t="27870" x="2914650" y="4806950"/>
          <p14:tracePt t="27887" x="2838450" y="4819650"/>
          <p14:tracePt t="27904" x="2768600" y="4826000"/>
          <p14:tracePt t="27920" x="2667000" y="4832350"/>
          <p14:tracePt t="27937" x="2609850" y="4832350"/>
          <p14:tracePt t="27955" x="2514600" y="4813300"/>
          <p14:tracePt t="27970" x="2451100" y="4794250"/>
          <p14:tracePt t="27987" x="2406650" y="4781550"/>
          <p14:tracePt t="28004" x="2355850" y="4749800"/>
          <p14:tracePt t="28020" x="2324100" y="4724400"/>
          <p14:tracePt t="28037" x="2286000" y="4686300"/>
          <p14:tracePt t="28054" x="2260600" y="4660900"/>
          <p14:tracePt t="28070" x="2241550" y="4641850"/>
          <p14:tracePt t="28087" x="2209800" y="4603750"/>
          <p14:tracePt t="28104" x="2197100" y="4572000"/>
          <p14:tracePt t="28120" x="2190750" y="4521200"/>
          <p14:tracePt t="28137" x="2190750" y="4483100"/>
          <p14:tracePt t="28154" x="2190750" y="4432300"/>
          <p14:tracePt t="28170" x="2190750" y="4406900"/>
          <p14:tracePt t="28187" x="2190750" y="4381500"/>
          <p14:tracePt t="28204" x="2197100" y="4356100"/>
          <p14:tracePt t="28220" x="2197100" y="4343400"/>
          <p14:tracePt t="28237" x="2203450" y="4318000"/>
          <p14:tracePt t="28254" x="2209800" y="4298950"/>
          <p14:tracePt t="28271" x="2216150" y="4273550"/>
          <p14:tracePt t="28287" x="2216150" y="4260850"/>
          <p14:tracePt t="28304" x="2222500" y="4260850"/>
          <p14:tracePt t="28320" x="2228850" y="425450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F7BF53D4-8F9C-4557-ADB8-4CFA58C32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400" dirty="0"/>
              <a:t>Je déclare les liens d’intérêt suivants en lien avec la thématique de l’asthme :</a:t>
            </a:r>
          </a:p>
          <a:p>
            <a:pPr marL="0" indent="0" algn="just">
              <a:buNone/>
            </a:pPr>
            <a:endParaRPr lang="fr-FR" sz="2400" dirty="0"/>
          </a:p>
          <a:p>
            <a:pPr marL="0" indent="0" algn="just">
              <a:buNone/>
            </a:pPr>
            <a:r>
              <a:rPr lang="fr-FR" sz="2400" dirty="0"/>
              <a:t>Au cours des 5 dernières années, financements pour participation à des congrès et manifestations scientifiques de la part des laboratoires </a:t>
            </a:r>
            <a:r>
              <a:rPr lang="fr-FR" sz="2400" dirty="0" err="1"/>
              <a:t>AstraZeneca</a:t>
            </a:r>
            <a:r>
              <a:rPr lang="fr-FR" sz="2400" dirty="0"/>
              <a:t>, Novartis Pharma </a:t>
            </a:r>
            <a:r>
              <a:rPr lang="fr-FR" sz="2400" dirty="0" smtClean="0"/>
              <a:t>SAS, SANOFI </a:t>
            </a:r>
            <a:r>
              <a:rPr lang="fr-FR" sz="2400" dirty="0"/>
              <a:t>et GSK</a:t>
            </a:r>
            <a:r>
              <a:rPr lang="fr-FR" sz="2400" dirty="0" smtClean="0"/>
              <a:t>.</a:t>
            </a:r>
          </a:p>
          <a:p>
            <a:pPr marL="0" indent="0" algn="just">
              <a:buNone/>
            </a:pPr>
            <a:r>
              <a:rPr lang="fr-FR" sz="2400" dirty="0" smtClean="0"/>
              <a:t>Participation à des </a:t>
            </a:r>
            <a:r>
              <a:rPr lang="fr-FR" sz="2400" dirty="0" err="1" smtClean="0"/>
              <a:t>boards</a:t>
            </a:r>
            <a:r>
              <a:rPr lang="fr-FR" sz="2400" dirty="0" smtClean="0"/>
              <a:t> médicaux organisés par les laboratoires </a:t>
            </a:r>
            <a:r>
              <a:rPr lang="fr-FR" sz="2400" dirty="0" err="1" smtClean="0"/>
              <a:t>AstraZeneca</a:t>
            </a:r>
            <a:r>
              <a:rPr lang="fr-FR" sz="2400" dirty="0" smtClean="0"/>
              <a:t> et SANOFI.</a:t>
            </a:r>
            <a:endParaRPr lang="fr-FR" sz="24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95FDC23-2EDF-4ACD-A46D-5E52440E7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Lien d’intérêt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E771749-9DF0-4473-8CC3-858030E08D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68"/>
    </mc:Choice>
    <mc:Fallback xmlns="">
      <p:transition spd="slow" advTm="12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7" x="536575" y="6088063"/>
          <p14:tracePt t="404" x="957263" y="6284913"/>
          <p14:tracePt t="412" x="1538288" y="6524625"/>
          <p14:tracePt t="836" x="2909888" y="6662738"/>
          <p14:tracePt t="844" x="2909888" y="6270625"/>
          <p14:tracePt t="852" x="2909888" y="5957888"/>
          <p14:tracePt t="861" x="2917825" y="5697538"/>
          <p14:tracePt t="878" x="2917825" y="5427663"/>
          <p14:tracePt t="895" x="2924175" y="5246688"/>
          <p14:tracePt t="911" x="2924175" y="5108575"/>
          <p14:tracePt t="928" x="2924175" y="5021263"/>
          <p14:tracePt t="945" x="2932113" y="4941888"/>
          <p14:tracePt t="961" x="2932113" y="4913313"/>
          <p14:tracePt t="978" x="2932113" y="4905375"/>
          <p14:tracePt t="995" x="2903538" y="4899025"/>
          <p14:tracePt t="1012" x="2881313" y="4899025"/>
          <p14:tracePt t="1093" x="2867025" y="4899025"/>
          <p14:tracePt t="1100" x="2852738" y="4913313"/>
          <p14:tracePt t="1112" x="2844800" y="4919663"/>
          <p14:tracePt t="1129" x="2816225" y="4919663"/>
          <p14:tracePt t="1145" x="2801938" y="4927600"/>
          <p14:tracePt t="1162" x="2794000" y="4927600"/>
          <p14:tracePt t="2381" x="2794000" y="4913313"/>
          <p14:tracePt t="2420" x="2794000" y="4905375"/>
          <p14:tracePt t="2612" x="2779713" y="4905375"/>
          <p14:tracePt t="2620" x="2771775" y="4905375"/>
          <p14:tracePt t="2724" x="2779713" y="4913313"/>
          <p14:tracePt t="2732" x="2794000" y="4913313"/>
          <p14:tracePt t="2748" x="2801938" y="4913313"/>
          <p14:tracePt t="3212" x="2808288" y="4905375"/>
          <p14:tracePt t="3228" x="2808288" y="4899025"/>
          <p14:tracePt t="3236" x="2816225" y="4899025"/>
          <p14:tracePt t="3244" x="2816225" y="4891088"/>
          <p14:tracePt t="3260" x="2816225" y="4884738"/>
          <p14:tracePt t="3292" x="2816225" y="4876800"/>
          <p14:tracePt t="10469" x="2794000" y="4876800"/>
          <p14:tracePt t="10476" x="2771775" y="4891088"/>
          <p14:tracePt t="10483" x="2757488" y="4891088"/>
          <p14:tracePt t="10497" x="2751138" y="4891088"/>
          <p14:tracePt t="10613" x="2751138" y="4899025"/>
          <p14:tracePt t="10829" x="2743200" y="4899025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FDE1AF0-6F74-4487-ED0C-ED22BDEF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Immunité innée : les </a:t>
            </a:r>
            <a:r>
              <a:rPr lang="fr-FR" sz="2800" dirty="0" err="1">
                <a:latin typeface="Arial Rounded MT Bold" panose="020F0704030504030204" pitchFamily="34" charset="0"/>
              </a:rPr>
              <a:t>Innates</a:t>
            </a:r>
            <a:r>
              <a:rPr lang="fr-FR" sz="2800" dirty="0">
                <a:latin typeface="Arial Rounded MT Bold" panose="020F0704030504030204" pitchFamily="34" charset="0"/>
              </a:rPr>
              <a:t> </a:t>
            </a:r>
            <a:r>
              <a:rPr lang="fr-FR" sz="2800" dirty="0" err="1">
                <a:latin typeface="Arial Rounded MT Bold" panose="020F0704030504030204" pitchFamily="34" charset="0"/>
              </a:rPr>
              <a:t>Lymphoids</a:t>
            </a:r>
            <a:r>
              <a:rPr lang="fr-FR" sz="2800" dirty="0">
                <a:latin typeface="Arial Rounded MT Bold" panose="020F0704030504030204" pitchFamily="34" charset="0"/>
              </a:rPr>
              <a:t> </a:t>
            </a:r>
            <a:r>
              <a:rPr lang="fr-FR" sz="2800" dirty="0" err="1">
                <a:latin typeface="Arial Rounded MT Bold" panose="020F0704030504030204" pitchFamily="34" charset="0"/>
              </a:rPr>
              <a:t>Cells</a:t>
            </a:r>
            <a:endParaRPr lang="fr-FR" sz="2800" dirty="0">
              <a:latin typeface="Arial Rounded MT Bold" panose="020F070403050403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5021633-60EE-2C96-3619-249E351AC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R="0"/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Spits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H,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Artis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D, Colonna M,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Diefenbach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A, Di Santo JP,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Eberl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G,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Koyasu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S,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Locksley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RM, McKenzie AN,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Mebius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RE,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Powrie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F, Vivier E.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Innate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lymphoid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--a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proposal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uniform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nomenclature.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Nat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2013; 13: 145-149.</a:t>
            </a:r>
          </a:p>
        </p:txBody>
      </p: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79052F03-750B-3FAB-1828-CC96344C3599}"/>
              </a:ext>
            </a:extLst>
          </p:cNvPr>
          <p:cNvSpPr txBox="1">
            <a:spLocks/>
          </p:cNvSpPr>
          <p:nvPr/>
        </p:nvSpPr>
        <p:spPr>
          <a:xfrm>
            <a:off x="6091994" y="1311977"/>
            <a:ext cx="6027761" cy="4234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Effecteurs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de l’immunité innée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Absence de récepteur spécifique d’antigène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Expression de récepteurs sensibles aux DAMP et PAMP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Sous-populations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analogues aux lymphocytes T helper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Rôle important des ILC2 dans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l’initiation et la pérennisation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l’inflammation T2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538955-3941-4823-3179-8F72FAA83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74" y="838968"/>
            <a:ext cx="5368375" cy="505571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62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226"/>
    </mc:Choice>
    <mc:Fallback>
      <p:transition spd="slow" advTm="69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67" x="2222500" y="4241800"/>
          <p14:tracePt t="1373" x="2203450" y="4216400"/>
          <p14:tracePt t="1379" x="2171700" y="4178300"/>
          <p14:tracePt t="1393" x="2139950" y="4114800"/>
          <p14:tracePt t="1409" x="1974850" y="3848100"/>
          <p14:tracePt t="1426" x="1892300" y="3695700"/>
          <p14:tracePt t="1443" x="1803400" y="3441700"/>
          <p14:tracePt t="1459" x="1752600" y="3251200"/>
          <p14:tracePt t="1476" x="1701800" y="2857500"/>
          <p14:tracePt t="1493" x="1689100" y="2578100"/>
          <p14:tracePt t="1510" x="1727200" y="2159000"/>
          <p14:tracePt t="1526" x="1765300" y="1955800"/>
          <p14:tracePt t="1543" x="1816100" y="1816100"/>
          <p14:tracePt t="1559" x="1892300" y="1638300"/>
          <p14:tracePt t="1576" x="1962150" y="1498600"/>
          <p14:tracePt t="1593" x="2006600" y="1416050"/>
          <p14:tracePt t="1882" x="2006600" y="1390650"/>
          <p14:tracePt t="1888" x="2000250" y="1346200"/>
          <p14:tracePt t="1895" x="1987550" y="1289050"/>
          <p14:tracePt t="1909" x="1955800" y="1143000"/>
          <p14:tracePt t="1926" x="1924050" y="1003300"/>
          <p14:tracePt t="1943" x="1898650" y="863600"/>
          <p14:tracePt t="1959" x="1885950" y="781050"/>
          <p14:tracePt t="1976" x="1879600" y="704850"/>
          <p14:tracePt t="1993" x="1873250" y="571500"/>
          <p14:tracePt t="2009" x="1873250" y="488950"/>
          <p14:tracePt t="2026" x="1879600" y="355600"/>
          <p14:tracePt t="2043" x="1879600" y="317500"/>
          <p14:tracePt t="2059" x="1879600" y="298450"/>
          <p14:tracePt t="2076" x="1879600" y="285750"/>
          <p14:tracePt t="2093" x="1885950" y="273050"/>
          <p14:tracePt t="8740" x="1911350" y="215900"/>
          <p14:tracePt t="8746" x="1943100" y="139700"/>
          <p14:tracePt t="8753" x="1993900" y="44450"/>
          <p14:tracePt t="8760" x="2038350" y="0"/>
          <p14:tracePt t="8776" x="2133600" y="0"/>
          <p14:tracePt t="8793" x="2266950" y="0"/>
          <p14:tracePt t="8809" x="2736850" y="0"/>
          <p14:tracePt t="8826" x="3168650" y="0"/>
          <p14:tracePt t="8843" x="3835400" y="0"/>
          <p14:tracePt t="8860" x="4165600" y="0"/>
          <p14:tracePt t="8877" x="4400550" y="0"/>
          <p14:tracePt t="8892" x="4495800" y="0"/>
          <p14:tracePt t="8909" x="4584700" y="0"/>
          <p14:tracePt t="8926" x="4737100" y="0"/>
          <p14:tracePt t="9228" x="4787900" y="0"/>
          <p14:tracePt t="9235" x="4851400" y="0"/>
          <p14:tracePt t="9243" x="4927600" y="0"/>
          <p14:tracePt t="9259" x="5105400" y="0"/>
          <p14:tracePt t="9276" x="5505450" y="0"/>
          <p14:tracePt t="9293" x="5854700" y="0"/>
          <p14:tracePt t="9310" x="6426200" y="0"/>
          <p14:tracePt t="9326" x="6762750" y="0"/>
          <p14:tracePt t="9343" x="6985000" y="0"/>
          <p14:tracePt t="9360" x="7156450" y="0"/>
          <p14:tracePt t="9376" x="7207250" y="0"/>
          <p14:tracePt t="9393" x="7258050" y="0"/>
          <p14:tracePt t="9668" x="7283450" y="0"/>
          <p14:tracePt t="9676" x="7334250" y="0"/>
          <p14:tracePt t="9681" x="7385050" y="0"/>
          <p14:tracePt t="9692" x="7442200" y="0"/>
          <p14:tracePt t="9709" x="7632700" y="0"/>
          <p14:tracePt t="9726" x="7804150" y="0"/>
          <p14:tracePt t="9743" x="8045450" y="0"/>
          <p14:tracePt t="9759" x="8185150" y="0"/>
          <p14:tracePt t="9776" x="8305800" y="0"/>
          <p14:tracePt t="9792" x="8439150" y="0"/>
          <p14:tracePt t="9809" x="8509000" y="0"/>
          <p14:tracePt t="9826" x="8578850" y="0"/>
          <p14:tracePt t="9843" x="8623300" y="0"/>
          <p14:tracePt t="9859" x="8674100" y="0"/>
          <p14:tracePt t="9876" x="8782050" y="0"/>
          <p14:tracePt t="9892" x="8839200" y="12700"/>
          <p14:tracePt t="9909" x="8896350" y="25400"/>
          <p14:tracePt t="9926" x="8940800" y="44450"/>
          <p14:tracePt t="9943" x="8978900" y="57150"/>
          <p14:tracePt t="9959" x="9042400" y="88900"/>
          <p14:tracePt t="9976" x="9080500" y="107950"/>
          <p14:tracePt t="9992" x="9124950" y="133350"/>
          <p14:tracePt t="10009" x="9163050" y="152400"/>
          <p14:tracePt t="10026" x="9213850" y="177800"/>
          <p14:tracePt t="10043" x="9251950" y="190500"/>
          <p14:tracePt t="10060" x="9302750" y="209550"/>
          <p14:tracePt t="10076" x="9328150" y="222250"/>
          <p14:tracePt t="10093" x="9353550" y="234950"/>
          <p14:tracePt t="10109" x="9398000" y="254000"/>
          <p14:tracePt t="10126" x="9423400" y="260350"/>
          <p14:tracePt t="10143" x="9493250" y="292100"/>
          <p14:tracePt t="10159" x="9537700" y="317500"/>
          <p14:tracePt t="10176" x="9556750" y="317500"/>
          <p14:tracePt t="10418" x="9512300" y="317500"/>
          <p14:tracePt t="10424" x="9448800" y="323850"/>
          <p14:tracePt t="10431" x="9372600" y="330200"/>
          <p14:tracePt t="10442" x="9309100" y="330200"/>
          <p14:tracePt t="10459" x="9150350" y="330200"/>
          <p14:tracePt t="10476" x="9099550" y="336550"/>
          <p14:tracePt t="10493" x="9042400" y="342900"/>
          <p14:tracePt t="10509" x="9017000" y="349250"/>
          <p14:tracePt t="10526" x="8978900" y="349250"/>
          <p14:tracePt t="10542" x="8864600" y="368300"/>
          <p14:tracePt t="10560" x="8724900" y="381000"/>
          <p14:tracePt t="10576" x="8597900" y="387350"/>
          <p14:tracePt t="10592" x="8496300" y="400050"/>
          <p14:tracePt t="10610" x="8407400" y="406400"/>
          <p14:tracePt t="10626" x="8324850" y="412750"/>
          <p14:tracePt t="10643" x="8210550" y="419100"/>
          <p14:tracePt t="10659" x="7899400" y="425450"/>
          <p14:tracePt t="10676" x="7689850" y="425450"/>
          <p14:tracePt t="10692" x="7442200" y="412750"/>
          <p14:tracePt t="10709" x="7346950" y="374650"/>
          <p14:tracePt t="10726" x="7270750" y="330200"/>
          <p14:tracePt t="10742" x="7200900" y="260350"/>
          <p14:tracePt t="10759" x="7162800" y="203200"/>
          <p14:tracePt t="10777" x="7131050" y="127000"/>
          <p14:tracePt t="10793" x="7118350" y="76200"/>
          <p14:tracePt t="10809" x="7112000" y="57150"/>
          <p14:tracePt t="11608" x="7112000" y="50800"/>
          <p14:tracePt t="11614" x="7118350" y="44450"/>
          <p14:tracePt t="11626" x="7137400" y="31750"/>
          <p14:tracePt t="11642" x="7219950" y="0"/>
          <p14:tracePt t="11659" x="7296150" y="0"/>
          <p14:tracePt t="11676" x="7372350" y="0"/>
          <p14:tracePt t="11693" x="7423150" y="0"/>
          <p14:tracePt t="11710" x="7486650" y="0"/>
          <p14:tracePt t="11726" x="7664450" y="0"/>
          <p14:tracePt t="11743" x="7886700" y="0"/>
          <p14:tracePt t="11759" x="8312150" y="0"/>
          <p14:tracePt t="11776" x="8559800" y="6350"/>
          <p14:tracePt t="11793" x="8813800" y="25400"/>
          <p14:tracePt t="11809" x="8953500" y="31750"/>
          <p14:tracePt t="11826" x="9067800" y="44450"/>
          <p14:tracePt t="11842" x="9207500" y="50800"/>
          <p14:tracePt t="11859" x="9309100" y="57150"/>
          <p14:tracePt t="11876" x="9404350" y="69850"/>
          <p14:tracePt t="13011" x="9461500" y="69850"/>
          <p14:tracePt t="13017" x="9525000" y="63500"/>
          <p14:tracePt t="13026" x="9582150" y="63500"/>
          <p14:tracePt t="13043" x="9658350" y="63500"/>
          <p14:tracePt t="13059" x="9759950" y="63500"/>
          <p14:tracePt t="13076" x="9817100" y="76200"/>
          <p14:tracePt t="13093" x="9886950" y="95250"/>
          <p14:tracePt t="13109" x="9906000" y="95250"/>
          <p14:tracePt t="15108" x="9906000" y="101600"/>
          <p14:tracePt t="16457" x="9899650" y="101600"/>
          <p14:tracePt t="16470" x="9893300" y="101600"/>
          <p14:tracePt t="16492" x="9886950" y="101600"/>
          <p14:tracePt t="16498" x="9880600" y="101600"/>
          <p14:tracePt t="16678" x="9886950" y="101600"/>
          <p14:tracePt t="19134" x="9880600" y="101600"/>
          <p14:tracePt t="20097" x="9874250" y="114300"/>
          <p14:tracePt t="20103" x="9867900" y="120650"/>
          <p14:tracePt t="20110" x="9861550" y="133350"/>
          <p14:tracePt t="20126" x="9836150" y="184150"/>
          <p14:tracePt t="20142" x="9798050" y="234950"/>
          <p14:tracePt t="20159" x="9747250" y="317500"/>
          <p14:tracePt t="20176" x="9715500" y="368300"/>
          <p14:tracePt t="20192" x="9658350" y="444500"/>
          <p14:tracePt t="20209" x="9607550" y="488950"/>
          <p14:tracePt t="20227" x="9531350" y="558800"/>
          <p14:tracePt t="20242" x="9474200" y="603250"/>
          <p14:tracePt t="20259" x="9410700" y="647700"/>
          <p14:tracePt t="20276" x="9328150" y="704850"/>
          <p14:tracePt t="20292" x="9290050" y="730250"/>
          <p14:tracePt t="20309" x="9245600" y="762000"/>
          <p14:tracePt t="20326" x="9213850" y="774700"/>
          <p14:tracePt t="20343" x="9201150" y="781050"/>
          <p14:tracePt t="20359" x="9182100" y="787400"/>
          <p14:tracePt t="20376" x="9175750" y="793750"/>
          <p14:tracePt t="20393" x="9169400" y="800100"/>
          <p14:tracePt t="20454" x="9169400" y="793750"/>
          <p14:tracePt t="20502" x="9169400" y="787400"/>
          <p14:tracePt t="20536" x="9169400" y="781050"/>
          <p14:tracePt t="20550" x="9175750" y="781050"/>
          <p14:tracePt t="20564" x="9175750" y="774700"/>
          <p14:tracePt t="20578" x="9182100" y="768350"/>
          <p14:tracePt t="20598" x="9188450" y="768350"/>
          <p14:tracePt t="20612" x="9188450" y="762000"/>
          <p14:tracePt t="20681" x="9188450" y="755650"/>
          <p14:tracePt t="20702" x="9182100" y="755650"/>
          <p14:tracePt t="20715" x="9175750" y="755650"/>
          <p14:tracePt t="20729" x="9169400" y="755650"/>
          <p14:tracePt t="20736" x="9163050" y="755650"/>
          <p14:tracePt t="20743" x="9156700" y="755650"/>
          <p14:tracePt t="20759" x="9042400" y="749300"/>
          <p14:tracePt t="20776" x="8705850" y="742950"/>
          <p14:tracePt t="20792" x="8159750" y="768350"/>
          <p14:tracePt t="20809" x="7956550" y="787400"/>
          <p14:tracePt t="20826" x="7810500" y="838200"/>
          <p14:tracePt t="20842" x="7785100" y="857250"/>
          <p14:tracePt t="20859" x="7766050" y="882650"/>
          <p14:tracePt t="20876" x="7759700" y="889000"/>
          <p14:tracePt t="21445" x="7759700" y="895350"/>
          <p14:tracePt t="21458" x="7759700" y="901700"/>
          <p14:tracePt t="21624" x="7759700" y="895350"/>
          <p14:tracePt t="21754" x="7766050" y="895350"/>
          <p14:tracePt t="21768" x="7766050" y="889000"/>
          <p14:tracePt t="21844" x="7772400" y="889000"/>
          <p14:tracePt t="21920" x="7778750" y="882650"/>
          <p14:tracePt t="22408" x="7759700" y="882650"/>
          <p14:tracePt t="22414" x="7753350" y="889000"/>
          <p14:tracePt t="22426" x="7747000" y="889000"/>
          <p14:tracePt t="22442" x="7715250" y="895350"/>
          <p14:tracePt t="22459" x="7677150" y="908050"/>
          <p14:tracePt t="22476" x="7556500" y="933450"/>
          <p14:tracePt t="22492" x="7467600" y="952500"/>
          <p14:tracePt t="22509" x="7340600" y="971550"/>
          <p14:tracePt t="22525" x="7181850" y="1003300"/>
          <p14:tracePt t="22542" x="7105650" y="1022350"/>
          <p14:tracePt t="22559" x="7023100" y="1041400"/>
          <p14:tracePt t="22576" x="6997700" y="1054100"/>
          <p14:tracePt t="22593" x="6978650" y="1054100"/>
          <p14:tracePt t="22609" x="6959600" y="1060450"/>
          <p14:tracePt t="22626" x="6927850" y="1073150"/>
          <p14:tracePt t="22642" x="6889750" y="1079500"/>
          <p14:tracePt t="22659" x="6883400" y="1085850"/>
          <p14:tracePt t="22676" x="6864350" y="1092200"/>
          <p14:tracePt t="22692" x="6845300" y="1098550"/>
          <p14:tracePt t="22709" x="6838950" y="1098550"/>
          <p14:tracePt t="22711" x="6832600" y="1098550"/>
          <p14:tracePt t="22726" x="6826250" y="1104900"/>
          <p14:tracePt t="22742" x="6819900" y="1104900"/>
          <p14:tracePt t="22759" x="6813550" y="1104900"/>
          <p14:tracePt t="22827" x="6819900" y="1104900"/>
          <p14:tracePt t="22848" x="6826250" y="1098550"/>
          <p14:tracePt t="22875" x="6832600" y="1098550"/>
          <p14:tracePt t="22909" x="6838950" y="1098550"/>
          <p14:tracePt t="22923" x="6838950" y="1092200"/>
          <p14:tracePt t="22951" x="6845300" y="1092200"/>
          <p14:tracePt t="23013" x="6851650" y="1092200"/>
          <p14:tracePt t="23295" x="6800850" y="1212850"/>
          <p14:tracePt t="23303" x="6724650" y="1403350"/>
          <p14:tracePt t="23310" x="6661150" y="1562100"/>
          <p14:tracePt t="23328" x="6584950" y="1797050"/>
          <p14:tracePt t="23342" x="6527800" y="1987550"/>
          <p14:tracePt t="23359" x="6508750" y="2070100"/>
          <p14:tracePt t="23376" x="6496050" y="2120900"/>
          <p14:tracePt t="23392" x="6489700" y="2184400"/>
          <p14:tracePt t="23409" x="6489700" y="2228850"/>
          <p14:tracePt t="23426" x="6496050" y="2324100"/>
          <p14:tracePt t="23442" x="6521450" y="2393950"/>
          <p14:tracePt t="23460" x="6572250" y="2520950"/>
          <p14:tracePt t="23476" x="6610350" y="2590800"/>
          <p14:tracePt t="23492" x="6654800" y="2641600"/>
          <p14:tracePt t="23509" x="6711950" y="2692400"/>
          <p14:tracePt t="23526" x="6750050" y="2717800"/>
          <p14:tracePt t="23542" x="6807200" y="2749550"/>
          <p14:tracePt t="23559" x="6838950" y="2774950"/>
          <p14:tracePt t="23576" x="6902450" y="2813050"/>
          <p14:tracePt t="23592" x="6953250" y="2838450"/>
          <p14:tracePt t="23609" x="7010400" y="2857500"/>
          <p14:tracePt t="23625" x="7118350" y="2876550"/>
          <p14:tracePt t="23642" x="7194550" y="2876550"/>
          <p14:tracePt t="23659" x="7346950" y="2876550"/>
          <p14:tracePt t="23676" x="7435850" y="2870200"/>
          <p14:tracePt t="23692" x="7512050" y="2857500"/>
          <p14:tracePt t="23709" x="7639050" y="2825750"/>
          <p14:tracePt t="23726" x="7734300" y="2794000"/>
          <p14:tracePt t="23742" x="7854950" y="2736850"/>
          <p14:tracePt t="23759" x="7950200" y="2686050"/>
          <p14:tracePt t="23776" x="8077200" y="2609850"/>
          <p14:tracePt t="23792" x="8128000" y="2571750"/>
          <p14:tracePt t="23810" x="8159750" y="2546350"/>
          <p14:tracePt t="23825" x="8185150" y="2514600"/>
          <p14:tracePt t="23842" x="8191500" y="2508250"/>
          <p14:tracePt t="23859" x="8185150" y="2470150"/>
          <p14:tracePt t="23876" x="8147050" y="2425700"/>
          <p14:tracePt t="23893" x="8058150" y="2349500"/>
          <p14:tracePt t="23909" x="8001000" y="2292350"/>
          <p14:tracePt t="23926" x="7905750" y="2222500"/>
          <p14:tracePt t="23942" x="7740650" y="2146300"/>
          <p14:tracePt t="23959" x="7639050" y="2114550"/>
          <p14:tracePt t="23976" x="7505700" y="2108200"/>
          <p14:tracePt t="23992" x="7423150" y="2108200"/>
          <p14:tracePt t="24010" x="7283450" y="2127250"/>
          <p14:tracePt t="24025" x="7175500" y="2165350"/>
          <p14:tracePt t="24042" x="7061200" y="2209800"/>
          <p14:tracePt t="24059" x="6934200" y="2286000"/>
          <p14:tracePt t="24076" x="6896100" y="2305050"/>
          <p14:tracePt t="24092" x="6870700" y="2324100"/>
          <p14:tracePt t="24109" x="6858000" y="2343150"/>
          <p14:tracePt t="24126" x="6845300" y="2349500"/>
          <p14:tracePt t="24142" x="6845300" y="2374900"/>
          <p14:tracePt t="24159" x="6845300" y="2419350"/>
          <p14:tracePt t="24175" x="6870700" y="2520950"/>
          <p14:tracePt t="24192" x="6908800" y="2584450"/>
          <p14:tracePt t="24209" x="6965950" y="2654300"/>
          <p14:tracePt t="24226" x="7010400" y="2692400"/>
          <p14:tracePt t="24242" x="7054850" y="2724150"/>
          <p14:tracePt t="24259" x="7150100" y="2762250"/>
          <p14:tracePt t="24276" x="7239000" y="2781300"/>
          <p14:tracePt t="24292" x="7385050" y="2781300"/>
          <p14:tracePt t="24309" x="7461250" y="2768600"/>
          <p14:tracePt t="24327" x="7562850" y="2743200"/>
          <p14:tracePt t="24342" x="7613650" y="2736850"/>
          <p14:tracePt t="24359" x="7664450" y="2717800"/>
          <p14:tracePt t="24376" x="7727950" y="2698750"/>
          <p14:tracePt t="24392" x="7759700" y="2686050"/>
          <p14:tracePt t="24409" x="7816850" y="2660650"/>
          <p14:tracePt t="24426" x="7842250" y="2647950"/>
          <p14:tracePt t="24443" x="7861300" y="2635250"/>
          <p14:tracePt t="24459" x="7874000" y="2628900"/>
          <p14:tracePt t="24476" x="7893050" y="2622550"/>
          <p14:tracePt t="24493" x="7912100" y="2597150"/>
          <p14:tracePt t="24510" x="7937500" y="2578100"/>
          <p14:tracePt t="24526" x="7956550" y="2552700"/>
          <p14:tracePt t="24543" x="7975600" y="2540000"/>
          <p14:tracePt t="24559" x="7981950" y="2527300"/>
          <p14:tracePt t="24835" x="7962900" y="2520950"/>
          <p14:tracePt t="24842" x="7950200" y="2520950"/>
          <p14:tracePt t="24849" x="7937500" y="2514600"/>
          <p14:tracePt t="24859" x="7924800" y="2508250"/>
          <p14:tracePt t="24876" x="7912100" y="2501900"/>
          <p14:tracePt t="24893" x="7899400" y="2495550"/>
          <p14:tracePt t="24909" x="7893050" y="2482850"/>
          <p14:tracePt t="24926" x="7880350" y="2457450"/>
          <p14:tracePt t="24943" x="7874000" y="2432050"/>
          <p14:tracePt t="24959" x="7861300" y="2381250"/>
          <p14:tracePt t="24976" x="7861300" y="2362200"/>
          <p14:tracePt t="24993" x="7861300" y="2349500"/>
          <p14:tracePt t="25009" x="7861300" y="2336800"/>
          <p14:tracePt t="25026" x="7861300" y="2324100"/>
          <p14:tracePt t="25042" x="7905750" y="2286000"/>
          <p14:tracePt t="25059" x="7975600" y="2247900"/>
          <p14:tracePt t="25076" x="8083550" y="2190750"/>
          <p14:tracePt t="25093" x="8210550" y="2146300"/>
          <p14:tracePt t="25109" x="8274050" y="2120900"/>
          <p14:tracePt t="25125" x="8337550" y="2108200"/>
          <p14:tracePt t="25143" x="8369300" y="2101850"/>
          <p14:tracePt t="25159" x="8413750" y="2101850"/>
          <p14:tracePt t="25176" x="8445500" y="2095500"/>
          <p14:tracePt t="25192" x="8521700" y="2089150"/>
          <p14:tracePt t="25209" x="8616950" y="2095500"/>
          <p14:tracePt t="25226" x="8712200" y="2108200"/>
          <p14:tracePt t="25227" x="8743950" y="2114550"/>
          <p14:tracePt t="25242" x="8801100" y="2133600"/>
          <p14:tracePt t="25259" x="8839200" y="2133600"/>
          <p14:tracePt t="25276" x="8877300" y="2152650"/>
          <p14:tracePt t="25293" x="8909050" y="2159000"/>
          <p14:tracePt t="25310" x="8959850" y="2171700"/>
          <p14:tracePt t="25326" x="8985250" y="2190750"/>
          <p14:tracePt t="25342" x="9017000" y="2216150"/>
          <p14:tracePt t="25359" x="9048750" y="2266950"/>
          <p14:tracePt t="25376" x="9067800" y="2298700"/>
          <p14:tracePt t="25392" x="9074150" y="2374900"/>
          <p14:tracePt t="25409" x="9074150" y="2425700"/>
          <p14:tracePt t="25426" x="9067800" y="2489200"/>
          <p14:tracePt t="25442" x="9029700" y="2578100"/>
          <p14:tracePt t="25459" x="9004300" y="2628900"/>
          <p14:tracePt t="25476" x="8915400" y="2724150"/>
          <p14:tracePt t="25492" x="8839200" y="2794000"/>
          <p14:tracePt t="25509" x="8693150" y="2882900"/>
          <p14:tracePt t="25526" x="8585200" y="2921000"/>
          <p14:tracePt t="25542" x="8496300" y="2946400"/>
          <p14:tracePt t="25559" x="8356600" y="2971800"/>
          <p14:tracePt t="25576" x="8267700" y="2978150"/>
          <p14:tracePt t="25592" x="8172450" y="2984500"/>
          <p14:tracePt t="25609" x="8108950" y="2984500"/>
          <p14:tracePt t="25626" x="8026400" y="2959100"/>
          <p14:tracePt t="25642" x="7943850" y="2940050"/>
          <p14:tracePt t="25659" x="7861300" y="2908300"/>
          <p14:tracePt t="25675" x="7785100" y="2863850"/>
          <p14:tracePt t="25692" x="7740650" y="2838450"/>
          <p14:tracePt t="25710" x="7715250" y="2819400"/>
          <p14:tracePt t="25726" x="7702550" y="2806700"/>
          <p14:tracePt t="25743" x="7696200" y="2794000"/>
          <p14:tracePt t="25759" x="7683500" y="2781300"/>
          <p14:tracePt t="25776" x="7677150" y="2736850"/>
          <p14:tracePt t="25792" x="7670800" y="2590800"/>
          <p14:tracePt t="25809" x="7670800" y="2489200"/>
          <p14:tracePt t="25825" x="7677150" y="2419350"/>
          <p14:tracePt t="25842" x="7689850" y="2393950"/>
          <p14:tracePt t="25859" x="7696200" y="2374900"/>
          <p14:tracePt t="25875" x="7715250" y="2343150"/>
          <p14:tracePt t="25892" x="7740650" y="2317750"/>
          <p14:tracePt t="25909" x="7823200" y="2254250"/>
          <p14:tracePt t="25926" x="7924800" y="2190750"/>
          <p14:tracePt t="25942" x="8102600" y="2082800"/>
          <p14:tracePt t="25959" x="8191500" y="2051050"/>
          <p14:tracePt t="25976" x="8261350" y="2032000"/>
          <p14:tracePt t="25992" x="8337550" y="2025650"/>
          <p14:tracePt t="26009" x="8382000" y="2025650"/>
          <p14:tracePt t="26026" x="8470900" y="2025650"/>
          <p14:tracePt t="26042" x="8559800" y="2044700"/>
          <p14:tracePt t="26059" x="8693150" y="2070100"/>
          <p14:tracePt t="26076" x="8794750" y="2101850"/>
          <p14:tracePt t="26092" x="8883650" y="2120900"/>
          <p14:tracePt t="26109" x="8966200" y="2146300"/>
          <p14:tracePt t="26126" x="9004300" y="2165350"/>
          <p14:tracePt t="26142" x="9055100" y="2197100"/>
          <p14:tracePt t="26159" x="9086850" y="2222500"/>
          <p14:tracePt t="26176" x="9131300" y="2273300"/>
          <p14:tracePt t="26192" x="9163050" y="2330450"/>
          <p14:tracePt t="26209" x="9182100" y="2413000"/>
          <p14:tracePt t="26225" x="9156700" y="2559050"/>
          <p14:tracePt t="26242" x="9105900" y="2628900"/>
          <p14:tracePt t="26259" x="9010650" y="2743200"/>
          <p14:tracePt t="26276" x="8896350" y="2819400"/>
          <p14:tracePt t="26292" x="8782050" y="2889250"/>
          <p14:tracePt t="26309" x="8636000" y="2971800"/>
          <p14:tracePt t="26326" x="8515350" y="3009900"/>
          <p14:tracePt t="26342" x="8331200" y="3048000"/>
          <p14:tracePt t="26359" x="8204200" y="3067050"/>
          <p14:tracePt t="26376" x="8051800" y="3067050"/>
          <p14:tracePt t="26392" x="7962900" y="3054350"/>
          <p14:tracePt t="26410" x="7867650" y="3035300"/>
          <p14:tracePt t="26426" x="7740650" y="2965450"/>
          <p14:tracePt t="26442" x="7658100" y="2901950"/>
          <p14:tracePt t="26459" x="7550150" y="2768600"/>
          <p14:tracePt t="26476" x="7505700" y="2686050"/>
          <p14:tracePt t="26492" x="7473950" y="2584450"/>
          <p14:tracePt t="26509" x="7467600" y="2514600"/>
          <p14:tracePt t="26526" x="7467600" y="2451100"/>
          <p14:tracePt t="26542" x="7493000" y="2349500"/>
          <p14:tracePt t="26559" x="7531100" y="2286000"/>
          <p14:tracePt t="26576" x="7645400" y="2152650"/>
          <p14:tracePt t="26592" x="7766050" y="2057400"/>
          <p14:tracePt t="26609" x="7956550" y="1949450"/>
          <p14:tracePt t="26626" x="8121650" y="1898650"/>
          <p14:tracePt t="26642" x="8267700" y="1885950"/>
          <p14:tracePt t="26659" x="8464550" y="1917700"/>
          <p14:tracePt t="26676" x="8591550" y="1981200"/>
          <p14:tracePt t="26692" x="8705850" y="2070100"/>
          <p14:tracePt t="26710" x="8782050" y="2127250"/>
          <p14:tracePt t="26726" x="8845550" y="2178050"/>
          <p14:tracePt t="26728" x="8864600" y="2203450"/>
          <p14:tracePt t="26742" x="8902700" y="2254250"/>
          <p14:tracePt t="26759" x="8921750" y="2324100"/>
          <p14:tracePt t="26776" x="8896350" y="2470150"/>
          <p14:tracePt t="26792" x="8845550" y="2565400"/>
          <p14:tracePt t="26809" x="8782050" y="2635250"/>
          <p14:tracePt t="26826" x="8636000" y="2743200"/>
          <p14:tracePt t="26842" x="8502650" y="2794000"/>
          <p14:tracePt t="26859" x="8318500" y="2838450"/>
          <p14:tracePt t="26876" x="8216900" y="2851150"/>
          <p14:tracePt t="26892" x="8140700" y="2851150"/>
          <p14:tracePt t="26910" x="8039100" y="2844800"/>
          <p14:tracePt t="26926" x="7943850" y="2806700"/>
          <p14:tracePt t="26942" x="7804150" y="2711450"/>
          <p14:tracePt t="26959" x="7740650" y="2635250"/>
          <p14:tracePt t="26975" x="7683500" y="2527300"/>
          <p14:tracePt t="26992" x="7664450" y="2451100"/>
          <p14:tracePt t="27009" x="7664450" y="2355850"/>
          <p14:tracePt t="27026" x="7670800" y="2311400"/>
          <p14:tracePt t="27042" x="7683500" y="2254250"/>
          <p14:tracePt t="27059" x="7753350" y="2159000"/>
          <p14:tracePt t="27076" x="7772400" y="2120900"/>
          <p14:tracePt t="27904" x="7696200" y="2127250"/>
          <p14:tracePt t="27911" x="7581900" y="2152650"/>
          <p14:tracePt t="27919" x="7448550" y="2178050"/>
          <p14:tracePt t="27926" x="7334250" y="2190750"/>
          <p14:tracePt t="27942" x="7156450" y="2222500"/>
          <p14:tracePt t="27959" x="6908800" y="2273300"/>
          <p14:tracePt t="27976" x="6769100" y="2305050"/>
          <p14:tracePt t="27993" x="6553200" y="2393950"/>
          <p14:tracePt t="28009" x="6394450" y="2463800"/>
          <p14:tracePt t="28026" x="6235700" y="2533650"/>
          <p14:tracePt t="28042" x="6026150" y="2635250"/>
          <p14:tracePt t="28059" x="5924550" y="2686050"/>
          <p14:tracePt t="28076" x="5835650" y="2736850"/>
          <p14:tracePt t="28092" x="5791200" y="2768600"/>
          <p14:tracePt t="28110" x="5759450" y="2787650"/>
          <p14:tracePt t="28126" x="5715000" y="2819400"/>
          <p14:tracePt t="28142" x="5695950" y="2832100"/>
          <p14:tracePt t="28159" x="5683250" y="2851150"/>
          <p14:tracePt t="28176" x="5676900" y="2857500"/>
          <p14:tracePt t="28192" x="5676900" y="2882900"/>
          <p14:tracePt t="28209" x="5670550" y="2895600"/>
          <p14:tracePt t="28226" x="5670550" y="2933700"/>
          <p14:tracePt t="28227" x="5670550" y="2959100"/>
          <p14:tracePt t="28242" x="5676900" y="3022600"/>
          <p14:tracePt t="28259" x="5683250" y="3086100"/>
          <p14:tracePt t="28276" x="5683250" y="3143250"/>
          <p14:tracePt t="28292" x="5689600" y="3168650"/>
          <p14:tracePt t="28309" x="5695950" y="3181350"/>
          <p14:tracePt t="28326" x="5695950" y="3187700"/>
          <p14:tracePt t="28342" x="5708650" y="3200400"/>
          <p14:tracePt t="28359" x="5727700" y="3225800"/>
          <p14:tracePt t="28376" x="5746750" y="3238500"/>
          <p14:tracePt t="28392" x="5765800" y="3251200"/>
          <p14:tracePt t="28409" x="5784850" y="3263900"/>
          <p14:tracePt t="28426" x="5816600" y="3270250"/>
          <p14:tracePt t="28442" x="5854700" y="3276600"/>
          <p14:tracePt t="28459" x="5911850" y="3282950"/>
          <p14:tracePt t="28475" x="6057900" y="3282950"/>
          <p14:tracePt t="28492" x="6140450" y="3270250"/>
          <p14:tracePt t="28509" x="6223000" y="3257550"/>
          <p14:tracePt t="28526" x="6248400" y="3251200"/>
          <p14:tracePt t="28542" x="6261100" y="3251200"/>
          <p14:tracePt t="28559" x="6280150" y="3244850"/>
          <p14:tracePt t="28576" x="6280150" y="3238500"/>
          <p14:tracePt t="28593" x="6286500" y="3238500"/>
          <p14:tracePt t="28609" x="6292850" y="3238500"/>
          <p14:tracePt t="28625" x="6299200" y="3232150"/>
          <p14:tracePt t="28659" x="6305550" y="3232150"/>
          <p14:tracePt t="28675" x="6311900" y="3232150"/>
          <p14:tracePt t="28805" x="6311900" y="3225800"/>
          <p14:tracePt t="28915" x="6305550" y="3225800"/>
          <p14:tracePt t="28928" x="6299200" y="3225800"/>
          <p14:tracePt t="28942" x="6292850" y="3225800"/>
          <p14:tracePt t="28956" x="6292850" y="3232150"/>
          <p14:tracePt t="28962" x="6286500" y="3232150"/>
          <p14:tracePt t="28976" x="6273800" y="3232150"/>
          <p14:tracePt t="28992" x="6267450" y="3238500"/>
          <p14:tracePt t="29009" x="6254750" y="3244850"/>
          <p14:tracePt t="29025" x="6203950" y="3251200"/>
          <p14:tracePt t="29042" x="6153150" y="3263900"/>
          <p14:tracePt t="29059" x="6064250" y="3289300"/>
          <p14:tracePt t="29076" x="5988050" y="3302000"/>
          <p14:tracePt t="29092" x="5949950" y="3321050"/>
          <p14:tracePt t="29109" x="5930900" y="3327400"/>
          <p14:tracePt t="29125" x="5918200" y="3327400"/>
          <p14:tracePt t="29142" x="5911850" y="3333750"/>
          <p14:tracePt t="29159" x="5905500" y="3333750"/>
          <p14:tracePt t="29176" x="5905500" y="3340100"/>
          <p14:tracePt t="29209" x="5905500" y="3346450"/>
          <p14:tracePt t="29225" x="5905500" y="3352800"/>
          <p14:tracePt t="29242" x="5905500" y="3359150"/>
          <p14:tracePt t="29259" x="5911850" y="3365500"/>
          <p14:tracePt t="29276" x="5918200" y="3378200"/>
          <p14:tracePt t="29293" x="5930900" y="3422650"/>
          <p14:tracePt t="29309" x="5956300" y="3479800"/>
          <p14:tracePt t="29326" x="5969000" y="3543300"/>
          <p14:tracePt t="29342" x="6000750" y="3613150"/>
          <p14:tracePt t="29359" x="6013450" y="3644900"/>
          <p14:tracePt t="29375" x="6038850" y="3683000"/>
          <p14:tracePt t="29392" x="6051550" y="3702050"/>
          <p14:tracePt t="29409" x="6070600" y="3733800"/>
          <p14:tracePt t="29425" x="6096000" y="3759200"/>
          <p14:tracePt t="29442" x="6115050" y="3778250"/>
          <p14:tracePt t="29459" x="6134100" y="3803650"/>
          <p14:tracePt t="29476" x="6153150" y="3810000"/>
          <p14:tracePt t="29492" x="6172200" y="3822700"/>
          <p14:tracePt t="29509" x="6191250" y="3829050"/>
          <p14:tracePt t="29526" x="6203950" y="3835400"/>
          <p14:tracePt t="29542" x="6216650" y="3835400"/>
          <p14:tracePt t="29559" x="6223000" y="3835400"/>
          <p14:tracePt t="29575" x="6235700" y="3835400"/>
          <p14:tracePt t="29609" x="6242050" y="3829050"/>
          <p14:tracePt t="29625" x="6254750" y="3829050"/>
          <p14:tracePt t="29642" x="6254750" y="3822700"/>
          <p14:tracePt t="29659" x="6267450" y="3816350"/>
          <p14:tracePt t="29676" x="6273800" y="3810000"/>
          <p14:tracePt t="29692" x="6280150" y="3803650"/>
          <p14:tracePt t="29709" x="6286500" y="3803650"/>
          <p14:tracePt t="29726" x="6292850" y="3797300"/>
          <p14:tracePt t="29748" x="6292850" y="3790950"/>
          <p14:tracePt t="29759" x="6299200" y="3790950"/>
          <p14:tracePt t="29782" x="6299200" y="3784600"/>
          <p14:tracePt t="29803" x="6299200" y="3778250"/>
          <p14:tracePt t="29872" x="6292850" y="3778250"/>
          <p14:tracePt t="29892" x="6286500" y="3778250"/>
          <p14:tracePt t="29906" x="6280150" y="3778250"/>
          <p14:tracePt t="29913" x="6273800" y="3778250"/>
          <p14:tracePt t="29926" x="6267450" y="3778250"/>
          <p14:tracePt t="29942" x="6223000" y="3778250"/>
          <p14:tracePt t="29959" x="6159500" y="3778250"/>
          <p14:tracePt t="29975" x="6026150" y="3765550"/>
          <p14:tracePt t="29992" x="5949950" y="3752850"/>
          <p14:tracePt t="30009" x="5918200" y="3740150"/>
          <p14:tracePt t="30026" x="5905500" y="3740150"/>
          <p14:tracePt t="30042" x="5892800" y="3733800"/>
          <p14:tracePt t="30059" x="5880100" y="3733800"/>
          <p14:tracePt t="30076" x="5873750" y="3727450"/>
          <p14:tracePt t="30092" x="5848350" y="3708400"/>
          <p14:tracePt t="30109" x="5835650" y="3695700"/>
          <p14:tracePt t="30126" x="5822950" y="3670300"/>
          <p14:tracePt t="30142" x="5816600" y="3657600"/>
          <p14:tracePt t="30159" x="5810250" y="3644900"/>
          <p14:tracePt t="30176" x="5803900" y="3625850"/>
          <p14:tracePt t="30192" x="5803900" y="3606800"/>
          <p14:tracePt t="30209" x="5810250" y="3524250"/>
          <p14:tracePt t="30226" x="5822950" y="3460750"/>
          <p14:tracePt t="30242" x="5835650" y="3409950"/>
          <p14:tracePt t="30259" x="5842000" y="3371850"/>
          <p14:tracePt t="30276" x="5848350" y="3365500"/>
          <p14:tracePt t="30292" x="5848350" y="3352800"/>
          <p14:tracePt t="30309" x="5854700" y="3352800"/>
          <p14:tracePt t="30326" x="5861050" y="3346450"/>
          <p14:tracePt t="30342" x="5867400" y="3340100"/>
          <p14:tracePt t="30359" x="5880100" y="3321050"/>
          <p14:tracePt t="30375" x="5905500" y="3295650"/>
          <p14:tracePt t="30392" x="5924550" y="3282950"/>
          <p14:tracePt t="30409" x="5937250" y="3263900"/>
          <p14:tracePt t="30426" x="5943600" y="3257550"/>
          <p14:tracePt t="30442" x="5956300" y="3244850"/>
          <p14:tracePt t="30477" x="5962650" y="3238500"/>
          <p14:tracePt t="30492" x="5969000" y="3232150"/>
          <p14:tracePt t="30527" x="5975350" y="3232150"/>
          <p14:tracePt t="30559" x="5981700" y="3232150"/>
          <p14:tracePt t="30567" x="5981700" y="3225800"/>
          <p14:tracePt t="30663" x="5981700" y="3219450"/>
          <p14:tracePt t="30712" x="5981700" y="3213100"/>
          <p14:tracePt t="30753" x="5981700" y="3206750"/>
          <p14:tracePt t="30773" x="5988050" y="3200400"/>
          <p14:tracePt t="30787" x="5994400" y="3200400"/>
          <p14:tracePt t="30794" x="5994400" y="3194050"/>
          <p14:tracePt t="30807" x="5994400" y="3181350"/>
          <p14:tracePt t="30814" x="6000750" y="3175000"/>
          <p14:tracePt t="30825" x="6007100" y="3168650"/>
          <p14:tracePt t="30842" x="6026150" y="3124200"/>
          <p14:tracePt t="30859" x="6045200" y="3098800"/>
          <p14:tracePt t="30875" x="6064250" y="3067050"/>
          <p14:tracePt t="30892" x="6070600" y="3054350"/>
          <p14:tracePt t="30909" x="6076950" y="3048000"/>
          <p14:tracePt t="30925" x="6083300" y="3041650"/>
          <p14:tracePt t="30942" x="6089650" y="3041650"/>
          <p14:tracePt t="30959" x="6096000" y="3035300"/>
          <p14:tracePt t="30992" x="6102350" y="3035300"/>
          <p14:tracePt t="31021" x="6108700" y="3035300"/>
          <p14:tracePt t="31097" x="6115050" y="3028950"/>
          <p14:tracePt t="31103" x="6121400" y="3022600"/>
          <p14:tracePt t="31433" x="6096000" y="3035300"/>
          <p14:tracePt t="31440" x="6038850" y="3060700"/>
          <p14:tracePt t="31447" x="5969000" y="3092450"/>
          <p14:tracePt t="31460" x="5899150" y="3130550"/>
          <p14:tracePt t="31476" x="5695950" y="3213100"/>
          <p14:tracePt t="31492" x="5549900" y="3270250"/>
          <p14:tracePt t="31509" x="5308600" y="3340100"/>
          <p14:tracePt t="31526" x="5143500" y="3378200"/>
          <p14:tracePt t="31542" x="4991100" y="3403600"/>
          <p14:tracePt t="31559" x="4819650" y="3416300"/>
          <p14:tracePt t="31575" x="4737100" y="3416300"/>
          <p14:tracePt t="31592" x="4635500" y="3416300"/>
          <p14:tracePt t="31609" x="4597400" y="3409950"/>
          <p14:tracePt t="31625" x="4546600" y="3397250"/>
          <p14:tracePt t="31643" x="4521200" y="3390900"/>
          <p14:tracePt t="31659" x="4502150" y="3378200"/>
          <p14:tracePt t="31675" x="4483100" y="3378200"/>
          <p14:tracePt t="31692" x="4470400" y="3365500"/>
          <p14:tracePt t="31709" x="4451350" y="3352800"/>
          <p14:tracePt t="31726" x="4451350" y="3302000"/>
          <p14:tracePt t="32011" x="4381500" y="3327400"/>
          <p14:tracePt t="32019" x="4298950" y="3346450"/>
          <p14:tracePt t="32026" x="4229100" y="3371850"/>
          <p14:tracePt t="32042" x="4102100" y="3397250"/>
          <p14:tracePt t="32059" x="3943350" y="3403600"/>
          <p14:tracePt t="32076" x="3816350" y="3403600"/>
          <p14:tracePt t="32092" x="3663950" y="3403600"/>
          <p14:tracePt t="32109" x="3454400" y="3403600"/>
          <p14:tracePt t="32126" x="3340100" y="3403600"/>
          <p14:tracePt t="32142" x="3225800" y="3409950"/>
          <p14:tracePt t="32159" x="3187700" y="3416300"/>
          <p14:tracePt t="32176" x="3149600" y="3422650"/>
          <p14:tracePt t="32192" x="3124200" y="3429000"/>
          <p14:tracePt t="32209" x="3111500" y="3435350"/>
          <p14:tracePt t="32225" x="3073400" y="3435350"/>
          <p14:tracePt t="32242" x="3054350" y="3441700"/>
          <p14:tracePt t="32244" x="3041650" y="3448050"/>
          <p14:tracePt t="32259" x="3028950" y="3448050"/>
          <p14:tracePt t="32275" x="3003550" y="3448050"/>
          <p14:tracePt t="32293" x="2990850" y="3448050"/>
          <p14:tracePt t="32309" x="2978150" y="3448050"/>
          <p14:tracePt t="32325" x="2971800" y="3448050"/>
          <p14:tracePt t="32342" x="2965450" y="3448050"/>
          <p14:tracePt t="32359" x="2959100" y="3448050"/>
          <p14:tracePt t="32389" x="2959100" y="3441700"/>
          <p14:tracePt t="34653" x="2946400" y="3441700"/>
          <p14:tracePt t="34660" x="2933700" y="3454400"/>
          <p14:tracePt t="34666" x="2914650" y="3460750"/>
          <p14:tracePt t="34675" x="2895600" y="3479800"/>
          <p14:tracePt t="34693" x="2825750" y="3517900"/>
          <p14:tracePt t="34709" x="2800350" y="3536950"/>
          <p14:tracePt t="34725" x="2768600" y="3549650"/>
          <p14:tracePt t="34742" x="2717800" y="3568700"/>
          <p14:tracePt t="34759" x="2673350" y="3581400"/>
          <p14:tracePt t="34776" x="2622550" y="3594100"/>
          <p14:tracePt t="34792" x="2533650" y="3606800"/>
          <p14:tracePt t="34809" x="2489200" y="3613150"/>
          <p14:tracePt t="34825" x="2444750" y="3613150"/>
          <p14:tracePt t="34842" x="2413000" y="3613150"/>
          <p14:tracePt t="34859" x="2368550" y="3606800"/>
          <p14:tracePt t="34875" x="2336800" y="3594100"/>
          <p14:tracePt t="34892" x="2298700" y="3562350"/>
          <p14:tracePt t="34909" x="2273300" y="3543300"/>
          <p14:tracePt t="34927" x="2247900" y="3517900"/>
          <p14:tracePt t="34942" x="2222500" y="3479800"/>
          <p14:tracePt t="34959" x="2209800" y="3448050"/>
          <p14:tracePt t="34975" x="2184400" y="3403600"/>
          <p14:tracePt t="34992" x="2165350" y="3365500"/>
          <p14:tracePt t="35009" x="2165350" y="3333750"/>
          <p14:tracePt t="35025" x="2152650" y="3219450"/>
          <p14:tracePt t="35042" x="2152650" y="3117850"/>
          <p14:tracePt t="35059" x="2159000" y="2984500"/>
          <p14:tracePt t="35075" x="2171700" y="2914650"/>
          <p14:tracePt t="35092" x="2178050" y="2876550"/>
          <p14:tracePt t="35109" x="2184400" y="2863850"/>
          <p14:tracePt t="35125" x="2197100" y="2832100"/>
          <p14:tracePt t="35142" x="2266950" y="2743200"/>
          <p14:tracePt t="35159" x="2336800" y="2673350"/>
          <p14:tracePt t="35175" x="2482850" y="2546350"/>
          <p14:tracePt t="35192" x="2584450" y="2476500"/>
          <p14:tracePt t="35209" x="2717800" y="2413000"/>
          <p14:tracePt t="35225" x="2787650" y="2387600"/>
          <p14:tracePt t="35242" x="2863850" y="2374900"/>
          <p14:tracePt t="35244" x="2895600" y="2374900"/>
          <p14:tracePt t="35259" x="2984500" y="2368550"/>
          <p14:tracePt t="35275" x="3060700" y="2368550"/>
          <p14:tracePt t="35292" x="3181350" y="2374900"/>
          <p14:tracePt t="35309" x="3263900" y="2387600"/>
          <p14:tracePt t="35326" x="3346450" y="2419350"/>
          <p14:tracePt t="35342" x="3390900" y="2438400"/>
          <p14:tracePt t="35359" x="3448050" y="2482850"/>
          <p14:tracePt t="35375" x="3549650" y="2540000"/>
          <p14:tracePt t="35392" x="3613150" y="2584450"/>
          <p14:tracePt t="35409" x="3683000" y="2635250"/>
          <p14:tracePt t="35425" x="3708400" y="2660650"/>
          <p14:tracePt t="35443" x="3765550" y="2711450"/>
          <p14:tracePt t="35459" x="3803650" y="2768600"/>
          <p14:tracePt t="35475" x="3860800" y="2844800"/>
          <p14:tracePt t="35492" x="3943350" y="2971800"/>
          <p14:tracePt t="35509" x="3975100" y="3028950"/>
          <p14:tracePt t="35525" x="3994150" y="3073400"/>
          <p14:tracePt t="35542" x="4000500" y="3092450"/>
          <p14:tracePt t="35560" x="4006850" y="3098800"/>
          <p14:tracePt t="35575" x="4013200" y="3130550"/>
          <p14:tracePt t="35592" x="4025900" y="3181350"/>
          <p14:tracePt t="35609" x="4044950" y="3321050"/>
          <p14:tracePt t="35625" x="4044950" y="3403600"/>
          <p14:tracePt t="35642" x="4032250" y="3524250"/>
          <p14:tracePt t="35659" x="4013200" y="3606800"/>
          <p14:tracePt t="35676" x="3981450" y="3670300"/>
          <p14:tracePt t="35692" x="3930650" y="3746500"/>
          <p14:tracePt t="35709" x="3879850" y="3797300"/>
          <p14:tracePt t="35725" x="3816350" y="3873500"/>
          <p14:tracePt t="35742" x="3765550" y="3937000"/>
          <p14:tracePt t="35759" x="3670300" y="4032250"/>
          <p14:tracePt t="35776" x="3594100" y="4089400"/>
          <p14:tracePt t="35794" x="3460750" y="4171950"/>
          <p14:tracePt t="35809" x="3384550" y="4210050"/>
          <p14:tracePt t="35826" x="3314700" y="4241800"/>
          <p14:tracePt t="35842" x="3206750" y="4273550"/>
          <p14:tracePt t="35859" x="3143250" y="4286250"/>
          <p14:tracePt t="35876" x="3067050" y="4286250"/>
          <p14:tracePt t="35892" x="2997200" y="4286250"/>
          <p14:tracePt t="35909" x="2921000" y="4286250"/>
          <p14:tracePt t="35925" x="2806700" y="4267200"/>
          <p14:tracePt t="35942" x="2730500" y="4248150"/>
          <p14:tracePt t="35959" x="2635250" y="4216400"/>
          <p14:tracePt t="35975" x="2578100" y="4191000"/>
          <p14:tracePt t="35992" x="2508250" y="4178300"/>
          <p14:tracePt t="36009" x="2406650" y="4127500"/>
          <p14:tracePt t="36025" x="2355850" y="4095750"/>
          <p14:tracePt t="36042" x="2266950" y="4038600"/>
          <p14:tracePt t="36059" x="2209800" y="3994150"/>
          <p14:tracePt t="36076" x="2114550" y="3905250"/>
          <p14:tracePt t="36092" x="2057400" y="3835400"/>
          <p14:tracePt t="36109" x="2006600" y="3778250"/>
          <p14:tracePt t="36126" x="1968500" y="3721100"/>
          <p14:tracePt t="36142" x="1936750" y="3676650"/>
          <p14:tracePt t="36159" x="1917700" y="3625850"/>
          <p14:tracePt t="36175" x="1905000" y="3594100"/>
          <p14:tracePt t="36192" x="1892300" y="3543300"/>
          <p14:tracePt t="36209" x="1879600" y="3498850"/>
          <p14:tracePt t="36225" x="1879600" y="3441700"/>
          <p14:tracePt t="36242" x="1879600" y="3314700"/>
          <p14:tracePt t="36259" x="1885950" y="3200400"/>
          <p14:tracePt t="36275" x="1905000" y="3073400"/>
          <p14:tracePt t="36292" x="1917700" y="2990850"/>
          <p14:tracePt t="36309" x="1936750" y="2927350"/>
          <p14:tracePt t="36326" x="1962150" y="2851150"/>
          <p14:tracePt t="36342" x="1993900" y="2794000"/>
          <p14:tracePt t="36359" x="2044700" y="2705100"/>
          <p14:tracePt t="36375" x="2101850" y="2622550"/>
          <p14:tracePt t="36392" x="2184400" y="2514600"/>
          <p14:tracePt t="36409" x="2241550" y="2444750"/>
          <p14:tracePt t="36425" x="2298700" y="2387600"/>
          <p14:tracePt t="36442" x="2381250" y="2317750"/>
          <p14:tracePt t="36459" x="2438400" y="2273300"/>
          <p14:tracePt t="36475" x="2520950" y="2222500"/>
          <p14:tracePt t="36492" x="2584450" y="2190750"/>
          <p14:tracePt t="36509" x="2698750" y="2159000"/>
          <p14:tracePt t="36525" x="2787650" y="2139950"/>
          <p14:tracePt t="36542" x="2876550" y="2133600"/>
          <p14:tracePt t="36559" x="2978150" y="2133600"/>
          <p14:tracePt t="36575" x="3035300" y="2146300"/>
          <p14:tracePt t="36592" x="3136900" y="2190750"/>
          <p14:tracePt t="36609" x="3219450" y="2235200"/>
          <p14:tracePt t="36626" x="3359150" y="2336800"/>
          <p14:tracePt t="36642" x="3448050" y="2406650"/>
          <p14:tracePt t="36659" x="3517900" y="2470150"/>
          <p14:tracePt t="36675" x="3619500" y="2565400"/>
          <p14:tracePt t="36692" x="3676650" y="2628900"/>
          <p14:tracePt t="36709" x="3759200" y="2724150"/>
          <p14:tracePt t="36725" x="3816350" y="2819400"/>
          <p14:tracePt t="36742" x="3860800" y="2901950"/>
          <p14:tracePt t="36743" x="3886200" y="2940050"/>
          <p14:tracePt t="36759" x="3917950" y="3022600"/>
          <p14:tracePt t="36776" x="3937000" y="3111500"/>
          <p14:tracePt t="36792" x="3943350" y="3206750"/>
          <p14:tracePt t="36809" x="3943350" y="3251200"/>
          <p14:tracePt t="36825" x="3943350" y="3308350"/>
          <p14:tracePt t="36842" x="3924300" y="3371850"/>
          <p14:tracePt t="36859" x="3898900" y="3448050"/>
          <p14:tracePt t="36875" x="3841750" y="3600450"/>
          <p14:tracePt t="36892" x="3797300" y="3721100"/>
          <p14:tracePt t="36909" x="3740150" y="3835400"/>
          <p14:tracePt t="36925" x="3702050" y="3898900"/>
          <p14:tracePt t="36942" x="3676650" y="3943350"/>
          <p14:tracePt t="36959" x="3613150" y="4006850"/>
          <p14:tracePt t="36975" x="3562350" y="4057650"/>
          <p14:tracePt t="36992" x="3467100" y="4133850"/>
          <p14:tracePt t="37009" x="3390900" y="4184650"/>
          <p14:tracePt t="37026" x="3263900" y="4235450"/>
          <p14:tracePt t="37042" x="3200400" y="4254500"/>
          <p14:tracePt t="37059" x="3105150" y="4260850"/>
          <p14:tracePt t="37075" x="2990850" y="4235450"/>
          <p14:tracePt t="37092" x="2819400" y="4146550"/>
          <p14:tracePt t="37109" x="2508250" y="3898900"/>
          <p14:tracePt t="37125" x="2336800" y="3695700"/>
          <p14:tracePt t="37142" x="2216150" y="3486150"/>
          <p14:tracePt t="37159" x="2159000" y="3378200"/>
          <p14:tracePt t="37175" x="2139950" y="3321050"/>
          <p14:tracePt t="37192" x="2114550" y="3270250"/>
          <p14:tracePt t="37209" x="2108200" y="3251200"/>
          <p14:tracePt t="37225" x="2101850" y="3225800"/>
          <p14:tracePt t="37242" x="2101850" y="3200400"/>
          <p14:tracePt t="37259" x="2101850" y="3194050"/>
          <p14:tracePt t="37947" x="2095500" y="3194050"/>
          <p14:tracePt t="37961" x="2089150" y="3194050"/>
          <p14:tracePt t="37967" x="2082800" y="3194050"/>
          <p14:tracePt t="37975" x="2070100" y="3194050"/>
          <p14:tracePt t="37992" x="2032000" y="3194050"/>
          <p14:tracePt t="38009" x="1962150" y="3194050"/>
          <p14:tracePt t="38025" x="1936750" y="3200400"/>
          <p14:tracePt t="38043" x="1917700" y="3200400"/>
          <p14:tracePt t="38059" x="1905000" y="3206750"/>
          <p14:tracePt t="38075" x="1898650" y="3213100"/>
          <p14:tracePt t="38092" x="1873250" y="3225800"/>
          <p14:tracePt t="38109" x="1860550" y="3244850"/>
          <p14:tracePt t="38125" x="1822450" y="3282950"/>
          <p14:tracePt t="38142" x="1809750" y="3302000"/>
          <p14:tracePt t="38159" x="1809750" y="3327400"/>
          <p14:tracePt t="38175" x="1790700" y="3371850"/>
          <p14:tracePt t="38192" x="1790700" y="3397250"/>
          <p14:tracePt t="38209" x="1790700" y="3479800"/>
          <p14:tracePt t="38225" x="1803400" y="3575050"/>
          <p14:tracePt t="38243" x="1828800" y="3708400"/>
          <p14:tracePt t="38259" x="1841500" y="3771900"/>
          <p14:tracePt t="38275" x="1860550" y="3816350"/>
          <p14:tracePt t="38292" x="1879600" y="3860800"/>
          <p14:tracePt t="38309" x="1885950" y="3886200"/>
          <p14:tracePt t="38325" x="1905000" y="3905250"/>
          <p14:tracePt t="38342" x="1917700" y="3924300"/>
          <p14:tracePt t="38359" x="1943100" y="3943350"/>
          <p14:tracePt t="38376" x="1962150" y="3956050"/>
          <p14:tracePt t="38392" x="1987550" y="3975100"/>
          <p14:tracePt t="38409" x="2032000" y="4000500"/>
          <p14:tracePt t="38425" x="2095500" y="4019550"/>
          <p14:tracePt t="38442" x="2197100" y="4038600"/>
          <p14:tracePt t="38459" x="2266950" y="4044950"/>
          <p14:tracePt t="38475" x="2317750" y="4044950"/>
          <p14:tracePt t="38492" x="2400300" y="4044950"/>
          <p14:tracePt t="38509" x="2451100" y="4025900"/>
          <p14:tracePt t="38525" x="2540000" y="3975100"/>
          <p14:tracePt t="38542" x="2597150" y="3924300"/>
          <p14:tracePt t="38559" x="2679700" y="3829050"/>
          <p14:tracePt t="38576" x="2724150" y="3771900"/>
          <p14:tracePt t="38592" x="2762250" y="3727450"/>
          <p14:tracePt t="38609" x="2794000" y="3663950"/>
          <p14:tracePt t="38625" x="2806700" y="3632200"/>
          <p14:tracePt t="38642" x="2813050" y="3581400"/>
          <p14:tracePt t="38659" x="2813050" y="3543300"/>
          <p14:tracePt t="38676" x="2787650" y="3473450"/>
          <p14:tracePt t="38692" x="2755900" y="3422650"/>
          <p14:tracePt t="38709" x="2724150" y="3371850"/>
          <p14:tracePt t="38725" x="2679700" y="3314700"/>
          <p14:tracePt t="38742" x="2660650" y="3295650"/>
          <p14:tracePt t="38759" x="2628900" y="3263900"/>
          <p14:tracePt t="38775" x="2603500" y="3244850"/>
          <p14:tracePt t="38792" x="2565400" y="3232150"/>
          <p14:tracePt t="38809" x="2495550" y="3200400"/>
          <p14:tracePt t="38825" x="2425700" y="3181350"/>
          <p14:tracePt t="38842" x="2298700" y="3155950"/>
          <p14:tracePt t="38859" x="2241550" y="3149600"/>
          <p14:tracePt t="38875" x="2184400" y="3149600"/>
          <p14:tracePt t="38892" x="2159000" y="3149600"/>
          <p14:tracePt t="38909" x="2133600" y="3149600"/>
          <p14:tracePt t="38925" x="2089150" y="3155950"/>
          <p14:tracePt t="38942" x="2051050" y="3168650"/>
          <p14:tracePt t="38959" x="1987550" y="3206750"/>
          <p14:tracePt t="38975" x="1955800" y="3225800"/>
          <p14:tracePt t="38992" x="1885950" y="3289300"/>
          <p14:tracePt t="39009" x="1854200" y="3321050"/>
          <p14:tracePt t="39025" x="1828800" y="3352800"/>
          <p14:tracePt t="39042" x="1803400" y="3390900"/>
          <p14:tracePt t="39059" x="1797050" y="3409950"/>
          <p14:tracePt t="39075" x="1784350" y="3441700"/>
          <p14:tracePt t="39092" x="1771650" y="3467100"/>
          <p14:tracePt t="39109" x="1765300" y="3505200"/>
          <p14:tracePt t="39125" x="1758950" y="3543300"/>
          <p14:tracePt t="39142" x="1758950" y="3568700"/>
          <p14:tracePt t="39159" x="1758950" y="3600450"/>
          <p14:tracePt t="39175" x="1765300" y="3638550"/>
          <p14:tracePt t="39192" x="1784350" y="3683000"/>
          <p14:tracePt t="39209" x="1790700" y="3708400"/>
          <p14:tracePt t="39225" x="1803400" y="3727450"/>
          <p14:tracePt t="39242" x="1822450" y="3759200"/>
          <p14:tracePt t="39259" x="1835150" y="3771900"/>
          <p14:tracePt t="39261" x="1841500" y="3778250"/>
          <p14:tracePt t="39275" x="1860550" y="3797300"/>
          <p14:tracePt t="39292" x="1898650" y="3816350"/>
          <p14:tracePt t="39309" x="1962150" y="3848100"/>
          <p14:tracePt t="39325" x="1987550" y="3860800"/>
          <p14:tracePt t="39342" x="2012950" y="3873500"/>
          <p14:tracePt t="39359" x="2025650" y="3873500"/>
          <p14:tracePt t="39376" x="2038350" y="3879850"/>
          <p14:tracePt t="39392" x="2044700" y="3879850"/>
          <p14:tracePt t="39409" x="2051050" y="3879850"/>
          <p14:tracePt t="39425" x="2070100" y="3879850"/>
          <p14:tracePt t="39443" x="2089150" y="3879850"/>
          <p14:tracePt t="39459" x="2127250" y="3879850"/>
          <p14:tracePt t="39475" x="2171700" y="3879850"/>
          <p14:tracePt t="39492" x="2190750" y="3879850"/>
          <p14:tracePt t="39509" x="2209800" y="3873500"/>
          <p14:tracePt t="39525" x="2216150" y="3873500"/>
          <p14:tracePt t="39542" x="2235200" y="3867150"/>
          <p14:tracePt t="39559" x="2254250" y="3854450"/>
          <p14:tracePt t="39575" x="2292350" y="3848100"/>
          <p14:tracePt t="39593" x="2349500" y="3822700"/>
          <p14:tracePt t="39609" x="2381250" y="3803650"/>
          <p14:tracePt t="39625" x="2406650" y="3797300"/>
          <p14:tracePt t="39642" x="2413000" y="3797300"/>
          <p14:tracePt t="39659" x="2425700" y="3797300"/>
          <p14:tracePt t="39676" x="2432050" y="3784600"/>
          <p14:tracePt t="39692" x="2438400" y="3784600"/>
          <p14:tracePt t="39709" x="2444750" y="3778250"/>
          <p14:tracePt t="43716" x="2292350" y="3765550"/>
          <p14:tracePt t="43723" x="2089150" y="3721100"/>
          <p14:tracePt t="43730" x="1898650" y="3657600"/>
          <p14:tracePt t="43742" x="1720850" y="3581400"/>
          <p14:tracePt t="43759" x="1282700" y="3333750"/>
          <p14:tracePt t="43775" x="1060450" y="3149600"/>
          <p14:tracePt t="43792" x="755650" y="2800350"/>
          <p14:tracePt t="43809" x="546100" y="2476500"/>
          <p14:tracePt t="43826" x="304800" y="1949450"/>
          <p14:tracePt t="43842" x="196850" y="1651000"/>
          <p14:tracePt t="43859" x="133350" y="1435100"/>
          <p14:tracePt t="43875" x="57150" y="1282700"/>
          <p14:tracePt t="43892" x="31750" y="1250950"/>
          <p14:tracePt t="43908" x="0" y="1212850"/>
          <p14:tracePt t="43925" x="0" y="1193800"/>
          <p14:tracePt t="43942" x="0" y="1174750"/>
          <p14:tracePt t="43958" x="0" y="1155700"/>
          <p14:tracePt t="43975" x="0" y="1130300"/>
          <p14:tracePt t="43992" x="0" y="1111250"/>
          <p14:tracePt t="44009" x="0" y="1085850"/>
          <p14:tracePt t="44025" x="0" y="1035050"/>
          <p14:tracePt t="44042" x="0" y="927100"/>
          <p14:tracePt t="44233" x="38100" y="781050"/>
          <p14:tracePt t="44239" x="76200" y="609600"/>
          <p14:tracePt t="44246" x="88900" y="520700"/>
          <p14:tracePt t="44259" x="101600" y="438150"/>
          <p14:tracePt t="44275" x="107950" y="406400"/>
          <p14:tracePt t="44292" x="107950" y="400050"/>
          <p14:tracePt t="44308" x="107950" y="387350"/>
          <p14:tracePt t="44325" x="107950" y="381000"/>
          <p14:tracePt t="44342" x="107950" y="368300"/>
          <p14:tracePt t="44359" x="114300" y="355600"/>
          <p14:tracePt t="44376" x="114300" y="342900"/>
          <p14:tracePt t="44392" x="120650" y="330200"/>
          <p14:tracePt t="44409" x="133350" y="317500"/>
          <p14:tracePt t="44425" x="152400" y="298450"/>
          <p14:tracePt t="44442" x="158750" y="292100"/>
          <p14:tracePt t="44459" x="165100" y="292100"/>
          <p14:tracePt t="44475" x="171450" y="292100"/>
          <p14:tracePt t="44492" x="177800" y="292100"/>
          <p14:tracePt t="44509" x="184150" y="292100"/>
          <p14:tracePt t="44542" x="190500" y="285750"/>
          <p14:tracePt t="45708" x="5778500" y="3702050"/>
          <p14:tracePt t="45715" x="5607050" y="3740150"/>
          <p14:tracePt t="45723" x="5422900" y="3771900"/>
          <p14:tracePt t="45739" x="5003800" y="3841750"/>
          <p14:tracePt t="45755" x="4508500" y="3911600"/>
          <p14:tracePt t="45772" x="3721100" y="4038600"/>
          <p14:tracePt t="45788" x="3276600" y="4083050"/>
          <p14:tracePt t="45805" x="2895600" y="4108450"/>
          <p14:tracePt t="45822" x="2774950" y="4108450"/>
          <p14:tracePt t="45838" x="2686050" y="4089400"/>
          <p14:tracePt t="45855" x="2660650" y="4076700"/>
          <p14:tracePt t="45872" x="2641600" y="4051300"/>
          <p14:tracePt t="45888" x="2635250" y="4038600"/>
          <p14:tracePt t="46211" x="2609850" y="4038600"/>
          <p14:tracePt t="46217" x="2578100" y="4051300"/>
          <p14:tracePt t="46224" x="2533650" y="4064000"/>
          <p14:tracePt t="46238" x="2476500" y="4083050"/>
          <p14:tracePt t="46255" x="2432050" y="4089400"/>
          <p14:tracePt t="46272" x="2349500" y="4108450"/>
          <p14:tracePt t="46288" x="2286000" y="4114800"/>
          <p14:tracePt t="46305" x="2228850" y="4114800"/>
          <p14:tracePt t="46322" x="2114550" y="4121150"/>
          <p14:tracePt t="46338" x="2051050" y="4121150"/>
          <p14:tracePt t="46355" x="1987550" y="4121150"/>
          <p14:tracePt t="46372" x="1962150" y="4121150"/>
          <p14:tracePt t="46388" x="1949450" y="4121150"/>
          <p14:tracePt t="46405" x="1936750" y="4121150"/>
          <p14:tracePt t="46422" x="1930400" y="4121150"/>
          <p14:tracePt t="46438" x="1898650" y="4121150"/>
          <p14:tracePt t="46455" x="1847850" y="4121150"/>
          <p14:tracePt t="46472" x="1739900" y="4121150"/>
          <p14:tracePt t="46488" x="1689100" y="4121150"/>
          <p14:tracePt t="46506" x="1644650" y="4121150"/>
          <p14:tracePt t="46522" x="1606550" y="4121150"/>
          <p14:tracePt t="46538" x="1581150" y="4121150"/>
          <p14:tracePt t="46555" x="1549400" y="4121150"/>
          <p14:tracePt t="46572" x="1517650" y="4114800"/>
          <p14:tracePt t="46588" x="1479550" y="4102100"/>
          <p14:tracePt t="46605" x="1460500" y="4102100"/>
          <p14:tracePt t="46622" x="1447800" y="4102100"/>
          <p14:tracePt t="46639" x="1441450" y="4102100"/>
          <p14:tracePt t="46932" x="1435100" y="4095750"/>
          <p14:tracePt t="46939" x="1422400" y="4089400"/>
          <p14:tracePt t="46946" x="1416050" y="4083050"/>
          <p14:tracePt t="46955" x="1397000" y="4076700"/>
          <p14:tracePt t="46972" x="1377950" y="4064000"/>
          <p14:tracePt t="46988" x="1346200" y="4038600"/>
          <p14:tracePt t="47005" x="1333500" y="4025900"/>
          <p14:tracePt t="47022" x="1301750" y="4000500"/>
          <p14:tracePt t="47039" x="1276350" y="3968750"/>
          <p14:tracePt t="47056" x="1238250" y="3911600"/>
          <p14:tracePt t="47072" x="1212850" y="3879850"/>
          <p14:tracePt t="47088" x="1200150" y="3841750"/>
          <p14:tracePt t="47105" x="1168400" y="3784600"/>
          <p14:tracePt t="47122" x="1155700" y="3740150"/>
          <p14:tracePt t="47138" x="1136650" y="3708400"/>
          <p14:tracePt t="47156" x="1130300" y="3689350"/>
          <p14:tracePt t="47172" x="1123950" y="3670300"/>
          <p14:tracePt t="47188" x="1117600" y="3638550"/>
          <p14:tracePt t="47205" x="1117600" y="3613150"/>
          <p14:tracePt t="47222" x="1117600" y="3556000"/>
          <p14:tracePt t="47238" x="1117600" y="3486150"/>
          <p14:tracePt t="47255" x="1117600" y="3441700"/>
          <p14:tracePt t="47272" x="1117600" y="3429000"/>
          <p14:tracePt t="47288" x="1117600" y="3416300"/>
          <p14:tracePt t="47305" x="1123950" y="3409950"/>
          <p14:tracePt t="47322" x="1123950" y="3403600"/>
          <p14:tracePt t="47338" x="1130300" y="3397250"/>
          <p14:tracePt t="47356" x="1143000" y="3378200"/>
          <p14:tracePt t="47372" x="1181100" y="3340100"/>
          <p14:tracePt t="47388" x="1212850" y="3314700"/>
          <p14:tracePt t="47405" x="1238250" y="3295650"/>
          <p14:tracePt t="47422" x="1270000" y="3263900"/>
          <p14:tracePt t="47438" x="1289050" y="3257550"/>
          <p14:tracePt t="47455" x="1314450" y="3238500"/>
          <p14:tracePt t="47472" x="1333500" y="3238500"/>
          <p14:tracePt t="47488" x="1371600" y="3225800"/>
          <p14:tracePt t="47505" x="1409700" y="3219450"/>
          <p14:tracePt t="47522" x="1447800" y="3213100"/>
          <p14:tracePt t="47538" x="1511300" y="3213100"/>
          <p14:tracePt t="47556" x="1549400" y="3213100"/>
          <p14:tracePt t="47572" x="1593850" y="3213100"/>
          <p14:tracePt t="47588" x="1612900" y="3213100"/>
          <p14:tracePt t="47605" x="1644650" y="3219450"/>
          <p14:tracePt t="47622" x="1676400" y="3232150"/>
          <p14:tracePt t="47638" x="1708150" y="3238500"/>
          <p14:tracePt t="47656" x="1752600" y="3251200"/>
          <p14:tracePt t="47672" x="1778000" y="3263900"/>
          <p14:tracePt t="47688" x="1803400" y="3270250"/>
          <p14:tracePt t="47705" x="1809750" y="3270250"/>
          <p14:tracePt t="47722" x="1822450" y="3276600"/>
          <p14:tracePt t="47738" x="1828800" y="3282950"/>
          <p14:tracePt t="47772" x="1847850" y="3289300"/>
          <p14:tracePt t="47788" x="1860550" y="3302000"/>
          <p14:tracePt t="47805" x="1879600" y="3327400"/>
          <p14:tracePt t="47822" x="1885950" y="3340100"/>
          <p14:tracePt t="47838" x="1898650" y="3352800"/>
          <p14:tracePt t="47855" x="1911350" y="3371850"/>
          <p14:tracePt t="47872" x="1917700" y="3378200"/>
          <p14:tracePt t="47889" x="1924050" y="3409950"/>
          <p14:tracePt t="47905" x="1936750" y="3435350"/>
          <p14:tracePt t="47922" x="1962150" y="3498850"/>
          <p14:tracePt t="47938" x="1968500" y="3530600"/>
          <p14:tracePt t="47955" x="1974850" y="3562350"/>
          <p14:tracePt t="47972" x="1981200" y="3619500"/>
          <p14:tracePt t="47988" x="1974850" y="3663950"/>
          <p14:tracePt t="48005" x="1962150" y="3740150"/>
          <p14:tracePt t="48022" x="1949450" y="3790950"/>
          <p14:tracePt t="48038" x="1930400" y="3835400"/>
          <p14:tracePt t="48055" x="1905000" y="3905250"/>
          <p14:tracePt t="48072" x="1879600" y="3943350"/>
          <p14:tracePt t="48088" x="1841500" y="3981450"/>
          <p14:tracePt t="48105" x="1809750" y="4006850"/>
          <p14:tracePt t="48122" x="1771650" y="4025900"/>
          <p14:tracePt t="48138" x="1733550" y="4044950"/>
          <p14:tracePt t="48156" x="1676400" y="4051300"/>
          <p14:tracePt t="48172" x="1638300" y="4057650"/>
          <p14:tracePt t="48188" x="1606550" y="4057650"/>
          <p14:tracePt t="48189" x="1600200" y="4057650"/>
          <p14:tracePt t="48205" x="1581150" y="4057650"/>
          <p14:tracePt t="48222" x="1568450" y="4057650"/>
          <p14:tracePt t="48238" x="1517650" y="4051300"/>
          <p14:tracePt t="48255" x="1492250" y="4051300"/>
          <p14:tracePt t="48272" x="1473200" y="4044950"/>
          <p14:tracePt t="48288" x="1422400" y="4032250"/>
          <p14:tracePt t="48305" x="1397000" y="4019550"/>
          <p14:tracePt t="48322" x="1346200" y="3994150"/>
          <p14:tracePt t="48338" x="1314450" y="3981450"/>
          <p14:tracePt t="48355" x="1263650" y="3943350"/>
          <p14:tracePt t="48372" x="1244600" y="3924300"/>
          <p14:tracePt t="48388" x="1225550" y="3898900"/>
          <p14:tracePt t="48405" x="1200150" y="3873500"/>
          <p14:tracePt t="48422" x="1187450" y="3848100"/>
          <p14:tracePt t="48438" x="1168400" y="3784600"/>
          <p14:tracePt t="48455" x="1162050" y="3702050"/>
          <p14:tracePt t="48472" x="1155700" y="3625850"/>
          <p14:tracePt t="48488" x="1155700" y="3556000"/>
          <p14:tracePt t="48505" x="1155700" y="3536950"/>
          <p14:tracePt t="48522" x="1155700" y="3524250"/>
          <p14:tracePt t="48538" x="1155700" y="3511550"/>
          <p14:tracePt t="48555" x="1168400" y="3492500"/>
          <p14:tracePt t="48572" x="1187450" y="3467100"/>
          <p14:tracePt t="48588" x="1225550" y="3416300"/>
          <p14:tracePt t="48605" x="1250950" y="3390900"/>
          <p14:tracePt t="48622" x="1282700" y="3371850"/>
          <p14:tracePt t="48638" x="1327150" y="3352800"/>
          <p14:tracePt t="48655" x="1358900" y="3346450"/>
          <p14:tracePt t="48672" x="1409700" y="3333750"/>
          <p14:tracePt t="48688" x="1454150" y="3333750"/>
          <p14:tracePt t="48705" x="1517650" y="3333750"/>
          <p14:tracePt t="48722" x="1555750" y="3333750"/>
          <p14:tracePt t="48738" x="1574800" y="3340100"/>
          <p14:tracePt t="48755" x="1606550" y="3340100"/>
          <p14:tracePt t="48772" x="1619250" y="3346450"/>
          <p14:tracePt t="48788" x="1644650" y="3352800"/>
          <p14:tracePt t="48805" x="1663700" y="3359150"/>
          <p14:tracePt t="48822" x="1689100" y="3371850"/>
          <p14:tracePt t="48838" x="1708150" y="3371850"/>
          <p14:tracePt t="48856" x="1720850" y="3371850"/>
          <p14:tracePt t="48872" x="1739900" y="3378200"/>
          <p14:tracePt t="48905" x="1746250" y="3384550"/>
          <p14:tracePt t="48923" x="1752600" y="3384550"/>
          <p14:tracePt t="48946" x="1758950" y="3384550"/>
          <p14:tracePt t="48960" x="1765300" y="3384550"/>
          <p14:tracePt t="49537" x="1765300" y="3390900"/>
          <p14:tracePt t="49579" x="1765300" y="3397250"/>
          <p14:tracePt t="52769" x="1771650" y="3403600"/>
          <p14:tracePt t="52776" x="1771650" y="3409950"/>
          <p14:tracePt t="52788" x="1778000" y="3422650"/>
          <p14:tracePt t="52805" x="1803400" y="3460750"/>
          <p14:tracePt t="52822" x="1816100" y="3486150"/>
          <p14:tracePt t="52838" x="1828800" y="3517900"/>
          <p14:tracePt t="52855" x="1835150" y="3524250"/>
          <p14:tracePt t="52872" x="1841500" y="3536950"/>
          <p14:tracePt t="52888" x="1841500" y="3543300"/>
          <p14:tracePt t="52905" x="1847850" y="3543300"/>
          <p14:tracePt t="52921" x="1860550" y="3543300"/>
          <p14:tracePt t="52938" x="1885950" y="3543300"/>
          <p14:tracePt t="52955" x="1962150" y="3543300"/>
          <p14:tracePt t="52973" x="2025650" y="3543300"/>
          <p14:tracePt t="52988" x="2076450" y="3536950"/>
          <p14:tracePt t="53005" x="2133600" y="3524250"/>
          <p14:tracePt t="53022" x="2165350" y="3524250"/>
          <p14:tracePt t="53038" x="2197100" y="3517900"/>
          <p14:tracePt t="53055" x="2216150" y="3511550"/>
          <p14:tracePt t="53072" x="2228850" y="3511550"/>
          <p14:tracePt t="53088" x="2241550" y="3505200"/>
          <p14:tracePt t="53105" x="2260600" y="3498850"/>
          <p14:tracePt t="53121" x="2260600" y="3492500"/>
          <p14:tracePt t="53138" x="2266950" y="3486150"/>
          <p14:tracePt t="53155" x="2279650" y="3486150"/>
          <p14:tracePt t="53172" x="2279650" y="3479800"/>
          <p14:tracePt t="53188" x="2286000" y="3479800"/>
          <p14:tracePt t="53205" x="2292350" y="3473450"/>
          <p14:tracePt t="53221" x="2292350" y="3467100"/>
          <p14:tracePt t="53255" x="2292350" y="3460750"/>
          <p14:tracePt t="53277" x="2298700" y="3454400"/>
          <p14:tracePt t="53305" x="2298700" y="3448050"/>
          <p14:tracePt t="53326" x="2298700" y="3441700"/>
          <p14:tracePt t="53354" x="2298700" y="3435350"/>
          <p14:tracePt t="53368" x="2286000" y="3429000"/>
          <p14:tracePt t="53381" x="2279650" y="3422650"/>
          <p14:tracePt t="53388" x="2266950" y="3416300"/>
          <p14:tracePt t="53405" x="2254250" y="3416300"/>
          <p14:tracePt t="53421" x="2228850" y="3416300"/>
          <p14:tracePt t="53438" x="2209800" y="3416300"/>
          <p14:tracePt t="53455" x="2190750" y="3422650"/>
          <p14:tracePt t="53471" x="2171700" y="3435350"/>
          <p14:tracePt t="53488" x="2152650" y="3460750"/>
          <p14:tracePt t="53505" x="2127250" y="3486150"/>
          <p14:tracePt t="53521" x="2114550" y="3505200"/>
          <p14:tracePt t="53539" x="2089150" y="3536950"/>
          <p14:tracePt t="53555" x="2070100" y="3549650"/>
          <p14:tracePt t="53572" x="2051050" y="3562350"/>
          <p14:tracePt t="53588" x="2044700" y="3581400"/>
          <p14:tracePt t="53605" x="2032000" y="3594100"/>
          <p14:tracePt t="53621" x="2019300" y="3600450"/>
          <p14:tracePt t="53638" x="2012950" y="3606800"/>
          <p14:tracePt t="53655" x="2006600" y="3619500"/>
          <p14:tracePt t="53672" x="2000250" y="3625850"/>
          <p14:tracePt t="53688" x="1993900" y="3638550"/>
          <p14:tracePt t="53691" x="1987550" y="3638550"/>
          <p14:tracePt t="53705" x="1981200" y="3651250"/>
          <p14:tracePt t="53722" x="1974850" y="3663950"/>
          <p14:tracePt t="53738" x="1968500" y="3676650"/>
          <p14:tracePt t="53755" x="1962150" y="3683000"/>
          <p14:tracePt t="53772" x="1955800" y="3689350"/>
          <p14:tracePt t="53789" x="1949450" y="3689350"/>
          <p14:tracePt t="53805" x="1949450" y="3695700"/>
          <p14:tracePt t="53821" x="1949450" y="3702050"/>
          <p14:tracePt t="53838" x="1949450" y="3708400"/>
          <p14:tracePt t="53882" x="1949450" y="3714750"/>
          <p14:tracePt t="53910" x="1949450" y="3721100"/>
          <p14:tracePt t="53924" x="1949450" y="3727450"/>
          <p14:tracePt t="53931" x="1949450" y="3733800"/>
          <p14:tracePt t="53952" x="1955800" y="3740150"/>
          <p14:tracePt t="53972" x="1955800" y="3746500"/>
          <p14:tracePt t="53986" x="1962150" y="3746500"/>
          <p14:tracePt t="54013" x="1968500" y="3746500"/>
          <p14:tracePt t="54021" x="1974850" y="3746500"/>
          <p14:tracePt t="54034" x="1981200" y="3746500"/>
          <p14:tracePt t="54041" x="1987550" y="3746500"/>
          <p14:tracePt t="54055" x="2006600" y="3752850"/>
          <p14:tracePt t="54072" x="2019300" y="3752850"/>
          <p14:tracePt t="54089" x="2032000" y="3752850"/>
          <p14:tracePt t="54105" x="2044700" y="3752850"/>
          <p14:tracePt t="54121" x="2051050" y="3752850"/>
          <p14:tracePt t="54155" x="2057400" y="3752850"/>
          <p14:tracePt t="54173" x="2070100" y="3752850"/>
          <p14:tracePt t="54188" x="2076450" y="3752850"/>
          <p14:tracePt t="54205" x="2095500" y="3752850"/>
          <p14:tracePt t="54207" x="2101850" y="3752850"/>
          <p14:tracePt t="54221" x="2120900" y="3746500"/>
          <p14:tracePt t="54238" x="2133600" y="3746500"/>
          <p14:tracePt t="54255" x="2165350" y="3727450"/>
          <p14:tracePt t="54272" x="2178050" y="3727450"/>
          <p14:tracePt t="54289" x="2190750" y="3721100"/>
          <p14:tracePt t="54305" x="2209800" y="3721100"/>
          <p14:tracePt t="54322" x="2216150" y="3714750"/>
          <p14:tracePt t="54338" x="2235200" y="3708400"/>
          <p14:tracePt t="54355" x="2241550" y="3708400"/>
          <p14:tracePt t="54372" x="2247900" y="3708400"/>
          <p14:tracePt t="54388" x="2254250" y="3708400"/>
          <p14:tracePt t="54405" x="2260600" y="3708400"/>
          <p14:tracePt t="54422" x="2260600" y="3702050"/>
          <p14:tracePt t="54438" x="2266950" y="3702050"/>
          <p14:tracePt t="54472" x="2273300" y="3695700"/>
          <p14:tracePt t="54505" x="2279650" y="3689350"/>
          <p14:tracePt t="54522" x="2279650" y="3683000"/>
          <p14:tracePt t="54538" x="2286000" y="3683000"/>
          <p14:tracePt t="54555" x="2292350" y="3676650"/>
          <p14:tracePt t="54572" x="2298700" y="3670300"/>
          <p14:tracePt t="54588" x="2298700" y="3663950"/>
          <p14:tracePt t="54605" x="2305050" y="3663950"/>
          <p14:tracePt t="54622" x="2305050" y="3657600"/>
          <p14:tracePt t="54638" x="2305050" y="3651250"/>
          <p14:tracePt t="54655" x="2317750" y="3644900"/>
          <p14:tracePt t="54672" x="2317750" y="3638550"/>
          <p14:tracePt t="54688" x="2317750" y="3625850"/>
          <p14:tracePt t="54705" x="2317750" y="3619500"/>
          <p14:tracePt t="54722" x="2317750" y="3613150"/>
          <p14:tracePt t="54738" x="2311400" y="3606800"/>
          <p14:tracePt t="54755" x="2311400" y="3600450"/>
          <p14:tracePt t="54772" x="2305050" y="3594100"/>
          <p14:tracePt t="54788" x="2298700" y="3587750"/>
          <p14:tracePt t="54805" x="2273300" y="3575050"/>
          <p14:tracePt t="54822" x="2247900" y="3556000"/>
          <p14:tracePt t="54838" x="2209800" y="3549650"/>
          <p14:tracePt t="54855" x="2165350" y="3530600"/>
          <p14:tracePt t="54872" x="2133600" y="3524250"/>
          <p14:tracePt t="54888" x="2101850" y="3511550"/>
          <p14:tracePt t="54905" x="2070100" y="3505200"/>
          <p14:tracePt t="54922" x="2032000" y="3498850"/>
          <p14:tracePt t="54938" x="2006600" y="3498850"/>
          <p14:tracePt t="54955" x="1981200" y="3498850"/>
          <p14:tracePt t="54971" x="1949450" y="3505200"/>
          <p14:tracePt t="54988" x="1936750" y="3511550"/>
          <p14:tracePt t="55005" x="1917700" y="3517900"/>
          <p14:tracePt t="55022" x="1905000" y="3517900"/>
          <p14:tracePt t="55038" x="1885950" y="3524250"/>
          <p14:tracePt t="55055" x="1879600" y="3524250"/>
          <p14:tracePt t="55072" x="1866900" y="3536950"/>
          <p14:tracePt t="55088" x="1860550" y="3543300"/>
          <p14:tracePt t="55105" x="1854200" y="3543300"/>
          <p14:tracePt t="55122" x="1854200" y="3549650"/>
          <p14:tracePt t="55139" x="1847850" y="3549650"/>
          <p14:tracePt t="55155" x="1847850" y="3562350"/>
          <p14:tracePt t="55172" x="1847850" y="3568700"/>
          <p14:tracePt t="55189" x="1847850" y="3575050"/>
          <p14:tracePt t="55205" x="1847850" y="3594100"/>
          <p14:tracePt t="55221" x="1847850" y="3600450"/>
          <p14:tracePt t="55238" x="1847850" y="3613150"/>
          <p14:tracePt t="55255" x="1847850" y="3625850"/>
          <p14:tracePt t="55272" x="1854200" y="3632200"/>
          <p14:tracePt t="55288" x="1866900" y="3657600"/>
          <p14:tracePt t="55305" x="1873250" y="3676650"/>
          <p14:tracePt t="55322" x="1879600" y="3695700"/>
          <p14:tracePt t="55338" x="1885950" y="3702050"/>
          <p14:tracePt t="55355" x="1892300" y="3708400"/>
          <p14:tracePt t="55372" x="1898650" y="3721100"/>
          <p14:tracePt t="55388" x="1911350" y="3727450"/>
          <p14:tracePt t="55405" x="1949450" y="3752850"/>
          <p14:tracePt t="55422" x="1987550" y="3778250"/>
          <p14:tracePt t="55438" x="2019300" y="3790950"/>
          <p14:tracePt t="55455" x="2032000" y="3803650"/>
          <p14:tracePt t="55472" x="2044700" y="3803650"/>
          <p14:tracePt t="55488" x="2051050" y="3810000"/>
          <p14:tracePt t="55505" x="2057400" y="3810000"/>
          <p14:tracePt t="55521" x="2070100" y="3810000"/>
          <p14:tracePt t="55539" x="2076450" y="3810000"/>
          <p14:tracePt t="55555" x="2101850" y="3810000"/>
          <p14:tracePt t="55572" x="2120900" y="3803650"/>
          <p14:tracePt t="55589" x="2133600" y="3797300"/>
          <p14:tracePt t="55605" x="2146300" y="3790950"/>
          <p14:tracePt t="55622" x="2152650" y="3784600"/>
          <p14:tracePt t="55638" x="2178050" y="3771900"/>
          <p14:tracePt t="55655" x="2197100" y="3759200"/>
          <p14:tracePt t="55672" x="2209800" y="3740150"/>
          <p14:tracePt t="55688" x="2235200" y="3721100"/>
          <p14:tracePt t="55705" x="2241550" y="3714750"/>
          <p14:tracePt t="55722" x="2247900" y="3708400"/>
          <p14:tracePt t="55738" x="2254250" y="3702050"/>
          <p14:tracePt t="55755" x="2266950" y="3695700"/>
          <p14:tracePt t="55772" x="2266950" y="3689350"/>
          <p14:tracePt t="55789" x="2279650" y="3676650"/>
          <p14:tracePt t="55805" x="2311400" y="3651250"/>
          <p14:tracePt t="55822" x="2330450" y="3638550"/>
          <p14:tracePt t="55838" x="2349500" y="3625850"/>
          <p14:tracePt t="55855" x="2362200" y="3619500"/>
          <p14:tracePt t="55872" x="2374900" y="3606800"/>
          <p14:tracePt t="55888" x="2387600" y="3606800"/>
          <p14:tracePt t="55905" x="2393950" y="3594100"/>
          <p14:tracePt t="55921" x="2400300" y="3581400"/>
          <p14:tracePt t="55938" x="2400300" y="3568700"/>
          <p14:tracePt t="55955" x="2400300" y="3562350"/>
          <p14:tracePt t="55972" x="2400300" y="3549650"/>
          <p14:tracePt t="55988" x="2374900" y="3536950"/>
          <p14:tracePt t="56005" x="2343150" y="3530600"/>
          <p14:tracePt t="56022" x="2324100" y="3517900"/>
          <p14:tracePt t="56038" x="2273300" y="3498850"/>
          <p14:tracePt t="56055" x="2241550" y="3492500"/>
          <p14:tracePt t="56072" x="2190750" y="3479800"/>
          <p14:tracePt t="56089" x="2152650" y="3479800"/>
          <p14:tracePt t="56105" x="2120900" y="3479800"/>
          <p14:tracePt t="56121" x="2082800" y="3486150"/>
          <p14:tracePt t="56138" x="2051050" y="3492500"/>
          <p14:tracePt t="56155" x="2012950" y="3498850"/>
          <p14:tracePt t="56172" x="1987550" y="3505200"/>
          <p14:tracePt t="56189" x="1962150" y="3511550"/>
          <p14:tracePt t="56205" x="1949450" y="3517900"/>
          <p14:tracePt t="56222" x="1943100" y="3517900"/>
          <p14:tracePt t="56223" x="1936750" y="3517900"/>
          <p14:tracePt t="56238" x="1930400" y="3524250"/>
          <p14:tracePt t="56255" x="1924050" y="3536950"/>
          <p14:tracePt t="56272" x="1917700" y="3543300"/>
          <p14:tracePt t="56288" x="1905000" y="3556000"/>
          <p14:tracePt t="56305" x="1898650" y="3568700"/>
          <p14:tracePt t="56322" x="1898650" y="3581400"/>
          <p14:tracePt t="56338" x="1892300" y="3594100"/>
          <p14:tracePt t="56355" x="1885950" y="3613150"/>
          <p14:tracePt t="56372" x="1885950" y="3625850"/>
          <p14:tracePt t="56388" x="1885950" y="3644900"/>
          <p14:tracePt t="56423" x="1885950" y="3657600"/>
          <p14:tracePt t="56438" x="1885950" y="3670300"/>
          <p14:tracePt t="56455" x="1898650" y="3683000"/>
          <p14:tracePt t="56472" x="1930400" y="3714750"/>
          <p14:tracePt t="56488" x="1962150" y="3746500"/>
          <p14:tracePt t="56505" x="1981200" y="3771900"/>
          <p14:tracePt t="56522" x="1987550" y="3771900"/>
          <p14:tracePt t="56538" x="1993900" y="3778250"/>
          <p14:tracePt t="56555" x="2000250" y="3784600"/>
          <p14:tracePt t="56572" x="2006600" y="3784600"/>
          <p14:tracePt t="56588" x="2012950" y="3784600"/>
          <p14:tracePt t="56605" x="2019300" y="3784600"/>
          <p14:tracePt t="56622" x="2044700" y="3784600"/>
          <p14:tracePt t="56638" x="2076450" y="3784600"/>
          <p14:tracePt t="56655" x="2108200" y="3784600"/>
          <p14:tracePt t="56672" x="2159000" y="3784600"/>
          <p14:tracePt t="56688" x="2190750" y="3784600"/>
          <p14:tracePt t="56705" x="2241550" y="3778250"/>
          <p14:tracePt t="56721" x="2286000" y="3765550"/>
          <p14:tracePt t="56738" x="2336800" y="3746500"/>
          <p14:tracePt t="56755" x="2368550" y="3740150"/>
          <p14:tracePt t="56773" x="2387600" y="3733800"/>
          <p14:tracePt t="56789" x="2400300" y="3727450"/>
          <p14:tracePt t="56805" x="2406650" y="3721100"/>
          <p14:tracePt t="56822" x="2413000" y="3721100"/>
          <p14:tracePt t="56838" x="2419350" y="3714750"/>
          <p14:tracePt t="56855" x="2425700" y="3708400"/>
          <p14:tracePt t="56872" x="2438400" y="3702050"/>
          <p14:tracePt t="56888" x="2444750" y="3689350"/>
          <p14:tracePt t="56905" x="2451100" y="3676650"/>
          <p14:tracePt t="56922" x="2457450" y="3676650"/>
          <p14:tracePt t="56938" x="2463800" y="3670300"/>
          <p14:tracePt t="56972" x="2470150" y="3663950"/>
          <p14:tracePt t="56988" x="2470150" y="3657600"/>
          <p14:tracePt t="57007" x="2470150" y="3651250"/>
          <p14:tracePt t="57034" x="2470150" y="3644900"/>
          <p14:tracePt t="57068" x="2470150" y="3638550"/>
          <p14:tracePt t="57089" x="2470150" y="3632200"/>
          <p14:tracePt t="57103" x="2470150" y="3625850"/>
          <p14:tracePt t="57109" x="2470150" y="3619500"/>
          <p14:tracePt t="57122" x="2470150" y="3613150"/>
          <p14:tracePt t="57138" x="2470150" y="3600450"/>
          <p14:tracePt t="57155" x="2470150" y="3594100"/>
          <p14:tracePt t="57172" x="2470150" y="3575050"/>
          <p14:tracePt t="57188" x="2470150" y="3562350"/>
          <p14:tracePt t="57205" x="2470150" y="3536950"/>
          <p14:tracePt t="57221" x="2457450" y="3517900"/>
          <p14:tracePt t="57238" x="2444750" y="3498850"/>
          <p14:tracePt t="57255" x="2425700" y="3473450"/>
          <p14:tracePt t="57272" x="2400300" y="3454400"/>
          <p14:tracePt t="57289" x="2355850" y="3409950"/>
          <p14:tracePt t="57305" x="2324100" y="3390900"/>
          <p14:tracePt t="57322" x="2305050" y="3378200"/>
          <p14:tracePt t="57338" x="2266950" y="3352800"/>
          <p14:tracePt t="57355" x="2241550" y="3340100"/>
          <p14:tracePt t="57372" x="2197100" y="3321050"/>
          <p14:tracePt t="57388" x="2165350" y="3308350"/>
          <p14:tracePt t="57405" x="2120900" y="3289300"/>
          <p14:tracePt t="57421" x="2095500" y="3282950"/>
          <p14:tracePt t="57438" x="2082800" y="3276600"/>
          <p14:tracePt t="57455" x="2057400" y="3270250"/>
          <p14:tracePt t="57472" x="2038350" y="3270250"/>
          <p14:tracePt t="57488" x="2019300" y="3270250"/>
          <p14:tracePt t="57505" x="2000250" y="3270250"/>
          <p14:tracePt t="57522" x="1974850" y="3270250"/>
          <p14:tracePt t="57538" x="1962150" y="3270250"/>
          <p14:tracePt t="57555" x="1943100" y="3270250"/>
          <p14:tracePt t="57571" x="1924050" y="3276600"/>
          <p14:tracePt t="57588" x="1911350" y="3276600"/>
          <p14:tracePt t="57605" x="1892300" y="3295650"/>
          <p14:tracePt t="57622" x="1873250" y="3314700"/>
          <p14:tracePt t="57638" x="1854200" y="3340100"/>
          <p14:tracePt t="57655" x="1841500" y="3359150"/>
          <p14:tracePt t="57672" x="1828800" y="3378200"/>
          <p14:tracePt t="57688" x="1816100" y="3397250"/>
          <p14:tracePt t="57705" x="1809750" y="3403600"/>
          <p14:tracePt t="57721" x="1803400" y="3422650"/>
          <p14:tracePt t="57742" x="1803400" y="3429000"/>
          <p14:tracePt t="57755" x="1803400" y="3435350"/>
          <p14:tracePt t="57772" x="1803400" y="3448050"/>
          <p14:tracePt t="57788" x="1803400" y="3473450"/>
          <p14:tracePt t="57805" x="1803400" y="3498850"/>
          <p14:tracePt t="57822" x="1809750" y="3511550"/>
          <p14:tracePt t="57838" x="1809750" y="3530600"/>
          <p14:tracePt t="57855" x="1816100" y="3536950"/>
          <p14:tracePt t="57872" x="1822450" y="3543300"/>
          <p14:tracePt t="57888" x="1822450" y="3549650"/>
          <p14:tracePt t="57905" x="1828800" y="3556000"/>
          <p14:tracePt t="57922" x="1847850" y="3562350"/>
          <p14:tracePt t="57938" x="1873250" y="3575050"/>
          <p14:tracePt t="57955" x="1930400" y="3581400"/>
          <p14:tracePt t="57972" x="1955800" y="3594100"/>
          <p14:tracePt t="57988" x="1974850" y="3600450"/>
          <p14:tracePt t="58005" x="1987550" y="3600450"/>
          <p14:tracePt t="58022" x="1993900" y="3600450"/>
          <p14:tracePt t="58038" x="2006600" y="3600450"/>
          <p14:tracePt t="58055" x="2012950" y="3600450"/>
          <p14:tracePt t="58088" x="2019300" y="3600450"/>
          <p14:tracePt t="58105" x="2025650" y="3600450"/>
          <p14:tracePt t="58121" x="2038350" y="3606800"/>
          <p14:tracePt t="58138" x="2044700" y="3606800"/>
          <p14:tracePt t="58155" x="2063750" y="3606800"/>
          <p14:tracePt t="58172" x="2070100" y="3606800"/>
          <p14:tracePt t="58188" x="2076450" y="3606800"/>
          <p14:tracePt t="58205" x="2082800" y="3606800"/>
          <p14:tracePt t="58221" x="2089150" y="3606800"/>
          <p14:tracePt t="58238" x="2095500" y="3606800"/>
          <p14:tracePt t="58255" x="2101850" y="3606800"/>
          <p14:tracePt t="58271" x="2114550" y="3606800"/>
          <p14:tracePt t="58288" x="2127250" y="3606800"/>
          <p14:tracePt t="58305" x="2133600" y="3606800"/>
          <p14:tracePt t="58322" x="2139950" y="3606800"/>
          <p14:tracePt t="58338" x="2146300" y="3606800"/>
          <p14:tracePt t="58355" x="2152650" y="3606800"/>
          <p14:tracePt t="58787" x="2159000" y="3606800"/>
          <p14:tracePt t="58794" x="2171700" y="3606800"/>
          <p14:tracePt t="58805" x="2184400" y="3606800"/>
          <p14:tracePt t="58821" x="2209800" y="3606800"/>
          <p14:tracePt t="58838" x="2222500" y="3606800"/>
          <p14:tracePt t="58855" x="2235200" y="3606800"/>
          <p14:tracePt t="58871" x="2254250" y="3606800"/>
          <p14:tracePt t="58888" x="2266950" y="3606800"/>
          <p14:tracePt t="58905" x="2305050" y="3606800"/>
          <p14:tracePt t="58921" x="2317750" y="3606800"/>
          <p14:tracePt t="58939" x="2343150" y="3606800"/>
          <p14:tracePt t="58955" x="2355850" y="3606800"/>
          <p14:tracePt t="58972" x="2362200" y="3606800"/>
          <p14:tracePt t="58988" x="2374900" y="3606800"/>
          <p14:tracePt t="59005" x="2381250" y="3600450"/>
          <p14:tracePt t="59021" x="2393950" y="3594100"/>
          <p14:tracePt t="59038" x="2400300" y="3594100"/>
          <p14:tracePt t="59055" x="2413000" y="3587750"/>
          <p14:tracePt t="59071" x="2425700" y="3587750"/>
          <p14:tracePt t="59088" x="2432050" y="3581400"/>
          <p14:tracePt t="59105" x="2438400" y="3581400"/>
          <p14:tracePt t="59139" x="2444750" y="3581400"/>
          <p14:tracePt t="59155" x="2444750" y="3575050"/>
          <p14:tracePt t="59207" x="2444750" y="3568700"/>
          <p14:tracePt t="59241" x="2444750" y="3562350"/>
          <p14:tracePt t="59283" x="2444750" y="3556000"/>
          <p14:tracePt t="59304" x="2444750" y="3549650"/>
          <p14:tracePt t="59310" x="2444750" y="3543300"/>
          <p14:tracePt t="59324" x="2444750" y="3536950"/>
          <p14:tracePt t="59345" x="2444750" y="3530600"/>
          <p14:tracePt t="59355" x="2438400" y="3530600"/>
          <p14:tracePt t="59372" x="2432050" y="3517900"/>
          <p14:tracePt t="59388" x="2425700" y="3511550"/>
          <p14:tracePt t="59405" x="2419350" y="3505200"/>
          <p14:tracePt t="59421" x="2413000" y="3492500"/>
          <p14:tracePt t="59438" x="2406650" y="3486150"/>
          <p14:tracePt t="59455" x="2393950" y="3479800"/>
          <p14:tracePt t="59471" x="2387600" y="3473450"/>
          <p14:tracePt t="59488" x="2368550" y="3460750"/>
          <p14:tracePt t="59505" x="2349500" y="3454400"/>
          <p14:tracePt t="59521" x="2330450" y="3441700"/>
          <p14:tracePt t="59538" x="2279650" y="3429000"/>
          <p14:tracePt t="59555" x="2260600" y="3422650"/>
          <p14:tracePt t="59572" x="2235200" y="3416300"/>
          <p14:tracePt t="59588" x="2228850" y="3409950"/>
          <p14:tracePt t="59605" x="2209800" y="3409950"/>
          <p14:tracePt t="59621" x="2184400" y="3409950"/>
          <p14:tracePt t="59638" x="2165350" y="3409950"/>
          <p14:tracePt t="59655" x="2146300" y="3409950"/>
          <p14:tracePt t="59671" x="2127250" y="3409950"/>
          <p14:tracePt t="59690" x="2101850" y="3409950"/>
          <p14:tracePt t="59705" x="2082800" y="3409950"/>
          <p14:tracePt t="59722" x="2070100" y="3416300"/>
          <p14:tracePt t="59724" x="2051050" y="3416300"/>
          <p14:tracePt t="59738" x="2032000" y="3416300"/>
          <p14:tracePt t="59755" x="2012950" y="3422650"/>
          <p14:tracePt t="59771" x="1981200" y="3435350"/>
          <p14:tracePt t="59788" x="1968500" y="3435350"/>
          <p14:tracePt t="59805" x="1949450" y="3448050"/>
          <p14:tracePt t="59821" x="1936750" y="3454400"/>
          <p14:tracePt t="59855" x="1930400" y="3467100"/>
          <p14:tracePt t="59871" x="1924050" y="3473450"/>
          <p14:tracePt t="59889" x="1924050" y="3492500"/>
          <p14:tracePt t="59905" x="1924050" y="3505200"/>
          <p14:tracePt t="59922" x="1924050" y="3543300"/>
          <p14:tracePt t="59938" x="1924050" y="3549650"/>
          <p14:tracePt t="59955" x="1924050" y="3562350"/>
          <p14:tracePt t="59971" x="1930400" y="3581400"/>
          <p14:tracePt t="59988" x="1930400" y="3587750"/>
          <p14:tracePt t="60005" x="1936750" y="3594100"/>
          <p14:tracePt t="60021" x="1943100" y="3600450"/>
          <p14:tracePt t="60038" x="1949450" y="3613150"/>
          <p14:tracePt t="60055" x="1974850" y="3619500"/>
          <p14:tracePt t="60071" x="1987550" y="3625850"/>
          <p14:tracePt t="60088" x="2012950" y="3638550"/>
          <p14:tracePt t="60105" x="2025650" y="3638550"/>
          <p14:tracePt t="60122" x="2044700" y="3644900"/>
          <p14:tracePt t="60138" x="2063750" y="3651250"/>
          <p14:tracePt t="60155" x="2076450" y="3651250"/>
          <p14:tracePt t="60172" x="2108200" y="3651250"/>
          <p14:tracePt t="60188" x="2127250" y="3651250"/>
          <p14:tracePt t="60205" x="2165350" y="3651250"/>
          <p14:tracePt t="60222" x="2184400" y="3651250"/>
          <p14:tracePt t="60238" x="2209800" y="3651250"/>
          <p14:tracePt t="60255" x="2235200" y="3651250"/>
          <p14:tracePt t="60272" x="2241550" y="3651250"/>
          <p14:tracePt t="60288" x="2266950" y="3651250"/>
          <p14:tracePt t="60305" x="2279650" y="3644900"/>
          <p14:tracePt t="60322" x="2311400" y="3644900"/>
          <p14:tracePt t="60338" x="2330450" y="3638550"/>
          <p14:tracePt t="60355" x="2336800" y="3632200"/>
          <p14:tracePt t="60371" x="2355850" y="3632200"/>
          <p14:tracePt t="60388" x="2362200" y="3632200"/>
          <p14:tracePt t="60405" x="2368550" y="3632200"/>
          <p14:tracePt t="60422" x="2374900" y="3625850"/>
          <p14:tracePt t="60455" x="2381250" y="3625850"/>
          <p14:tracePt t="60501" x="2387600" y="3625850"/>
          <p14:tracePt t="60507" x="2387600" y="3619500"/>
          <p14:tracePt t="60528" x="2393950" y="3619500"/>
          <p14:tracePt t="60542" x="2393950" y="3613150"/>
          <p14:tracePt t="60549" x="2400300" y="3613150"/>
          <p14:tracePt t="60858" x="2432050" y="3613150"/>
          <p14:tracePt t="60865" x="2489200" y="3625850"/>
          <p14:tracePt t="60872" x="2578100" y="3651250"/>
          <p14:tracePt t="60888" x="2825750" y="3733800"/>
          <p14:tracePt t="60905" x="3041650" y="3810000"/>
          <p14:tracePt t="60921" x="3282950" y="3892550"/>
          <p14:tracePt t="60939" x="3346450" y="3924300"/>
          <p14:tracePt t="60955" x="3365500" y="3937000"/>
          <p14:tracePt t="61725" x="3162300" y="3937000"/>
          <p14:tracePt t="61731" x="2870200" y="3937000"/>
          <p14:tracePt t="61738" x="2578100" y="3937000"/>
          <p14:tracePt t="61755" x="2019300" y="3949700"/>
          <p14:tracePt t="61772" x="1295400" y="3949700"/>
          <p14:tracePt t="61788" x="952500" y="3949700"/>
          <p14:tracePt t="61805" x="736600" y="3949700"/>
          <p14:tracePt t="61821" x="533400" y="3917950"/>
          <p14:tracePt t="61838" x="482600" y="3898900"/>
          <p14:tracePt t="61855" x="450850" y="3879850"/>
          <p14:tracePt t="61871" x="450850" y="3873500"/>
          <p14:tracePt t="61888" x="450850" y="3867150"/>
          <p14:tracePt t="61905" x="457200" y="3860800"/>
          <p14:tracePt t="61921" x="457200" y="3854450"/>
          <p14:tracePt t="61938" x="469900" y="3854450"/>
          <p14:tracePt t="61955" x="476250" y="3848100"/>
          <p14:tracePt t="61972" x="488950" y="3841750"/>
          <p14:tracePt t="62005" x="495300" y="3835400"/>
          <p14:tracePt t="62021" x="495300" y="3829050"/>
          <p14:tracePt t="62038" x="501650" y="3829050"/>
          <p14:tracePt t="62055" x="501650" y="3822700"/>
          <p14:tracePt t="62071" x="501650" y="3803650"/>
          <p14:tracePt t="62088" x="508000" y="3752850"/>
          <p14:tracePt t="62105" x="508000" y="3714750"/>
          <p14:tracePt t="62121" x="520700" y="3683000"/>
          <p14:tracePt t="62138" x="527050" y="3663950"/>
          <p14:tracePt t="62155" x="552450" y="3651250"/>
          <p14:tracePt t="62171" x="628650" y="3613150"/>
          <p14:tracePt t="62188" x="736600" y="3581400"/>
          <p14:tracePt t="62205" x="914400" y="3568700"/>
          <p14:tracePt t="62222" x="996950" y="3562350"/>
          <p14:tracePt t="62239" x="1054100" y="3562350"/>
          <p14:tracePt t="62241" x="1073150" y="3562350"/>
          <p14:tracePt t="62255" x="1111250" y="3562350"/>
          <p14:tracePt t="62272" x="1149350" y="3562350"/>
          <p14:tracePt t="62289" x="1225550" y="3568700"/>
          <p14:tracePt t="62305" x="1308100" y="3594100"/>
          <p14:tracePt t="62322" x="1460500" y="3632200"/>
          <p14:tracePt t="62338" x="1530350" y="3657600"/>
          <p14:tracePt t="62355" x="1581150" y="3670300"/>
          <p14:tracePt t="62371" x="1625600" y="3689350"/>
          <p14:tracePt t="62388" x="1657350" y="3702050"/>
          <p14:tracePt t="62405" x="1708150" y="3721100"/>
          <p14:tracePt t="62422" x="1752600" y="3746500"/>
          <p14:tracePt t="62439" x="1835150" y="3790950"/>
          <p14:tracePt t="62455" x="1860550" y="3816350"/>
          <p14:tracePt t="62472" x="1892300" y="3841750"/>
          <p14:tracePt t="62488" x="1917700" y="3886200"/>
          <p14:tracePt t="62505" x="1930400" y="3905250"/>
          <p14:tracePt t="62521" x="1943100" y="3943350"/>
          <p14:tracePt t="62538" x="1949450" y="3968750"/>
          <p14:tracePt t="62555" x="1955800" y="3994150"/>
          <p14:tracePt t="62571" x="1936750" y="4076700"/>
          <p14:tracePt t="62588" x="1911350" y="4127500"/>
          <p14:tracePt t="62605" x="1854200" y="4197350"/>
          <p14:tracePt t="62621" x="1797050" y="4229100"/>
          <p14:tracePt t="62638" x="1739900" y="4254500"/>
          <p14:tracePt t="62655" x="1651000" y="4260850"/>
          <p14:tracePt t="62672" x="1587500" y="4254500"/>
          <p14:tracePt t="62688" x="1466850" y="4210050"/>
          <p14:tracePt t="62705" x="1409700" y="4171950"/>
          <p14:tracePt t="62721" x="1352550" y="4121150"/>
          <p14:tracePt t="62738" x="1327150" y="4076700"/>
          <p14:tracePt t="62755" x="1301750" y="3994150"/>
          <p14:tracePt t="62771" x="1301750" y="3898900"/>
          <p14:tracePt t="62790" x="1314450" y="3778250"/>
          <p14:tracePt t="62805" x="1352550" y="3657600"/>
          <p14:tracePt t="62821" x="1377950" y="3600450"/>
          <p14:tracePt t="62838" x="1403350" y="3556000"/>
          <p14:tracePt t="62855" x="1422400" y="3536950"/>
          <p14:tracePt t="62872" x="1447800" y="3517900"/>
          <p14:tracePt t="62888" x="1479550" y="3505200"/>
          <p14:tracePt t="62905" x="1517650" y="3492500"/>
          <p14:tracePt t="62921" x="1606550" y="3486150"/>
          <p14:tracePt t="62938" x="1670050" y="3492500"/>
          <p14:tracePt t="62955" x="1720850" y="3505200"/>
          <p14:tracePt t="62971" x="1746250" y="3524250"/>
          <p14:tracePt t="62989" x="1784350" y="3562350"/>
          <p14:tracePt t="63005" x="1803400" y="3625850"/>
          <p14:tracePt t="63021" x="1822450" y="3721100"/>
          <p14:tracePt t="63038" x="1828800" y="3854450"/>
          <p14:tracePt t="63055" x="1822450" y="3943350"/>
          <p14:tracePt t="63071" x="1765300" y="4032250"/>
          <p14:tracePt t="63088" x="1720850" y="4064000"/>
          <p14:tracePt t="63105" x="1676400" y="4095750"/>
          <p14:tracePt t="63121" x="1638300" y="4114800"/>
          <p14:tracePt t="63138" x="1606550" y="4114800"/>
          <p14:tracePt t="63155" x="1562100" y="4114800"/>
          <p14:tracePt t="63172" x="1524000" y="4114800"/>
          <p14:tracePt t="63188" x="1447800" y="4083050"/>
          <p14:tracePt t="63205" x="1403350" y="4044950"/>
          <p14:tracePt t="63222" x="1352550" y="4006850"/>
          <p14:tracePt t="63223" x="1346200" y="3987800"/>
          <p14:tracePt t="63238" x="1314450" y="3937000"/>
          <p14:tracePt t="63255" x="1301750" y="3886200"/>
          <p14:tracePt t="63271" x="1289050" y="3835400"/>
          <p14:tracePt t="63289" x="1289050" y="3810000"/>
          <p14:tracePt t="63305" x="1289050" y="3790950"/>
          <p14:tracePt t="63321" x="1289050" y="3778250"/>
          <p14:tracePt t="63338" x="1289050" y="3771900"/>
          <p14:tracePt t="63355" x="1295400" y="3752850"/>
          <p14:tracePt t="63372" x="1333500" y="3721100"/>
          <p14:tracePt t="63388" x="1441450" y="3651250"/>
          <p14:tracePt t="63405" x="1479550" y="3632200"/>
          <p14:tracePt t="63422" x="1511300" y="3619500"/>
          <p14:tracePt t="63438" x="1517650" y="3613150"/>
          <p14:tracePt t="63455" x="1524000" y="3606800"/>
          <p14:tracePt t="63472" x="1536700" y="3606800"/>
          <p14:tracePt t="63488" x="1543050" y="3606800"/>
          <p14:tracePt t="63505" x="1555750" y="3606800"/>
          <p14:tracePt t="63521" x="1581150" y="3613150"/>
          <p14:tracePt t="63538" x="1612900" y="3613150"/>
          <p14:tracePt t="63555" x="1644650" y="3625850"/>
          <p14:tracePt t="63571" x="1657350" y="3625850"/>
          <p14:tracePt t="63588" x="1670050" y="3632200"/>
          <p14:tracePt t="63605" x="1676400" y="3632200"/>
          <p14:tracePt t="63621" x="1682750" y="3638550"/>
          <p14:tracePt t="63638" x="1689100" y="3638550"/>
          <p14:tracePt t="63655" x="1701800" y="3644900"/>
          <p14:tracePt t="63671" x="1708150" y="3657600"/>
          <p14:tracePt t="63688" x="1714500" y="3663950"/>
          <p14:tracePt t="63721" x="1720850" y="3670300"/>
          <p14:tracePt t="63745" x="1720850" y="3676650"/>
          <p14:tracePt t="64151" x="1720850" y="3683000"/>
          <p14:tracePt t="64192" x="1720850" y="3689350"/>
          <p14:tracePt t="64213" x="1720850" y="3695700"/>
          <p14:tracePt t="64220" x="1714500" y="3695700"/>
          <p14:tracePt t="64240" x="1708150" y="3695700"/>
          <p14:tracePt t="64247" x="1701800" y="3702050"/>
          <p14:tracePt t="64255" x="1695450" y="3702050"/>
          <p14:tracePt t="64271" x="1682750" y="3702050"/>
          <p14:tracePt t="64289" x="1676400" y="3708400"/>
          <p14:tracePt t="64305" x="1670050" y="3708400"/>
          <p14:tracePt t="64321" x="1663700" y="3714750"/>
          <p14:tracePt t="64338" x="1644650" y="3714750"/>
          <p14:tracePt t="64355" x="1631950" y="3714750"/>
          <p14:tracePt t="64371" x="1600200" y="3714750"/>
          <p14:tracePt t="64388" x="1581150" y="3714750"/>
          <p14:tracePt t="64405" x="1543050" y="3714750"/>
          <p14:tracePt t="64421" x="1524000" y="3714750"/>
          <p14:tracePt t="64438" x="1498600" y="3714750"/>
          <p14:tracePt t="64455" x="1466850" y="3714750"/>
          <p14:tracePt t="64471" x="1441450" y="3714750"/>
          <p14:tracePt t="64489" x="1403350" y="3708400"/>
          <p14:tracePt t="64505" x="1358900" y="3702050"/>
          <p14:tracePt t="64522" x="1301750" y="3695700"/>
          <p14:tracePt t="64538" x="1238250" y="3695700"/>
          <p14:tracePt t="64555" x="1193800" y="3689350"/>
          <p14:tracePt t="64571" x="1143000" y="3689350"/>
          <p14:tracePt t="64588" x="1104900" y="3689350"/>
          <p14:tracePt t="64605" x="1047750" y="3689350"/>
          <p14:tracePt t="64621" x="1003300" y="3689350"/>
          <p14:tracePt t="64639" x="895350" y="3714750"/>
          <p14:tracePt t="64655" x="825500" y="3727450"/>
          <p14:tracePt t="64671" x="768350" y="3746500"/>
          <p14:tracePt t="64689" x="692150" y="3759200"/>
          <p14:tracePt t="64705" x="660400" y="3771900"/>
          <p14:tracePt t="64721" x="609600" y="3790950"/>
          <p14:tracePt t="64738" x="590550" y="3803650"/>
          <p14:tracePt t="64755" x="565150" y="3810000"/>
          <p14:tracePt t="64771" x="546100" y="3822700"/>
          <p14:tracePt t="64788" x="533400" y="3835400"/>
          <p14:tracePt t="64805" x="514350" y="3860800"/>
          <p14:tracePt t="64821" x="495300" y="3886200"/>
          <p14:tracePt t="64838" x="482600" y="3911600"/>
          <p14:tracePt t="64855" x="476250" y="3943350"/>
          <p14:tracePt t="64871" x="463550" y="3975100"/>
          <p14:tracePt t="64888" x="463550" y="4032250"/>
          <p14:tracePt t="64905" x="463550" y="4076700"/>
          <p14:tracePt t="64921" x="476250" y="4133850"/>
          <p14:tracePt t="64938" x="488950" y="4165600"/>
          <p14:tracePt t="64955" x="508000" y="4210050"/>
          <p14:tracePt t="64971" x="533400" y="4254500"/>
          <p14:tracePt t="64989" x="558800" y="4279900"/>
          <p14:tracePt t="65005" x="596900" y="4318000"/>
          <p14:tracePt t="65021" x="628650" y="4337050"/>
          <p14:tracePt t="65038" x="673100" y="4368800"/>
          <p14:tracePt t="65055" x="704850" y="4375150"/>
          <p14:tracePt t="65072" x="755650" y="4387850"/>
          <p14:tracePt t="65088" x="800100" y="4387850"/>
          <p14:tracePt t="65105" x="844550" y="4387850"/>
          <p14:tracePt t="65121" x="920750" y="4381500"/>
          <p14:tracePt t="65138" x="958850" y="4368800"/>
          <p14:tracePt t="65155" x="1041400" y="4318000"/>
          <p14:tracePt t="65171" x="1092200" y="4273550"/>
          <p14:tracePt t="65189" x="1174750" y="4203700"/>
          <p14:tracePt t="65205" x="1206500" y="4171950"/>
          <p14:tracePt t="65221" x="1225550" y="4127500"/>
          <p14:tracePt t="65238" x="1244600" y="4089400"/>
          <p14:tracePt t="65255" x="1244600" y="4057650"/>
          <p14:tracePt t="65271" x="1244600" y="4006850"/>
          <p14:tracePt t="65288" x="1219200" y="3975100"/>
          <p14:tracePt t="65305" x="1181100" y="3930650"/>
          <p14:tracePt t="65321" x="1111250" y="3879850"/>
          <p14:tracePt t="65338" x="1092200" y="3867150"/>
          <p14:tracePt t="65355" x="1041400" y="3848100"/>
          <p14:tracePt t="65371" x="1009650" y="3848100"/>
          <p14:tracePt t="65388" x="939800" y="3848100"/>
          <p14:tracePt t="65405" x="876300" y="3860800"/>
          <p14:tracePt t="65421" x="825500" y="3873500"/>
          <p14:tracePt t="65438" x="774700" y="3905250"/>
          <p14:tracePt t="65455" x="749300" y="3924300"/>
          <p14:tracePt t="65471" x="717550" y="3968750"/>
          <p14:tracePt t="65488" x="698500" y="4013200"/>
          <p14:tracePt t="65505" x="692150" y="4044950"/>
          <p14:tracePt t="65521" x="685800" y="4102100"/>
          <p14:tracePt t="65538" x="685800" y="4146550"/>
          <p14:tracePt t="65555" x="711200" y="4254500"/>
          <p14:tracePt t="65571" x="730250" y="4305300"/>
          <p14:tracePt t="65588" x="762000" y="4362450"/>
          <p14:tracePt t="65605" x="781050" y="4387850"/>
          <p14:tracePt t="65622" x="819150" y="4425950"/>
          <p14:tracePt t="65638" x="850900" y="4445000"/>
          <p14:tracePt t="65655" x="895350" y="4457700"/>
          <p14:tracePt t="65671" x="946150" y="4476750"/>
          <p14:tracePt t="65688" x="971550" y="4476750"/>
          <p14:tracePt t="65705" x="990600" y="4483100"/>
          <p14:tracePt t="65721" x="1016000" y="4483100"/>
          <p14:tracePt t="65738" x="1060450" y="4464050"/>
          <p14:tracePt t="65755" x="1092200" y="4438650"/>
          <p14:tracePt t="65771" x="1136650" y="4381500"/>
          <p14:tracePt t="65788" x="1174750" y="4286250"/>
          <p14:tracePt t="65804" x="1187450" y="4229100"/>
          <p14:tracePt t="65821" x="1174750" y="4133850"/>
          <p14:tracePt t="65838" x="1136650" y="4038600"/>
          <p14:tracePt t="65855" x="1092200" y="3962400"/>
          <p14:tracePt t="65871" x="1028700" y="3879850"/>
          <p14:tracePt t="65888" x="984250" y="3841750"/>
          <p14:tracePt t="65905" x="895350" y="3790950"/>
          <p14:tracePt t="65921" x="819150" y="3765550"/>
          <p14:tracePt t="65938" x="723900" y="3740150"/>
          <p14:tracePt t="65955" x="666750" y="3740150"/>
          <p14:tracePt t="65971" x="622300" y="3746500"/>
          <p14:tracePt t="65988" x="558800" y="3778250"/>
          <p14:tracePt t="66005" x="520700" y="3810000"/>
          <p14:tracePt t="66021" x="450850" y="3892550"/>
          <p14:tracePt t="66038" x="431800" y="3956050"/>
          <p14:tracePt t="66055" x="406400" y="4051300"/>
          <p14:tracePt t="66071" x="400050" y="4095750"/>
          <p14:tracePt t="66088" x="400050" y="4159250"/>
          <p14:tracePt t="66105" x="425450" y="4241800"/>
          <p14:tracePt t="66121" x="457200" y="4292600"/>
          <p14:tracePt t="66138" x="520700" y="4368800"/>
          <p14:tracePt t="66155" x="558800" y="4400550"/>
          <p14:tracePt t="66172" x="609600" y="4425950"/>
          <p14:tracePt t="66188" x="647700" y="4432300"/>
          <p14:tracePt t="66205" x="704850" y="4432300"/>
          <p14:tracePt t="66221" x="857250" y="4394200"/>
          <p14:tracePt t="66238" x="939800" y="4343400"/>
          <p14:tracePt t="66255" x="1016000" y="4286250"/>
          <p14:tracePt t="66271" x="1035050" y="4267200"/>
          <p14:tracePt t="66288" x="1047750" y="4254500"/>
          <p14:tracePt t="66305" x="1047750" y="4235450"/>
          <p14:tracePt t="66321" x="1047750" y="4210050"/>
          <p14:tracePt t="66338" x="1003300" y="4089400"/>
          <p14:tracePt t="66355" x="920750" y="3968750"/>
          <p14:tracePt t="66371" x="768350" y="3829050"/>
          <p14:tracePt t="66388" x="685800" y="3790950"/>
          <p14:tracePt t="66405" x="615950" y="3778250"/>
          <p14:tracePt t="66421" x="527050" y="3784600"/>
          <p14:tracePt t="66438" x="476250" y="3797300"/>
          <p14:tracePt t="66455" x="438150" y="3835400"/>
          <p14:tracePt t="66471" x="425450" y="3886200"/>
          <p14:tracePt t="66488" x="419100" y="3930650"/>
          <p14:tracePt t="66505" x="425450" y="4038600"/>
          <p14:tracePt t="66521" x="444500" y="4108450"/>
          <p14:tracePt t="66538" x="482600" y="4197350"/>
          <p14:tracePt t="66555" x="514350" y="4235450"/>
          <p14:tracePt t="66571" x="590550" y="4292600"/>
          <p14:tracePt t="66588" x="679450" y="4311650"/>
          <p14:tracePt t="66605" x="787400" y="4318000"/>
          <p14:tracePt t="66621" x="889000" y="4298950"/>
          <p14:tracePt t="66638" x="927100" y="4286250"/>
          <p14:tracePt t="66655" x="958850" y="4254500"/>
          <p14:tracePt t="66671" x="984250" y="4216400"/>
          <p14:tracePt t="66688" x="1003300" y="4127500"/>
          <p14:tracePt t="66705" x="1003300" y="4032250"/>
          <p14:tracePt t="66722" x="920750" y="3822700"/>
          <p14:tracePt t="66738" x="825500" y="3702050"/>
          <p14:tracePt t="66755" x="723900" y="3625850"/>
          <p14:tracePt t="66771" x="577850" y="3568700"/>
          <p14:tracePt t="66788" x="488950" y="3562350"/>
          <p14:tracePt t="66805" x="374650" y="3568700"/>
          <p14:tracePt t="66822" x="317500" y="3594100"/>
          <p14:tracePt t="66839" x="254000" y="3651250"/>
          <p14:tracePt t="66855" x="215900" y="3708400"/>
          <p14:tracePt t="66871" x="184150" y="3778250"/>
          <p14:tracePt t="66888" x="171450" y="3867150"/>
          <p14:tracePt t="66905" x="171450" y="3911600"/>
          <p14:tracePt t="66921" x="203200" y="4006850"/>
          <p14:tracePt t="66938" x="247650" y="4064000"/>
          <p14:tracePt t="66955" x="336550" y="4152900"/>
          <p14:tracePt t="66971" x="438150" y="4191000"/>
          <p14:tracePt t="66988" x="514350" y="4210050"/>
          <p14:tracePt t="67005" x="641350" y="4203700"/>
          <p14:tracePt t="67021" x="717550" y="4178300"/>
          <p14:tracePt t="67038" x="781050" y="4146550"/>
          <p14:tracePt t="67055" x="819150" y="4114800"/>
          <p14:tracePt t="67071" x="825500" y="4108450"/>
          <p14:tracePt t="67088" x="831850" y="4089400"/>
          <p14:tracePt t="67105" x="831850" y="4057650"/>
          <p14:tracePt t="67121" x="749300" y="3924300"/>
          <p14:tracePt t="67138" x="571500" y="3714750"/>
          <p14:tracePt t="67156" x="374650" y="3511550"/>
          <p14:tracePt t="67171" x="152400" y="3295650"/>
          <p14:tracePt t="67188" x="76200" y="3213100"/>
          <p14:tracePt t="67205" x="12700" y="3149600"/>
          <p14:tracePt t="67221" x="0" y="3117850"/>
          <p14:tracePt t="67238" x="0" y="3092450"/>
          <p14:tracePt t="67254" x="0" y="3073400"/>
          <p14:tracePt t="67272" x="0" y="3054350"/>
          <p14:tracePt t="67288" x="0" y="304800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FDE1AF0-6F74-4487-ED0C-ED22BDEF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Immunité innée : les </a:t>
            </a:r>
            <a:r>
              <a:rPr lang="fr-FR" sz="2800" dirty="0" err="1">
                <a:latin typeface="Arial Rounded MT Bold" panose="020F0704030504030204" pitchFamily="34" charset="0"/>
              </a:rPr>
              <a:t>Innates</a:t>
            </a:r>
            <a:r>
              <a:rPr lang="fr-FR" sz="2800" dirty="0">
                <a:latin typeface="Arial Rounded MT Bold" panose="020F0704030504030204" pitchFamily="34" charset="0"/>
              </a:rPr>
              <a:t> </a:t>
            </a:r>
            <a:r>
              <a:rPr lang="fr-FR" sz="2800" dirty="0" err="1">
                <a:latin typeface="Arial Rounded MT Bold" panose="020F0704030504030204" pitchFamily="34" charset="0"/>
              </a:rPr>
              <a:t>Lymphoids</a:t>
            </a:r>
            <a:r>
              <a:rPr lang="fr-FR" sz="2800" dirty="0">
                <a:latin typeface="Arial Rounded MT Bold" panose="020F0704030504030204" pitchFamily="34" charset="0"/>
              </a:rPr>
              <a:t> </a:t>
            </a:r>
            <a:r>
              <a:rPr lang="fr-FR" sz="2800" dirty="0" err="1">
                <a:latin typeface="Arial Rounded MT Bold" panose="020F0704030504030204" pitchFamily="34" charset="0"/>
              </a:rPr>
              <a:t>Cells</a:t>
            </a:r>
            <a:endParaRPr lang="fr-FR" sz="2800" dirty="0">
              <a:latin typeface="Arial Rounded MT Bold" panose="020F070403050403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5021633-60EE-2C96-3619-249E351AC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Lambrecht BN,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Hammad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H, Fahy JV. The Cytokines of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Asthma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Immunity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2019; 50: 975-991.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6D8BEF-7CB5-0134-6E26-0438FE5D5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35" y="1277545"/>
            <a:ext cx="6037859" cy="4139323"/>
          </a:xfrm>
          <a:prstGeom prst="rect">
            <a:avLst/>
          </a:prstGeom>
        </p:spPr>
      </p:pic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2FA4565C-688F-360E-4292-33FD6AADB5B8}"/>
              </a:ext>
            </a:extLst>
          </p:cNvPr>
          <p:cNvSpPr txBox="1">
            <a:spLocks/>
          </p:cNvSpPr>
          <p:nvPr/>
        </p:nvSpPr>
        <p:spPr>
          <a:xfrm>
            <a:off x="6091994" y="1311977"/>
            <a:ext cx="6027761" cy="4234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Effecteurs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l’immunité innée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 de récepteur spécifique d’antigène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 de récepteurs sensibles aux DAMP et PAMP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Sous-populations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analogues aux lymphocytes T helper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Rôle important des ILC2 dans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l’initiation et la pérennisation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de l’inflammation T2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3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58"/>
    </mc:Choice>
    <mc:Fallback>
      <p:transition spd="slow" advTm="25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74" x="139700" y="3003550"/>
          <p14:tracePt t="1380" x="381000" y="2933700"/>
          <p14:tracePt t="1387" x="590550" y="2882900"/>
          <p14:tracePt t="1395" x="768350" y="2851150"/>
          <p14:tracePt t="1412" x="1104900" y="2832100"/>
          <p14:tracePt t="1429" x="1625600" y="2863850"/>
          <p14:tracePt t="1445" x="2082800" y="2965450"/>
          <p14:tracePt t="1462" x="2647950" y="3136900"/>
          <p14:tracePt t="1480" x="3498850" y="3505200"/>
          <p14:tracePt t="1496" x="3917950" y="3727450"/>
          <p14:tracePt t="1498" x="4089400" y="3835400"/>
          <p14:tracePt t="1512" x="4337050" y="4019550"/>
          <p14:tracePt t="1529" x="4425950" y="4102100"/>
          <p14:tracePt t="1891" x="4527550" y="4064000"/>
          <p14:tracePt t="1897" x="4686300" y="4000500"/>
          <p14:tracePt t="1904" x="4857750" y="3949700"/>
          <p14:tracePt t="1912" x="5029200" y="3911600"/>
          <p14:tracePt t="1929" x="5346700" y="3867150"/>
          <p14:tracePt t="1945" x="5746750" y="3854450"/>
          <p14:tracePt t="1962" x="5949950" y="3854450"/>
          <p14:tracePt t="1979" x="6083300" y="3873500"/>
          <p14:tracePt t="1996" x="6242050" y="3886200"/>
          <p14:tracePt t="2012" x="6286500" y="3886200"/>
          <p14:tracePt t="2029" x="6324600" y="3892550"/>
          <p14:tracePt t="2045" x="6337300" y="3892550"/>
          <p14:tracePt t="2654" x="6343650" y="3892550"/>
          <p14:tracePt t="2667" x="6350000" y="3892550"/>
          <p14:tracePt t="2674" x="6350000" y="3886200"/>
          <p14:tracePt t="2695" x="6356350" y="3886200"/>
          <p14:tracePt t="2715" x="6362700" y="3886200"/>
          <p14:tracePt t="2832" x="6362700" y="3892550"/>
          <p14:tracePt t="2887" x="6362700" y="3898900"/>
          <p14:tracePt t="2914" x="6362700" y="3905250"/>
          <p14:tracePt t="2943" x="6356350" y="3905250"/>
          <p14:tracePt t="2949" x="6356350" y="3911600"/>
          <p14:tracePt t="2962" x="6356350" y="3917950"/>
          <p14:tracePt t="2969" x="6350000" y="3917950"/>
          <p14:tracePt t="2998" x="6350000" y="3924300"/>
          <p14:tracePt t="3004" x="6343650" y="3924300"/>
          <p14:tracePt t="3031" x="6343650" y="3930650"/>
          <p14:tracePt t="3059" x="6343650" y="3937000"/>
          <p14:tracePt t="3224" x="6350000" y="3937000"/>
          <p14:tracePt t="3231" x="6350000" y="3930650"/>
          <p14:tracePt t="3251" x="6356350" y="3930650"/>
          <p14:tracePt t="3265" x="6356350" y="3924300"/>
          <p14:tracePt t="3279" x="6362700" y="3924300"/>
          <p14:tracePt t="3299" x="6362700" y="3917950"/>
          <p14:tracePt t="3313" x="6362700" y="3911600"/>
          <p14:tracePt t="3334" x="6369050" y="3911600"/>
          <p14:tracePt t="3347" x="6369050" y="3905250"/>
          <p14:tracePt t="3383" x="6369050" y="3898900"/>
          <p14:tracePt t="3465" x="6375400" y="3898900"/>
          <p14:tracePt t="7997" x="6381750" y="3898900"/>
          <p14:tracePt t="8401" x="6381750" y="3905250"/>
          <p14:tracePt t="8408" x="6362700" y="3917950"/>
          <p14:tracePt t="8415" x="6324600" y="3937000"/>
          <p14:tracePt t="8429" x="6165850" y="4038600"/>
          <p14:tracePt t="8445" x="5740400" y="4286250"/>
          <p14:tracePt t="8462" x="5245100" y="4546600"/>
          <p14:tracePt t="8478" x="5060950" y="4616450"/>
          <p14:tracePt t="8495" x="4927600" y="4654550"/>
          <p14:tracePt t="8512" x="4787900" y="4673600"/>
          <p14:tracePt t="8528" x="4711700" y="4679950"/>
          <p14:tracePt t="8545" x="4597400" y="4667250"/>
          <p14:tracePt t="8562" x="4546600" y="4641850"/>
          <p14:tracePt t="8578" x="4502150" y="4616450"/>
          <p14:tracePt t="8595" x="4470400" y="4572000"/>
          <p14:tracePt t="8612" x="4457700" y="4552950"/>
          <p14:tracePt t="8628" x="4445000" y="4514850"/>
          <p14:tracePt t="8645" x="4445000" y="4495800"/>
          <p14:tracePt t="8662" x="4457700" y="4445000"/>
          <p14:tracePt t="8678" x="4476750" y="4419600"/>
          <p14:tracePt t="8695" x="4502150" y="4375150"/>
          <p14:tracePt t="8712" x="4527550" y="4330700"/>
          <p14:tracePt t="9034" x="4527550" y="4324350"/>
          <p14:tracePt t="9040" x="4527550" y="4318000"/>
          <p14:tracePt t="9047" x="4527550" y="4305300"/>
          <p14:tracePt t="9062" x="4527550" y="4292600"/>
          <p14:tracePt t="9078" x="4521200" y="4273550"/>
          <p14:tracePt t="9095" x="4514850" y="4248150"/>
          <p14:tracePt t="9112" x="4514850" y="4229100"/>
          <p14:tracePt t="9128" x="4514850" y="4210050"/>
          <p14:tracePt t="9145" x="4514850" y="4171950"/>
          <p14:tracePt t="9162" x="4521200" y="4133850"/>
          <p14:tracePt t="9178" x="4527550" y="4076700"/>
          <p14:tracePt t="9195" x="4540250" y="4057650"/>
          <p14:tracePt t="9212" x="4546600" y="4038600"/>
          <p14:tracePt t="9228" x="4559300" y="4013200"/>
          <p14:tracePt t="9245" x="4572000" y="4000500"/>
          <p14:tracePt t="9262" x="4584700" y="3987800"/>
          <p14:tracePt t="9278" x="4603750" y="3981450"/>
          <p14:tracePt t="9295" x="4648200" y="3962400"/>
          <p14:tracePt t="9312" x="4679950" y="3949700"/>
          <p14:tracePt t="9328" x="4724400" y="3943350"/>
          <p14:tracePt t="9345" x="4756150" y="3930650"/>
          <p14:tracePt t="9362" x="4775200" y="3930650"/>
          <p14:tracePt t="9378" x="4787900" y="3930650"/>
          <p14:tracePt t="9395" x="4800600" y="3930650"/>
          <p14:tracePt t="9412" x="4806950" y="3930650"/>
          <p14:tracePt t="9428" x="4813300" y="3930650"/>
          <p14:tracePt t="9462" x="4819650" y="3930650"/>
          <p14:tracePt t="9542" x="4819650" y="3924300"/>
          <p14:tracePt t="9570" x="4819650" y="3917950"/>
          <p14:tracePt t="9604" x="4826000" y="3911600"/>
          <p14:tracePt t="9618" x="4832350" y="3911600"/>
          <p14:tracePt t="9625" x="4851400" y="3905250"/>
          <p14:tracePt t="9631" x="4883150" y="3898900"/>
          <p14:tracePt t="9645" x="4978400" y="3886200"/>
          <p14:tracePt t="9662" x="5118100" y="3886200"/>
          <p14:tracePt t="9678" x="5295900" y="3892550"/>
          <p14:tracePt t="9695" x="5429250" y="3924300"/>
          <p14:tracePt t="9712" x="5461000" y="3937000"/>
          <p14:tracePt t="9729" x="5467350" y="3943350"/>
          <p14:tracePt t="9745" x="5473700" y="3949700"/>
          <p14:tracePt t="9778" x="5467350" y="3949700"/>
          <p14:tracePt t="9795" x="5441950" y="3937000"/>
          <p14:tracePt t="13249" x="5441950" y="3924300"/>
          <p14:tracePt t="13255" x="5441950" y="3905250"/>
          <p14:tracePt t="13262" x="5441950" y="3867150"/>
          <p14:tracePt t="13279" x="5441950" y="3810000"/>
          <p14:tracePt t="13295" x="5441950" y="3733800"/>
          <p14:tracePt t="13312" x="5441950" y="3613150"/>
          <p14:tracePt t="13328" x="5441950" y="3543300"/>
          <p14:tracePt t="13345" x="5448300" y="3448050"/>
          <p14:tracePt t="13362" x="5454650" y="3397250"/>
          <p14:tracePt t="13378" x="5461000" y="3365500"/>
          <p14:tracePt t="13395" x="5461000" y="3352800"/>
          <p14:tracePt t="13412" x="5467350" y="3340100"/>
          <p14:tracePt t="13428" x="5467350" y="3333750"/>
          <p14:tracePt t="13445" x="5467350" y="3327400"/>
          <p14:tracePt t="13462" x="5467350" y="3321050"/>
          <p14:tracePt t="13495" x="5473700" y="3314700"/>
          <p14:tracePt t="13512" x="5473700" y="3308350"/>
          <p14:tracePt t="15483" x="5397500" y="3263900"/>
          <p14:tracePt t="15489" x="5245100" y="3175000"/>
          <p14:tracePt t="15496" x="5073650" y="3067050"/>
          <p14:tracePt t="15512" x="4749800" y="2870200"/>
          <p14:tracePt t="15529" x="4375150" y="2635250"/>
          <p14:tracePt t="15545" x="3676650" y="2197100"/>
          <p14:tracePt t="15562" x="3282950" y="1936750"/>
          <p14:tracePt t="15578" x="2908300" y="1676400"/>
          <p14:tracePt t="15595" x="2819400" y="1600200"/>
          <p14:tracePt t="15612" x="2755900" y="1549400"/>
          <p14:tracePt t="15628" x="2705100" y="1511300"/>
          <p14:tracePt t="15645" x="2698750" y="1498600"/>
          <p14:tracePt t="15908" x="2647950" y="1479550"/>
          <p14:tracePt t="15915" x="2578100" y="1447800"/>
          <p14:tracePt t="15922" x="2508250" y="1422400"/>
          <p14:tracePt t="15930" x="2444750" y="1403350"/>
          <p14:tracePt t="15945" x="2324100" y="1358900"/>
          <p14:tracePt t="15962" x="2209800" y="1333500"/>
          <p14:tracePt t="15978" x="2070100" y="1320800"/>
          <p14:tracePt t="15995" x="1987550" y="1314450"/>
          <p14:tracePt t="16012" x="1809750" y="1314450"/>
          <p14:tracePt t="16028" x="1689100" y="1327150"/>
          <p14:tracePt t="16045" x="1543050" y="1346200"/>
          <p14:tracePt t="16062" x="1485900" y="1365250"/>
          <p14:tracePt t="16078" x="1447800" y="1377950"/>
          <p14:tracePt t="16095" x="1416050" y="1397000"/>
          <p14:tracePt t="16112" x="1397000" y="1428750"/>
          <p14:tracePt t="16128" x="1371600" y="1543050"/>
          <p14:tracePt t="16145" x="1365250" y="1644650"/>
          <p14:tracePt t="16162" x="1365250" y="1746250"/>
          <p14:tracePt t="16178" x="1390650" y="1860550"/>
          <p14:tracePt t="16195" x="1422400" y="1924050"/>
          <p14:tracePt t="16212" x="1492250" y="2006600"/>
          <p14:tracePt t="16229" x="1574800" y="2063750"/>
          <p14:tracePt t="16245" x="1790700" y="2152650"/>
          <p14:tracePt t="16262" x="1949450" y="2197100"/>
          <p14:tracePt t="16278" x="2082800" y="2222500"/>
          <p14:tracePt t="16295" x="2228850" y="2222500"/>
          <p14:tracePt t="16312" x="2292350" y="2222500"/>
          <p14:tracePt t="16329" x="2355850" y="2209800"/>
          <p14:tracePt t="16345" x="2425700" y="2184400"/>
          <p14:tracePt t="16362" x="2559050" y="2127250"/>
          <p14:tracePt t="16378" x="2635250" y="2082800"/>
          <p14:tracePt t="16395" x="2698750" y="2044700"/>
          <p14:tracePt t="16411" x="2762250" y="1993900"/>
          <p14:tracePt t="16429" x="2800350" y="1968500"/>
          <p14:tracePt t="16445" x="2838450" y="1936750"/>
          <p14:tracePt t="16461" x="2857500" y="1917700"/>
          <p14:tracePt t="16478" x="2882900" y="1892300"/>
          <p14:tracePt t="16495" x="2901950" y="1841500"/>
          <p14:tracePt t="16512" x="2908300" y="1809750"/>
          <p14:tracePt t="16528" x="2857500" y="1727200"/>
          <p14:tracePt t="16545" x="2794000" y="1682750"/>
          <p14:tracePt t="16562" x="2660650" y="1593850"/>
          <p14:tracePt t="16578" x="2571750" y="1549400"/>
          <p14:tracePt t="16595" x="2470150" y="1504950"/>
          <p14:tracePt t="16611" x="2317750" y="1447800"/>
          <p14:tracePt t="16628" x="2197100" y="1403350"/>
          <p14:tracePt t="16645" x="2006600" y="1384300"/>
          <p14:tracePt t="16662" x="1905000" y="1384300"/>
          <p14:tracePt t="16678" x="1809750" y="1397000"/>
          <p14:tracePt t="16695" x="1720850" y="1422400"/>
          <p14:tracePt t="16712" x="1663700" y="1441450"/>
          <p14:tracePt t="16728" x="1606550" y="1473200"/>
          <p14:tracePt t="16745" x="1574800" y="1492250"/>
          <p14:tracePt t="16762" x="1543050" y="1517650"/>
          <p14:tracePt t="16778" x="1524000" y="1562100"/>
          <p14:tracePt t="16795" x="1498600" y="1631950"/>
          <p14:tracePt t="16812" x="1485900" y="1771650"/>
          <p14:tracePt t="16828" x="1498600" y="1873250"/>
          <p14:tracePt t="16845" x="1530350" y="1974850"/>
          <p14:tracePt t="16862" x="1549400" y="2019300"/>
          <p14:tracePt t="16878" x="1574800" y="2051050"/>
          <p14:tracePt t="16895" x="1606550" y="2089150"/>
          <p14:tracePt t="16912" x="1631950" y="2114550"/>
          <p14:tracePt t="16929" x="1739900" y="2171700"/>
          <p14:tracePt t="16945" x="1854200" y="2203450"/>
          <p14:tracePt t="16962" x="2032000" y="2235200"/>
          <p14:tracePt t="16978" x="2127250" y="2247900"/>
          <p14:tracePt t="16995" x="2190750" y="2254250"/>
          <p14:tracePt t="17012" x="2209800" y="2254250"/>
          <p14:tracePt t="17028" x="2216150" y="2254250"/>
          <p14:tracePt t="17045" x="2235200" y="2254250"/>
          <p14:tracePt t="17062" x="2241550" y="2254250"/>
          <p14:tracePt t="17078" x="2273300" y="2254250"/>
          <p14:tracePt t="17095" x="2336800" y="2241550"/>
          <p14:tracePt t="17112" x="2438400" y="2228850"/>
          <p14:tracePt t="17128" x="2476500" y="2222500"/>
          <p14:tracePt t="17145" x="2495550" y="2216150"/>
          <p14:tracePt t="17161" x="2508250" y="2209800"/>
          <p14:tracePt t="17179" x="2514600" y="2209800"/>
          <p14:tracePt t="17195" x="2527300" y="2209800"/>
          <p14:tracePt t="17212" x="2533650" y="2209800"/>
          <p14:tracePt t="17228" x="2571750" y="2209800"/>
          <p14:tracePt t="17245" x="2660650" y="2216150"/>
          <p14:tracePt t="17262" x="2698750" y="2216150"/>
          <p14:tracePt t="17278" x="2736850" y="2216150"/>
          <p14:tracePt t="17295" x="2755900" y="2216150"/>
          <p14:tracePt t="17311" x="2774950" y="2216150"/>
          <p14:tracePt t="17328" x="2787650" y="2216150"/>
          <p14:tracePt t="17345" x="2806700" y="2216150"/>
          <p14:tracePt t="17361" x="2857500" y="2203450"/>
          <p14:tracePt t="17378" x="2895600" y="2197100"/>
          <p14:tracePt t="17395" x="2933700" y="2178050"/>
          <p14:tracePt t="17412" x="2952750" y="2165350"/>
          <p14:tracePt t="17429" x="2978150" y="2139950"/>
          <p14:tracePt t="17445" x="2990850" y="2127250"/>
          <p14:tracePt t="17462" x="3003550" y="2108200"/>
          <p14:tracePt t="17479" x="3016250" y="2076450"/>
          <p14:tracePt t="17495" x="3028950" y="2044700"/>
          <p14:tracePt t="17512" x="3041650" y="1993900"/>
          <p14:tracePt t="17528" x="3048000" y="1949450"/>
          <p14:tracePt t="17545" x="3060700" y="1885950"/>
          <p14:tracePt t="17562" x="3067050" y="1847850"/>
          <p14:tracePt t="17578" x="3079750" y="1809750"/>
          <p14:tracePt t="17595" x="3086100" y="1758950"/>
          <p14:tracePt t="17611" x="3098800" y="1720850"/>
          <p14:tracePt t="17628" x="3098800" y="1676400"/>
          <p14:tracePt t="17645" x="3092450" y="1644650"/>
          <p14:tracePt t="17662" x="3035300" y="1555750"/>
          <p14:tracePt t="17678" x="2990850" y="1511300"/>
          <p14:tracePt t="17695" x="2952750" y="1479550"/>
          <p14:tracePt t="17712" x="2901950" y="1435100"/>
          <p14:tracePt t="17728" x="2857500" y="1409700"/>
          <p14:tracePt t="17745" x="2781300" y="1365250"/>
          <p14:tracePt t="17762" x="2705100" y="1333500"/>
          <p14:tracePt t="17778" x="2628900" y="1308100"/>
          <p14:tracePt t="17795" x="2546350" y="1289050"/>
          <p14:tracePt t="17812" x="2476500" y="1276350"/>
          <p14:tracePt t="17828" x="2355850" y="1263650"/>
          <p14:tracePt t="17845" x="2266950" y="1263650"/>
          <p14:tracePt t="17862" x="2159000" y="1263650"/>
          <p14:tracePt t="17878" x="2101850" y="1270000"/>
          <p14:tracePt t="17896" x="2019300" y="1276350"/>
          <p14:tracePt t="17911" x="1974850" y="1295400"/>
          <p14:tracePt t="17929" x="1924050" y="1314450"/>
          <p14:tracePt t="17945" x="1866900" y="1352550"/>
          <p14:tracePt t="17962" x="1822450" y="1384300"/>
          <p14:tracePt t="17978" x="1746250" y="1473200"/>
          <p14:tracePt t="17995" x="1682750" y="1555750"/>
          <p14:tracePt t="18012" x="1631950" y="1657350"/>
          <p14:tracePt t="18028" x="1581150" y="1765300"/>
          <p14:tracePt t="18045" x="1562100" y="1828800"/>
          <p14:tracePt t="18062" x="1555750" y="1892300"/>
          <p14:tracePt t="18078" x="1555750" y="1930400"/>
          <p14:tracePt t="18095" x="1568450" y="2000250"/>
          <p14:tracePt t="18112" x="1593850" y="2038350"/>
          <p14:tracePt t="18128" x="1651000" y="2101850"/>
          <p14:tracePt t="18145" x="1752600" y="2190750"/>
          <p14:tracePt t="18162" x="1828800" y="2241550"/>
          <p14:tracePt t="18178" x="1974850" y="2305050"/>
          <p14:tracePt t="18195" x="2051050" y="2330450"/>
          <p14:tracePt t="18212" x="2178050" y="2343150"/>
          <p14:tracePt t="18228" x="2286000" y="2343150"/>
          <p14:tracePt t="18245" x="2374900" y="2330450"/>
          <p14:tracePt t="18261" x="2501900" y="2279650"/>
          <p14:tracePt t="18278" x="2597150" y="2228850"/>
          <p14:tracePt t="18295" x="2711450" y="2139950"/>
          <p14:tracePt t="18312" x="2787650" y="2070100"/>
          <p14:tracePt t="18329" x="2940050" y="1949450"/>
          <p14:tracePt t="18345" x="3041650" y="1860550"/>
          <p14:tracePt t="18362" x="3124200" y="1790700"/>
          <p14:tracePt t="18378" x="3219450" y="1708150"/>
          <p14:tracePt t="18395" x="3257550" y="1663700"/>
          <p14:tracePt t="18412" x="3276600" y="1625600"/>
          <p14:tracePt t="18428" x="3282950" y="1600200"/>
          <p14:tracePt t="18445" x="3270250" y="1562100"/>
          <p14:tracePt t="18462" x="3251200" y="1524000"/>
          <p14:tracePt t="18478" x="3206750" y="1485900"/>
          <p14:tracePt t="18495" x="3067050" y="1409700"/>
          <p14:tracePt t="18512" x="2959100" y="1365250"/>
          <p14:tracePt t="18529" x="2787650" y="1301750"/>
          <p14:tracePt t="18545" x="2698750" y="1270000"/>
          <p14:tracePt t="18562" x="2628900" y="1257300"/>
          <p14:tracePt t="18578" x="2533650" y="1250950"/>
          <p14:tracePt t="18595" x="2451100" y="1257300"/>
          <p14:tracePt t="18612" x="2311400" y="1289050"/>
          <p14:tracePt t="18628" x="2228850" y="1320800"/>
          <p14:tracePt t="18645" x="2146300" y="1371600"/>
          <p14:tracePt t="18662" x="2006600" y="1441450"/>
          <p14:tracePt t="18678" x="1917700" y="1498600"/>
          <p14:tracePt t="18695" x="1835150" y="1549400"/>
          <p14:tracePt t="18712" x="1809750" y="1574800"/>
          <p14:tracePt t="18728" x="1778000" y="1612900"/>
          <p14:tracePt t="18745" x="1758950" y="1638300"/>
          <p14:tracePt t="18762" x="1746250" y="1663700"/>
          <p14:tracePt t="18778" x="1733550" y="1733550"/>
          <p14:tracePt t="18795" x="1733550" y="1790700"/>
          <p14:tracePt t="18812" x="1752600" y="1885950"/>
          <p14:tracePt t="18829" x="1758950" y="1930400"/>
          <p14:tracePt t="18845" x="1784350" y="1993900"/>
          <p14:tracePt t="18861" x="1809750" y="2025650"/>
          <p14:tracePt t="18879" x="1847850" y="2070100"/>
          <p14:tracePt t="18895" x="1892300" y="2114550"/>
          <p14:tracePt t="18912" x="1955800" y="2139950"/>
          <p14:tracePt t="18928" x="2044700" y="2171700"/>
          <p14:tracePt t="18945" x="2076450" y="2178050"/>
          <p14:tracePt t="18962" x="2133600" y="2178050"/>
          <p14:tracePt t="18978" x="2197100" y="2178050"/>
          <p14:tracePt t="18996" x="2336800" y="2146300"/>
          <p14:tracePt t="19011" x="2406650" y="2114550"/>
          <p14:tracePt t="19028" x="2451100" y="2089150"/>
          <p14:tracePt t="19045" x="2476500" y="2070100"/>
          <p14:tracePt t="19062" x="2482850" y="2063750"/>
          <p14:tracePt t="19078" x="2489200" y="2044700"/>
          <p14:tracePt t="19095" x="2495550" y="2032000"/>
          <p14:tracePt t="19112" x="2495550" y="2006600"/>
          <p14:tracePt t="19129" x="2501900" y="1962150"/>
          <p14:tracePt t="19145" x="2501900" y="1930400"/>
          <p14:tracePt t="19162" x="2501900" y="1879600"/>
          <p14:tracePt t="19178" x="2501900" y="1847850"/>
          <p14:tracePt t="19195" x="2501900" y="1822450"/>
          <p14:tracePt t="19212" x="2501900" y="1784350"/>
          <p14:tracePt t="19228" x="2501900" y="1758950"/>
          <p14:tracePt t="19245" x="2501900" y="1727200"/>
          <p14:tracePt t="19262" x="2501900" y="1714500"/>
          <p14:tracePt t="19278" x="2501900" y="1695450"/>
          <p14:tracePt t="19295" x="2489200" y="1670050"/>
          <p14:tracePt t="19312" x="2451100" y="1619250"/>
          <p14:tracePt t="19329" x="2413000" y="1574800"/>
          <p14:tracePt t="19345" x="2374900" y="1530350"/>
          <p14:tracePt t="19361" x="2317750" y="1492250"/>
          <p14:tracePt t="19378" x="2266950" y="1460500"/>
          <p14:tracePt t="19395" x="2203450" y="1428750"/>
          <p14:tracePt t="19412" x="2159000" y="1409700"/>
          <p14:tracePt t="19429" x="2057400" y="1377950"/>
          <p14:tracePt t="19445" x="2000250" y="1371600"/>
          <p14:tracePt t="19461" x="1974850" y="1365250"/>
          <p14:tracePt t="19478" x="1930400" y="1365250"/>
          <p14:tracePt t="19495" x="1911350" y="1365250"/>
          <p14:tracePt t="19512" x="1879600" y="1377950"/>
          <p14:tracePt t="19529" x="1854200" y="1390650"/>
          <p14:tracePt t="19546" x="1809750" y="1422400"/>
          <p14:tracePt t="19562" x="1784350" y="1447800"/>
          <p14:tracePt t="19578" x="1771650" y="1460500"/>
          <p14:tracePt t="19595" x="1739900" y="1485900"/>
          <p14:tracePt t="19612" x="1727200" y="1511300"/>
          <p14:tracePt t="19628" x="1708150" y="1555750"/>
          <p14:tracePt t="19645" x="1695450" y="1612900"/>
          <p14:tracePt t="19662" x="1689100" y="1689100"/>
          <p14:tracePt t="19678" x="1689100" y="1733550"/>
          <p14:tracePt t="19695" x="1689100" y="1778000"/>
          <p14:tracePt t="19711" x="1720850" y="1860550"/>
          <p14:tracePt t="19728" x="1752600" y="1924050"/>
          <p14:tracePt t="19745" x="1809750" y="2000250"/>
          <p14:tracePt t="19762" x="1854200" y="2051050"/>
          <p14:tracePt t="19778" x="1905000" y="2082800"/>
          <p14:tracePt t="19795" x="2006600" y="2139950"/>
          <p14:tracePt t="19812" x="2089150" y="2171700"/>
          <p14:tracePt t="19830" x="2184400" y="2190750"/>
          <p14:tracePt t="19845" x="2235200" y="2197100"/>
          <p14:tracePt t="19862" x="2324100" y="2203450"/>
          <p14:tracePt t="19878" x="2406650" y="2190750"/>
          <p14:tracePt t="19895" x="2476500" y="2165350"/>
          <p14:tracePt t="19913" x="2597150" y="2108200"/>
          <p14:tracePt t="19928" x="2686050" y="2063750"/>
          <p14:tracePt t="19945" x="2762250" y="2019300"/>
          <p14:tracePt t="19962" x="2800350" y="1993900"/>
          <p14:tracePt t="19978" x="2838450" y="1962150"/>
          <p14:tracePt t="19995" x="2870200" y="1936750"/>
          <p14:tracePt t="20012" x="2895600" y="1905000"/>
          <p14:tracePt t="20029" x="2940050" y="1841500"/>
          <p14:tracePt t="20045" x="2952750" y="1803400"/>
          <p14:tracePt t="20061" x="2952750" y="1752600"/>
          <p14:tracePt t="20078" x="2952750" y="1720850"/>
          <p14:tracePt t="20095" x="2940050" y="1689100"/>
          <p14:tracePt t="20111" x="2921000" y="1663700"/>
          <p14:tracePt t="20128" x="2908300" y="1638300"/>
          <p14:tracePt t="20145" x="2863850" y="1600200"/>
          <p14:tracePt t="20162" x="2800350" y="1562100"/>
          <p14:tracePt t="20178" x="2654300" y="1504950"/>
          <p14:tracePt t="20195" x="2533650" y="1473200"/>
          <p14:tracePt t="20212" x="2419350" y="1466850"/>
          <p14:tracePt t="20228" x="2273300" y="1473200"/>
          <p14:tracePt t="20245" x="2203450" y="1485900"/>
          <p14:tracePt t="20261" x="2114550" y="1511300"/>
          <p14:tracePt t="20278" x="2057400" y="1524000"/>
          <p14:tracePt t="20295" x="1949450" y="1581150"/>
          <p14:tracePt t="20312" x="1898650" y="1625600"/>
          <p14:tracePt t="20329" x="1854200" y="1663700"/>
          <p14:tracePt t="20345" x="1809750" y="1714500"/>
          <p14:tracePt t="20362" x="1790700" y="1746250"/>
          <p14:tracePt t="20378" x="1771650" y="1797050"/>
          <p14:tracePt t="20395" x="1771650" y="1835150"/>
          <p14:tracePt t="20412" x="1784350" y="1917700"/>
          <p14:tracePt t="20428" x="1828800" y="1993900"/>
          <p14:tracePt t="20445" x="1879600" y="2057400"/>
          <p14:tracePt t="20462" x="2006600" y="2133600"/>
          <p14:tracePt t="20478" x="2114550" y="2178050"/>
          <p14:tracePt t="20495" x="2209800" y="2222500"/>
          <p14:tracePt t="20511" x="2343150" y="2260600"/>
          <p14:tracePt t="20528" x="2413000" y="2260600"/>
          <p14:tracePt t="20545" x="2482850" y="2266950"/>
          <p14:tracePt t="20562" x="2520950" y="2260600"/>
          <p14:tracePt t="20578" x="2571750" y="2222500"/>
          <p14:tracePt t="20595" x="2609850" y="2197100"/>
          <p14:tracePt t="20612" x="2654300" y="2165350"/>
          <p14:tracePt t="20628" x="2711450" y="2114550"/>
          <p14:tracePt t="20645" x="2743200" y="2076450"/>
          <p14:tracePt t="20661" x="2787650" y="2025650"/>
          <p14:tracePt t="20678" x="2813050" y="2000250"/>
          <p14:tracePt t="20695" x="2863850" y="1955800"/>
          <p14:tracePt t="20711" x="2901950" y="1930400"/>
          <p14:tracePt t="20729" x="2927350" y="1911350"/>
          <p14:tracePt t="20745" x="2965450" y="1879600"/>
          <p14:tracePt t="20762" x="2978150" y="1866900"/>
          <p14:tracePt t="20778" x="2990850" y="1860550"/>
          <p14:tracePt t="20795" x="3003550" y="1854200"/>
          <p14:tracePt t="21253" x="2997200" y="1835150"/>
          <p14:tracePt t="21259" x="2978150" y="1816100"/>
          <p14:tracePt t="21266" x="2959100" y="1790700"/>
          <p14:tracePt t="21278" x="2927350" y="1765300"/>
          <p14:tracePt t="21295" x="2832100" y="1695450"/>
          <p14:tracePt t="21311" x="2762250" y="1651000"/>
          <p14:tracePt t="21328" x="2711450" y="1619250"/>
          <p14:tracePt t="21345" x="2692400" y="1612900"/>
          <p14:tracePt t="21362" x="2686050" y="1612900"/>
          <p14:tracePt t="21378" x="2667000" y="1612900"/>
          <p14:tracePt t="21395" x="2654300" y="1612900"/>
          <p14:tracePt t="21412" x="2647950" y="1625600"/>
          <p14:tracePt t="21428" x="2635250" y="1638300"/>
          <p14:tracePt t="21445" x="2628900" y="1676400"/>
          <p14:tracePt t="21461" x="2628900" y="1720850"/>
          <p14:tracePt t="21478" x="2654300" y="1790700"/>
          <p14:tracePt t="21495" x="2717800" y="1905000"/>
          <p14:tracePt t="21512" x="2755900" y="1949450"/>
          <p14:tracePt t="21529" x="2787650" y="1981200"/>
          <p14:tracePt t="21545" x="2794000" y="1987550"/>
          <p14:tracePt t="21561" x="2806700" y="1993900"/>
          <p14:tracePt t="21578" x="2832100" y="1993900"/>
          <p14:tracePt t="21595" x="2876550" y="1993900"/>
          <p14:tracePt t="21612" x="3016250" y="1981200"/>
          <p14:tracePt t="21628" x="3092450" y="1981200"/>
          <p14:tracePt t="21645" x="3155950" y="1981200"/>
          <p14:tracePt t="21662" x="3187700" y="1993900"/>
          <p14:tracePt t="21679" x="3213100" y="2000250"/>
          <p14:tracePt t="21695" x="3232150" y="2006600"/>
          <p14:tracePt t="21712" x="3244850" y="2006600"/>
          <p14:tracePt t="21728" x="3251200" y="2012950"/>
          <p14:tracePt t="21995" x="3244850" y="2012950"/>
          <p14:tracePt t="22002" x="3225800" y="2006600"/>
          <p14:tracePt t="22012" x="3206750" y="2000250"/>
          <p14:tracePt t="22028" x="3143250" y="1968500"/>
          <p14:tracePt t="22045" x="3073400" y="1924050"/>
          <p14:tracePt t="22061" x="3035300" y="1905000"/>
          <p14:tracePt t="22078" x="3009900" y="1879600"/>
          <p14:tracePt t="22095" x="2997200" y="1860550"/>
          <p14:tracePt t="22112" x="2971800" y="1784350"/>
          <p14:tracePt t="22128" x="2952750" y="1676400"/>
          <p14:tracePt t="22145" x="2940050" y="1549400"/>
          <p14:tracePt t="22161" x="2940050" y="1409700"/>
          <p14:tracePt t="22178" x="2940050" y="1377950"/>
          <p14:tracePt t="22195" x="2940050" y="1352550"/>
          <p14:tracePt t="22211" x="2940050" y="1339850"/>
          <p14:tracePt t="22229" x="2984500" y="1289050"/>
          <p14:tracePt t="22245" x="3098800" y="1187450"/>
          <p14:tracePt t="22261" x="3302000" y="1041400"/>
          <p14:tracePt t="22278" x="3581400" y="895350"/>
          <p14:tracePt t="22295" x="3695700" y="863600"/>
          <p14:tracePt t="22312" x="3905250" y="914400"/>
          <p14:tracePt t="22328" x="4127500" y="1073150"/>
          <p14:tracePt t="22345" x="4470400" y="1409700"/>
          <p14:tracePt t="22361" x="4622800" y="1593850"/>
          <p14:tracePt t="22378" x="4705350" y="1727200"/>
          <p14:tracePt t="22395" x="4718050" y="1924050"/>
          <p14:tracePt t="22412" x="4660900" y="2025650"/>
          <p14:tracePt t="22428" x="4552950" y="2133600"/>
          <p14:tracePt t="22445" x="4457700" y="2184400"/>
          <p14:tracePt t="22461" x="4375150" y="2228850"/>
          <p14:tracePt t="22478" x="4248150" y="2273300"/>
          <p14:tracePt t="22495" x="4127500" y="2292350"/>
          <p14:tracePt t="22511" x="3898900" y="2292350"/>
          <p14:tracePt t="22528" x="3695700" y="2260600"/>
          <p14:tracePt t="22545" x="3441700" y="2178050"/>
          <p14:tracePt t="22562" x="3295650" y="2101850"/>
          <p14:tracePt t="22578" x="3187700" y="2012950"/>
          <p14:tracePt t="22595" x="3098800" y="1905000"/>
          <p14:tracePt t="22612" x="3073400" y="1822450"/>
          <p14:tracePt t="22628" x="3060700" y="1676400"/>
          <p14:tracePt t="22645" x="3079750" y="1581150"/>
          <p14:tracePt t="22661" x="3117850" y="1485900"/>
          <p14:tracePt t="22678" x="3187700" y="1365250"/>
          <p14:tracePt t="22695" x="3257550" y="1301750"/>
          <p14:tracePt t="22711" x="3403600" y="1238250"/>
          <p14:tracePt t="22728" x="3524250" y="1225550"/>
          <p14:tracePt t="22745" x="3721100" y="1244600"/>
          <p14:tracePt t="22761" x="3803650" y="1270000"/>
          <p14:tracePt t="22779" x="3867150" y="1295400"/>
          <p14:tracePt t="22795" x="3886200" y="1308100"/>
          <p14:tracePt t="22812" x="3917950" y="1333500"/>
          <p14:tracePt t="22828" x="3962400" y="1460500"/>
          <p14:tracePt t="22845" x="3987800" y="1631950"/>
          <p14:tracePt t="22862" x="3987800" y="1797050"/>
          <p14:tracePt t="22878" x="3975100" y="1841500"/>
          <p14:tracePt t="22895" x="3956050" y="1879600"/>
          <p14:tracePt t="22911" x="3911600" y="1924050"/>
          <p14:tracePt t="22928" x="3860800" y="1955800"/>
          <p14:tracePt t="22945" x="3695700" y="1993900"/>
          <p14:tracePt t="22961" x="3479800" y="2000250"/>
          <p14:tracePt t="22978" x="3143250" y="1962150"/>
          <p14:tracePt t="22995" x="3003550" y="1911350"/>
          <p14:tracePt t="23012" x="2921000" y="1866900"/>
          <p14:tracePt t="23028" x="2825750" y="1758950"/>
          <p14:tracePt t="23045" x="2768600" y="1663700"/>
          <p14:tracePt t="23062" x="2743200" y="1568450"/>
          <p14:tracePt t="23078" x="2749550" y="1473200"/>
          <p14:tracePt t="23095" x="2794000" y="1333500"/>
          <p14:tracePt t="23111" x="2838450" y="1263650"/>
          <p14:tracePt t="23128" x="2933700" y="1174750"/>
          <p14:tracePt t="23145" x="3194050" y="1009650"/>
          <p14:tracePt t="23162" x="3365500" y="965200"/>
          <p14:tracePt t="23178" x="3568700" y="1016000"/>
          <p14:tracePt t="23195" x="3784600" y="1219200"/>
          <p14:tracePt t="23212" x="4121150" y="1689100"/>
          <p14:tracePt t="23228" x="4203700" y="1879600"/>
          <p14:tracePt t="23245" x="4222750" y="1993900"/>
          <p14:tracePt t="23262" x="4171950" y="2159000"/>
          <p14:tracePt t="23278" x="4083050" y="2247900"/>
          <p14:tracePt t="23295" x="3962400" y="2324100"/>
          <p14:tracePt t="23312" x="3848100" y="2362200"/>
          <p14:tracePt t="23328" x="3676650" y="2368550"/>
          <p14:tracePt t="23345" x="3556000" y="2343150"/>
          <p14:tracePt t="23362" x="3416300" y="2292350"/>
          <p14:tracePt t="23378" x="3251200" y="2165350"/>
          <p14:tracePt t="23395" x="3187700" y="2070100"/>
          <p14:tracePt t="23411" x="3149600" y="1974850"/>
          <p14:tracePt t="23428" x="3149600" y="1930400"/>
          <p14:tracePt t="23446" x="3155950" y="1860550"/>
          <p14:tracePt t="23461" x="3194050" y="1778000"/>
          <p14:tracePt t="23478" x="3289300" y="1657350"/>
          <p14:tracePt t="23495" x="3429000" y="1536700"/>
          <p14:tracePt t="23511" x="3511550" y="1504950"/>
          <p14:tracePt t="23528" x="3568700" y="150495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F6A4676D-09EA-9C97-EBA6-38975221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87" y="4510813"/>
            <a:ext cx="12055520" cy="158518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Rôle de l’IL-4 dans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l’induction et la pérennisation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de la réponse T2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Rôle de l’IL-13 dans les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altérations épithéliales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et tissulaires = Remodelage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Rôle de l’IL-5 dans la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production myéloïde des éosinophiles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et la chemo-attraction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BBF2796-C76F-969B-1280-329A0530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Les cytokines de type 2 : IL-4, IL-5 et IL-13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D8ACE1-434B-8ED4-E417-CB465B0A57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Akdis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CA, Arkwright PD,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Bruggen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MC, Busse W,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Gadina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Guttman-Yassky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E,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Kabashima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Mitamura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Y, Vian L, Wu J,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Palomares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O. Type 2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immunity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in the skin and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lungs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Allergy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2020; 75: 1582-1605.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2B185E-CDE9-3E31-C92B-8C75C30CE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6" y="1023447"/>
            <a:ext cx="7024047" cy="30979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74EA47-71FD-F97E-73C6-D2B8750A8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2584" y="712234"/>
            <a:ext cx="4918430" cy="3720425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43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03"/>
    </mc:Choice>
    <mc:Fallback>
      <p:transition spd="slow" advTm="51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9471" x="4216400" y="0"/>
          <p14:tracePt t="29477" x="4222750" y="0"/>
          <p14:tracePt t="29483" x="4229100" y="0"/>
          <p14:tracePt t="29498" x="4248150" y="0"/>
          <p14:tracePt t="29515" x="4273550" y="0"/>
          <p14:tracePt t="29532" x="4311650" y="0"/>
          <p14:tracePt t="29548" x="4330700" y="0"/>
          <p14:tracePt t="29565" x="4349750" y="0"/>
          <p14:tracePt t="29582" x="4368800" y="0"/>
          <p14:tracePt t="29598" x="4381500" y="0"/>
          <p14:tracePt t="29615" x="4394200" y="0"/>
          <p14:tracePt t="29648" x="4400550" y="0"/>
          <p14:tracePt t="29665" x="4406900" y="0"/>
          <p14:tracePt t="29682" x="4419600" y="0"/>
          <p14:tracePt t="29699" x="4432300" y="0"/>
          <p14:tracePt t="29715" x="4438650" y="0"/>
          <p14:tracePt t="29732" x="4445000" y="0"/>
          <p14:tracePt t="29748" x="4451350" y="0"/>
          <p14:tracePt t="29782" x="4457700" y="0"/>
          <p14:tracePt t="29799" x="4470400" y="0"/>
          <p14:tracePt t="29815" x="4489450" y="0"/>
          <p14:tracePt t="29832" x="4502150" y="0"/>
          <p14:tracePt t="29848" x="4540250" y="0"/>
          <p14:tracePt t="29865" x="4610100" y="0"/>
          <p14:tracePt t="29882" x="4756150" y="0"/>
          <p14:tracePt t="29898" x="4864100" y="0"/>
          <p14:tracePt t="29915" x="4997450" y="0"/>
          <p14:tracePt t="29932" x="5270500" y="76200"/>
          <p14:tracePt t="29948" x="5454650" y="171450"/>
          <p14:tracePt t="29966" x="5619750" y="285750"/>
          <p14:tracePt t="29982" x="5702300" y="361950"/>
          <p14:tracePt t="29999" x="5746750" y="431800"/>
          <p14:tracePt t="30015" x="5791200" y="501650"/>
          <p14:tracePt t="30032" x="5810250" y="533400"/>
          <p14:tracePt t="30048" x="5816600" y="584200"/>
          <p14:tracePt t="30065" x="5816600" y="596900"/>
          <p14:tracePt t="31225" x="5854700" y="622300"/>
          <p14:tracePt t="31231" x="5918200" y="673100"/>
          <p14:tracePt t="31238" x="6000750" y="749300"/>
          <p14:tracePt t="31248" x="6108700" y="825500"/>
          <p14:tracePt t="31265" x="6305550" y="1003300"/>
          <p14:tracePt t="31282" x="6419850" y="1085850"/>
          <p14:tracePt t="31299" x="6565900" y="1200150"/>
          <p14:tracePt t="31315" x="6648450" y="1257300"/>
          <p14:tracePt t="31332" x="6705600" y="1301750"/>
          <p14:tracePt t="31348" x="6762750" y="1327150"/>
          <p14:tracePt t="31365" x="6781800" y="1327150"/>
          <p14:tracePt t="31382" x="6794500" y="1333500"/>
          <p14:tracePt t="31399" x="6800850" y="1339850"/>
          <p14:tracePt t="31416" x="6807200" y="1339850"/>
          <p14:tracePt t="31448" x="6813550" y="1339850"/>
          <p14:tracePt t="33184" x="6807200" y="1339850"/>
          <p14:tracePt t="33198" x="6800850" y="1339850"/>
          <p14:tracePt t="33204" x="6794500" y="1333500"/>
          <p14:tracePt t="33215" x="6788150" y="1333500"/>
          <p14:tracePt t="38678" x="6788150" y="1327150"/>
          <p14:tracePt t="38823" x="6788150" y="1320800"/>
          <p14:tracePt t="38939" x="6788150" y="1314450"/>
          <p14:tracePt t="39037" x="6794500" y="1314450"/>
          <p14:tracePt t="39125" x="6794500" y="1308100"/>
          <p14:tracePt t="43409" x="6997700" y="1320800"/>
          <p14:tracePt t="43416" x="7327900" y="1346200"/>
          <p14:tracePt t="43423" x="7664450" y="1384300"/>
          <p14:tracePt t="43431" x="8013700" y="1422400"/>
          <p14:tracePt t="43448" x="8680450" y="1606550"/>
          <p14:tracePt t="43465" x="9194800" y="1809750"/>
          <p14:tracePt t="43822" x="9251950" y="1809750"/>
          <p14:tracePt t="43828" x="9328150" y="1816100"/>
          <p14:tracePt t="43835" x="9404350" y="1828800"/>
          <p14:tracePt t="43848" x="9544050" y="1866900"/>
          <p14:tracePt t="43865" x="9658350" y="1905000"/>
          <p14:tracePt t="43881" x="9734550" y="1936750"/>
          <p14:tracePt t="43898" x="9779000" y="1968500"/>
          <p14:tracePt t="43916" x="9804400" y="1987550"/>
          <p14:tracePt t="43932" x="9836150" y="2025650"/>
          <p14:tracePt t="43948" x="9867900" y="2044700"/>
          <p14:tracePt t="43965" x="9880600" y="2063750"/>
          <p14:tracePt t="43981" x="9893300" y="2089150"/>
          <p14:tracePt t="43998" x="9899650" y="2095500"/>
          <p14:tracePt t="44015" x="9906000" y="2101850"/>
          <p14:tracePt t="44031" x="9912350" y="2114550"/>
          <p14:tracePt t="44048" x="9925050" y="2139950"/>
          <p14:tracePt t="44065" x="9925050" y="2159000"/>
          <p14:tracePt t="44358" x="9944100" y="2178050"/>
          <p14:tracePt t="44365" x="9975850" y="2209800"/>
          <p14:tracePt t="44372" x="10007600" y="2247900"/>
          <p14:tracePt t="44382" x="10033000" y="2286000"/>
          <p14:tracePt t="44398" x="10102850" y="2438400"/>
          <p14:tracePt t="44415" x="10147300" y="2546350"/>
          <p14:tracePt t="44432" x="10179050" y="2635250"/>
          <p14:tracePt t="44448" x="10210800" y="2762250"/>
          <p14:tracePt t="44465" x="10217150" y="2825750"/>
          <p14:tracePt t="44481" x="10217150" y="2889250"/>
          <p14:tracePt t="44498" x="10204450" y="2933700"/>
          <p14:tracePt t="44515" x="10166350" y="2990850"/>
          <p14:tracePt t="44531" x="10052050" y="3105150"/>
          <p14:tracePt t="44548" x="9925050" y="3181350"/>
          <p14:tracePt t="44565" x="9696450" y="3257550"/>
          <p14:tracePt t="44581" x="9575800" y="3295650"/>
          <p14:tracePt t="44598" x="9436100" y="3321050"/>
          <p14:tracePt t="44615" x="9385300" y="3321050"/>
          <p14:tracePt t="44632" x="9353550" y="3321050"/>
          <p14:tracePt t="44648" x="9315450" y="3321050"/>
          <p14:tracePt t="44665" x="9277350" y="3314700"/>
          <p14:tracePt t="44682" x="9245600" y="3308350"/>
          <p14:tracePt t="44699" x="9239250" y="3302000"/>
          <p14:tracePt t="44715" x="9232900" y="3295650"/>
          <p14:tracePt t="44731" x="9226550" y="3289300"/>
          <p14:tracePt t="44748" x="9226550" y="3282950"/>
          <p14:tracePt t="45039" x="9188450" y="3295650"/>
          <p14:tracePt t="45045" x="9137650" y="3321050"/>
          <p14:tracePt t="45052" x="9099550" y="3346450"/>
          <p14:tracePt t="45065" x="9061450" y="3371850"/>
          <p14:tracePt t="45081" x="9017000" y="3409950"/>
          <p14:tracePt t="45098" x="9004300" y="3422650"/>
          <p14:tracePt t="45115" x="8997950" y="3448050"/>
          <p14:tracePt t="45132" x="8985250" y="3473450"/>
          <p14:tracePt t="45148" x="8985250" y="3511550"/>
          <p14:tracePt t="45165" x="8991600" y="3581400"/>
          <p14:tracePt t="45182" x="9004300" y="3625850"/>
          <p14:tracePt t="45198" x="9036050" y="3663950"/>
          <p14:tracePt t="45215" x="9061450" y="3695700"/>
          <p14:tracePt t="45232" x="9124950" y="3733800"/>
          <p14:tracePt t="45248" x="9194800" y="3752850"/>
          <p14:tracePt t="45265" x="9353550" y="3765550"/>
          <p14:tracePt t="45281" x="9429750" y="3771900"/>
          <p14:tracePt t="45298" x="9493250" y="3778250"/>
          <p14:tracePt t="45315" x="9563100" y="3784600"/>
          <p14:tracePt t="45332" x="9620250" y="3797300"/>
          <p14:tracePt t="45348" x="9683750" y="3810000"/>
          <p14:tracePt t="45365" x="9728200" y="3810000"/>
          <p14:tracePt t="45382" x="9836150" y="3810000"/>
          <p14:tracePt t="45398" x="9918700" y="3810000"/>
          <p14:tracePt t="45415" x="10007600" y="3803650"/>
          <p14:tracePt t="45431" x="10033000" y="3797300"/>
          <p14:tracePt t="45706" x="9988550" y="3765550"/>
          <p14:tracePt t="45713" x="9925050" y="3746500"/>
          <p14:tracePt t="45720" x="9855200" y="3727450"/>
          <p14:tracePt t="45731" x="9798050" y="3714750"/>
          <p14:tracePt t="45748" x="9632950" y="3695700"/>
          <p14:tracePt t="45765" x="9531350" y="3695700"/>
          <p14:tracePt t="45782" x="9378950" y="3721100"/>
          <p14:tracePt t="45798" x="9328150" y="3727450"/>
          <p14:tracePt t="45817" x="9232900" y="3765550"/>
          <p14:tracePt t="45832" x="9175750" y="3790950"/>
          <p14:tracePt t="45848" x="9131300" y="3810000"/>
          <p14:tracePt t="45865" x="9074150" y="3841750"/>
          <p14:tracePt t="45882" x="9055100" y="3854450"/>
          <p14:tracePt t="45899" x="9036050" y="3873500"/>
          <p14:tracePt t="45915" x="9029700" y="3879850"/>
          <p14:tracePt t="45932" x="9023350" y="3898900"/>
          <p14:tracePt t="45948" x="9017000" y="3937000"/>
          <p14:tracePt t="45965" x="9017000" y="3975100"/>
          <p14:tracePt t="45982" x="9023350" y="4051300"/>
          <p14:tracePt t="45998" x="9036050" y="4083050"/>
          <p14:tracePt t="46015" x="9042400" y="4108450"/>
          <p14:tracePt t="46032" x="9042400" y="4127500"/>
          <p14:tracePt t="46049" x="9048750" y="4133850"/>
          <p14:tracePt t="46066" x="9093200" y="4152900"/>
          <p14:tracePt t="46082" x="9194800" y="4171950"/>
          <p14:tracePt t="46098" x="9398000" y="4197350"/>
          <p14:tracePt t="46115" x="9486900" y="4203700"/>
          <p14:tracePt t="46132" x="9537700" y="4203700"/>
          <p14:tracePt t="46148" x="9594850" y="4203700"/>
          <p14:tracePt t="46165" x="9626600" y="4197350"/>
          <p14:tracePt t="46181" x="9690100" y="4178300"/>
          <p14:tracePt t="46198" x="9721850" y="4165600"/>
          <p14:tracePt t="46215" x="9753600" y="4146550"/>
          <p14:tracePt t="46231" x="9804400" y="4121150"/>
          <p14:tracePt t="46248" x="9829800" y="4114800"/>
          <p14:tracePt t="46265" x="9848850" y="4102100"/>
          <p14:tracePt t="46281" x="9855200" y="4095750"/>
          <p14:tracePt t="46298" x="9861550" y="4083050"/>
          <p14:tracePt t="46316" x="9874250" y="4064000"/>
          <p14:tracePt t="46332" x="9880600" y="4044950"/>
          <p14:tracePt t="46348" x="9893300" y="4013200"/>
          <p14:tracePt t="46365" x="9899650" y="3994150"/>
          <p14:tracePt t="46381" x="9906000" y="3975100"/>
          <p14:tracePt t="46398" x="9912350" y="3949700"/>
          <p14:tracePt t="46415" x="9912350" y="3924300"/>
          <p14:tracePt t="46432" x="9912350" y="3911600"/>
          <p14:tracePt t="46449" x="9912350" y="3886200"/>
          <p14:tracePt t="46465" x="9906000" y="3848100"/>
          <p14:tracePt t="46481" x="9893300" y="3810000"/>
          <p14:tracePt t="46498" x="9855200" y="3752850"/>
          <p14:tracePt t="46515" x="9823450" y="3702050"/>
          <p14:tracePt t="46531" x="9766300" y="3651250"/>
          <p14:tracePt t="46548" x="9664700" y="3568700"/>
          <p14:tracePt t="46565" x="9613900" y="3536950"/>
          <p14:tracePt t="46581" x="9544050" y="3505200"/>
          <p14:tracePt t="46598" x="9499600" y="3486150"/>
          <p14:tracePt t="46615" x="9423400" y="3479800"/>
          <p14:tracePt t="46631" x="9353550" y="3479800"/>
          <p14:tracePt t="46648" x="9296400" y="3505200"/>
          <p14:tracePt t="46665" x="9220200" y="3543300"/>
          <p14:tracePt t="46681" x="9169400" y="3587750"/>
          <p14:tracePt t="46698" x="9112250" y="3663950"/>
          <p14:tracePt t="46715" x="9093200" y="3721100"/>
          <p14:tracePt t="46732" x="9074150" y="3784600"/>
          <p14:tracePt t="46748" x="9074150" y="3822700"/>
          <p14:tracePt t="46765" x="9074150" y="3854450"/>
          <p14:tracePt t="46782" x="9086850" y="3911600"/>
          <p14:tracePt t="46798" x="9099550" y="3956050"/>
          <p14:tracePt t="46815" x="9118600" y="3994150"/>
          <p14:tracePt t="46832" x="9131300" y="4013200"/>
          <p14:tracePt t="46849" x="9150350" y="4044950"/>
          <p14:tracePt t="46865" x="9163050" y="4064000"/>
          <p14:tracePt t="46882" x="9182100" y="4083050"/>
          <p14:tracePt t="46884" x="9188450" y="4095750"/>
          <p14:tracePt t="46898" x="9213850" y="4121150"/>
          <p14:tracePt t="46915" x="9239250" y="4146550"/>
          <p14:tracePt t="46932" x="9290050" y="4191000"/>
          <p14:tracePt t="46948" x="9328150" y="4216400"/>
          <p14:tracePt t="46965" x="9353550" y="4229100"/>
          <p14:tracePt t="46981" x="9410700" y="4235450"/>
          <p14:tracePt t="46998" x="9486900" y="4235450"/>
          <p14:tracePt t="47015" x="9632950" y="4216400"/>
          <p14:tracePt t="47031" x="9709150" y="4203700"/>
          <p14:tracePt t="47048" x="9817100" y="4184650"/>
          <p14:tracePt t="47065" x="9886950" y="4165600"/>
          <p14:tracePt t="47081" x="9944100" y="4146550"/>
          <p14:tracePt t="47098" x="10026650" y="4127500"/>
          <p14:tracePt t="47442" x="10020300" y="4095750"/>
          <p14:tracePt t="47449" x="10001250" y="4032250"/>
          <p14:tracePt t="47456" x="9988550" y="3981450"/>
          <p14:tracePt t="47465" x="9975850" y="3943350"/>
          <p14:tracePt t="47481" x="9963150" y="3879850"/>
          <p14:tracePt t="47498" x="9963150" y="3841750"/>
          <p14:tracePt t="47516" x="9963150" y="3822700"/>
          <p14:tracePt t="47532" x="10007600" y="3740150"/>
          <p14:tracePt t="47548" x="10102850" y="3632200"/>
          <p14:tracePt t="47565" x="10223500" y="3517900"/>
          <p14:tracePt t="47581" x="10394950" y="3378200"/>
          <p14:tracePt t="47598" x="10483850" y="3321050"/>
          <p14:tracePt t="47615" x="10547350" y="3270250"/>
          <p14:tracePt t="47631" x="10579100" y="3251200"/>
          <p14:tracePt t="47648" x="10617200" y="3232150"/>
          <p14:tracePt t="47665" x="10668000" y="3213100"/>
          <p14:tracePt t="47681" x="10718800" y="3213100"/>
          <p14:tracePt t="47698" x="10795000" y="3200400"/>
          <p14:tracePt t="47715" x="10826750" y="3194050"/>
          <p14:tracePt t="47731" x="10871200" y="3194050"/>
          <p14:tracePt t="47748" x="10896600" y="3187700"/>
          <p14:tracePt t="47765" x="10960100" y="3181350"/>
          <p14:tracePt t="47782" x="11017250" y="3175000"/>
          <p14:tracePt t="47798" x="11080750" y="3175000"/>
          <p14:tracePt t="47816" x="11201400" y="3175000"/>
          <p14:tracePt t="47832" x="11303000" y="3175000"/>
          <p14:tracePt t="47848" x="11461750" y="3213100"/>
          <p14:tracePt t="47865" x="11569700" y="3263900"/>
          <p14:tracePt t="47882" x="11734800" y="3352800"/>
          <p14:tracePt t="47898" x="11791950" y="3384550"/>
          <p14:tracePt t="47915" x="11823700" y="3403600"/>
          <p14:tracePt t="47931" x="11842750" y="3422650"/>
          <p14:tracePt t="47948" x="11849100" y="3429000"/>
          <p14:tracePt t="47965" x="11855450" y="3441700"/>
          <p14:tracePt t="47981" x="11855450" y="3454400"/>
          <p14:tracePt t="47999" x="11861800" y="3517900"/>
          <p14:tracePt t="48016" x="11861800" y="3587750"/>
          <p14:tracePt t="48032" x="11861800" y="3663950"/>
          <p14:tracePt t="48048" x="11861800" y="3752850"/>
          <p14:tracePt t="48065" x="11849100" y="3810000"/>
          <p14:tracePt t="48081" x="11823700" y="3886200"/>
          <p14:tracePt t="48098" x="11804650" y="3930650"/>
          <p14:tracePt t="48115" x="11766550" y="3981450"/>
          <p14:tracePt t="48131" x="11671300" y="4083050"/>
          <p14:tracePt t="48148" x="11582400" y="4165600"/>
          <p14:tracePt t="48165" x="11398250" y="4267200"/>
          <p14:tracePt t="48181" x="11277600" y="4311650"/>
          <p14:tracePt t="48198" x="11144250" y="4362450"/>
          <p14:tracePt t="48215" x="11055350" y="4375150"/>
          <p14:tracePt t="48232" x="10966450" y="4381500"/>
          <p14:tracePt t="48248" x="10814050" y="4362450"/>
          <p14:tracePt t="48265" x="10674350" y="4318000"/>
          <p14:tracePt t="48281" x="10509250" y="4203700"/>
          <p14:tracePt t="48298" x="10445750" y="4133850"/>
          <p14:tracePt t="48315" x="10369550" y="3956050"/>
          <p14:tracePt t="48332" x="10363200" y="3829050"/>
          <p14:tracePt t="48348" x="10369550" y="3721100"/>
          <p14:tracePt t="48365" x="10426700" y="3568700"/>
          <p14:tracePt t="48381" x="10509250" y="3486150"/>
          <p14:tracePt t="48398" x="10674350" y="3397250"/>
          <p14:tracePt t="48415" x="10801350" y="3371850"/>
          <p14:tracePt t="48432" x="11017250" y="3435350"/>
          <p14:tracePt t="48448" x="11118850" y="3524250"/>
          <p14:tracePt t="48465" x="11201400" y="3625850"/>
          <p14:tracePt t="48481" x="11296650" y="3771900"/>
          <p14:tracePt t="48498" x="11341100" y="3873500"/>
          <p14:tracePt t="48515" x="11398250" y="4044950"/>
          <p14:tracePt t="48531" x="11410950" y="4146550"/>
          <p14:tracePt t="48548" x="11404600" y="4241800"/>
          <p14:tracePt t="48565" x="11309350" y="4381500"/>
          <p14:tracePt t="48581" x="11220450" y="4445000"/>
          <p14:tracePt t="48598" x="11087100" y="4514850"/>
          <p14:tracePt t="48615" x="10998200" y="4527550"/>
          <p14:tracePt t="48631" x="10934700" y="4533900"/>
          <p14:tracePt t="48648" x="10896600" y="4533900"/>
          <p14:tracePt t="48665" x="10839450" y="4502150"/>
          <p14:tracePt t="48681" x="10674350" y="4362450"/>
          <p14:tracePt t="48698" x="10572750" y="4178300"/>
          <p14:tracePt t="48716" x="10521950" y="3898900"/>
          <p14:tracePt t="48732" x="10534650" y="3740150"/>
          <p14:tracePt t="48748" x="10636250" y="3556000"/>
          <p14:tracePt t="48765" x="10731500" y="3486150"/>
          <p14:tracePt t="48781" x="10858500" y="3429000"/>
          <p14:tracePt t="48798" x="11093450" y="3409950"/>
          <p14:tracePt t="48815" x="11277600" y="3448050"/>
          <p14:tracePt t="48832" x="11518900" y="3543300"/>
          <p14:tracePt t="48848" x="11614150" y="3644900"/>
          <p14:tracePt t="48865" x="11690350" y="3790950"/>
          <p14:tracePt t="48881" x="11696700" y="3924300"/>
          <p14:tracePt t="48898" x="11658600" y="4070350"/>
          <p14:tracePt t="48915" x="11512550" y="4298950"/>
          <p14:tracePt t="48932" x="11353800" y="4438650"/>
          <p14:tracePt t="48948" x="10972800" y="4578350"/>
          <p14:tracePt t="48965" x="10655300" y="4591050"/>
          <p14:tracePt t="48982" x="10261600" y="4502150"/>
          <p14:tracePt t="48998" x="10140950" y="4432300"/>
          <p14:tracePt t="49015" x="10090150" y="4387850"/>
          <p14:tracePt t="49670" x="10210800" y="4432300"/>
          <p14:tracePt t="49677" x="10369550" y="4495800"/>
          <p14:tracePt t="49683" x="10534650" y="4552950"/>
          <p14:tracePt t="49698" x="10744200" y="4622800"/>
          <p14:tracePt t="49715" x="10909300" y="4673600"/>
          <p14:tracePt t="49732" x="11087100" y="4730750"/>
          <p14:tracePt t="49748" x="11163300" y="4762500"/>
          <p14:tracePt t="49765" x="11220450" y="4794250"/>
          <p14:tracePt t="49781" x="11303000" y="4826000"/>
          <p14:tracePt t="49798" x="11372850" y="4851400"/>
          <p14:tracePt t="49815" x="11430000" y="486410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C46CBB1-9876-A107-F7BB-9C7F3D8B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La réponse humorale dans l’inflammation T2 : les IgE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CB1B47-D5C6-59F0-66B9-BD84A65BE3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Allen CDC. Features of B Cell Responses Relevant to Allergic Disease.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J Immunol 2022; 208: 257-266.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FD3DBE-D249-35D9-DFD1-4B2AD8491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50" y="929309"/>
            <a:ext cx="4655314" cy="4916458"/>
          </a:xfrm>
          <a:prstGeom prst="rect">
            <a:avLst/>
          </a:prstGeom>
        </p:spPr>
      </p:pic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D0363243-FE05-915B-B23F-88668D9F4752}"/>
              </a:ext>
            </a:extLst>
          </p:cNvPr>
          <p:cNvSpPr txBox="1">
            <a:spLocks/>
          </p:cNvSpPr>
          <p:nvPr/>
        </p:nvSpPr>
        <p:spPr>
          <a:xfrm>
            <a:off x="6747492" y="1127690"/>
            <a:ext cx="5121602" cy="49218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Plusieurs isotypes d’</a:t>
            </a: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peuvent être produites par les lymphocytes B activés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>
                <a:latin typeface="Arial" panose="020B0604020202020204" pitchFamily="34" charset="0"/>
                <a:cs typeface="Arial" panose="020B0604020202020204" pitchFamily="34" charset="0"/>
              </a:rPr>
              <a:t>Dépendante de l’environnement cytokinique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L’environnement cytokinique T2 (IL-4) stimule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switch isotypique IgE spécifique</a:t>
            </a: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endParaRPr lang="fr-F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Nombreux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mécanismes de régulation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réduisant la quantité totale d’IgE disponible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3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02"/>
    </mc:Choice>
    <mc:Fallback>
      <p:transition spd="slow" advTm="16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202" x="11423650" y="4870450"/>
          <p14:tracePt t="7210" x="11417300" y="4876800"/>
          <p14:tracePt t="7216" x="11404600" y="4883150"/>
          <p14:tracePt t="7229" x="11353800" y="4902200"/>
          <p14:tracePt t="7246" x="11271250" y="4927600"/>
          <p14:tracePt t="7262" x="11150600" y="4953000"/>
          <p14:tracePt t="7278" x="10947400" y="4972050"/>
          <p14:tracePt t="7295" x="10833100" y="4972050"/>
          <p14:tracePt t="7312" x="10712450" y="4959350"/>
          <p14:tracePt t="7328" x="10668000" y="4953000"/>
          <p14:tracePt t="7345" x="10636250" y="4940300"/>
          <p14:tracePt t="7361" x="10610850" y="4914900"/>
          <p14:tracePt t="7378" x="10591800" y="4889500"/>
          <p14:tracePt t="7395" x="10579100" y="4857750"/>
          <p14:tracePt t="7412" x="10572750" y="4819650"/>
          <p14:tracePt t="7428" x="10572750" y="4737100"/>
          <p14:tracePt t="7446" x="10579100" y="4660900"/>
          <p14:tracePt t="7462" x="10585450" y="4591050"/>
          <p14:tracePt t="7478" x="10617200" y="4483100"/>
          <p14:tracePt t="7495" x="10661650" y="4375150"/>
          <p14:tracePt t="7511" x="10744200" y="4171950"/>
          <p14:tracePt t="7528" x="10788650" y="4083050"/>
          <p14:tracePt t="7545" x="10826750" y="4013200"/>
          <p14:tracePt t="7562" x="10845800" y="3981450"/>
          <p14:tracePt t="7578" x="10871200" y="3937000"/>
          <p14:tracePt t="7595" x="10896600" y="3898900"/>
          <p14:tracePt t="7952" x="10902950" y="3873500"/>
          <p14:tracePt t="7959" x="10922000" y="3816350"/>
          <p14:tracePt t="7964" x="10941050" y="3752850"/>
          <p14:tracePt t="7978" x="10991850" y="3587750"/>
          <p14:tracePt t="7995" x="11029950" y="3441700"/>
          <p14:tracePt t="8012" x="11074400" y="3308350"/>
          <p14:tracePt t="8028" x="11137900" y="3143250"/>
          <p14:tracePt t="8045" x="11182350" y="3035300"/>
          <p14:tracePt t="8047" x="11214100" y="2971800"/>
          <p14:tracePt t="8061" x="11271250" y="2863850"/>
          <p14:tracePt t="8078" x="11334750" y="2755900"/>
          <p14:tracePt t="8095" x="11430000" y="2590800"/>
          <p14:tracePt t="8112" x="11468100" y="2508250"/>
          <p14:tracePt t="8128" x="11493500" y="2457450"/>
          <p14:tracePt t="8146" x="11512550" y="2425700"/>
          <p14:tracePt t="8162" x="11518900" y="2419350"/>
          <p14:tracePt t="8178" x="11525250" y="2406650"/>
          <p14:tracePt t="8195" x="11531600" y="2400300"/>
          <p14:tracePt t="8212" x="11544300" y="2387600"/>
          <p14:tracePt t="8228" x="11569700" y="2355850"/>
          <p14:tracePt t="8245" x="11614150" y="2298700"/>
          <p14:tracePt t="8261" x="11652250" y="2247900"/>
          <p14:tracePt t="8278" x="11664950" y="2235200"/>
          <p14:tracePt t="8295" x="11677650" y="2209800"/>
          <p14:tracePt t="8312" x="11690350" y="2197100"/>
          <p14:tracePt t="8328" x="11696700" y="2190750"/>
          <p14:tracePt t="8345" x="11709400" y="2171700"/>
          <p14:tracePt t="8362" x="11722100" y="2165350"/>
          <p14:tracePt t="8378" x="11722100" y="2159000"/>
          <p14:tracePt t="8426" x="11728450" y="2159000"/>
          <p14:tracePt t="8446" x="11734800" y="2159000"/>
          <p14:tracePt t="11211" x="11639550" y="2216150"/>
          <p14:tracePt t="11218" x="11417300" y="2355850"/>
          <p14:tracePt t="11228" x="11163300" y="2501900"/>
          <p14:tracePt t="11245" x="10560050" y="2743200"/>
          <p14:tracePt t="11262" x="10153650" y="2838450"/>
          <p14:tracePt t="11278" x="9696450" y="2927350"/>
          <p14:tracePt t="11295" x="8896350" y="3035300"/>
          <p14:tracePt t="11311" x="8286750" y="3067050"/>
          <p14:tracePt t="11328" x="7524750" y="3054350"/>
          <p14:tracePt t="11345" x="7270750" y="3035300"/>
          <p14:tracePt t="11362" x="7175500" y="3035300"/>
          <p14:tracePt t="11379" x="7150100" y="3028950"/>
          <p14:tracePt t="11395" x="7143750" y="3016250"/>
          <p14:tracePt t="11411" x="7137400" y="3003550"/>
          <p14:tracePt t="11616" x="6896100" y="3041650"/>
          <p14:tracePt t="11623" x="6515100" y="3067050"/>
          <p14:tracePt t="11630" x="6153150" y="3067050"/>
          <p14:tracePt t="11645" x="5454650" y="3022600"/>
          <p14:tracePt t="11661" x="4921250" y="2940050"/>
          <p14:tracePt t="11678" x="4165600" y="2730500"/>
          <p14:tracePt t="11695" x="3702050" y="2520950"/>
          <p14:tracePt t="11712" x="3333750" y="2343150"/>
          <p14:tracePt t="11728" x="3092450" y="2152650"/>
          <p14:tracePt t="11745" x="3048000" y="2095500"/>
          <p14:tracePt t="11762" x="3028950" y="2038350"/>
          <p14:tracePt t="11778" x="3028950" y="2019300"/>
          <p14:tracePt t="12016" x="2984500" y="1974850"/>
          <p14:tracePt t="12023" x="2927350" y="1930400"/>
          <p14:tracePt t="12030" x="2895600" y="1898650"/>
          <p14:tracePt t="12045" x="2857500" y="1860550"/>
          <p14:tracePt t="12062" x="2825750" y="1816100"/>
          <p14:tracePt t="12078" x="2800350" y="1778000"/>
          <p14:tracePt t="12095" x="2781300" y="1733550"/>
          <p14:tracePt t="12112" x="2749550" y="1638300"/>
          <p14:tracePt t="12128" x="2730500" y="1536700"/>
          <p14:tracePt t="12145" x="2724150" y="1384300"/>
          <p14:tracePt t="12161" x="2724150" y="1352550"/>
          <p14:tracePt t="12178" x="2724150" y="1320800"/>
          <p14:tracePt t="12195" x="2787650" y="1263650"/>
          <p14:tracePt t="12212" x="2889250" y="1193800"/>
          <p14:tracePt t="12228" x="3111500" y="1092200"/>
          <p14:tracePt t="12245" x="3270250" y="1054100"/>
          <p14:tracePt t="12262" x="3390900" y="1047750"/>
          <p14:tracePt t="12278" x="3498850" y="1047750"/>
          <p14:tracePt t="12295" x="3543300" y="1047750"/>
          <p14:tracePt t="12312" x="3600450" y="1073150"/>
          <p14:tracePt t="12328" x="3676650" y="1104900"/>
          <p14:tracePt t="12345" x="3759200" y="1155700"/>
          <p14:tracePt t="12361" x="3860800" y="1244600"/>
          <p14:tracePt t="12378" x="3905250" y="1301750"/>
          <p14:tracePt t="12395" x="3956050" y="1358900"/>
          <p14:tracePt t="12412" x="3975100" y="1384300"/>
          <p14:tracePt t="12428" x="3994150" y="1409700"/>
          <p14:tracePt t="12445" x="4013200" y="1435100"/>
          <p14:tracePt t="12462" x="4064000" y="1524000"/>
          <p14:tracePt t="12478" x="4114800" y="1631950"/>
          <p14:tracePt t="12495" x="4159250" y="1752600"/>
          <p14:tracePt t="12512" x="4178300" y="1905000"/>
          <p14:tracePt t="12528" x="4178300" y="1987550"/>
          <p14:tracePt t="12545" x="4140200" y="2108200"/>
          <p14:tracePt t="12561" x="4108450" y="2178050"/>
          <p14:tracePt t="12578" x="4070350" y="2247900"/>
          <p14:tracePt t="12595" x="4032250" y="2336800"/>
          <p14:tracePt t="12612" x="4006850" y="2381250"/>
          <p14:tracePt t="12628" x="3968750" y="2463800"/>
          <p14:tracePt t="12645" x="3937000" y="2514600"/>
          <p14:tracePt t="12662" x="3879850" y="2584450"/>
          <p14:tracePt t="12678" x="3810000" y="2635250"/>
          <p14:tracePt t="12695" x="3708400" y="2679700"/>
          <p14:tracePt t="12712" x="3568700" y="2736850"/>
          <p14:tracePt t="12728" x="3486150" y="2774950"/>
          <p14:tracePt t="12745" x="3378200" y="2832100"/>
          <p14:tracePt t="12762" x="3314700" y="2870200"/>
          <p14:tracePt t="12778" x="3244850" y="2901950"/>
          <p14:tracePt t="12795" x="3143250" y="2952750"/>
          <p14:tracePt t="12811" x="3060700" y="2978150"/>
          <p14:tracePt t="12828" x="2933700" y="3009900"/>
          <p14:tracePt t="12845" x="2832100" y="3016250"/>
          <p14:tracePt t="12861" x="2705100" y="3016250"/>
          <p14:tracePt t="12878" x="2470150" y="2984500"/>
          <p14:tracePt t="12895" x="2324100" y="2952750"/>
          <p14:tracePt t="12911" x="2133600" y="2908300"/>
          <p14:tracePt t="12928" x="2025650" y="2882900"/>
          <p14:tracePt t="12945" x="1905000" y="2838450"/>
          <p14:tracePt t="12962" x="1854200" y="2819400"/>
          <p14:tracePt t="12979" x="1784350" y="2762250"/>
          <p14:tracePt t="12995" x="1733550" y="2698750"/>
          <p14:tracePt t="13012" x="1689100" y="2622550"/>
          <p14:tracePt t="13028" x="1644650" y="2546350"/>
          <p14:tracePt t="13045" x="1625600" y="2501900"/>
          <p14:tracePt t="13061" x="1606550" y="2444750"/>
          <p14:tracePt t="13078" x="1593850" y="2387600"/>
          <p14:tracePt t="13095" x="1593850" y="2317750"/>
          <p14:tracePt t="13111" x="1593850" y="2273300"/>
          <p14:tracePt t="13128" x="1593850" y="2235200"/>
          <p14:tracePt t="13145" x="1600200" y="2171700"/>
          <p14:tracePt t="13161" x="1606550" y="2133600"/>
          <p14:tracePt t="13178" x="1606550" y="2108200"/>
          <p14:tracePt t="13195" x="1612900" y="2089150"/>
          <p14:tracePt t="13212" x="1619250" y="2082800"/>
          <p14:tracePt t="13228" x="1619250" y="2063750"/>
          <p14:tracePt t="13245" x="1631950" y="2051050"/>
          <p14:tracePt t="13261" x="1631950" y="2032000"/>
          <p14:tracePt t="13278" x="1638300" y="2025650"/>
          <p14:tracePt t="13295" x="1644650" y="2006600"/>
          <p14:tracePt t="13311" x="1651000" y="1987550"/>
          <p14:tracePt t="13328" x="1651000" y="1974850"/>
          <p14:tracePt t="13345" x="1670050" y="1936750"/>
          <p14:tracePt t="13361" x="1682750" y="1905000"/>
          <p14:tracePt t="13378" x="1695450" y="1873250"/>
          <p14:tracePt t="13395" x="1708150" y="1854200"/>
          <p14:tracePt t="13412" x="1714500" y="1822450"/>
          <p14:tracePt t="13428" x="1746250" y="1758950"/>
          <p14:tracePt t="13445" x="1778000" y="1701800"/>
          <p14:tracePt t="13461" x="1854200" y="1574800"/>
          <p14:tracePt t="13478" x="1917700" y="1479550"/>
          <p14:tracePt t="13495" x="2000250" y="1365250"/>
          <p14:tracePt t="13512" x="2051050" y="1295400"/>
          <p14:tracePt t="13529" x="2114550" y="1219200"/>
          <p14:tracePt t="13545" x="2139950" y="1193800"/>
          <p14:tracePt t="13561" x="2152650" y="1174750"/>
          <p14:tracePt t="13812" x="2171700" y="1174750"/>
          <p14:tracePt t="13818" x="2209800" y="1162050"/>
          <p14:tracePt t="13828" x="2254250" y="1143000"/>
          <p14:tracePt t="13845" x="2368550" y="1111250"/>
          <p14:tracePt t="13861" x="2540000" y="1079500"/>
          <p14:tracePt t="13878" x="2635250" y="1060450"/>
          <p14:tracePt t="13895" x="2781300" y="1047750"/>
          <p14:tracePt t="13911" x="2857500" y="1041400"/>
          <p14:tracePt t="13928" x="2946400" y="1041400"/>
          <p14:tracePt t="13945" x="3003550" y="1041400"/>
          <p14:tracePt t="13963" x="3092450" y="1054100"/>
          <p14:tracePt t="13979" x="3149600" y="1060450"/>
          <p14:tracePt t="13995" x="3194050" y="1066800"/>
          <p14:tracePt t="14011" x="3244850" y="1079500"/>
          <p14:tracePt t="14028" x="3289300" y="1092200"/>
          <p14:tracePt t="14045" x="3384550" y="1117600"/>
          <p14:tracePt t="14062" x="3467100" y="1143000"/>
          <p14:tracePt t="14079" x="3581400" y="1193800"/>
          <p14:tracePt t="14095" x="3695700" y="1250950"/>
          <p14:tracePt t="14112" x="3790950" y="1308100"/>
          <p14:tracePt t="14128" x="3898900" y="1371600"/>
          <p14:tracePt t="14145" x="3956050" y="1416050"/>
          <p14:tracePt t="14162" x="4057650" y="1492250"/>
          <p14:tracePt t="14179" x="4127500" y="1555750"/>
          <p14:tracePt t="14195" x="4184650" y="1606550"/>
          <p14:tracePt t="14211" x="4241800" y="1682750"/>
          <p14:tracePt t="14228" x="4279900" y="1733550"/>
          <p14:tracePt t="14245" x="4337050" y="1816100"/>
          <p14:tracePt t="14262" x="4356100" y="1847850"/>
          <p14:tracePt t="14278" x="4362450" y="1860550"/>
          <p14:tracePt t="14795" x="4362450" y="1866900"/>
          <p14:tracePt t="14828" x="4362450" y="1873250"/>
          <p14:tracePt t="14856" x="4362450" y="1879600"/>
          <p14:tracePt t="14890" x="4362450" y="1885950"/>
          <p14:tracePt t="14904" x="4356100" y="1892300"/>
          <p14:tracePt t="14940" x="4356100" y="1898650"/>
          <p14:tracePt t="15043" x="4356100" y="1905000"/>
          <p14:tracePt t="15056" x="4349750" y="1905000"/>
          <p14:tracePt t="15063" x="4349750" y="1911350"/>
          <p14:tracePt t="15078" x="4349750" y="1924050"/>
          <p14:tracePt t="15095" x="4349750" y="1930400"/>
          <p14:tracePt t="15111" x="4337050" y="1981200"/>
          <p14:tracePt t="15128" x="4337050" y="2044700"/>
          <p14:tracePt t="15145" x="4330700" y="2165350"/>
          <p14:tracePt t="15162" x="4324350" y="2247900"/>
          <p14:tracePt t="15179" x="4311650" y="2393950"/>
          <p14:tracePt t="15195" x="4292600" y="2501900"/>
          <p14:tracePt t="15212" x="4267200" y="2597150"/>
          <p14:tracePt t="15228" x="4222750" y="2717800"/>
          <p14:tracePt t="15245" x="4171950" y="2794000"/>
          <p14:tracePt t="15262" x="4006850" y="2901950"/>
          <p14:tracePt t="15278" x="3727450" y="2984500"/>
          <p14:tracePt t="15295" x="3308350" y="3048000"/>
          <p14:tracePt t="15311" x="2800350" y="3105150"/>
          <p14:tracePt t="15328" x="2597150" y="3130550"/>
          <p14:tracePt t="15345" x="2438400" y="3143250"/>
          <p14:tracePt t="15363" x="2368550" y="3149600"/>
          <p14:tracePt t="15379" x="2279650" y="3162300"/>
          <p14:tracePt t="15395" x="2235200" y="3168650"/>
          <p14:tracePt t="15411" x="2209800" y="3168650"/>
          <p14:tracePt t="15428" x="2197100" y="3168650"/>
          <p14:tracePt t="15689" x="2133600" y="3155950"/>
          <p14:tracePt t="15695" x="2076450" y="3130550"/>
          <p14:tracePt t="15702" x="2012950" y="3092450"/>
          <p14:tracePt t="15711" x="1955800" y="3060700"/>
          <p14:tracePt t="15728" x="1873250" y="2997200"/>
          <p14:tracePt t="15745" x="1739900" y="2857500"/>
          <p14:tracePt t="15761" x="1651000" y="2724150"/>
          <p14:tracePt t="15778" x="1543050" y="2514600"/>
          <p14:tracePt t="15795" x="1504950" y="2400300"/>
          <p14:tracePt t="15811" x="1460500" y="2165350"/>
          <p14:tracePt t="15828" x="1454150" y="2006600"/>
          <p14:tracePt t="15845" x="1454150" y="1930400"/>
          <p14:tracePt t="15863" x="1454150" y="1905000"/>
          <p14:tracePt t="15878" x="1460500" y="1892300"/>
          <p14:tracePt t="15895" x="1492250" y="1841500"/>
          <p14:tracePt t="15911" x="1625600" y="1720850"/>
          <p14:tracePt t="15928" x="2057400" y="1454150"/>
          <p14:tracePt t="15945" x="2260600" y="1365250"/>
          <p14:tracePt t="15961" x="2432050" y="1314450"/>
          <p14:tracePt t="15978" x="2609850" y="1282700"/>
          <p14:tracePt t="15995" x="2698750" y="1276350"/>
          <p14:tracePt t="16011" x="2851150" y="128270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C46CBB1-9876-A107-F7BB-9C7F3D8B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La réponse humorale dans l’inflammation T2 : les IgE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CB1B47-D5C6-59F0-66B9-BD84A65BE3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R="0"/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Geha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RS,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Jabara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HH, Brodeur SR. The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regulation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immunoglobulin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E class-switch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recombination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Nat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2003; 3: 721-732.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D0363243-FE05-915B-B23F-88668D9F4752}"/>
              </a:ext>
            </a:extLst>
          </p:cNvPr>
          <p:cNvSpPr txBox="1">
            <a:spLocks/>
          </p:cNvSpPr>
          <p:nvPr/>
        </p:nvSpPr>
        <p:spPr>
          <a:xfrm>
            <a:off x="6747492" y="1127690"/>
            <a:ext cx="5121602" cy="49218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Plusieurs isotypes d’</a:t>
            </a:r>
            <a:r>
              <a:rPr lang="fr-FR" sz="24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peuvent être produites par les lymphocytes B activés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Dépendante de l’environnement cytokinique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L’environnement cytokinique T2 (IL-4) stimule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le switch isotypique IgE spécifique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Nombreux </a:t>
            </a:r>
            <a:r>
              <a:rPr lang="fr-F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mécanismes de régulation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réduisant la quantité totale d’IgE disponible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B9B0B6-F0A4-BE04-9306-5C62F233F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13" y="905057"/>
            <a:ext cx="5501561" cy="480516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2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69"/>
    </mc:Choice>
    <mc:Fallback>
      <p:transition spd="slow" advTm="245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41" x="3054350" y="1104900"/>
          <p14:tracePt t="1447" x="3333750" y="876300"/>
          <p14:tracePt t="1459" x="3625850" y="673100"/>
          <p14:tracePt t="1476" x="4514850" y="234950"/>
          <p14:tracePt t="1493" x="5099050" y="63500"/>
          <p14:tracePt t="1509" x="5803900" y="6350"/>
          <p14:tracePt t="1526" x="6172200" y="63500"/>
          <p14:tracePt t="1543" x="6673850" y="279400"/>
          <p14:tracePt t="1559" x="6959600" y="431800"/>
          <p14:tracePt t="1577" x="7188200" y="590550"/>
          <p14:tracePt t="1593" x="7454900" y="774700"/>
          <p14:tracePt t="1609" x="7651750" y="914400"/>
          <p14:tracePt t="1626" x="8051800" y="1212850"/>
          <p14:tracePt t="1643" x="8388350" y="1460500"/>
          <p14:tracePt t="1659" x="8534400" y="1587500"/>
          <p14:tracePt t="2046" x="8534400" y="1619250"/>
          <p14:tracePt t="2053" x="8534400" y="1682750"/>
          <p14:tracePt t="2060" x="8540750" y="1771650"/>
          <p14:tracePt t="2076" x="8553450" y="2006600"/>
          <p14:tracePt t="2093" x="8572500" y="2165350"/>
          <p14:tracePt t="2109" x="8591550" y="2336800"/>
          <p14:tracePt t="2126" x="8604250" y="2432050"/>
          <p14:tracePt t="2143" x="8629650" y="2565400"/>
          <p14:tracePt t="2160" x="8642350" y="2628900"/>
          <p14:tracePt t="2176" x="8661400" y="2692400"/>
          <p14:tracePt t="2193" x="8667750" y="2724150"/>
          <p14:tracePt t="2210" x="8680450" y="2743200"/>
          <p14:tracePt t="2226" x="8705850" y="2768600"/>
          <p14:tracePt t="2243" x="8731250" y="2781300"/>
          <p14:tracePt t="2259" x="8782050" y="2787650"/>
          <p14:tracePt t="2578" x="8763000" y="2794000"/>
          <p14:tracePt t="2583" x="8731250" y="2806700"/>
          <p14:tracePt t="2593" x="8674100" y="2825750"/>
          <p14:tracePt t="2609" x="8534400" y="2863850"/>
          <p14:tracePt t="2626" x="8286750" y="2914650"/>
          <p14:tracePt t="2643" x="8083550" y="2952750"/>
          <p14:tracePt t="2645" x="7988300" y="2965450"/>
          <p14:tracePt t="2659" x="7766050" y="3022600"/>
          <p14:tracePt t="2676" x="7588250" y="3073400"/>
          <p14:tracePt t="2693" x="7378700" y="3175000"/>
          <p14:tracePt t="2709" x="7283450" y="3232150"/>
          <p14:tracePt t="2726" x="7219950" y="3289300"/>
          <p14:tracePt t="2743" x="7162800" y="3359150"/>
          <p14:tracePt t="2759" x="7143750" y="3390900"/>
          <p14:tracePt t="2776" x="7124700" y="3422650"/>
          <p14:tracePt t="2793" x="7118350" y="3429000"/>
          <p14:tracePt t="2809" x="7118350" y="3435350"/>
          <p14:tracePt t="2851" x="7118350" y="3441700"/>
          <p14:tracePt t="2865" x="7124700" y="3448050"/>
          <p14:tracePt t="2876" x="7137400" y="3454400"/>
          <p14:tracePt t="2892" x="7226300" y="3517900"/>
          <p14:tracePt t="2909" x="7296150" y="3556000"/>
          <p14:tracePt t="2926" x="7353300" y="3594100"/>
          <p14:tracePt t="2943" x="7372350" y="3600450"/>
          <p14:tracePt t="2960" x="7378700" y="3606800"/>
          <p14:tracePt t="2976" x="7385050" y="3606800"/>
          <p14:tracePt t="2992" x="7397750" y="3606800"/>
          <p14:tracePt t="3009" x="7448550" y="3594100"/>
          <p14:tracePt t="3026" x="7505700" y="3568700"/>
          <p14:tracePt t="3043" x="7575550" y="3543300"/>
          <p14:tracePt t="3059" x="7594600" y="3530600"/>
          <p14:tracePt t="3076" x="7613650" y="3524250"/>
          <p14:tracePt t="3093" x="7626350" y="3517900"/>
          <p14:tracePt t="3109" x="7639050" y="3517900"/>
          <p14:tracePt t="3126" x="7645400" y="3511550"/>
          <p14:tracePt t="3143" x="7658100" y="3498850"/>
          <p14:tracePt t="3159" x="7670800" y="3486150"/>
          <p14:tracePt t="3176" x="7683500" y="3473450"/>
          <p14:tracePt t="3193" x="7689850" y="3460750"/>
          <p14:tracePt t="3209" x="7689850" y="3435350"/>
          <p14:tracePt t="3226" x="7689850" y="3403600"/>
          <p14:tracePt t="3243" x="7689850" y="3371850"/>
          <p14:tracePt t="3259" x="7664450" y="3340100"/>
          <p14:tracePt t="3276" x="7620000" y="3295650"/>
          <p14:tracePt t="3293" x="7556500" y="3263900"/>
          <p14:tracePt t="3309" x="7512050" y="3263900"/>
          <p14:tracePt t="3326" x="7429500" y="3276600"/>
          <p14:tracePt t="3343" x="7378700" y="3302000"/>
          <p14:tracePt t="3359" x="7334250" y="3333750"/>
          <p14:tracePt t="3376" x="7321550" y="3346450"/>
          <p14:tracePt t="3392" x="7296150" y="3371850"/>
          <p14:tracePt t="3409" x="7264400" y="3416300"/>
          <p14:tracePt t="3426" x="7251700" y="3448050"/>
          <p14:tracePt t="3443" x="7245350" y="3575050"/>
          <p14:tracePt t="3459" x="7270750" y="3702050"/>
          <p14:tracePt t="3476" x="7334250" y="3841750"/>
          <p14:tracePt t="3493" x="7366000" y="3905250"/>
          <p14:tracePt t="3509" x="7397750" y="3943350"/>
          <p14:tracePt t="3526" x="7435850" y="3981450"/>
          <p14:tracePt t="3543" x="7473950" y="4006850"/>
          <p14:tracePt t="3559" x="7581900" y="4038600"/>
          <p14:tracePt t="3577" x="7670800" y="4051300"/>
          <p14:tracePt t="3593" x="7772400" y="4051300"/>
          <p14:tracePt t="3609" x="7835900" y="4051300"/>
          <p14:tracePt t="3626" x="7867650" y="4044950"/>
          <p14:tracePt t="3643" x="7893050" y="4038600"/>
          <p14:tracePt t="3659" x="7905750" y="4032250"/>
          <p14:tracePt t="3676" x="7950200" y="4000500"/>
          <p14:tracePt t="3693" x="7994650" y="3956050"/>
          <p14:tracePt t="3709" x="8058150" y="3898900"/>
          <p14:tracePt t="3726" x="8178800" y="3778250"/>
          <p14:tracePt t="3743" x="8235950" y="3689350"/>
          <p14:tracePt t="3759" x="8286750" y="3594100"/>
          <p14:tracePt t="3777" x="8299450" y="3549650"/>
          <p14:tracePt t="3793" x="8305800" y="3498850"/>
          <p14:tracePt t="3809" x="8299450" y="3429000"/>
          <p14:tracePt t="3826" x="8280400" y="3378200"/>
          <p14:tracePt t="3843" x="8197850" y="3276600"/>
          <p14:tracePt t="3859" x="8115300" y="3206750"/>
          <p14:tracePt t="3876" x="7981950" y="3136900"/>
          <p14:tracePt t="3893" x="7886700" y="3117850"/>
          <p14:tracePt t="3910" x="7759700" y="3111500"/>
          <p14:tracePt t="3926" x="7658100" y="3130550"/>
          <p14:tracePt t="3943" x="7581900" y="3155950"/>
          <p14:tracePt t="3959" x="7493000" y="3187700"/>
          <p14:tracePt t="3976" x="7454900" y="3200400"/>
          <p14:tracePt t="3993" x="7385050" y="3263900"/>
          <p14:tracePt t="4009" x="7334250" y="3333750"/>
          <p14:tracePt t="4026" x="7277100" y="3429000"/>
          <p14:tracePt t="4043" x="7219950" y="3549650"/>
          <p14:tracePt t="4059" x="7188200" y="3606800"/>
          <p14:tracePt t="4076" x="7169150" y="3676650"/>
          <p14:tracePt t="4093" x="7156450" y="3695700"/>
          <p14:tracePt t="4109" x="7156450" y="3721100"/>
          <p14:tracePt t="4126" x="7156450" y="3727450"/>
          <p14:tracePt t="4143" x="7156450" y="3740150"/>
          <p14:tracePt t="4145" x="7156450" y="3746500"/>
          <p14:tracePt t="4159" x="7162800" y="3759200"/>
          <p14:tracePt t="4176" x="7181850" y="3778250"/>
          <p14:tracePt t="4192" x="7213600" y="3803650"/>
          <p14:tracePt t="4209" x="7239000" y="3810000"/>
          <p14:tracePt t="4226" x="7315200" y="3829050"/>
          <p14:tracePt t="4243" x="7385050" y="3835400"/>
          <p14:tracePt t="4260" x="7480300" y="3835400"/>
          <p14:tracePt t="4276" x="7626350" y="3816350"/>
          <p14:tracePt t="4293" x="7715250" y="3790950"/>
          <p14:tracePt t="4309" x="7804150" y="3752850"/>
          <p14:tracePt t="4326" x="7842250" y="3721100"/>
          <p14:tracePt t="4343" x="7867650" y="3683000"/>
          <p14:tracePt t="4359" x="7880350" y="3657600"/>
          <p14:tracePt t="4376" x="7893050" y="3632200"/>
          <p14:tracePt t="4393" x="7905750" y="3581400"/>
          <p14:tracePt t="4411" x="7905750" y="3556000"/>
          <p14:tracePt t="4426" x="7905750" y="3511550"/>
          <p14:tracePt t="4442" x="7893050" y="3479800"/>
          <p14:tracePt t="4459" x="7861300" y="3429000"/>
          <p14:tracePt t="4476" x="7829550" y="3390900"/>
          <p14:tracePt t="4493" x="7778750" y="3359150"/>
          <p14:tracePt t="4509" x="7645400" y="3282950"/>
          <p14:tracePt t="4526" x="7531100" y="3251200"/>
          <p14:tracePt t="4543" x="7397750" y="3232150"/>
          <p14:tracePt t="4559" x="7346950" y="3232150"/>
          <p14:tracePt t="4576" x="7245350" y="3276600"/>
          <p14:tracePt t="4593" x="7162800" y="3340100"/>
          <p14:tracePt t="4609" x="7099300" y="3416300"/>
          <p14:tracePt t="4626" x="7029450" y="3530600"/>
          <p14:tracePt t="4643" x="7010400" y="3600450"/>
          <p14:tracePt t="4659" x="7004050" y="3676650"/>
          <p14:tracePt t="4677" x="7010400" y="3727450"/>
          <p14:tracePt t="4693" x="7023100" y="3778250"/>
          <p14:tracePt t="4709" x="7073900" y="3854450"/>
          <p14:tracePt t="4726" x="7131050" y="3905250"/>
          <p14:tracePt t="4743" x="7213600" y="3968750"/>
          <p14:tracePt t="4759" x="7277100" y="3987800"/>
          <p14:tracePt t="4776" x="7346950" y="4013200"/>
          <p14:tracePt t="4793" x="7448550" y="4025900"/>
          <p14:tracePt t="4809" x="7480300" y="4025900"/>
          <p14:tracePt t="4826" x="7512050" y="4025900"/>
          <p14:tracePt t="4843" x="7518400" y="4025900"/>
          <p14:tracePt t="4859" x="7524750" y="4032250"/>
          <p14:tracePt t="5306" x="7404100" y="4070350"/>
          <p14:tracePt t="5312" x="7213600" y="4127500"/>
          <p14:tracePt t="5319" x="7023100" y="4165600"/>
          <p14:tracePt t="5326" x="6845300" y="4197350"/>
          <p14:tracePt t="5343" x="6546850" y="4235450"/>
          <p14:tracePt t="5359" x="6292850" y="4260850"/>
          <p14:tracePt t="5376" x="5746750" y="4267200"/>
          <p14:tracePt t="5393" x="5353050" y="4210050"/>
          <p14:tracePt t="5409" x="4965700" y="4133850"/>
          <p14:tracePt t="5426" x="4851400" y="4108450"/>
          <p14:tracePt t="5443" x="4787900" y="4083050"/>
          <p14:tracePt t="5459" x="4768850" y="4070350"/>
          <p14:tracePt t="5477" x="4762500" y="4064000"/>
          <p14:tracePt t="5773" x="4718050" y="4076700"/>
          <p14:tracePt t="5780" x="4641850" y="4089400"/>
          <p14:tracePt t="5792" x="4552950" y="4095750"/>
          <p14:tracePt t="5809" x="4292600" y="4102100"/>
          <p14:tracePt t="5826" x="4083050" y="4064000"/>
          <p14:tracePt t="5843" x="3676650" y="3924300"/>
          <p14:tracePt t="5859" x="3346450" y="3714750"/>
          <p14:tracePt t="5876" x="2990850" y="3384550"/>
          <p14:tracePt t="5893" x="2857500" y="3162300"/>
          <p14:tracePt t="5909" x="2800350" y="3016250"/>
          <p14:tracePt t="5926" x="2774950" y="2844800"/>
          <p14:tracePt t="5943" x="2768600" y="2768600"/>
          <p14:tracePt t="5959" x="2768600" y="2730500"/>
          <p14:tracePt t="8008" x="2800350" y="2743200"/>
          <p14:tracePt t="8015" x="2832100" y="2774950"/>
          <p14:tracePt t="8026" x="2870200" y="2800350"/>
          <p14:tracePt t="8043" x="2965450" y="2876550"/>
          <p14:tracePt t="8059" x="2990850" y="2901950"/>
          <p14:tracePt t="8076" x="2997200" y="2908300"/>
          <p14:tracePt t="8092" x="3003550" y="2921000"/>
          <p14:tracePt t="8109" x="3009900" y="2927350"/>
          <p14:tracePt t="8126" x="3016250" y="2933700"/>
          <p14:tracePt t="8142" x="3016250" y="2940050"/>
          <p14:tracePt t="8159" x="3022600" y="2965450"/>
          <p14:tracePt t="8176" x="3028950" y="2997200"/>
          <p14:tracePt t="8194" x="3028950" y="3016250"/>
          <p14:tracePt t="8209" x="3028950" y="3041650"/>
          <p14:tracePt t="8226" x="3028950" y="3048000"/>
          <p14:tracePt t="8243" x="3028950" y="3086100"/>
          <p14:tracePt t="8259" x="3028950" y="3155950"/>
          <p14:tracePt t="8276" x="3016250" y="3232150"/>
          <p14:tracePt t="8292" x="3003550" y="3276600"/>
          <p14:tracePt t="8310" x="3003550" y="3289300"/>
          <p14:tracePt t="8326" x="3003550" y="3308350"/>
          <p14:tracePt t="8342" x="3003550" y="3346450"/>
          <p14:tracePt t="8359" x="3003550" y="3435350"/>
          <p14:tracePt t="8376" x="3009900" y="3492500"/>
          <p14:tracePt t="8393" x="3009900" y="3543300"/>
          <p14:tracePt t="8409" x="3009900" y="3556000"/>
          <p14:tracePt t="8426" x="3009900" y="3568700"/>
          <p14:tracePt t="8442" x="3016250" y="3600450"/>
          <p14:tracePt t="8459" x="3022600" y="3644900"/>
          <p14:tracePt t="8476" x="3022600" y="3746500"/>
          <p14:tracePt t="8493" x="3022600" y="3797300"/>
          <p14:tracePt t="8510" x="3022600" y="3860800"/>
          <p14:tracePt t="8526" x="3022600" y="3886200"/>
          <p14:tracePt t="8543" x="3022600" y="3898900"/>
          <p14:tracePt t="8559" x="3022600" y="3905250"/>
          <p14:tracePt t="8922" x="3028950" y="3892550"/>
          <p14:tracePt t="8929" x="3028950" y="3879850"/>
          <p14:tracePt t="8936" x="3048000" y="3860800"/>
          <p14:tracePt t="8943" x="3054350" y="3841750"/>
          <p14:tracePt t="8959" x="3086100" y="3784600"/>
          <p14:tracePt t="8976" x="3130550" y="3721100"/>
          <p14:tracePt t="8992" x="3187700" y="3632200"/>
          <p14:tracePt t="9009" x="3225800" y="3587750"/>
          <p14:tracePt t="9026" x="3263900" y="3536950"/>
          <p14:tracePt t="9043" x="3289300" y="3511550"/>
          <p14:tracePt t="9060" x="3346450" y="3467100"/>
          <p14:tracePt t="9076" x="3390900" y="3435350"/>
          <p14:tracePt t="9093" x="3435350" y="3397250"/>
          <p14:tracePt t="9109" x="3543300" y="3340100"/>
          <p14:tracePt t="9126" x="3606800" y="3302000"/>
          <p14:tracePt t="9143" x="3695700" y="3270250"/>
          <p14:tracePt t="9159" x="3746500" y="3244850"/>
          <p14:tracePt t="9176" x="3803650" y="3232150"/>
          <p14:tracePt t="9193" x="3911600" y="3206750"/>
          <p14:tracePt t="9209" x="3981450" y="3200400"/>
          <p14:tracePt t="9226" x="4083050" y="3187700"/>
          <p14:tracePt t="9243" x="4165600" y="3187700"/>
          <p14:tracePt t="9260" x="4273550" y="3187700"/>
          <p14:tracePt t="9276" x="4337050" y="3194050"/>
          <p14:tracePt t="9293" x="4394200" y="3206750"/>
          <p14:tracePt t="9309" x="4527550" y="3244850"/>
          <p14:tracePt t="9326" x="4635500" y="3289300"/>
          <p14:tracePt t="9342" x="4787900" y="3365500"/>
          <p14:tracePt t="9359" x="4864100" y="3409950"/>
          <p14:tracePt t="9376" x="4940300" y="3486150"/>
          <p14:tracePt t="9798" x="4940300" y="3536950"/>
          <p14:tracePt t="9802" x="4946650" y="3619500"/>
          <p14:tracePt t="9810" x="4953000" y="3714750"/>
          <p14:tracePt t="9826" x="4959350" y="3892550"/>
          <p14:tracePt t="9843" x="4972050" y="4006850"/>
          <p14:tracePt t="9859" x="4978400" y="4089400"/>
          <p14:tracePt t="9876" x="4978400" y="4152900"/>
          <p14:tracePt t="9893" x="4953000" y="4267200"/>
          <p14:tracePt t="9909" x="4927600" y="4356100"/>
          <p14:tracePt t="9926" x="4864100" y="4476750"/>
          <p14:tracePt t="9943" x="4832350" y="4540250"/>
          <p14:tracePt t="9959" x="4787900" y="4597400"/>
          <p14:tracePt t="9976" x="4718050" y="4699000"/>
          <p14:tracePt t="9993" x="4660900" y="4749800"/>
          <p14:tracePt t="10009" x="4565650" y="4838700"/>
          <p14:tracePt t="10026" x="4514850" y="4876800"/>
          <p14:tracePt t="10043" x="4432300" y="4927600"/>
          <p14:tracePt t="10059" x="4375150" y="4959350"/>
          <p14:tracePt t="10076" x="4305300" y="4984750"/>
          <p14:tracePt t="10092" x="4191000" y="5016500"/>
          <p14:tracePt t="10109" x="4127500" y="5029200"/>
          <p14:tracePt t="10126" x="4070350" y="5035550"/>
          <p14:tracePt t="10142" x="4032250" y="5035550"/>
          <p14:tracePt t="10159" x="3987800" y="5035550"/>
          <p14:tracePt t="10176" x="3956050" y="5035550"/>
          <p14:tracePt t="10193" x="3943350" y="5035550"/>
          <p14:tracePt t="10209" x="3937000" y="5029200"/>
          <p14:tracePt t="10226" x="3930650" y="5029200"/>
          <p14:tracePt t="10243" x="3930650" y="5022850"/>
          <p14:tracePt t="10512" x="3911600" y="5022850"/>
          <p14:tracePt t="10518" x="3892550" y="5022850"/>
          <p14:tracePt t="10526" x="3879850" y="5022850"/>
          <p14:tracePt t="10542" x="3822700" y="5022850"/>
          <p14:tracePt t="10559" x="3746500" y="5010150"/>
          <p14:tracePt t="10576" x="3683000" y="5003800"/>
          <p14:tracePt t="10594" x="3581400" y="4965700"/>
          <p14:tracePt t="10610" x="3511550" y="4933950"/>
          <p14:tracePt t="10626" x="3448050" y="4889500"/>
          <p14:tracePt t="10643" x="3378200" y="4832350"/>
          <p14:tracePt t="10659" x="3340100" y="4794250"/>
          <p14:tracePt t="10676" x="3302000" y="4743450"/>
          <p14:tracePt t="10692" x="3276600" y="4705350"/>
          <p14:tracePt t="10709" x="3244850" y="4648200"/>
          <p14:tracePt t="10726" x="3200400" y="4527550"/>
          <p14:tracePt t="10743" x="3181350" y="4438650"/>
          <p14:tracePt t="10759" x="3162300" y="4324350"/>
          <p14:tracePt t="10776" x="3162300" y="4286250"/>
          <p14:tracePt t="10793" x="3155950" y="4248150"/>
          <p14:tracePt t="10809" x="3155950" y="4216400"/>
          <p14:tracePt t="10826" x="3155950" y="4191000"/>
          <p14:tracePt t="10842" x="3155950" y="4102100"/>
          <p14:tracePt t="10859" x="3162300" y="4025900"/>
          <p14:tracePt t="10876" x="3181350" y="3892550"/>
          <p14:tracePt t="10893" x="3181350" y="3848100"/>
          <p14:tracePt t="10909" x="3181350" y="3816350"/>
          <p14:tracePt t="10926" x="3181350" y="3803650"/>
          <p14:tracePt t="10943" x="3181350" y="3784600"/>
          <p14:tracePt t="10959" x="3200400" y="3714750"/>
          <p14:tracePt t="10976" x="3219450" y="3644900"/>
          <p14:tracePt t="10993" x="3251200" y="3517900"/>
          <p14:tracePt t="11009" x="3263900" y="3467100"/>
          <p14:tracePt t="11026" x="3276600" y="3422650"/>
          <p14:tracePt t="11042" x="3276600" y="3403600"/>
          <p14:tracePt t="11059" x="3282950" y="3397250"/>
          <p14:tracePt t="11076" x="3308350" y="3346450"/>
          <p14:tracePt t="11092" x="3371850" y="3238500"/>
          <p14:tracePt t="11109" x="3486150" y="3079750"/>
          <p14:tracePt t="11126" x="3549650" y="2990850"/>
          <p14:tracePt t="11142" x="3600450" y="2933700"/>
          <p14:tracePt t="11145" x="3625850" y="2901950"/>
          <p14:tracePt t="11159" x="3670300" y="2870200"/>
          <p14:tracePt t="11176" x="3714750" y="2844800"/>
          <p14:tracePt t="11193" x="3778250" y="2819400"/>
          <p14:tracePt t="11209" x="3835400" y="2806700"/>
          <p14:tracePt t="11226" x="3924300" y="2806700"/>
          <p14:tracePt t="11243" x="3994150" y="2813050"/>
          <p14:tracePt t="11259" x="4102100" y="2838450"/>
          <p14:tracePt t="11276" x="4260850" y="2901950"/>
          <p14:tracePt t="11293" x="4349750" y="2959100"/>
          <p14:tracePt t="11309" x="4451350" y="3022600"/>
          <p14:tracePt t="11326" x="4508500" y="3073400"/>
          <p14:tracePt t="11343" x="4565650" y="3136900"/>
          <p14:tracePt t="11359" x="4673600" y="3257550"/>
          <p14:tracePt t="11376" x="4737100" y="3346450"/>
          <p14:tracePt t="11392" x="4819650" y="3486150"/>
          <p14:tracePt t="11409" x="4851400" y="3575050"/>
          <p14:tracePt t="11426" x="4883150" y="3765550"/>
          <p14:tracePt t="11442" x="4895850" y="3917950"/>
          <p14:tracePt t="11459" x="4895850" y="4102100"/>
          <p14:tracePt t="11476" x="4883150" y="4203700"/>
          <p14:tracePt t="11494" x="4832350" y="4375150"/>
          <p14:tracePt t="11509" x="4781550" y="4483100"/>
          <p14:tracePt t="11526" x="4724400" y="4565650"/>
          <p14:tracePt t="11542" x="4629150" y="4660900"/>
          <p14:tracePt t="11559" x="4552950" y="4724400"/>
          <p14:tracePt t="11576" x="4451350" y="4800600"/>
          <p14:tracePt t="11592" x="4305300" y="4902200"/>
          <p14:tracePt t="11609" x="4229100" y="4953000"/>
          <p14:tracePt t="11626" x="4127500" y="5003800"/>
          <p14:tracePt t="11642" x="4064000" y="5041900"/>
          <p14:tracePt t="11659" x="3962400" y="5067300"/>
          <p14:tracePt t="11676" x="3892550" y="5067300"/>
          <p14:tracePt t="11692" x="3810000" y="5067300"/>
          <p14:tracePt t="11709" x="3676650" y="5029200"/>
          <p14:tracePt t="11726" x="3606800" y="5003800"/>
          <p14:tracePt t="11742" x="3517900" y="4965700"/>
          <p14:tracePt t="11759" x="3479800" y="4933950"/>
          <p14:tracePt t="11776" x="3416300" y="4883150"/>
          <p14:tracePt t="11793" x="3390900" y="4851400"/>
          <p14:tracePt t="11809" x="3365500" y="4819650"/>
          <p14:tracePt t="11826" x="3302000" y="4737100"/>
          <p14:tracePt t="11842" x="3257550" y="4667250"/>
          <p14:tracePt t="11859" x="3194050" y="4514850"/>
          <p14:tracePt t="11876" x="3168650" y="4413250"/>
          <p14:tracePt t="11893" x="3143250" y="4311650"/>
          <p14:tracePt t="11909" x="3130550" y="4254500"/>
          <p14:tracePt t="11926" x="3130550" y="4184650"/>
          <p14:tracePt t="11942" x="3130550" y="4089400"/>
          <p14:tracePt t="11959" x="3143250" y="4019550"/>
          <p14:tracePt t="11976" x="3162300" y="3905250"/>
          <p14:tracePt t="11993" x="3181350" y="3816350"/>
          <p14:tracePt t="12010" x="3213100" y="3695700"/>
          <p14:tracePt t="12026" x="3238500" y="3613150"/>
          <p14:tracePt t="12042" x="3263900" y="3524250"/>
          <p14:tracePt t="12059" x="3302000" y="3435350"/>
          <p14:tracePt t="12076" x="3314700" y="3397250"/>
          <p14:tracePt t="12092" x="3321050" y="3371850"/>
          <p14:tracePt t="12109" x="3327400" y="3359150"/>
          <p14:tracePt t="12126" x="3333750" y="3346450"/>
          <p14:tracePt t="12142" x="3403600" y="3244850"/>
          <p14:tracePt t="12159" x="3467100" y="3175000"/>
          <p14:tracePt t="12176" x="3568700" y="3067050"/>
          <p14:tracePt t="12193" x="3625850" y="3016250"/>
          <p14:tracePt t="12210" x="3733800" y="2940050"/>
          <p14:tracePt t="12226" x="3790950" y="2908300"/>
          <p14:tracePt t="12242" x="3841750" y="2889250"/>
          <p14:tracePt t="12259" x="3892550" y="2863850"/>
          <p14:tracePt t="12276" x="3924300" y="2857500"/>
          <p14:tracePt t="12292" x="3975100" y="2851150"/>
          <p14:tracePt t="12309" x="4006850" y="2851150"/>
          <p14:tracePt t="12326" x="4076700" y="2857500"/>
          <p14:tracePt t="12342" x="4133850" y="2870200"/>
          <p14:tracePt t="12359" x="4203700" y="2895600"/>
          <p14:tracePt t="12376" x="4286250" y="2946400"/>
          <p14:tracePt t="12393" x="4324350" y="2971800"/>
          <p14:tracePt t="12409" x="4368800" y="3003550"/>
          <p14:tracePt t="12426" x="4394200" y="3028950"/>
          <p14:tracePt t="12443" x="4438650" y="3079750"/>
          <p14:tracePt t="12459" x="4470400" y="3124200"/>
          <p14:tracePt t="12476" x="4514850" y="3175000"/>
          <p14:tracePt t="12493" x="4565650" y="3244850"/>
          <p14:tracePt t="12509" x="4597400" y="3289300"/>
          <p14:tracePt t="12526" x="4635500" y="3340100"/>
          <p14:tracePt t="12542" x="4648200" y="3378200"/>
          <p14:tracePt t="12559" x="4654550" y="3416300"/>
          <p14:tracePt t="12576" x="4673600" y="3467100"/>
          <p14:tracePt t="12592" x="4679950" y="3505200"/>
          <p14:tracePt t="12609" x="4679950" y="3524250"/>
          <p14:tracePt t="12626" x="4679950" y="3536950"/>
          <p14:tracePt t="12642" x="4679950" y="3556000"/>
          <p14:tracePt t="12659" x="4679950" y="3581400"/>
          <p14:tracePt t="12676" x="4679950" y="3600450"/>
          <p14:tracePt t="12693" x="4692650" y="3638550"/>
          <p14:tracePt t="12710" x="4692650" y="3657600"/>
          <p14:tracePt t="12726" x="4692650" y="3676650"/>
          <p14:tracePt t="12742" x="4699000" y="3689350"/>
          <p14:tracePt t="12759" x="4699000" y="3695700"/>
          <p14:tracePt t="12776" x="4699000" y="3702050"/>
          <p14:tracePt t="12809" x="4705350" y="3702050"/>
          <p14:tracePt t="12828" x="4711700" y="3702050"/>
          <p14:tracePt t="12959" x="4718050" y="3702050"/>
          <p14:tracePt t="12986" x="4724400" y="3702050"/>
          <p14:tracePt t="12994" x="4724400" y="3695700"/>
          <p14:tracePt t="13007" x="4730750" y="3689350"/>
          <p14:tracePt t="13014" x="4737100" y="3683000"/>
          <p14:tracePt t="13026" x="4743450" y="3676650"/>
          <p14:tracePt t="13042" x="4762500" y="3657600"/>
          <p14:tracePt t="13059" x="4781550" y="3638550"/>
          <p14:tracePt t="13076" x="4851400" y="3562350"/>
          <p14:tracePt t="13092" x="4908550" y="3498850"/>
          <p14:tracePt t="13109" x="4946650" y="3448050"/>
          <p14:tracePt t="13126" x="4984750" y="3403600"/>
          <p14:tracePt t="13142" x="5003800" y="3384550"/>
          <p14:tracePt t="13159" x="5016500" y="3371850"/>
          <p14:tracePt t="13176" x="5022850" y="3365500"/>
          <p14:tracePt t="13194" x="5029200" y="3359150"/>
          <p14:tracePt t="13209" x="5029200" y="3352800"/>
          <p14:tracePt t="13614" x="5016500" y="3340100"/>
          <p14:tracePt t="13620" x="4997450" y="3327400"/>
          <p14:tracePt t="13627" x="4959350" y="3302000"/>
          <p14:tracePt t="13642" x="4864100" y="3238500"/>
          <p14:tracePt t="13659" x="4762500" y="3155950"/>
          <p14:tracePt t="13676" x="4641850" y="3028950"/>
          <p14:tracePt t="13693" x="4572000" y="2952750"/>
          <p14:tracePt t="13710" x="4483100" y="2844800"/>
          <p14:tracePt t="13726" x="4419600" y="2755900"/>
          <p14:tracePt t="13743" x="4343400" y="2667000"/>
          <p14:tracePt t="13759" x="4241800" y="2508250"/>
          <p14:tracePt t="13776" x="4184650" y="2413000"/>
          <p14:tracePt t="13792" x="4108450" y="2292350"/>
          <p14:tracePt t="13809" x="4089400" y="2247900"/>
          <p14:tracePt t="13826" x="4070350" y="2203450"/>
          <p14:tracePt t="13842" x="4064000" y="2184400"/>
          <p14:tracePt t="13859" x="4057650" y="2171700"/>
          <p14:tracePt t="13876" x="4051300" y="2165350"/>
          <p14:tracePt t="14116" x="4032250" y="2139950"/>
          <p14:tracePt t="14122" x="4006850" y="2101850"/>
          <p14:tracePt t="14129" x="3975100" y="2057400"/>
          <p14:tracePt t="14142" x="3917950" y="1968500"/>
          <p14:tracePt t="14159" x="3898900" y="1930400"/>
          <p14:tracePt t="14176" x="3879850" y="1885950"/>
          <p14:tracePt t="14192" x="3860800" y="1835150"/>
          <p14:tracePt t="14209" x="3841750" y="1790700"/>
          <p14:tracePt t="14226" x="3829050" y="1701800"/>
          <p14:tracePt t="14242" x="3822700" y="1631950"/>
          <p14:tracePt t="14259" x="3822700" y="1498600"/>
          <p14:tracePt t="14276" x="3822700" y="1428750"/>
          <p14:tracePt t="14292" x="3822700" y="1390650"/>
          <p14:tracePt t="14309" x="3829050" y="1358900"/>
          <p14:tracePt t="14326" x="3841750" y="1320800"/>
          <p14:tracePt t="14342" x="3943350" y="1143000"/>
          <p14:tracePt t="14359" x="4000500" y="1035050"/>
          <p14:tracePt t="14376" x="4089400" y="895350"/>
          <p14:tracePt t="14392" x="4165600" y="812800"/>
          <p14:tracePt t="14411" x="4298950" y="704850"/>
          <p14:tracePt t="14426" x="4375150" y="660400"/>
          <p14:tracePt t="14442" x="4451350" y="628650"/>
          <p14:tracePt t="14459" x="4578350" y="590550"/>
          <p14:tracePt t="14476" x="4654550" y="584200"/>
          <p14:tracePt t="14493" x="4819650" y="590550"/>
          <p14:tracePt t="14509" x="4883150" y="596900"/>
          <p14:tracePt t="15292" x="4889500" y="596900"/>
          <p14:tracePt t="15299" x="4895850" y="596900"/>
          <p14:tracePt t="15310" x="4908550" y="596900"/>
          <p14:tracePt t="15326" x="4965700" y="577850"/>
          <p14:tracePt t="15342" x="4997450" y="571500"/>
          <p14:tracePt t="15359" x="5022850" y="552450"/>
          <p14:tracePt t="15376" x="5048250" y="546100"/>
          <p14:tracePt t="15393" x="5060950" y="539750"/>
          <p14:tracePt t="15409" x="5105400" y="527050"/>
          <p14:tracePt t="15426" x="5130800" y="520700"/>
          <p14:tracePt t="15443" x="5175250" y="508000"/>
          <p14:tracePt t="15459" x="5194300" y="508000"/>
          <p14:tracePt t="15476" x="5219700" y="501650"/>
          <p14:tracePt t="15493" x="5238750" y="495300"/>
          <p14:tracePt t="15509" x="5245100" y="495300"/>
          <p14:tracePt t="15526" x="5257800" y="488950"/>
          <p14:tracePt t="15542" x="5264150" y="488950"/>
          <p14:tracePt t="15559" x="5270500" y="488950"/>
          <p14:tracePt t="15576" x="5276850" y="488950"/>
          <p14:tracePt t="16117" x="5283200" y="488950"/>
          <p14:tracePt t="16143" x="5289550" y="488950"/>
          <p14:tracePt t="16150" x="5295900" y="488950"/>
          <p14:tracePt t="16159" x="5308600" y="488950"/>
          <p14:tracePt t="16176" x="5378450" y="488950"/>
          <p14:tracePt t="16192" x="5530850" y="488950"/>
          <p14:tracePt t="16209" x="5626100" y="501650"/>
          <p14:tracePt t="16226" x="5734050" y="520700"/>
          <p14:tracePt t="16242" x="5784850" y="527050"/>
          <p14:tracePt t="16259" x="5810250" y="533400"/>
          <p14:tracePt t="16276" x="5861050" y="546100"/>
          <p14:tracePt t="16292" x="5892800" y="552450"/>
          <p14:tracePt t="16309" x="5918200" y="565150"/>
          <p14:tracePt t="16326" x="5924550" y="565150"/>
          <p14:tracePt t="16343" x="5937250" y="565150"/>
          <p14:tracePt t="16359" x="5943600" y="565150"/>
          <p14:tracePt t="16376" x="5949950" y="565150"/>
          <p14:tracePt t="16409" x="5956300" y="565150"/>
          <p14:tracePt t="18736" x="5962650" y="571500"/>
          <p14:tracePt t="18743" x="5988050" y="596900"/>
          <p14:tracePt t="18749" x="6007100" y="628650"/>
          <p14:tracePt t="18759" x="6038850" y="654050"/>
          <p14:tracePt t="18776" x="6096000" y="736600"/>
          <p14:tracePt t="18792" x="6172200" y="838200"/>
          <p14:tracePt t="18809" x="6210300" y="901700"/>
          <p14:tracePt t="18826" x="6242050" y="971550"/>
          <p14:tracePt t="18842" x="6254750" y="996950"/>
          <p14:tracePt t="18859" x="6267450" y="1041400"/>
          <p14:tracePt t="18876" x="6273800" y="1066800"/>
          <p14:tracePt t="18892" x="6273800" y="1092200"/>
          <p14:tracePt t="18909" x="6267450" y="1123950"/>
          <p14:tracePt t="18926" x="6261100" y="1136650"/>
          <p14:tracePt t="18942" x="6248400" y="114300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C46CBB1-9876-A107-F7BB-9C7F3D8B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La réponse humorale dans l’inflammation T2 : les IgE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CB1B47-D5C6-59F0-66B9-BD84A65BE3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R="0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Colas L,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Magnan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Brouard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S. Immunoglobulin E response in health and disease beyond allergic disorders.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Allergy 2022; 77: 1700-1718.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FD3DBE-D249-35D9-DFD1-4B2AD8491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50" y="929309"/>
            <a:ext cx="4655314" cy="4916458"/>
          </a:xfrm>
          <a:prstGeom prst="rect">
            <a:avLst/>
          </a:prstGeom>
        </p:spPr>
      </p:pic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D0363243-FE05-915B-B23F-88668D9F4752}"/>
              </a:ext>
            </a:extLst>
          </p:cNvPr>
          <p:cNvSpPr txBox="1">
            <a:spLocks/>
          </p:cNvSpPr>
          <p:nvPr/>
        </p:nvSpPr>
        <p:spPr>
          <a:xfrm>
            <a:off x="6747492" y="1127690"/>
            <a:ext cx="5121602" cy="492182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Plusieurs isotypes d’</a:t>
            </a:r>
            <a:r>
              <a:rPr lang="fr-FR" sz="2400" b="1" dirty="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peuvent être produites par les lymphocytes B activés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Dépendante de l’environnement cytokinique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fr-FR" sz="16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L’environnement cytokinique T2 (IL-4) stimule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switch isotypique IgE spécifique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Nombreux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mécanismes de régulation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réduisant la quantité totale d’IgE disponible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8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75"/>
    </mc:Choice>
    <mc:Fallback>
      <p:transition spd="slow" advTm="25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19" x="6267450" y="1162050"/>
          <p14:tracePt t="2025" x="6337300" y="1193800"/>
          <p14:tracePt t="2033" x="6419850" y="1238250"/>
          <p14:tracePt t="2040" x="6502400" y="1295400"/>
          <p14:tracePt t="2056" x="6642100" y="1403350"/>
          <p14:tracePt t="2074" x="6775450" y="1536700"/>
          <p14:tracePt t="2090" x="6832600" y="1606550"/>
          <p14:tracePt t="2106" x="6877050" y="1676400"/>
          <p14:tracePt t="2123" x="6927850" y="1784350"/>
          <p14:tracePt t="2140" x="6946900" y="1841500"/>
          <p14:tracePt t="2156" x="6953250" y="1924050"/>
          <p14:tracePt t="2173" x="6953250" y="2000250"/>
          <p14:tracePt t="2190" x="6934200" y="2146300"/>
          <p14:tracePt t="2207" x="6915150" y="2216150"/>
          <p14:tracePt t="2223" x="6889750" y="2266950"/>
          <p14:tracePt t="2240" x="6826250" y="2336800"/>
          <p14:tracePt t="2257" x="6756400" y="2387600"/>
          <p14:tracePt t="2273" x="6591300" y="2457450"/>
          <p14:tracePt t="2290" x="6464300" y="2508250"/>
          <p14:tracePt t="2307" x="6350000" y="2552700"/>
          <p14:tracePt t="2323" x="6203950" y="2609850"/>
          <p14:tracePt t="2340" x="6134100" y="2647950"/>
          <p14:tracePt t="2356" x="6051550" y="2686050"/>
          <p14:tracePt t="2373" x="6013450" y="2698750"/>
          <p14:tracePt t="2796" x="6013450" y="2692400"/>
          <p14:tracePt t="2824" x="6019800" y="2686050"/>
          <p14:tracePt t="2858" x="6026150" y="2679700"/>
          <p14:tracePt t="2872" x="6026150" y="2673350"/>
          <p14:tracePt t="2878" x="6026150" y="2667000"/>
          <p14:tracePt t="2892" x="6032500" y="2667000"/>
          <p14:tracePt t="2907" x="6032500" y="2660650"/>
          <p14:tracePt t="2923" x="6032500" y="2654300"/>
          <p14:tracePt t="2940" x="6045200" y="2641600"/>
          <p14:tracePt t="2957" x="6045200" y="2635250"/>
          <p14:tracePt t="2973" x="6045200" y="2622550"/>
          <p14:tracePt t="2990" x="6057900" y="2603500"/>
          <p14:tracePt t="3007" x="6070600" y="2571750"/>
          <p14:tracePt t="3023" x="6115050" y="2508250"/>
          <p14:tracePt t="3040" x="6140450" y="2470150"/>
          <p14:tracePt t="3057" x="6159500" y="2451100"/>
          <p14:tracePt t="3073" x="6172200" y="2438400"/>
          <p14:tracePt t="3090" x="6178550" y="2432050"/>
          <p14:tracePt t="3106" x="6197600" y="2425700"/>
          <p14:tracePt t="3124" x="6203950" y="2425700"/>
          <p14:tracePt t="3140" x="6216650" y="2419350"/>
          <p14:tracePt t="3156" x="6223000" y="2419350"/>
          <p14:tracePt t="3173" x="6235700" y="2406650"/>
          <p14:tracePt t="3190" x="6242050" y="2400300"/>
          <p14:tracePt t="3206" x="6254750" y="2400300"/>
          <p14:tracePt t="3223" x="6273800" y="2387600"/>
          <p14:tracePt t="3240" x="6273800" y="2381250"/>
          <p14:tracePt t="3256" x="6286500" y="2374900"/>
          <p14:tracePt t="3273" x="6292850" y="2368550"/>
          <p14:tracePt t="3290" x="6299200" y="2362200"/>
          <p14:tracePt t="3307" x="6305550" y="2362200"/>
          <p14:tracePt t="3323" x="6305550" y="2355850"/>
          <p14:tracePt t="3340" x="6311900" y="2355850"/>
          <p14:tracePt t="3357" x="6311900" y="2349500"/>
          <p14:tracePt t="3373" x="6318250" y="2349500"/>
          <p14:tracePt t="3428" x="6311900" y="2349500"/>
          <p14:tracePt t="3435" x="6311900" y="2355850"/>
          <p14:tracePt t="3442" x="6299200" y="2362200"/>
          <p14:tracePt t="3456" x="6273800" y="2400300"/>
          <p14:tracePt t="3473" x="6153150" y="2565400"/>
          <p14:tracePt t="3490" x="5664200" y="3441700"/>
          <p14:tracePt t="3506" x="5524500" y="3740150"/>
          <p14:tracePt t="6041" x="5524500" y="3733800"/>
          <p14:tracePt t="6075" x="5524500" y="3727450"/>
          <p14:tracePt t="6082" x="5524500" y="3721100"/>
          <p14:tracePt t="6102" x="5530850" y="3714750"/>
          <p14:tracePt t="6116" x="5530850" y="3708400"/>
          <p14:tracePt t="6123" x="5537200" y="3708400"/>
          <p14:tracePt t="6140" x="5537200" y="3702050"/>
          <p14:tracePt t="6157" x="5537200" y="3695700"/>
          <p14:tracePt t="6174" x="5543550" y="3683000"/>
          <p14:tracePt t="6206" x="5543550" y="3670300"/>
          <p14:tracePt t="6223" x="5543550" y="3663950"/>
          <p14:tracePt t="6240" x="5549900" y="3657600"/>
          <p14:tracePt t="6256" x="5549900" y="3651250"/>
          <p14:tracePt t="6290" x="5549900" y="3638550"/>
          <p14:tracePt t="6306" x="5556250" y="3632200"/>
          <p14:tracePt t="6323" x="5562600" y="3613150"/>
          <p14:tracePt t="6340" x="5562600" y="3600450"/>
          <p14:tracePt t="6357" x="5575300" y="3575050"/>
          <p14:tracePt t="6374" x="5575300" y="3556000"/>
          <p14:tracePt t="6390" x="5588000" y="3536950"/>
          <p14:tracePt t="6406" x="5594350" y="3498850"/>
          <p14:tracePt t="6423" x="5600700" y="3479800"/>
          <p14:tracePt t="6440" x="5619750" y="3435350"/>
          <p14:tracePt t="6456" x="5619750" y="3409950"/>
          <p14:tracePt t="6473" x="5632450" y="3384550"/>
          <p14:tracePt t="6490" x="5645150" y="3340100"/>
          <p14:tracePt t="6506" x="5651500" y="3321050"/>
          <p14:tracePt t="6523" x="5657850" y="3282950"/>
          <p14:tracePt t="6540" x="5670550" y="3257550"/>
          <p14:tracePt t="6556" x="5683250" y="3219450"/>
          <p14:tracePt t="6573" x="5683250" y="3187700"/>
          <p14:tracePt t="6590" x="5695950" y="3162300"/>
          <p14:tracePt t="6606" x="5708650" y="3117850"/>
          <p14:tracePt t="6623" x="5715000" y="3105150"/>
          <p14:tracePt t="6640" x="5721350" y="3079750"/>
          <p14:tracePt t="6656" x="5727700" y="3067050"/>
          <p14:tracePt t="6673" x="5727700" y="3054350"/>
          <p14:tracePt t="6690" x="5734050" y="3048000"/>
          <p14:tracePt t="7237" x="5727700" y="3048000"/>
          <p14:tracePt t="7258" x="5721350" y="3048000"/>
          <p14:tracePt t="7265" x="5715000" y="3048000"/>
          <p14:tracePt t="7279" x="5708650" y="3048000"/>
          <p14:tracePt t="7290" x="5708650" y="3041650"/>
          <p14:tracePt t="7306" x="5645150" y="3028950"/>
          <p14:tracePt t="7323" x="5588000" y="3009900"/>
          <p14:tracePt t="7340" x="5422900" y="2978150"/>
          <p14:tracePt t="7356" x="5276850" y="2965450"/>
          <p14:tracePt t="7374" x="5137150" y="2959100"/>
          <p14:tracePt t="7390" x="4908550" y="2971800"/>
          <p14:tracePt t="7407" x="4768850" y="3009900"/>
          <p14:tracePt t="7423" x="4578350" y="3111500"/>
          <p14:tracePt t="7440" x="4451350" y="3244850"/>
          <p14:tracePt t="7458" x="4222750" y="3562350"/>
          <p14:tracePt t="7473" x="4108450" y="3746500"/>
          <p14:tracePt t="7490" x="4038600" y="3873500"/>
          <p14:tracePt t="7506" x="3975100" y="3994150"/>
          <p14:tracePt t="7523" x="3949700" y="4044950"/>
          <p14:tracePt t="7540" x="3943350" y="4083050"/>
          <p14:tracePt t="9047" x="3956050" y="4064000"/>
          <p14:tracePt t="9053" x="4032250" y="3987800"/>
          <p14:tracePt t="9060" x="4197350" y="3822700"/>
          <p14:tracePt t="9073" x="4362450" y="3657600"/>
          <p14:tracePt t="9090" x="4591050" y="3429000"/>
          <p14:tracePt t="9106" x="4667250" y="3365500"/>
          <p14:tracePt t="9123" x="4718050" y="3321050"/>
          <p14:tracePt t="9140" x="4737100" y="3302000"/>
          <p14:tracePt t="9495" x="4737100" y="3289300"/>
          <p14:tracePt t="9500" x="4749800" y="3282950"/>
          <p14:tracePt t="9508" x="4756150" y="3270250"/>
          <p14:tracePt t="9523" x="4775200" y="3251200"/>
          <p14:tracePt t="9540" x="4787900" y="3232150"/>
          <p14:tracePt t="9557" x="4813300" y="3206750"/>
          <p14:tracePt t="9573" x="4826000" y="3194050"/>
          <p14:tracePt t="9590" x="4845050" y="3168650"/>
          <p14:tracePt t="9606" x="4857750" y="3155950"/>
          <p14:tracePt t="9623" x="4870450" y="3143250"/>
          <p14:tracePt t="9624" x="4876800" y="3136900"/>
          <p14:tracePt t="9640" x="4883150" y="3124200"/>
          <p14:tracePt t="9657" x="4889500" y="3124200"/>
          <p14:tracePt t="9673" x="4895850" y="3111500"/>
          <p14:tracePt t="9690" x="4902200" y="3105150"/>
          <p14:tracePt t="9723" x="4908550" y="3098800"/>
          <p14:tracePt t="9756" x="4914900" y="3092450"/>
          <p14:tracePt t="9773" x="4921250" y="3086100"/>
          <p14:tracePt t="9790" x="4927600" y="3073400"/>
          <p14:tracePt t="9806" x="4933950" y="3067050"/>
          <p14:tracePt t="9823" x="4940300" y="3060700"/>
          <p14:tracePt t="9840" x="4946650" y="3054350"/>
          <p14:tracePt t="9873" x="4959350" y="3035300"/>
          <p14:tracePt t="9890" x="4991100" y="2997200"/>
          <p14:tracePt t="9906" x="5080000" y="2863850"/>
          <p14:tracePt t="9923" x="5137150" y="2768600"/>
          <p14:tracePt t="9940" x="5213350" y="2647950"/>
          <p14:tracePt t="9956" x="5257800" y="2571750"/>
          <p14:tracePt t="9973" x="5302250" y="2508250"/>
          <p14:tracePt t="9990" x="5346700" y="2419350"/>
          <p14:tracePt t="10006" x="5378450" y="2368550"/>
          <p14:tracePt t="10023" x="5416550" y="2305050"/>
          <p14:tracePt t="10040" x="5422900" y="2286000"/>
          <p14:tracePt t="10057" x="5435600" y="2266950"/>
          <p14:tracePt t="10073" x="5435600" y="2260600"/>
          <p14:tracePt t="10090" x="5435600" y="2254250"/>
          <p14:tracePt t="10106" x="5441950" y="2247900"/>
          <p14:tracePt t="10140" x="5441950" y="2241550"/>
          <p14:tracePt t="10814" x="5448300" y="2241550"/>
          <p14:tracePt t="10820" x="5448300" y="2235200"/>
          <p14:tracePt t="10827" x="5454650" y="2235200"/>
          <p14:tracePt t="10840" x="5467350" y="2228850"/>
          <p14:tracePt t="10857" x="5511800" y="2203450"/>
          <p14:tracePt t="10873" x="5556250" y="2184400"/>
          <p14:tracePt t="10890" x="5607050" y="2165350"/>
          <p14:tracePt t="10907" x="5645150" y="2146300"/>
          <p14:tracePt t="10923" x="5689600" y="2133600"/>
          <p14:tracePt t="10940" x="5721350" y="2127250"/>
          <p14:tracePt t="10956" x="5759450" y="2127250"/>
          <p14:tracePt t="10973" x="5816600" y="2114550"/>
          <p14:tracePt t="10990" x="5854700" y="2108200"/>
          <p14:tracePt t="11006" x="5880100" y="2108200"/>
          <p14:tracePt t="11023" x="5899150" y="2108200"/>
          <p14:tracePt t="11040" x="5911850" y="2101850"/>
          <p14:tracePt t="13708" x="5892800" y="2108200"/>
          <p14:tracePt t="13715" x="5873750" y="2108200"/>
          <p14:tracePt t="13723" x="5848350" y="2120900"/>
          <p14:tracePt t="13740" x="5765800" y="2146300"/>
          <p14:tracePt t="13756" x="5645150" y="2190750"/>
          <p14:tracePt t="13773" x="5588000" y="2216150"/>
          <p14:tracePt t="13790" x="5543550" y="2228850"/>
          <p14:tracePt t="13806" x="5505450" y="2241550"/>
          <p14:tracePt t="13823" x="5486400" y="2254250"/>
          <p14:tracePt t="13839" x="5461000" y="2266950"/>
          <p14:tracePt t="13856" x="5435600" y="2279650"/>
          <p14:tracePt t="13873" x="5416550" y="2292350"/>
          <p14:tracePt t="13891" x="5397500" y="2305050"/>
          <p14:tracePt t="13907" x="5378450" y="2317750"/>
          <p14:tracePt t="13923" x="5372100" y="2330450"/>
          <p14:tracePt t="13940" x="5365750" y="2336800"/>
          <p14:tracePt t="13956" x="5359400" y="2349500"/>
          <p14:tracePt t="13973" x="5353050" y="2355850"/>
          <p14:tracePt t="13990" x="5346700" y="2368550"/>
          <p14:tracePt t="14006" x="5340350" y="2393950"/>
          <p14:tracePt t="14023" x="5334000" y="2432050"/>
          <p14:tracePt t="14039" x="5327650" y="2489200"/>
          <p14:tracePt t="14056" x="5327650" y="2527300"/>
          <p14:tracePt t="14073" x="5327650" y="2584450"/>
          <p14:tracePt t="14090" x="5334000" y="2622550"/>
          <p14:tracePt t="14107" x="5359400" y="2679700"/>
          <p14:tracePt t="14123" x="5429250" y="2813050"/>
          <p14:tracePt t="14140" x="5492750" y="2908300"/>
          <p14:tracePt t="14142" x="5518150" y="2959100"/>
          <p14:tracePt t="14156" x="5581650" y="3060700"/>
          <p14:tracePt t="14173" x="5657850" y="3149600"/>
          <p14:tracePt t="14190" x="5772150" y="3276600"/>
          <p14:tracePt t="14206" x="5842000" y="3352800"/>
          <p14:tracePt t="14223" x="5911850" y="3409950"/>
          <p14:tracePt t="14240" x="5975350" y="3467100"/>
          <p14:tracePt t="14256" x="6007100" y="3486150"/>
          <p14:tracePt t="16260" x="6007100" y="3479800"/>
          <p14:tracePt t="16294" x="6007100" y="3473450"/>
          <p14:tracePt t="16321" x="6007100" y="3467100"/>
          <p14:tracePt t="16363" x="6007100" y="3460750"/>
          <p14:tracePt t="16383" x="6007100" y="3454400"/>
          <p14:tracePt t="16411" x="6013450" y="3448050"/>
          <p14:tracePt t="16452" x="6013450" y="3441700"/>
          <p14:tracePt t="16502" x="6013450" y="3435350"/>
          <p14:tracePt t="24385" x="6019800" y="343535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C5FBB02-E5DB-40D5-8011-28C78FBB7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9888" y="931735"/>
            <a:ext cx="5869206" cy="488402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Colocalisation avec :</a:t>
            </a:r>
          </a:p>
          <a:p>
            <a:pPr lvl="1"/>
            <a:r>
              <a:rPr lang="fr-FR" dirty="0"/>
              <a:t>L’épithélium bronchique/nasale</a:t>
            </a:r>
          </a:p>
          <a:p>
            <a:pPr lvl="1"/>
            <a:r>
              <a:rPr lang="fr-FR" dirty="0"/>
              <a:t>Les cellules glandulaires</a:t>
            </a:r>
          </a:p>
          <a:p>
            <a:pPr lvl="1"/>
            <a:r>
              <a:rPr lang="fr-FR" dirty="0"/>
              <a:t>Le muscle lisse bronchique</a:t>
            </a:r>
          </a:p>
          <a:p>
            <a:r>
              <a:rPr lang="fr-FR" b="1" dirty="0"/>
              <a:t>Granules </a:t>
            </a:r>
          </a:p>
          <a:p>
            <a:pPr lvl="1"/>
            <a:r>
              <a:rPr lang="fr-FR" dirty="0"/>
              <a:t>Histamine, tryptase</a:t>
            </a:r>
          </a:p>
          <a:p>
            <a:pPr lvl="1"/>
            <a:r>
              <a:rPr lang="fr-FR" dirty="0"/>
              <a:t>Prostaglandines</a:t>
            </a:r>
          </a:p>
          <a:p>
            <a:r>
              <a:rPr lang="fr-FR" dirty="0"/>
              <a:t>Production de cytokines, chimiokines</a:t>
            </a:r>
          </a:p>
          <a:p>
            <a:r>
              <a:rPr lang="fr-FR" b="1" dirty="0"/>
              <a:t>Activation</a:t>
            </a:r>
            <a:r>
              <a:rPr lang="fr-FR" dirty="0"/>
              <a:t> :</a:t>
            </a:r>
          </a:p>
          <a:p>
            <a:pPr lvl="1"/>
            <a:r>
              <a:rPr lang="fr-FR" dirty="0"/>
              <a:t>Cross-Link des IgE fixés à la surface</a:t>
            </a:r>
          </a:p>
          <a:p>
            <a:pPr lvl="1"/>
            <a:r>
              <a:rPr lang="fr-FR" dirty="0"/>
              <a:t>Stimulation de récepteurs (PRR, TLR etc.)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FB6DB10-6B38-4582-B51A-A24286ADF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Les mastocytes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1989368-1AA2-45B2-A0B8-8C6CB9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400" i="0" dirty="0">
                <a:latin typeface="Arial" panose="020B0604020202020204" pitchFamily="34" charset="0"/>
                <a:cs typeface="Arial" panose="020B0604020202020204" pitchFamily="34" charset="0"/>
              </a:rPr>
              <a:t>Bradding, P., A.F. Walls, and S.T. Holgate,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role of the mast cell in the pathophysiology of asthma.</a:t>
            </a:r>
            <a:r>
              <a:rPr lang="de-DE" sz="1400" i="0" dirty="0"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de-DE" sz="1400" i="0" dirty="0" err="1">
                <a:latin typeface="Arial" panose="020B0604020202020204" pitchFamily="34" charset="0"/>
                <a:cs typeface="Arial" panose="020B0604020202020204" pitchFamily="34" charset="0"/>
              </a:rPr>
              <a:t>Allergy</a:t>
            </a:r>
            <a:r>
              <a:rPr lang="de-DE" sz="1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i="0" dirty="0" err="1"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de-DE" sz="1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i="0" dirty="0" err="1"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de-DE" sz="1400" i="0" dirty="0">
                <a:latin typeface="Arial" panose="020B0604020202020204" pitchFamily="34" charset="0"/>
                <a:cs typeface="Arial" panose="020B0604020202020204" pitchFamily="34" charset="0"/>
              </a:rPr>
              <a:t>, 2006. </a:t>
            </a:r>
            <a:r>
              <a:rPr lang="de-DE" sz="1400" b="1" i="0" dirty="0">
                <a:latin typeface="Arial" panose="020B0604020202020204" pitchFamily="34" charset="0"/>
                <a:cs typeface="Arial" panose="020B0604020202020204" pitchFamily="34" charset="0"/>
              </a:rPr>
              <a:t>117</a:t>
            </a:r>
            <a:r>
              <a:rPr lang="de-DE" sz="1400" i="0" dirty="0">
                <a:latin typeface="Arial" panose="020B0604020202020204" pitchFamily="34" charset="0"/>
                <a:cs typeface="Arial" panose="020B0604020202020204" pitchFamily="34" charset="0"/>
              </a:rPr>
              <a:t>(6): p. 1277-84.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C26F0A-6A69-45CB-A2F5-6A700710B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922" y="886072"/>
            <a:ext cx="5037163" cy="492968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368"/>
    </mc:Choice>
    <mc:Fallback>
      <p:transition spd="slow" advTm="52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13" x="6013450" y="3429000"/>
          <p14:tracePt t="2719" x="6000750" y="3403600"/>
          <p14:tracePt t="2731" x="5981700" y="3384550"/>
          <p14:tracePt t="2748" x="5943600" y="3321050"/>
          <p14:tracePt t="2765" x="5918200" y="3276600"/>
          <p14:tracePt t="2781" x="5886450" y="3206750"/>
          <p14:tracePt t="2798" x="5873750" y="3187700"/>
          <p14:tracePt t="2814" x="5867400" y="3175000"/>
          <p14:tracePt t="2831" x="5867400" y="3162300"/>
          <p14:tracePt t="2848" x="5861050" y="3155950"/>
          <p14:tracePt t="2864" x="5848350" y="3111500"/>
          <p14:tracePt t="2883" x="5835650" y="3092450"/>
          <p14:tracePt t="2898" x="5829300" y="3067050"/>
          <p14:tracePt t="2914" x="5829300" y="3060700"/>
          <p14:tracePt t="2931" x="5829300" y="3054350"/>
          <p14:tracePt t="2948" x="5816600" y="3041650"/>
          <p14:tracePt t="2965" x="5810250" y="3003550"/>
          <p14:tracePt t="2981" x="5797550" y="2952750"/>
          <p14:tracePt t="2998" x="5797550" y="2940050"/>
          <p14:tracePt t="3014" x="5784850" y="2914650"/>
          <p14:tracePt t="3031" x="5784850" y="2908300"/>
          <p14:tracePt t="3048" x="5784850" y="2901950"/>
          <p14:tracePt t="3064" x="5784850" y="2889250"/>
          <p14:tracePt t="3081" x="5784850" y="2882900"/>
          <p14:tracePt t="3098" x="5784850" y="2851150"/>
          <p14:tracePt t="3114" x="5784850" y="2832100"/>
          <p14:tracePt t="3131" x="5784850" y="2819400"/>
          <p14:tracePt t="3148" x="5784850" y="2806700"/>
          <p14:tracePt t="3181" x="5784850" y="2794000"/>
          <p14:tracePt t="3197" x="5784850" y="2787650"/>
          <p14:tracePt t="3214" x="5791200" y="2781300"/>
          <p14:tracePt t="3231" x="5791200" y="2768600"/>
          <p14:tracePt t="3248" x="5797550" y="2749550"/>
          <p14:tracePt t="3265" x="5803900" y="2743200"/>
          <p14:tracePt t="3281" x="5803900" y="2730500"/>
          <p14:tracePt t="3298" x="5816600" y="2698750"/>
          <p14:tracePt t="3314" x="5835650" y="2667000"/>
          <p14:tracePt t="3331" x="5842000" y="2628900"/>
          <p14:tracePt t="3348" x="5854700" y="2603500"/>
          <p14:tracePt t="3364" x="5861050" y="2584450"/>
          <p14:tracePt t="3381" x="5867400" y="2559050"/>
          <p14:tracePt t="3398" x="5873750" y="2540000"/>
          <p14:tracePt t="3414" x="5880100" y="2514600"/>
          <p14:tracePt t="3431" x="5899150" y="2470150"/>
          <p14:tracePt t="3448" x="5911850" y="2393950"/>
          <p14:tracePt t="3464" x="5911850" y="2368550"/>
          <p14:tracePt t="3481" x="5911850" y="2343150"/>
          <p14:tracePt t="3498" x="5911850" y="2305050"/>
          <p14:tracePt t="3514" x="5911850" y="2286000"/>
          <p14:tracePt t="3531" x="5911850" y="2266950"/>
          <p14:tracePt t="3548" x="5905500" y="2254250"/>
          <p14:tracePt t="3564" x="5905500" y="2241550"/>
          <p14:tracePt t="3581" x="5905500" y="2235200"/>
          <p14:tracePt t="3598" x="5905500" y="2228850"/>
          <p14:tracePt t="3600" x="5905500" y="2222500"/>
          <p14:tracePt t="3614" x="5905500" y="2216150"/>
          <p14:tracePt t="3868" x="5905500" y="2209800"/>
          <p14:tracePt t="3895" x="5911850" y="2209800"/>
          <p14:tracePt t="3901" x="5911850" y="2203450"/>
          <p14:tracePt t="3922" x="5911850" y="2197100"/>
          <p14:tracePt t="3929" x="5911850" y="2190750"/>
          <p14:tracePt t="3950" x="5911850" y="2184400"/>
          <p14:tracePt t="3957" x="5911850" y="2178050"/>
          <p14:tracePt t="3964" x="5911850" y="2171700"/>
          <p14:tracePt t="3981" x="5911850" y="2165350"/>
          <p14:tracePt t="3998" x="5918200" y="2127250"/>
          <p14:tracePt t="4015" x="5924550" y="2095500"/>
          <p14:tracePt t="4031" x="5924550" y="2044700"/>
          <p14:tracePt t="4048" x="5930900" y="1962150"/>
          <p14:tracePt t="4064" x="5930900" y="1936750"/>
          <p14:tracePt t="4081" x="5930900" y="1917700"/>
          <p14:tracePt t="4097" x="5930900" y="1905000"/>
          <p14:tracePt t="4115" x="5930900" y="1898650"/>
          <p14:tracePt t="4131" x="5930900" y="1892300"/>
          <p14:tracePt t="4150" x="5930900" y="1885950"/>
          <p14:tracePt t="4164" x="5930900" y="1879600"/>
          <p14:tracePt t="4191" x="5930900" y="1873250"/>
          <p14:tracePt t="4197" x="5930900" y="1866900"/>
          <p14:tracePt t="4214" x="5924550" y="1841500"/>
          <p14:tracePt t="4232" x="5911850" y="1809750"/>
          <p14:tracePt t="4247" x="5911850" y="1797050"/>
          <p14:tracePt t="4265" x="5911850" y="1790700"/>
          <p14:tracePt t="4281" x="5905500" y="1784350"/>
          <p14:tracePt t="4298" x="5905500" y="1778000"/>
          <p14:tracePt t="4314" x="5905500" y="1771650"/>
          <p14:tracePt t="4331" x="5905500" y="1765300"/>
          <p14:tracePt t="4348" x="5905500" y="1758950"/>
          <p14:tracePt t="4431" x="5905500" y="1765300"/>
          <p14:tracePt t="4452" x="5905500" y="1771650"/>
          <p14:tracePt t="4472" x="5905500" y="1778000"/>
          <p14:tracePt t="4486" x="5905500" y="1784350"/>
          <p14:tracePt t="4493" x="5905500" y="1790700"/>
          <p14:tracePt t="5119" x="5905500" y="1797050"/>
          <p14:tracePt t="5139" x="5905500" y="1803400"/>
          <p14:tracePt t="5146" x="5899150" y="1803400"/>
          <p14:tracePt t="5153" x="5899150" y="1809750"/>
          <p14:tracePt t="5164" x="5899150" y="1816100"/>
          <p14:tracePt t="5181" x="5886450" y="1841500"/>
          <p14:tracePt t="5198" x="5880100" y="1860550"/>
          <p14:tracePt t="5215" x="5867400" y="1898650"/>
          <p14:tracePt t="5231" x="5861050" y="1911350"/>
          <p14:tracePt t="5248" x="5854700" y="1924050"/>
          <p14:tracePt t="5264" x="5854700" y="1936750"/>
          <p14:tracePt t="5281" x="5848350" y="1949450"/>
          <p14:tracePt t="5298" x="5848350" y="1968500"/>
          <p14:tracePt t="5314" x="5842000" y="1981200"/>
          <p14:tracePt t="5331" x="5835650" y="1987550"/>
          <p14:tracePt t="5348" x="5835650" y="1993900"/>
          <p14:tracePt t="5364" x="5835650" y="2000250"/>
          <p14:tracePt t="5381" x="5835650" y="2006600"/>
          <p14:tracePt t="7595" x="5835650" y="2000250"/>
          <p14:tracePt t="7698" x="5835650" y="1993900"/>
          <p14:tracePt t="7732" x="5835650" y="1987550"/>
          <p14:tracePt t="7773" x="5842000" y="1987550"/>
          <p14:tracePt t="7808" x="5842000" y="1981200"/>
          <p14:tracePt t="10876" x="5842000" y="1974850"/>
          <p14:tracePt t="13440" x="5842000" y="1968500"/>
          <p14:tracePt t="13447" x="5848350" y="1968500"/>
          <p14:tracePt t="13460" x="5848350" y="1962150"/>
          <p14:tracePt t="13475" x="5848350" y="1955800"/>
          <p14:tracePt t="13481" x="5848350" y="1949450"/>
          <p14:tracePt t="13497" x="5848350" y="1943100"/>
          <p14:tracePt t="13515" x="5854700" y="1924050"/>
          <p14:tracePt t="13531" x="5861050" y="1885950"/>
          <p14:tracePt t="13547" x="5873750" y="1797050"/>
          <p14:tracePt t="13564" x="5886450" y="1676400"/>
          <p14:tracePt t="13581" x="5892800" y="1612900"/>
          <p14:tracePt t="13598" x="5899150" y="1568450"/>
          <p14:tracePt t="13614" x="5905500" y="1549400"/>
          <p14:tracePt t="13631" x="5905500" y="1536700"/>
          <p14:tracePt t="13647" x="5905500" y="1517650"/>
          <p14:tracePt t="13681" x="5905500" y="1504950"/>
          <p14:tracePt t="13866" x="5899150" y="1504950"/>
          <p14:tracePt t="13928" x="5892800" y="1511300"/>
          <p14:tracePt t="13948" x="5886450" y="1517650"/>
          <p14:tracePt t="13955" x="5886450" y="1524000"/>
          <p14:tracePt t="13969" x="5886450" y="1530350"/>
          <p14:tracePt t="13983" x="5886450" y="1536700"/>
          <p14:tracePt t="13997" x="5880100" y="1543050"/>
          <p14:tracePt t="14014" x="5880100" y="1555750"/>
          <p14:tracePt t="14031" x="5873750" y="1568450"/>
          <p14:tracePt t="14047" x="5867400" y="1587500"/>
          <p14:tracePt t="14064" x="5861050" y="1606550"/>
          <p14:tracePt t="14081" x="5854700" y="1631950"/>
          <p14:tracePt t="14097" x="5842000" y="1644650"/>
          <p14:tracePt t="14114" x="5835650" y="1663700"/>
          <p14:tracePt t="14131" x="5829300" y="1676400"/>
          <p14:tracePt t="14147" x="5822950" y="1695450"/>
          <p14:tracePt t="14164" x="5822950" y="1701800"/>
          <p14:tracePt t="14181" x="5816600" y="1708150"/>
          <p14:tracePt t="14197" x="5816600" y="1720850"/>
          <p14:tracePt t="14214" x="5810250" y="1727200"/>
          <p14:tracePt t="14231" x="5803900" y="1746250"/>
          <p14:tracePt t="14247" x="5803900" y="1752600"/>
          <p14:tracePt t="14264" x="5803900" y="1765300"/>
          <p14:tracePt t="14281" x="5803900" y="1771650"/>
          <p14:tracePt t="14314" x="5803900" y="1790700"/>
          <p14:tracePt t="14331" x="5803900" y="1797050"/>
          <p14:tracePt t="14347" x="5810250" y="1803400"/>
          <p14:tracePt t="14364" x="5810250" y="1809750"/>
          <p14:tracePt t="14381" x="5822950" y="1816100"/>
          <p14:tracePt t="14397" x="5848350" y="1828800"/>
          <p14:tracePt t="14414" x="5880100" y="1841500"/>
          <p14:tracePt t="14431" x="5975350" y="1866900"/>
          <p14:tracePt t="14447" x="6064250" y="1885950"/>
          <p14:tracePt t="14464" x="6203950" y="1911350"/>
          <p14:tracePt t="14481" x="6267450" y="1911350"/>
          <p14:tracePt t="14498" x="6324600" y="1911350"/>
          <p14:tracePt t="14515" x="6356350" y="1917700"/>
          <p14:tracePt t="14531" x="6388100" y="1924050"/>
          <p14:tracePt t="14547" x="6413500" y="1924050"/>
          <p14:tracePt t="14564" x="6419850" y="1924050"/>
          <p14:tracePt t="14581" x="6438900" y="1924050"/>
          <p14:tracePt t="14614" x="6445250" y="1924050"/>
          <p14:tracePt t="14631" x="6451600" y="1924050"/>
          <p14:tracePt t="14647" x="6457950" y="1924050"/>
          <p14:tracePt t="14684" x="6457950" y="1930400"/>
          <p14:tracePt t="14698" x="6457950" y="1936750"/>
          <p14:tracePt t="14746" x="6457950" y="1943100"/>
          <p14:tracePt t="14760" x="6451600" y="1943100"/>
          <p14:tracePt t="14780" x="6445250" y="1949450"/>
          <p14:tracePt t="14794" x="6438900" y="1949450"/>
          <p14:tracePt t="14808" x="6438900" y="1955800"/>
          <p14:tracePt t="14814" x="6432550" y="1955800"/>
          <p14:tracePt t="14831" x="6426200" y="1962150"/>
          <p14:tracePt t="14847" x="6419850" y="1962150"/>
          <p14:tracePt t="14864" x="6413500" y="1968500"/>
          <p14:tracePt t="14881" x="6407150" y="1968500"/>
          <p14:tracePt t="14897" x="6394450" y="1974850"/>
          <p14:tracePt t="14914" x="6388100" y="1981200"/>
          <p14:tracePt t="14931" x="6375400" y="1993900"/>
          <p14:tracePt t="14947" x="6362700" y="2000250"/>
          <p14:tracePt t="14964" x="6356350" y="2006600"/>
          <p14:tracePt t="14981" x="6337300" y="2019300"/>
          <p14:tracePt t="14998" x="6324600" y="2032000"/>
          <p14:tracePt t="15014" x="6292850" y="2057400"/>
          <p14:tracePt t="15031" x="6280150" y="2070100"/>
          <p14:tracePt t="15047" x="6261100" y="2089150"/>
          <p14:tracePt t="15064" x="6235700" y="2108200"/>
          <p14:tracePt t="15081" x="6216650" y="2133600"/>
          <p14:tracePt t="15098" x="6191250" y="2152650"/>
          <p14:tracePt t="15114" x="6159500" y="2178050"/>
          <p14:tracePt t="15929" x="6153150" y="2171700"/>
          <p14:tracePt t="15956" x="6146800" y="2165350"/>
          <p14:tracePt t="15970" x="6146800" y="2159000"/>
          <p14:tracePt t="15992" x="6140450" y="2159000"/>
          <p14:tracePt t="16018" x="6140450" y="2152650"/>
          <p14:tracePt t="16032" x="6134100" y="2152650"/>
          <p14:tracePt t="16066" x="6127750" y="2152650"/>
          <p14:tracePt t="16080" x="6127750" y="2146300"/>
          <p14:tracePt t="19410" x="6121400" y="2159000"/>
          <p14:tracePt t="19422" x="6108700" y="2159000"/>
          <p14:tracePt t="19429" x="6108700" y="2171700"/>
          <p14:tracePt t="19436" x="6096000" y="2178050"/>
          <p14:tracePt t="19447" x="6089650" y="2190750"/>
          <p14:tracePt t="19464" x="6013450" y="2273300"/>
          <p14:tracePt t="19481" x="5899150" y="2387600"/>
          <p14:tracePt t="19497" x="5721350" y="2559050"/>
          <p14:tracePt t="19514" x="5588000" y="2673350"/>
          <p14:tracePt t="19531" x="5403850" y="2813050"/>
          <p14:tracePt t="19547" x="5156200" y="2990850"/>
          <p14:tracePt t="19815" x="5086350" y="3016250"/>
          <p14:tracePt t="19821" x="4984750" y="3048000"/>
          <p14:tracePt t="19831" x="4876800" y="3054350"/>
          <p14:tracePt t="19847" x="4673600" y="3073400"/>
          <p14:tracePt t="19864" x="4438650" y="3067050"/>
          <p14:tracePt t="19881" x="4349750" y="3060700"/>
          <p14:tracePt t="19898" x="4273550" y="3041650"/>
          <p14:tracePt t="19914" x="4184650" y="3016250"/>
          <p14:tracePt t="19931" x="4089400" y="2997200"/>
          <p14:tracePt t="19947" x="3930650" y="2940050"/>
          <p14:tracePt t="19964" x="3797300" y="2901950"/>
          <p14:tracePt t="19981" x="3651250" y="2819400"/>
          <p14:tracePt t="19997" x="3625850" y="2806700"/>
          <p14:tracePt t="20014" x="3600450" y="2781300"/>
          <p14:tracePt t="20031" x="3594100" y="2774950"/>
          <p14:tracePt t="20048" x="3581400" y="2762250"/>
          <p14:tracePt t="20064" x="3562350" y="2749550"/>
          <p14:tracePt t="20081" x="3543300" y="2724150"/>
          <p14:tracePt t="20098" x="3505200" y="2692400"/>
          <p14:tracePt t="20114" x="3492500" y="2673350"/>
          <p14:tracePt t="20131" x="3479800" y="2654300"/>
          <p14:tracePt t="20147" x="3479800" y="2641600"/>
          <p14:tracePt t="20164" x="3479800" y="2635250"/>
          <p14:tracePt t="20379" x="3448050" y="2628900"/>
          <p14:tracePt t="20385" x="3409950" y="2622550"/>
          <p14:tracePt t="20397" x="3365500" y="2609850"/>
          <p14:tracePt t="20414" x="3263900" y="2571750"/>
          <p14:tracePt t="20431" x="3244850" y="2565400"/>
          <p14:tracePt t="20447" x="3225800" y="2565400"/>
          <p14:tracePt t="20464" x="3219450" y="2559050"/>
          <p14:tracePt t="20481" x="3187700" y="2552700"/>
          <p14:tracePt t="20497" x="3155950" y="2540000"/>
          <p14:tracePt t="20514" x="3098800" y="2520950"/>
          <p14:tracePt t="20531" x="3035300" y="2495550"/>
          <p14:tracePt t="20547" x="3003550" y="2489200"/>
          <p14:tracePt t="20564" x="2965450" y="2463800"/>
          <p14:tracePt t="20581" x="2946400" y="2444750"/>
          <p14:tracePt t="20598" x="2921000" y="2425700"/>
          <p14:tracePt t="20614" x="2889250" y="2393950"/>
          <p14:tracePt t="20631" x="2863850" y="2368550"/>
          <p14:tracePt t="20647" x="2838450" y="2336800"/>
          <p14:tracePt t="20664" x="2825750" y="2324100"/>
          <p14:tracePt t="20681" x="2813050" y="2298700"/>
          <p14:tracePt t="20697" x="2800350" y="2286000"/>
          <p14:tracePt t="20714" x="2800350" y="2266950"/>
          <p14:tracePt t="20731" x="2794000" y="2235200"/>
          <p14:tracePt t="20747" x="2787650" y="2216150"/>
          <p14:tracePt t="20764" x="2787650" y="2165350"/>
          <p14:tracePt t="20781" x="2787650" y="2114550"/>
          <p14:tracePt t="20798" x="2800350" y="2012950"/>
          <p14:tracePt t="20814" x="2819400" y="1955800"/>
          <p14:tracePt t="20831" x="2825750" y="1905000"/>
          <p14:tracePt t="20847" x="2838450" y="1873250"/>
          <p14:tracePt t="20864" x="2844800" y="1854200"/>
          <p14:tracePt t="20881" x="2844800" y="1835150"/>
          <p14:tracePt t="20897" x="2851150" y="1828800"/>
          <p14:tracePt t="20914" x="2851150" y="1822450"/>
          <p14:tracePt t="20931" x="2851150" y="1809750"/>
          <p14:tracePt t="20964" x="2857500" y="1797050"/>
          <p14:tracePt t="20981" x="2863850" y="1784350"/>
          <p14:tracePt t="20997" x="2882900" y="1752600"/>
          <p14:tracePt t="21014" x="2889250" y="1739900"/>
          <p14:tracePt t="21031" x="2901950" y="1720850"/>
          <p14:tracePt t="21047" x="2908300" y="1714500"/>
          <p14:tracePt t="21064" x="2921000" y="1708150"/>
          <p14:tracePt t="21081" x="2933700" y="1695450"/>
          <p14:tracePt t="21097" x="2959100" y="1676400"/>
          <p14:tracePt t="21114" x="2990850" y="1657350"/>
          <p14:tracePt t="21115" x="3022600" y="1638300"/>
          <p14:tracePt t="21130" x="3073400" y="1612900"/>
          <p14:tracePt t="21147" x="3117850" y="1587500"/>
          <p14:tracePt t="21164" x="3162300" y="1568450"/>
          <p14:tracePt t="21181" x="3194050" y="1555750"/>
          <p14:tracePt t="21197" x="3232150" y="1543050"/>
          <p14:tracePt t="21214" x="3257550" y="1536700"/>
          <p14:tracePt t="21230" x="3308350" y="1530350"/>
          <p14:tracePt t="21247" x="3352800" y="1524000"/>
          <p14:tracePt t="21264" x="3390900" y="1524000"/>
          <p14:tracePt t="21281" x="3441700" y="1524000"/>
          <p14:tracePt t="21298" x="3467100" y="1524000"/>
          <p14:tracePt t="21314" x="3492500" y="1524000"/>
          <p14:tracePt t="21331" x="3517900" y="1524000"/>
          <p14:tracePt t="21347" x="3536950" y="1536700"/>
          <p14:tracePt t="21364" x="3587750" y="1562100"/>
          <p14:tracePt t="21381" x="3632200" y="1581150"/>
          <p14:tracePt t="21397" x="3714750" y="1631950"/>
          <p14:tracePt t="21414" x="3765550" y="1663700"/>
          <p14:tracePt t="21430" x="3822700" y="1701800"/>
          <p14:tracePt t="21447" x="3841750" y="1720850"/>
          <p14:tracePt t="21465" x="3873500" y="1746250"/>
          <p14:tracePt t="21481" x="3905250" y="1771650"/>
          <p14:tracePt t="21497" x="3949700" y="1797050"/>
          <p14:tracePt t="21514" x="4051300" y="1866900"/>
          <p14:tracePt t="21531" x="4108450" y="1905000"/>
          <p14:tracePt t="21547" x="4159250" y="1949450"/>
          <p14:tracePt t="21564" x="4178300" y="1962150"/>
          <p14:tracePt t="21581" x="4197350" y="1974850"/>
          <p14:tracePt t="21597" x="4203700" y="1981200"/>
          <p14:tracePt t="21614" x="4203700" y="1987550"/>
          <p14:tracePt t="21616" x="4210050" y="1993900"/>
          <p14:tracePt t="21631" x="4216400" y="2000250"/>
          <p14:tracePt t="21647" x="4222750" y="2006600"/>
          <p14:tracePt t="21664" x="4254500" y="2038350"/>
          <p14:tracePt t="21681" x="4273550" y="2070100"/>
          <p14:tracePt t="21697" x="4292600" y="2101850"/>
          <p14:tracePt t="21714" x="4311650" y="2139950"/>
          <p14:tracePt t="21731" x="4311650" y="2146300"/>
          <p14:tracePt t="21747" x="4318000" y="2165350"/>
          <p14:tracePt t="21764" x="4318000" y="2190750"/>
          <p14:tracePt t="21781" x="4305300" y="2228850"/>
          <p14:tracePt t="21797" x="4298950" y="2266950"/>
          <p14:tracePt t="21814" x="4286250" y="2292350"/>
          <p14:tracePt t="21831" x="4279900" y="2336800"/>
          <p14:tracePt t="21847" x="4267200" y="2368550"/>
          <p14:tracePt t="21864" x="4260850" y="2393950"/>
          <p14:tracePt t="21881" x="4254500" y="2406650"/>
          <p14:tracePt t="21898" x="4254500" y="2419350"/>
          <p14:tracePt t="21914" x="4248150" y="2432050"/>
          <p14:tracePt t="21931" x="4229100" y="2457450"/>
          <p14:tracePt t="21947" x="4216400" y="2482850"/>
          <p14:tracePt t="21964" x="4203700" y="2501900"/>
          <p14:tracePt t="21980" x="4184650" y="2527300"/>
          <p14:tracePt t="21997" x="4171950" y="2552700"/>
          <p14:tracePt t="22015" x="4140200" y="2578100"/>
          <p14:tracePt t="22031" x="4121150" y="2597150"/>
          <p14:tracePt t="22047" x="4095750" y="2616200"/>
          <p14:tracePt t="22064" x="4064000" y="2635250"/>
          <p14:tracePt t="22081" x="4044950" y="2647950"/>
          <p14:tracePt t="22097" x="4013200" y="2660650"/>
          <p14:tracePt t="22114" x="4000500" y="2667000"/>
          <p14:tracePt t="22131" x="3981450" y="2673350"/>
          <p14:tracePt t="22133" x="3968750" y="2679700"/>
          <p14:tracePt t="22147" x="3949700" y="2686050"/>
          <p14:tracePt t="22164" x="3930650" y="2686050"/>
          <p14:tracePt t="22180" x="3905250" y="2692400"/>
          <p14:tracePt t="22197" x="3892550" y="2698750"/>
          <p14:tracePt t="22214" x="3879850" y="2705100"/>
          <p14:tracePt t="22231" x="3854450" y="2711450"/>
          <p14:tracePt t="22247" x="3835400" y="2717800"/>
          <p14:tracePt t="22264" x="3803650" y="2730500"/>
          <p14:tracePt t="22281" x="3790950" y="2743200"/>
          <p14:tracePt t="22297" x="3771900" y="2762250"/>
          <p14:tracePt t="22314" x="3765550" y="2774950"/>
          <p14:tracePt t="22331" x="3752850" y="2813050"/>
          <p14:tracePt t="22347" x="3752850" y="2870200"/>
          <p14:tracePt t="22364" x="3746500" y="2946400"/>
          <p14:tracePt t="22381" x="3740150" y="3048000"/>
          <p14:tracePt t="22397" x="3733800" y="3098800"/>
          <p14:tracePt t="22414" x="3727450" y="3136900"/>
          <p14:tracePt t="22431" x="3721100" y="3162300"/>
          <p14:tracePt t="22448" x="3721100" y="3187700"/>
          <p14:tracePt t="22464" x="3714750" y="3200400"/>
          <p14:tracePt t="22481" x="3708400" y="3225800"/>
          <p14:tracePt t="22497" x="3702050" y="3263900"/>
          <p14:tracePt t="22514" x="3689350" y="3295650"/>
          <p14:tracePt t="22531" x="3670300" y="3333750"/>
          <p14:tracePt t="22547" x="3657600" y="3346450"/>
          <p14:tracePt t="22564" x="3644900" y="3371850"/>
          <p14:tracePt t="22580" x="3625850" y="3403600"/>
          <p14:tracePt t="22597" x="3600450" y="3441700"/>
          <p14:tracePt t="22614" x="3549650" y="3492500"/>
          <p14:tracePt t="22631" x="3530600" y="3517900"/>
          <p14:tracePt t="22633" x="3524250" y="3530600"/>
          <p14:tracePt t="22648" x="3505200" y="3543300"/>
          <p14:tracePt t="22664" x="3486150" y="3562350"/>
          <p14:tracePt t="22680" x="3473450" y="3581400"/>
          <p14:tracePt t="22697" x="3416300" y="3613150"/>
          <p14:tracePt t="22714" x="3365500" y="3638550"/>
          <p14:tracePt t="22731" x="3263900" y="3683000"/>
          <p14:tracePt t="22747" x="3187700" y="3708400"/>
          <p14:tracePt t="23047" x="3175000" y="3702050"/>
          <p14:tracePt t="23053" x="3155950" y="3689350"/>
          <p14:tracePt t="23064" x="3136900" y="3676650"/>
          <p14:tracePt t="23081" x="3079750" y="3644900"/>
          <p14:tracePt t="23097" x="3048000" y="3613150"/>
          <p14:tracePt t="23115" x="3016250" y="3594100"/>
          <p14:tracePt t="23131" x="3009900" y="3587750"/>
          <p14:tracePt t="23147" x="3003550" y="3581400"/>
          <p14:tracePt t="23164" x="2978150" y="3549650"/>
          <p14:tracePt t="23181" x="2952750" y="3505200"/>
          <p14:tracePt t="23197" x="2914650" y="3403600"/>
          <p14:tracePt t="23215" x="2901950" y="3346450"/>
          <p14:tracePt t="23231" x="2889250" y="3314700"/>
          <p14:tracePt t="23247" x="2882900" y="3270250"/>
          <p14:tracePt t="23264" x="2876550" y="3244850"/>
          <p14:tracePt t="23280" x="2870200" y="3194050"/>
          <p14:tracePt t="23297" x="2870200" y="3155950"/>
          <p14:tracePt t="23314" x="2870200" y="3079750"/>
          <p14:tracePt t="23331" x="2870200" y="3009900"/>
          <p14:tracePt t="23347" x="2876550" y="2933700"/>
          <p14:tracePt t="23364" x="2895600" y="2851150"/>
          <p14:tracePt t="23381" x="2901950" y="2800350"/>
          <p14:tracePt t="23397" x="2933700" y="2730500"/>
          <p14:tracePt t="23414" x="2959100" y="2686050"/>
          <p14:tracePt t="23431" x="2997200" y="2647950"/>
          <p14:tracePt t="23447" x="3016250" y="2622550"/>
          <p14:tracePt t="23464" x="3035300" y="2609850"/>
          <p14:tracePt t="23481" x="3041650" y="2597150"/>
          <p14:tracePt t="23498" x="3054350" y="2597150"/>
          <p14:tracePt t="23514" x="3073400" y="2597150"/>
          <p14:tracePt t="23531" x="3117850" y="2597150"/>
          <p14:tracePt t="23548" x="3175000" y="2597150"/>
          <p14:tracePt t="23564" x="3225800" y="2609850"/>
          <p14:tracePt t="23581" x="3263900" y="2616200"/>
          <p14:tracePt t="23597" x="3295650" y="2622550"/>
          <p14:tracePt t="23614" x="3308350" y="2628900"/>
          <p14:tracePt t="23631" x="3314700" y="2628900"/>
          <p14:tracePt t="23647" x="3321050" y="2635250"/>
          <p14:tracePt t="23665" x="3327400" y="2635250"/>
          <p14:tracePt t="23692" x="3333750" y="2641600"/>
          <p14:tracePt t="23727" x="3333750" y="2647950"/>
          <p14:tracePt t="23748" x="3333750" y="2654300"/>
          <p14:tracePt t="24394" x="3333750" y="2660650"/>
          <p14:tracePt t="24423" x="3333750" y="2667000"/>
          <p14:tracePt t="24435" x="3333750" y="2673350"/>
          <p14:tracePt t="24442" x="3340100" y="2679700"/>
          <p14:tracePt t="24449" x="3340100" y="2686050"/>
          <p14:tracePt t="24464" x="3340100" y="2698750"/>
          <p14:tracePt t="24481" x="3352800" y="2730500"/>
          <p14:tracePt t="24497" x="3365500" y="2768600"/>
          <p14:tracePt t="24514" x="3371850" y="2781300"/>
          <p14:tracePt t="24531" x="3378200" y="2800350"/>
          <p14:tracePt t="24547" x="3384550" y="2813050"/>
          <p14:tracePt t="24564" x="3403600" y="2844800"/>
          <p14:tracePt t="24580" x="3441700" y="2901950"/>
          <p14:tracePt t="24597" x="3473450" y="2933700"/>
          <p14:tracePt t="24615" x="3517900" y="2984500"/>
          <p14:tracePt t="24631" x="3530600" y="2997200"/>
          <p14:tracePt t="24647" x="3543300" y="3009900"/>
          <p14:tracePt t="24664" x="3556000" y="3022600"/>
          <p14:tracePt t="24681" x="3556000" y="3028950"/>
          <p14:tracePt t="24697" x="3562350" y="3028950"/>
          <p14:tracePt t="24714" x="3568700" y="3035300"/>
          <p14:tracePt t="24731" x="3575050" y="3041650"/>
          <p14:tracePt t="24747" x="3581400" y="3048000"/>
          <p14:tracePt t="24764" x="3587750" y="3048000"/>
          <p14:tracePt t="24781" x="3594100" y="3048000"/>
          <p14:tracePt t="24797" x="3600450" y="3048000"/>
          <p14:tracePt t="24820" x="3606800" y="3048000"/>
          <p14:tracePt t="24882" x="3606800" y="3054350"/>
          <p14:tracePt t="24911" x="3594100" y="3054350"/>
          <p14:tracePt t="24918" x="3587750" y="3054350"/>
          <p14:tracePt t="24924" x="3575050" y="3054350"/>
          <p14:tracePt t="24930" x="3562350" y="3060700"/>
          <p14:tracePt t="24947" x="3524250" y="3073400"/>
          <p14:tracePt t="24964" x="3498850" y="3079750"/>
          <p14:tracePt t="24981" x="3479800" y="3086100"/>
          <p14:tracePt t="24997" x="3460750" y="3098800"/>
          <p14:tracePt t="25014" x="3441700" y="3111500"/>
          <p14:tracePt t="25031" x="3435350" y="3117850"/>
          <p14:tracePt t="25047" x="3416300" y="3136900"/>
          <p14:tracePt t="25064" x="3416300" y="3143250"/>
          <p14:tracePt t="25081" x="3409950" y="3162300"/>
          <p14:tracePt t="25097" x="3409950" y="3181350"/>
          <p14:tracePt t="25116" x="3409950" y="3194050"/>
          <p14:tracePt t="25131" x="3409950" y="3200400"/>
          <p14:tracePt t="25147" x="3409950" y="3213100"/>
          <p14:tracePt t="25164" x="3416300" y="3219450"/>
          <p14:tracePt t="25181" x="3416300" y="3225800"/>
          <p14:tracePt t="25197" x="3429000" y="3225800"/>
          <p14:tracePt t="25214" x="3435350" y="3232150"/>
          <p14:tracePt t="25231" x="3441700" y="3232150"/>
          <p14:tracePt t="25247" x="3473450" y="3225800"/>
          <p14:tracePt t="25264" x="3505200" y="3200400"/>
          <p14:tracePt t="25281" x="3549650" y="3181350"/>
          <p14:tracePt t="25297" x="3562350" y="3168650"/>
          <p14:tracePt t="25314" x="3568700" y="3162300"/>
          <p14:tracePt t="25330" x="3575050" y="3155950"/>
          <p14:tracePt t="25347" x="3581400" y="3149600"/>
          <p14:tracePt t="25364" x="3581400" y="3124200"/>
          <p14:tracePt t="25381" x="3575050" y="3105150"/>
          <p14:tracePt t="25397" x="3556000" y="3079750"/>
          <p14:tracePt t="25415" x="3543300" y="3067050"/>
          <p14:tracePt t="25431" x="3524250" y="3048000"/>
          <p14:tracePt t="25447" x="3492500" y="3035300"/>
          <p14:tracePt t="25464" x="3473450" y="3022600"/>
          <p14:tracePt t="25481" x="3448050" y="3016250"/>
          <p14:tracePt t="25497" x="3435350" y="3009900"/>
          <p14:tracePt t="25514" x="3429000" y="3009900"/>
          <p14:tracePt t="25531" x="3416300" y="3009900"/>
          <p14:tracePt t="25547" x="3409950" y="3016250"/>
          <p14:tracePt t="25564" x="3403600" y="3035300"/>
          <p14:tracePt t="25581" x="3397250" y="3048000"/>
          <p14:tracePt t="25597" x="3390900" y="3073400"/>
          <p14:tracePt t="25614" x="3390900" y="3079750"/>
          <p14:tracePt t="25631" x="3390900" y="3092450"/>
          <p14:tracePt t="25647" x="3390900" y="3098800"/>
          <p14:tracePt t="25680" x="3390900" y="3105150"/>
          <p14:tracePt t="25697" x="3397250" y="3105150"/>
          <p14:tracePt t="25714" x="3409950" y="3111500"/>
          <p14:tracePt t="25731" x="3429000" y="3117850"/>
          <p14:tracePt t="25747" x="3441700" y="3117850"/>
          <p14:tracePt t="25764" x="3467100" y="3117850"/>
          <p14:tracePt t="25781" x="3486150" y="3117850"/>
          <p14:tracePt t="25797" x="3498850" y="3111500"/>
          <p14:tracePt t="25814" x="3511550" y="3105150"/>
          <p14:tracePt t="25831" x="3517900" y="3098800"/>
          <p14:tracePt t="25847" x="3524250" y="3086100"/>
          <p14:tracePt t="25864" x="3524250" y="3073400"/>
          <p14:tracePt t="25880" x="3498850" y="3028950"/>
          <p14:tracePt t="25897" x="3448050" y="2990850"/>
          <p14:tracePt t="25914" x="3397250" y="2965450"/>
          <p14:tracePt t="25931" x="3371850" y="2965450"/>
          <p14:tracePt t="25948" x="3333750" y="2965450"/>
          <p14:tracePt t="25964" x="3302000" y="2965450"/>
          <p14:tracePt t="25981" x="3276600" y="2978150"/>
          <p14:tracePt t="25997" x="3238500" y="3009900"/>
          <p14:tracePt t="26014" x="3219450" y="3035300"/>
          <p14:tracePt t="26030" x="3187700" y="3098800"/>
          <p14:tracePt t="26047" x="3175000" y="3149600"/>
          <p14:tracePt t="26065" x="3168650" y="3206750"/>
          <p14:tracePt t="26081" x="3168650" y="3244850"/>
          <p14:tracePt t="26097" x="3187700" y="3276600"/>
          <p14:tracePt t="26115" x="3206750" y="3327400"/>
          <p14:tracePt t="26131" x="3238500" y="3346450"/>
          <p14:tracePt t="26147" x="3289300" y="3371850"/>
          <p14:tracePt t="26164" x="3321050" y="3371850"/>
          <p14:tracePt t="26181" x="3359150" y="3365500"/>
          <p14:tracePt t="26197" x="3429000" y="3321050"/>
          <p14:tracePt t="26214" x="3498850" y="3270250"/>
          <p14:tracePt t="26230" x="3568700" y="3200400"/>
          <p14:tracePt t="26247" x="3594100" y="3168650"/>
          <p14:tracePt t="26264" x="3619500" y="3111500"/>
          <p14:tracePt t="26281" x="3625850" y="3086100"/>
          <p14:tracePt t="26297" x="3619500" y="3054350"/>
          <p14:tracePt t="26315" x="3581400" y="3016250"/>
          <p14:tracePt t="26331" x="3530600" y="2997200"/>
          <p14:tracePt t="26347" x="3473450" y="2971800"/>
          <p14:tracePt t="26364" x="3441700" y="2971800"/>
          <p14:tracePt t="26381" x="3403600" y="2971800"/>
          <p14:tracePt t="26397" x="3371850" y="2971800"/>
          <p14:tracePt t="26414" x="3340100" y="2990850"/>
          <p14:tracePt t="26430" x="3282950" y="3041650"/>
          <p14:tracePt t="26447" x="3251200" y="3086100"/>
          <p14:tracePt t="26464" x="3225800" y="3130550"/>
          <p14:tracePt t="26480" x="3213100" y="3168650"/>
          <p14:tracePt t="26497" x="3213100" y="3213100"/>
          <p14:tracePt t="26514" x="3225800" y="3251200"/>
          <p14:tracePt t="26530" x="3251200" y="3302000"/>
          <p14:tracePt t="26547" x="3308350" y="3365500"/>
          <p14:tracePt t="26564" x="3340100" y="3390900"/>
          <p14:tracePt t="26580" x="3378200" y="3409950"/>
          <p14:tracePt t="26597" x="3416300" y="3416300"/>
          <p14:tracePt t="26615" x="3479800" y="3409950"/>
          <p14:tracePt t="26631" x="3524250" y="3384550"/>
          <p14:tracePt t="26647" x="3581400" y="3321050"/>
          <p14:tracePt t="26664" x="3632200" y="3219450"/>
          <p14:tracePt t="26681" x="3644900" y="3175000"/>
          <p14:tracePt t="26697" x="3632200" y="3117850"/>
          <p14:tracePt t="26714" x="3594100" y="3086100"/>
          <p14:tracePt t="26730" x="3517900" y="3041650"/>
          <p14:tracePt t="26747" x="3346450" y="2997200"/>
          <p14:tracePt t="26764" x="3200400" y="2997200"/>
          <p14:tracePt t="26781" x="3067050" y="3035300"/>
          <p14:tracePt t="26797" x="3016250" y="3073400"/>
          <p14:tracePt t="26814" x="2978150" y="3105150"/>
          <p14:tracePt t="26830" x="2946400" y="3143250"/>
          <p14:tracePt t="26847" x="2933700" y="3175000"/>
          <p14:tracePt t="26864" x="2914650" y="3232150"/>
          <p14:tracePt t="26881" x="2914650" y="3289300"/>
          <p14:tracePt t="26897" x="2927350" y="3397250"/>
          <p14:tracePt t="26914" x="2959100" y="3460750"/>
          <p14:tracePt t="26931" x="3028950" y="3549650"/>
          <p14:tracePt t="26947" x="3111500" y="3613150"/>
          <p14:tracePt t="26964" x="3263900" y="3638550"/>
          <p14:tracePt t="26980" x="3498850" y="3581400"/>
          <p14:tracePt t="26997" x="3613150" y="3498850"/>
          <p14:tracePt t="27015" x="3683000" y="3422650"/>
          <p14:tracePt t="27454" x="3670300" y="3441700"/>
          <p14:tracePt t="27461" x="3644900" y="3486150"/>
          <p14:tracePt t="27467" x="3625850" y="3524250"/>
          <p14:tracePt t="27481" x="3562350" y="3619500"/>
          <p14:tracePt t="27497" x="3486150" y="3708400"/>
          <p14:tracePt t="27514" x="3416300" y="3784600"/>
          <p14:tracePt t="27531" x="3346450" y="3854450"/>
          <p14:tracePt t="27547" x="3302000" y="3886200"/>
          <p14:tracePt t="27564" x="3232150" y="3911600"/>
          <p14:tracePt t="27581" x="3181350" y="3917950"/>
          <p14:tracePt t="27597" x="3105150" y="3917950"/>
          <p14:tracePt t="27614" x="3003550" y="3873500"/>
          <p14:tracePt t="27631" x="2952750" y="3822700"/>
          <p14:tracePt t="27647" x="2908300" y="3778250"/>
          <p14:tracePt t="27664" x="2895600" y="3759200"/>
          <p14:tracePt t="27680" x="2882900" y="3740150"/>
          <p14:tracePt t="27697" x="2876550" y="3721100"/>
          <p14:tracePt t="27714" x="2870200" y="3708400"/>
          <p14:tracePt t="27731" x="2863850" y="3663950"/>
          <p14:tracePt t="27747" x="2863850" y="3632200"/>
          <p14:tracePt t="27764" x="2863850" y="3594100"/>
          <p14:tracePt t="27780" x="2863850" y="3581400"/>
          <p14:tracePt t="27797" x="2870200" y="3562350"/>
          <p14:tracePt t="27814" x="2870200" y="3556000"/>
          <p14:tracePt t="27847" x="2876550" y="3549650"/>
          <p14:tracePt t="27864" x="2876550" y="3543300"/>
          <p14:tracePt t="27887" x="2876550" y="3536950"/>
          <p14:tracePt t="27977" x="2876550" y="3530600"/>
          <p14:tracePt t="28011" x="2876550" y="3524250"/>
          <p14:tracePt t="28046" x="2876550" y="3517900"/>
          <p14:tracePt t="28052" x="2876550" y="3511550"/>
          <p14:tracePt t="28066" x="2876550" y="3505200"/>
          <p14:tracePt t="28080" x="2876550" y="3498850"/>
          <p14:tracePt t="28097" x="2876550" y="3486150"/>
          <p14:tracePt t="28114" x="2876550" y="3467100"/>
          <p14:tracePt t="28131" x="2876550" y="3454400"/>
          <p14:tracePt t="28147" x="2876550" y="3435350"/>
          <p14:tracePt t="28164" x="2876550" y="3409950"/>
          <p14:tracePt t="28180" x="2876550" y="3397250"/>
          <p14:tracePt t="28197" x="2876550" y="3359150"/>
          <p14:tracePt t="28214" x="2876550" y="3340100"/>
          <p14:tracePt t="28231" x="2876550" y="3314700"/>
          <p14:tracePt t="28247" x="2876550" y="3276600"/>
          <p14:tracePt t="28264" x="2876550" y="3257550"/>
          <p14:tracePt t="28280" x="2889250" y="3213100"/>
          <p14:tracePt t="28297" x="2895600" y="3187700"/>
          <p14:tracePt t="28314" x="2895600" y="3143250"/>
          <p14:tracePt t="28330" x="2901950" y="3124200"/>
          <p14:tracePt t="28348" x="2914650" y="3086100"/>
          <p14:tracePt t="28364" x="2921000" y="3060700"/>
          <p14:tracePt t="28380" x="2927350" y="3041650"/>
          <p14:tracePt t="28397" x="2940050" y="3009900"/>
          <p14:tracePt t="28414" x="2946400" y="2990850"/>
          <p14:tracePt t="28431" x="2959100" y="2971800"/>
          <p14:tracePt t="28447" x="2965450" y="2959100"/>
          <p14:tracePt t="28464" x="2971800" y="2952750"/>
          <p14:tracePt t="28481" x="2978150" y="2940050"/>
          <p14:tracePt t="28497" x="2984500" y="2940050"/>
          <p14:tracePt t="28514" x="2997200" y="2927350"/>
          <p14:tracePt t="28531" x="3009900" y="2921000"/>
          <p14:tracePt t="28547" x="3028950" y="2908300"/>
          <p14:tracePt t="28564" x="3048000" y="2901950"/>
          <p14:tracePt t="28581" x="3073400" y="2895600"/>
          <p14:tracePt t="28597" x="3086100" y="2889250"/>
          <p14:tracePt t="28614" x="3098800" y="2889250"/>
          <p14:tracePt t="28615" x="3105150" y="2889250"/>
          <p14:tracePt t="28630" x="3117850" y="2882900"/>
          <p14:tracePt t="28647" x="3136900" y="2882900"/>
          <p14:tracePt t="28664" x="3168650" y="2876550"/>
          <p14:tracePt t="28681" x="3187700" y="2870200"/>
          <p14:tracePt t="28697" x="3206750" y="2870200"/>
          <p14:tracePt t="28714" x="3238500" y="2863850"/>
          <p14:tracePt t="28731" x="3270250" y="2863850"/>
          <p14:tracePt t="28747" x="3314700" y="2863850"/>
          <p14:tracePt t="28764" x="3346450" y="2876550"/>
          <p14:tracePt t="28781" x="3384550" y="2908300"/>
          <p14:tracePt t="29146" x="3390900" y="2908300"/>
          <p14:tracePt t="29152" x="3397250" y="2901950"/>
          <p14:tracePt t="29164" x="3409950" y="2895600"/>
          <p14:tracePt t="29180" x="3448050" y="2870200"/>
          <p14:tracePt t="29197" x="3492500" y="2844800"/>
          <p14:tracePt t="29214" x="3536950" y="2832100"/>
          <p14:tracePt t="29230" x="3581400" y="2813050"/>
          <p14:tracePt t="29247" x="3606800" y="2806700"/>
          <p14:tracePt t="29264" x="3625850" y="2800350"/>
          <p14:tracePt t="29281" x="3632200" y="2800350"/>
          <p14:tracePt t="29298" x="3644900" y="2800350"/>
          <p14:tracePt t="29314" x="3651250" y="2800350"/>
          <p14:tracePt t="29331" x="3676650" y="2832100"/>
          <p14:tracePt t="29347" x="3702050" y="2863850"/>
          <p14:tracePt t="29365" x="3740150" y="2946400"/>
          <p14:tracePt t="29380" x="3746500" y="2978150"/>
          <p14:tracePt t="29397" x="3752850" y="3003550"/>
          <p14:tracePt t="29414" x="3759200" y="3048000"/>
          <p14:tracePt t="29431" x="3759200" y="3079750"/>
          <p14:tracePt t="29448" x="3759200" y="3143250"/>
          <p14:tracePt t="29464" x="3759200" y="3181350"/>
          <p14:tracePt t="29480" x="3746500" y="3219450"/>
          <p14:tracePt t="29497" x="3695700" y="3276600"/>
          <p14:tracePt t="29514" x="3644900" y="3308350"/>
          <p14:tracePt t="29530" x="3568700" y="3321050"/>
          <p14:tracePt t="29547" x="3536950" y="3327400"/>
          <p14:tracePt t="29564" x="3511550" y="3327400"/>
          <p14:tracePt t="29580" x="3498850" y="3327400"/>
          <p14:tracePt t="29597" x="3486150" y="3327400"/>
          <p14:tracePt t="29614" x="3460750" y="3302000"/>
          <p14:tracePt t="29631" x="3429000" y="3270250"/>
          <p14:tracePt t="29647" x="3378200" y="3187700"/>
          <p14:tracePt t="29664" x="3365500" y="3162300"/>
          <p14:tracePt t="29681" x="3352800" y="3117850"/>
          <p14:tracePt t="29697" x="3340100" y="3092450"/>
          <p14:tracePt t="29714" x="3340100" y="3073400"/>
          <p14:tracePt t="29731" x="3340100" y="3060700"/>
          <p14:tracePt t="29747" x="3340100" y="3048000"/>
          <p14:tracePt t="29764" x="3340100" y="3028950"/>
          <p14:tracePt t="29780" x="3378200" y="2978150"/>
          <p14:tracePt t="29797" x="3409950" y="2952750"/>
          <p14:tracePt t="29814" x="3435350" y="2927350"/>
          <p14:tracePt t="29830" x="3448050" y="2908300"/>
          <p14:tracePt t="29847" x="3473450" y="2895600"/>
          <p14:tracePt t="29864" x="3498850" y="2889250"/>
          <p14:tracePt t="29881" x="3549650" y="2876550"/>
          <p14:tracePt t="29897" x="3594100" y="2870200"/>
          <p14:tracePt t="29914" x="3632200" y="2863850"/>
          <p14:tracePt t="29931" x="3670300" y="2857500"/>
          <p14:tracePt t="29947" x="3689350" y="2857500"/>
          <p14:tracePt t="29964" x="3702050" y="2857500"/>
          <p14:tracePt t="29980" x="3708400" y="2857500"/>
          <p14:tracePt t="29997" x="3714750" y="2857500"/>
          <p14:tracePt t="30014" x="3721100" y="2857500"/>
          <p14:tracePt t="30030" x="3727450" y="2857500"/>
          <p14:tracePt t="30064" x="3733800" y="2857500"/>
          <p14:tracePt t="32144" x="3740150" y="2844800"/>
          <p14:tracePt t="32150" x="3746500" y="2838450"/>
          <p14:tracePt t="32157" x="3752850" y="2832100"/>
          <p14:tracePt t="32164" x="3759200" y="2813050"/>
          <p14:tracePt t="32180" x="3784600" y="2774950"/>
          <p14:tracePt t="32197" x="3816350" y="2711450"/>
          <p14:tracePt t="32214" x="3892550" y="2616200"/>
          <p14:tracePt t="32231" x="3949700" y="2546350"/>
          <p14:tracePt t="32247" x="4032250" y="2470150"/>
          <p14:tracePt t="32264" x="4076700" y="2419350"/>
          <p14:tracePt t="32280" x="4140200" y="2368550"/>
          <p14:tracePt t="32297" x="4191000" y="2330450"/>
          <p14:tracePt t="32314" x="4267200" y="2292350"/>
          <p14:tracePt t="32331" x="4375150" y="2260600"/>
          <p14:tracePt t="32347" x="4476750" y="2228850"/>
          <p14:tracePt t="32364" x="4616450" y="2203450"/>
          <p14:tracePt t="32380" x="4667250" y="2203450"/>
          <p14:tracePt t="32397" x="4730750" y="2203450"/>
          <p14:tracePt t="32414" x="4787900" y="2216150"/>
          <p14:tracePt t="32431" x="4876800" y="2254250"/>
          <p14:tracePt t="32447" x="4972050" y="2311400"/>
          <p14:tracePt t="33230" x="4972050" y="2305050"/>
          <p14:tracePt t="33244" x="4972050" y="2292350"/>
          <p14:tracePt t="33250" x="4965700" y="2279650"/>
          <p14:tracePt t="33264" x="4946650" y="2247900"/>
          <p14:tracePt t="33281" x="4914900" y="2209800"/>
          <p14:tracePt t="33297" x="4870450" y="2178050"/>
          <p14:tracePt t="33314" x="4800600" y="2133600"/>
          <p14:tracePt t="33331" x="4775200" y="2127250"/>
          <p14:tracePt t="33348" x="4730750" y="2114550"/>
          <p14:tracePt t="33364" x="4699000" y="2114550"/>
          <p14:tracePt t="33381" x="4660900" y="2120900"/>
          <p14:tracePt t="33397" x="4648200" y="2127250"/>
          <p14:tracePt t="33414" x="4629150" y="2139950"/>
          <p14:tracePt t="33430" x="4616450" y="2152650"/>
          <p14:tracePt t="33447" x="4610100" y="2165350"/>
          <p14:tracePt t="33464" x="4603750" y="2190750"/>
          <p14:tracePt t="33480" x="4603750" y="2228850"/>
          <p14:tracePt t="33497" x="4603750" y="2279650"/>
          <p14:tracePt t="33514" x="4616450" y="2317750"/>
          <p14:tracePt t="33530" x="4641850" y="2343150"/>
          <p14:tracePt t="33547" x="4686300" y="2387600"/>
          <p14:tracePt t="33564" x="4724400" y="2393950"/>
          <p14:tracePt t="33580" x="4768850" y="2400300"/>
          <p14:tracePt t="33597" x="4794250" y="2400300"/>
          <p14:tracePt t="33614" x="4800600" y="2400300"/>
          <p14:tracePt t="33630" x="4819650" y="2393950"/>
          <p14:tracePt t="33647" x="4826000" y="2393950"/>
          <p14:tracePt t="33664" x="4838700" y="2374900"/>
          <p14:tracePt t="33680" x="4870450" y="2336800"/>
          <p14:tracePt t="33697" x="4972050" y="2178050"/>
          <p14:tracePt t="33714" x="5035550" y="2032000"/>
          <p14:tracePt t="33730" x="5080000" y="1917700"/>
          <p14:tracePt t="33748" x="5105400" y="1784350"/>
          <p14:tracePt t="33764" x="5105400" y="1733550"/>
          <p14:tracePt t="33780" x="5099050" y="1670050"/>
          <p14:tracePt t="33797" x="5092700" y="1638300"/>
          <p14:tracePt t="33814" x="5080000" y="1600200"/>
          <p14:tracePt t="33830" x="5060950" y="1574800"/>
          <p14:tracePt t="33847" x="5041900" y="1543050"/>
          <p14:tracePt t="33864" x="5022850" y="1511300"/>
          <p14:tracePt t="33880" x="5010150" y="1479550"/>
          <p14:tracePt t="33897" x="4991100" y="1454150"/>
          <p14:tracePt t="33914" x="4978400" y="1435100"/>
          <p14:tracePt t="33931" x="4946650" y="1409700"/>
          <p14:tracePt t="33947" x="4933950" y="1397000"/>
          <p14:tracePt t="33964" x="4921250" y="1390650"/>
          <p14:tracePt t="33980" x="4908550" y="1377950"/>
          <p14:tracePt t="33997" x="4895850" y="1377950"/>
          <p14:tracePt t="34014" x="4883150" y="1371600"/>
          <p14:tracePt t="34030" x="4876800" y="1371600"/>
          <p14:tracePt t="34048" x="4857750" y="1371600"/>
          <p14:tracePt t="34064" x="4851400" y="1377950"/>
          <p14:tracePt t="34080" x="4838700" y="1377950"/>
          <p14:tracePt t="34097" x="4819650" y="1384300"/>
          <p14:tracePt t="34114" x="4800600" y="1384300"/>
          <p14:tracePt t="34130" x="4775200" y="1397000"/>
          <p14:tracePt t="34147" x="4762500" y="1409700"/>
          <p14:tracePt t="34164" x="4737100" y="1422400"/>
          <p14:tracePt t="34180" x="4705350" y="1441450"/>
          <p14:tracePt t="34197" x="4692650" y="1454150"/>
          <p14:tracePt t="34214" x="4673600" y="1466850"/>
          <p14:tracePt t="34230" x="4660900" y="1473200"/>
          <p14:tracePt t="34248" x="4635500" y="1498600"/>
          <p14:tracePt t="34264" x="4622800" y="1517650"/>
          <p14:tracePt t="34281" x="4610100" y="1536700"/>
          <p14:tracePt t="34297" x="4572000" y="1593850"/>
          <p14:tracePt t="34314" x="4559300" y="1619250"/>
          <p14:tracePt t="34330" x="4552950" y="1644650"/>
          <p14:tracePt t="34347" x="4546600" y="1651000"/>
          <p14:tracePt t="34365" x="4540250" y="1663700"/>
          <p14:tracePt t="34380" x="4540250" y="1670050"/>
          <p14:tracePt t="34414" x="4540250" y="1682750"/>
          <p14:tracePt t="34431" x="4533900" y="1695450"/>
          <p14:tracePt t="34447" x="4527550" y="1714500"/>
          <p14:tracePt t="34464" x="4527550" y="1727200"/>
          <p14:tracePt t="34481" x="4527550" y="1746250"/>
          <p14:tracePt t="34497" x="4527550" y="1758950"/>
          <p14:tracePt t="34514" x="4527550" y="1771650"/>
          <p14:tracePt t="34530" x="4527550" y="1784350"/>
          <p14:tracePt t="34547" x="4527550" y="1790700"/>
          <p14:tracePt t="34564" x="4527550" y="1803400"/>
          <p14:tracePt t="34581" x="4527550" y="1816100"/>
          <p14:tracePt t="34598" x="4527550" y="1828800"/>
          <p14:tracePt t="34614" x="4527550" y="1841500"/>
          <p14:tracePt t="34630" x="4527550" y="1847850"/>
          <p14:tracePt t="34632" x="4527550" y="1854200"/>
          <p14:tracePt t="34647" x="4533900" y="1860550"/>
          <p14:tracePt t="34664" x="4533900" y="1866900"/>
          <p14:tracePt t="34681" x="4540250" y="1873250"/>
          <p14:tracePt t="34697" x="4540250" y="1879600"/>
          <p14:tracePt t="34714" x="4540250" y="1885950"/>
          <p14:tracePt t="34730" x="4546600" y="1892300"/>
          <p14:tracePt t="34747" x="4559300" y="1898650"/>
          <p14:tracePt t="34764" x="4565650" y="1911350"/>
          <p14:tracePt t="34780" x="4572000" y="1917700"/>
          <p14:tracePt t="34814" x="4578350" y="1917700"/>
          <p14:tracePt t="34830" x="4584700" y="1917700"/>
          <p14:tracePt t="34852" x="4591050" y="1917700"/>
          <p14:tracePt t="34935" x="4597400" y="1917700"/>
          <p14:tracePt t="34997" x="4597400" y="1911350"/>
          <p14:tracePt t="35017" x="4597400" y="1905000"/>
          <p14:tracePt t="35052" x="4603750" y="1905000"/>
          <p14:tracePt t="35072" x="4603750" y="1898650"/>
          <p14:tracePt t="35093" x="4610100" y="1898650"/>
          <p14:tracePt t="35114" x="4610100" y="1892300"/>
          <p14:tracePt t="35162" x="4610100" y="1885950"/>
          <p14:tracePt t="35196" x="4610100" y="1879600"/>
          <p14:tracePt t="35203" x="4616450" y="1879600"/>
          <p14:tracePt t="35223" x="4616450" y="1873250"/>
          <p14:tracePt t="35237" x="4622800" y="1873250"/>
          <p14:tracePt t="35258" x="4622800" y="1866900"/>
          <p14:tracePt t="35285" x="4629150" y="1866900"/>
          <p14:tracePt t="35293" x="4629150" y="1860550"/>
          <p14:tracePt t="35306" x="4629150" y="1854200"/>
          <p14:tracePt t="35341" x="4629150" y="1847850"/>
          <p14:tracePt t="35375" x="4629150" y="1841500"/>
          <p14:tracePt t="35402" x="4629150" y="1835150"/>
          <p14:tracePt t="35416" x="4629150" y="1828800"/>
          <p14:tracePt t="35430" x="4629150" y="1822450"/>
          <p14:tracePt t="35450" x="4629150" y="1816100"/>
          <p14:tracePt t="35465" x="4629150" y="1803400"/>
          <p14:tracePt t="35471" x="4629150" y="1797050"/>
          <p14:tracePt t="35480" x="4616450" y="1790700"/>
          <p14:tracePt t="35497" x="4603750" y="1758950"/>
          <p14:tracePt t="35514" x="4578350" y="1714500"/>
          <p14:tracePt t="35530" x="4559300" y="1689100"/>
          <p14:tracePt t="35547" x="4527550" y="1670050"/>
          <p14:tracePt t="35564" x="4521200" y="1663700"/>
          <p14:tracePt t="35581" x="4495800" y="1657350"/>
          <p14:tracePt t="35597" x="4470400" y="1657350"/>
          <p14:tracePt t="35614" x="4451350" y="1663700"/>
          <p14:tracePt t="35616" x="4438650" y="1670050"/>
          <p14:tracePt t="35630" x="4406900" y="1695450"/>
          <p14:tracePt t="35647" x="4362450" y="1739900"/>
          <p14:tracePt t="35664" x="4279900" y="1873250"/>
          <p14:tracePt t="35680" x="4241800" y="1949450"/>
          <p14:tracePt t="35697" x="4229100" y="2000250"/>
          <p14:tracePt t="35714" x="4203700" y="2063750"/>
          <p14:tracePt t="35730" x="4203700" y="2082800"/>
          <p14:tracePt t="35748" x="4197350" y="2108200"/>
          <p14:tracePt t="35764" x="4197350" y="2114550"/>
          <p14:tracePt t="35780" x="4197350" y="2133600"/>
          <p14:tracePt t="35797" x="4197350" y="2146300"/>
          <p14:tracePt t="35814" x="4203700" y="2146300"/>
          <p14:tracePt t="35830" x="4203700" y="2152650"/>
          <p14:tracePt t="35847" x="4210050" y="2152650"/>
          <p14:tracePt t="35864" x="4216400" y="2159000"/>
          <p14:tracePt t="35880" x="4222750" y="2159000"/>
          <p14:tracePt t="35897" x="4229100" y="2159000"/>
          <p14:tracePt t="35914" x="4235450" y="2159000"/>
          <p14:tracePt t="35947" x="4248150" y="2159000"/>
          <p14:tracePt t="35964" x="4254500" y="2159000"/>
          <p14:tracePt t="35980" x="4273550" y="2159000"/>
          <p14:tracePt t="35997" x="4279900" y="2159000"/>
          <p14:tracePt t="36014" x="4298950" y="2159000"/>
          <p14:tracePt t="36030" x="4305300" y="2159000"/>
          <p14:tracePt t="36047" x="4311650" y="2159000"/>
          <p14:tracePt t="36064" x="4324350" y="2159000"/>
          <p14:tracePt t="36097" x="4330700" y="2159000"/>
          <p14:tracePt t="36114" x="4337050" y="2159000"/>
          <p14:tracePt t="36131" x="4343400" y="2159000"/>
          <p14:tracePt t="36147" x="4356100" y="2152650"/>
          <p14:tracePt t="36165" x="4368800" y="2152650"/>
          <p14:tracePt t="36180" x="4394200" y="2152650"/>
          <p14:tracePt t="36197" x="4400550" y="2152650"/>
          <p14:tracePt t="36214" x="4425950" y="2146300"/>
          <p14:tracePt t="36230" x="4445000" y="2146300"/>
          <p14:tracePt t="36247" x="4451350" y="2146300"/>
          <p14:tracePt t="36264" x="4476750" y="2139950"/>
          <p14:tracePt t="36281" x="4483100" y="2139950"/>
          <p14:tracePt t="36297" x="4502150" y="2139950"/>
          <p14:tracePt t="36314" x="4508500" y="2139950"/>
          <p14:tracePt t="36330" x="4514850" y="2139950"/>
          <p14:tracePt t="36347" x="4521200" y="2139950"/>
          <p14:tracePt t="36380" x="4527550" y="2133600"/>
          <p14:tracePt t="36414" x="4533900" y="2133600"/>
          <p14:tracePt t="36929" x="4533900" y="2139950"/>
          <p14:tracePt t="36943" x="4533900" y="2146300"/>
          <p14:tracePt t="36957" x="4533900" y="2152650"/>
          <p14:tracePt t="36970" x="4533900" y="2159000"/>
          <p14:tracePt t="36983" x="4527550" y="2171700"/>
          <p14:tracePt t="36997" x="4521200" y="2184400"/>
          <p14:tracePt t="37014" x="4508500" y="2197100"/>
          <p14:tracePt t="37030" x="4489450" y="2235200"/>
          <p14:tracePt t="37047" x="4387850" y="2349500"/>
          <p14:tracePt t="37064" x="4311650" y="2438400"/>
          <p14:tracePt t="37080" x="4229100" y="2520950"/>
          <p14:tracePt t="37097" x="4197350" y="2546350"/>
          <p14:tracePt t="37114" x="4178300" y="2565400"/>
          <p14:tracePt t="37130" x="4171950" y="2565400"/>
          <p14:tracePt t="37148" x="4165600" y="2565400"/>
          <p14:tracePt t="37164" x="4159250" y="2565400"/>
          <p14:tracePt t="37180" x="4152900" y="2559050"/>
          <p14:tracePt t="37197" x="4152900" y="2552700"/>
          <p14:tracePt t="37214" x="4152900" y="2546350"/>
          <p14:tracePt t="37230" x="4159250" y="2540000"/>
          <p14:tracePt t="37247" x="4165600" y="2527300"/>
          <p14:tracePt t="37264" x="4165600" y="2514600"/>
          <p14:tracePt t="37280" x="4178300" y="2501900"/>
          <p14:tracePt t="37297" x="4191000" y="2476500"/>
          <p14:tracePt t="37314" x="4229100" y="2413000"/>
          <p14:tracePt t="37330" x="4279900" y="2336800"/>
          <p14:tracePt t="37349" x="4375150" y="2203450"/>
          <p14:tracePt t="37364" x="4425950" y="2152650"/>
          <p14:tracePt t="37380" x="4457700" y="2114550"/>
          <p14:tracePt t="37397" x="4495800" y="2076450"/>
          <p14:tracePt t="37414" x="4508500" y="2063750"/>
          <p14:tracePt t="37430" x="4514850" y="2051050"/>
          <p14:tracePt t="37447" x="4527550" y="2038350"/>
          <p14:tracePt t="37464" x="4533900" y="2038350"/>
          <p14:tracePt t="37480" x="4546600" y="2025650"/>
          <p14:tracePt t="37497" x="4552950" y="2025650"/>
          <p14:tracePt t="37514" x="4559300" y="2019300"/>
          <p14:tracePt t="37531" x="4559300" y="2012950"/>
          <p14:tracePt t="37547" x="4565650" y="2012950"/>
          <p14:tracePt t="37630" x="4565650" y="2019300"/>
          <p14:tracePt t="37658" x="4565650" y="2025650"/>
          <p14:tracePt t="37671" x="4565650" y="2032000"/>
          <p14:tracePt t="37692" x="4559300" y="2038350"/>
          <p14:tracePt t="37699" x="4559300" y="2044700"/>
          <p14:tracePt t="37713" x="4552950" y="2051050"/>
          <p14:tracePt t="37719" x="4552950" y="2057400"/>
          <p14:tracePt t="37733" x="4546600" y="2063750"/>
          <p14:tracePt t="37747" x="4540250" y="2076450"/>
          <p14:tracePt t="37764" x="4533900" y="2095500"/>
          <p14:tracePt t="37780" x="4521200" y="2114550"/>
          <p14:tracePt t="37797" x="4495800" y="2165350"/>
          <p14:tracePt t="37814" x="4476750" y="2203450"/>
          <p14:tracePt t="37830" x="4451350" y="2260600"/>
          <p14:tracePt t="37849" x="4432300" y="2286000"/>
          <p14:tracePt t="37864" x="4406900" y="2330450"/>
          <p14:tracePt t="37880" x="4394200" y="2349500"/>
          <p14:tracePt t="37897" x="4381500" y="2368550"/>
          <p14:tracePt t="37914" x="4356100" y="2406650"/>
          <p14:tracePt t="37930" x="4349750" y="2432050"/>
          <p14:tracePt t="37947" x="4324350" y="2463800"/>
          <p14:tracePt t="37964" x="4318000" y="2482850"/>
          <p14:tracePt t="37980" x="4305300" y="2501900"/>
          <p14:tracePt t="37997" x="4292600" y="2520950"/>
          <p14:tracePt t="38014" x="4286250" y="2527300"/>
          <p14:tracePt t="38030" x="4286250" y="2540000"/>
          <p14:tracePt t="38047" x="4279900" y="2546350"/>
          <p14:tracePt t="38064" x="4273550" y="2552700"/>
          <p14:tracePt t="38097" x="4273550" y="2559050"/>
          <p14:tracePt t="38114" x="4273550" y="2565400"/>
          <p14:tracePt t="38208" x="4273550" y="2559050"/>
          <p14:tracePt t="38242" x="4273550" y="2552700"/>
          <p14:tracePt t="38277" x="4273550" y="2546350"/>
          <p14:tracePt t="38283" x="4279900" y="2546350"/>
          <p14:tracePt t="38297" x="4279900" y="2540000"/>
          <p14:tracePt t="38304" x="4279900" y="2533650"/>
          <p14:tracePt t="38324" x="4279900" y="2527300"/>
          <p14:tracePt t="38338" x="4279900" y="2520950"/>
          <p14:tracePt t="38348" x="4286250" y="2520950"/>
          <p14:tracePt t="38364" x="4286250" y="2514600"/>
          <p14:tracePt t="38380" x="4286250" y="2508250"/>
          <p14:tracePt t="38397" x="4286250" y="2501900"/>
          <p14:tracePt t="38414" x="4292600" y="2501900"/>
          <p14:tracePt t="38430" x="4292600" y="2495550"/>
          <p14:tracePt t="38449" x="4298950" y="2495550"/>
          <p14:tracePt t="38464" x="4298950" y="2489200"/>
          <p14:tracePt t="38480" x="4305300" y="2482850"/>
          <p14:tracePt t="38497" x="4311650" y="2476500"/>
          <p14:tracePt t="38514" x="4311650" y="2470150"/>
          <p14:tracePt t="38530" x="4311650" y="2457450"/>
          <p14:tracePt t="38548" x="4324350" y="2451100"/>
          <p14:tracePt t="38564" x="4330700" y="2444750"/>
          <p14:tracePt t="38580" x="4349750" y="2432050"/>
          <p14:tracePt t="38597" x="4356100" y="2419350"/>
          <p14:tracePt t="38614" x="4381500" y="2393950"/>
          <p14:tracePt t="38630" x="4400550" y="2381250"/>
          <p14:tracePt t="38647" x="4419600" y="2362200"/>
          <p14:tracePt t="38664" x="4432300" y="2355850"/>
          <p14:tracePt t="38680" x="4438650" y="2343150"/>
          <p14:tracePt t="38697" x="4457700" y="2324100"/>
          <p14:tracePt t="38714" x="4464050" y="2311400"/>
          <p14:tracePt t="38730" x="4470400" y="2305050"/>
          <p14:tracePt t="38747" x="4476750" y="2298700"/>
          <p14:tracePt t="38764" x="4483100" y="2286000"/>
          <p14:tracePt t="38780" x="4483100" y="2279650"/>
          <p14:tracePt t="38797" x="4489450" y="2273300"/>
          <p14:tracePt t="38814" x="4495800" y="2266950"/>
          <p14:tracePt t="38830" x="4495800" y="2260600"/>
          <p14:tracePt t="38847" x="4502150" y="2247900"/>
          <p14:tracePt t="38864" x="4502150" y="2241550"/>
          <p14:tracePt t="38881" x="4508500" y="2228850"/>
          <p14:tracePt t="38897" x="4514850" y="2209800"/>
          <p14:tracePt t="38914" x="4521200" y="2190750"/>
          <p14:tracePt t="38930" x="4527550" y="2178050"/>
          <p14:tracePt t="38947" x="4533900" y="2165350"/>
          <p14:tracePt t="38963" x="4533900" y="2152650"/>
          <p14:tracePt t="38980" x="4533900" y="2146300"/>
          <p14:tracePt t="38997" x="4533900" y="2139950"/>
          <p14:tracePt t="39014" x="4533900" y="2127250"/>
          <p14:tracePt t="39047" x="4533900" y="2120900"/>
          <p14:tracePt t="39081" x="4533900" y="2114550"/>
          <p14:tracePt t="39370" x="4533900" y="2120900"/>
          <p14:tracePt t="39445" x="4533900" y="2127250"/>
          <p14:tracePt t="39473" x="4533900" y="2133600"/>
          <p14:tracePt t="39631" x="4533900" y="2139950"/>
          <p14:tracePt t="40311" x="4533900" y="2146300"/>
          <p14:tracePt t="40325" x="4533900" y="2159000"/>
          <p14:tracePt t="40332" x="4533900" y="2171700"/>
          <p14:tracePt t="40347" x="4552950" y="2203450"/>
          <p14:tracePt t="40364" x="4572000" y="2228850"/>
          <p14:tracePt t="40380" x="4616450" y="2286000"/>
          <p14:tracePt t="40397" x="4648200" y="2330450"/>
          <p14:tracePt t="40414" x="4686300" y="2400300"/>
          <p14:tracePt t="40430" x="4705350" y="2451100"/>
          <p14:tracePt t="40447" x="4718050" y="2495550"/>
          <p14:tracePt t="40463" x="4730750" y="2559050"/>
          <p14:tracePt t="40480" x="4730750" y="2603500"/>
          <p14:tracePt t="40497" x="4724400" y="2679700"/>
          <p14:tracePt t="40513" x="4699000" y="2749550"/>
          <p14:tracePt t="40530" x="4654550" y="2813050"/>
          <p14:tracePt t="40547" x="4572000" y="2901950"/>
          <p14:tracePt t="40564" x="4527550" y="2933700"/>
          <p14:tracePt t="40580" x="4495800" y="2952750"/>
          <p14:tracePt t="40992" x="4489450" y="2959100"/>
          <p14:tracePt t="40999" x="4476750" y="2978150"/>
          <p14:tracePt t="41006" x="4464050" y="2984500"/>
          <p14:tracePt t="41013" x="4451350" y="3003550"/>
          <p14:tracePt t="41030" x="4406900" y="3054350"/>
          <p14:tracePt t="41047" x="4330700" y="3130550"/>
          <p14:tracePt t="41064" x="4273550" y="3181350"/>
          <p14:tracePt t="41081" x="4197350" y="3257550"/>
          <p14:tracePt t="41097" x="4133850" y="3302000"/>
          <p14:tracePt t="41114" x="4064000" y="3359150"/>
          <p14:tracePt t="41116" x="4019550" y="3390900"/>
          <p14:tracePt t="41130" x="3937000" y="3441700"/>
          <p14:tracePt t="41147" x="3860800" y="3473450"/>
          <p14:tracePt t="41164" x="3803650" y="3498850"/>
          <p14:tracePt t="41181" x="3771900" y="3517900"/>
          <p14:tracePt t="41198" x="3727450" y="3530600"/>
          <p14:tracePt t="41214" x="3708400" y="3530600"/>
          <p14:tracePt t="41230" x="3676650" y="3530600"/>
          <p14:tracePt t="41247" x="3638550" y="3530600"/>
          <p14:tracePt t="41264" x="3625850" y="3530600"/>
          <p14:tracePt t="41280" x="3600450" y="3498850"/>
          <p14:tracePt t="41297" x="3581400" y="3479800"/>
          <p14:tracePt t="41315" x="3575050" y="3460750"/>
          <p14:tracePt t="41330" x="3562350" y="3435350"/>
          <p14:tracePt t="41347" x="3562350" y="3416300"/>
          <p14:tracePt t="41714" x="3511550" y="3416300"/>
          <p14:tracePt t="41720" x="3479800" y="3416300"/>
          <p14:tracePt t="41730" x="3435350" y="3416300"/>
          <p14:tracePt t="41748" x="3346450" y="3403600"/>
          <p14:tracePt t="41764" x="3314700" y="3384550"/>
          <p14:tracePt t="41780" x="3289300" y="3371850"/>
          <p14:tracePt t="41797" x="3251200" y="3340100"/>
          <p14:tracePt t="41813" x="3232150" y="3308350"/>
          <p14:tracePt t="41830" x="3200400" y="3263900"/>
          <p14:tracePt t="41847" x="3187700" y="3213100"/>
          <p14:tracePt t="41864" x="3175000" y="3149600"/>
          <p14:tracePt t="41880" x="3175000" y="3079750"/>
          <p14:tracePt t="41897" x="3175000" y="3048000"/>
          <p14:tracePt t="41914" x="3175000" y="3009900"/>
          <p14:tracePt t="41930" x="3175000" y="2997200"/>
          <p14:tracePt t="41947" x="3187700" y="2984500"/>
          <p14:tracePt t="41965" x="3244850" y="2946400"/>
          <p14:tracePt t="41980" x="3340100" y="2914650"/>
          <p14:tracePt t="41997" x="3473450" y="2901950"/>
          <p14:tracePt t="42014" x="3536950" y="2914650"/>
          <p14:tracePt t="42030" x="3575050" y="2952750"/>
          <p14:tracePt t="42047" x="3581400" y="2965450"/>
          <p14:tracePt t="42064" x="3587750" y="2984500"/>
          <p14:tracePt t="42080" x="3587750" y="2990850"/>
          <p14:tracePt t="42097" x="3587750" y="3009900"/>
          <p14:tracePt t="42113" x="3505200" y="3136900"/>
          <p14:tracePt t="42130" x="3409950" y="3232150"/>
          <p14:tracePt t="42147" x="3314700" y="3295650"/>
          <p14:tracePt t="42165" x="3282950" y="3314700"/>
          <p14:tracePt t="42181" x="3225800" y="3333750"/>
          <p14:tracePt t="42197" x="3200400" y="3333750"/>
          <p14:tracePt t="42214" x="3168650" y="3327400"/>
          <p14:tracePt t="42230" x="3136900" y="3308350"/>
          <p14:tracePt t="42247" x="3124200" y="3289300"/>
          <p14:tracePt t="42264" x="3111500" y="3263900"/>
          <p14:tracePt t="42280" x="3105150" y="3244850"/>
          <p14:tracePt t="42297" x="3105150" y="3232150"/>
          <p14:tracePt t="42314" x="3105150" y="3213100"/>
          <p14:tracePt t="42330" x="3117850" y="3187700"/>
          <p14:tracePt t="42347" x="3213100" y="3092450"/>
          <p14:tracePt t="42364" x="3302000" y="3035300"/>
          <p14:tracePt t="42380" x="3365500" y="3016250"/>
          <p14:tracePt t="42397" x="3390900" y="3016250"/>
          <p14:tracePt t="42414" x="3416300" y="3028950"/>
          <p14:tracePt t="42430" x="3448050" y="3086100"/>
          <p14:tracePt t="42447" x="3467100" y="3162300"/>
          <p14:tracePt t="42464" x="3460750" y="3333750"/>
          <p14:tracePt t="42481" x="3441700" y="3409950"/>
          <p14:tracePt t="42497" x="3416300" y="3460750"/>
          <p14:tracePt t="42514" x="3359150" y="3517900"/>
          <p14:tracePt t="42530" x="3302000" y="3543300"/>
          <p14:tracePt t="42547" x="3194050" y="3556000"/>
          <p14:tracePt t="42564" x="3111500" y="3549650"/>
          <p14:tracePt t="42580" x="3060700" y="3530600"/>
          <p14:tracePt t="42597" x="3041650" y="3517900"/>
          <p14:tracePt t="42614" x="3028950" y="3492500"/>
          <p14:tracePt t="42630" x="3028950" y="3467100"/>
          <p14:tracePt t="42647" x="3028950" y="3435350"/>
          <p14:tracePt t="42665" x="3048000" y="3346450"/>
          <p14:tracePt t="42681" x="3111500" y="3238500"/>
          <p14:tracePt t="42697" x="3251200" y="3092450"/>
          <p14:tracePt t="42714" x="3321050" y="3048000"/>
          <p14:tracePt t="42730" x="3384550" y="3028950"/>
          <p14:tracePt t="42747" x="3409950" y="3028950"/>
          <p14:tracePt t="42764" x="3429000" y="3028950"/>
          <p14:tracePt t="42780" x="3435350" y="3035300"/>
          <p14:tracePt t="42797" x="3448050" y="3041650"/>
          <p14:tracePt t="42814" x="3460750" y="3079750"/>
          <p14:tracePt t="42830" x="3479800" y="3219450"/>
          <p14:tracePt t="42847" x="3479800" y="3359150"/>
          <p14:tracePt t="42864" x="3479800" y="3429000"/>
          <p14:tracePt t="42880" x="3467100" y="3454400"/>
          <p14:tracePt t="42897" x="3435350" y="3486150"/>
          <p14:tracePt t="42914" x="3384550" y="3517900"/>
          <p14:tracePt t="42930" x="3270250" y="3549650"/>
          <p14:tracePt t="42947" x="3035300" y="3581400"/>
          <p14:tracePt t="42964" x="2914650" y="3587750"/>
          <p14:tracePt t="42980" x="2800350" y="3562350"/>
          <p14:tracePt t="42997" x="2762250" y="3543300"/>
          <p14:tracePt t="43014" x="2724150" y="3498850"/>
          <p14:tracePt t="43030" x="2692400" y="3429000"/>
          <p14:tracePt t="43047" x="2679700" y="3219450"/>
          <p14:tracePt t="43064" x="2686050" y="3022600"/>
          <p14:tracePt t="43080" x="2736850" y="2819400"/>
          <p14:tracePt t="43097" x="2806700" y="2616200"/>
          <p14:tracePt t="43114" x="2844800" y="2527300"/>
          <p14:tracePt t="43130" x="2895600" y="2438400"/>
          <p14:tracePt t="43147" x="2940050" y="2381250"/>
          <p14:tracePt t="43164" x="3022600" y="2298700"/>
          <p14:tracePt t="46107" x="3022600" y="2292350"/>
          <p14:tracePt t="46128" x="3022600" y="2286000"/>
          <p14:tracePt t="46141" x="3022600" y="2279650"/>
          <p14:tracePt t="46155" x="3022600" y="2273300"/>
          <p14:tracePt t="46161" x="3022600" y="2266950"/>
          <p14:tracePt t="46183" x="3022600" y="2260600"/>
          <p14:tracePt t="46203" x="3022600" y="2254250"/>
          <p14:tracePt t="46216" x="3028950" y="2254250"/>
          <p14:tracePt t="46230" x="3028950" y="2247900"/>
          <p14:tracePt t="46265" x="3035300" y="2247900"/>
          <p14:tracePt t="46293" x="3041650" y="2247900"/>
          <p14:tracePt t="46306" x="3041650" y="2241550"/>
          <p14:tracePt t="46313" x="3054350" y="2241550"/>
          <p14:tracePt t="46320" x="3067050" y="2235200"/>
          <p14:tracePt t="46330" x="3092450" y="2222500"/>
          <p14:tracePt t="46347" x="3143250" y="2209800"/>
          <p14:tracePt t="46363" x="3251200" y="2171700"/>
          <p14:tracePt t="46380" x="3359150" y="2152650"/>
          <p14:tracePt t="46397" x="3810000" y="2139950"/>
          <p14:tracePt t="46414" x="4413250" y="2203450"/>
          <p14:tracePt t="46430" x="5734050" y="2597150"/>
          <p14:tracePt t="46447" x="6711950" y="3073400"/>
          <p14:tracePt t="46864" x="6711950" y="3067050"/>
          <p14:tracePt t="46877" x="6711950" y="3060700"/>
          <p14:tracePt t="46891" x="6711950" y="3054350"/>
          <p14:tracePt t="46898" x="6711950" y="3048000"/>
          <p14:tracePt t="46914" x="6718300" y="3022600"/>
          <p14:tracePt t="46930" x="6718300" y="2997200"/>
          <p14:tracePt t="46947" x="6724650" y="2978150"/>
          <p14:tracePt t="46963" x="6731000" y="2959100"/>
          <p14:tracePt t="46981" x="6743700" y="2940050"/>
          <p14:tracePt t="46997" x="6750050" y="2927350"/>
          <p14:tracePt t="47014" x="6762750" y="2914650"/>
          <p14:tracePt t="47030" x="6794500" y="2901950"/>
          <p14:tracePt t="47047" x="6845300" y="2870200"/>
          <p14:tracePt t="47063" x="6946900" y="2838450"/>
          <p14:tracePt t="47080" x="6991350" y="2825750"/>
          <p14:tracePt t="47097" x="7016750" y="2819400"/>
          <p14:tracePt t="47113" x="7035800" y="2813050"/>
          <p14:tracePt t="47130" x="7054850" y="2806700"/>
          <p14:tracePt t="47147" x="7131050" y="2787650"/>
          <p14:tracePt t="47163" x="7239000" y="2768600"/>
          <p14:tracePt t="47180" x="7473950" y="2730500"/>
          <p14:tracePt t="47197" x="7581900" y="2717800"/>
          <p14:tracePt t="47215" x="7708900" y="2717800"/>
          <p14:tracePt t="47230" x="7772400" y="2717800"/>
          <p14:tracePt t="47496" x="7791450" y="2717800"/>
          <p14:tracePt t="47502" x="7829550" y="2705100"/>
          <p14:tracePt t="47513" x="7893050" y="2686050"/>
          <p14:tracePt t="47530" x="8102600" y="2654300"/>
          <p14:tracePt t="47547" x="8248650" y="2654300"/>
          <p14:tracePt t="47564" x="8420100" y="2654300"/>
          <p14:tracePt t="47580" x="8528050" y="2654300"/>
          <p14:tracePt t="47597" x="8636000" y="2654300"/>
          <p14:tracePt t="47613" x="8743950" y="2667000"/>
          <p14:tracePt t="47630" x="8813800" y="2679700"/>
          <p14:tracePt t="47647" x="8921750" y="2698750"/>
          <p14:tracePt t="47663" x="8978900" y="2711450"/>
          <p14:tracePt t="47681" x="9029700" y="2730500"/>
          <p14:tracePt t="47697" x="9099550" y="2755900"/>
          <p14:tracePt t="47714" x="9144000" y="2774950"/>
          <p14:tracePt t="47730" x="9232900" y="2819400"/>
          <p14:tracePt t="47747" x="9271000" y="2832100"/>
          <p14:tracePt t="47764" x="9315450" y="2857500"/>
          <p14:tracePt t="47780" x="9353550" y="2882900"/>
          <p14:tracePt t="47797" x="9385300" y="2908300"/>
          <p14:tracePt t="47813" x="9429750" y="2952750"/>
          <p14:tracePt t="47830" x="9442450" y="2965450"/>
          <p14:tracePt t="47847" x="9455150" y="2984500"/>
          <p14:tracePt t="47863" x="9461500" y="2997200"/>
          <p14:tracePt t="47881" x="9461500" y="3048000"/>
          <p14:tracePt t="47897" x="9442450" y="3111500"/>
          <p14:tracePt t="47913" x="9423400" y="3200400"/>
          <p14:tracePt t="47930" x="9378950" y="3308350"/>
          <p14:tracePt t="47947" x="9347200" y="3384550"/>
          <p14:tracePt t="47963" x="9277350" y="3479800"/>
          <p14:tracePt t="47981" x="9194800" y="3556000"/>
          <p14:tracePt t="47997" x="9112250" y="3613150"/>
          <p14:tracePt t="48013" x="8972550" y="3689350"/>
          <p14:tracePt t="48030" x="8877300" y="3727450"/>
          <p14:tracePt t="48047" x="8718550" y="3759200"/>
          <p14:tracePt t="48063" x="8566150" y="3759200"/>
          <p14:tracePt t="48080" x="8305800" y="3733800"/>
          <p14:tracePt t="48097" x="8153400" y="3727450"/>
          <p14:tracePt t="48113" x="8032750" y="3714750"/>
          <p14:tracePt t="48130" x="7874000" y="3695700"/>
          <p14:tracePt t="48147" x="7715250" y="3676650"/>
          <p14:tracePt t="48164" x="7493000" y="3625850"/>
          <p14:tracePt t="48180" x="7359650" y="3600450"/>
          <p14:tracePt t="48197" x="7207250" y="3568700"/>
          <p14:tracePt t="48213" x="7150100" y="3562350"/>
          <p14:tracePt t="48230" x="7092950" y="3549650"/>
          <p14:tracePt t="48247" x="7016750" y="3530600"/>
          <p14:tracePt t="48263" x="6953250" y="3517900"/>
          <p14:tracePt t="48280" x="6858000" y="3473450"/>
          <p14:tracePt t="48297" x="6800850" y="3448050"/>
          <p14:tracePt t="48313" x="6743700" y="3409950"/>
          <p14:tracePt t="48330" x="6692900" y="3359150"/>
          <p14:tracePt t="48347" x="6673850" y="3327400"/>
          <p14:tracePt t="48363" x="6642100" y="3295650"/>
          <p14:tracePt t="48380" x="6635750" y="3276600"/>
          <p14:tracePt t="48397" x="6623050" y="3257550"/>
          <p14:tracePt t="48413" x="6616700" y="3251200"/>
          <p14:tracePt t="48431" x="6610350" y="3232150"/>
          <p14:tracePt t="48447" x="6604000" y="3213100"/>
          <p14:tracePt t="48713" x="6578600" y="3187700"/>
          <p14:tracePt t="48720" x="6553200" y="3162300"/>
          <p14:tracePt t="48730" x="6540500" y="3130550"/>
          <p14:tracePt t="48747" x="6496050" y="3060700"/>
          <p14:tracePt t="48763" x="6477000" y="3028950"/>
          <p14:tracePt t="48780" x="6470650" y="2990850"/>
          <p14:tracePt t="48797" x="6457950" y="2940050"/>
          <p14:tracePt t="48813" x="6457950" y="2889250"/>
          <p14:tracePt t="48830" x="6457950" y="2768600"/>
          <p14:tracePt t="48847" x="6477000" y="2679700"/>
          <p14:tracePt t="48864" x="6515100" y="2571750"/>
          <p14:tracePt t="48881" x="6534150" y="2514600"/>
          <p14:tracePt t="48897" x="6565900" y="2463800"/>
          <p14:tracePt t="48913" x="6610350" y="2387600"/>
          <p14:tracePt t="48930" x="6635750" y="2355850"/>
          <p14:tracePt t="48947" x="6680200" y="2311400"/>
          <p14:tracePt t="48963" x="6750050" y="2260600"/>
          <p14:tracePt t="48981" x="6902450" y="2178050"/>
          <p14:tracePt t="48997" x="7010400" y="2133600"/>
          <p14:tracePt t="49013" x="7118350" y="2089150"/>
          <p14:tracePt t="49030" x="7245350" y="2057400"/>
          <p14:tracePt t="49047" x="7315200" y="2044700"/>
          <p14:tracePt t="49063" x="7410450" y="2025650"/>
          <p14:tracePt t="49080" x="7499350" y="2019300"/>
          <p14:tracePt t="49097" x="7600950" y="2019300"/>
          <p14:tracePt t="49113" x="7785100" y="2038350"/>
          <p14:tracePt t="49130" x="7943850" y="2057400"/>
          <p14:tracePt t="49132" x="8026400" y="2082800"/>
          <p14:tracePt t="49147" x="8185150" y="2108200"/>
          <p14:tracePt t="49163" x="8305800" y="2127250"/>
          <p14:tracePt t="49181" x="8439150" y="2152650"/>
          <p14:tracePt t="49197" x="8521700" y="2165350"/>
          <p14:tracePt t="49213" x="8610600" y="2184400"/>
          <p14:tracePt t="49230" x="8832850" y="2266950"/>
          <p14:tracePt t="49247" x="8985250" y="2343150"/>
          <p14:tracePt t="49263" x="9118600" y="2457450"/>
          <p14:tracePt t="49280" x="9169400" y="2533650"/>
          <p14:tracePt t="49297" x="9220200" y="2622550"/>
          <p14:tracePt t="49313" x="9239250" y="2673350"/>
          <p14:tracePt t="49330" x="9264650" y="2724150"/>
          <p14:tracePt t="49347" x="9302750" y="2800350"/>
          <p14:tracePt t="49363" x="9321800" y="2857500"/>
          <p14:tracePt t="49381" x="9347200" y="2927350"/>
          <p14:tracePt t="49397" x="9353550" y="2990850"/>
          <p14:tracePt t="49414" x="9347200" y="3086100"/>
          <p14:tracePt t="49430" x="9315450" y="3149600"/>
          <p14:tracePt t="49447" x="9264650" y="3219450"/>
          <p14:tracePt t="49463" x="9182100" y="3314700"/>
          <p14:tracePt t="49480" x="9105900" y="3390900"/>
          <p14:tracePt t="49497" x="8928100" y="3568700"/>
          <p14:tracePt t="49513" x="8731250" y="3714750"/>
          <p14:tracePt t="49531" x="8369300" y="3892550"/>
          <p14:tracePt t="49547" x="8115300" y="3981450"/>
          <p14:tracePt t="49563" x="7854950" y="4025900"/>
          <p14:tracePt t="49580" x="7327900" y="4032250"/>
          <p14:tracePt t="49597" x="6972300" y="4013200"/>
          <p14:tracePt t="49613" x="6438900" y="3975100"/>
          <p14:tracePt t="49630" x="6089650" y="3911600"/>
          <p14:tracePt t="49647" x="5829300" y="3841750"/>
          <p14:tracePt t="49663" x="5632450" y="3740150"/>
          <p14:tracePt t="49681" x="5499100" y="3657600"/>
          <p14:tracePt t="49697" x="5435600" y="3619500"/>
          <p14:tracePt t="50047" x="5435600" y="3543300"/>
          <p14:tracePt t="50053" x="5441950" y="3448050"/>
          <p14:tracePt t="50063" x="5448300" y="3365500"/>
          <p14:tracePt t="50081" x="5492750" y="3117850"/>
          <p14:tracePt t="50097" x="5537200" y="2959100"/>
          <p14:tracePt t="50113" x="5575300" y="2832100"/>
          <p14:tracePt t="50130" x="5645150" y="2667000"/>
          <p14:tracePt t="50147" x="5676900" y="2603500"/>
          <p14:tracePt t="50163" x="5746750" y="2495550"/>
          <p14:tracePt t="50180" x="5797550" y="2425700"/>
          <p14:tracePt t="50197" x="5867400" y="2355850"/>
          <p14:tracePt t="50213" x="6032500" y="2254250"/>
          <p14:tracePt t="50230" x="6165850" y="2190750"/>
          <p14:tracePt t="50247" x="6426200" y="2133600"/>
          <p14:tracePt t="50263" x="6711950" y="2114550"/>
          <p14:tracePt t="50280" x="7080250" y="2120900"/>
          <p14:tracePt t="50297" x="7639050" y="2178050"/>
          <p14:tracePt t="50313" x="7943850" y="2247900"/>
          <p14:tracePt t="50330" x="8134350" y="2330450"/>
          <p14:tracePt t="50645" x="8312150" y="2279650"/>
          <p14:tracePt t="50652" x="8572500" y="2197100"/>
          <p14:tracePt t="50663" x="8845550" y="2120900"/>
          <p14:tracePt t="50680" x="9848850" y="1911350"/>
          <p14:tracePt t="50697" x="10725150" y="1778000"/>
          <p14:tracePt t="50713" x="12058650" y="1657350"/>
          <p14:tracePt t="50730" x="12185650" y="1619250"/>
          <p14:tracePt t="50747" x="12185650" y="1600200"/>
          <p14:tracePt t="50763" x="12185650" y="1549400"/>
          <p14:tracePt t="50780" x="12185650" y="159385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2781A94-A85F-18FB-EBEF-3F156337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 polynucléaire éosinophile : effecteur de la réponse T2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6A282D-E17F-F089-8359-796817558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Rosenberg HF, Dyer KD, Foster PS. Eosinophils: changing perspectives in health and disease.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Nat Rev Immunol 2013; 13: 9-22.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A2F63F-2116-04AD-3CE4-FF6AD218D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59" y="950969"/>
            <a:ext cx="6790111" cy="4906942"/>
          </a:xfrm>
          <a:prstGeom prst="rect">
            <a:avLst/>
          </a:prstGeom>
        </p:spPr>
      </p:pic>
      <p:sp>
        <p:nvSpPr>
          <p:cNvPr id="9" name="Espace réservé du contenu 1">
            <a:extLst>
              <a:ext uri="{FF2B5EF4-FFF2-40B4-BE49-F238E27FC236}">
                <a16:creationId xmlns:a16="http://schemas.microsoft.com/office/drawing/2014/main" id="{47355382-BFD3-FC12-A858-57DF025E4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970" y="993123"/>
            <a:ext cx="5329030" cy="482263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Appartient à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la lignée myéloïde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Développement stimulé par l’IL-3, l’IL-5 et le GM-CSF notamment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effecteur aux multiples facettes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 granulaire spécifique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Différentes modalités de libération granulaire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avec l’environnement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Rôle dans l’homéostasie tissulaire en condition saine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525"/>
    </mc:Choice>
    <mc:Fallback>
      <p:transition spd="slow" advTm="335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084" x="12185650" y="1600200"/>
          <p14:tracePt t="7092" x="12160250" y="1600200"/>
          <p14:tracePt t="7098" x="12115800" y="1600200"/>
          <p14:tracePt t="7112" x="11969750" y="1593850"/>
          <p14:tracePt t="7129" x="11798300" y="1581150"/>
          <p14:tracePt t="7145" x="11677650" y="1549400"/>
          <p14:tracePt t="7162" x="11582400" y="1517650"/>
          <p14:tracePt t="7179" x="11531600" y="1485900"/>
          <p14:tracePt t="7195" x="11461750" y="1435100"/>
          <p14:tracePt t="7212" x="11360150" y="1301750"/>
          <p14:tracePt t="7229" x="11341100" y="1276350"/>
          <p14:tracePt t="7608" x="11322050" y="1263650"/>
          <p14:tracePt t="7614" x="11296650" y="1244600"/>
          <p14:tracePt t="7621" x="11258550" y="1212850"/>
          <p14:tracePt t="7629" x="11220450" y="1162050"/>
          <p14:tracePt t="7645" x="11112500" y="1073150"/>
          <p14:tracePt t="7662" x="11004550" y="965200"/>
          <p14:tracePt t="7679" x="10902950" y="844550"/>
          <p14:tracePt t="7695" x="10820400" y="736600"/>
          <p14:tracePt t="7712" x="10699750" y="558800"/>
          <p14:tracePt t="7729" x="10661650" y="514350"/>
          <p14:tracePt t="7745" x="10604500" y="450850"/>
          <p14:tracePt t="7762" x="10585450" y="431800"/>
          <p14:tracePt t="7779" x="10579100" y="425450"/>
          <p14:tracePt t="7795" x="10560050" y="419100"/>
          <p14:tracePt t="7812" x="10553700" y="412750"/>
          <p14:tracePt t="7829" x="10534650" y="406400"/>
          <p14:tracePt t="8117" x="10515600" y="412750"/>
          <p14:tracePt t="8122" x="10490200" y="425450"/>
          <p14:tracePt t="8129" x="10452100" y="438150"/>
          <p14:tracePt t="8145" x="10350500" y="476250"/>
          <p14:tracePt t="8162" x="10242550" y="514350"/>
          <p14:tracePt t="8178" x="10026650" y="577850"/>
          <p14:tracePt t="8195" x="9829800" y="622300"/>
          <p14:tracePt t="8212" x="9569450" y="660400"/>
          <p14:tracePt t="8229" x="9448800" y="673100"/>
          <p14:tracePt t="8245" x="9372600" y="692150"/>
          <p14:tracePt t="8659" x="9359900" y="692150"/>
          <p14:tracePt t="8666" x="9340850" y="692150"/>
          <p14:tracePt t="8672" x="9321800" y="692150"/>
          <p14:tracePt t="8679" x="9302750" y="692150"/>
          <p14:tracePt t="8695" x="9245600" y="692150"/>
          <p14:tracePt t="8712" x="9175750" y="692150"/>
          <p14:tracePt t="8728" x="9010650" y="692150"/>
          <p14:tracePt t="8746" x="8794750" y="698500"/>
          <p14:tracePt t="8762" x="8210550" y="736600"/>
          <p14:tracePt t="8779" x="7816850" y="793750"/>
          <p14:tracePt t="8795" x="7518400" y="838200"/>
          <p14:tracePt t="8812" x="7258050" y="889000"/>
          <p14:tracePt t="8829" x="7150100" y="920750"/>
          <p14:tracePt t="8845" x="7054850" y="965200"/>
          <p14:tracePt t="8862" x="7016750" y="990600"/>
          <p14:tracePt t="8878" x="6991350" y="1003300"/>
          <p14:tracePt t="9540" x="6985000" y="1003300"/>
          <p14:tracePt t="9553" x="6978650" y="1003300"/>
          <p14:tracePt t="9587" x="6972300" y="1003300"/>
          <p14:tracePt t="9601" x="6965950" y="1003300"/>
          <p14:tracePt t="9622" x="6959600" y="1003300"/>
          <p14:tracePt t="9635" x="6953250" y="1003300"/>
          <p14:tracePt t="9656" x="6946900" y="1003300"/>
          <p14:tracePt t="9662" x="6940550" y="1003300"/>
          <p14:tracePt t="9676" x="6934200" y="1003300"/>
          <p14:tracePt t="9712" x="6927850" y="1003300"/>
          <p14:tracePt t="10124" x="6921500" y="996950"/>
          <p14:tracePt t="10138" x="6915150" y="990600"/>
          <p14:tracePt t="10144" x="6902450" y="990600"/>
          <p14:tracePt t="10151" x="6902450" y="984250"/>
          <p14:tracePt t="10860" x="6902450" y="977900"/>
          <p14:tracePt t="11011" x="6902450" y="971550"/>
          <p14:tracePt t="14277" x="6813550" y="1085850"/>
          <p14:tracePt t="14283" x="6680200" y="1276350"/>
          <p14:tracePt t="14295" x="6572250" y="1428750"/>
          <p14:tracePt t="14312" x="6356350" y="1816100"/>
          <p14:tracePt t="14329" x="6242050" y="2063750"/>
          <p14:tracePt t="14345" x="6146800" y="2279650"/>
          <p14:tracePt t="14362" x="6108700" y="2387600"/>
          <p14:tracePt t="14379" x="6083300" y="2457450"/>
          <p14:tracePt t="14395" x="6070600" y="2470150"/>
          <p14:tracePt t="14412" x="6070600" y="2476500"/>
          <p14:tracePt t="14758" x="5924550" y="2584450"/>
          <p14:tracePt t="14766" x="5683250" y="2743200"/>
          <p14:tracePt t="14772" x="5461000" y="2882900"/>
          <p14:tracePt t="14778" x="5238750" y="3009900"/>
          <p14:tracePt t="14795" x="4787900" y="3225800"/>
          <p14:tracePt t="14812" x="4032250" y="3536950"/>
          <p14:tracePt t="14828" x="3524250" y="3714750"/>
          <p14:tracePt t="14845" x="3098800" y="3835400"/>
          <p14:tracePt t="14862" x="2679700" y="3962400"/>
          <p14:tracePt t="14878" x="2552700" y="4013200"/>
          <p14:tracePt t="14895" x="2495550" y="4057650"/>
          <p14:tracePt t="14912" x="2482850" y="4070350"/>
          <p14:tracePt t="14929" x="2482850" y="4083050"/>
          <p14:tracePt t="14964" x="2482850" y="4076700"/>
          <p14:tracePt t="14978" x="2476500" y="4038600"/>
          <p14:tracePt t="14995" x="2463800" y="3943350"/>
          <p14:tracePt t="15012" x="2463800" y="3867150"/>
          <p14:tracePt t="15261" x="2400300" y="3829050"/>
          <p14:tracePt t="15267" x="2336800" y="3771900"/>
          <p14:tracePt t="15278" x="2260600" y="3695700"/>
          <p14:tracePt t="15295" x="2139950" y="3530600"/>
          <p14:tracePt t="15312" x="2082800" y="3435350"/>
          <p14:tracePt t="15328" x="1981200" y="3225800"/>
          <p14:tracePt t="15345" x="1905000" y="3028950"/>
          <p14:tracePt t="15362" x="1816100" y="2762250"/>
          <p14:tracePt t="15379" x="1765300" y="2622550"/>
          <p14:tracePt t="15395" x="1708150" y="2520950"/>
          <p14:tracePt t="15412" x="1625600" y="2413000"/>
          <p14:tracePt t="15429" x="1581150" y="2374900"/>
          <p14:tracePt t="15445" x="1524000" y="2336800"/>
          <p14:tracePt t="15462" x="1498600" y="2324100"/>
          <p14:tracePt t="15479" x="1479550" y="2317750"/>
          <p14:tracePt t="15495" x="1466850" y="2311400"/>
          <p14:tracePt t="15512" x="1460500" y="2305050"/>
          <p14:tracePt t="15528" x="1441450" y="2298700"/>
          <p14:tracePt t="15545" x="1435100" y="2292350"/>
          <p14:tracePt t="15562" x="1428750" y="2279650"/>
          <p14:tracePt t="15579" x="1422400" y="2279650"/>
          <p14:tracePt t="15595" x="1422400" y="2273300"/>
          <p14:tracePt t="15823" x="1377950" y="2273300"/>
          <p14:tracePt t="15830" x="1308100" y="2273300"/>
          <p14:tracePt t="15836" x="1250950" y="2266950"/>
          <p14:tracePt t="15845" x="1200150" y="2260600"/>
          <p14:tracePt t="15862" x="1136650" y="2260600"/>
          <p14:tracePt t="15878" x="1041400" y="2247900"/>
          <p14:tracePt t="15895" x="933450" y="2228850"/>
          <p14:tracePt t="15912" x="793750" y="2178050"/>
          <p14:tracePt t="15929" x="609600" y="2095500"/>
          <p14:tracePt t="15945" x="533400" y="2044700"/>
          <p14:tracePt t="15962" x="488950" y="2000250"/>
          <p14:tracePt t="15979" x="469900" y="1968500"/>
          <p14:tracePt t="15995" x="457200" y="1917700"/>
          <p14:tracePt t="16012" x="450850" y="1885950"/>
          <p14:tracePt t="16028" x="450850" y="1854200"/>
          <p14:tracePt t="16045" x="450850" y="1841500"/>
          <p14:tracePt t="16256" x="393700" y="1828800"/>
          <p14:tracePt t="16263" x="323850" y="1809750"/>
          <p14:tracePt t="16270" x="279400" y="1790700"/>
          <p14:tracePt t="16278" x="241300" y="1778000"/>
          <p14:tracePt t="16295" x="184150" y="1752600"/>
          <p14:tracePt t="16312" x="146050" y="1727200"/>
          <p14:tracePt t="16328" x="127000" y="1708150"/>
          <p14:tracePt t="16345" x="95250" y="1676400"/>
          <p14:tracePt t="16362" x="76200" y="1651000"/>
          <p14:tracePt t="16380" x="57150" y="1619250"/>
          <p14:tracePt t="16395" x="31750" y="1574800"/>
          <p14:tracePt t="16412" x="19050" y="1543050"/>
          <p14:tracePt t="16429" x="0" y="1498600"/>
          <p14:tracePt t="16445" x="0" y="1466850"/>
          <p14:tracePt t="16462" x="0" y="1409700"/>
          <p14:tracePt t="16478" x="0" y="1384300"/>
          <p14:tracePt t="16495" x="0" y="1358900"/>
          <p14:tracePt t="16512" x="0" y="1314450"/>
          <p14:tracePt t="16528" x="0" y="1289050"/>
          <p14:tracePt t="16545" x="0" y="1257300"/>
          <p14:tracePt t="16562" x="0" y="1250950"/>
          <p14:tracePt t="16578" x="0" y="1238250"/>
          <p14:tracePt t="16595" x="0" y="1212850"/>
          <p14:tracePt t="16612" x="0" y="1200150"/>
          <p14:tracePt t="16628" x="0" y="1187450"/>
          <p14:tracePt t="16645" x="6350" y="1181100"/>
          <p14:tracePt t="16662" x="6350" y="1162050"/>
          <p14:tracePt t="16695" x="6350" y="1149350"/>
          <p14:tracePt t="16712" x="12700" y="1130300"/>
          <p14:tracePt t="16728" x="19050" y="1111250"/>
          <p14:tracePt t="16745" x="25400" y="1085850"/>
          <p14:tracePt t="16762" x="31750" y="1073150"/>
          <p14:tracePt t="16779" x="31750" y="1066800"/>
          <p14:tracePt t="16795" x="38100" y="1060450"/>
          <p14:tracePt t="16812" x="38100" y="1054100"/>
          <p14:tracePt t="16828" x="44450" y="1047750"/>
          <p14:tracePt t="16845" x="50800" y="1047750"/>
          <p14:tracePt t="16862" x="50800" y="1041400"/>
          <p14:tracePt t="16878" x="57150" y="1041400"/>
          <p14:tracePt t="16895" x="69850" y="1028700"/>
          <p14:tracePt t="16912" x="82550" y="1022350"/>
          <p14:tracePt t="16928" x="95250" y="1009650"/>
          <p14:tracePt t="16945" x="127000" y="996950"/>
          <p14:tracePt t="16962" x="139700" y="984250"/>
          <p14:tracePt t="16978" x="165100" y="971550"/>
          <p14:tracePt t="16995" x="177800" y="965200"/>
          <p14:tracePt t="17012" x="209550" y="958850"/>
          <p14:tracePt t="17028" x="247650" y="946150"/>
          <p14:tracePt t="17045" x="317500" y="927100"/>
          <p14:tracePt t="17062" x="412750" y="914400"/>
          <p14:tracePt t="17078" x="469900" y="908050"/>
          <p14:tracePt t="17095" x="546100" y="895350"/>
          <p14:tracePt t="17112" x="609600" y="889000"/>
          <p14:tracePt t="17129" x="692150" y="882650"/>
          <p14:tracePt t="17145" x="742950" y="882650"/>
          <p14:tracePt t="17162" x="793750" y="882650"/>
          <p14:tracePt t="17178" x="914400" y="882650"/>
          <p14:tracePt t="17195" x="1003300" y="882650"/>
          <p14:tracePt t="17212" x="1155700" y="889000"/>
          <p14:tracePt t="17228" x="1282700" y="901700"/>
          <p14:tracePt t="17245" x="1422400" y="914400"/>
          <p14:tracePt t="17262" x="1631950" y="946150"/>
          <p14:tracePt t="17278" x="1752600" y="958850"/>
          <p14:tracePt t="17295" x="1898650" y="971550"/>
          <p14:tracePt t="17312" x="1993900" y="984250"/>
          <p14:tracePt t="17328" x="2127250" y="996950"/>
          <p14:tracePt t="17346" x="2152650" y="996950"/>
          <p14:tracePt t="17611" x="2178050" y="1016000"/>
          <p14:tracePt t="17618" x="2209800" y="1041400"/>
          <p14:tracePt t="17629" x="2247900" y="1079500"/>
          <p14:tracePt t="17645" x="2349500" y="1168400"/>
          <p14:tracePt t="17662" x="2387600" y="1212850"/>
          <p14:tracePt t="17678" x="2432050" y="1257300"/>
          <p14:tracePt t="17695" x="2495550" y="1327150"/>
          <p14:tracePt t="17712" x="2546350" y="1377950"/>
          <p14:tracePt t="17728" x="2597150" y="1466850"/>
          <p14:tracePt t="17745" x="2622550" y="1524000"/>
          <p14:tracePt t="17762" x="2654300" y="1638300"/>
          <p14:tracePt t="17778" x="2660650" y="1708150"/>
          <p14:tracePt t="17795" x="2660650" y="1765300"/>
          <p14:tracePt t="17812" x="2660650" y="1854200"/>
          <p14:tracePt t="17828" x="2660650" y="1911350"/>
          <p14:tracePt t="17845" x="2647950" y="2032000"/>
          <p14:tracePt t="17862" x="2635250" y="2133600"/>
          <p14:tracePt t="17878" x="2616200" y="2266950"/>
          <p14:tracePt t="17895" x="2603500" y="2355850"/>
          <p14:tracePt t="17912" x="2597150" y="2438400"/>
          <p14:tracePt t="17928" x="2597150" y="2584450"/>
          <p14:tracePt t="17945" x="2597150" y="2705100"/>
          <p14:tracePt t="17962" x="2590800" y="2908300"/>
          <p14:tracePt t="17978" x="2578100" y="3016250"/>
          <p14:tracePt t="17995" x="2559050" y="3098800"/>
          <p14:tracePt t="18012" x="2520950" y="3175000"/>
          <p14:tracePt t="18029" x="2501900" y="3213100"/>
          <p14:tracePt t="18045" x="2470150" y="3238500"/>
          <p14:tracePt t="18062" x="2457450" y="3251200"/>
          <p14:tracePt t="18078" x="2438400" y="3257550"/>
          <p14:tracePt t="18095" x="2425700" y="3270250"/>
          <p14:tracePt t="18112" x="2413000" y="3270250"/>
          <p14:tracePt t="18129" x="2393950" y="3270250"/>
          <p14:tracePt t="18146" x="2374900" y="3270250"/>
          <p14:tracePt t="18162" x="2362200" y="3263900"/>
          <p14:tracePt t="18401" x="2330450" y="3270250"/>
          <p14:tracePt t="18408" x="2279650" y="3289300"/>
          <p14:tracePt t="18415" x="2222500" y="3302000"/>
          <p14:tracePt t="18428" x="2101850" y="3340100"/>
          <p14:tracePt t="18445" x="1936750" y="3390900"/>
          <p14:tracePt t="18462" x="1765300" y="3429000"/>
          <p14:tracePt t="18478" x="1593850" y="3473450"/>
          <p14:tracePt t="18495" x="1517650" y="3486150"/>
          <p14:tracePt t="18512" x="1428750" y="3492500"/>
          <p14:tracePt t="18528" x="1371600" y="3498850"/>
          <p14:tracePt t="18545" x="1250950" y="3498850"/>
          <p14:tracePt t="18562" x="1111250" y="3486150"/>
          <p14:tracePt t="18579" x="977900" y="3467100"/>
          <p14:tracePt t="18595" x="800100" y="3422650"/>
          <p14:tracePt t="18612" x="711200" y="3397250"/>
          <p14:tracePt t="18628" x="609600" y="3371850"/>
          <p14:tracePt t="18645" x="552450" y="3340100"/>
          <p14:tracePt t="18662" x="444500" y="3289300"/>
          <p14:tracePt t="18678" x="393700" y="3270250"/>
          <p14:tracePt t="18695" x="361950" y="3251200"/>
          <p14:tracePt t="18712" x="323850" y="3232150"/>
          <p14:tracePt t="18728" x="311150" y="3225800"/>
          <p14:tracePt t="18745" x="292100" y="3219450"/>
          <p14:tracePt t="18992" x="234950" y="3124200"/>
          <p14:tracePt t="18999" x="190500" y="3041650"/>
          <p14:tracePt t="19012" x="133350" y="2946400"/>
          <p14:tracePt t="19028" x="50800" y="2762250"/>
          <p14:tracePt t="19045" x="31750" y="2698750"/>
          <p14:tracePt t="19062" x="12700" y="2616200"/>
          <p14:tracePt t="19078" x="12700" y="2571750"/>
          <p14:tracePt t="19095" x="12700" y="2444750"/>
          <p14:tracePt t="19112" x="25400" y="2324100"/>
          <p14:tracePt t="19129" x="44450" y="2184400"/>
          <p14:tracePt t="19145" x="82550" y="2000250"/>
          <p14:tracePt t="19162" x="101600" y="1917700"/>
          <p14:tracePt t="19179" x="139700" y="1822450"/>
          <p14:tracePt t="19195" x="171450" y="1746250"/>
          <p14:tracePt t="19212" x="222250" y="1651000"/>
          <p14:tracePt t="19228" x="254000" y="1600200"/>
          <p14:tracePt t="19245" x="285750" y="1549400"/>
          <p14:tracePt t="19262" x="374650" y="1466850"/>
          <p14:tracePt t="19278" x="450850" y="1403350"/>
          <p14:tracePt t="19295" x="558800" y="1352550"/>
          <p14:tracePt t="19312" x="628650" y="1327150"/>
          <p14:tracePt t="19329" x="711200" y="1308100"/>
          <p14:tracePt t="19345" x="768350" y="1308100"/>
          <p14:tracePt t="19362" x="831850" y="1314450"/>
          <p14:tracePt t="19378" x="914400" y="1333500"/>
          <p14:tracePt t="19639" x="927100" y="1333500"/>
          <p14:tracePt t="19646" x="939800" y="1314450"/>
          <p14:tracePt t="19652" x="971550" y="1282700"/>
          <p14:tracePt t="19662" x="1009650" y="1250950"/>
          <p14:tracePt t="19678" x="1130300" y="1155700"/>
          <p14:tracePt t="19695" x="1320800" y="1041400"/>
          <p14:tracePt t="19712" x="1409700" y="984250"/>
          <p14:tracePt t="19728" x="1498600" y="946150"/>
          <p14:tracePt t="19745" x="1530350" y="933450"/>
          <p14:tracePt t="19762" x="1562100" y="920750"/>
          <p14:tracePt t="19779" x="1593850" y="914400"/>
          <p14:tracePt t="19795" x="1625600" y="914400"/>
          <p14:tracePt t="19796" x="1644650" y="914400"/>
          <p14:tracePt t="19812" x="1682750" y="920750"/>
          <p14:tracePt t="19828" x="1739900" y="939800"/>
          <p14:tracePt t="19845" x="1797050" y="971550"/>
          <p14:tracePt t="19862" x="1828800" y="990600"/>
          <p14:tracePt t="19879" x="1866900" y="1028700"/>
          <p14:tracePt t="19895" x="1892300" y="1073150"/>
          <p14:tracePt t="19912" x="1924050" y="1130300"/>
          <p14:tracePt t="19928" x="1955800" y="1244600"/>
          <p14:tracePt t="19945" x="1974850" y="1301750"/>
          <p14:tracePt t="19962" x="1993900" y="1371600"/>
          <p14:tracePt t="19979" x="1993900" y="1403350"/>
          <p14:tracePt t="19995" x="1993900" y="1416050"/>
          <p14:tracePt t="20012" x="1993900" y="1447800"/>
          <p14:tracePt t="20028" x="1993900" y="1466850"/>
          <p14:tracePt t="20045" x="1993900" y="1511300"/>
          <p14:tracePt t="20062" x="1993900" y="1536700"/>
          <p14:tracePt t="20078" x="1993900" y="1555750"/>
          <p14:tracePt t="20095" x="1981200" y="1587500"/>
          <p14:tracePt t="20112" x="1974850" y="1612900"/>
          <p14:tracePt t="20128" x="1955800" y="1638300"/>
          <p14:tracePt t="20145" x="1943100" y="1670050"/>
          <p14:tracePt t="20162" x="1911350" y="1714500"/>
          <p14:tracePt t="20178" x="1885950" y="1752600"/>
          <p14:tracePt t="20195" x="1854200" y="1797050"/>
          <p14:tracePt t="20212" x="1828800" y="1816100"/>
          <p14:tracePt t="20228" x="1790700" y="1841500"/>
          <p14:tracePt t="20245" x="1739900" y="1866900"/>
          <p14:tracePt t="20262" x="1701800" y="1885950"/>
          <p14:tracePt t="20278" x="1657350" y="1898650"/>
          <p14:tracePt t="20295" x="1619250" y="1905000"/>
          <p14:tracePt t="20313" x="1581150" y="1911350"/>
          <p14:tracePt t="20329" x="1555750" y="1911350"/>
          <p14:tracePt t="20345" x="1536700" y="1911350"/>
          <p14:tracePt t="20362" x="1511300" y="1911350"/>
          <p14:tracePt t="20379" x="1485900" y="1911350"/>
          <p14:tracePt t="20395" x="1441450" y="1898650"/>
          <p14:tracePt t="20412" x="1409700" y="1873250"/>
          <p14:tracePt t="20429" x="1365250" y="1841500"/>
          <p14:tracePt t="20445" x="1333500" y="1816100"/>
          <p14:tracePt t="20462" x="1295400" y="1778000"/>
          <p14:tracePt t="20478" x="1244600" y="1689100"/>
          <p14:tracePt t="20495" x="1200150" y="1612900"/>
          <p14:tracePt t="20512" x="1168400" y="1524000"/>
          <p14:tracePt t="20528" x="1155700" y="1485900"/>
          <p14:tracePt t="20545" x="1149350" y="1460500"/>
          <p14:tracePt t="20562" x="1149350" y="1441450"/>
          <p14:tracePt t="20578" x="1149350" y="1428750"/>
          <p14:tracePt t="20595" x="1149350" y="1403350"/>
          <p14:tracePt t="20612" x="1155700" y="1371600"/>
          <p14:tracePt t="20628" x="1174750" y="1320800"/>
          <p14:tracePt t="20645" x="1193800" y="1276350"/>
          <p14:tracePt t="20662" x="1206500" y="1244600"/>
          <p14:tracePt t="20678" x="1225550" y="1212850"/>
          <p14:tracePt t="20695" x="1238250" y="1187450"/>
          <p14:tracePt t="20712" x="1263650" y="1155700"/>
          <p14:tracePt t="20728" x="1308100" y="1117600"/>
          <p14:tracePt t="20745" x="1390650" y="1054100"/>
          <p14:tracePt t="20762" x="1441450" y="1022350"/>
          <p14:tracePt t="20778" x="1479550" y="1009650"/>
          <p14:tracePt t="20795" x="1530350" y="996950"/>
          <p14:tracePt t="20812" x="1581150" y="996950"/>
          <p14:tracePt t="20828" x="1670050" y="1003300"/>
          <p14:tracePt t="20845" x="1720850" y="1022350"/>
          <p14:tracePt t="20862" x="1809750" y="1054100"/>
          <p14:tracePt t="20878" x="1866900" y="1079500"/>
          <p14:tracePt t="20895" x="1917700" y="1104900"/>
          <p14:tracePt t="20912" x="2000250" y="1200150"/>
          <p14:tracePt t="20928" x="2044700" y="1263650"/>
          <p14:tracePt t="20945" x="2095500" y="1358900"/>
          <p14:tracePt t="20962" x="2114550" y="1416050"/>
          <p14:tracePt t="20979" x="2133600" y="1504950"/>
          <p14:tracePt t="20995" x="2133600" y="1593850"/>
          <p14:tracePt t="21012" x="2133600" y="1670050"/>
          <p14:tracePt t="21028" x="2120900" y="1790700"/>
          <p14:tracePt t="21045" x="2095500" y="1873250"/>
          <p14:tracePt t="21062" x="2057400" y="1949450"/>
          <p14:tracePt t="21078" x="2025650" y="2000250"/>
          <p14:tracePt t="21096" x="1968500" y="2070100"/>
          <p14:tracePt t="21112" x="1917700" y="2120900"/>
          <p14:tracePt t="21128" x="1892300" y="2152650"/>
          <p14:tracePt t="21145" x="1847850" y="2197100"/>
          <p14:tracePt t="21162" x="1816100" y="2222500"/>
          <p14:tracePt t="21178" x="1771650" y="2247900"/>
          <p14:tracePt t="21195" x="1720850" y="2273300"/>
          <p14:tracePt t="21212" x="1657350" y="2286000"/>
          <p14:tracePt t="21228" x="1504950" y="2286000"/>
          <p14:tracePt t="21245" x="1352550" y="2235200"/>
          <p14:tracePt t="21262" x="1200150" y="2159000"/>
          <p14:tracePt t="21278" x="1162050" y="2133600"/>
          <p14:tracePt t="21295" x="1117600" y="2095500"/>
          <p14:tracePt t="21312" x="1092200" y="2063750"/>
          <p14:tracePt t="21328" x="1073150" y="2032000"/>
          <p14:tracePt t="21345" x="1028700" y="1924050"/>
          <p14:tracePt t="21362" x="1009650" y="1854200"/>
          <p14:tracePt t="21378" x="996950" y="1797050"/>
          <p14:tracePt t="21395" x="990600" y="1771650"/>
          <p14:tracePt t="21412" x="990600" y="1720850"/>
          <p14:tracePt t="21429" x="996950" y="1676400"/>
          <p14:tracePt t="21446" x="1016000" y="1625600"/>
          <p14:tracePt t="21461" x="1098550" y="1524000"/>
          <p14:tracePt t="21479" x="1193800" y="1441450"/>
          <p14:tracePt t="21495" x="1422400" y="1289050"/>
          <p14:tracePt t="21512" x="1631950" y="1187450"/>
          <p14:tracePt t="21528" x="1879600" y="1098550"/>
          <p14:tracePt t="21545" x="2393950" y="1022350"/>
          <p14:tracePt t="21562" x="2762250" y="1022350"/>
          <p14:tracePt t="21578" x="3359150" y="1111250"/>
          <p14:tracePt t="21595" x="3740150" y="1212850"/>
          <p14:tracePt t="21612" x="4000500" y="1295400"/>
          <p14:tracePt t="21977" x="4038600" y="1289050"/>
          <p14:tracePt t="21984" x="4108450" y="1250950"/>
          <p14:tracePt t="21995" x="4210050" y="1212850"/>
          <p14:tracePt t="22012" x="4591050" y="1098550"/>
          <p14:tracePt t="22028" x="4749800" y="1060450"/>
          <p14:tracePt t="22045" x="4933950" y="1041400"/>
          <p14:tracePt t="22061" x="5022850" y="1041400"/>
          <p14:tracePt t="22078" x="5073650" y="1041400"/>
          <p14:tracePt t="22095" x="5118100" y="1041400"/>
          <p14:tracePt t="22112" x="5156200" y="1041400"/>
          <p14:tracePt t="22128" x="5194300" y="1041400"/>
          <p14:tracePt t="22145" x="5207000" y="1041400"/>
          <p14:tracePt t="22162" x="5219700" y="1041400"/>
          <p14:tracePt t="22178" x="5226050" y="1041400"/>
          <p14:tracePt t="22195" x="5232400" y="1041400"/>
          <p14:tracePt t="22259" x="5226050" y="1035050"/>
          <p14:tracePt t="22266" x="5219700" y="1028700"/>
          <p14:tracePt t="22272" x="5200650" y="1028700"/>
          <p14:tracePt t="22279" x="5187950" y="1022350"/>
          <p14:tracePt t="22295" x="5156200" y="1009650"/>
          <p14:tracePt t="22312" x="5118100" y="990600"/>
          <p14:tracePt t="22328" x="5054600" y="971550"/>
          <p14:tracePt t="22345" x="5010150" y="958850"/>
          <p14:tracePt t="22362" x="4940300" y="958850"/>
          <p14:tracePt t="22378" x="4902200" y="958850"/>
          <p14:tracePt t="22395" x="4870450" y="958850"/>
          <p14:tracePt t="22412" x="4832350" y="958850"/>
          <p14:tracePt t="22428" x="4787900" y="958850"/>
          <p14:tracePt t="22445" x="4737100" y="958850"/>
          <p14:tracePt t="22462" x="4705350" y="965200"/>
          <p14:tracePt t="22478" x="4648200" y="971550"/>
          <p14:tracePt t="22495" x="4622800" y="971550"/>
          <p14:tracePt t="22512" x="4591050" y="977900"/>
          <p14:tracePt t="22528" x="4533900" y="996950"/>
          <p14:tracePt t="22545" x="4508500" y="996950"/>
          <p14:tracePt t="22561" x="4432300" y="1009650"/>
          <p14:tracePt t="22578" x="4394200" y="1016000"/>
          <p14:tracePt t="22595" x="4349750" y="1022350"/>
          <p14:tracePt t="22612" x="4318000" y="1028700"/>
          <p14:tracePt t="22628" x="4286250" y="1028700"/>
          <p14:tracePt t="22645" x="4229100" y="1028700"/>
          <p14:tracePt t="22661" x="4197350" y="1028700"/>
          <p14:tracePt t="22678" x="4146550" y="1028700"/>
          <p14:tracePt t="22696" x="4114800" y="1022350"/>
          <p14:tracePt t="22712" x="4076700" y="1022350"/>
          <p14:tracePt t="22728" x="4019550" y="1009650"/>
          <p14:tracePt t="22745" x="3981450" y="1003300"/>
          <p14:tracePt t="22762" x="3924300" y="1003300"/>
          <p14:tracePt t="22778" x="3879850" y="1003300"/>
          <p14:tracePt t="22795" x="3822700" y="1003300"/>
          <p14:tracePt t="22812" x="3784600" y="1003300"/>
          <p14:tracePt t="22828" x="3746500" y="1009650"/>
          <p14:tracePt t="22845" x="3714750" y="1022350"/>
          <p14:tracePt t="22861" x="3702050" y="1028700"/>
          <p14:tracePt t="22878" x="3689350" y="1035050"/>
          <p14:tracePt t="22895" x="3683000" y="1035050"/>
          <p14:tracePt t="23166" x="3663950" y="1041400"/>
          <p14:tracePt t="23173" x="3644900" y="1047750"/>
          <p14:tracePt t="23180" x="3625850" y="1054100"/>
          <p14:tracePt t="23195" x="3600450" y="1066800"/>
          <p14:tracePt t="23212" x="3568700" y="1079500"/>
          <p14:tracePt t="23228" x="3524250" y="1104900"/>
          <p14:tracePt t="23245" x="3505200" y="1117600"/>
          <p14:tracePt t="23261" x="3467100" y="1149350"/>
          <p14:tracePt t="23278" x="3390900" y="1212850"/>
          <p14:tracePt t="23295" x="3340100" y="1257300"/>
          <p14:tracePt t="23312" x="3257550" y="1365250"/>
          <p14:tracePt t="23328" x="3206750" y="1441450"/>
          <p14:tracePt t="23345" x="3117850" y="1574800"/>
          <p14:tracePt t="23362" x="3073400" y="1657350"/>
          <p14:tracePt t="23378" x="3035300" y="1739900"/>
          <p14:tracePt t="23395" x="2984500" y="1860550"/>
          <p14:tracePt t="23412" x="2946400" y="1943100"/>
          <p14:tracePt t="23428" x="2908300" y="2076450"/>
          <p14:tracePt t="23445" x="2882900" y="2165350"/>
          <p14:tracePt t="23462" x="2857500" y="2324100"/>
          <p14:tracePt t="23478" x="2838450" y="2425700"/>
          <p14:tracePt t="23495" x="2825750" y="2533650"/>
          <p14:tracePt t="23512" x="2813050" y="2679700"/>
          <p14:tracePt t="23528" x="2806700" y="2755900"/>
          <p14:tracePt t="23545" x="2800350" y="2857500"/>
          <p14:tracePt t="23562" x="2794000" y="2921000"/>
          <p14:tracePt t="23579" x="2787650" y="3035300"/>
          <p14:tracePt t="23595" x="2774950" y="3105150"/>
          <p14:tracePt t="23611" x="2768600" y="3181350"/>
          <p14:tracePt t="23628" x="2755900" y="3314700"/>
          <p14:tracePt t="23645" x="2749550" y="3403600"/>
          <p14:tracePt t="23662" x="2743200" y="3498850"/>
          <p14:tracePt t="23678" x="2743200" y="3536950"/>
          <p14:tracePt t="23695" x="2736850" y="3568700"/>
          <p14:tracePt t="23711" x="2736850" y="3581400"/>
          <p14:tracePt t="23728" x="2736850" y="3594100"/>
          <p14:tracePt t="24032" x="2736850" y="3663950"/>
          <p14:tracePt t="24039" x="2743200" y="3771900"/>
          <p14:tracePt t="24046" x="2768600" y="3886200"/>
          <p14:tracePt t="24061" x="2806700" y="4089400"/>
          <p14:tracePt t="24078" x="2844800" y="4235450"/>
          <p14:tracePt t="24095" x="2889250" y="4368800"/>
          <p14:tracePt t="24112" x="2914650" y="4432300"/>
          <p14:tracePt t="24128" x="2927350" y="4470400"/>
          <p14:tracePt t="24145" x="2952750" y="4514850"/>
          <p14:tracePt t="24161" x="2971800" y="4546600"/>
          <p14:tracePt t="24178" x="3009900" y="4591050"/>
          <p14:tracePt t="24195" x="3035300" y="4622800"/>
          <p14:tracePt t="24211" x="3098800" y="4686300"/>
          <p14:tracePt t="24228" x="3162300" y="4730750"/>
          <p14:tracePt t="24245" x="3276600" y="4806950"/>
          <p14:tracePt t="24262" x="3365500" y="4851400"/>
          <p14:tracePt t="24278" x="3467100" y="4895850"/>
          <p14:tracePt t="24295" x="3594100" y="4946650"/>
          <p14:tracePt t="24596" x="3594100" y="4959350"/>
          <p14:tracePt t="24603" x="3600450" y="4984750"/>
          <p14:tracePt t="24611" x="3613150" y="5029200"/>
          <p14:tracePt t="24628" x="3663950" y="5149850"/>
          <p14:tracePt t="24645" x="3746500" y="5308600"/>
          <p14:tracePt t="24662" x="3790950" y="5391150"/>
          <p14:tracePt t="24678" x="3841750" y="5473700"/>
          <p14:tracePt t="24695" x="3873500" y="5511800"/>
          <p14:tracePt t="24712" x="3924300" y="5549900"/>
          <p14:tracePt t="24728" x="4032250" y="5600700"/>
          <p14:tracePt t="24745" x="4095750" y="5619750"/>
          <p14:tracePt t="24762" x="4159250" y="5626100"/>
          <p14:tracePt t="24778" x="4197350" y="5632450"/>
          <p14:tracePt t="24795" x="4267200" y="5638800"/>
          <p14:tracePt t="24811" x="4356100" y="5645150"/>
          <p14:tracePt t="24828" x="4489450" y="5638800"/>
          <p14:tracePt t="24845" x="4749800" y="5568950"/>
          <p14:tracePt t="24862" x="4914900" y="5518150"/>
          <p14:tracePt t="24878" x="5086350" y="5454650"/>
          <p14:tracePt t="24895" x="5143500" y="5422900"/>
          <p14:tracePt t="24911" x="5175250" y="5403850"/>
          <p14:tracePt t="25160" x="5149850" y="5283200"/>
          <p14:tracePt t="25167" x="5099050" y="5073650"/>
          <p14:tracePt t="25178" x="5048250" y="4933950"/>
          <p14:tracePt t="25195" x="4997450" y="4775200"/>
          <p14:tracePt t="25211" x="4940300" y="4667250"/>
          <p14:tracePt t="25228" x="4889500" y="4514850"/>
          <p14:tracePt t="25245" x="4857750" y="4375150"/>
          <p14:tracePt t="25261" x="4826000" y="4254500"/>
          <p14:tracePt t="25278" x="4800600" y="4102100"/>
          <p14:tracePt t="25295" x="4781550" y="4019550"/>
          <p14:tracePt t="25312" x="4775200" y="3975100"/>
          <p14:tracePt t="25328" x="4762500" y="3943350"/>
          <p14:tracePt t="25345" x="4749800" y="3905250"/>
          <p14:tracePt t="25361" x="4749800" y="3892550"/>
          <p14:tracePt t="25378" x="4737100" y="3879850"/>
          <p14:tracePt t="25395" x="4724400" y="3860800"/>
          <p14:tracePt t="25411" x="4718050" y="3848100"/>
          <p14:tracePt t="25428" x="4705350" y="3841750"/>
          <p14:tracePt t="25445" x="4699000" y="3841750"/>
          <p14:tracePt t="25462" x="4699000" y="3822700"/>
          <p14:tracePt t="25710" x="4686300" y="3816350"/>
          <p14:tracePt t="25717" x="4679950" y="3803650"/>
          <p14:tracePt t="25728" x="4673600" y="3797300"/>
          <p14:tracePt t="25745" x="4660900" y="3778250"/>
          <p14:tracePt t="25762" x="4654550" y="3771900"/>
          <p14:tracePt t="25778" x="4648200" y="3759200"/>
          <p14:tracePt t="25795" x="4648200" y="3752850"/>
          <p14:tracePt t="25811" x="4648200" y="3746500"/>
          <p14:tracePt t="25828" x="4648200" y="3740150"/>
          <p14:tracePt t="25845" x="4641850" y="3733800"/>
          <p14:tracePt t="25861" x="4641850" y="3727450"/>
          <p14:tracePt t="25882" x="4641850" y="3721100"/>
          <p14:tracePt t="25896" x="4635500" y="3702050"/>
          <p14:tracePt t="25911" x="4635500" y="3689350"/>
          <p14:tracePt t="25928" x="4629150" y="3676650"/>
          <p14:tracePt t="25945" x="4616450" y="3657600"/>
          <p14:tracePt t="25961" x="4603750" y="3644900"/>
          <p14:tracePt t="25978" x="4584700" y="3619500"/>
          <p14:tracePt t="25995" x="4572000" y="3606800"/>
          <p14:tracePt t="26011" x="4552950" y="3600450"/>
          <p14:tracePt t="26028" x="4533900" y="3594100"/>
          <p14:tracePt t="26045" x="4527550" y="3594100"/>
          <p14:tracePt t="26062" x="4521200" y="3613150"/>
          <p14:tracePt t="26078" x="4514850" y="3638550"/>
          <p14:tracePt t="26095" x="4508500" y="3689350"/>
          <p14:tracePt t="26111" x="4508500" y="3746500"/>
          <p14:tracePt t="26128" x="4514850" y="3797300"/>
          <p14:tracePt t="26145" x="4546600" y="3898900"/>
          <p14:tracePt t="26162" x="4578350" y="3956050"/>
          <p14:tracePt t="26178" x="4641850" y="4019550"/>
          <p14:tracePt t="26195" x="4673600" y="4051300"/>
          <p14:tracePt t="26212" x="4711700" y="4064000"/>
          <p14:tracePt t="26228" x="4775200" y="4076700"/>
          <p14:tracePt t="26245" x="4870450" y="4070350"/>
          <p14:tracePt t="26262" x="5003800" y="4025900"/>
          <p14:tracePt t="26278" x="5060950" y="3987800"/>
          <p14:tracePt t="26295" x="5099050" y="3949700"/>
          <p14:tracePt t="26312" x="5111750" y="3930650"/>
          <p14:tracePt t="26328" x="5118100" y="3905250"/>
          <p14:tracePt t="26345" x="5118100" y="3860800"/>
          <p14:tracePt t="26362" x="5099050" y="3803650"/>
          <p14:tracePt t="26378" x="5003800" y="3670300"/>
          <p14:tracePt t="26395" x="4908550" y="3606800"/>
          <p14:tracePt t="26412" x="4800600" y="3568700"/>
          <p14:tracePt t="26428" x="4768850" y="3568700"/>
          <p14:tracePt t="26445" x="4743450" y="3568700"/>
          <p14:tracePt t="26461" x="4724400" y="3568700"/>
          <p14:tracePt t="26478" x="4711700" y="3575050"/>
          <p14:tracePt t="26495" x="4705350" y="3587750"/>
          <p14:tracePt t="26512" x="4699000" y="3606800"/>
          <p14:tracePt t="26528" x="4686300" y="3644900"/>
          <p14:tracePt t="26545" x="4686300" y="3695700"/>
          <p14:tracePt t="26561" x="4686300" y="3771900"/>
          <p14:tracePt t="26578" x="4718050" y="3873500"/>
          <p14:tracePt t="26595" x="4737100" y="3924300"/>
          <p14:tracePt t="26612" x="4756150" y="3962400"/>
          <p14:tracePt t="26628" x="4762500" y="3975100"/>
          <p14:tracePt t="26645" x="4781550" y="3994150"/>
          <p14:tracePt t="26662" x="4794250" y="4000500"/>
          <p14:tracePt t="26678" x="4826000" y="4013200"/>
          <p14:tracePt t="26695" x="4927600" y="4019550"/>
          <p14:tracePt t="26711" x="4984750" y="4006850"/>
          <p14:tracePt t="26728" x="5035550" y="3994150"/>
          <p14:tracePt t="26745" x="5054600" y="3981450"/>
          <p14:tracePt t="26762" x="5067300" y="3981450"/>
          <p14:tracePt t="26778" x="5086350" y="3968750"/>
          <p14:tracePt t="26795" x="5099050" y="3956050"/>
          <p14:tracePt t="27787" x="5105400" y="3949700"/>
          <p14:tracePt t="27794" x="5111750" y="3937000"/>
          <p14:tracePt t="27801" x="5124450" y="3924300"/>
          <p14:tracePt t="27811" x="5143500" y="3886200"/>
          <p14:tracePt t="27828" x="5226050" y="3778250"/>
          <p14:tracePt t="27845" x="5251450" y="3727450"/>
          <p14:tracePt t="27862" x="5276850" y="3683000"/>
          <p14:tracePt t="27878" x="5314950" y="3613150"/>
          <p14:tracePt t="27895" x="5327650" y="3581400"/>
          <p14:tracePt t="27912" x="5353050" y="3486150"/>
          <p14:tracePt t="27928" x="5397500" y="3359150"/>
          <p14:tracePt t="27945" x="5429250" y="3251200"/>
          <p14:tracePt t="27962" x="5429250" y="3225800"/>
          <p14:tracePt t="27978" x="5435600" y="3206750"/>
          <p14:tracePt t="27995" x="5454650" y="3130550"/>
          <p14:tracePt t="28012" x="5473700" y="3041650"/>
          <p14:tracePt t="28028" x="5480050" y="2997200"/>
          <p14:tracePt t="28045" x="5480050" y="2978150"/>
          <p14:tracePt t="28061" x="5480050" y="2965450"/>
          <p14:tracePt t="28078" x="5480050" y="2959100"/>
          <p14:tracePt t="28095" x="5480050" y="2952750"/>
          <p14:tracePt t="28111" x="5480050" y="2946400"/>
          <p14:tracePt t="28128" x="5480050" y="2940050"/>
          <p14:tracePt t="28186" x="5473700" y="2940050"/>
          <p14:tracePt t="28199" x="5467350" y="2940050"/>
          <p14:tracePt t="28213" x="5461000" y="2940050"/>
          <p14:tracePt t="28220" x="5448300" y="2940050"/>
          <p14:tracePt t="28228" x="5435600" y="2940050"/>
          <p14:tracePt t="28245" x="5384800" y="2946400"/>
          <p14:tracePt t="28261" x="4972050" y="3181350"/>
          <p14:tracePt t="28278" x="4546600" y="3549650"/>
          <p14:tracePt t="28295" x="4203700" y="3911600"/>
          <p14:tracePt t="28311" x="3975100" y="4178300"/>
          <p14:tracePt t="28328" x="3924300" y="4248150"/>
          <p14:tracePt t="28345" x="3898900" y="4279900"/>
          <p14:tracePt t="28361" x="3898900" y="4298950"/>
          <p14:tracePt t="28378" x="3892550" y="4311650"/>
          <p14:tracePt t="28395" x="3892550" y="4324350"/>
          <p14:tracePt t="28411" x="3892550" y="4337050"/>
          <p14:tracePt t="28428" x="3879850" y="4356100"/>
          <p14:tracePt t="28445" x="3873500" y="4381500"/>
          <p14:tracePt t="28461" x="3873500" y="4400550"/>
          <p14:tracePt t="28688" x="3848100" y="4406900"/>
          <p14:tracePt t="28694" x="3816350" y="4419600"/>
          <p14:tracePt t="28701" x="3784600" y="4425950"/>
          <p14:tracePt t="28711" x="3746500" y="4432300"/>
          <p14:tracePt t="28728" x="3676650" y="4432300"/>
          <p14:tracePt t="28745" x="3651250" y="4432300"/>
          <p14:tracePt t="28761" x="3575050" y="4432300"/>
          <p14:tracePt t="28778" x="3454400" y="4425950"/>
          <p14:tracePt t="28795" x="3422650" y="4425950"/>
          <p14:tracePt t="28811" x="3371850" y="4406900"/>
          <p14:tracePt t="28828" x="3327400" y="4400550"/>
          <p14:tracePt t="28845" x="3302000" y="4387850"/>
          <p14:tracePt t="28861" x="3263900" y="4368800"/>
          <p14:tracePt t="28878" x="3244850" y="4356100"/>
          <p14:tracePt t="28895" x="3225800" y="4337050"/>
          <p14:tracePt t="28911" x="3219450" y="4324350"/>
          <p14:tracePt t="28928" x="3206750" y="4311650"/>
          <p14:tracePt t="28945" x="3200400" y="4311650"/>
          <p14:tracePt t="28961" x="3200400" y="4305300"/>
          <p14:tracePt t="28978" x="3200400" y="4298950"/>
          <p14:tracePt t="28995" x="3200400" y="4292600"/>
          <p14:tracePt t="29011" x="3200400" y="4286250"/>
          <p14:tracePt t="29038" x="3200400" y="4279900"/>
          <p14:tracePt t="29362" x="3200400" y="4273550"/>
          <p14:tracePt t="29375" x="3200400" y="4267200"/>
          <p14:tracePt t="29382" x="3200400" y="4254500"/>
          <p14:tracePt t="29395" x="3200400" y="4235450"/>
          <p14:tracePt t="29411" x="3206750" y="4114800"/>
          <p14:tracePt t="29428" x="3206750" y="4064000"/>
          <p14:tracePt t="29445" x="3206750" y="4000500"/>
          <p14:tracePt t="29461" x="3206750" y="3968750"/>
          <p14:tracePt t="29478" x="3206750" y="3943350"/>
          <p14:tracePt t="29495" x="3206750" y="3937000"/>
          <p14:tracePt t="29511" x="3206750" y="3924300"/>
          <p14:tracePt t="29528" x="3206750" y="3911600"/>
          <p14:tracePt t="29545" x="3206750" y="3892550"/>
          <p14:tracePt t="29561" x="3206750" y="3867150"/>
          <p14:tracePt t="29578" x="3206750" y="3854450"/>
          <p14:tracePt t="29595" x="3213100" y="3822700"/>
          <p14:tracePt t="29611" x="3219450" y="3784600"/>
          <p14:tracePt t="29628" x="3232150" y="3752850"/>
          <p14:tracePt t="29645" x="3238500" y="3733800"/>
          <p14:tracePt t="29662" x="3238500" y="3721100"/>
          <p14:tracePt t="29678" x="3244850" y="3714750"/>
          <p14:tracePt t="29695" x="3251200" y="3714750"/>
          <p14:tracePt t="29711" x="3251200" y="3708400"/>
          <p14:tracePt t="29728" x="3251200" y="3702050"/>
          <p14:tracePt t="29774" x="3257550" y="3702050"/>
          <p14:tracePt t="29788" x="3263900" y="3702050"/>
          <p14:tracePt t="29794" x="3270250" y="3702050"/>
          <p14:tracePt t="29801" x="3276600" y="3702050"/>
          <p14:tracePt t="29811" x="3282950" y="3702050"/>
          <p14:tracePt t="29828" x="3295650" y="3702050"/>
          <p14:tracePt t="30097" x="3314700" y="3702050"/>
          <p14:tracePt t="30104" x="3352800" y="3714750"/>
          <p14:tracePt t="30111" x="3416300" y="3752850"/>
          <p14:tracePt t="30128" x="3530600" y="3841750"/>
          <p14:tracePt t="30145" x="3625850" y="3956050"/>
          <p14:tracePt t="30161" x="3663950" y="4013200"/>
          <p14:tracePt t="30179" x="3721100" y="4121150"/>
          <p14:tracePt t="30195" x="3765550" y="4248150"/>
          <p14:tracePt t="30211" x="3797300" y="4368800"/>
          <p14:tracePt t="30228" x="3803650" y="4540250"/>
          <p14:tracePt t="30245" x="3784600" y="4635500"/>
          <p14:tracePt t="30261" x="3683000" y="4756150"/>
          <p14:tracePt t="30278" x="3581400" y="4819650"/>
          <p14:tracePt t="30295" x="3460750" y="4864100"/>
          <p14:tracePt t="30311" x="3263900" y="4876800"/>
          <p14:tracePt t="30328" x="3130550" y="4832350"/>
          <p14:tracePt t="30345" x="2978150" y="4711700"/>
          <p14:tracePt t="30361" x="2901950" y="4610100"/>
          <p14:tracePt t="30378" x="2819400" y="4406900"/>
          <p14:tracePt t="30395" x="2787650" y="4260850"/>
          <p14:tracePt t="30412" x="2768600" y="4140200"/>
          <p14:tracePt t="30428" x="2762250" y="3968750"/>
          <p14:tracePt t="30445" x="2762250" y="3848100"/>
          <p14:tracePt t="30461" x="2800350" y="3670300"/>
          <p14:tracePt t="30478" x="2825750" y="3581400"/>
          <p14:tracePt t="30495" x="2863850" y="3498850"/>
          <p14:tracePt t="30511" x="2882900" y="3460750"/>
          <p14:tracePt t="30528" x="2914650" y="3416300"/>
          <p14:tracePt t="30545" x="3016250" y="3333750"/>
          <p14:tracePt t="30562" x="3130550" y="3270250"/>
          <p14:tracePt t="30578" x="3308350" y="3225800"/>
          <p14:tracePt t="30595" x="3429000" y="3219450"/>
          <p14:tracePt t="30611" x="3543300" y="3238500"/>
          <p14:tracePt t="30628" x="3727450" y="3314700"/>
          <p14:tracePt t="30645" x="3816350" y="3365500"/>
          <p14:tracePt t="30661" x="3905250" y="3467100"/>
          <p14:tracePt t="30678" x="3956050" y="3594100"/>
          <p14:tracePt t="30695" x="3981450" y="3784600"/>
          <p14:tracePt t="30712" x="3968750" y="4013200"/>
          <p14:tracePt t="30728" x="3949700" y="4121150"/>
          <p14:tracePt t="30745" x="3879850" y="4267200"/>
          <p14:tracePt t="30761" x="3829050" y="4337050"/>
          <p14:tracePt t="30778" x="3746500" y="4400550"/>
          <p14:tracePt t="30795" x="3676650" y="4432300"/>
          <p14:tracePt t="30811" x="3613150" y="4445000"/>
          <p14:tracePt t="30812" x="3562350" y="4451350"/>
          <p14:tracePt t="30828" x="3441700" y="4438650"/>
          <p14:tracePt t="30845" x="3302000" y="4381500"/>
          <p14:tracePt t="30861" x="3130550" y="4267200"/>
          <p14:tracePt t="30878" x="3048000" y="4191000"/>
          <p14:tracePt t="30895" x="2952750" y="4044950"/>
          <p14:tracePt t="30911" x="2901950" y="3930650"/>
          <p14:tracePt t="30928" x="2844800" y="3721100"/>
          <p14:tracePt t="30945" x="2825750" y="3568700"/>
          <p14:tracePt t="30961" x="2819400" y="3409950"/>
          <p14:tracePt t="30978" x="2832100" y="3181350"/>
          <p14:tracePt t="30995" x="2844800" y="3035300"/>
          <p14:tracePt t="31011" x="2901950" y="2825750"/>
          <p14:tracePt t="31028" x="2933700" y="2711450"/>
          <p14:tracePt t="31045" x="2978150" y="2603500"/>
          <p14:tracePt t="31061" x="2997200" y="2559050"/>
          <p14:tracePt t="31078" x="3016250" y="2533650"/>
          <p14:tracePt t="31095" x="3041650" y="2482850"/>
          <p14:tracePt t="31111" x="3073400" y="2444750"/>
          <p14:tracePt t="31128" x="3149600" y="2381250"/>
          <p14:tracePt t="31145" x="3200400" y="2349500"/>
          <p14:tracePt t="31161" x="3244850" y="2317750"/>
          <p14:tracePt t="31178" x="3327400" y="2279650"/>
          <p14:tracePt t="31195" x="3378200" y="2241550"/>
          <p14:tracePt t="31211" x="3435350" y="2209800"/>
          <p14:tracePt t="31228" x="3460750" y="2197100"/>
          <p14:tracePt t="31245" x="3511550" y="2190750"/>
          <p14:tracePt t="31261" x="3543300" y="2184400"/>
          <p14:tracePt t="31278" x="3581400" y="2184400"/>
          <p14:tracePt t="31295" x="3619500" y="2203450"/>
          <p14:tracePt t="31311" x="3657600" y="2222500"/>
          <p14:tracePt t="31328" x="3708400" y="2266950"/>
          <p14:tracePt t="31345" x="3746500" y="2311400"/>
          <p14:tracePt t="31361" x="3810000" y="2393950"/>
          <p14:tracePt t="31378" x="3841750" y="2444750"/>
          <p14:tracePt t="31395" x="3860800" y="2489200"/>
          <p14:tracePt t="31411" x="3898900" y="2546350"/>
          <p14:tracePt t="31428" x="3917950" y="2590800"/>
          <p14:tracePt t="31445" x="3962400" y="2806700"/>
          <p14:tracePt t="31462" x="3956050" y="3035300"/>
          <p14:tracePt t="31478" x="3911600" y="3238500"/>
          <p14:tracePt t="31495" x="3898900" y="3282950"/>
          <p14:tracePt t="31511" x="3892550" y="3302000"/>
          <p14:tracePt t="31528" x="3873500" y="3346450"/>
          <p14:tracePt t="31545" x="3829050" y="3448050"/>
          <p14:tracePt t="31561" x="3765550" y="3625850"/>
          <p14:tracePt t="31578" x="3733800" y="3683000"/>
          <p14:tracePt t="31595" x="3714750" y="3740150"/>
          <p14:tracePt t="31611" x="3702050" y="3765550"/>
          <p14:tracePt t="31628" x="3695700" y="3803650"/>
          <p14:tracePt t="31645" x="3683000" y="3860800"/>
          <p14:tracePt t="31661" x="3683000" y="3892550"/>
          <p14:tracePt t="31678" x="3676650" y="3937000"/>
          <p14:tracePt t="31695" x="3676650" y="3975100"/>
          <p14:tracePt t="31712" x="3676650" y="4051300"/>
          <p14:tracePt t="31728" x="3689350" y="4114800"/>
          <p14:tracePt t="31745" x="3689350" y="4165600"/>
          <p14:tracePt t="31761" x="3708400" y="4216400"/>
          <p14:tracePt t="31778" x="3714750" y="4254500"/>
          <p14:tracePt t="31795" x="3740150" y="4318000"/>
          <p14:tracePt t="31811" x="3759200" y="4349750"/>
          <p14:tracePt t="31828" x="3784600" y="4394200"/>
          <p14:tracePt t="31829" x="3803650" y="4425950"/>
          <p14:tracePt t="31845" x="3860800" y="4502150"/>
          <p14:tracePt t="31861" x="3956050" y="4584700"/>
          <p14:tracePt t="31878" x="4108450" y="4699000"/>
          <p14:tracePt t="31895" x="4203700" y="4743450"/>
          <p14:tracePt t="31911" x="4305300" y="4787900"/>
          <p14:tracePt t="31928" x="4368800" y="4806950"/>
          <p14:tracePt t="31945" x="4394200" y="4806950"/>
          <p14:tracePt t="32351" x="4527550" y="4806950"/>
          <p14:tracePt t="32358" x="4699000" y="4806950"/>
          <p14:tracePt t="32365" x="4838700" y="4806950"/>
          <p14:tracePt t="32378" x="4978400" y="4819650"/>
          <p14:tracePt t="32395" x="5359400" y="4845050"/>
          <p14:tracePt t="32411" x="5638800" y="4851400"/>
          <p14:tracePt t="32428" x="6083300" y="4838700"/>
          <p14:tracePt t="32445" x="6229350" y="481965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2781A94-A85F-18FB-EBEF-3F156337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 polynucléaire éosinophile : effecteur de la réponse T2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6A282D-E17F-F089-8359-796817558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Rosenberg HF, Dyer KD, Foster PS. Eosinophils: changing perspectives in health and disease.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Nat Rev Immunol 2013; 13: 9-22.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8317B1-795C-7303-CA83-C7BA11950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63" y="1110048"/>
            <a:ext cx="6681068" cy="4822635"/>
          </a:xfrm>
          <a:prstGeom prst="rect">
            <a:avLst/>
          </a:prstGeom>
        </p:spPr>
      </p:pic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440DC606-E298-4C6B-C37E-D32C7196B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970" y="993123"/>
            <a:ext cx="5329030" cy="482263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Appartient à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lignée myéloïde</a:t>
            </a:r>
            <a:endParaRPr lang="fr-FR" sz="24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 stimulé par l’IL-3, l’IL-5 et le GM-CSF notamment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Un effecteur aux </a:t>
            </a:r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multiples facettes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Contenu granulaire spécifique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Différentes modalités de libération granulaire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avec l’environnement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Rôle dans l’homéostasie tissulaire en condition saine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35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47"/>
    </mc:Choice>
    <mc:Fallback>
      <p:transition spd="slow" advTm="36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24" x="488950" y="406400"/>
          <p14:tracePt t="5330" x="520700" y="393700"/>
          <p14:tracePt t="5343" x="723900" y="336550"/>
          <p14:tracePt t="5359" x="1060450" y="279400"/>
          <p14:tracePt t="5376" x="1365250" y="260350"/>
          <p14:tracePt t="5392" x="1758950" y="317500"/>
          <p14:tracePt t="5409" x="2025650" y="406400"/>
          <p14:tracePt t="5425" x="2559050" y="615950"/>
          <p14:tracePt t="5442" x="2940050" y="812800"/>
          <p14:tracePt t="5459" x="3276600" y="990600"/>
          <p14:tracePt t="5475" x="3562350" y="1149350"/>
          <p14:tracePt t="5492" x="3670300" y="1219200"/>
          <p14:tracePt t="5509" x="3778250" y="1289050"/>
          <p14:tracePt t="5525" x="3816350" y="1320800"/>
          <p14:tracePt t="5542" x="3841750" y="1358900"/>
          <p14:tracePt t="5776" x="3968750" y="1270000"/>
          <p14:tracePt t="5783" x="4152900" y="1149350"/>
          <p14:tracePt t="5792" x="4343400" y="1028700"/>
          <p14:tracePt t="5809" x="4686300" y="882650"/>
          <p14:tracePt t="5825" x="5124450" y="774700"/>
          <p14:tracePt t="5842" x="5340350" y="768350"/>
          <p14:tracePt t="5859" x="5607050" y="850900"/>
          <p14:tracePt t="5875" x="5791200" y="1028700"/>
          <p14:tracePt t="5892" x="6045200" y="1498600"/>
          <p14:tracePt t="5909" x="6178550" y="1866900"/>
          <p14:tracePt t="5925" x="6305550" y="2247900"/>
          <p14:tracePt t="5942" x="6464300" y="2724150"/>
          <p14:tracePt t="5959" x="6527800" y="2978150"/>
          <p14:tracePt t="5975" x="6591300" y="3390900"/>
          <p14:tracePt t="5992" x="6616700" y="3683000"/>
          <p14:tracePt t="6009" x="6616700" y="4064000"/>
          <p14:tracePt t="6025" x="6610350" y="4330700"/>
          <p14:tracePt t="6042" x="6553200" y="4603750"/>
          <p14:tracePt t="6059" x="6407150" y="4953000"/>
          <p14:tracePt t="6075" x="6242050" y="5226050"/>
          <p14:tracePt t="6092" x="6064250" y="5429250"/>
          <p14:tracePt t="6109" x="5956300" y="5499100"/>
          <p14:tracePt t="6347" x="5791200" y="5594350"/>
          <p14:tracePt t="6353" x="5556250" y="5695950"/>
          <p14:tracePt t="6360" x="5327650" y="5791200"/>
          <p14:tracePt t="6375" x="4908550" y="5930900"/>
          <p14:tracePt t="6393" x="4502150" y="6032500"/>
          <p14:tracePt t="6409" x="3905250" y="6102350"/>
          <p14:tracePt t="6425" x="3486150" y="6127750"/>
          <p14:tracePt t="6442" x="2940050" y="6115050"/>
          <p14:tracePt t="6459" x="2749550" y="6083300"/>
          <p14:tracePt t="6475" x="2641600" y="6038850"/>
          <p14:tracePt t="6492" x="2540000" y="5930900"/>
          <p14:tracePt t="6509" x="2482850" y="5810250"/>
          <p14:tracePt t="6780" x="2368550" y="5816600"/>
          <p14:tracePt t="6787" x="2171700" y="5842000"/>
          <p14:tracePt t="6794" x="1955800" y="5835650"/>
          <p14:tracePt t="6809" x="1587500" y="5803900"/>
          <p14:tracePt t="6825" x="1244600" y="5727700"/>
          <p14:tracePt t="6842" x="787400" y="5568950"/>
          <p14:tracePt t="6859" x="577850" y="5480050"/>
          <p14:tracePt t="6876" x="444500" y="5403850"/>
          <p14:tracePt t="6877" x="406400" y="5378450"/>
          <p14:tracePt t="6892" x="336550" y="5321300"/>
          <p14:tracePt t="6909" x="298450" y="5264150"/>
          <p14:tracePt t="6925" x="254000" y="5175250"/>
          <p14:tracePt t="6942" x="228600" y="5099050"/>
          <p14:tracePt t="6959" x="222250" y="4978400"/>
          <p14:tracePt t="7201" x="127000" y="4876800"/>
          <p14:tracePt t="7208" x="31750" y="4749800"/>
          <p14:tracePt t="7213" x="0" y="4597400"/>
          <p14:tracePt t="7225" x="0" y="4476750"/>
          <p14:tracePt t="7242" x="0" y="4286250"/>
          <p14:tracePt t="7259" x="0" y="4197350"/>
          <p14:tracePt t="7275" x="0" y="4019550"/>
          <p14:tracePt t="7292" x="0" y="3860800"/>
          <p14:tracePt t="7309" x="0" y="3556000"/>
          <p14:tracePt t="7326" x="12700" y="3289300"/>
          <p14:tracePt t="7342" x="57150" y="2990850"/>
          <p14:tracePt t="7359" x="133350" y="2673350"/>
          <p14:tracePt t="7375" x="177800" y="2508250"/>
          <p14:tracePt t="7392" x="304800" y="2241550"/>
          <p14:tracePt t="7409" x="400050" y="2076450"/>
          <p14:tracePt t="7427" x="565150" y="1847850"/>
          <p14:tracePt t="7442" x="679450" y="1727200"/>
          <p14:tracePt t="7459" x="793750" y="1625600"/>
          <p14:tracePt t="7475" x="946150" y="1498600"/>
          <p14:tracePt t="7492" x="1022350" y="1428750"/>
          <p14:tracePt t="7509" x="1111250" y="1365250"/>
          <p14:tracePt t="7525" x="1155700" y="1346200"/>
          <p14:tracePt t="7542" x="1206500" y="1339850"/>
          <p14:tracePt t="7559" x="1225550" y="1339850"/>
          <p14:tracePt t="7825" x="1231900" y="1339850"/>
          <p14:tracePt t="7832" x="1250950" y="1308100"/>
          <p14:tracePt t="7842" x="1270000" y="1276350"/>
          <p14:tracePt t="7859" x="1352550" y="1193800"/>
          <p14:tracePt t="7875" x="1517650" y="1047750"/>
          <p14:tracePt t="7892" x="1644650" y="946150"/>
          <p14:tracePt t="7909" x="1835150" y="831850"/>
          <p14:tracePt t="7926" x="1981200" y="774700"/>
          <p14:tracePt t="7942" x="2228850" y="711200"/>
          <p14:tracePt t="7959" x="2451100" y="685800"/>
          <p14:tracePt t="7976" x="2927350" y="666750"/>
          <p14:tracePt t="7992" x="3403600" y="685800"/>
          <p14:tracePt t="8009" x="4000500" y="755650"/>
          <p14:tracePt t="8025" x="5003800" y="971550"/>
          <p14:tracePt t="8042" x="5619750" y="1143000"/>
          <p14:tracePt t="8059" x="6350000" y="1397000"/>
          <p14:tracePt t="8075" x="6648450" y="1530350"/>
          <p14:tracePt t="8092" x="6838950" y="1657350"/>
          <p14:tracePt t="8361" x="6819900" y="1720850"/>
          <p14:tracePt t="8368" x="6788150" y="1790700"/>
          <p14:tracePt t="8375" x="6775450" y="1847850"/>
          <p14:tracePt t="8392" x="6750050" y="1987550"/>
          <p14:tracePt t="8409" x="6743700" y="2146300"/>
          <p14:tracePt t="8426" x="6762750" y="2419350"/>
          <p14:tracePt t="8443" x="6813550" y="2641600"/>
          <p14:tracePt t="8459" x="6877050" y="2952750"/>
          <p14:tracePt t="8475" x="6902450" y="3124200"/>
          <p14:tracePt t="8492" x="6927850" y="3371850"/>
          <p14:tracePt t="8509" x="6934200" y="3524250"/>
          <p14:tracePt t="8526" x="6934200" y="3727450"/>
          <p14:tracePt t="8542" x="6934200" y="3816350"/>
          <p14:tracePt t="8559" x="6934200" y="3860800"/>
          <p14:tracePt t="8911" x="6934200" y="3873500"/>
          <p14:tracePt t="8918" x="6934200" y="3892550"/>
          <p14:tracePt t="8925" x="6934200" y="3905250"/>
          <p14:tracePt t="8942" x="6940550" y="3930650"/>
          <p14:tracePt t="8959" x="6946900" y="3962400"/>
          <p14:tracePt t="8975" x="6953250" y="3975100"/>
          <p14:tracePt t="8992" x="6953250" y="3987800"/>
          <p14:tracePt t="9009" x="6953250" y="3994150"/>
          <p14:tracePt t="9025" x="6953250" y="4000500"/>
          <p14:tracePt t="9042" x="6953250" y="4013200"/>
          <p14:tracePt t="9059" x="6959600" y="4019550"/>
          <p14:tracePt t="9076" x="6978650" y="4095750"/>
          <p14:tracePt t="9092" x="7004050" y="4197350"/>
          <p14:tracePt t="9109" x="7023100" y="4311650"/>
          <p14:tracePt t="9125" x="7048500" y="4489450"/>
          <p14:tracePt t="9142" x="7054850" y="4597400"/>
          <p14:tracePt t="9159" x="7073900" y="4718050"/>
          <p14:tracePt t="9175" x="7080250" y="4819650"/>
          <p14:tracePt t="9193" x="7086600" y="4965700"/>
          <p14:tracePt t="9209" x="7086600" y="5067300"/>
          <p14:tracePt t="9225" x="7086600" y="5162550"/>
          <p14:tracePt t="9242" x="7080250" y="5257800"/>
          <p14:tracePt t="9259" x="7073900" y="5302250"/>
          <p14:tracePt t="9275" x="7061200" y="5334000"/>
          <p14:tracePt t="9292" x="7061200" y="5346700"/>
          <p14:tracePt t="9309" x="7054850" y="5353050"/>
          <p14:tracePt t="9326" x="7042150" y="5372100"/>
          <p14:tracePt t="9342" x="7029450" y="5378450"/>
          <p14:tracePt t="9359" x="7010400" y="5384800"/>
          <p14:tracePt t="9375" x="7004050" y="5391150"/>
          <p14:tracePt t="9392" x="6997700" y="5391150"/>
          <p14:tracePt t="9409" x="6985000" y="5391150"/>
          <p14:tracePt t="9425" x="6978650" y="5378450"/>
          <p14:tracePt t="9442" x="6959600" y="5232400"/>
          <p14:tracePt t="9459" x="6965950" y="5029200"/>
          <p14:tracePt t="9475" x="7042150" y="4692650"/>
          <p14:tracePt t="9492" x="7099300" y="4527550"/>
          <p14:tracePt t="9509" x="7188200" y="4349750"/>
          <p14:tracePt t="9525" x="7226300" y="4260850"/>
          <p14:tracePt t="9542" x="7258050" y="4191000"/>
          <p14:tracePt t="9559" x="7283450" y="4114800"/>
          <p14:tracePt t="9575" x="7296150" y="4083050"/>
          <p14:tracePt t="9592" x="7302500" y="4032250"/>
          <p14:tracePt t="9609" x="7302500" y="4006850"/>
          <p14:tracePt t="9626" x="7302500" y="3962400"/>
          <p14:tracePt t="9642" x="7289800" y="3924300"/>
          <p14:tracePt t="9659" x="7277100" y="3892550"/>
          <p14:tracePt t="9675" x="7232650" y="3822700"/>
          <p14:tracePt t="9692" x="7213600" y="3790950"/>
          <p14:tracePt t="9709" x="7092950" y="3670300"/>
          <p14:tracePt t="9725" x="6915150" y="3511550"/>
          <p14:tracePt t="9742" x="6788150" y="3429000"/>
          <p14:tracePt t="9759" x="6635750" y="3340100"/>
          <p14:tracePt t="9775" x="6515100" y="3295650"/>
          <p14:tracePt t="9792" x="6369050" y="3270250"/>
          <p14:tracePt t="9809" x="6311900" y="3263900"/>
          <p14:tracePt t="9825" x="6229350" y="3263900"/>
          <p14:tracePt t="9842" x="6184900" y="3263900"/>
          <p14:tracePt t="9859" x="6146800" y="3270250"/>
          <p14:tracePt t="9861" x="6127750" y="3276600"/>
          <p14:tracePt t="9875" x="6089650" y="3282950"/>
          <p14:tracePt t="9892" x="6064250" y="3295650"/>
          <p14:tracePt t="9909" x="6032500" y="3308350"/>
          <p14:tracePt t="9925" x="6013450" y="3321050"/>
          <p14:tracePt t="9942" x="6000750" y="3333750"/>
          <p14:tracePt t="9959" x="5994400" y="3340100"/>
          <p14:tracePt t="10190" x="5975350" y="3346450"/>
          <p14:tracePt t="10196" x="5949950" y="3352800"/>
          <p14:tracePt t="10209" x="5905500" y="3359150"/>
          <p14:tracePt t="10225" x="5797550" y="3384550"/>
          <p14:tracePt t="10242" x="5765800" y="3390900"/>
          <p14:tracePt t="10259" x="5695950" y="3409950"/>
          <p14:tracePt t="10275" x="5657850" y="3422650"/>
          <p14:tracePt t="10292" x="5613400" y="3435350"/>
          <p14:tracePt t="10309" x="5530850" y="3479800"/>
          <p14:tracePt t="10325" x="5467350" y="3511550"/>
          <p14:tracePt t="10342" x="5422900" y="3543300"/>
          <p14:tracePt t="10359" x="5403850" y="3549650"/>
          <p14:tracePt t="10376" x="5372100" y="3587750"/>
          <p14:tracePt t="10392" x="5353050" y="3606800"/>
          <p14:tracePt t="10409" x="5340350" y="3625850"/>
          <p14:tracePt t="10425" x="5314950" y="3683000"/>
          <p14:tracePt t="10442" x="5295900" y="3733800"/>
          <p14:tracePt t="10459" x="5283200" y="3771900"/>
          <p14:tracePt t="10476" x="5276850" y="3778250"/>
          <p14:tracePt t="10492" x="5270500" y="3790950"/>
          <p14:tracePt t="10509" x="5270500" y="3797300"/>
          <p14:tracePt t="10542" x="5270500" y="3803650"/>
          <p14:tracePt t="10609" x="5276850" y="3803650"/>
          <p14:tracePt t="10967" x="5283200" y="3803650"/>
          <p14:tracePt t="11476" x="5289550" y="3803650"/>
          <p14:tracePt t="11531" x="5289550" y="3810000"/>
          <p14:tracePt t="11538" x="5295900" y="3816350"/>
          <p14:tracePt t="11545" x="5302250" y="3816350"/>
          <p14:tracePt t="11559" x="5308600" y="3829050"/>
          <p14:tracePt t="11575" x="5321300" y="3848100"/>
          <p14:tracePt t="11592" x="5334000" y="3860800"/>
          <p14:tracePt t="11609" x="5353050" y="3886200"/>
          <p14:tracePt t="11626" x="5372100" y="3905250"/>
          <p14:tracePt t="11642" x="5391150" y="3911600"/>
          <p14:tracePt t="11659" x="5410200" y="3930650"/>
          <p14:tracePt t="11675" x="5435600" y="3943350"/>
          <p14:tracePt t="11692" x="5461000" y="3949700"/>
          <p14:tracePt t="11709" x="5486400" y="3956050"/>
          <p14:tracePt t="11725" x="5511800" y="3968750"/>
          <p14:tracePt t="11742" x="5537200" y="3975100"/>
          <p14:tracePt t="11758" x="5588000" y="3981450"/>
          <p14:tracePt t="11775" x="5626100" y="3987800"/>
          <p14:tracePt t="11792" x="5689600" y="3994150"/>
          <p14:tracePt t="11809" x="5727700" y="4000500"/>
          <p14:tracePt t="11826" x="5772150" y="4006850"/>
          <p14:tracePt t="11842" x="5784850" y="4006850"/>
          <p14:tracePt t="11859" x="5803900" y="4006850"/>
          <p14:tracePt t="11875" x="5816600" y="4006850"/>
          <p14:tracePt t="11892" x="5822950" y="4006850"/>
          <p14:tracePt t="11908" x="5835650" y="4006850"/>
          <p14:tracePt t="11942" x="5848350" y="4006850"/>
          <p14:tracePt t="11959" x="5867400" y="4000500"/>
          <p14:tracePt t="11975" x="5873750" y="4000500"/>
          <p14:tracePt t="11992" x="5880100" y="4000500"/>
          <p14:tracePt t="12009" x="5886450" y="4000500"/>
          <p14:tracePt t="12025" x="5892800" y="4000500"/>
          <p14:tracePt t="12059" x="5899150" y="4000500"/>
          <p14:tracePt t="14654" x="5930900" y="4000500"/>
          <p14:tracePt t="14659" x="5956300" y="4000500"/>
          <p14:tracePt t="14667" x="5988050" y="4000500"/>
          <p14:tracePt t="14675" x="6019800" y="4000500"/>
          <p14:tracePt t="14692" x="6064250" y="4000500"/>
          <p14:tracePt t="14709" x="6108700" y="4000500"/>
          <p14:tracePt t="14725" x="6121400" y="4000500"/>
          <p14:tracePt t="14742" x="6146800" y="3994150"/>
          <p14:tracePt t="14758" x="6172200" y="3987800"/>
          <p14:tracePt t="14775" x="6210300" y="3987800"/>
          <p14:tracePt t="14792" x="6318250" y="3987800"/>
          <p14:tracePt t="14809" x="6394450" y="3987800"/>
          <p14:tracePt t="14825" x="6470650" y="3987800"/>
          <p14:tracePt t="14842" x="6489700" y="3987800"/>
          <p14:tracePt t="14858" x="6508750" y="3987800"/>
          <p14:tracePt t="14875" x="6515100" y="3987800"/>
          <p14:tracePt t="14892" x="6521450" y="3987800"/>
          <p14:tracePt t="14894" x="6527800" y="3987800"/>
          <p14:tracePt t="14909" x="6546850" y="3987800"/>
          <p14:tracePt t="14925" x="6591300" y="3987800"/>
          <p14:tracePt t="14943" x="6686550" y="3981450"/>
          <p14:tracePt t="14959" x="6724650" y="3981450"/>
          <p14:tracePt t="14975" x="6743700" y="3981450"/>
          <p14:tracePt t="14992" x="6762750" y="3981450"/>
          <p14:tracePt t="15009" x="6769100" y="3981450"/>
          <p14:tracePt t="15025" x="6781800" y="3975100"/>
          <p14:tracePt t="15042" x="6807200" y="3975100"/>
          <p14:tracePt t="15058" x="6870700" y="3956050"/>
          <p14:tracePt t="15075" x="6915150" y="3943350"/>
          <p14:tracePt t="15092" x="6953250" y="3937000"/>
          <p14:tracePt t="15109" x="6965950" y="3930650"/>
          <p14:tracePt t="15125" x="6978650" y="3930650"/>
          <p14:tracePt t="15142" x="6985000" y="3930650"/>
          <p14:tracePt t="15159" x="6985000" y="3924300"/>
          <p14:tracePt t="15175" x="6997700" y="3924300"/>
          <p14:tracePt t="15209" x="7004050" y="3917950"/>
          <p14:tracePt t="15225" x="7004050" y="3898900"/>
          <p14:tracePt t="15242" x="7004050" y="3879850"/>
          <p14:tracePt t="15258" x="7004050" y="3829050"/>
          <p14:tracePt t="15275" x="7004050" y="3790950"/>
          <p14:tracePt t="15292" x="6997700" y="3765550"/>
          <p14:tracePt t="15308" x="6997700" y="3752850"/>
          <p14:tracePt t="15325" x="6991350" y="3746500"/>
          <p14:tracePt t="15342" x="6978650" y="3721100"/>
          <p14:tracePt t="15359" x="6965950" y="3702050"/>
          <p14:tracePt t="15375" x="6953250" y="3683000"/>
          <p14:tracePt t="15392" x="6940550" y="3663950"/>
          <p14:tracePt t="15408" x="6915150" y="3638550"/>
          <p14:tracePt t="15425" x="6902450" y="3625850"/>
          <p14:tracePt t="15442" x="6889750" y="3613150"/>
          <p14:tracePt t="15459" x="6883400" y="3600450"/>
          <p14:tracePt t="15475" x="6851650" y="3587750"/>
          <p14:tracePt t="15492" x="6781800" y="3543300"/>
          <p14:tracePt t="15509" x="6724650" y="3511550"/>
          <p14:tracePt t="15525" x="6610350" y="3460750"/>
          <p14:tracePt t="15542" x="6584950" y="3448050"/>
          <p14:tracePt t="15559" x="6553200" y="3441700"/>
          <p14:tracePt t="15575" x="6489700" y="3429000"/>
          <p14:tracePt t="15592" x="6451600" y="3422650"/>
          <p14:tracePt t="15608" x="6305550" y="3409950"/>
          <p14:tracePt t="15625" x="6159500" y="3403600"/>
          <p14:tracePt t="15642" x="5930900" y="3390900"/>
          <p14:tracePt t="15659" x="5791200" y="3390900"/>
          <p14:tracePt t="15675" x="5676900" y="3390900"/>
          <p14:tracePt t="15692" x="5562600" y="3409950"/>
          <p14:tracePt t="15709" x="5518150" y="3422650"/>
          <p14:tracePt t="15725" x="5499100" y="3429000"/>
          <p14:tracePt t="16186" x="5486400" y="3429000"/>
          <p14:tracePt t="16192" x="5473700" y="3429000"/>
          <p14:tracePt t="16199" x="5467350" y="3429000"/>
          <p14:tracePt t="16213" x="5454650" y="3429000"/>
          <p14:tracePt t="16225" x="5448300" y="3429000"/>
          <p14:tracePt t="16242" x="5435600" y="3429000"/>
          <p14:tracePt t="16259" x="5422900" y="3429000"/>
          <p14:tracePt t="16275" x="5403850" y="3435350"/>
          <p14:tracePt t="16292" x="5372100" y="3441700"/>
          <p14:tracePt t="16309" x="5346700" y="3441700"/>
          <p14:tracePt t="16326" x="5334000" y="3448050"/>
          <p14:tracePt t="16342" x="5321300" y="3454400"/>
          <p14:tracePt t="16359" x="5308600" y="3454400"/>
          <p14:tracePt t="16375" x="5308600" y="3460750"/>
          <p14:tracePt t="16392" x="5289550" y="3467100"/>
          <p14:tracePt t="16408" x="5270500" y="3473450"/>
          <p14:tracePt t="16425" x="5264150" y="3479800"/>
          <p14:tracePt t="16442" x="5245100" y="3492500"/>
          <p14:tracePt t="16459" x="5232400" y="3492500"/>
          <p14:tracePt t="16475" x="5219700" y="3505200"/>
          <p14:tracePt t="16492" x="5213350" y="3505200"/>
          <p14:tracePt t="16509" x="5200650" y="3517900"/>
          <p14:tracePt t="16542" x="5194300" y="3524250"/>
          <p14:tracePt t="16559" x="5181600" y="3530600"/>
          <p14:tracePt t="16575" x="5175250" y="3536950"/>
          <p14:tracePt t="16592" x="5162550" y="3549650"/>
          <p14:tracePt t="16608" x="5156200" y="3556000"/>
          <p14:tracePt t="16625" x="5156200" y="3562350"/>
          <p14:tracePt t="16642" x="5149850" y="3568700"/>
          <p14:tracePt t="16658" x="5149850" y="3575050"/>
          <p14:tracePt t="16675" x="5143500" y="3587750"/>
          <p14:tracePt t="16692" x="5137150" y="3594100"/>
          <p14:tracePt t="16708" x="5137150" y="3600450"/>
          <p14:tracePt t="16725" x="5137150" y="3606800"/>
          <p14:tracePt t="16742" x="5137150" y="3613150"/>
          <p14:tracePt t="16759" x="5137150" y="3619500"/>
          <p14:tracePt t="16792" x="5137150" y="3632200"/>
          <p14:tracePt t="16809" x="5137150" y="3651250"/>
          <p14:tracePt t="16825" x="5143500" y="3676650"/>
          <p14:tracePt t="16842" x="5149850" y="3702050"/>
          <p14:tracePt t="16859" x="5149850" y="3727450"/>
          <p14:tracePt t="16875" x="5156200" y="3740150"/>
          <p14:tracePt t="16892" x="5162550" y="3752850"/>
          <p14:tracePt t="16894" x="5162550" y="3759200"/>
          <p14:tracePt t="16914" x="5168900" y="3765550"/>
          <p14:tracePt t="16935" x="5168900" y="3771900"/>
          <p14:tracePt t="16942" x="5168900" y="3778250"/>
          <p14:tracePt t="16959" x="5175250" y="3784600"/>
          <p14:tracePt t="16976" x="5187950" y="3797300"/>
          <p14:tracePt t="16992" x="5194300" y="3803650"/>
          <p14:tracePt t="17009" x="5194300" y="3810000"/>
          <p14:tracePt t="17025" x="5200650" y="3822700"/>
          <p14:tracePt t="17059" x="5207000" y="3829050"/>
          <p14:tracePt t="17075" x="5213350" y="3829050"/>
          <p14:tracePt t="22256" x="5213350" y="3835400"/>
          <p14:tracePt t="22263" x="5207000" y="3854450"/>
          <p14:tracePt t="22275" x="5194300" y="3873500"/>
          <p14:tracePt t="22292" x="5168900" y="3962400"/>
          <p14:tracePt t="22308" x="5156200" y="4000500"/>
          <p14:tracePt t="22325" x="5137150" y="4044950"/>
          <p14:tracePt t="22342" x="5137150" y="4057650"/>
          <p14:tracePt t="22360" x="5124450" y="4089400"/>
          <p14:tracePt t="22375" x="5124450" y="4108450"/>
          <p14:tracePt t="22392" x="5118100" y="4127500"/>
          <p14:tracePt t="22408" x="5111750" y="4146550"/>
          <p14:tracePt t="22425" x="5111750" y="4159250"/>
          <p14:tracePt t="22442" x="5105400" y="4165600"/>
          <p14:tracePt t="22458" x="5105400" y="4171950"/>
          <p14:tracePt t="22475" x="5105400" y="4178300"/>
          <p14:tracePt t="22492" x="5105400" y="4184650"/>
          <p14:tracePt t="22525" x="5099050" y="4203700"/>
          <p14:tracePt t="22542" x="5092700" y="4210050"/>
          <p14:tracePt t="22558" x="5092700" y="4229100"/>
          <p14:tracePt t="22575" x="5092700" y="4235450"/>
          <p14:tracePt t="22592" x="5092700" y="4241800"/>
          <p14:tracePt t="22608" x="5092700" y="4248150"/>
          <p14:tracePt t="22625" x="5086350" y="4254500"/>
          <p14:tracePt t="22642" x="5086350" y="4267200"/>
          <p14:tracePt t="22658" x="5086350" y="4286250"/>
          <p14:tracePt t="22676" x="5086350" y="4298950"/>
          <p14:tracePt t="22692" x="5086350" y="4305300"/>
          <p14:tracePt t="22708" x="5086350" y="4311650"/>
          <p14:tracePt t="22725" x="5086350" y="4318000"/>
          <p14:tracePt t="22742" x="5086350" y="4330700"/>
          <p14:tracePt t="22758" x="5099050" y="4349750"/>
          <p14:tracePt t="22775" x="5111750" y="4356100"/>
          <p14:tracePt t="22792" x="5124450" y="4368800"/>
          <p14:tracePt t="22808" x="5156200" y="4387850"/>
          <p14:tracePt t="22825" x="5168900" y="4394200"/>
          <p14:tracePt t="22842" x="5194300" y="4400550"/>
          <p14:tracePt t="22859" x="5207000" y="4400550"/>
          <p14:tracePt t="22876" x="5238750" y="4400550"/>
          <p14:tracePt t="22892" x="5251450" y="4400550"/>
          <p14:tracePt t="22909" x="5276850" y="4400550"/>
          <p14:tracePt t="22925" x="5283200" y="4394200"/>
          <p14:tracePt t="22942" x="5289550" y="4394200"/>
          <p14:tracePt t="22959" x="5295900" y="4394200"/>
          <p14:tracePt t="23040" x="5289550" y="4394200"/>
          <p14:tracePt t="23046" x="5283200" y="4394200"/>
          <p14:tracePt t="23059" x="5276850" y="4394200"/>
          <p14:tracePt t="23075" x="5232400" y="4368800"/>
          <p14:tracePt t="23092" x="5213350" y="4356100"/>
          <p14:tracePt t="23108" x="5194300" y="4343400"/>
          <p14:tracePt t="23125" x="5181600" y="4324350"/>
          <p14:tracePt t="23142" x="5168900" y="4318000"/>
          <p14:tracePt t="23158" x="5162550" y="4298950"/>
          <p14:tracePt t="23175" x="5156200" y="4286250"/>
          <p14:tracePt t="23192" x="5149850" y="4267200"/>
          <p14:tracePt t="23208" x="5149850" y="4254500"/>
          <p14:tracePt t="23225" x="5149850" y="4235450"/>
          <p14:tracePt t="23242" x="5149850" y="4222750"/>
          <p14:tracePt t="23258" x="5149850" y="4216400"/>
          <p14:tracePt t="23275" x="5162550" y="4184650"/>
          <p14:tracePt t="23292" x="5181600" y="4152900"/>
          <p14:tracePt t="23308" x="5187950" y="4114800"/>
          <p14:tracePt t="23325" x="5200650" y="4095750"/>
          <p14:tracePt t="23342" x="5207000" y="4083050"/>
          <p14:tracePt t="23358" x="5213350" y="4076700"/>
          <p14:tracePt t="23376" x="5213350" y="4070350"/>
          <p14:tracePt t="23392" x="5219700" y="4070350"/>
          <p14:tracePt t="23408" x="5219700" y="4064000"/>
          <p14:tracePt t="23431" x="5226050" y="4064000"/>
          <p14:tracePt t="23494" x="5232400" y="4064000"/>
          <p14:tracePt t="23500" x="5232400" y="4057650"/>
          <p14:tracePt t="23508" x="5238750" y="4057650"/>
          <p14:tracePt t="23525" x="5245100" y="4051300"/>
          <p14:tracePt t="23542" x="5264150" y="4051300"/>
          <p14:tracePt t="23558" x="5270500" y="4044950"/>
          <p14:tracePt t="23576" x="5276850" y="4044950"/>
          <p14:tracePt t="23592" x="5283200" y="4044950"/>
          <p14:tracePt t="23625" x="5289550" y="4044950"/>
          <p14:tracePt t="23776" x="5283200" y="4044950"/>
          <p14:tracePt t="23789" x="5276850" y="4044950"/>
          <p14:tracePt t="23803" x="5270500" y="4044950"/>
          <p14:tracePt t="23816" x="5264150" y="4051300"/>
          <p14:tracePt t="23825" x="5257800" y="4051300"/>
          <p14:tracePt t="23842" x="5251450" y="4057650"/>
          <p14:tracePt t="23858" x="5232400" y="4057650"/>
          <p14:tracePt t="23875" x="5219700" y="4064000"/>
          <p14:tracePt t="23892" x="5200650" y="4076700"/>
          <p14:tracePt t="23909" x="5194300" y="4089400"/>
          <p14:tracePt t="23925" x="5181600" y="4102100"/>
          <p14:tracePt t="23942" x="5162550" y="4127500"/>
          <p14:tracePt t="23959" x="5156200" y="4152900"/>
          <p14:tracePt t="23975" x="5143500" y="4184650"/>
          <p14:tracePt t="23992" x="5143500" y="4210050"/>
          <p14:tracePt t="24009" x="5143500" y="4229100"/>
          <p14:tracePt t="24025" x="5143500" y="4235450"/>
          <p14:tracePt t="24042" x="5143500" y="4241800"/>
          <p14:tracePt t="24058" x="5143500" y="4254500"/>
          <p14:tracePt t="24075" x="5143500" y="4267200"/>
          <p14:tracePt t="24092" x="5162550" y="4286250"/>
          <p14:tracePt t="24109" x="5181600" y="4305300"/>
          <p14:tracePt t="24125" x="5238750" y="4343400"/>
          <p14:tracePt t="24142" x="5283200" y="4356100"/>
          <p14:tracePt t="24158" x="5314950" y="4368800"/>
          <p14:tracePt t="24175" x="5334000" y="4368800"/>
          <p14:tracePt t="24192" x="5346700" y="4375150"/>
          <p14:tracePt t="24208" x="5359400" y="4375150"/>
          <p14:tracePt t="24225" x="5365750" y="4375150"/>
          <p14:tracePt t="24258" x="5372100" y="4375150"/>
          <p14:tracePt t="24297" x="5372100" y="4381500"/>
          <p14:tracePt t="24339" x="5365750" y="4381500"/>
          <p14:tracePt t="24345" x="5359400" y="4381500"/>
          <p14:tracePt t="24360" x="5353050" y="4381500"/>
          <p14:tracePt t="24366" x="5340350" y="4375150"/>
          <p14:tracePt t="24375" x="5327650" y="4375150"/>
          <p14:tracePt t="24392" x="5302250" y="4362450"/>
          <p14:tracePt t="24408" x="5270500" y="4356100"/>
          <p14:tracePt t="24425" x="5238750" y="4337050"/>
          <p14:tracePt t="24442" x="5207000" y="4324350"/>
          <p14:tracePt t="24458" x="5194300" y="4311650"/>
          <p14:tracePt t="24475" x="5175250" y="4298950"/>
          <p14:tracePt t="24492" x="5156200" y="4279900"/>
          <p14:tracePt t="24508" x="5156200" y="4267200"/>
          <p14:tracePt t="24525" x="5143500" y="4248150"/>
          <p14:tracePt t="24542" x="5143500" y="4235450"/>
          <p14:tracePt t="24559" x="5137150" y="4216400"/>
          <p14:tracePt t="24575" x="5137150" y="4197350"/>
          <p14:tracePt t="24592" x="5137150" y="4191000"/>
          <p14:tracePt t="24608" x="5143500" y="4152900"/>
          <p14:tracePt t="24625" x="5156200" y="4121150"/>
          <p14:tracePt t="24642" x="5181600" y="4083050"/>
          <p14:tracePt t="24658" x="5194300" y="4057650"/>
          <p14:tracePt t="24675" x="5213350" y="4025900"/>
          <p14:tracePt t="24692" x="5226050" y="4013200"/>
          <p14:tracePt t="24708" x="5238750" y="3994150"/>
          <p14:tracePt t="24725" x="5264150" y="3981450"/>
          <p14:tracePt t="24742" x="5276850" y="3968750"/>
          <p14:tracePt t="24758" x="5295900" y="3962400"/>
          <p14:tracePt t="24776" x="5302250" y="3962400"/>
          <p14:tracePt t="24792" x="5314950" y="3949700"/>
          <p14:tracePt t="24808" x="5327650" y="3949700"/>
          <p14:tracePt t="24825" x="5334000" y="3949700"/>
          <p14:tracePt t="24842" x="5359400" y="3949700"/>
          <p14:tracePt t="24858" x="5372100" y="3949700"/>
          <p14:tracePt t="24875" x="5384800" y="3949700"/>
          <p14:tracePt t="24892" x="5397500" y="3949700"/>
          <p14:tracePt t="24909" x="5403850" y="3949700"/>
          <p14:tracePt t="24925" x="5410200" y="3949700"/>
          <p14:tracePt t="24950" x="5416550" y="3949700"/>
          <p14:tracePt t="25033" x="5416550" y="3956050"/>
          <p14:tracePt t="25040" x="5410200" y="3956050"/>
          <p14:tracePt t="25047" x="5410200" y="3962400"/>
          <p14:tracePt t="25059" x="5403850" y="3962400"/>
          <p14:tracePt t="25075" x="5391150" y="3962400"/>
          <p14:tracePt t="25092" x="5372100" y="3975100"/>
          <p14:tracePt t="25108" x="5327650" y="3981450"/>
          <p14:tracePt t="25125" x="5295900" y="3987800"/>
          <p14:tracePt t="25142" x="5283200" y="3994150"/>
          <p14:tracePt t="25158" x="5257800" y="4006850"/>
          <p14:tracePt t="25175" x="5251450" y="4013200"/>
          <p14:tracePt t="25192" x="5245100" y="4019550"/>
          <p14:tracePt t="25208" x="5232400" y="4032250"/>
          <p14:tracePt t="25225" x="5213350" y="4083050"/>
          <p14:tracePt t="25242" x="5207000" y="4121150"/>
          <p14:tracePt t="25259" x="5200650" y="4152900"/>
          <p14:tracePt t="25276" x="5200650" y="4191000"/>
          <p14:tracePt t="25292" x="5200650" y="4203700"/>
          <p14:tracePt t="25308" x="5200650" y="4216400"/>
          <p14:tracePt t="25325" x="5200650" y="4222750"/>
          <p14:tracePt t="25342" x="5213350" y="4229100"/>
          <p14:tracePt t="25359" x="5245100" y="4248150"/>
          <p14:tracePt t="25375" x="5283200" y="4248150"/>
          <p14:tracePt t="25392" x="5321300" y="4260850"/>
          <p14:tracePt t="25408" x="5346700" y="4260850"/>
          <p14:tracePt t="25425" x="5359400" y="4260850"/>
          <p14:tracePt t="25442" x="5365750" y="4260850"/>
          <p14:tracePt t="25459" x="5372100" y="4260850"/>
          <p14:tracePt t="25475" x="5378450" y="4260850"/>
          <p14:tracePt t="25507" x="5384800" y="4260850"/>
          <p14:tracePt t="25631" x="5384800" y="4267200"/>
          <p14:tracePt t="25679" x="5378450" y="4267200"/>
          <p14:tracePt t="25693" x="5365750" y="4267200"/>
          <p14:tracePt t="25707" x="5353050" y="4267200"/>
          <p14:tracePt t="25713" x="5340350" y="4267200"/>
          <p14:tracePt t="25725" x="5321300" y="4267200"/>
          <p14:tracePt t="25742" x="5276850" y="4273550"/>
          <p14:tracePt t="25758" x="5245100" y="4273550"/>
          <p14:tracePt t="25776" x="5213350" y="4286250"/>
          <p14:tracePt t="25792" x="5200650" y="4286250"/>
          <p14:tracePt t="25808" x="5194300" y="4286250"/>
          <p14:tracePt t="25825" x="5187950" y="4298950"/>
          <p14:tracePt t="25858" x="5181600" y="4305300"/>
          <p14:tracePt t="25892" x="5181600" y="4311650"/>
          <p14:tracePt t="25908" x="5181600" y="4318000"/>
          <p14:tracePt t="25925" x="5181600" y="4337050"/>
          <p14:tracePt t="25927" x="5181600" y="4349750"/>
          <p14:tracePt t="25942" x="5181600" y="4362450"/>
          <p14:tracePt t="25958" x="5187950" y="4368800"/>
          <p14:tracePt t="25976" x="5187950" y="4381500"/>
          <p14:tracePt t="25992" x="5187950" y="4387850"/>
          <p14:tracePt t="26009" x="5187950" y="4394200"/>
          <p14:tracePt t="26025" x="5200650" y="4400550"/>
          <p14:tracePt t="26042" x="5213350" y="4419600"/>
          <p14:tracePt t="26058" x="5257800" y="4451350"/>
          <p14:tracePt t="26075" x="5289550" y="4476750"/>
          <p14:tracePt t="26092" x="5314950" y="4483100"/>
          <p14:tracePt t="26108" x="5321300" y="4489450"/>
          <p14:tracePt t="26125" x="5334000" y="4489450"/>
          <p14:tracePt t="26142" x="5340350" y="4489450"/>
          <p14:tracePt t="26175" x="5346700" y="4489450"/>
          <p14:tracePt t="26202" x="5346700" y="4483100"/>
          <p14:tracePt t="26215" x="5340350" y="4476750"/>
          <p14:tracePt t="26225" x="5334000" y="4476750"/>
          <p14:tracePt t="26242" x="5308600" y="4476750"/>
          <p14:tracePt t="26258" x="5257800" y="4476750"/>
          <p14:tracePt t="26276" x="5238750" y="4483100"/>
          <p14:tracePt t="26292" x="5219700" y="4495800"/>
          <p14:tracePt t="26308" x="5207000" y="4502150"/>
          <p14:tracePt t="26325" x="5200650" y="4521200"/>
          <p14:tracePt t="26342" x="5187950" y="4540250"/>
          <p14:tracePt t="26359" x="5181600" y="4546600"/>
          <p14:tracePt t="26375" x="5181600" y="4559300"/>
          <p14:tracePt t="26392" x="5181600" y="4565650"/>
          <p14:tracePt t="26408" x="5181600" y="4572000"/>
          <p14:tracePt t="26442" x="5187950" y="4578350"/>
          <p14:tracePt t="26459" x="5194300" y="4584700"/>
          <p14:tracePt t="26475" x="5213350" y="4591050"/>
          <p14:tracePt t="26492" x="5238750" y="4603750"/>
          <p14:tracePt t="26508" x="5245100" y="4610100"/>
          <p14:tracePt t="26525" x="5264150" y="4610100"/>
          <p14:tracePt t="26542" x="5264150" y="4622800"/>
          <p14:tracePt t="27054" x="5276850" y="4622800"/>
          <p14:tracePt t="27061" x="5295900" y="4622800"/>
          <p14:tracePt t="27068" x="5314950" y="4622800"/>
          <p14:tracePt t="27075" x="5340350" y="4622800"/>
          <p14:tracePt t="27092" x="5378450" y="4616450"/>
          <p14:tracePt t="27109" x="5441950" y="4610100"/>
          <p14:tracePt t="27125" x="5473700" y="4610100"/>
          <p14:tracePt t="27142" x="5492750" y="4610100"/>
          <p14:tracePt t="27158" x="5524500" y="4610100"/>
          <p14:tracePt t="27175" x="5543550" y="4610100"/>
          <p14:tracePt t="27192" x="5568950" y="4603750"/>
          <p14:tracePt t="27208" x="5575300" y="4597400"/>
          <p14:tracePt t="27226" x="5588000" y="4597400"/>
          <p14:tracePt t="27242" x="5594350" y="4597400"/>
          <p14:tracePt t="27259" x="5600700" y="4597400"/>
          <p14:tracePt t="27292" x="5600700" y="4591050"/>
          <p14:tracePt t="27309" x="5600700" y="4578350"/>
          <p14:tracePt t="27325" x="5600700" y="4572000"/>
          <p14:tracePt t="27342" x="5600700" y="4559300"/>
          <p14:tracePt t="27358" x="5594350" y="4540250"/>
          <p14:tracePt t="27375" x="5588000" y="4533900"/>
          <p14:tracePt t="27392" x="5575300" y="4521200"/>
          <p14:tracePt t="27408" x="5562600" y="4514850"/>
          <p14:tracePt t="27425" x="5549900" y="4502150"/>
          <p14:tracePt t="27442" x="5530850" y="4495800"/>
          <p14:tracePt t="27458" x="5505450" y="4489450"/>
          <p14:tracePt t="27475" x="5467350" y="4483100"/>
          <p14:tracePt t="27492" x="5441950" y="4476750"/>
          <p14:tracePt t="27508" x="5397500" y="4476750"/>
          <p14:tracePt t="27525" x="5378450" y="4476750"/>
          <p14:tracePt t="27542" x="5353050" y="4476750"/>
          <p14:tracePt t="27559" x="5334000" y="4476750"/>
          <p14:tracePt t="27575" x="5327650" y="4476750"/>
          <p14:tracePt t="27592" x="5314950" y="4483100"/>
          <p14:tracePt t="27608" x="5308600" y="4489450"/>
          <p14:tracePt t="27625" x="5283200" y="4527550"/>
          <p14:tracePt t="27642" x="5264150" y="4559300"/>
          <p14:tracePt t="27658" x="5232400" y="4648200"/>
          <p14:tracePt t="27676" x="5213350" y="4686300"/>
          <p14:tracePt t="27692" x="5207000" y="4730750"/>
          <p14:tracePt t="27708" x="5207000" y="4756150"/>
          <p14:tracePt t="27725" x="5207000" y="4768850"/>
          <p14:tracePt t="27742" x="5207000" y="4781550"/>
          <p14:tracePt t="27758" x="5207000" y="4794250"/>
          <p14:tracePt t="27776" x="5226050" y="4832350"/>
          <p14:tracePt t="27792" x="5251450" y="4870450"/>
          <p14:tracePt t="27808" x="5276850" y="4895850"/>
          <p14:tracePt t="27825" x="5321300" y="4933950"/>
          <p14:tracePt t="27842" x="5353050" y="4953000"/>
          <p14:tracePt t="27858" x="5397500" y="4978400"/>
          <p14:tracePt t="27875" x="5422900" y="4991100"/>
          <p14:tracePt t="27892" x="5448300" y="4997450"/>
          <p14:tracePt t="27908" x="5492750" y="5003800"/>
          <p14:tracePt t="27925" x="5518150" y="5010150"/>
          <p14:tracePt t="27927" x="5524500" y="5010150"/>
          <p14:tracePt t="27942" x="5549900" y="5010150"/>
          <p14:tracePt t="27958" x="5562600" y="5010150"/>
          <p14:tracePt t="27975" x="5575300" y="5003800"/>
          <p14:tracePt t="27992" x="5581650" y="5003800"/>
          <p14:tracePt t="28008" x="5588000" y="4997450"/>
          <p14:tracePt t="28025" x="5594350" y="4997450"/>
          <p14:tracePt t="28042" x="5600700" y="4997450"/>
          <p14:tracePt t="28120" x="5600700" y="4991100"/>
          <p14:tracePt t="28135" x="5600700" y="4984750"/>
          <p14:tracePt t="28161" x="5594350" y="4978400"/>
          <p14:tracePt t="28183" x="5588000" y="4972050"/>
          <p14:tracePt t="28189" x="5581650" y="4965700"/>
          <p14:tracePt t="28195" x="5575300" y="4965700"/>
          <p14:tracePt t="28209" x="5549900" y="4953000"/>
          <p14:tracePt t="28225" x="5524500" y="4933950"/>
          <p14:tracePt t="28242" x="5486400" y="4933950"/>
          <p14:tracePt t="28258" x="5429250" y="4914900"/>
          <p14:tracePt t="28275" x="5397500" y="4914900"/>
          <p14:tracePt t="28292" x="5365750" y="4908550"/>
          <p14:tracePt t="28308" x="5359400" y="4902200"/>
          <p14:tracePt t="28325" x="5346700" y="4902200"/>
          <p14:tracePt t="28342" x="5327650" y="4902200"/>
          <p14:tracePt t="28358" x="5289550" y="4889500"/>
          <p14:tracePt t="28375" x="5264150" y="4883150"/>
          <p14:tracePt t="28391" x="5245100" y="4883150"/>
          <p14:tracePt t="28408" x="5232400" y="4876800"/>
          <p14:tracePt t="28425" x="5200650" y="4870450"/>
          <p14:tracePt t="28442" x="5181600" y="4857750"/>
          <p14:tracePt t="28458" x="5156200" y="4845050"/>
          <p14:tracePt t="28475" x="5130800" y="4832350"/>
          <p14:tracePt t="28491" x="5105400" y="4813300"/>
          <p14:tracePt t="28508" x="5086350" y="4781550"/>
          <p14:tracePt t="28525" x="5073650" y="4756150"/>
          <p14:tracePt t="28542" x="5067300" y="4749800"/>
          <p14:tracePt t="28558" x="5060950" y="4737100"/>
          <p14:tracePt t="28575" x="5054600" y="4718050"/>
          <p14:tracePt t="28592" x="5054600" y="4699000"/>
          <p14:tracePt t="28608" x="5048250" y="4679950"/>
          <p14:tracePt t="28625" x="5048250" y="4667250"/>
          <p14:tracePt t="28642" x="5048250" y="4654550"/>
          <p14:tracePt t="28658" x="5048250" y="4629150"/>
          <p14:tracePt t="28676" x="5048250" y="4616450"/>
          <p14:tracePt t="28692" x="5054600" y="4603750"/>
          <p14:tracePt t="28708" x="5060950" y="4591050"/>
          <p14:tracePt t="28725" x="5073650" y="4559300"/>
          <p14:tracePt t="28742" x="5099050" y="4521200"/>
          <p14:tracePt t="28759" x="5124450" y="4489450"/>
          <p14:tracePt t="28775" x="5130800" y="4483100"/>
          <p14:tracePt t="28792" x="5137150" y="4470400"/>
          <p14:tracePt t="28808" x="5149850" y="4464050"/>
          <p14:tracePt t="28825" x="5162550" y="4457700"/>
          <p14:tracePt t="28841" x="5175250" y="4445000"/>
          <p14:tracePt t="28859" x="5187950" y="4432300"/>
          <p14:tracePt t="28875" x="5200650" y="4432300"/>
          <p14:tracePt t="28892" x="5213350" y="4425950"/>
          <p14:tracePt t="28909" x="5219700" y="4425950"/>
          <p14:tracePt t="28911" x="5226050" y="4425950"/>
          <p14:tracePt t="28925" x="5232400" y="4419600"/>
          <p14:tracePt t="28942" x="5238750" y="4419600"/>
          <p14:tracePt t="28966" x="5245100" y="4419600"/>
          <p14:tracePt t="29034" x="5251450" y="4419600"/>
          <p14:tracePt t="30937" x="5257800" y="441960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2781A94-A85F-18FB-EBEF-3F156337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 polynucléaire éosinophile : effecteur de la réponse T2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6A282D-E17F-F089-8359-796817558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R="0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Weller PF, Spencer LA.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of tissue-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resident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eosinophils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Nat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Immunol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2017; 17: 746-760.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1A3356-1C75-922F-CF5B-2BAA535DE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4" y="806175"/>
            <a:ext cx="6146444" cy="5078556"/>
          </a:xfrm>
          <a:prstGeom prst="rect">
            <a:avLst/>
          </a:prstGeom>
        </p:spPr>
      </p:pic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FB386CB4-839C-5C74-FB1B-B2F3979D5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970" y="993123"/>
            <a:ext cx="5329030" cy="482263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Appartient à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lignée myéloïde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 stimulé par l’IL-3, l’IL-5 et le GM-CSF notamment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Un effecteur aux </a:t>
            </a:r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multiples facettes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Contenu granulaire spécifique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Différentes modalités de libération granulaire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avec l’environnement</a:t>
            </a:r>
          </a:p>
          <a:p>
            <a:pPr lvl="1">
              <a:buClr>
                <a:schemeClr val="bg1"/>
              </a:buClr>
              <a:buFont typeface="Courier New" panose="02070309020205020404" pitchFamily="49" charset="0"/>
              <a:buChar char="o"/>
            </a:pPr>
            <a:endPara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Rôle dans l’homéostasie tissulaire en condition saine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80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69"/>
    </mc:Choice>
    <mc:Fallback>
      <p:transition spd="slow" advTm="41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30" x="5283200" y="4432300"/>
          <p14:tracePt t="2337" x="5314950" y="4457700"/>
          <p14:tracePt t="2345" x="5346700" y="4470400"/>
          <p14:tracePt t="2361" x="5397500" y="4514850"/>
          <p14:tracePt t="2378" x="5461000" y="4584700"/>
          <p14:tracePt t="2394" x="5486400" y="4610100"/>
          <p14:tracePt t="2411" x="5511800" y="4641850"/>
          <p14:tracePt t="2428" x="5549900" y="4673600"/>
          <p14:tracePt t="2444" x="5581650" y="4692650"/>
          <p14:tracePt t="2461" x="5619750" y="4718050"/>
          <p14:tracePt t="2478" x="5645150" y="4737100"/>
          <p14:tracePt t="2495" x="5695950" y="4756150"/>
          <p14:tracePt t="2511" x="5727700" y="4775200"/>
          <p14:tracePt t="2528" x="5765800" y="4800600"/>
          <p14:tracePt t="2544" x="5810250" y="4832350"/>
          <p14:tracePt t="2561" x="5842000" y="4845050"/>
          <p14:tracePt t="2578" x="5873750" y="4870450"/>
          <p14:tracePt t="2595" x="5905500" y="4883150"/>
          <p14:tracePt t="2612" x="5949950" y="4908550"/>
          <p14:tracePt t="2628" x="5975350" y="4927600"/>
          <p14:tracePt t="2644" x="6007100" y="4940300"/>
          <p14:tracePt t="2661" x="6045200" y="4965700"/>
          <p14:tracePt t="2678" x="6070600" y="4978400"/>
          <p14:tracePt t="2694" x="6108700" y="4991100"/>
          <p14:tracePt t="2711" x="6127750" y="5003800"/>
          <p14:tracePt t="2728" x="6172200" y="5022850"/>
          <p14:tracePt t="2744" x="6197600" y="5029200"/>
          <p14:tracePt t="2761" x="6223000" y="5041900"/>
          <p14:tracePt t="2778" x="6254750" y="5054600"/>
          <p14:tracePt t="2794" x="6267450" y="5067300"/>
          <p14:tracePt t="2811" x="6299200" y="5080000"/>
          <p14:tracePt t="2828" x="6305550" y="5080000"/>
          <p14:tracePt t="2844" x="6318250" y="5086350"/>
          <p14:tracePt t="2861" x="6330950" y="5099050"/>
          <p14:tracePt t="2878" x="6343650" y="5105400"/>
          <p14:tracePt t="2894" x="6350000" y="5118100"/>
          <p14:tracePt t="4537" x="6299200" y="5111750"/>
          <p14:tracePt t="4543" x="6197600" y="5080000"/>
          <p14:tracePt t="4551" x="6102350" y="5041900"/>
          <p14:tracePt t="4561" x="6007100" y="4997450"/>
          <p14:tracePt t="4578" x="5715000" y="4851400"/>
          <p14:tracePt t="4594" x="5562600" y="4762500"/>
          <p14:tracePt t="4611" x="5378450" y="4648200"/>
          <p14:tracePt t="4628" x="4946650" y="4368800"/>
          <p14:tracePt t="4644" x="4565650" y="4083050"/>
          <p14:tracePt t="4661" x="3975100" y="3587750"/>
          <p14:tracePt t="4678" x="3651250" y="3257550"/>
          <p14:tracePt t="4694" x="3460750" y="3009900"/>
          <p14:tracePt t="4711" x="3365500" y="2857500"/>
          <p14:tracePt t="4728" x="3340100" y="2825750"/>
          <p14:tracePt t="4744" x="3333750" y="2794000"/>
          <p14:tracePt t="4762" x="3327400" y="2762250"/>
          <p14:tracePt t="4778" x="3321050" y="2736850"/>
          <p14:tracePt t="5038" x="3302000" y="2711450"/>
          <p14:tracePt t="5045" x="3270250" y="2660650"/>
          <p14:tracePt t="5052" x="3225800" y="2590800"/>
          <p14:tracePt t="5061" x="3194050" y="2520950"/>
          <p14:tracePt t="5078" x="3136900" y="2374900"/>
          <p14:tracePt t="5095" x="3079750" y="2171700"/>
          <p14:tracePt t="5111" x="3054350" y="2057400"/>
          <p14:tracePt t="5128" x="3022600" y="1860550"/>
          <p14:tracePt t="5144" x="3016250" y="1708150"/>
          <p14:tracePt t="5161" x="3009900" y="1568450"/>
          <p14:tracePt t="5178" x="3016250" y="1384300"/>
          <p14:tracePt t="5194" x="3016250" y="1346200"/>
          <p14:tracePt t="5211" x="3022600" y="1244600"/>
          <p14:tracePt t="5228" x="3022600" y="1212850"/>
          <p14:tracePt t="5246" x="3022600" y="1187450"/>
          <p14:tracePt t="5261" x="3022600" y="1174750"/>
          <p14:tracePt t="5294" x="3022600" y="1162050"/>
          <p14:tracePt t="5328" x="3028950" y="1143000"/>
          <p14:tracePt t="5344" x="3028950" y="1117600"/>
          <p14:tracePt t="5361" x="3028950" y="1098550"/>
          <p14:tracePt t="5378" x="3028950" y="1104900"/>
          <p14:tracePt t="5623" x="3016250" y="1104900"/>
          <p14:tracePt t="5629" x="2990850" y="1085850"/>
          <p14:tracePt t="5637" x="2965450" y="1066800"/>
          <p14:tracePt t="5644" x="2933700" y="1047750"/>
          <p14:tracePt t="5662" x="2870200" y="1016000"/>
          <p14:tracePt t="5664" x="2851150" y="996950"/>
          <p14:tracePt t="5678" x="2825750" y="984250"/>
          <p14:tracePt t="5694" x="2806700" y="971550"/>
          <p14:tracePt t="5711" x="2800350" y="965200"/>
          <p14:tracePt t="5728" x="2698750" y="895350"/>
          <p14:tracePt t="5744" x="2584450" y="825500"/>
          <p14:tracePt t="5761" x="2508250" y="787400"/>
          <p14:tracePt t="5778" x="2425700" y="762000"/>
          <p14:tracePt t="5794" x="2343150" y="742950"/>
          <p14:tracePt t="5811" x="2279650" y="730250"/>
          <p14:tracePt t="5828" x="2203450" y="723900"/>
          <p14:tracePt t="5844" x="2051050" y="711200"/>
          <p14:tracePt t="5861" x="1943100" y="704850"/>
          <p14:tracePt t="5878" x="1841500" y="704850"/>
          <p14:tracePt t="5894" x="1790700" y="704850"/>
          <p14:tracePt t="5911" x="1733550" y="704850"/>
          <p14:tracePt t="6228" x="1720850" y="704850"/>
          <p14:tracePt t="6234" x="1708150" y="704850"/>
          <p14:tracePt t="6244" x="1689100" y="704850"/>
          <p14:tracePt t="6261" x="1670050" y="704850"/>
          <p14:tracePt t="6278" x="1644650" y="704850"/>
          <p14:tracePt t="6294" x="1638300" y="704850"/>
          <p14:tracePt t="6311" x="1625600" y="704850"/>
          <p14:tracePt t="6328" x="1600200" y="698500"/>
          <p14:tracePt t="6344" x="1543050" y="685800"/>
          <p14:tracePt t="6361" x="1517650" y="679450"/>
          <p14:tracePt t="6378" x="1492250" y="679450"/>
          <p14:tracePt t="6394" x="1397000" y="654050"/>
          <p14:tracePt t="6411" x="1358900" y="647700"/>
          <p14:tracePt t="6428" x="1333500" y="647700"/>
          <p14:tracePt t="6445" x="1320800" y="641350"/>
          <p14:tracePt t="6461" x="1282700" y="635000"/>
          <p14:tracePt t="6478" x="1238250" y="628650"/>
          <p14:tracePt t="6494" x="1181100" y="615950"/>
          <p14:tracePt t="6511" x="1111250" y="603250"/>
          <p14:tracePt t="6528" x="1092200" y="603250"/>
          <p14:tracePt t="6544" x="1073150" y="603250"/>
          <p14:tracePt t="6561" x="1066800" y="603250"/>
          <p14:tracePt t="6578" x="1047750" y="603250"/>
          <p14:tracePt t="6595" x="1035050" y="603250"/>
          <p14:tracePt t="6611" x="1016000" y="609600"/>
          <p14:tracePt t="6628" x="1003300" y="609600"/>
          <p14:tracePt t="6644" x="990600" y="615950"/>
          <p14:tracePt t="6662" x="984250" y="615950"/>
          <p14:tracePt t="6678" x="977900" y="615950"/>
          <p14:tracePt t="6757" x="977900" y="622300"/>
          <p14:tracePt t="6771" x="984250" y="622300"/>
          <p14:tracePt t="6792" x="984250" y="628650"/>
          <p14:tracePt t="6805" x="990600" y="628650"/>
          <p14:tracePt t="6812" x="990600" y="635000"/>
          <p14:tracePt t="7004" x="984250" y="654050"/>
          <p14:tracePt t="7011" x="958850" y="679450"/>
          <p14:tracePt t="7018" x="933450" y="704850"/>
          <p14:tracePt t="7028" x="920750" y="730250"/>
          <p14:tracePt t="7045" x="869950" y="774700"/>
          <p14:tracePt t="7061" x="812800" y="850900"/>
          <p14:tracePt t="7078" x="787400" y="889000"/>
          <p14:tracePt t="7094" x="762000" y="939800"/>
          <p14:tracePt t="7111" x="749300" y="971550"/>
          <p14:tracePt t="7128" x="742950" y="990600"/>
          <p14:tracePt t="7144" x="730250" y="1022350"/>
          <p14:tracePt t="7161" x="730250" y="1047750"/>
          <p14:tracePt t="7178" x="730250" y="1073150"/>
          <p14:tracePt t="7194" x="730250" y="1079500"/>
          <p14:tracePt t="7196" x="730250" y="1085850"/>
          <p14:tracePt t="7211" x="730250" y="1092200"/>
          <p14:tracePt t="7228" x="742950" y="1104900"/>
          <p14:tracePt t="7245" x="762000" y="1136650"/>
          <p14:tracePt t="7261" x="787400" y="1149350"/>
          <p14:tracePt t="7278" x="812800" y="1162050"/>
          <p14:tracePt t="7294" x="850900" y="1174750"/>
          <p14:tracePt t="7311" x="876300" y="1174750"/>
          <p14:tracePt t="7328" x="920750" y="1168400"/>
          <p14:tracePt t="7344" x="933450" y="1155700"/>
          <p14:tracePt t="7824" x="958850" y="1155700"/>
          <p14:tracePt t="7829" x="984250" y="1155700"/>
          <p14:tracePt t="7836" x="1028700" y="1155700"/>
          <p14:tracePt t="7844" x="1073150" y="1155700"/>
          <p14:tracePt t="7861" x="1130300" y="1155700"/>
          <p14:tracePt t="7878" x="1212850" y="1162050"/>
          <p14:tracePt t="7894" x="1276350" y="1174750"/>
          <p14:tracePt t="7911" x="1333500" y="1181100"/>
          <p14:tracePt t="7928" x="1416050" y="1212850"/>
          <p14:tracePt t="7944" x="1479550" y="1231900"/>
          <p14:tracePt t="7961" x="1562100" y="1276350"/>
          <p14:tracePt t="7978" x="1619250" y="1308100"/>
          <p14:tracePt t="7994" x="1676400" y="1346200"/>
          <p14:tracePt t="8011" x="1752600" y="1416050"/>
          <p14:tracePt t="8028" x="1790700" y="1454150"/>
          <p14:tracePt t="8044" x="1841500" y="1498600"/>
          <p14:tracePt t="8061" x="1873250" y="1524000"/>
          <p14:tracePt t="8079" x="1911350" y="1555750"/>
          <p14:tracePt t="8094" x="1930400" y="1568450"/>
          <p14:tracePt t="8870" x="1924050" y="1568450"/>
          <p14:tracePt t="8876" x="1898650" y="1568450"/>
          <p14:tracePt t="8883" x="1860550" y="1568450"/>
          <p14:tracePt t="8895" x="1816100" y="1574800"/>
          <p14:tracePt t="8911" x="1682750" y="1574800"/>
          <p14:tracePt t="8928" x="1562100" y="1574800"/>
          <p14:tracePt t="8944" x="1333500" y="1581150"/>
          <p14:tracePt t="8961" x="1149350" y="1587500"/>
          <p14:tracePt t="8978" x="908050" y="1606550"/>
          <p14:tracePt t="8994" x="800100" y="1625600"/>
          <p14:tracePt t="9011" x="717550" y="1631950"/>
          <p14:tracePt t="9027" x="609600" y="1651000"/>
          <p14:tracePt t="9044" x="552450" y="1657350"/>
          <p14:tracePt t="9061" x="482600" y="1670050"/>
          <p14:tracePt t="9078" x="444500" y="1676400"/>
          <p14:tracePt t="9094" x="419100" y="1676400"/>
          <p14:tracePt t="9111" x="387350" y="1676400"/>
          <p14:tracePt t="9128" x="374650" y="1676400"/>
          <p14:tracePt t="9144" x="361950" y="1670050"/>
          <p14:tracePt t="9161" x="355600" y="1670050"/>
          <p14:tracePt t="9177" x="336550" y="1657350"/>
          <p14:tracePt t="9194" x="330200" y="1651000"/>
          <p14:tracePt t="9211" x="317500" y="1638300"/>
          <p14:tracePt t="9213" x="311150" y="1625600"/>
          <p14:tracePt t="9228" x="298450" y="1612900"/>
          <p14:tracePt t="9244" x="292100" y="1600200"/>
          <p14:tracePt t="9261" x="279400" y="1562100"/>
          <p14:tracePt t="9278" x="273050" y="1543050"/>
          <p14:tracePt t="9294" x="266700" y="1524000"/>
          <p14:tracePt t="9311" x="266700" y="1498600"/>
          <p14:tracePt t="9328" x="266700" y="1485900"/>
          <p14:tracePt t="9344" x="266700" y="1466850"/>
          <p14:tracePt t="9361" x="266700" y="1454150"/>
          <p14:tracePt t="9378" x="266700" y="1441450"/>
          <p14:tracePt t="9394" x="266700" y="1435100"/>
          <p14:tracePt t="9411" x="266700" y="1428750"/>
          <p14:tracePt t="9428" x="266700" y="1422400"/>
          <p14:tracePt t="9445" x="279400" y="1403350"/>
          <p14:tracePt t="9461" x="317500" y="1358900"/>
          <p14:tracePt t="9478" x="355600" y="1333500"/>
          <p14:tracePt t="9494" x="387350" y="1308100"/>
          <p14:tracePt t="9511" x="412750" y="1295400"/>
          <p14:tracePt t="9528" x="438150" y="1289050"/>
          <p14:tracePt t="9544" x="457200" y="1289050"/>
          <p14:tracePt t="9561" x="469900" y="1289050"/>
          <p14:tracePt t="9578" x="514350" y="1289050"/>
          <p14:tracePt t="9594" x="552450" y="1301750"/>
          <p14:tracePt t="9611" x="622300" y="1320800"/>
          <p14:tracePt t="9628" x="660400" y="1327150"/>
          <p14:tracePt t="9645" x="692150" y="1333500"/>
          <p14:tracePt t="9661" x="736600" y="1352550"/>
          <p14:tracePt t="9678" x="774700" y="1352550"/>
          <p14:tracePt t="9694" x="838200" y="1371600"/>
          <p14:tracePt t="9711" x="882650" y="1371600"/>
          <p14:tracePt t="9728" x="952500" y="1377950"/>
          <p14:tracePt t="9744" x="990600" y="1384300"/>
          <p14:tracePt t="9762" x="1035050" y="1384300"/>
          <p14:tracePt t="9778" x="1092200" y="1384300"/>
          <p14:tracePt t="9794" x="1123950" y="1384300"/>
          <p14:tracePt t="9811" x="1181100" y="1384300"/>
          <p14:tracePt t="9828" x="1225550" y="1384300"/>
          <p14:tracePt t="9844" x="1346200" y="1384300"/>
          <p14:tracePt t="9861" x="1479550" y="1384300"/>
          <p14:tracePt t="9878" x="1625600" y="1384300"/>
          <p14:tracePt t="9894" x="1797050" y="1390650"/>
          <p14:tracePt t="9911" x="1866900" y="1397000"/>
          <p14:tracePt t="9928" x="1924050" y="1416050"/>
          <p14:tracePt t="9944" x="1943100" y="1416050"/>
          <p14:tracePt t="9961" x="1955800" y="1422400"/>
          <p14:tracePt t="9978" x="1962150" y="1422400"/>
          <p14:tracePt t="9994" x="1962150" y="1435100"/>
          <p14:tracePt t="10011" x="1974850" y="1447800"/>
          <p14:tracePt t="10028" x="2006600" y="1492250"/>
          <p14:tracePt t="10044" x="2063750" y="1606550"/>
          <p14:tracePt t="10382" x="2082800" y="1625600"/>
          <p14:tracePt t="10387" x="2108200" y="1657350"/>
          <p14:tracePt t="10395" x="2127250" y="1689100"/>
          <p14:tracePt t="10411" x="2171700" y="1758950"/>
          <p14:tracePt t="10428" x="2209800" y="1809750"/>
          <p14:tracePt t="10444" x="2260600" y="1879600"/>
          <p14:tracePt t="10461" x="2286000" y="1924050"/>
          <p14:tracePt t="10479" x="2324100" y="2006600"/>
          <p14:tracePt t="10495" x="2355850" y="2051050"/>
          <p14:tracePt t="10511" x="2368550" y="2101850"/>
          <p14:tracePt t="10527" x="2387600" y="2171700"/>
          <p14:tracePt t="10544" x="2387600" y="2209800"/>
          <p14:tracePt t="10561" x="2393950" y="2273300"/>
          <p14:tracePt t="10577" x="2400300" y="2330450"/>
          <p14:tracePt t="10595" x="2400300" y="2400300"/>
          <p14:tracePt t="10611" x="2400300" y="2444750"/>
          <p14:tracePt t="10628" x="2393950" y="2482850"/>
          <p14:tracePt t="10644" x="2368550" y="2552700"/>
          <p14:tracePt t="10661" x="2362200" y="2584450"/>
          <p14:tracePt t="10678" x="2349500" y="2635250"/>
          <p14:tracePt t="10695" x="2336800" y="2673350"/>
          <p14:tracePt t="10712" x="2317750" y="2724150"/>
          <p14:tracePt t="10727" x="2305050" y="2768600"/>
          <p14:tracePt t="10744" x="2279650" y="2800350"/>
          <p14:tracePt t="10761" x="2266950" y="2838450"/>
          <p14:tracePt t="10778" x="2260600" y="2844800"/>
          <p14:tracePt t="10794" x="2260600" y="2857500"/>
          <p14:tracePt t="10811" x="2254250" y="2863850"/>
          <p14:tracePt t="10828" x="2247900" y="2870200"/>
          <p14:tracePt t="10844" x="2235200" y="2889250"/>
          <p14:tracePt t="10861" x="2222500" y="2908300"/>
          <p14:tracePt t="10878" x="2197100" y="2940050"/>
          <p14:tracePt t="10894" x="2184400" y="2952750"/>
          <p14:tracePt t="10911" x="2171700" y="2965450"/>
          <p14:tracePt t="10928" x="2165350" y="2971800"/>
          <p14:tracePt t="10944" x="2159000" y="2984500"/>
          <p14:tracePt t="10961" x="2146300" y="2990850"/>
          <p14:tracePt t="10980" x="2133600" y="3003550"/>
          <p14:tracePt t="10995" x="2108200" y="3009900"/>
          <p14:tracePt t="11011" x="2076450" y="3022600"/>
          <p14:tracePt t="11028" x="2032000" y="3035300"/>
          <p14:tracePt t="11044" x="2006600" y="3035300"/>
          <p14:tracePt t="11061" x="1993900" y="3035300"/>
          <p14:tracePt t="11078" x="1968500" y="3035300"/>
          <p14:tracePt t="11094" x="1936750" y="3028950"/>
          <p14:tracePt t="11111" x="1905000" y="3009900"/>
          <p14:tracePt t="11128" x="1860550" y="2997200"/>
          <p14:tracePt t="11145" x="1809750" y="2971800"/>
          <p14:tracePt t="11161" x="1790700" y="2965450"/>
          <p14:tracePt t="11178" x="1765300" y="2952750"/>
          <p14:tracePt t="11194" x="1727200" y="2921000"/>
          <p14:tracePt t="11211" x="1695450" y="2889250"/>
          <p14:tracePt t="11228" x="1619250" y="2825750"/>
          <p14:tracePt t="11244" x="1555750" y="2768600"/>
          <p14:tracePt t="11262" x="1473200" y="2692400"/>
          <p14:tracePt t="11278" x="1441450" y="2654300"/>
          <p14:tracePt t="11295" x="1416050" y="2622550"/>
          <p14:tracePt t="11311" x="1377950" y="2571750"/>
          <p14:tracePt t="11328" x="1358900" y="2514600"/>
          <p14:tracePt t="11344" x="1282700" y="2273300"/>
          <p14:tracePt t="11361" x="1250950" y="2044700"/>
          <p14:tracePt t="11378" x="1231900" y="1885950"/>
          <p14:tracePt t="11394" x="1219200" y="1689100"/>
          <p14:tracePt t="11411" x="1225550" y="1657350"/>
          <p14:tracePt t="11750" x="1225550" y="1644650"/>
          <p14:tracePt t="11757" x="1225550" y="1631950"/>
          <p14:tracePt t="11764" x="1225550" y="1612900"/>
          <p14:tracePt t="11778" x="1225550" y="1593850"/>
          <p14:tracePt t="11794" x="1225550" y="1574800"/>
          <p14:tracePt t="11811" x="1238250" y="1543050"/>
          <p14:tracePt t="11828" x="1276350" y="1447800"/>
          <p14:tracePt t="11844" x="1308100" y="1403350"/>
          <p14:tracePt t="11861" x="1320800" y="1377950"/>
          <p14:tracePt t="11878" x="1339850" y="1358900"/>
          <p14:tracePt t="11894" x="1377950" y="1333500"/>
          <p14:tracePt t="11912" x="1517650" y="1270000"/>
          <p14:tracePt t="11928" x="1612900" y="1231900"/>
          <p14:tracePt t="11944" x="1739900" y="1200150"/>
          <p14:tracePt t="11961" x="1803400" y="1187450"/>
          <p14:tracePt t="11978" x="1873250" y="1174750"/>
          <p14:tracePt t="11994" x="1917700" y="1174750"/>
          <p14:tracePt t="12011" x="1955800" y="1174750"/>
          <p14:tracePt t="12028" x="2012950" y="1181100"/>
          <p14:tracePt t="12044" x="2076450" y="1193800"/>
          <p14:tracePt t="12061" x="2171700" y="1244600"/>
          <p14:tracePt t="12078" x="2228850" y="1295400"/>
          <p14:tracePt t="12094" x="2292350" y="1358900"/>
          <p14:tracePt t="12111" x="2317750" y="1390650"/>
          <p14:tracePt t="12128" x="2343150" y="1435100"/>
          <p14:tracePt t="12144" x="2362200" y="1485900"/>
          <p14:tracePt t="12161" x="2368550" y="1568450"/>
          <p14:tracePt t="12178" x="2368550" y="1733550"/>
          <p14:tracePt t="12195" x="2362200" y="1854200"/>
          <p14:tracePt t="12197" x="2355850" y="1917700"/>
          <p14:tracePt t="12211" x="2330450" y="2044700"/>
          <p14:tracePt t="12228" x="2317750" y="2165350"/>
          <p14:tracePt t="12245" x="2298700" y="2311400"/>
          <p14:tracePt t="12261" x="2292350" y="2374900"/>
          <p14:tracePt t="12278" x="2273300" y="2451100"/>
          <p14:tracePt t="12294" x="2260600" y="2559050"/>
          <p14:tracePt t="12311" x="2254250" y="2609850"/>
          <p14:tracePt t="12328" x="2235200" y="2660650"/>
          <p14:tracePt t="12344" x="2222500" y="2686050"/>
          <p14:tracePt t="12361" x="2209800" y="2711450"/>
          <p14:tracePt t="12378" x="2203450" y="2717800"/>
          <p14:tracePt t="12651" x="2165350" y="2787650"/>
          <p14:tracePt t="12657" x="2095500" y="2895600"/>
          <p14:tracePt t="12664" x="2025650" y="3016250"/>
          <p14:tracePt t="12678" x="1911350" y="3187700"/>
          <p14:tracePt t="12694" x="1854200" y="3295650"/>
          <p14:tracePt t="12712" x="1809750" y="3359150"/>
          <p14:tracePt t="12727" x="1758950" y="3429000"/>
          <p14:tracePt t="12744" x="1727200" y="3467100"/>
          <p14:tracePt t="12761" x="1670050" y="3524250"/>
          <p14:tracePt t="12778" x="1644650" y="3549650"/>
          <p14:tracePt t="12794" x="1625600" y="3562350"/>
          <p14:tracePt t="12811" x="1606550" y="3587750"/>
          <p14:tracePt t="12828" x="1587500" y="3600450"/>
          <p14:tracePt t="12844" x="1562100" y="3632200"/>
          <p14:tracePt t="12861" x="1543050" y="3644900"/>
          <p14:tracePt t="12878" x="1511300" y="3683000"/>
          <p14:tracePt t="12894" x="1485900" y="3708400"/>
          <p14:tracePt t="12911" x="1454150" y="3740150"/>
          <p14:tracePt t="12928" x="1384300" y="3803650"/>
          <p14:tracePt t="12944" x="1320800" y="3854450"/>
          <p14:tracePt t="12961" x="1200150" y="3930650"/>
          <p14:tracePt t="12977" x="1016000" y="3987800"/>
          <p14:tracePt t="12994" x="704850" y="4038600"/>
          <p14:tracePt t="13011" x="349250" y="4044950"/>
          <p14:tracePt t="13028" x="209550" y="4038600"/>
          <p14:tracePt t="13044" x="57150" y="3987800"/>
          <p14:tracePt t="13061" x="0" y="3943350"/>
          <p14:tracePt t="13078" x="0" y="3854450"/>
          <p14:tracePt t="13094" x="0" y="3727450"/>
          <p14:tracePt t="13111" x="0" y="3473450"/>
          <p14:tracePt t="13128" x="0" y="3282950"/>
          <p14:tracePt t="13144" x="6350" y="3092450"/>
          <p14:tracePt t="13161" x="44450" y="2844800"/>
          <p14:tracePt t="13178" x="50800" y="2781300"/>
          <p14:tracePt t="13194" x="57150" y="2755900"/>
          <p14:tracePt t="13211" x="57150" y="2749550"/>
          <p14:tracePt t="13228" x="63500" y="2730500"/>
          <p14:tracePt t="13244" x="82550" y="2711450"/>
          <p14:tracePt t="13261" x="158750" y="2654300"/>
          <p14:tracePt t="13277" x="444500" y="2457450"/>
          <p14:tracePt t="13294" x="635000" y="2368550"/>
          <p14:tracePt t="13311" x="844550" y="2330450"/>
          <p14:tracePt t="13328" x="939800" y="2330450"/>
          <p14:tracePt t="13345" x="1060450" y="2362200"/>
          <p14:tracePt t="13361" x="1117600" y="2393950"/>
          <p14:tracePt t="13378" x="1174750" y="2432050"/>
          <p14:tracePt t="13395" x="1257300" y="2527300"/>
          <p14:tracePt t="13411" x="1320800" y="2622550"/>
          <p14:tracePt t="13428" x="1390650" y="2819400"/>
          <p14:tracePt t="13444" x="1409700" y="2940050"/>
          <p14:tracePt t="13461" x="1422400" y="3035300"/>
          <p14:tracePt t="13478" x="1416050" y="3162300"/>
          <p14:tracePt t="13494" x="1397000" y="3232150"/>
          <p14:tracePt t="13511" x="1339850" y="3346450"/>
          <p14:tracePt t="13528" x="1301750" y="3409950"/>
          <p14:tracePt t="13544" x="1225550" y="3498850"/>
          <p14:tracePt t="13561" x="1168400" y="3543300"/>
          <p14:tracePt t="13578" x="1066800" y="3600450"/>
          <p14:tracePt t="13594" x="857250" y="3663950"/>
          <p14:tracePt t="13611" x="704850" y="3683000"/>
          <p14:tracePt t="13628" x="527050" y="3689350"/>
          <p14:tracePt t="13644" x="438150" y="3683000"/>
          <p14:tracePt t="13661" x="336550" y="3651250"/>
          <p14:tracePt t="13678" x="285750" y="3619500"/>
          <p14:tracePt t="13695" x="234950" y="3575050"/>
          <p14:tracePt t="13697" x="209550" y="3556000"/>
          <p14:tracePt t="13711" x="177800" y="3505200"/>
          <p14:tracePt t="13727" x="139700" y="3441700"/>
          <p14:tracePt t="13744" x="107950" y="3302000"/>
          <p14:tracePt t="13761" x="107950" y="3143250"/>
          <p14:tracePt t="13778" x="158750" y="2813050"/>
          <p14:tracePt t="13794" x="190500" y="2724150"/>
          <p14:tracePt t="13811" x="190500" y="2705100"/>
          <p14:tracePt t="15353" x="209550" y="2705100"/>
          <p14:tracePt t="15359" x="247650" y="2698750"/>
          <p14:tracePt t="15366" x="279400" y="2692400"/>
          <p14:tracePt t="15377" x="323850" y="2686050"/>
          <p14:tracePt t="15394" x="488950" y="2673350"/>
          <p14:tracePt t="15411" x="615950" y="2660650"/>
          <p14:tracePt t="15428" x="869950" y="2647950"/>
          <p14:tracePt t="15444" x="1104900" y="2641600"/>
          <p14:tracePt t="15461" x="1333500" y="2641600"/>
          <p14:tracePt t="15477" x="1651000" y="2667000"/>
          <p14:tracePt t="15494" x="1803400" y="2686050"/>
          <p14:tracePt t="15511" x="1943100" y="2705100"/>
          <p14:tracePt t="15528" x="1962150" y="2711450"/>
          <p14:tracePt t="15856" x="1993900" y="2641600"/>
          <p14:tracePt t="15863" x="2038350" y="2559050"/>
          <p14:tracePt t="15868" x="2082800" y="2476500"/>
          <p14:tracePt t="15878" x="2120900" y="2406650"/>
          <p14:tracePt t="15894" x="2203450" y="2279650"/>
          <p14:tracePt t="15911" x="2336800" y="2095500"/>
          <p14:tracePt t="15927" x="2482850" y="1930400"/>
          <p14:tracePt t="15944" x="2825750" y="1606550"/>
          <p14:tracePt t="15961" x="3175000" y="1365250"/>
          <p14:tracePt t="15978" x="3822700" y="1047750"/>
          <p14:tracePt t="15994" x="4356100" y="908050"/>
          <p14:tracePt t="16011" x="4857750" y="838200"/>
          <p14:tracePt t="16028" x="5314950" y="819150"/>
          <p14:tracePt t="16044" x="5480050" y="825500"/>
          <p14:tracePt t="16061" x="5626100" y="876300"/>
          <p14:tracePt t="16078" x="5708650" y="939800"/>
          <p14:tracePt t="16095" x="5721350" y="958850"/>
          <p14:tracePt t="17484" x="5715000" y="958850"/>
          <p14:tracePt t="17491" x="5695950" y="939800"/>
          <p14:tracePt t="17497" x="5670550" y="927100"/>
          <p14:tracePt t="17511" x="5657850" y="914400"/>
          <p14:tracePt t="17527" x="5626100" y="895350"/>
          <p14:tracePt t="17544" x="5607050" y="882650"/>
          <p14:tracePt t="17561" x="5530850" y="844550"/>
          <p14:tracePt t="17578" x="5492750" y="831850"/>
          <p14:tracePt t="17595" x="5422900" y="806450"/>
          <p14:tracePt t="17611" x="5346700" y="774700"/>
          <p14:tracePt t="17628" x="5219700" y="730250"/>
          <p14:tracePt t="17644" x="5124450" y="704850"/>
          <p14:tracePt t="17661" x="5048250" y="685800"/>
          <p14:tracePt t="17677" x="4959350" y="666750"/>
          <p14:tracePt t="17695" x="4902200" y="647700"/>
          <p14:tracePt t="17711" x="4813300" y="641350"/>
          <p14:tracePt t="17728" x="4737100" y="635000"/>
          <p14:tracePt t="17745" x="4610100" y="647700"/>
          <p14:tracePt t="17761" x="4540250" y="666750"/>
          <p14:tracePt t="17778" x="4489450" y="692150"/>
          <p14:tracePt t="17794" x="4438650" y="717550"/>
          <p14:tracePt t="17811" x="4413250" y="730250"/>
          <p14:tracePt t="17827" x="4381500" y="749300"/>
          <p14:tracePt t="17844" x="4362450" y="749300"/>
          <p14:tracePt t="17861" x="4349750" y="762000"/>
          <p14:tracePt t="18240" x="4343400" y="768350"/>
          <p14:tracePt t="18261" x="4343400" y="774700"/>
          <p14:tracePt t="18274" x="4337050" y="774700"/>
          <p14:tracePt t="18288" x="4337050" y="781050"/>
          <p14:tracePt t="18302" x="4337050" y="787400"/>
          <p14:tracePt t="18316" x="4337050" y="793750"/>
          <p14:tracePt t="18327" x="4337050" y="806450"/>
          <p14:tracePt t="18344" x="4330700" y="850900"/>
          <p14:tracePt t="18361" x="4330700" y="869950"/>
          <p14:tracePt t="18377" x="4330700" y="882650"/>
          <p14:tracePt t="18394" x="4330700" y="895350"/>
          <p14:tracePt t="18411" x="4330700" y="914400"/>
          <p14:tracePt t="18427" x="4349750" y="965200"/>
          <p14:tracePt t="18444" x="4362450" y="1003300"/>
          <p14:tracePt t="18461" x="4394200" y="1054100"/>
          <p14:tracePt t="18477" x="4419600" y="1073150"/>
          <p14:tracePt t="18494" x="4457700" y="1092200"/>
          <p14:tracePt t="18511" x="4483100" y="1098550"/>
          <p14:tracePt t="18527" x="4495800" y="1111250"/>
          <p14:tracePt t="18544" x="4521200" y="1111250"/>
          <p14:tracePt t="18561" x="4540250" y="1117600"/>
          <p14:tracePt t="18577" x="4559300" y="1117600"/>
          <p14:tracePt t="18594" x="4565650" y="1117600"/>
          <p14:tracePt t="18611" x="4578350" y="1117600"/>
          <p14:tracePt t="18628" x="4584700" y="1117600"/>
          <p14:tracePt t="18661" x="4591050" y="1117600"/>
          <p14:tracePt t="18678" x="4597400" y="1117600"/>
          <p14:tracePt t="18694" x="4603750" y="1117600"/>
          <p14:tracePt t="19017" x="4603750" y="1123950"/>
          <p14:tracePt t="19030" x="4591050" y="1123950"/>
          <p14:tracePt t="19044" x="4578350" y="1130300"/>
          <p14:tracePt t="19051" x="4565650" y="1130300"/>
          <p14:tracePt t="19061" x="4552950" y="1136650"/>
          <p14:tracePt t="19077" x="4540250" y="1136650"/>
          <p14:tracePt t="19094" x="4508500" y="1136650"/>
          <p14:tracePt t="19111" x="4483100" y="1136650"/>
          <p14:tracePt t="19127" x="4432300" y="1130300"/>
          <p14:tracePt t="19144" x="4413250" y="1130300"/>
          <p14:tracePt t="19161" x="4394200" y="1130300"/>
          <p14:tracePt t="19177" x="4387850" y="1123950"/>
          <p14:tracePt t="19194" x="4375150" y="1117600"/>
          <p14:tracePt t="19211" x="4330700" y="1098550"/>
          <p14:tracePt t="19227" x="4318000" y="1092200"/>
          <p14:tracePt t="19244" x="4298950" y="1085850"/>
          <p14:tracePt t="19261" x="4292600" y="1079500"/>
          <p14:tracePt t="19278" x="4273550" y="1066800"/>
          <p14:tracePt t="19294" x="4260850" y="1060450"/>
          <p14:tracePt t="19311" x="4254500" y="1047750"/>
          <p14:tracePt t="19327" x="4241800" y="1041400"/>
          <p14:tracePt t="19344" x="4235450" y="1028700"/>
          <p14:tracePt t="19361" x="4216400" y="1003300"/>
          <p14:tracePt t="19377" x="4203700" y="990600"/>
          <p14:tracePt t="19394" x="4191000" y="977900"/>
          <p14:tracePt t="19411" x="4184650" y="971550"/>
          <p14:tracePt t="19427" x="4184650" y="965200"/>
          <p14:tracePt t="19444" x="4171950" y="946150"/>
          <p14:tracePt t="19461" x="4165600" y="933450"/>
          <p14:tracePt t="19477" x="4165600" y="914400"/>
          <p14:tracePt t="19494" x="4159250" y="908050"/>
          <p14:tracePt t="19511" x="4159250" y="895350"/>
          <p14:tracePt t="19527" x="4159250" y="889000"/>
          <p14:tracePt t="19544" x="4159250" y="882650"/>
          <p14:tracePt t="19561" x="4159250" y="863600"/>
          <p14:tracePt t="19577" x="4159250" y="850900"/>
          <p14:tracePt t="19595" x="4159250" y="838200"/>
          <p14:tracePt t="19611" x="4159250" y="831850"/>
          <p14:tracePt t="19627" x="4159250" y="825500"/>
          <p14:tracePt t="19644" x="4165600" y="819150"/>
          <p14:tracePt t="19677" x="4165600" y="812800"/>
          <p14:tracePt t="19694" x="4171950" y="812800"/>
          <p14:tracePt t="19711" x="4191000" y="793750"/>
          <p14:tracePt t="19727" x="4222750" y="774700"/>
          <p14:tracePt t="19744" x="4279900" y="742950"/>
          <p14:tracePt t="19761" x="4343400" y="711200"/>
          <p14:tracePt t="19777" x="4381500" y="692150"/>
          <p14:tracePt t="19794" x="4400550" y="685800"/>
          <p14:tracePt t="20385" x="4413250" y="685800"/>
          <p14:tracePt t="20391" x="4445000" y="685800"/>
          <p14:tracePt t="20398" x="4476750" y="692150"/>
          <p14:tracePt t="20411" x="4521200" y="698500"/>
          <p14:tracePt t="20427" x="4648200" y="723900"/>
          <p14:tracePt t="20444" x="4730750" y="730250"/>
          <p14:tracePt t="20461" x="4864100" y="755650"/>
          <p14:tracePt t="20477" x="4959350" y="774700"/>
          <p14:tracePt t="20495" x="5111750" y="819150"/>
          <p14:tracePt t="20511" x="5213350" y="844550"/>
          <p14:tracePt t="20528" x="5340350" y="876300"/>
          <p14:tracePt t="20544" x="5524500" y="939800"/>
          <p14:tracePt t="20561" x="5638800" y="977900"/>
          <p14:tracePt t="20577" x="5778500" y="1022350"/>
          <p14:tracePt t="20594" x="5842000" y="1047750"/>
          <p14:tracePt t="20612" x="5949950" y="1085850"/>
          <p14:tracePt t="20627" x="5994400" y="1104900"/>
          <p14:tracePt t="20644" x="6045200" y="1123950"/>
          <p14:tracePt t="20661" x="6089650" y="1143000"/>
          <p14:tracePt t="20677" x="6115050" y="1143000"/>
          <p14:tracePt t="20694" x="6127750" y="1149350"/>
          <p14:tracePt t="20711" x="6134100" y="1149350"/>
          <p14:tracePt t="20727" x="6140450" y="1149350"/>
          <p14:tracePt t="20744" x="6146800" y="1174750"/>
          <p14:tracePt t="21334" x="6178550" y="1174750"/>
          <p14:tracePt t="21340" x="6248400" y="1181100"/>
          <p14:tracePt t="21347" x="6311900" y="1187450"/>
          <p14:tracePt t="21361" x="6432550" y="1206500"/>
          <p14:tracePt t="21377" x="6534150" y="1225550"/>
          <p14:tracePt t="21394" x="6610350" y="1250950"/>
          <p14:tracePt t="21411" x="6692900" y="1289050"/>
          <p14:tracePt t="21427" x="6737350" y="1320800"/>
          <p14:tracePt t="21444" x="6800850" y="1358900"/>
          <p14:tracePt t="21461" x="6838950" y="1371600"/>
          <p14:tracePt t="21477" x="6877050" y="1397000"/>
          <p14:tracePt t="21494" x="6889750" y="1409700"/>
          <p14:tracePt t="21511" x="6902450" y="1409700"/>
          <p14:tracePt t="21528" x="6908800" y="1422400"/>
          <p14:tracePt t="21544" x="6915150" y="1422400"/>
          <p14:tracePt t="21561" x="6946900" y="1466850"/>
          <p14:tracePt t="21577" x="6997700" y="1606550"/>
          <p14:tracePt t="21594" x="7029450" y="1752600"/>
          <p14:tracePt t="21611" x="7054850" y="1917700"/>
          <p14:tracePt t="21627" x="7061200" y="1981200"/>
          <p14:tracePt t="21644" x="7061200" y="2044700"/>
          <p14:tracePt t="21661" x="7061200" y="2070100"/>
          <p14:tracePt t="21677" x="7042150" y="2127250"/>
          <p14:tracePt t="21694" x="7035800" y="2178050"/>
          <p14:tracePt t="21711" x="6985000" y="2286000"/>
          <p14:tracePt t="21727" x="6946900" y="2349500"/>
          <p14:tracePt t="21744" x="6896100" y="2419350"/>
          <p14:tracePt t="21761" x="6826250" y="2482850"/>
          <p14:tracePt t="22427" x="6819900" y="2495550"/>
          <p14:tracePt t="22434" x="6807200" y="2520950"/>
          <p14:tracePt t="22444" x="6781800" y="2559050"/>
          <p14:tracePt t="22461" x="6737350" y="2660650"/>
          <p14:tracePt t="22478" x="6718300" y="2686050"/>
          <p14:tracePt t="22494" x="6711950" y="2698750"/>
          <p14:tracePt t="22511" x="6705600" y="2711450"/>
          <p14:tracePt t="22528" x="6699250" y="2717800"/>
          <p14:tracePt t="22544" x="6680200" y="2743200"/>
          <p14:tracePt t="22561" x="6673850" y="2749550"/>
          <p14:tracePt t="22578" x="6661150" y="2762250"/>
          <p14:tracePt t="22594" x="6654800" y="2768600"/>
          <p14:tracePt t="22627" x="6648450" y="2768600"/>
          <p14:tracePt t="22695" x="6648450" y="2762250"/>
          <p14:tracePt t="22743" x="6648450" y="2755900"/>
          <p14:tracePt t="22778" x="6648450" y="2749550"/>
          <p14:tracePt t="24552" x="6642100" y="2749550"/>
          <p14:tracePt t="24564" x="6635750" y="2755900"/>
          <p14:tracePt t="24579" x="6623050" y="2755900"/>
          <p14:tracePt t="24585" x="6616700" y="2755900"/>
          <p14:tracePt t="24594" x="6604000" y="2755900"/>
          <p14:tracePt t="24611" x="6540500" y="2768600"/>
          <p14:tracePt t="24627" x="6457950" y="2774950"/>
          <p14:tracePt t="24644" x="6438900" y="2774950"/>
          <p14:tracePt t="24661" x="6419850" y="2774950"/>
          <p14:tracePt t="24677" x="6394450" y="2774950"/>
          <p14:tracePt t="24694" x="6350000" y="2768600"/>
          <p14:tracePt t="24712" x="6305550" y="2755900"/>
          <p14:tracePt t="24728" x="6280150" y="2749550"/>
          <p14:tracePt t="24744" x="6235700" y="2730500"/>
          <p14:tracePt t="24761" x="6223000" y="2717800"/>
          <p14:tracePt t="24778" x="6203950" y="2705100"/>
          <p14:tracePt t="24811" x="6197600" y="2698750"/>
          <p14:tracePt t="24827" x="6191250" y="2698750"/>
          <p14:tracePt t="24844" x="6184900" y="2692400"/>
          <p14:tracePt t="24861" x="6184900" y="2686050"/>
          <p14:tracePt t="24894" x="6184900" y="2673350"/>
          <p14:tracePt t="24930" x="6184900" y="2667000"/>
          <p14:tracePt t="24963" x="6184900" y="2660650"/>
          <p14:tracePt t="25087" x="6191250" y="2660650"/>
          <p14:tracePt t="25376" x="6184900" y="2654300"/>
          <p14:tracePt t="25383" x="6172200" y="2641600"/>
          <p14:tracePt t="25394" x="6165850" y="2628900"/>
          <p14:tracePt t="25411" x="6146800" y="2616200"/>
          <p14:tracePt t="25427" x="6134100" y="2609850"/>
          <p14:tracePt t="25444" x="6108700" y="2603500"/>
          <p14:tracePt t="25461" x="6089650" y="2603500"/>
          <p14:tracePt t="25477" x="6064250" y="2603500"/>
          <p14:tracePt t="25494" x="6000750" y="2622550"/>
          <p14:tracePt t="25511" x="5949950" y="2647950"/>
          <p14:tracePt t="25527" x="5880100" y="2692400"/>
          <p14:tracePt t="25544" x="5854700" y="2711450"/>
          <p14:tracePt t="25560" x="5835650" y="2717800"/>
          <p14:tracePt t="25577" x="5829300" y="2730500"/>
          <p14:tracePt t="25594" x="5822950" y="2730500"/>
          <p14:tracePt t="25611" x="5816600" y="2736850"/>
          <p14:tracePt t="25627" x="5816600" y="2743200"/>
          <p14:tracePt t="27797" x="5810250" y="2749550"/>
          <p14:tracePt t="27804" x="5791200" y="2787650"/>
          <p14:tracePt t="27811" x="5772150" y="2844800"/>
          <p14:tracePt t="27827" x="5695950" y="3041650"/>
          <p14:tracePt t="27844" x="5562600" y="3365500"/>
          <p14:tracePt t="27861" x="5378450" y="3740150"/>
          <p14:tracePt t="27877" x="5295900" y="3873500"/>
          <p14:tracePt t="27894" x="5168900" y="4051300"/>
          <p14:tracePt t="27911" x="5099050" y="4140200"/>
          <p14:tracePt t="27928" x="4984750" y="4267200"/>
          <p14:tracePt t="27944" x="4908550" y="4356100"/>
          <p14:tracePt t="27961" x="4838700" y="4438650"/>
          <p14:tracePt t="27977" x="4749800" y="4552950"/>
          <p14:tracePt t="27994" x="4692650" y="4622800"/>
          <p14:tracePt t="28011" x="4591050" y="4737100"/>
          <p14:tracePt t="28027" x="4508500" y="4813300"/>
          <p14:tracePt t="28044" x="4406900" y="4908550"/>
          <p14:tracePt t="28061" x="4356100" y="4946650"/>
          <p14:tracePt t="28341" x="4375150" y="4940300"/>
          <p14:tracePt t="28347" x="4400550" y="4933950"/>
          <p14:tracePt t="28354" x="4419600" y="4927600"/>
          <p14:tracePt t="28361" x="4445000" y="4921250"/>
          <p14:tracePt t="28377" x="4502150" y="4902200"/>
          <p14:tracePt t="28394" x="4565650" y="4883150"/>
          <p14:tracePt t="28411" x="4648200" y="4876800"/>
          <p14:tracePt t="28427" x="4711700" y="4864100"/>
          <p14:tracePt t="28444" x="4800600" y="4857750"/>
          <p14:tracePt t="28461" x="4857750" y="4857750"/>
          <p14:tracePt t="28478" x="4914900" y="4857750"/>
          <p14:tracePt t="28494" x="4946650" y="4857750"/>
          <p14:tracePt t="28511" x="4978400" y="4864100"/>
          <p14:tracePt t="28527" x="5029200" y="4889500"/>
          <p14:tracePt t="28544" x="5073650" y="4908550"/>
          <p14:tracePt t="28561" x="5124450" y="4940300"/>
          <p14:tracePt t="28577" x="5162550" y="4972050"/>
          <p14:tracePt t="28595" x="5238750" y="5048250"/>
          <p14:tracePt t="28610" x="5289550" y="5124450"/>
          <p14:tracePt t="28627" x="5334000" y="5200650"/>
          <p14:tracePt t="28644" x="5391150" y="5353050"/>
          <p14:tracePt t="29091" x="5391150" y="5372100"/>
          <p14:tracePt t="29098" x="5397500" y="5410200"/>
          <p14:tracePt t="29103" x="5397500" y="5454650"/>
          <p14:tracePt t="29110" x="5403850" y="5524500"/>
          <p14:tracePt t="29127" x="5403850" y="5657850"/>
          <p14:tracePt t="29144" x="5397500" y="5791200"/>
          <p14:tracePt t="29161" x="5314950" y="5994400"/>
          <p14:tracePt t="29177" x="5207000" y="6115050"/>
          <p14:tracePt t="29194" x="5060950" y="6235700"/>
          <p14:tracePt t="29211" x="4933950" y="6299200"/>
          <p14:tracePt t="29228" x="4565650" y="6375400"/>
          <p14:tracePt t="29244" x="4178300" y="6381750"/>
          <p14:tracePt t="29261" x="3752850" y="6337300"/>
          <p14:tracePt t="29277" x="3282950" y="6299200"/>
          <p14:tracePt t="29294" x="3194050" y="6299200"/>
          <p14:tracePt t="29681" x="3124200" y="6299200"/>
          <p14:tracePt t="29688" x="3060700" y="6286500"/>
          <p14:tracePt t="29695" x="3003550" y="6273800"/>
          <p14:tracePt t="29711" x="2895600" y="6242050"/>
          <p14:tracePt t="29728" x="2800350" y="6210300"/>
          <p14:tracePt t="29744" x="2622550" y="6159500"/>
          <p14:tracePt t="29761" x="2476500" y="6102350"/>
          <p14:tracePt t="29777" x="2266950" y="6000750"/>
          <p14:tracePt t="29794" x="2171700" y="5956300"/>
          <p14:tracePt t="29811" x="2095500" y="5918200"/>
          <p14:tracePt t="29827" x="2051050" y="5892800"/>
          <p14:tracePt t="29844" x="2032000" y="5886450"/>
          <p14:tracePt t="29861" x="2012950" y="5880100"/>
          <p14:tracePt t="29894" x="2006600" y="5880100"/>
          <p14:tracePt t="29911" x="1987550" y="5880100"/>
          <p14:tracePt t="29927" x="1974850" y="5880100"/>
          <p14:tracePt t="29944" x="1955800" y="5880100"/>
          <p14:tracePt t="29961" x="1949450" y="5886450"/>
          <p14:tracePt t="29977" x="1930400" y="5886450"/>
          <p14:tracePt t="29994" x="1917700" y="5892800"/>
          <p14:tracePt t="30011" x="1911350" y="5892800"/>
          <p14:tracePt t="30028" x="1892300" y="5899150"/>
          <p14:tracePt t="30044" x="1873250" y="5905500"/>
          <p14:tracePt t="30060" x="1854200" y="5905500"/>
          <p14:tracePt t="30376" x="1847850" y="5905500"/>
          <p14:tracePt t="30382" x="1828800" y="5911850"/>
          <p14:tracePt t="30394" x="1803400" y="5924550"/>
          <p14:tracePt t="30410" x="1695450" y="5962650"/>
          <p14:tracePt t="30429" x="1631950" y="5975350"/>
          <p14:tracePt t="30444" x="1574800" y="5994400"/>
          <p14:tracePt t="30460" x="1555750" y="5994400"/>
          <p14:tracePt t="30477" x="1549400" y="6000750"/>
          <p14:tracePt t="30494" x="1530350" y="6007100"/>
          <p14:tracePt t="30511" x="1485900" y="6013450"/>
          <p14:tracePt t="30527" x="1397000" y="6026150"/>
          <p14:tracePt t="30544" x="1289050" y="6038850"/>
          <p14:tracePt t="30561" x="1206500" y="6045200"/>
          <p14:tracePt t="30577" x="1174750" y="6045200"/>
          <p14:tracePt t="30594" x="1123950" y="6032500"/>
          <p14:tracePt t="30611" x="1016000" y="5988050"/>
          <p14:tracePt t="30627" x="939800" y="5937250"/>
          <p14:tracePt t="30644" x="838200" y="5861050"/>
          <p14:tracePt t="30660" x="793750" y="5810250"/>
          <p14:tracePt t="30678" x="762000" y="5778500"/>
          <p14:tracePt t="30694" x="749300" y="5759450"/>
          <p14:tracePt t="30711" x="742950" y="5746750"/>
          <p14:tracePt t="30728" x="736600" y="5721350"/>
          <p14:tracePt t="30744" x="717550" y="5683250"/>
          <p14:tracePt t="30760" x="711200" y="5613400"/>
          <p14:tracePt t="30777" x="704850" y="5524500"/>
          <p14:tracePt t="30794" x="711200" y="5422900"/>
          <p14:tracePt t="30796" x="717550" y="5372100"/>
          <p14:tracePt t="30811" x="736600" y="5270500"/>
          <p14:tracePt t="30827" x="768350" y="5181600"/>
          <p14:tracePt t="30844" x="774700" y="5162550"/>
          <p14:tracePt t="31084" x="774700" y="5156200"/>
          <p14:tracePt t="31090" x="774700" y="5149850"/>
          <p14:tracePt t="31097" x="774700" y="5143500"/>
          <p14:tracePt t="31111" x="774700" y="5118100"/>
          <p14:tracePt t="31127" x="787400" y="5073650"/>
          <p14:tracePt t="31144" x="825500" y="5010150"/>
          <p14:tracePt t="31160" x="901700" y="4895850"/>
          <p14:tracePt t="31177" x="990600" y="4806950"/>
          <p14:tracePt t="31194" x="1111250" y="4699000"/>
          <p14:tracePt t="31211" x="1187450" y="4648200"/>
          <p14:tracePt t="31228" x="1320800" y="4584700"/>
          <p14:tracePt t="31245" x="1416050" y="4540250"/>
          <p14:tracePt t="31260" x="1517650" y="4508500"/>
          <p14:tracePt t="31277" x="1651000" y="4464050"/>
          <p14:tracePt t="31294" x="1739900" y="4432300"/>
          <p14:tracePt t="31311" x="1784350" y="4419600"/>
          <p14:tracePt t="31635" x="1790700" y="4413250"/>
          <p14:tracePt t="31642" x="1797050" y="4406900"/>
          <p14:tracePt t="31647" x="1809750" y="4394200"/>
          <p14:tracePt t="31661" x="1847850" y="4368800"/>
          <p14:tracePt t="31677" x="1879600" y="4349750"/>
          <p14:tracePt t="31694" x="1905000" y="4330700"/>
          <p14:tracePt t="31710" x="1936750" y="4311650"/>
          <p14:tracePt t="31727" x="1949450" y="4305300"/>
          <p14:tracePt t="31744" x="1962150" y="4298950"/>
          <p14:tracePt t="31761" x="1968500" y="4292600"/>
          <p14:tracePt t="31778" x="1981200" y="4292600"/>
          <p14:tracePt t="31794" x="1987550" y="4286250"/>
          <p14:tracePt t="31810" x="2006600" y="4279900"/>
          <p14:tracePt t="31827" x="2063750" y="4267200"/>
          <p14:tracePt t="31844" x="2114550" y="4254500"/>
          <p14:tracePt t="31860" x="2178050" y="4235450"/>
          <p14:tracePt t="31877" x="2216150" y="4229100"/>
          <p14:tracePt t="31894" x="2279650" y="4216400"/>
          <p14:tracePt t="31911" x="2489200" y="4197350"/>
          <p14:tracePt t="31927" x="2736850" y="4178300"/>
          <p14:tracePt t="31944" x="3086100" y="4171950"/>
          <p14:tracePt t="31960" x="3302000" y="4165600"/>
          <p14:tracePt t="31977" x="3536950" y="4165600"/>
          <p14:tracePt t="31994" x="3683000" y="4165600"/>
          <p14:tracePt t="32011" x="3810000" y="4178300"/>
          <p14:tracePt t="32027" x="3892550" y="4210050"/>
          <p14:tracePt t="32385" x="3911600" y="4203700"/>
          <p14:tracePt t="32391" x="3943350" y="4197350"/>
          <p14:tracePt t="32398" x="3968750" y="4184650"/>
          <p14:tracePt t="32410" x="4006850" y="4171950"/>
          <p14:tracePt t="32427" x="4127500" y="4159250"/>
          <p14:tracePt t="32444" x="4216400" y="4152900"/>
          <p14:tracePt t="32460" x="4368800" y="4159250"/>
          <p14:tracePt t="32477" x="4508500" y="4178300"/>
          <p14:tracePt t="32494" x="4629150" y="4203700"/>
          <p14:tracePt t="32511" x="4800600" y="4229100"/>
          <p14:tracePt t="32527" x="4889500" y="4248150"/>
          <p14:tracePt t="32544" x="4972050" y="4279900"/>
          <p14:tracePt t="32561" x="5010150" y="4298950"/>
          <p14:tracePt t="32577" x="5035550" y="4311650"/>
          <p14:tracePt t="32955" x="5067300" y="4330700"/>
          <p14:tracePt t="32962" x="5105400" y="4349750"/>
          <p14:tracePt t="32969" x="5149850" y="4375150"/>
          <p14:tracePt t="32977" x="5187950" y="4400550"/>
          <p14:tracePt t="32994" x="5264150" y="4451350"/>
          <p14:tracePt t="33010" x="5353050" y="4508500"/>
          <p14:tracePt t="33027" x="5422900" y="4559300"/>
          <p14:tracePt t="33044" x="5537200" y="4654550"/>
          <p14:tracePt t="33061" x="5600700" y="4730750"/>
          <p14:tracePt t="33077" x="5657850" y="4794250"/>
          <p14:tracePt t="33094" x="5727700" y="4889500"/>
          <p14:tracePt t="33111" x="5759450" y="4933950"/>
          <p14:tracePt t="33127" x="5778500" y="4972050"/>
          <p14:tracePt t="33464" x="5765800" y="4978400"/>
          <p14:tracePt t="33470" x="5746750" y="4997450"/>
          <p14:tracePt t="33477" x="5715000" y="5022850"/>
          <p14:tracePt t="33494" x="5638800" y="5080000"/>
          <p14:tracePt t="33511" x="5562600" y="5130800"/>
          <p14:tracePt t="33527" x="5435600" y="5226050"/>
          <p14:tracePt t="33545" x="5340350" y="5283200"/>
          <p14:tracePt t="33560" x="5200650" y="5365750"/>
          <p14:tracePt t="33577" x="5092700" y="5410200"/>
          <p14:tracePt t="33594" x="4908550" y="5461000"/>
          <p14:tracePt t="33610" x="4813300" y="5473700"/>
          <p14:tracePt t="33627" x="4743450" y="5473700"/>
          <p14:tracePt t="33644" x="4686300" y="5473700"/>
          <p14:tracePt t="33661" x="4667250" y="5473700"/>
          <p14:tracePt t="33677" x="4648200" y="5473700"/>
          <p14:tracePt t="33694" x="4635500" y="5467350"/>
          <p14:tracePt t="33711" x="4572000" y="5416550"/>
          <p14:tracePt t="33727" x="4546600" y="5384800"/>
          <p14:tracePt t="33744" x="4527550" y="5359400"/>
          <p14:tracePt t="33924" x="4527550" y="5346700"/>
          <p14:tracePt t="33931" x="4527550" y="5334000"/>
          <p14:tracePt t="33938" x="4521200" y="5321300"/>
          <p14:tracePt t="33945" x="4521200" y="5295900"/>
          <p14:tracePt t="33960" x="4502150" y="5213350"/>
          <p14:tracePt t="33977" x="4489450" y="5124450"/>
          <p14:tracePt t="33994" x="4470400" y="5010150"/>
          <p14:tracePt t="34010" x="4470400" y="4959350"/>
          <p14:tracePt t="34027" x="4464050" y="4908550"/>
          <p14:tracePt t="34044" x="4464050" y="4870450"/>
          <p14:tracePt t="34060" x="4464050" y="4819650"/>
          <p14:tracePt t="34077" x="4464050" y="4756150"/>
          <p14:tracePt t="34094" x="4470400" y="4686300"/>
          <p14:tracePt t="34110" x="4495800" y="4591050"/>
          <p14:tracePt t="34127" x="4502150" y="4572000"/>
          <p14:tracePt t="34144" x="4502150" y="4552950"/>
          <p14:tracePt t="34160" x="4502150" y="4546600"/>
          <p14:tracePt t="34177" x="4502150" y="4540250"/>
          <p14:tracePt t="36695" x="4495800" y="4540250"/>
          <p14:tracePt t="36702" x="4489450" y="4540250"/>
          <p14:tracePt t="36723" x="4476750" y="4540250"/>
          <p14:tracePt t="36729" x="4464050" y="4540250"/>
          <p14:tracePt t="36744" x="4400550" y="4546600"/>
          <p14:tracePt t="36760" x="4267200" y="4559300"/>
          <p14:tracePt t="36778" x="4083050" y="4591050"/>
          <p14:tracePt t="36794" x="4019550" y="4610100"/>
          <p14:tracePt t="36810" x="3987800" y="4616450"/>
          <p14:tracePt t="36827" x="3790950" y="4667250"/>
          <p14:tracePt t="36844" x="3441700" y="4787900"/>
          <p14:tracePt t="36860" x="2971800" y="4978400"/>
          <p14:tracePt t="36877" x="2806700" y="5060950"/>
          <p14:tracePt t="36894" x="2660650" y="5130800"/>
          <p14:tracePt t="36910" x="2647950" y="5130800"/>
          <p14:tracePt t="37224" x="2616200" y="5130800"/>
          <p14:tracePt t="37231" x="2559050" y="5111750"/>
          <p14:tracePt t="37244" x="2476500" y="5067300"/>
          <p14:tracePt t="37260" x="2266950" y="4959350"/>
          <p14:tracePt t="37277" x="2165350" y="4883150"/>
          <p14:tracePt t="37294" x="2101850" y="4832350"/>
          <p14:tracePt t="37310" x="2076450" y="4806950"/>
          <p14:tracePt t="37327" x="2044700" y="4768850"/>
          <p14:tracePt t="37344" x="2019300" y="4724400"/>
          <p14:tracePt t="37361" x="2000250" y="4667250"/>
          <p14:tracePt t="37377" x="1981200" y="4559300"/>
          <p14:tracePt t="37394" x="1974850" y="4495800"/>
          <p14:tracePt t="37410" x="1981200" y="4406900"/>
          <p14:tracePt t="37427" x="2025650" y="4279900"/>
          <p14:tracePt t="37445" x="2082800" y="4165600"/>
          <p14:tracePt t="37461" x="2095500" y="4140200"/>
          <p14:tracePt t="37477" x="2101850" y="4127500"/>
          <p14:tracePt t="37494" x="2159000" y="4064000"/>
          <p14:tracePt t="37511" x="2228850" y="4006850"/>
          <p14:tracePt t="37527" x="2324100" y="3917950"/>
          <p14:tracePt t="37544" x="2393950" y="3879850"/>
          <p14:tracePt t="37561" x="2476500" y="3829050"/>
          <p14:tracePt t="37577" x="2533650" y="3810000"/>
          <p14:tracePt t="37594" x="2578100" y="3797300"/>
          <p14:tracePt t="37610" x="2660650" y="3784600"/>
          <p14:tracePt t="37627" x="2730500" y="3784600"/>
          <p14:tracePt t="37644" x="2838450" y="3784600"/>
          <p14:tracePt t="37660" x="2908300" y="3784600"/>
          <p14:tracePt t="37677" x="2971800" y="3784600"/>
          <p14:tracePt t="37694" x="3092450" y="3803650"/>
          <p14:tracePt t="37710" x="3194050" y="3841750"/>
          <p14:tracePt t="37727" x="3403600" y="3905250"/>
          <p14:tracePt t="37744" x="3568700" y="3975100"/>
          <p14:tracePt t="37760" x="3854450" y="4064000"/>
          <p14:tracePt t="37777" x="4057650" y="4114800"/>
          <p14:tracePt t="37794" x="4222750" y="4146550"/>
          <p14:tracePt t="37795" x="4279900" y="4152900"/>
          <p14:tracePt t="37810" x="4362450" y="4171950"/>
          <p14:tracePt t="37827" x="4413250" y="4171950"/>
          <p14:tracePt t="38139" x="4432300" y="4178300"/>
          <p14:tracePt t="38146" x="4464050" y="4191000"/>
          <p14:tracePt t="38153" x="4502150" y="4203700"/>
          <p14:tracePt t="38160" x="4540250" y="4222750"/>
          <p14:tracePt t="38177" x="4603750" y="4254500"/>
          <p14:tracePt t="38194" x="4679950" y="4286250"/>
          <p14:tracePt t="38210" x="4724400" y="4305300"/>
          <p14:tracePt t="38227" x="4775200" y="4330700"/>
          <p14:tracePt t="38244" x="4864100" y="4362450"/>
          <p14:tracePt t="38260" x="4914900" y="4381500"/>
          <p14:tracePt t="38277" x="4991100" y="4419600"/>
          <p14:tracePt t="38294" x="5035550" y="4445000"/>
          <p14:tracePt t="38310" x="5080000" y="4476750"/>
          <p14:tracePt t="38327" x="5118100" y="4495800"/>
          <p14:tracePt t="38344" x="5156200" y="4521200"/>
          <p14:tracePt t="38360" x="5238750" y="4584700"/>
          <p14:tracePt t="38377" x="5302250" y="4629150"/>
          <p14:tracePt t="38394" x="5403850" y="4711700"/>
          <p14:tracePt t="38410" x="5461000" y="4800600"/>
          <p14:tracePt t="38427" x="5543550" y="4908550"/>
          <p14:tracePt t="38444" x="5594350" y="4978400"/>
          <p14:tracePt t="38461" x="5645150" y="5041900"/>
          <p14:tracePt t="38477" x="5683250" y="5118100"/>
          <p14:tracePt t="38494" x="5695950" y="5149850"/>
          <p14:tracePt t="38951" x="5695950" y="5162550"/>
          <p14:tracePt t="38957" x="5695950" y="5187950"/>
          <p14:tracePt t="38964" x="5683250" y="5219700"/>
          <p14:tracePt t="38977" x="5657850" y="5302250"/>
          <p14:tracePt t="38994" x="5600700" y="5422900"/>
          <p14:tracePt t="39010" x="5556250" y="5543550"/>
          <p14:tracePt t="39027" x="5511800" y="5670550"/>
          <p14:tracePt t="39044" x="5492750" y="5715000"/>
          <p14:tracePt t="39061" x="5454650" y="5784850"/>
          <p14:tracePt t="39077" x="5422900" y="5822950"/>
          <p14:tracePt t="39094" x="5359400" y="5873750"/>
          <p14:tracePt t="39110" x="5302250" y="5899150"/>
          <p14:tracePt t="39127" x="5251450" y="5924550"/>
          <p14:tracePt t="39144" x="5162550" y="5956300"/>
          <p14:tracePt t="39161" x="5067300" y="5988050"/>
          <p14:tracePt t="39177" x="4870450" y="6026150"/>
          <p14:tracePt t="39194" x="4686300" y="6038850"/>
          <p14:tracePt t="39210" x="4502150" y="6038850"/>
          <p14:tracePt t="39227" x="4279900" y="6032500"/>
          <p14:tracePt t="39244" x="4178300" y="6019800"/>
          <p14:tracePt t="39260" x="4076700" y="6000750"/>
          <p14:tracePt t="39277" x="4038600" y="5994400"/>
          <p14:tracePt t="39989" x="3816350" y="6108700"/>
          <p14:tracePt t="39995" x="3549650" y="6229350"/>
          <p14:tracePt t="40002" x="3314700" y="6299200"/>
          <p14:tracePt t="40010" x="3092450" y="6356350"/>
          <p14:tracePt t="40027" x="2724150" y="6407150"/>
          <p14:tracePt t="40044" x="2184400" y="6426200"/>
          <p14:tracePt t="40061" x="1809750" y="6400800"/>
          <p14:tracePt t="40078" x="1416050" y="6375400"/>
          <p14:tracePt t="40094" x="1282700" y="6362700"/>
          <p14:tracePt t="40110" x="1219200" y="6362700"/>
          <p14:tracePt t="40127" x="1162050" y="63563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4128838-07ED-4394-8DB7-E812C0004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cap="small" dirty="0">
                <a:latin typeface="Arial Rounded MT Bold" panose="020F0704030504030204"/>
              </a:rPr>
              <a:t>L’asthme : Définition</a:t>
            </a:r>
          </a:p>
        </p:txBody>
      </p:sp>
      <p:sp>
        <p:nvSpPr>
          <p:cNvPr id="12" name="Espace réservé du texte 1">
            <a:extLst>
              <a:ext uri="{FF2B5EF4-FFF2-40B4-BE49-F238E27FC236}">
                <a16:creationId xmlns:a16="http://schemas.microsoft.com/office/drawing/2014/main" id="{70099299-AA4D-4051-AE5A-446927C3BC5F}"/>
              </a:ext>
            </a:extLst>
          </p:cNvPr>
          <p:cNvSpPr txBox="1">
            <a:spLocks/>
          </p:cNvSpPr>
          <p:nvPr/>
        </p:nvSpPr>
        <p:spPr>
          <a:xfrm>
            <a:off x="839788" y="950734"/>
            <a:ext cx="10265731" cy="730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Maladie respiratoire chronique des voies aériennes</a:t>
            </a:r>
            <a:endParaRPr lang="fr-FR" dirty="0"/>
          </a:p>
        </p:txBody>
      </p:sp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051321DB-87E8-48B7-91FA-10830CF3FFF7}"/>
              </a:ext>
            </a:extLst>
          </p:cNvPr>
          <p:cNvSpPr txBox="1">
            <a:spLocks/>
          </p:cNvSpPr>
          <p:nvPr/>
        </p:nvSpPr>
        <p:spPr>
          <a:xfrm>
            <a:off x="1043607" y="6050966"/>
            <a:ext cx="10493735" cy="63087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i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Delmas MC, Fuhrman C. Asthma in France: a review of descriptive epidemiological data. Rev Mal Respir. 2009;27(2):151-9.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D'Amato G, Vitale C, Molino A, Stanziola A, </a:t>
            </a:r>
            <a:r>
              <a:rPr kumimoji="0" lang="it-IT" sz="1400" i="0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Sanduzzi</a:t>
            </a: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A, Vatrella A, et al. </a:t>
            </a:r>
            <a:r>
              <a:rPr kumimoji="0" lang="it-IT" sz="1400" i="0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Asthma-related</a:t>
            </a: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1400" i="0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deaths</a:t>
            </a: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 </a:t>
            </a:r>
            <a:r>
              <a:rPr kumimoji="0" lang="it-IT" sz="1400" i="0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Multidiscip</a:t>
            </a: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1400" i="0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Respir</a:t>
            </a: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kumimoji="0" lang="it-IT" sz="1400" i="0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Med</a:t>
            </a:r>
            <a:r>
              <a:rPr kumimoji="0" lang="it-IT" sz="1400" i="0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. 2016;11:37.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400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D99675C-6107-4254-A69F-34E2CD0E5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8546" y="2787655"/>
            <a:ext cx="2573205" cy="310559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A8C7363-36C7-45CB-A88C-C4F9264D2453}"/>
              </a:ext>
            </a:extLst>
          </p:cNvPr>
          <p:cNvSpPr txBox="1"/>
          <p:nvPr/>
        </p:nvSpPr>
        <p:spPr>
          <a:xfrm>
            <a:off x="798458" y="4792920"/>
            <a:ext cx="82008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70C0"/>
                </a:solidFill>
              </a:rPr>
              <a:t>Prévalence :</a:t>
            </a:r>
            <a:r>
              <a:rPr lang="fr-FR" sz="2400" dirty="0"/>
              <a:t> 6 à 7% de la population adulte française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70C0"/>
                </a:solidFill>
              </a:rPr>
              <a:t>Mortalité : </a:t>
            </a:r>
            <a:r>
              <a:rPr lang="fr-FR" sz="2400" dirty="0"/>
              <a:t>entre 900 à 1000 décès chaque année en France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59AC153-8A67-4A30-BC2E-8D5C39B47B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840" r="74991" b="13863"/>
          <a:stretch/>
        </p:blipFill>
        <p:spPr>
          <a:xfrm>
            <a:off x="798458" y="1681163"/>
            <a:ext cx="1345473" cy="268470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EA9BD7F-FBD0-4C60-8825-2CC9D210488F}"/>
              </a:ext>
            </a:extLst>
          </p:cNvPr>
          <p:cNvSpPr txBox="1"/>
          <p:nvPr/>
        </p:nvSpPr>
        <p:spPr>
          <a:xfrm>
            <a:off x="2214731" y="2004008"/>
            <a:ext cx="88441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Symptômes respiratoires </a:t>
            </a:r>
            <a:r>
              <a:rPr lang="fr-FR" sz="2400" b="1" i="1" dirty="0">
                <a:solidFill>
                  <a:srgbClr val="C00000"/>
                </a:solidFill>
              </a:rPr>
              <a:t>variables</a:t>
            </a:r>
            <a:r>
              <a:rPr lang="fr-FR" sz="2400" dirty="0"/>
              <a:t> dans le temps et en intensité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53A1EBC-059F-4A67-A01C-D0E5BA3E285D}"/>
              </a:ext>
            </a:extLst>
          </p:cNvPr>
          <p:cNvSpPr txBox="1"/>
          <p:nvPr/>
        </p:nvSpPr>
        <p:spPr>
          <a:xfrm>
            <a:off x="2214731" y="2967335"/>
            <a:ext cx="7957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Une limitation </a:t>
            </a:r>
            <a:r>
              <a:rPr lang="fr-FR" sz="2400" b="1" i="1" dirty="0">
                <a:solidFill>
                  <a:srgbClr val="C00000"/>
                </a:solidFill>
              </a:rPr>
              <a:t>variable</a:t>
            </a:r>
            <a:r>
              <a:rPr lang="fr-FR" sz="2400" dirty="0"/>
              <a:t> des débits aériens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8DE98-BEAD-49AA-8A95-8EE2E88CF978}"/>
              </a:ext>
            </a:extLst>
          </p:cNvPr>
          <p:cNvSpPr txBox="1"/>
          <p:nvPr/>
        </p:nvSpPr>
        <p:spPr>
          <a:xfrm>
            <a:off x="2214731" y="3821419"/>
            <a:ext cx="7957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Une </a:t>
            </a:r>
            <a:r>
              <a:rPr lang="fr-FR" sz="2400" dirty="0">
                <a:solidFill>
                  <a:srgbClr val="C00000"/>
                </a:solidFill>
              </a:rPr>
              <a:t>inflammation bronchique </a:t>
            </a:r>
            <a:r>
              <a:rPr lang="fr-FR" sz="2400" dirty="0"/>
              <a:t>chronique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3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58"/>
    </mc:Choice>
    <mc:Fallback xmlns="">
      <p:transition spd="slow" advTm="86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2781A94-A85F-18FB-EBEF-3F156337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 polynucléaire éosinophile : effecteur de la réponse T2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6A282D-E17F-F089-8359-796817558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Rosenberg HF, Dyer KD, Foster PS. Eosinophils: changing perspectives in health and disease. 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Nat Rev Immunol 2013; 13: 9-22.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E0BF51-DE4A-2BFC-9BB4-66540206D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8317"/>
            <a:ext cx="6790008" cy="4922947"/>
          </a:xfrm>
          <a:prstGeom prst="rect">
            <a:avLst/>
          </a:prstGeom>
        </p:spPr>
      </p:pic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A3A56123-9413-8809-7DE1-BF8538D8E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970" y="993123"/>
            <a:ext cx="5329030" cy="482263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Appartient à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lignée myéloïde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 stimulé par l’IL-3, l’IL-5 et le GM-CSF notamment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Un effecteur aux </a:t>
            </a:r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multiples facettes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Contenu granulaire spécifique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Différentes modalités de libération granulaire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Interaction avec l’environnement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Rôle dans l’homéostasie tissulaire en condition saine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63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34"/>
    </mc:Choice>
    <mc:Fallback>
      <p:transition spd="slow" advTm="37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13" x="1200150" y="6356350"/>
          <p14:tracePt t="2420" x="1250950" y="6356350"/>
          <p14:tracePt t="2425" x="1295400" y="6356350"/>
          <p14:tracePt t="2440" x="1371600" y="6356350"/>
          <p14:tracePt t="2457" x="1479550" y="6362700"/>
          <p14:tracePt t="2474" x="1657350" y="6381750"/>
          <p14:tracePt t="2490" x="1809750" y="6407150"/>
          <p14:tracePt t="2507" x="2012950" y="6426200"/>
          <p14:tracePt t="2524" x="2495550" y="6515100"/>
          <p14:tracePt t="2540" x="2901950" y="6610350"/>
          <p14:tracePt t="2557" x="3486150" y="6769100"/>
          <p14:tracePt t="2574" x="3816350" y="6851650"/>
          <p14:tracePt t="2590" x="4203700" y="6851650"/>
          <p14:tracePt t="2607" x="4419600" y="6851650"/>
          <p14:tracePt t="2624" x="4584700" y="6851650"/>
          <p14:tracePt t="2640" x="4641850" y="6851650"/>
          <p14:tracePt t="2928" x="4629150" y="6762750"/>
          <p14:tracePt t="2934" x="4591050" y="6642100"/>
          <p14:tracePt t="2941" x="4565650" y="6521450"/>
          <p14:tracePt t="2957" x="4546600" y="6343650"/>
          <p14:tracePt t="2974" x="4546600" y="6203950"/>
          <p14:tracePt t="2990" x="4546600" y="6038850"/>
          <p14:tracePt t="3007" x="4552950" y="5962650"/>
          <p14:tracePt t="3024" x="4565650" y="5880100"/>
          <p14:tracePt t="3040" x="4565650" y="5842000"/>
          <p14:tracePt t="3057" x="4565650" y="5816600"/>
          <p14:tracePt t="3073" x="4572000" y="5772150"/>
          <p14:tracePt t="3091" x="4572000" y="5759450"/>
          <p14:tracePt t="3107" x="4572000" y="5746750"/>
          <p14:tracePt t="3123" x="4572000" y="5740400"/>
          <p14:tracePt t="3140" x="4572000" y="5734050"/>
          <p14:tracePt t="3157" x="4572000" y="5727700"/>
          <p14:tracePt t="3216" x="4565650" y="5727700"/>
          <p14:tracePt t="3237" x="4559300" y="5727700"/>
          <p14:tracePt t="3265" x="4552950" y="5727700"/>
          <p14:tracePt t="3285" x="4552950" y="5734050"/>
          <p14:tracePt t="3299" x="4546600" y="5734050"/>
          <p14:tracePt t="3333" x="4540250" y="5740400"/>
          <p14:tracePt t="3925" x="4540250" y="5746750"/>
          <p14:tracePt t="3938" x="4540250" y="5753100"/>
          <p14:tracePt t="3958" x="4546600" y="5753100"/>
          <p14:tracePt t="3973" x="4546600" y="5759450"/>
          <p14:tracePt t="4000" x="4552950" y="5759450"/>
          <p14:tracePt t="4021" x="4552950" y="5765800"/>
          <p14:tracePt t="4736" x="4552950" y="5772150"/>
          <p14:tracePt t="4763" x="4552950" y="5778500"/>
          <p14:tracePt t="4791" x="4552950" y="5784850"/>
          <p14:tracePt t="4797" x="4546600" y="5784850"/>
          <p14:tracePt t="4825" x="4546600" y="5791200"/>
          <p14:tracePt t="4839" x="4540250" y="5791200"/>
          <p14:tracePt t="4853" x="4533900" y="5791200"/>
          <p14:tracePt t="4859" x="4533900" y="5797550"/>
          <p14:tracePt t="4873" x="4533900" y="5803900"/>
          <p14:tracePt t="4890" x="4527550" y="5810250"/>
          <p14:tracePt t="4907" x="4514850" y="5816600"/>
          <p14:tracePt t="4924" x="4508500" y="5829300"/>
          <p14:tracePt t="4940" x="4489450" y="5848350"/>
          <p14:tracePt t="4957" x="4464050" y="5873750"/>
          <p14:tracePt t="4974" x="4451350" y="5886450"/>
          <p14:tracePt t="4990" x="4445000" y="5899150"/>
          <p14:tracePt t="5007" x="4419600" y="5911850"/>
          <p14:tracePt t="5024" x="4356100" y="5956300"/>
          <p14:tracePt t="5040" x="4337050" y="5969000"/>
          <p14:tracePt t="5057" x="4318000" y="5975350"/>
          <p14:tracePt t="5059" x="4311650" y="5975350"/>
          <p14:tracePt t="5074" x="4298950" y="5981700"/>
          <p14:tracePt t="5107" x="4292600" y="5981700"/>
          <p14:tracePt t="5155" x="4292600" y="5975350"/>
          <p14:tracePt t="5190" x="4292600" y="5969000"/>
          <p14:tracePt t="5203" x="4292600" y="5962650"/>
          <p14:tracePt t="5251" x="4292600" y="5956300"/>
          <p14:tracePt t="5334" x="4298950" y="5956300"/>
          <p14:tracePt t="5402" x="4298950" y="5949950"/>
          <p14:tracePt t="5451" x="4305300" y="5949950"/>
          <p14:tracePt t="6407" x="4305300" y="5943600"/>
          <p14:tracePt t="6413" x="4305300" y="5937250"/>
          <p14:tracePt t="6423" x="4305300" y="5930900"/>
          <p14:tracePt t="6440" x="4318000" y="5905500"/>
          <p14:tracePt t="6457" x="4318000" y="5886450"/>
          <p14:tracePt t="6474" x="4330700" y="5854700"/>
          <p14:tracePt t="6490" x="4349750" y="5670550"/>
          <p14:tracePt t="6507" x="4356100" y="5562600"/>
          <p14:tracePt t="6524" x="4356100" y="5353050"/>
          <p14:tracePt t="6540" x="4356100" y="5283200"/>
          <p14:tracePt t="6557" x="4349750" y="5238750"/>
          <p14:tracePt t="6558" x="4349750" y="5207000"/>
          <p14:tracePt t="6574" x="4343400" y="5156200"/>
          <p14:tracePt t="6590" x="4337050" y="5118100"/>
          <p14:tracePt t="6607" x="4330700" y="5092700"/>
          <p14:tracePt t="6624" x="4324350" y="5080000"/>
          <p14:tracePt t="6640" x="4318000" y="5067300"/>
          <p14:tracePt t="6657" x="4318000" y="5060950"/>
          <p14:tracePt t="6674" x="4318000" y="5054600"/>
          <p14:tracePt t="6690" x="4311650" y="5048250"/>
          <p14:tracePt t="6707" x="4311650" y="5041900"/>
          <p14:tracePt t="7025" x="4298950" y="5035550"/>
          <p14:tracePt t="7032" x="4286250" y="5016500"/>
          <p14:tracePt t="7040" x="4279900" y="5010150"/>
          <p14:tracePt t="7057" x="4254500" y="4984750"/>
          <p14:tracePt t="7074" x="4210050" y="4953000"/>
          <p14:tracePt t="7090" x="4159250" y="4895850"/>
          <p14:tracePt t="7107" x="4114800" y="4851400"/>
          <p14:tracePt t="7124" x="4095750" y="4832350"/>
          <p14:tracePt t="7141" x="4038600" y="4775200"/>
          <p14:tracePt t="7157" x="3975100" y="4705350"/>
          <p14:tracePt t="7174" x="3943350" y="4679950"/>
          <p14:tracePt t="7190" x="3848100" y="4597400"/>
          <p14:tracePt t="7208" x="3790950" y="4559300"/>
          <p14:tracePt t="7224" x="3689350" y="4483100"/>
          <p14:tracePt t="7240" x="3619500" y="4432300"/>
          <p14:tracePt t="7257" x="3543300" y="4394200"/>
          <p14:tracePt t="7274" x="3454400" y="4356100"/>
          <p14:tracePt t="7290" x="3409950" y="4337050"/>
          <p14:tracePt t="7307" x="3359150" y="4330700"/>
          <p14:tracePt t="7324" x="3340100" y="4324350"/>
          <p14:tracePt t="7340" x="3327400" y="4318000"/>
          <p14:tracePt t="7357" x="3314700" y="4318000"/>
          <p14:tracePt t="7374" x="3302000" y="4318000"/>
          <p14:tracePt t="7390" x="3289300" y="4318000"/>
          <p14:tracePt t="7679" x="3282950" y="4318000"/>
          <p14:tracePt t="7685" x="3276600" y="4318000"/>
          <p14:tracePt t="7692" x="3263900" y="4318000"/>
          <p14:tracePt t="7707" x="3238500" y="4330700"/>
          <p14:tracePt t="7724" x="3206750" y="4330700"/>
          <p14:tracePt t="7741" x="3130550" y="4356100"/>
          <p14:tracePt t="7757" x="3098800" y="4362450"/>
          <p14:tracePt t="7774" x="3041650" y="4387850"/>
          <p14:tracePt t="7790" x="3003550" y="4394200"/>
          <p14:tracePt t="7807" x="2978150" y="4406900"/>
          <p14:tracePt t="7823" x="2882900" y="4457700"/>
          <p14:tracePt t="7840" x="2825750" y="4483100"/>
          <p14:tracePt t="7857" x="2774950" y="4514850"/>
          <p14:tracePt t="7874" x="2730500" y="4552950"/>
          <p14:tracePt t="7891" x="2686050" y="4591050"/>
          <p14:tracePt t="7907" x="2673350" y="4603750"/>
          <p14:tracePt t="7924" x="2654300" y="4616450"/>
          <p14:tracePt t="7940" x="2622550" y="4654550"/>
          <p14:tracePt t="7957" x="2584450" y="4692650"/>
          <p14:tracePt t="7974" x="2508250" y="4787900"/>
          <p14:tracePt t="7990" x="2470150" y="4851400"/>
          <p14:tracePt t="8007" x="2438400" y="4895850"/>
          <p14:tracePt t="8023" x="2406650" y="4933950"/>
          <p14:tracePt t="8042" x="2393950" y="4953000"/>
          <p14:tracePt t="8057" x="2374900" y="4978400"/>
          <p14:tracePt t="8074" x="2355850" y="5010150"/>
          <p14:tracePt t="8090" x="2330450" y="5060950"/>
          <p14:tracePt t="8107" x="2311400" y="5086350"/>
          <p14:tracePt t="8124" x="2298700" y="5111750"/>
          <p14:tracePt t="8140" x="2292350" y="5130800"/>
          <p14:tracePt t="8157" x="2286000" y="5137150"/>
          <p14:tracePt t="8174" x="2279650" y="5156200"/>
          <p14:tracePt t="8190" x="2279650" y="5175250"/>
          <p14:tracePt t="8207" x="2273300" y="5213350"/>
          <p14:tracePt t="8223" x="2266950" y="5245100"/>
          <p14:tracePt t="8240" x="2266950" y="5270500"/>
          <p14:tracePt t="8257" x="2266950" y="5302250"/>
          <p14:tracePt t="8274" x="2266950" y="5314950"/>
          <p14:tracePt t="8290" x="2266950" y="5334000"/>
          <p14:tracePt t="8307" x="2266950" y="5340350"/>
          <p14:tracePt t="8324" x="2279650" y="5365750"/>
          <p14:tracePt t="8340" x="2292350" y="5391150"/>
          <p14:tracePt t="8357" x="2305050" y="5416550"/>
          <p14:tracePt t="8373" x="2324100" y="5448300"/>
          <p14:tracePt t="8390" x="2336800" y="5473700"/>
          <p14:tracePt t="8407" x="2355850" y="5499100"/>
          <p14:tracePt t="8424" x="2362200" y="5511800"/>
          <p14:tracePt t="8442" x="2368550" y="5524500"/>
          <p14:tracePt t="8457" x="2374900" y="5530850"/>
          <p14:tracePt t="8474" x="2387600" y="5543550"/>
          <p14:tracePt t="8490" x="2432050" y="5575300"/>
          <p14:tracePt t="8507" x="2463800" y="5600700"/>
          <p14:tracePt t="8523" x="2501900" y="5632450"/>
          <p14:tracePt t="8540" x="2520950" y="5645150"/>
          <p14:tracePt t="8557" x="2546350" y="5657850"/>
          <p14:tracePt t="8558" x="2552700" y="5664200"/>
          <p14:tracePt t="8573" x="2571750" y="5670550"/>
          <p14:tracePt t="8590" x="2597150" y="5689600"/>
          <p14:tracePt t="8607" x="2673350" y="5715000"/>
          <p14:tracePt t="8624" x="2736850" y="5734050"/>
          <p14:tracePt t="8640" x="2832100" y="5753100"/>
          <p14:tracePt t="8657" x="2889250" y="5772150"/>
          <p14:tracePt t="8674" x="2940050" y="5778500"/>
          <p14:tracePt t="8690" x="3022600" y="5791200"/>
          <p14:tracePt t="8707" x="3086100" y="5791200"/>
          <p14:tracePt t="8724" x="3206750" y="5791200"/>
          <p14:tracePt t="8741" x="3263900" y="5778500"/>
          <p14:tracePt t="9824" x="3270250" y="5772150"/>
          <p14:tracePt t="9830" x="3270250" y="5759450"/>
          <p14:tracePt t="9841" x="3289300" y="5740400"/>
          <p14:tracePt t="9857" x="3340100" y="5664200"/>
          <p14:tracePt t="9874" x="3384550" y="5600700"/>
          <p14:tracePt t="9890" x="3435350" y="5549900"/>
          <p14:tracePt t="9907" x="3511550" y="5467350"/>
          <p14:tracePt t="9924" x="3568700" y="5416550"/>
          <p14:tracePt t="9940" x="3657600" y="5346700"/>
          <p14:tracePt t="9957" x="3708400" y="5314950"/>
          <p14:tracePt t="9974" x="3765550" y="5276850"/>
          <p14:tracePt t="9990" x="3797300" y="5257800"/>
          <p14:tracePt t="10007" x="3822700" y="5245100"/>
          <p14:tracePt t="10023" x="3841750" y="5232400"/>
          <p14:tracePt t="10041" x="3848100" y="5226050"/>
          <p14:tracePt t="10057" x="3854450" y="5219700"/>
          <p14:tracePt t="10073" x="3860800" y="5213350"/>
          <p14:tracePt t="10107" x="3867150" y="5213350"/>
          <p14:tracePt t="10123" x="3873500" y="5213350"/>
          <p14:tracePt t="10140" x="3892550" y="5200650"/>
          <p14:tracePt t="10157" x="3905250" y="5200650"/>
          <p14:tracePt t="10173" x="3917950" y="5194300"/>
          <p14:tracePt t="10190" x="3924300" y="5194300"/>
          <p14:tracePt t="10207" x="3930650" y="5187950"/>
          <p14:tracePt t="10223" x="3930650" y="5181600"/>
          <p14:tracePt t="10240" x="3937000" y="5175250"/>
          <p14:tracePt t="10257" x="3956050" y="5143500"/>
          <p14:tracePt t="10273" x="3962400" y="5118100"/>
          <p14:tracePt t="10290" x="3975100" y="5099050"/>
          <p14:tracePt t="10307" x="3975100" y="5080000"/>
          <p14:tracePt t="10323" x="3981450" y="5054600"/>
          <p14:tracePt t="10340" x="3981450" y="5003800"/>
          <p14:tracePt t="10357" x="3981450" y="4978400"/>
          <p14:tracePt t="10373" x="3987800" y="4921250"/>
          <p14:tracePt t="10390" x="3994150" y="4883150"/>
          <p14:tracePt t="10407" x="3994150" y="4851400"/>
          <p14:tracePt t="10423" x="4013200" y="4813300"/>
          <p14:tracePt t="10441" x="4032250" y="4768850"/>
          <p14:tracePt t="10457" x="4051300" y="4737100"/>
          <p14:tracePt t="10473" x="4057650" y="4724400"/>
          <p14:tracePt t="10490" x="4064000" y="4705350"/>
          <p14:tracePt t="10507" x="4064000" y="4699000"/>
          <p14:tracePt t="10524" x="4076700" y="4686300"/>
          <p14:tracePt t="10540" x="4095750" y="4654550"/>
          <p14:tracePt t="10557" x="4140200" y="4578350"/>
          <p14:tracePt t="10558" x="4146550" y="4559300"/>
          <p14:tracePt t="10573" x="4184650" y="4495800"/>
          <p14:tracePt t="10590" x="4222750" y="4451350"/>
          <p14:tracePt t="10607" x="4279900" y="4394200"/>
          <p14:tracePt t="10623" x="4292600" y="4375150"/>
          <p14:tracePt t="10641" x="4330700" y="4349750"/>
          <p14:tracePt t="10657" x="4362450" y="4324350"/>
          <p14:tracePt t="10674" x="4413250" y="4292600"/>
          <p14:tracePt t="10690" x="4508500" y="4260850"/>
          <p14:tracePt t="10707" x="4578350" y="4235450"/>
          <p14:tracePt t="10723" x="4673600" y="4210050"/>
          <p14:tracePt t="10740" x="4737100" y="4197350"/>
          <p14:tracePt t="10757" x="4800600" y="4191000"/>
          <p14:tracePt t="10774" x="4902200" y="4184650"/>
          <p14:tracePt t="10790" x="4972050" y="4184650"/>
          <p14:tracePt t="10807" x="5054600" y="4197350"/>
          <p14:tracePt t="10824" x="5105400" y="4229100"/>
          <p14:tracePt t="11274" x="5137150" y="4222750"/>
          <p14:tracePt t="11280" x="5187950" y="4197350"/>
          <p14:tracePt t="11290" x="5251450" y="4165600"/>
          <p14:tracePt t="11307" x="5372100" y="4127500"/>
          <p14:tracePt t="11323" x="5556250" y="4076700"/>
          <p14:tracePt t="11340" x="5676900" y="4064000"/>
          <p14:tracePt t="11357" x="5791200" y="4057650"/>
          <p14:tracePt t="11373" x="5924550" y="4057650"/>
          <p14:tracePt t="11390" x="6032500" y="4076700"/>
          <p14:tracePt t="11407" x="6096000" y="4089400"/>
          <p14:tracePt t="11423" x="6153150" y="4102100"/>
          <p14:tracePt t="11440" x="6229350" y="4127500"/>
          <p14:tracePt t="11457" x="6267450" y="4146550"/>
          <p14:tracePt t="11473" x="6343650" y="4178300"/>
          <p14:tracePt t="11490" x="6381750" y="4203700"/>
          <p14:tracePt t="11507" x="6464300" y="4260850"/>
          <p14:tracePt t="11523" x="6508750" y="4305300"/>
          <p14:tracePt t="11540" x="6546850" y="4349750"/>
          <p14:tracePt t="11557" x="6578600" y="4432300"/>
          <p14:tracePt t="11574" x="6591300" y="4483100"/>
          <p14:tracePt t="11590" x="6591300" y="4552950"/>
          <p14:tracePt t="11607" x="6591300" y="4616450"/>
          <p14:tracePt t="11624" x="6546850" y="4724400"/>
          <p14:tracePt t="11640" x="6502400" y="4819650"/>
          <p14:tracePt t="11657" x="6438900" y="4895850"/>
          <p14:tracePt t="11673" x="6343650" y="4984750"/>
          <p14:tracePt t="11690" x="6280150" y="5035550"/>
          <p14:tracePt t="11707" x="6089650" y="5099050"/>
          <p14:tracePt t="11723" x="5842000" y="5149850"/>
          <p14:tracePt t="11740" x="5524500" y="5213350"/>
          <p14:tracePt t="11757" x="5060950" y="5276850"/>
          <p14:tracePt t="11773" x="4813300" y="5295900"/>
          <p14:tracePt t="11790" x="4527550" y="5302250"/>
          <p14:tracePt t="11807" x="4381500" y="5283200"/>
          <p14:tracePt t="11823" x="4241800" y="5264150"/>
          <p14:tracePt t="11840" x="4083050" y="5219700"/>
          <p14:tracePt t="11858" x="4019550" y="5187950"/>
          <p14:tracePt t="11873" x="3943350" y="5137150"/>
          <p14:tracePt t="11890" x="3911600" y="5099050"/>
          <p14:tracePt t="11907" x="3867150" y="5029200"/>
          <p14:tracePt t="11923" x="3854450" y="4965700"/>
          <p14:tracePt t="11940" x="3841750" y="4902200"/>
          <p14:tracePt t="11957" x="3835400" y="4819650"/>
          <p14:tracePt t="11974" x="3841750" y="4756150"/>
          <p14:tracePt t="11990" x="3860800" y="4654550"/>
          <p14:tracePt t="12007" x="3867150" y="4597400"/>
          <p14:tracePt t="12023" x="3892550" y="4521200"/>
          <p14:tracePt t="12040" x="3905250" y="4476750"/>
          <p14:tracePt t="12057" x="3917950" y="4451350"/>
          <p14:tracePt t="12073" x="3917950" y="4438650"/>
          <p14:tracePt t="12091" x="3924300" y="4425950"/>
          <p14:tracePt t="12107" x="3937000" y="4400550"/>
          <p14:tracePt t="12123" x="3987800" y="4337050"/>
          <p14:tracePt t="12140" x="4095750" y="4222750"/>
          <p14:tracePt t="12157" x="4235450" y="4083050"/>
          <p14:tracePt t="12174" x="4286250" y="4038600"/>
          <p14:tracePt t="12190" x="4311650" y="4013200"/>
          <p14:tracePt t="12207" x="4318000" y="4006850"/>
          <p14:tracePt t="12223" x="4324350" y="4000500"/>
          <p14:tracePt t="12240" x="4337050" y="3994150"/>
          <p14:tracePt t="12257" x="4381500" y="3968750"/>
          <p14:tracePt t="12273" x="4464050" y="3943350"/>
          <p14:tracePt t="12290" x="4572000" y="3905250"/>
          <p14:tracePt t="12307" x="4718050" y="3873500"/>
          <p14:tracePt t="12323" x="4800600" y="3867150"/>
          <p14:tracePt t="12340" x="4889500" y="3860800"/>
          <p14:tracePt t="12357" x="4940300" y="3860800"/>
          <p14:tracePt t="12374" x="5041900" y="3860800"/>
          <p14:tracePt t="12390" x="5130800" y="3867150"/>
          <p14:tracePt t="12407" x="5207000" y="3879850"/>
          <p14:tracePt t="12423" x="5334000" y="3892550"/>
          <p14:tracePt t="12440" x="5384800" y="3898900"/>
          <p14:tracePt t="12457" x="5435600" y="3911600"/>
          <p14:tracePt t="12473" x="5441950" y="3911600"/>
          <p14:tracePt t="12490" x="5454650" y="3917950"/>
          <p14:tracePt t="12507" x="5467350" y="3924300"/>
          <p14:tracePt t="12523" x="5473700" y="3924300"/>
          <p14:tracePt t="12540" x="5492750" y="3937000"/>
          <p14:tracePt t="12557" x="5543550" y="3956050"/>
          <p14:tracePt t="12573" x="5588000" y="3968750"/>
          <p14:tracePt t="12590" x="5607050" y="3968750"/>
          <p14:tracePt t="12607" x="5619750" y="3968750"/>
          <p14:tracePt t="12623" x="5626100" y="3968750"/>
          <p14:tracePt t="12640" x="5632450" y="3968750"/>
          <p14:tracePt t="13427" x="5632450" y="3975100"/>
          <p14:tracePt t="13441" x="5626100" y="3981450"/>
          <p14:tracePt t="13454" x="5619750" y="3981450"/>
          <p14:tracePt t="13461" x="5613400" y="3987800"/>
          <p14:tracePt t="13474" x="5594350" y="3994150"/>
          <p14:tracePt t="13490" x="5581650" y="4000500"/>
          <p14:tracePt t="13507" x="5575300" y="4000500"/>
          <p14:tracePt t="13523" x="5562600" y="4006850"/>
          <p14:tracePt t="13540" x="5556250" y="4013200"/>
          <p14:tracePt t="13557" x="5537200" y="4013200"/>
          <p14:tracePt t="13573" x="5492750" y="4013200"/>
          <p14:tracePt t="13590" x="5435600" y="4013200"/>
          <p14:tracePt t="13592" x="5416550" y="4013200"/>
          <p14:tracePt t="13607" x="5384800" y="4013200"/>
          <p14:tracePt t="13623" x="5353050" y="4006850"/>
          <p14:tracePt t="13640" x="5270500" y="3994150"/>
          <p14:tracePt t="13657" x="5226050" y="3981450"/>
          <p14:tracePt t="13673" x="5048250" y="3924300"/>
          <p14:tracePt t="13690" x="4870450" y="3854450"/>
          <p14:tracePt t="13707" x="4705350" y="3797300"/>
          <p14:tracePt t="13723" x="4603750" y="3759200"/>
          <p14:tracePt t="13741" x="4591050" y="3752850"/>
          <p14:tracePt t="13757" x="4559300" y="3733800"/>
          <p14:tracePt t="13773" x="4552950" y="3727450"/>
          <p14:tracePt t="13790" x="4533900" y="3721100"/>
          <p14:tracePt t="13807" x="4533900" y="3714750"/>
          <p14:tracePt t="13823" x="4527550" y="3714750"/>
          <p14:tracePt t="14114" x="4508500" y="3714750"/>
          <p14:tracePt t="14121" x="4476750" y="3714750"/>
          <p14:tracePt t="14128" x="4445000" y="3708400"/>
          <p14:tracePt t="14140" x="4400550" y="3702050"/>
          <p14:tracePt t="14157" x="4267200" y="3663950"/>
          <p14:tracePt t="14173" x="4191000" y="3632200"/>
          <p14:tracePt t="14190" x="4127500" y="3606800"/>
          <p14:tracePt t="14207" x="4089400" y="3575050"/>
          <p14:tracePt t="14224" x="4032250" y="3543300"/>
          <p14:tracePt t="14240" x="3987800" y="3517900"/>
          <p14:tracePt t="14259" x="3937000" y="3479800"/>
          <p14:tracePt t="14274" x="3905250" y="3448050"/>
          <p14:tracePt t="14290" x="3867150" y="3409950"/>
          <p14:tracePt t="14307" x="3822700" y="3359150"/>
          <p14:tracePt t="14323" x="3797300" y="3308350"/>
          <p14:tracePt t="14340" x="3765550" y="3257550"/>
          <p14:tracePt t="14357" x="3752850" y="3225800"/>
          <p14:tracePt t="14373" x="3746500" y="3194050"/>
          <p14:tracePt t="14390" x="3740150" y="3149600"/>
          <p14:tracePt t="14407" x="3740150" y="3143250"/>
          <p14:tracePt t="14423" x="3733800" y="3117850"/>
          <p14:tracePt t="14440" x="3733800" y="3098800"/>
          <p14:tracePt t="14458" x="3733800" y="3054350"/>
          <p14:tracePt t="14474" x="3733800" y="3028950"/>
          <p14:tracePt t="14490" x="3740150" y="2990850"/>
          <p14:tracePt t="14507" x="3778250" y="2889250"/>
          <p14:tracePt t="14523" x="3790950" y="2863850"/>
          <p14:tracePt t="14540" x="3803650" y="2838450"/>
          <p14:tracePt t="14557" x="3803650" y="2832100"/>
          <p14:tracePt t="14849" x="3803650" y="2825750"/>
          <p14:tracePt t="14857" x="3810000" y="2825750"/>
          <p14:tracePt t="14864" x="3810000" y="2819400"/>
          <p14:tracePt t="14877" x="3810000" y="2813050"/>
          <p14:tracePt t="14890" x="3816350" y="2806700"/>
          <p14:tracePt t="14907" x="3822700" y="2794000"/>
          <p14:tracePt t="14923" x="3841750" y="2774950"/>
          <p14:tracePt t="14940" x="3892550" y="2717800"/>
          <p14:tracePt t="14958" x="3949700" y="2673350"/>
          <p14:tracePt t="14974" x="4038600" y="2609850"/>
          <p14:tracePt t="14990" x="4095750" y="2584450"/>
          <p14:tracePt t="15007" x="4171950" y="2546350"/>
          <p14:tracePt t="15023" x="4235450" y="2540000"/>
          <p14:tracePt t="15040" x="4311650" y="2527300"/>
          <p14:tracePt t="15057" x="4457700" y="2520950"/>
          <p14:tracePt t="15073" x="4591050" y="2520950"/>
          <p14:tracePt t="15090" x="4794250" y="2533650"/>
          <p14:tracePt t="15107" x="4889500" y="2540000"/>
          <p14:tracePt t="15124" x="4972050" y="2546350"/>
          <p14:tracePt t="15140" x="5022850" y="2546350"/>
          <p14:tracePt t="15157" x="5067300" y="2546350"/>
          <p14:tracePt t="15173" x="5137150" y="2546350"/>
          <p14:tracePt t="15190" x="5207000" y="2546350"/>
          <p14:tracePt t="15207" x="5308600" y="2546350"/>
          <p14:tracePt t="15224" x="5378450" y="2552700"/>
          <p14:tracePt t="15240" x="5448300" y="2559050"/>
          <p14:tracePt t="15258" x="5575300" y="2578100"/>
          <p14:tracePt t="15274" x="5683250" y="2597150"/>
          <p14:tracePt t="15290" x="5892800" y="2641600"/>
          <p14:tracePt t="15307" x="6057900" y="2679700"/>
          <p14:tracePt t="15324" x="6254750" y="2736850"/>
          <p14:tracePt t="15340" x="6369050" y="2774950"/>
          <p14:tracePt t="15358" x="6496050" y="2800350"/>
          <p14:tracePt t="15373" x="6546850" y="2800350"/>
          <p14:tracePt t="15390" x="6572250" y="2800350"/>
          <p14:tracePt t="15407" x="6591300" y="2800350"/>
          <p14:tracePt t="15668" x="6623050" y="2851150"/>
          <p14:tracePt t="15674" x="6654800" y="2914650"/>
          <p14:tracePt t="15681" x="6699250" y="2978150"/>
          <p14:tracePt t="15690" x="6731000" y="3016250"/>
          <p14:tracePt t="15707" x="6762750" y="3067050"/>
          <p14:tracePt t="15723" x="6794500" y="3098800"/>
          <p14:tracePt t="15740" x="6794500" y="3111500"/>
          <p14:tracePt t="15757" x="6807200" y="3124200"/>
          <p14:tracePt t="15773" x="6813550" y="3136900"/>
          <p14:tracePt t="15790" x="6832600" y="3181350"/>
          <p14:tracePt t="15807" x="6858000" y="3270250"/>
          <p14:tracePt t="15823" x="6870700" y="3333750"/>
          <p14:tracePt t="15840" x="6877050" y="3397250"/>
          <p14:tracePt t="15857" x="6877050" y="3409950"/>
          <p14:tracePt t="15873" x="6877050" y="3441700"/>
          <p14:tracePt t="15890" x="6870700" y="3460750"/>
          <p14:tracePt t="15907" x="6858000" y="3492500"/>
          <p14:tracePt t="15923" x="6807200" y="3575050"/>
          <p14:tracePt t="15940" x="6743700" y="3638550"/>
          <p14:tracePt t="15957" x="6616700" y="3746500"/>
          <p14:tracePt t="15974" x="6483350" y="3835400"/>
          <p14:tracePt t="15990" x="6191250" y="3968750"/>
          <p14:tracePt t="16007" x="5956300" y="4044950"/>
          <p14:tracePt t="16023" x="5765800" y="4102100"/>
          <p14:tracePt t="16040" x="5480050" y="4133850"/>
          <p14:tracePt t="16057" x="5302250" y="4133850"/>
          <p14:tracePt t="16073" x="5054600" y="4102100"/>
          <p14:tracePt t="16090" x="4953000" y="4051300"/>
          <p14:tracePt t="16107" x="4845050" y="3981450"/>
          <p14:tracePt t="16123" x="4800600" y="3924300"/>
          <p14:tracePt t="16140" x="4768850" y="3860800"/>
          <p14:tracePt t="16158" x="4749800" y="3778250"/>
          <p14:tracePt t="16527" x="4730750" y="3778250"/>
          <p14:tracePt t="16533" x="4705350" y="3778250"/>
          <p14:tracePt t="16541" x="4679950" y="3778250"/>
          <p14:tracePt t="16557" x="4648200" y="3778250"/>
          <p14:tracePt t="16573" x="4610100" y="3765550"/>
          <p14:tracePt t="16590" x="4425950" y="3708400"/>
          <p14:tracePt t="16607" x="4368800" y="3683000"/>
          <p14:tracePt t="16609" x="4356100" y="3676650"/>
          <p14:tracePt t="16624" x="4330700" y="3670300"/>
          <p14:tracePt t="16640" x="4273550" y="3632200"/>
          <p14:tracePt t="16657" x="4184650" y="3575050"/>
          <p14:tracePt t="16673" x="4152900" y="3562350"/>
          <p14:tracePt t="16690" x="4121150" y="3536950"/>
          <p14:tracePt t="16707" x="4038600" y="3473450"/>
          <p14:tracePt t="16723" x="3981450" y="3422650"/>
          <p14:tracePt t="16740" x="3930650" y="3378200"/>
          <p14:tracePt t="16757" x="3911600" y="3352800"/>
          <p14:tracePt t="16774" x="3886200" y="3314700"/>
          <p14:tracePt t="16790" x="3873500" y="3289300"/>
          <p14:tracePt t="16807" x="3867150" y="3263900"/>
          <p14:tracePt t="16823" x="3848100" y="3232150"/>
          <p14:tracePt t="16840" x="3841750" y="3206750"/>
          <p14:tracePt t="16857" x="3841750" y="3168650"/>
          <p14:tracePt t="16874" x="3841750" y="3143250"/>
          <p14:tracePt t="16890" x="3841750" y="3111500"/>
          <p14:tracePt t="16907" x="3841750" y="3079750"/>
          <p14:tracePt t="16923" x="3841750" y="3067050"/>
          <p14:tracePt t="16940" x="3841750" y="3054350"/>
          <p14:tracePt t="16973" x="3841750" y="3048000"/>
          <p14:tracePt t="17270" x="3829050" y="3041650"/>
          <p14:tracePt t="17276" x="3822700" y="3028950"/>
          <p14:tracePt t="17283" x="3803650" y="2997200"/>
          <p14:tracePt t="17290" x="3778250" y="2971800"/>
          <p14:tracePt t="17307" x="3740150" y="2908300"/>
          <p14:tracePt t="17324" x="3689350" y="2819400"/>
          <p14:tracePt t="17340" x="3670300" y="2768600"/>
          <p14:tracePt t="17357" x="3651250" y="2724150"/>
          <p14:tracePt t="17374" x="3638550" y="2622550"/>
          <p14:tracePt t="17390" x="3632200" y="2514600"/>
          <p14:tracePt t="17407" x="3644900" y="2254250"/>
          <p14:tracePt t="17423" x="3695700" y="2051050"/>
          <p14:tracePt t="17440" x="3733800" y="1917700"/>
          <p14:tracePt t="17457" x="3797300" y="1739900"/>
          <p14:tracePt t="17473" x="3841750" y="1644650"/>
          <p14:tracePt t="17490" x="3937000" y="1498600"/>
          <p14:tracePt t="17507" x="4032250" y="1397000"/>
          <p14:tracePt t="17820" x="4032250" y="1390650"/>
          <p14:tracePt t="17839" x="4038600" y="1390650"/>
          <p14:tracePt t="17853" x="4051300" y="1384300"/>
          <p14:tracePt t="17860" x="4057650" y="1384300"/>
          <p14:tracePt t="17874" x="4089400" y="1365250"/>
          <p14:tracePt t="17890" x="4127500" y="1346200"/>
          <p14:tracePt t="17907" x="4184650" y="1320800"/>
          <p14:tracePt t="17923" x="4279900" y="1282700"/>
          <p14:tracePt t="17940" x="4337050" y="1263650"/>
          <p14:tracePt t="17957" x="4413250" y="1244600"/>
          <p14:tracePt t="17974" x="4470400" y="1225550"/>
          <p14:tracePt t="17991" x="4533900" y="1212850"/>
          <p14:tracePt t="18007" x="4622800" y="1200150"/>
          <p14:tracePt t="18023" x="4705350" y="1193800"/>
          <p14:tracePt t="18040" x="4876800" y="1193800"/>
          <p14:tracePt t="18057" x="4997450" y="1193800"/>
          <p14:tracePt t="18074" x="5175250" y="1219200"/>
          <p14:tracePt t="18090" x="5283200" y="1238250"/>
          <p14:tracePt t="18107" x="5334000" y="1244600"/>
          <p14:tracePt t="18123" x="5403850" y="1263650"/>
          <p14:tracePt t="18140" x="5441950" y="1276350"/>
          <p14:tracePt t="18157" x="5518150" y="1301750"/>
          <p14:tracePt t="18173" x="5581650" y="1320800"/>
          <p14:tracePt t="18190" x="5683250" y="1358900"/>
          <p14:tracePt t="18207" x="5746750" y="1397000"/>
          <p14:tracePt t="18223" x="5791200" y="1409700"/>
          <p14:tracePt t="18241" x="5861050" y="1447800"/>
          <p14:tracePt t="18257" x="5892800" y="1466850"/>
          <p14:tracePt t="18273" x="5937250" y="1485900"/>
          <p14:tracePt t="18290" x="5962650" y="1504950"/>
          <p14:tracePt t="18307" x="6026150" y="1543050"/>
          <p14:tracePt t="18323" x="6076950" y="1581150"/>
          <p14:tracePt t="18340" x="6134100" y="1619250"/>
          <p14:tracePt t="18357" x="6172200" y="1657350"/>
          <p14:tracePt t="18374" x="6191250" y="1689100"/>
          <p14:tracePt t="18390" x="6216650" y="1746250"/>
          <p14:tracePt t="18407" x="6223000" y="1803400"/>
          <p14:tracePt t="18423" x="6235700" y="1873250"/>
          <p14:tracePt t="18440" x="6242050" y="2000250"/>
          <p14:tracePt t="18457" x="6229350" y="2114550"/>
          <p14:tracePt t="18473" x="6178550" y="2279650"/>
          <p14:tracePt t="18490" x="6102350" y="2400300"/>
          <p14:tracePt t="18506" x="5969000" y="2540000"/>
          <p14:tracePt t="18523" x="5911850" y="2609850"/>
          <p14:tracePt t="18540" x="5861050" y="2667000"/>
          <p14:tracePt t="18557" x="5746750" y="2749550"/>
          <p14:tracePt t="18573" x="5645150" y="2806700"/>
          <p14:tracePt t="18590" x="5346700" y="2889250"/>
          <p14:tracePt t="18607" x="5137150" y="2921000"/>
          <p14:tracePt t="18623" x="4876800" y="2933700"/>
          <p14:tracePt t="18640" x="4718050" y="2940050"/>
          <p14:tracePt t="18657" x="4552950" y="2940050"/>
          <p14:tracePt t="18673" x="4362450" y="2927350"/>
          <p14:tracePt t="18690" x="4260850" y="2908300"/>
          <p14:tracePt t="18707" x="4159250" y="2870200"/>
          <p14:tracePt t="18723" x="4076700" y="2819400"/>
          <p14:tracePt t="18740" x="3975100" y="2743200"/>
          <p14:tracePt t="18757" x="3905250" y="2686050"/>
          <p14:tracePt t="18773" x="3829050" y="2622550"/>
          <p14:tracePt t="18790" x="3784600" y="2584450"/>
          <p14:tracePt t="18807" x="3765550" y="2559050"/>
          <p14:tracePt t="18823" x="3733800" y="2514600"/>
          <p14:tracePt t="18840" x="3714750" y="2476500"/>
          <p14:tracePt t="18857" x="3683000" y="2413000"/>
          <p14:tracePt t="18874" x="3670300" y="2387600"/>
          <p14:tracePt t="18890" x="3663950" y="2362200"/>
          <p14:tracePt t="18907" x="3651250" y="2298700"/>
          <p14:tracePt t="18923" x="3644900" y="2241550"/>
          <p14:tracePt t="18940" x="3632200" y="2120900"/>
          <p14:tracePt t="18957" x="3632200" y="1987550"/>
          <p14:tracePt t="18974" x="3657600" y="1841500"/>
          <p14:tracePt t="18990" x="3670300" y="1771650"/>
          <p14:tracePt t="19007" x="3695700" y="1708150"/>
          <p14:tracePt t="19023" x="3721100" y="1644650"/>
          <p14:tracePt t="19040" x="3746500" y="1600200"/>
          <p14:tracePt t="19056" x="3797300" y="1543050"/>
          <p14:tracePt t="19073" x="3848100" y="1492250"/>
          <p14:tracePt t="19091" x="3975100" y="1403350"/>
          <p14:tracePt t="19107" x="4057650" y="1352550"/>
          <p14:tracePt t="19123" x="4133850" y="1308100"/>
          <p14:tracePt t="19140" x="4267200" y="1270000"/>
          <p14:tracePt t="19157" x="4356100" y="1257300"/>
          <p14:tracePt t="19173" x="4495800" y="1250950"/>
          <p14:tracePt t="19190" x="4584700" y="1250950"/>
          <p14:tracePt t="19207" x="4724400" y="1257300"/>
          <p14:tracePt t="19223" x="4813300" y="1263650"/>
          <p14:tracePt t="19240" x="4921250" y="1276350"/>
          <p14:tracePt t="19257" x="5054600" y="1289050"/>
          <p14:tracePt t="19274" x="5149850" y="1308100"/>
          <p14:tracePt t="19290" x="5295900" y="1327150"/>
          <p14:tracePt t="19307" x="5378450" y="1339850"/>
          <p14:tracePt t="19323" x="5454650" y="1358900"/>
          <p14:tracePt t="19340" x="5581650" y="1384300"/>
          <p14:tracePt t="19357" x="5651500" y="1403350"/>
          <p14:tracePt t="19373" x="5715000" y="1435100"/>
          <p14:tracePt t="19390" x="5753100" y="1447800"/>
          <p14:tracePt t="19407" x="5797550" y="1466850"/>
          <p14:tracePt t="19423" x="5835650" y="1479550"/>
          <p14:tracePt t="19440" x="5880100" y="1485900"/>
          <p14:tracePt t="19456" x="5924550" y="1511300"/>
          <p14:tracePt t="19473" x="5949950" y="1517650"/>
          <p14:tracePt t="19490" x="5975350" y="1530350"/>
          <p14:tracePt t="19855" x="6000750" y="1568450"/>
          <p14:tracePt t="19861" x="6032500" y="1619250"/>
          <p14:tracePt t="19873" x="6064250" y="1670050"/>
          <p14:tracePt t="19890" x="6140450" y="1803400"/>
          <p14:tracePt t="19907" x="6172200" y="1873250"/>
          <p14:tracePt t="19923" x="6203950" y="1962150"/>
          <p14:tracePt t="19940" x="6216650" y="2032000"/>
          <p14:tracePt t="19957" x="6197600" y="2190750"/>
          <p14:tracePt t="19973" x="6153150" y="2286000"/>
          <p14:tracePt t="19990" x="6089650" y="2374900"/>
          <p14:tracePt t="20007" x="6000750" y="2457450"/>
          <p14:tracePt t="20023" x="5937250" y="2514600"/>
          <p14:tracePt t="20040" x="5816600" y="2584450"/>
          <p14:tracePt t="20057" x="5721350" y="2622550"/>
          <p14:tracePt t="20074" x="5568950" y="2673350"/>
          <p14:tracePt t="20090" x="5435600" y="2705100"/>
          <p14:tracePt t="20107" x="5289550" y="2717800"/>
          <p14:tracePt t="20109" x="5213350" y="2724150"/>
          <p14:tracePt t="20123" x="5048250" y="2724150"/>
          <p14:tracePt t="20140" x="4895850" y="2724150"/>
          <p14:tracePt t="20157" x="4705350" y="2724150"/>
          <p14:tracePt t="20174" x="4616450" y="2724150"/>
          <p14:tracePt t="20190" x="4502150" y="2717800"/>
          <p14:tracePt t="20207" x="4457700" y="2711450"/>
          <p14:tracePt t="20223" x="4413250" y="2711450"/>
          <p14:tracePt t="20240" x="4368800" y="2692400"/>
          <p14:tracePt t="20257" x="4349750" y="2679700"/>
          <p14:tracePt t="20273" x="4324350" y="2667000"/>
          <p14:tracePt t="20290" x="4318000" y="2654300"/>
          <p14:tracePt t="20307" x="4305300" y="2641600"/>
          <p14:tracePt t="20645" x="4292600" y="2635250"/>
          <p14:tracePt t="20652" x="4267200" y="2609850"/>
          <p14:tracePt t="20658" x="4235450" y="2590800"/>
          <p14:tracePt t="20673" x="4178300" y="2546350"/>
          <p14:tracePt t="20690" x="4121150" y="2489200"/>
          <p14:tracePt t="20707" x="4064000" y="2425700"/>
          <p14:tracePt t="20724" x="4032250" y="2362200"/>
          <p14:tracePt t="20740" x="4000500" y="2311400"/>
          <p14:tracePt t="20757" x="3987800" y="2260600"/>
          <p14:tracePt t="20773" x="3975100" y="2222500"/>
          <p14:tracePt t="20790" x="3962400" y="2146300"/>
          <p14:tracePt t="20807" x="3962400" y="2082800"/>
          <p14:tracePt t="20823" x="3962400" y="2038350"/>
          <p14:tracePt t="20840" x="3962400" y="1993900"/>
          <p14:tracePt t="20857" x="3968750" y="1943100"/>
          <p14:tracePt t="20873" x="3975100" y="1911350"/>
          <p14:tracePt t="20890" x="3975100" y="1898650"/>
          <p14:tracePt t="20907" x="3987800" y="1841500"/>
          <p14:tracePt t="20923" x="4013200" y="1765300"/>
          <p14:tracePt t="20940" x="4032250" y="1701800"/>
          <p14:tracePt t="20957" x="4044950" y="1682750"/>
          <p14:tracePt t="20975" x="4051300" y="1663700"/>
          <p14:tracePt t="20990" x="4076700" y="1631950"/>
          <p14:tracePt t="21007" x="4127500" y="1574800"/>
          <p14:tracePt t="21023" x="4216400" y="1473200"/>
          <p14:tracePt t="21040" x="4273550" y="1416050"/>
          <p14:tracePt t="21057" x="4343400" y="1339850"/>
          <p14:tracePt t="21073" x="4387850" y="1308100"/>
          <p14:tracePt t="21090" x="4425950" y="1282700"/>
          <p14:tracePt t="21106" x="4470400" y="1263650"/>
          <p14:tracePt t="21123" x="4508500" y="1250950"/>
          <p14:tracePt t="21140" x="4578350" y="1250950"/>
          <p14:tracePt t="21157" x="4641850" y="1257300"/>
          <p14:tracePt t="21174" x="4743450" y="1295400"/>
          <p14:tracePt t="21190" x="4781550" y="1308100"/>
          <p14:tracePt t="21662" x="4794250" y="1308100"/>
          <p14:tracePt t="21670" x="4813300" y="1308100"/>
          <p14:tracePt t="21676" x="4832350" y="1308100"/>
          <p14:tracePt t="21690" x="4889500" y="1301750"/>
          <p14:tracePt t="21707" x="4933950" y="1295400"/>
          <p14:tracePt t="21724" x="5003800" y="1289050"/>
          <p14:tracePt t="21740" x="5067300" y="1289050"/>
          <p14:tracePt t="21757" x="5137150" y="1295400"/>
          <p14:tracePt t="21773" x="5245100" y="1314450"/>
          <p14:tracePt t="21790" x="5308600" y="1320800"/>
          <p14:tracePt t="21807" x="5422900" y="1346200"/>
          <p14:tracePt t="21823" x="5537200" y="1390650"/>
          <p14:tracePt t="21840" x="6045200" y="1651000"/>
          <p14:tracePt t="21857" x="6419850" y="1885950"/>
          <p14:tracePt t="21873" x="6661150" y="2044700"/>
          <p14:tracePt t="21890" x="6762750" y="2127250"/>
          <p14:tracePt t="22274" x="6756400" y="2127250"/>
          <p14:tracePt t="22280" x="6737350" y="2133600"/>
          <p14:tracePt t="22290" x="6718300" y="2139950"/>
          <p14:tracePt t="22307" x="6680200" y="2152650"/>
          <p14:tracePt t="22323" x="6616700" y="2197100"/>
          <p14:tracePt t="22340" x="6546850" y="2247900"/>
          <p14:tracePt t="22357" x="6413500" y="2330450"/>
          <p14:tracePt t="22373" x="6305550" y="2387600"/>
          <p14:tracePt t="22390" x="6210300" y="2432050"/>
          <p14:tracePt t="22407" x="6076950" y="2476500"/>
          <p14:tracePt t="22423" x="5988050" y="2501900"/>
          <p14:tracePt t="22440" x="5861050" y="2527300"/>
          <p14:tracePt t="22457" x="5784850" y="2540000"/>
          <p14:tracePt t="22474" x="5676900" y="2546350"/>
          <p14:tracePt t="22490" x="5632450" y="2546350"/>
          <p14:tracePt t="22507" x="5594350" y="2546350"/>
          <p14:tracePt t="22523" x="5549900" y="2540000"/>
          <p14:tracePt t="24309" x="5537200" y="2540000"/>
          <p14:tracePt t="24316" x="5505450" y="2552700"/>
          <p14:tracePt t="24323" x="5486400" y="2559050"/>
          <p14:tracePt t="24340" x="5429250" y="2578100"/>
          <p14:tracePt t="24357" x="5372100" y="2603500"/>
          <p14:tracePt t="24373" x="5245100" y="2654300"/>
          <p14:tracePt t="24390" x="5118100" y="2692400"/>
          <p14:tracePt t="24406" x="4838700" y="2743200"/>
          <p14:tracePt t="24423" x="4616450" y="2749550"/>
          <p14:tracePt t="24440" x="4292600" y="2673350"/>
          <p14:tracePt t="24457" x="4133850" y="2597150"/>
          <p14:tracePt t="24474" x="3987800" y="2520950"/>
          <p14:tracePt t="24490" x="3930650" y="2482850"/>
          <p14:tracePt t="24506" x="3898900" y="2457450"/>
          <p14:tracePt t="24523" x="3860800" y="2406650"/>
          <p14:tracePt t="24540" x="3848100" y="2387600"/>
          <p14:tracePt t="24873" x="3746500" y="2355850"/>
          <p14:tracePt t="24880" x="3587750" y="2292350"/>
          <p14:tracePt t="24890" x="3422650" y="2197100"/>
          <p14:tracePt t="24906" x="2997200" y="1898650"/>
          <p14:tracePt t="24923" x="2825750" y="1682750"/>
          <p14:tracePt t="24940" x="2736850" y="1524000"/>
          <p14:tracePt t="24956" x="2679700" y="1320800"/>
          <p14:tracePt t="24973" x="2679700" y="1193800"/>
          <p14:tracePt t="24990" x="2717800" y="1003300"/>
          <p14:tracePt t="25006" x="2755900" y="895350"/>
          <p14:tracePt t="25023" x="2844800" y="730250"/>
          <p14:tracePt t="25040" x="2851150" y="717550"/>
          <p14:tracePt t="25383" x="2825750" y="717550"/>
          <p14:tracePt t="25389" x="2768600" y="730250"/>
          <p14:tracePt t="25395" x="2705100" y="749300"/>
          <p14:tracePt t="25407" x="2654300" y="762000"/>
          <p14:tracePt t="25423" x="2508250" y="800100"/>
          <p14:tracePt t="25440" x="2406650" y="844550"/>
          <p14:tracePt t="25457" x="2190750" y="939800"/>
          <p14:tracePt t="25473" x="2082800" y="1009650"/>
          <p14:tracePt t="25490" x="1993900" y="1066800"/>
          <p14:tracePt t="25506" x="1917700" y="1123950"/>
          <p14:tracePt t="25523" x="1892300" y="1143000"/>
          <p14:tracePt t="25540" x="1879600" y="1155700"/>
          <p14:tracePt t="25556" x="1873250" y="1162050"/>
          <p14:tracePt t="25573" x="1860550" y="1200150"/>
          <p14:tracePt t="25590" x="1860550" y="1238250"/>
          <p14:tracePt t="25607" x="1860550" y="1295400"/>
          <p14:tracePt t="25623" x="1917700" y="1403350"/>
          <p14:tracePt t="25640" x="1981200" y="1485900"/>
          <p14:tracePt t="25656" x="2101850" y="1587500"/>
          <p14:tracePt t="25673" x="2178050" y="1638300"/>
          <p14:tracePt t="25691" x="2298700" y="1695450"/>
          <p14:tracePt t="25707" x="2362200" y="1720850"/>
          <p14:tracePt t="25723" x="2438400" y="1752600"/>
          <p14:tracePt t="25740" x="2590800" y="1778000"/>
          <p14:tracePt t="25757" x="2679700" y="1784350"/>
          <p14:tracePt t="25773" x="2781300" y="1784350"/>
          <p14:tracePt t="25790" x="2851150" y="1784350"/>
          <p14:tracePt t="25807" x="2933700" y="1771650"/>
          <p14:tracePt t="25823" x="3035300" y="1733550"/>
          <p14:tracePt t="25840" x="3092450" y="1714500"/>
          <p14:tracePt t="25856" x="3187700" y="1663700"/>
          <p14:tracePt t="25873" x="3276600" y="1619250"/>
          <p14:tracePt t="25890" x="3352800" y="1543050"/>
          <p14:tracePt t="25907" x="3384550" y="1492250"/>
          <p14:tracePt t="25923" x="3403600" y="1435100"/>
          <p14:tracePt t="25940" x="3409950" y="1358900"/>
          <p14:tracePt t="25957" x="3409950" y="1327150"/>
          <p14:tracePt t="25973" x="3384550" y="1244600"/>
          <p14:tracePt t="25990" x="3295650" y="1149350"/>
          <p14:tracePt t="26007" x="3073400" y="1009650"/>
          <p14:tracePt t="26023" x="2844800" y="927100"/>
          <p14:tracePt t="26040" x="2616200" y="857250"/>
          <p14:tracePt t="26056" x="2171700" y="793750"/>
          <p14:tracePt t="26073" x="1943100" y="781050"/>
          <p14:tracePt t="26090" x="1701800" y="806450"/>
          <p14:tracePt t="26107" x="1562100" y="838200"/>
          <p14:tracePt t="26123" x="1403350" y="908050"/>
          <p14:tracePt t="26140" x="1320800" y="958850"/>
          <p14:tracePt t="26156" x="1257300" y="1009650"/>
          <p14:tracePt t="26173" x="1193800" y="1085850"/>
          <p14:tracePt t="26190" x="1162050" y="1136650"/>
          <p14:tracePt t="26207" x="1130300" y="1212850"/>
          <p14:tracePt t="26223" x="1130300" y="1270000"/>
          <p14:tracePt t="26240" x="1143000" y="1365250"/>
          <p14:tracePt t="26256" x="1187450" y="1441450"/>
          <p14:tracePt t="26273" x="1244600" y="1511300"/>
          <p14:tracePt t="26290" x="1358900" y="1600200"/>
          <p14:tracePt t="26307" x="1498600" y="1638300"/>
          <p14:tracePt t="26323" x="1727200" y="1663700"/>
          <p14:tracePt t="26340" x="1860550" y="1663700"/>
          <p14:tracePt t="26357" x="2006600" y="1663700"/>
          <p14:tracePt t="26373" x="2095500" y="1663700"/>
          <p14:tracePt t="26390" x="2184400" y="1663700"/>
          <p14:tracePt t="26406" x="2298700" y="1657350"/>
          <p14:tracePt t="26423" x="2368550" y="1638300"/>
          <p14:tracePt t="26440" x="2501900" y="1574800"/>
          <p14:tracePt t="26456" x="2609850" y="1492250"/>
          <p14:tracePt t="26473" x="2698750" y="1409700"/>
          <p14:tracePt t="26490" x="2787650" y="1308100"/>
          <p14:tracePt t="26507" x="2813050" y="1263650"/>
          <p14:tracePt t="26523" x="2844800" y="1231900"/>
          <p14:tracePt t="26540" x="2851150" y="1212850"/>
          <p14:tracePt t="26557" x="2863850" y="1181100"/>
          <p14:tracePt t="26573" x="2870200" y="1143000"/>
          <p14:tracePt t="26590" x="2870200" y="1098550"/>
          <p14:tracePt t="26606" x="2800350" y="990600"/>
          <p14:tracePt t="26623" x="2654300" y="869950"/>
          <p14:tracePt t="26625" x="2540000" y="819150"/>
          <p14:tracePt t="26640" x="2279650" y="749300"/>
          <p14:tracePt t="26656" x="2051050" y="742950"/>
          <p14:tracePt t="26673" x="1625600" y="793750"/>
          <p14:tracePt t="26690" x="1339850" y="895350"/>
          <p14:tracePt t="26707" x="1111250" y="1009650"/>
          <p14:tracePt t="26723" x="927100" y="1155700"/>
          <p14:tracePt t="26740" x="863600" y="1225550"/>
          <p14:tracePt t="26757" x="819150" y="1314450"/>
          <p14:tracePt t="26773" x="806450" y="1358900"/>
          <p14:tracePt t="26791" x="825500" y="1466850"/>
          <p14:tracePt t="26807" x="882650" y="1555750"/>
          <p14:tracePt t="26823" x="984250" y="1676400"/>
          <p14:tracePt t="26840" x="1238250" y="1809750"/>
          <p14:tracePt t="26856" x="1441450" y="1860550"/>
          <p14:tracePt t="26873" x="1765300" y="1866900"/>
          <p14:tracePt t="26890" x="1987550" y="1828800"/>
          <p14:tracePt t="26907" x="2228850" y="1784350"/>
          <p14:tracePt t="26923" x="2368550" y="1733550"/>
          <p14:tracePt t="26940" x="2482850" y="1676400"/>
          <p14:tracePt t="26956" x="2647950" y="1593850"/>
          <p14:tracePt t="26973" x="2730500" y="1530350"/>
          <p14:tracePt t="26990" x="2806700" y="1466850"/>
          <p14:tracePt t="27006" x="2825750" y="1454150"/>
          <p14:tracePt t="27410" x="2787650" y="1422400"/>
          <p14:tracePt t="27416" x="2743200" y="1390650"/>
          <p14:tracePt t="27424" x="2698750" y="1346200"/>
          <p14:tracePt t="27440" x="2603500" y="1263650"/>
          <p14:tracePt t="27457" x="2489200" y="1181100"/>
          <p14:tracePt t="27473" x="2317750" y="1073150"/>
          <p14:tracePt t="27490" x="2228850" y="1022350"/>
          <p14:tracePt t="27506" x="2127250" y="977900"/>
          <p14:tracePt t="27523" x="2038350" y="958850"/>
          <p14:tracePt t="27540" x="1797050" y="984250"/>
          <p14:tracePt t="27557" x="1612900" y="1054100"/>
          <p14:tracePt t="27573" x="1466850" y="1130300"/>
          <p14:tracePt t="27590" x="1295400" y="1289050"/>
          <p14:tracePt t="27606" x="1193800" y="1416050"/>
          <p14:tracePt t="27623" x="1073150" y="1619250"/>
          <p14:tracePt t="27640" x="1028700" y="1720850"/>
          <p14:tracePt t="27657" x="971550" y="1841500"/>
          <p14:tracePt t="27673" x="952500" y="1898650"/>
          <p14:tracePt t="27690" x="939800" y="1936750"/>
          <p14:tracePt t="27707" x="933450" y="1974850"/>
          <p14:tracePt t="27723" x="927100" y="1993900"/>
          <p14:tracePt t="27740" x="927100" y="2051050"/>
          <p14:tracePt t="27756" x="927100" y="2095500"/>
          <p14:tracePt t="27773" x="952500" y="2190750"/>
          <p14:tracePt t="27791" x="977900" y="2235200"/>
          <p14:tracePt t="27807" x="1003300" y="2273300"/>
          <p14:tracePt t="27823" x="1041400" y="2317750"/>
          <p14:tracePt t="27840" x="1073150" y="2343150"/>
          <p14:tracePt t="27857" x="1174750" y="2387600"/>
          <p14:tracePt t="27873" x="1257300" y="2413000"/>
          <p14:tracePt t="27890" x="1371600" y="2444750"/>
          <p14:tracePt t="27906" x="1435100" y="2457450"/>
          <p14:tracePt t="27923" x="1504950" y="2463800"/>
          <p14:tracePt t="27940" x="1587500" y="2476500"/>
          <p14:tracePt t="27957" x="1657350" y="2476500"/>
          <p14:tracePt t="27973" x="1784350" y="2470150"/>
          <p14:tracePt t="27991" x="1879600" y="2444750"/>
          <p14:tracePt t="28007" x="1968500" y="2406650"/>
          <p14:tracePt t="28023" x="1993900" y="2400300"/>
          <p14:tracePt t="28040" x="2019300" y="2387600"/>
          <p14:tracePt t="28056" x="2038350" y="2381250"/>
          <p14:tracePt t="28073" x="2044700" y="2381250"/>
          <p14:tracePt t="28090" x="2070100" y="2362200"/>
          <p14:tracePt t="28107" x="2089150" y="2336800"/>
          <p14:tracePt t="28123" x="2114550" y="2311400"/>
          <p14:tracePt t="28140" x="2159000" y="2260600"/>
          <p14:tracePt t="28157" x="2171700" y="2228850"/>
          <p14:tracePt t="28159" x="2171700" y="2216150"/>
          <p14:tracePt t="28173" x="2171700" y="2190750"/>
          <p14:tracePt t="28190" x="2171700" y="2159000"/>
          <p14:tracePt t="28207" x="2133600" y="2108200"/>
          <p14:tracePt t="28223" x="2101850" y="2076450"/>
          <p14:tracePt t="28240" x="2076450" y="2044700"/>
          <p14:tracePt t="28256" x="2032000" y="1987550"/>
          <p14:tracePt t="28273" x="2000250" y="1943100"/>
          <p14:tracePt t="28290" x="1936750" y="1885950"/>
          <p14:tracePt t="28306" x="1835150" y="1841500"/>
          <p14:tracePt t="28324" x="1574800" y="1790700"/>
          <p14:tracePt t="28340" x="1409700" y="1784350"/>
          <p14:tracePt t="28357" x="1282700" y="1784350"/>
          <p14:tracePt t="28373" x="1168400" y="1803400"/>
          <p14:tracePt t="28390" x="1111250" y="1822450"/>
          <p14:tracePt t="28407" x="1047750" y="1860550"/>
          <p14:tracePt t="28423" x="1016000" y="1879600"/>
          <p14:tracePt t="28440" x="971550" y="1943100"/>
          <p14:tracePt t="28456" x="946150" y="1993900"/>
          <p14:tracePt t="28473" x="927100" y="2051050"/>
          <p14:tracePt t="28491" x="908050" y="2139950"/>
          <p14:tracePt t="28507" x="914400" y="2203450"/>
          <p14:tracePt t="28523" x="939800" y="2292350"/>
          <p14:tracePt t="28540" x="958850" y="2343150"/>
          <p14:tracePt t="28556" x="984250" y="2381250"/>
          <p14:tracePt t="28573" x="1041400" y="2438400"/>
          <p14:tracePt t="28590" x="1092200" y="2482850"/>
          <p14:tracePt t="28606" x="1181100" y="2533650"/>
          <p14:tracePt t="28623" x="1250950" y="2571750"/>
          <p14:tracePt t="28640" x="1377950" y="2609850"/>
          <p14:tracePt t="28657" x="1479550" y="2628900"/>
          <p14:tracePt t="28673" x="1568450" y="2635250"/>
          <p14:tracePt t="28690" x="1695450" y="2635250"/>
          <p14:tracePt t="28707" x="1790700" y="2616200"/>
          <p14:tracePt t="28723" x="1936750" y="2565400"/>
          <p14:tracePt t="28741" x="2044700" y="2520950"/>
          <p14:tracePt t="28757" x="2159000" y="2470150"/>
          <p14:tracePt t="28773" x="2279650" y="2406650"/>
          <p14:tracePt t="28790" x="2324100" y="2374900"/>
          <p14:tracePt t="28806" x="2368550" y="2336800"/>
          <p14:tracePt t="28823" x="2381250" y="2317750"/>
          <p14:tracePt t="28840" x="2393950" y="2273300"/>
          <p14:tracePt t="28857" x="2393950" y="2228850"/>
          <p14:tracePt t="28873" x="2393950" y="2146300"/>
          <p14:tracePt t="28890" x="2374900" y="2082800"/>
          <p14:tracePt t="28906" x="2343150" y="2006600"/>
          <p14:tracePt t="28924" x="2241550" y="1860550"/>
          <p14:tracePt t="28940" x="2146300" y="1771650"/>
          <p14:tracePt t="28956" x="1987550" y="1663700"/>
          <p14:tracePt t="28973" x="1860550" y="1600200"/>
          <p14:tracePt t="28991" x="1619250" y="1543050"/>
          <p14:tracePt t="29006" x="1479550" y="1536700"/>
          <p14:tracePt t="29023" x="1339850" y="1536700"/>
          <p14:tracePt t="29040" x="1162050" y="1581150"/>
          <p14:tracePt t="29056" x="1060450" y="1619250"/>
          <p14:tracePt t="29073" x="946150" y="1689100"/>
          <p14:tracePt t="29090" x="889000" y="1746250"/>
          <p14:tracePt t="29106" x="831850" y="1803400"/>
          <p14:tracePt t="29123" x="762000" y="1936750"/>
          <p14:tracePt t="29140" x="736600" y="2000250"/>
          <p14:tracePt t="29156" x="711200" y="2076450"/>
          <p14:tracePt t="29173" x="704850" y="2120900"/>
          <p14:tracePt t="29190" x="704850" y="2190750"/>
          <p14:tracePt t="29207" x="717550" y="2241550"/>
          <p14:tracePt t="29223" x="742950" y="2279650"/>
          <p14:tracePt t="29240" x="781050" y="2336800"/>
          <p14:tracePt t="29256" x="812800" y="2368550"/>
          <p14:tracePt t="29273" x="869950" y="2425700"/>
          <p14:tracePt t="29290" x="914400" y="2463800"/>
          <p14:tracePt t="29306" x="971550" y="2495550"/>
          <p14:tracePt t="29323" x="1035050" y="2533650"/>
          <p14:tracePt t="29340" x="1066800" y="2552700"/>
          <p14:tracePt t="29356" x="1117600" y="2571750"/>
          <p14:tracePt t="29373" x="1130300" y="2584450"/>
          <p14:tracePt t="29390" x="1149350" y="2584450"/>
          <p14:tracePt t="29406" x="1162050" y="2590800"/>
          <p14:tracePt t="29423" x="1168400" y="2590800"/>
          <p14:tracePt t="29456" x="1174750" y="2590800"/>
          <p14:tracePt t="29479" x="1181100" y="2590800"/>
          <p14:tracePt t="29500" x="1187450" y="2590800"/>
          <p14:tracePt t="29520" x="1193800" y="2590800"/>
          <p14:tracePt t="29527" x="1200150" y="2597150"/>
          <p14:tracePt t="29540" x="1238250" y="2597150"/>
          <p14:tracePt t="29556" x="1282700" y="2603500"/>
          <p14:tracePt t="29573" x="1333500" y="2609850"/>
          <p14:tracePt t="29590" x="1403350" y="2609850"/>
          <p14:tracePt t="29606" x="1454150" y="2609850"/>
          <p14:tracePt t="29624" x="1530350" y="2609850"/>
          <p14:tracePt t="29640" x="1619250" y="2603500"/>
          <p14:tracePt t="29656" x="1746250" y="2578100"/>
          <p14:tracePt t="29658" x="1803400" y="2565400"/>
          <p14:tracePt t="29673" x="1873250" y="2546350"/>
          <p14:tracePt t="29690" x="1917700" y="2533650"/>
          <p14:tracePt t="29706" x="1949450" y="2520950"/>
          <p14:tracePt t="29723" x="1962150" y="2514600"/>
          <p14:tracePt t="29740" x="1981200" y="2508250"/>
          <p14:tracePt t="29756" x="1993900" y="2501900"/>
          <p14:tracePt t="29773" x="2006600" y="2489200"/>
          <p14:tracePt t="29790" x="2070100" y="2425700"/>
          <p14:tracePt t="29806" x="2114550" y="2362200"/>
          <p14:tracePt t="29823" x="2152650" y="2254250"/>
          <p14:tracePt t="29840" x="2159000" y="2209800"/>
          <p14:tracePt t="29856" x="2159000" y="2152650"/>
          <p14:tracePt t="29873" x="2133600" y="2032000"/>
          <p14:tracePt t="29890" x="2095500" y="1943100"/>
          <p14:tracePt t="29906" x="2025650" y="1822450"/>
          <p14:tracePt t="29923" x="1968500" y="1727200"/>
          <p14:tracePt t="29940" x="1841500" y="1631950"/>
          <p14:tracePt t="29956" x="1758950" y="1581150"/>
          <p14:tracePt t="29973" x="1676400" y="1536700"/>
          <p14:tracePt t="29991" x="1536700" y="1473200"/>
          <p14:tracePt t="30007" x="1473200" y="1454150"/>
          <p14:tracePt t="30023" x="1346200" y="1435100"/>
          <p14:tracePt t="30040" x="1244600" y="1435100"/>
          <p14:tracePt t="30057" x="1073150" y="1492250"/>
          <p14:tracePt t="30073" x="977900" y="1543050"/>
          <p14:tracePt t="30090" x="901700" y="1600200"/>
          <p14:tracePt t="30106" x="812800" y="1695450"/>
          <p14:tracePt t="30123" x="768350" y="1765300"/>
          <p14:tracePt t="30140" x="723900" y="1898650"/>
          <p14:tracePt t="30156" x="717550" y="2006600"/>
          <p14:tracePt t="30174" x="717550" y="2120900"/>
          <p14:tracePt t="30190" x="749300" y="2292350"/>
          <p14:tracePt t="30207" x="781050" y="2393950"/>
          <p14:tracePt t="30223" x="819150" y="2495550"/>
          <p14:tracePt t="30240" x="838200" y="2533650"/>
          <p14:tracePt t="30257" x="889000" y="2578100"/>
          <p14:tracePt t="30273" x="946150" y="2603500"/>
          <p14:tracePt t="30290" x="1060450" y="2635250"/>
          <p14:tracePt t="30306" x="1231900" y="2660650"/>
          <p14:tracePt t="30323" x="1365250" y="2660650"/>
          <p14:tracePt t="30340" x="1536700" y="2654300"/>
          <p14:tracePt t="30356" x="1676400" y="2628900"/>
          <p14:tracePt t="30373" x="1790700" y="2609850"/>
          <p14:tracePt t="30834" x="1784350" y="2609850"/>
          <p14:tracePt t="30841" x="1784350" y="2616200"/>
          <p14:tracePt t="30848" x="1778000" y="2616200"/>
          <p14:tracePt t="30856" x="1778000" y="2622550"/>
          <p14:tracePt t="30875" x="1771650" y="2622550"/>
          <p14:tracePt t="30890" x="1771650" y="2628900"/>
          <p14:tracePt t="30906" x="1771650" y="2654300"/>
          <p14:tracePt t="30923" x="1828800" y="2794000"/>
          <p14:tracePt t="30940" x="1873250" y="2901950"/>
          <p14:tracePt t="30956" x="1911350" y="2978150"/>
          <p14:tracePt t="30973" x="1955800" y="3041650"/>
          <p14:tracePt t="30990" x="1987550" y="3067050"/>
          <p14:tracePt t="31006" x="2038350" y="3098800"/>
          <p14:tracePt t="31023" x="2082800" y="3111500"/>
          <p14:tracePt t="31040" x="2139950" y="3124200"/>
          <p14:tracePt t="31056" x="2165350" y="3124200"/>
          <p14:tracePt t="31254" x="2095500" y="3124200"/>
          <p14:tracePt t="31260" x="2012950" y="3117850"/>
          <p14:tracePt t="31273" x="1860550" y="3111500"/>
          <p14:tracePt t="31290" x="1689100" y="3111500"/>
          <p14:tracePt t="31306" x="1524000" y="3117850"/>
          <p14:tracePt t="31323" x="1295400" y="3149600"/>
          <p14:tracePt t="31340" x="1149350" y="3187700"/>
          <p14:tracePt t="31356" x="996950" y="3238500"/>
          <p14:tracePt t="31373" x="914400" y="3282950"/>
          <p14:tracePt t="31391" x="806450" y="3365500"/>
          <p14:tracePt t="31407" x="755650" y="3422650"/>
          <p14:tracePt t="31423" x="711200" y="3479800"/>
          <p14:tracePt t="31440" x="673100" y="3613150"/>
          <p14:tracePt t="31456" x="673100" y="3708400"/>
          <p14:tracePt t="31473" x="698500" y="3867150"/>
          <p14:tracePt t="31490" x="749300" y="3981450"/>
          <p14:tracePt t="31506" x="806450" y="4089400"/>
          <p14:tracePt t="31523" x="882650" y="4210050"/>
          <p14:tracePt t="31540" x="927100" y="4267200"/>
          <p14:tracePt t="31556" x="977900" y="4324350"/>
          <p14:tracePt t="31573" x="1028700" y="4349750"/>
          <p14:tracePt t="31590" x="1092200" y="4362450"/>
          <p14:tracePt t="31886" x="1060450" y="4356100"/>
          <p14:tracePt t="31893" x="1016000" y="4337050"/>
          <p14:tracePt t="31900" x="977900" y="4324350"/>
          <p14:tracePt t="31907" x="933450" y="4305300"/>
          <p14:tracePt t="31923" x="825500" y="4260850"/>
          <p14:tracePt t="31940" x="742950" y="4216400"/>
          <p14:tracePt t="31956" x="609600" y="4121150"/>
          <p14:tracePt t="31973" x="514350" y="4044950"/>
          <p14:tracePt t="31990" x="368300" y="3873500"/>
          <p14:tracePt t="32006" x="311150" y="3790950"/>
          <p14:tracePt t="32023" x="228600" y="3613150"/>
          <p14:tracePt t="32040" x="196850" y="3473450"/>
          <p14:tracePt t="32056" x="177800" y="3378200"/>
          <p14:tracePt t="32073" x="177800" y="3333750"/>
          <p14:tracePt t="32090" x="177800" y="3295650"/>
          <p14:tracePt t="32107" x="222250" y="3162300"/>
          <p14:tracePt t="32123" x="260350" y="3067050"/>
          <p14:tracePt t="32140" x="311150" y="2990850"/>
          <p14:tracePt t="32141" x="336550" y="2952750"/>
          <p14:tracePt t="32156" x="393700" y="2876550"/>
          <p14:tracePt t="32173" x="463550" y="2800350"/>
          <p14:tracePt t="32190" x="558800" y="2717800"/>
          <p14:tracePt t="32207" x="609600" y="2673350"/>
          <p14:tracePt t="32223" x="698500" y="2628900"/>
          <p14:tracePt t="32240" x="781050" y="2609850"/>
          <p14:tracePt t="32256" x="901700" y="2584450"/>
          <p14:tracePt t="32273" x="996950" y="2578100"/>
          <p14:tracePt t="32290" x="1085850" y="2590800"/>
          <p14:tracePt t="32306" x="1238250" y="2635250"/>
          <p14:tracePt t="32323" x="1346200" y="2679700"/>
          <p14:tracePt t="32340" x="1498600" y="2743200"/>
          <p14:tracePt t="32356" x="1581150" y="2794000"/>
          <p14:tracePt t="32374" x="1708150" y="2870200"/>
          <p14:tracePt t="32390" x="1778000" y="2927350"/>
          <p14:tracePt t="32407" x="1835150" y="2965450"/>
          <p14:tracePt t="32423" x="1885950" y="3016250"/>
          <p14:tracePt t="32440" x="1917700" y="3060700"/>
          <p14:tracePt t="32456" x="1955800" y="3143250"/>
          <p14:tracePt t="32473" x="1974850" y="3206750"/>
          <p14:tracePt t="32490" x="1993900" y="3257550"/>
          <p14:tracePt t="32595" x="1962150" y="3302000"/>
          <p14:tracePt t="32602" x="1930400" y="3333750"/>
          <p14:tracePt t="32608" x="1898650" y="3352800"/>
          <p14:tracePt t="32623" x="1854200" y="3403600"/>
          <p14:tracePt t="32640" x="1784350" y="3441700"/>
          <p14:tracePt t="32641" x="1720850" y="3473450"/>
          <p14:tracePt t="32656" x="1600200" y="3498850"/>
          <p14:tracePt t="32673" x="1447800" y="3511550"/>
          <p14:tracePt t="32690" x="1282700" y="3511550"/>
          <p14:tracePt t="32706" x="1047750" y="3479800"/>
          <p14:tracePt t="32723" x="914400" y="3448050"/>
          <p14:tracePt t="32740" x="762000" y="3403600"/>
          <p14:tracePt t="32756" x="711200" y="3384550"/>
          <p14:tracePt t="32773" x="692150" y="3371850"/>
          <p14:tracePt t="32790" x="673100" y="3365500"/>
          <p14:tracePt t="32807" x="666750" y="3365500"/>
          <p14:tracePt t="32823" x="641350" y="3346450"/>
          <p14:tracePt t="32840" x="590550" y="3308350"/>
          <p14:tracePt t="32856" x="546100" y="3282950"/>
          <p14:tracePt t="32873" x="533400" y="3270250"/>
          <p14:tracePt t="32890" x="520700" y="3263900"/>
          <p14:tracePt t="32906" x="508000" y="3251200"/>
          <p14:tracePt t="32923" x="495300" y="3232150"/>
          <p14:tracePt t="32940" x="469900" y="3181350"/>
          <p14:tracePt t="32956" x="425450" y="3098800"/>
          <p14:tracePt t="32973" x="368300" y="2978150"/>
          <p14:tracePt t="32990" x="349250" y="2946400"/>
          <p14:tracePt t="33007" x="342900" y="2927350"/>
          <p14:tracePt t="33023" x="342900" y="2921000"/>
          <p14:tracePt t="33040" x="336550" y="2914650"/>
          <p14:tracePt t="33056" x="323850" y="2908300"/>
          <p14:tracePt t="33073" x="311150" y="2908300"/>
          <p14:tracePt t="33090" x="241300" y="2921000"/>
          <p14:tracePt t="33106" x="171450" y="2965450"/>
          <p14:tracePt t="33124" x="101600" y="3048000"/>
          <p14:tracePt t="33140" x="69850" y="3124200"/>
          <p14:tracePt t="33157" x="50800" y="3213100"/>
          <p14:tracePt t="33173" x="50800" y="3346450"/>
          <p14:tracePt t="33190" x="57150" y="3409950"/>
          <p14:tracePt t="33206" x="101600" y="3517900"/>
          <p14:tracePt t="33223" x="127000" y="3581400"/>
          <p14:tracePt t="33240" x="177800" y="3651250"/>
          <p14:tracePt t="33256" x="222250" y="3689350"/>
          <p14:tracePt t="33273" x="292100" y="3727450"/>
          <p14:tracePt t="33290" x="438150" y="3759200"/>
          <p14:tracePt t="33307" x="590550" y="3765550"/>
          <p14:tracePt t="33323" x="831850" y="3740150"/>
          <p14:tracePt t="33340" x="984250" y="3695700"/>
          <p14:tracePt t="33356" x="1123950" y="3638550"/>
          <p14:tracePt t="33373" x="1295400" y="3543300"/>
          <p14:tracePt t="33390" x="1422400" y="3460750"/>
          <p14:tracePt t="33406" x="1568450" y="3327400"/>
          <p14:tracePt t="33423" x="1631950" y="3225800"/>
          <p14:tracePt t="33440" x="1695450" y="2984500"/>
          <p14:tracePt t="33457" x="1701800" y="2794000"/>
          <p14:tracePt t="33473" x="1670050" y="2673350"/>
          <p14:tracePt t="33490" x="1536700" y="2584450"/>
          <p14:tracePt t="33506" x="1397000" y="2552700"/>
          <p14:tracePt t="33523" x="1143000" y="2552700"/>
          <p14:tracePt t="33540" x="863600" y="2597150"/>
          <p14:tracePt t="33557" x="400050" y="2762250"/>
          <p14:tracePt t="33573" x="165100" y="2895600"/>
          <p14:tracePt t="33590" x="0" y="3048000"/>
          <p14:tracePt t="33606" x="0" y="3206750"/>
          <p14:tracePt t="33623" x="0" y="3282950"/>
          <p14:tracePt t="33640" x="0" y="3365500"/>
          <p14:tracePt t="33656" x="0" y="3429000"/>
          <p14:tracePt t="33673" x="0" y="3498850"/>
          <p14:tracePt t="33690" x="25400" y="3556000"/>
          <p14:tracePt t="33706" x="63500" y="3632200"/>
          <p14:tracePt t="33723" x="165100" y="3733800"/>
          <p14:tracePt t="33740" x="266700" y="3803650"/>
          <p14:tracePt t="33756" x="469900" y="3867150"/>
          <p14:tracePt t="33773" x="666750" y="3879850"/>
          <p14:tracePt t="33790" x="838200" y="3867150"/>
          <p14:tracePt t="33806" x="1073150" y="3797300"/>
          <p14:tracePt t="33823" x="1187450" y="3740150"/>
          <p14:tracePt t="33840" x="1339850" y="3657600"/>
        </p14:tracePtLst>
      </p14:laserTrace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4037FF29-D62B-C01C-B99B-0A7349750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970" y="993123"/>
            <a:ext cx="5329030" cy="482263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Appartient à </a:t>
            </a:r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lignée myéloïde</a:t>
            </a:r>
            <a:endParaRPr lang="fr-FR" sz="24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 stimulé par l’IL-3, l’IL-5 et le GM-CSF notamment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effecteur aux </a:t>
            </a:r>
            <a:r>
              <a:rPr lang="fr-FR" sz="2400" i="1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multiples facettes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 granulaire spécifique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Différentes modalités de libération granulaire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avec l’environnement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 Rôle dans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l’homéostasie tissulaire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en condition saine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2781A94-A85F-18FB-EBEF-3F156337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Le polynucléaire éosinophile : effecteur de la réponse T2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86A282D-E17F-F089-8359-796817558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Gurtner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Crepaz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D, Arnold IC. Emerging functions of tissue-resident eosinophils. J Exp Med 2023; 220.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966AB2F-C114-709C-48EE-D81F23ADB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766" y="952296"/>
            <a:ext cx="5301234" cy="495340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55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98"/>
    </mc:Choice>
    <mc:Fallback>
      <p:transition spd="slow" advTm="255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4890" x="908050" y="660400"/>
          <p14:tracePt t="15840" x="908050" y="666750"/>
          <p14:tracePt t="15976" x="908050" y="673100"/>
          <p14:tracePt t="16080" x="901700" y="673100"/>
          <p14:tracePt t="18844" x="850900" y="755650"/>
          <p14:tracePt t="18851" x="774700" y="901700"/>
          <p14:tracePt t="18858" x="698500" y="1022350"/>
          <p14:tracePt t="18875" x="628650" y="1149350"/>
          <p14:tracePt t="18892" x="584200" y="1238250"/>
          <p14:tracePt t="18908" x="571500" y="1301750"/>
          <p14:tracePt t="18926" x="552450" y="1422400"/>
          <p14:tracePt t="18942" x="552450" y="1498600"/>
          <p14:tracePt t="18958" x="565150" y="1581150"/>
          <p14:tracePt t="18975" x="584200" y="1695450"/>
          <p14:tracePt t="18992" x="596900" y="1746250"/>
          <p14:tracePt t="19008" x="615950" y="1790700"/>
          <p14:tracePt t="19025" x="635000" y="1822450"/>
          <p14:tracePt t="19042" x="660400" y="1854200"/>
          <p14:tracePt t="19058" x="704850" y="1905000"/>
          <p14:tracePt t="19075" x="730250" y="1943100"/>
          <p14:tracePt t="19092" x="819150" y="2012950"/>
          <p14:tracePt t="19109" x="882650" y="2057400"/>
          <p14:tracePt t="19125" x="952500" y="2095500"/>
          <p14:tracePt t="19142" x="965200" y="2108200"/>
          <p14:tracePt t="19552" x="958850" y="2108200"/>
          <p14:tracePt t="19559" x="946150" y="2108200"/>
          <p14:tracePt t="19566" x="939800" y="2108200"/>
          <p14:tracePt t="19575" x="920750" y="2114550"/>
          <p14:tracePt t="19592" x="882650" y="2139950"/>
          <p14:tracePt t="19609" x="819150" y="2197100"/>
          <p14:tracePt t="19625" x="781050" y="2247900"/>
          <p14:tracePt t="19642" x="749300" y="2381250"/>
          <p14:tracePt t="19658" x="749300" y="2495550"/>
          <p14:tracePt t="19675" x="781050" y="2641600"/>
          <p14:tracePt t="19692" x="812800" y="2705100"/>
          <p14:tracePt t="19709" x="844550" y="2762250"/>
          <p14:tracePt t="19725" x="895350" y="2825750"/>
          <p14:tracePt t="19742" x="939800" y="2863850"/>
          <p14:tracePt t="19758" x="1009650" y="2895600"/>
          <p14:tracePt t="19775" x="1066800" y="2914650"/>
          <p14:tracePt t="19792" x="1193800" y="2927350"/>
          <p14:tracePt t="19809" x="1289050" y="2927350"/>
          <p14:tracePt t="19825" x="1371600" y="2927350"/>
          <p14:tracePt t="19826" x="1409700" y="2927350"/>
          <p14:tracePt t="19842" x="1466850" y="2927350"/>
          <p14:tracePt t="19858" x="1530350" y="2927350"/>
          <p14:tracePt t="19875" x="1612900" y="2921000"/>
          <p14:tracePt t="19892" x="1695450" y="2914650"/>
          <p14:tracePt t="19909" x="1917700" y="2895600"/>
          <p14:tracePt t="19925" x="1955800" y="2882900"/>
          <p14:tracePt t="20226" x="1981200" y="2863850"/>
          <p14:tracePt t="20232" x="2019300" y="2844800"/>
          <p14:tracePt t="20242" x="2057400" y="2825750"/>
          <p14:tracePt t="20258" x="2127250" y="2794000"/>
          <p14:tracePt t="20276" x="2203450" y="2768600"/>
          <p14:tracePt t="20292" x="2228850" y="2755900"/>
          <p14:tracePt t="20309" x="2260600" y="2755900"/>
          <p14:tracePt t="20325" x="2279650" y="2749550"/>
          <p14:tracePt t="20342" x="2305050" y="2743200"/>
          <p14:tracePt t="20358" x="2343150" y="2736850"/>
          <p14:tracePt t="20375" x="2381250" y="2724150"/>
          <p14:tracePt t="20392" x="2419350" y="2705100"/>
          <p14:tracePt t="20408" x="2438400" y="2698750"/>
          <p14:tracePt t="20425" x="2451100" y="2692400"/>
          <p14:tracePt t="20442" x="2463800" y="2686050"/>
          <p14:tracePt t="20458" x="2470150" y="2686050"/>
          <p14:tracePt t="20475" x="2476500" y="2679700"/>
          <p14:tracePt t="20492" x="2489200" y="2667000"/>
          <p14:tracePt t="20508" x="2495550" y="2647950"/>
          <p14:tracePt t="20525" x="2508250" y="2641600"/>
          <p14:tracePt t="20542" x="2520950" y="2609850"/>
          <p14:tracePt t="20558" x="2527300" y="2565400"/>
          <p14:tracePt t="20575" x="2533650" y="2514600"/>
          <p14:tracePt t="20592" x="2533650" y="2463800"/>
          <p14:tracePt t="20608" x="2533650" y="2444750"/>
          <p14:tracePt t="20625" x="2533650" y="2400300"/>
          <p14:tracePt t="20642" x="2533650" y="2374900"/>
          <p14:tracePt t="20659" x="2520950" y="2349500"/>
          <p14:tracePt t="20675" x="2520950" y="2336800"/>
          <p14:tracePt t="20692" x="2514600" y="2324100"/>
          <p14:tracePt t="20708" x="2476500" y="2266950"/>
          <p14:tracePt t="20725" x="2451100" y="2241550"/>
          <p14:tracePt t="20742" x="2432050" y="2216150"/>
          <p14:tracePt t="20758" x="2425700" y="2209800"/>
          <p14:tracePt t="20775" x="2419350" y="2203450"/>
          <p14:tracePt t="20792" x="2406650" y="2197100"/>
          <p14:tracePt t="20809" x="2400300" y="2197100"/>
          <p14:tracePt t="20825" x="2343150" y="2171700"/>
          <p14:tracePt t="20842" x="2273300" y="2133600"/>
          <p14:tracePt t="20858" x="2216150" y="2108200"/>
          <p14:tracePt t="20875" x="2171700" y="2089150"/>
          <p14:tracePt t="20891" x="2146300" y="2070100"/>
          <p14:tracePt t="20908" x="2095500" y="2051050"/>
          <p14:tracePt t="20925" x="2063750" y="2032000"/>
          <p14:tracePt t="20942" x="2006600" y="2006600"/>
          <p14:tracePt t="20958" x="1981200" y="1993900"/>
          <p14:tracePt t="20975" x="1962150" y="1981200"/>
          <p14:tracePt t="20992" x="1949450" y="1981200"/>
          <p14:tracePt t="21008" x="1949450" y="1974850"/>
          <p14:tracePt t="21025" x="1943100" y="1974850"/>
          <p14:tracePt t="21259" x="1905000" y="1962150"/>
          <p14:tracePt t="21265" x="1835150" y="1949450"/>
          <p14:tracePt t="21275" x="1765300" y="1924050"/>
          <p14:tracePt t="21292" x="1524000" y="1873250"/>
          <p14:tracePt t="21308" x="1377950" y="1835150"/>
          <p14:tracePt t="21326" x="1187450" y="1778000"/>
          <p14:tracePt t="21341" x="1079500" y="1752600"/>
          <p14:tracePt t="21358" x="990600" y="1739900"/>
          <p14:tracePt t="21375" x="895350" y="1727200"/>
          <p14:tracePt t="21392" x="850900" y="1727200"/>
          <p14:tracePt t="21408" x="806450" y="1727200"/>
          <p14:tracePt t="21425" x="781050" y="1733550"/>
          <p14:tracePt t="21442" x="762000" y="1739900"/>
          <p14:tracePt t="21458" x="723900" y="1771650"/>
          <p14:tracePt t="21475" x="698500" y="1797050"/>
          <p14:tracePt t="21492" x="660400" y="1892300"/>
          <p14:tracePt t="21509" x="647700" y="2006600"/>
          <p14:tracePt t="21526" x="654050" y="2178050"/>
          <p14:tracePt t="21542" x="673100" y="2254250"/>
          <p14:tracePt t="21558" x="698500" y="2311400"/>
          <p14:tracePt t="21575" x="730250" y="2400300"/>
          <p14:tracePt t="21592" x="762000" y="2451100"/>
          <p14:tracePt t="21608" x="806450" y="2508250"/>
          <p14:tracePt t="21625" x="838200" y="2533650"/>
          <p14:tracePt t="21642" x="927100" y="2584450"/>
          <p14:tracePt t="21658" x="1003300" y="2603500"/>
          <p14:tracePt t="21675" x="1060450" y="2616200"/>
          <p14:tracePt t="21691" x="1104900" y="2622550"/>
          <p14:tracePt t="21708" x="1111250" y="2622550"/>
          <p14:tracePt t="21726" x="1123950" y="2622550"/>
          <p14:tracePt t="21742" x="1130300" y="2622550"/>
          <p14:tracePt t="21759" x="1136650" y="2622550"/>
          <p14:tracePt t="21775" x="1149350" y="2622550"/>
          <p14:tracePt t="21792" x="1155700" y="2622550"/>
          <p14:tracePt t="21808" x="1168400" y="2616200"/>
          <p14:tracePt t="21825" x="1174750" y="2616200"/>
          <p14:tracePt t="21842" x="1181100" y="2609850"/>
          <p14:tracePt t="21858" x="1187450" y="2609850"/>
          <p14:tracePt t="21945" x="1181100" y="2609850"/>
          <p14:tracePt t="21952" x="1168400" y="2609850"/>
          <p14:tracePt t="21959" x="1143000" y="2609850"/>
          <p14:tracePt t="21975" x="1054100" y="2597150"/>
          <p14:tracePt t="21992" x="895350" y="2559050"/>
          <p14:tracePt t="22008" x="704850" y="2514600"/>
          <p14:tracePt t="22025" x="603250" y="2470150"/>
          <p14:tracePt t="22042" x="488950" y="2413000"/>
          <p14:tracePt t="22058" x="438150" y="2362200"/>
          <p14:tracePt t="22075" x="400050" y="2324100"/>
          <p14:tracePt t="22091" x="355600" y="2254250"/>
          <p14:tracePt t="22108" x="336550" y="2203450"/>
          <p14:tracePt t="22125" x="323850" y="2120900"/>
          <p14:tracePt t="22142" x="323850" y="2063750"/>
          <p14:tracePt t="22158" x="330200" y="2006600"/>
          <p14:tracePt t="22175" x="330200" y="2000250"/>
        </p14:tracePtLst>
      </p14:laserTrace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D50188F-11D5-136D-E968-2442D3489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 pitchFamily="34" charset="0"/>
              </a:rPr>
              <a:t>Cas particulier de la physiopathologie de l’allergie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4FBCD6D-CE68-9E87-39CB-C2225C9B8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Lambrecht BN, Persson EK,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Hammad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H.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Myeloid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Asthma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Microbiol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Spectr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2017; 5.</a:t>
            </a:r>
          </a:p>
          <a:p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21B96E-342C-90C7-45BA-253242F90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354" y="644896"/>
            <a:ext cx="8527280" cy="535609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396"/>
    </mc:Choice>
    <mc:Fallback>
      <p:transition spd="slow" advTm="120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414" x="5962650" y="1377950"/>
          <p14:tracePt t="5422" x="5956300" y="1377950"/>
          <p14:tracePt t="5434" x="5956300" y="1371600"/>
          <p14:tracePt t="5445" x="5949950" y="1371600"/>
          <p14:tracePt t="5462" x="5937250" y="1365250"/>
          <p14:tracePt t="5479" x="5924550" y="1358900"/>
          <p14:tracePt t="5496" x="5905500" y="1346200"/>
          <p14:tracePt t="5512" x="5899150" y="1346200"/>
          <p14:tracePt t="5529" x="5886450" y="1339850"/>
          <p14:tracePt t="5545" x="5880100" y="1339850"/>
          <p14:tracePt t="5562" x="5873750" y="1333500"/>
          <p14:tracePt t="5579" x="5842000" y="1320800"/>
          <p14:tracePt t="5596" x="5829300" y="1314450"/>
          <p14:tracePt t="5612" x="5822950" y="1308100"/>
          <p14:tracePt t="5629" x="5810250" y="1308100"/>
          <p14:tracePt t="5645" x="5803900" y="1301750"/>
          <p14:tracePt t="5679" x="5797550" y="1301750"/>
          <p14:tracePt t="5709" x="5797550" y="1295400"/>
          <p14:tracePt t="5737" x="5797550" y="1289050"/>
          <p14:tracePt t="5785" x="5797550" y="1282700"/>
          <p14:tracePt t="5798" x="5803900" y="1282700"/>
          <p14:tracePt t="5826" x="5803900" y="1276350"/>
          <p14:tracePt t="5861" x="5810250" y="1276350"/>
          <p14:tracePt t="5894" x="5816600" y="1276350"/>
          <p14:tracePt t="6013" x="5816600" y="1270000"/>
          <p14:tracePt t="6032" x="5816600" y="1263650"/>
          <p14:tracePt t="6066" x="5816600" y="1257300"/>
          <p14:tracePt t="6094" x="5816600" y="1250950"/>
          <p14:tracePt t="6115" x="5810250" y="1250950"/>
          <p14:tracePt t="6123" x="5810250" y="1244600"/>
          <p14:tracePt t="6135" x="5810250" y="1238250"/>
          <p14:tracePt t="6149" x="5810250" y="1231900"/>
          <p14:tracePt t="6162" x="5803900" y="1231900"/>
          <p14:tracePt t="6179" x="5797550" y="1225550"/>
          <p14:tracePt t="6195" x="5797550" y="1212850"/>
          <p14:tracePt t="6212" x="5784850" y="1206500"/>
          <p14:tracePt t="6229" x="5778500" y="1200150"/>
          <p14:tracePt t="6245" x="5727700" y="1162050"/>
          <p14:tracePt t="6262" x="5676900" y="1130300"/>
          <p14:tracePt t="6279" x="5562600" y="1054100"/>
          <p14:tracePt t="6295" x="5467350" y="1003300"/>
          <p14:tracePt t="6312" x="5422900" y="984250"/>
          <p14:tracePt t="6329" x="5340350" y="939800"/>
          <p14:tracePt t="6345" x="5289550" y="927100"/>
          <p14:tracePt t="6362" x="5175250" y="889000"/>
          <p14:tracePt t="6379" x="5073650" y="869950"/>
          <p14:tracePt t="6396" x="4978400" y="844550"/>
          <p14:tracePt t="6412" x="4832350" y="819150"/>
          <p14:tracePt t="6429" x="4737100" y="812800"/>
          <p14:tracePt t="6445" x="4610100" y="812800"/>
          <p14:tracePt t="6462" x="4527550" y="825500"/>
          <p14:tracePt t="6479" x="4438650" y="844550"/>
          <p14:tracePt t="6495" x="4375150" y="876300"/>
          <p14:tracePt t="6512" x="4337050" y="895350"/>
          <p14:tracePt t="6529" x="4260850" y="933450"/>
          <p14:tracePt t="6545" x="4222750" y="958850"/>
          <p14:tracePt t="6562" x="4184650" y="977900"/>
          <p14:tracePt t="6864" x="4178300" y="977900"/>
          <p14:tracePt t="6871" x="4152900" y="977900"/>
          <p14:tracePt t="6879" x="4108450" y="984250"/>
          <p14:tracePt t="6895" x="3956050" y="984250"/>
          <p14:tracePt t="6912" x="3733800" y="984250"/>
          <p14:tracePt t="6929" x="3638550" y="990600"/>
          <p14:tracePt t="6945" x="3568700" y="996950"/>
          <p14:tracePt t="6962" x="3492500" y="996950"/>
          <p14:tracePt t="6979" x="3454400" y="1009650"/>
          <p14:tracePt t="6995" x="3371850" y="1047750"/>
          <p14:tracePt t="7012" x="3327400" y="1079500"/>
          <p14:tracePt t="7029" x="3282950" y="1104900"/>
          <p14:tracePt t="7045" x="3257550" y="1143000"/>
          <p14:tracePt t="7062" x="3213100" y="1219200"/>
          <p14:tracePt t="7079" x="3162300" y="1327150"/>
          <p14:tracePt t="7095" x="3149600" y="1390650"/>
          <p14:tracePt t="7113" x="3136900" y="1504950"/>
          <p14:tracePt t="7129" x="3136900" y="1574800"/>
          <p14:tracePt t="7145" x="3143250" y="1631950"/>
          <p14:tracePt t="7162" x="3162300" y="1708150"/>
          <p14:tracePt t="7179" x="3168650" y="1739900"/>
          <p14:tracePt t="7195" x="3194050" y="1790700"/>
          <p14:tracePt t="7212" x="3219450" y="1816100"/>
          <p14:tracePt t="7229" x="3276600" y="1866900"/>
          <p14:tracePt t="7245" x="3333750" y="1905000"/>
          <p14:tracePt t="7262" x="3473450" y="1962150"/>
          <p14:tracePt t="7279" x="3594100" y="2006600"/>
          <p14:tracePt t="7295" x="3727450" y="2032000"/>
          <p14:tracePt t="7312" x="3867150" y="2057400"/>
          <p14:tracePt t="7329" x="3937000" y="2070100"/>
          <p14:tracePt t="7345" x="4057650" y="2076450"/>
          <p14:tracePt t="7362" x="4127500" y="2082800"/>
          <p14:tracePt t="7379" x="4197350" y="2082800"/>
          <p14:tracePt t="7395" x="4362450" y="2070100"/>
          <p14:tracePt t="7412" x="4470400" y="2038350"/>
          <p14:tracePt t="7429" x="4597400" y="2012950"/>
          <p14:tracePt t="7445" x="4654550" y="1987550"/>
          <p14:tracePt t="7462" x="4724400" y="1968500"/>
          <p14:tracePt t="7479" x="4743450" y="1955800"/>
          <p14:tracePt t="7495" x="4756150" y="1955800"/>
          <p14:tracePt t="7512" x="4768850" y="1943100"/>
          <p14:tracePt t="7529" x="4775200" y="1943100"/>
          <p14:tracePt t="7546" x="4781550" y="1943100"/>
          <p14:tracePt t="7658" x="4781550" y="1949450"/>
          <p14:tracePt t="7678" x="4781550" y="1955800"/>
          <p14:tracePt t="7685" x="4775200" y="1955800"/>
          <p14:tracePt t="7695" x="4775200" y="1962150"/>
          <p14:tracePt t="7713" x="4749800" y="1974850"/>
          <p14:tracePt t="7729" x="4724400" y="1981200"/>
          <p14:tracePt t="7745" x="4692650" y="1987550"/>
          <p14:tracePt t="7762" x="4546600" y="1993900"/>
          <p14:tracePt t="7779" x="4368800" y="1968500"/>
          <p14:tracePt t="7796" x="4114800" y="1917700"/>
          <p14:tracePt t="7812" x="3943350" y="1879600"/>
          <p14:tracePt t="7829" x="3752850" y="1797050"/>
          <p14:tracePt t="7845" x="3460750" y="1606550"/>
          <p14:tracePt t="7862" x="3340100" y="1498600"/>
          <p14:tracePt t="7879" x="3263900" y="1403350"/>
          <p14:tracePt t="7895" x="3232150" y="1333500"/>
          <p14:tracePt t="7912" x="3225800" y="1276350"/>
          <p14:tracePt t="7929" x="3225800" y="1212850"/>
          <p14:tracePt t="7945" x="3244850" y="1168400"/>
          <p14:tracePt t="7962" x="3581400" y="908050"/>
          <p14:tracePt t="7979" x="4165600" y="647700"/>
          <p14:tracePt t="7995" x="5264150" y="469900"/>
          <p14:tracePt t="8012" x="6026150" y="501650"/>
          <p14:tracePt t="8030" x="6889750" y="679450"/>
          <p14:tracePt t="8045" x="7226300" y="800100"/>
          <p14:tracePt t="8062" x="7416800" y="882650"/>
          <p14:tracePt t="8079" x="7575550" y="1009650"/>
          <p14:tracePt t="8095" x="7626350" y="1104900"/>
          <p14:tracePt t="8396" x="7721600" y="1092200"/>
          <p14:tracePt t="8403" x="7874000" y="1066800"/>
          <p14:tracePt t="8412" x="7969250" y="1054100"/>
          <p14:tracePt t="8429" x="8210550" y="1041400"/>
          <p14:tracePt t="8445" x="8356600" y="1041400"/>
          <p14:tracePt t="8462" x="8483600" y="1047750"/>
          <p14:tracePt t="8479" x="8680450" y="1079500"/>
          <p14:tracePt t="8495" x="8782050" y="1098550"/>
          <p14:tracePt t="8512" x="8947150" y="1162050"/>
          <p14:tracePt t="8529" x="9036050" y="1219200"/>
          <p14:tracePt t="8546" x="9137650" y="1289050"/>
          <p14:tracePt t="8562" x="9207500" y="1365250"/>
          <p14:tracePt t="8579" x="9264650" y="1447800"/>
          <p14:tracePt t="8595" x="9315450" y="1593850"/>
          <p14:tracePt t="8612" x="9321800" y="1670050"/>
          <p14:tracePt t="8629" x="9302750" y="1771650"/>
          <p14:tracePt t="8645" x="9220200" y="1911350"/>
          <p14:tracePt t="8662" x="9169400" y="1974850"/>
          <p14:tracePt t="8679" x="9080500" y="2044700"/>
          <p14:tracePt t="8695" x="9010650" y="2082800"/>
          <p14:tracePt t="8712" x="8928100" y="2114550"/>
          <p14:tracePt t="8729" x="8731250" y="2146300"/>
          <p14:tracePt t="8745" x="8553450" y="2146300"/>
          <p14:tracePt t="8762" x="8331200" y="2114550"/>
          <p14:tracePt t="8778" x="8204200" y="2089150"/>
          <p14:tracePt t="8795" x="8096250" y="2044700"/>
          <p14:tracePt t="8812" x="7943850" y="1974850"/>
          <p14:tracePt t="8829" x="7835900" y="1917700"/>
          <p14:tracePt t="8846" x="7721600" y="1854200"/>
          <p14:tracePt t="8862" x="7670800" y="1816100"/>
          <p14:tracePt t="8878" x="7600950" y="1739900"/>
          <p14:tracePt t="8895" x="7550150" y="1676400"/>
          <p14:tracePt t="8912" x="7518400" y="1625600"/>
          <p14:tracePt t="8929" x="7493000" y="1562100"/>
          <p14:tracePt t="8945" x="7486650" y="1492250"/>
          <p14:tracePt t="8962" x="7499350" y="1371600"/>
          <p14:tracePt t="8979" x="7524750" y="1308100"/>
          <p14:tracePt t="8995" x="7556500" y="1257300"/>
          <p14:tracePt t="9012" x="7670800" y="1149350"/>
          <p14:tracePt t="9029" x="7778750" y="1092200"/>
          <p14:tracePt t="9045" x="7962900" y="1009650"/>
          <p14:tracePt t="9062" x="8083550" y="990600"/>
          <p14:tracePt t="9079" x="8261350" y="984250"/>
          <p14:tracePt t="9095" x="8369300" y="990600"/>
          <p14:tracePt t="9112" x="8445500" y="1016000"/>
          <p14:tracePt t="9129" x="8572500" y="1054100"/>
          <p14:tracePt t="9145" x="8667750" y="1098550"/>
          <p14:tracePt t="9162" x="8769350" y="1149350"/>
          <p14:tracePt t="9179" x="8820150" y="1200150"/>
          <p14:tracePt t="9195" x="8883650" y="1257300"/>
          <p14:tracePt t="9212" x="8915400" y="1314450"/>
          <p14:tracePt t="9230" x="8959850" y="1441450"/>
          <p14:tracePt t="9245" x="8953500" y="1574800"/>
          <p14:tracePt t="9262" x="8896350" y="1739900"/>
          <p14:tracePt t="9279" x="8763000" y="1974850"/>
          <p14:tracePt t="9295" x="8680450" y="2051050"/>
          <p14:tracePt t="9312" x="8534400" y="2133600"/>
          <p14:tracePt t="9329" x="8451850" y="2165350"/>
          <p14:tracePt t="9345" x="8362950" y="2171700"/>
          <p14:tracePt t="9362" x="8229600" y="2171700"/>
          <p14:tracePt t="9379" x="8140700" y="2146300"/>
          <p14:tracePt t="9395" x="8007350" y="2082800"/>
          <p14:tracePt t="9412" x="7912100" y="2019300"/>
          <p14:tracePt t="9429" x="7785100" y="1917700"/>
          <p14:tracePt t="9445" x="7721600" y="1816100"/>
          <p14:tracePt t="9462" x="7683500" y="1746250"/>
          <p14:tracePt t="9479" x="7639050" y="1651000"/>
          <p14:tracePt t="9495" x="7626350" y="1593850"/>
          <p14:tracePt t="9512" x="7607300" y="1536700"/>
          <p14:tracePt t="9529" x="7607300" y="1517650"/>
          <p14:tracePt t="9545" x="7607300" y="1498600"/>
          <p14:tracePt t="9562" x="7607300" y="1485900"/>
          <p14:tracePt t="9579" x="7620000" y="1447800"/>
          <p14:tracePt t="9595" x="7689850" y="1352550"/>
          <p14:tracePt t="9612" x="7715250" y="1314450"/>
          <p14:tracePt t="9629" x="7734300" y="1289050"/>
          <p14:tracePt t="9645" x="7740650" y="1282700"/>
          <p14:tracePt t="9663" x="7747000" y="1270000"/>
          <p14:tracePt t="9679" x="7747000" y="1263650"/>
          <p14:tracePt t="9695" x="7753350" y="1257300"/>
          <p14:tracePt t="9712" x="7791450" y="1212850"/>
          <p14:tracePt t="9729" x="7848600" y="1162050"/>
          <p14:tracePt t="9745" x="7937500" y="1098550"/>
          <p14:tracePt t="9762" x="7994650" y="1066800"/>
          <p14:tracePt t="9779" x="8070850" y="1060450"/>
          <p14:tracePt t="9795" x="8204200" y="1054100"/>
          <p14:tracePt t="9812" x="8312150" y="1060450"/>
          <p14:tracePt t="9829" x="8483600" y="1104900"/>
          <p14:tracePt t="9845" x="8591550" y="1143000"/>
          <p14:tracePt t="9862" x="8705850" y="1200150"/>
          <p14:tracePt t="9879" x="8775700" y="1238250"/>
          <p14:tracePt t="9895" x="8845550" y="1276350"/>
          <p14:tracePt t="9912" x="8921750" y="1327150"/>
          <p14:tracePt t="9929" x="8959850" y="1371600"/>
          <p14:tracePt t="9945" x="9010650" y="1485900"/>
          <p14:tracePt t="9962" x="9023350" y="1606550"/>
          <p14:tracePt t="9979" x="9010650" y="1746250"/>
          <p14:tracePt t="9995" x="8909050" y="1993900"/>
          <p14:tracePt t="10012" x="8820150" y="2120900"/>
          <p14:tracePt t="10029" x="8712200" y="2216150"/>
          <p14:tracePt t="10045" x="8629650" y="2247900"/>
          <p14:tracePt t="10062" x="8477250" y="2266950"/>
          <p14:tracePt t="10079" x="8388350" y="2254250"/>
          <p14:tracePt t="10096" x="8305800" y="2222500"/>
          <p14:tracePt t="10112" x="8185150" y="2152650"/>
          <p14:tracePt t="10129" x="8096250" y="2089150"/>
          <p14:tracePt t="10145" x="7975600" y="1924050"/>
          <p14:tracePt t="10162" x="7924800" y="1790700"/>
          <p14:tracePt t="10179" x="7912100" y="1524000"/>
          <p14:tracePt t="10196" x="7956550" y="1371600"/>
          <p14:tracePt t="10212" x="8026400" y="1238250"/>
          <p14:tracePt t="10229" x="8115300" y="1117600"/>
          <p14:tracePt t="10245" x="8166100" y="1073150"/>
          <p14:tracePt t="10262" x="8255000" y="1041400"/>
          <p14:tracePt t="10279" x="8324850" y="1035050"/>
          <p14:tracePt t="10296" x="8394700" y="1035050"/>
          <p14:tracePt t="10854" x="8216900" y="1149350"/>
          <p14:tracePt t="10860" x="7962900" y="1308100"/>
          <p14:tracePt t="10867" x="7708900" y="1428750"/>
          <p14:tracePt t="10879" x="7493000" y="1530350"/>
          <p14:tracePt t="10895" x="6851650" y="1727200"/>
          <p14:tracePt t="10912" x="6350000" y="1822450"/>
          <p14:tracePt t="10931" x="5505450" y="1892300"/>
          <p14:tracePt t="10946" x="5016500" y="1898650"/>
          <p14:tracePt t="10962" x="4667250" y="1879600"/>
          <p14:tracePt t="10979" x="4476750" y="1847850"/>
          <p14:tracePt t="10995" x="4432300" y="1835150"/>
          <p14:tracePt t="11012" x="4406900" y="1803400"/>
          <p14:tracePt t="11029" x="4406900" y="1727200"/>
          <p14:tracePt t="11045" x="4572000" y="1155700"/>
          <p14:tracePt t="11062" x="4749800" y="742950"/>
          <p14:tracePt t="11411" x="4724400" y="742950"/>
          <p14:tracePt t="11417" x="4699000" y="749300"/>
          <p14:tracePt t="11429" x="4660900" y="762000"/>
          <p14:tracePt t="11445" x="4508500" y="812800"/>
          <p14:tracePt t="11462" x="4394200" y="857250"/>
          <p14:tracePt t="11479" x="4184650" y="946150"/>
          <p14:tracePt t="11495" x="3981450" y="1047750"/>
          <p14:tracePt t="11514" x="3797300" y="1149350"/>
          <p14:tracePt t="11529" x="3587750" y="1270000"/>
          <p14:tracePt t="11545" x="3492500" y="1339850"/>
          <p14:tracePt t="11562" x="3409950" y="1390650"/>
          <p14:tracePt t="11579" x="3384550" y="1409700"/>
          <p14:tracePt t="11596" x="3371850" y="1416050"/>
          <p14:tracePt t="11612" x="3365500" y="1422400"/>
          <p14:tracePt t="11630" x="3359150" y="1441450"/>
          <p14:tracePt t="11646" x="3352800" y="1460500"/>
          <p14:tracePt t="11662" x="3346450" y="1479550"/>
          <p14:tracePt t="11679" x="3346450" y="1517650"/>
          <p14:tracePt t="11695" x="3346450" y="1543050"/>
          <p14:tracePt t="11712" x="3352800" y="1555750"/>
          <p14:tracePt t="11729" x="3352800" y="1574800"/>
          <p14:tracePt t="11745" x="3359150" y="1581150"/>
          <p14:tracePt t="11762" x="3365500" y="1593850"/>
          <p14:tracePt t="11779" x="3371850" y="1593850"/>
          <p14:tracePt t="11795" x="3397250" y="1612900"/>
          <p14:tracePt t="11812" x="3441700" y="1625600"/>
          <p14:tracePt t="11830" x="3505200" y="1651000"/>
          <p14:tracePt t="11846" x="3556000" y="1657350"/>
          <p14:tracePt t="11862" x="3600450" y="1663700"/>
          <p14:tracePt t="11879" x="3632200" y="1670050"/>
          <p14:tracePt t="11895" x="3644900" y="1670050"/>
          <p14:tracePt t="11912" x="3663950" y="1670050"/>
          <p14:tracePt t="11930" x="3670300" y="1670050"/>
          <p14:tracePt t="11946" x="3676650" y="1670050"/>
          <p14:tracePt t="11962" x="3689350" y="1670050"/>
          <p14:tracePt t="11979" x="3727450" y="1670050"/>
          <p14:tracePt t="11995" x="3790950" y="1670050"/>
          <p14:tracePt t="12012" x="3829050" y="1663700"/>
          <p14:tracePt t="12029" x="3860800" y="1663700"/>
          <p14:tracePt t="12045" x="3873500" y="1657350"/>
          <p14:tracePt t="12062" x="3879850" y="1651000"/>
          <p14:tracePt t="12078" x="3892550" y="1651000"/>
          <p14:tracePt t="12095" x="3905250" y="1638300"/>
          <p14:tracePt t="12112" x="3968750" y="1600200"/>
          <p14:tracePt t="12129" x="3994150" y="1581150"/>
          <p14:tracePt t="12146" x="4013200" y="1568450"/>
          <p14:tracePt t="12162" x="4025900" y="1562100"/>
          <p14:tracePt t="12195" x="4038600" y="1549400"/>
          <p14:tracePt t="12212" x="4057650" y="1524000"/>
          <p14:tracePt t="12229" x="4095750" y="1479550"/>
          <p14:tracePt t="12245" x="4133850" y="1435100"/>
          <p14:tracePt t="12262" x="4203700" y="1377950"/>
          <p14:tracePt t="12279" x="4248150" y="1339850"/>
          <p14:tracePt t="12295" x="4298950" y="1314450"/>
          <p14:tracePt t="12312" x="4362450" y="1276350"/>
          <p14:tracePt t="12329" x="4419600" y="1250950"/>
          <p14:tracePt t="12346" x="4559300" y="1212850"/>
          <p14:tracePt t="12362" x="4648200" y="1187450"/>
          <p14:tracePt t="12379" x="4730750" y="1174750"/>
          <p14:tracePt t="12395" x="4826000" y="1174750"/>
          <p14:tracePt t="12412" x="4889500" y="1174750"/>
          <p14:tracePt t="12429" x="4953000" y="1187450"/>
          <p14:tracePt t="12445" x="4991100" y="1193800"/>
          <p14:tracePt t="12462" x="5029200" y="1212850"/>
          <p14:tracePt t="12479" x="5111750" y="1244600"/>
          <p14:tracePt t="12495" x="5187950" y="1276350"/>
          <p14:tracePt t="12512" x="5276850" y="1320800"/>
          <p14:tracePt t="12529" x="5314950" y="1352550"/>
          <p14:tracePt t="13006" x="5334000" y="1358900"/>
          <p14:tracePt t="13013" x="5346700" y="1371600"/>
          <p14:tracePt t="13019" x="5359400" y="1384300"/>
          <p14:tracePt t="13029" x="5372100" y="1390650"/>
          <p14:tracePt t="13045" x="5384800" y="1403350"/>
          <p14:tracePt t="13047" x="5391150" y="1409700"/>
          <p14:tracePt t="13062" x="5403850" y="1416050"/>
          <p14:tracePt t="13079" x="5403850" y="1422400"/>
          <p14:tracePt t="13095" x="5416550" y="1428750"/>
          <p14:tracePt t="13112" x="5435600" y="1441450"/>
          <p14:tracePt t="13129" x="5461000" y="1473200"/>
          <p14:tracePt t="13146" x="5473700" y="1485900"/>
          <p14:tracePt t="13162" x="5480050" y="1498600"/>
          <p14:tracePt t="13179" x="5480050" y="1524000"/>
          <p14:tracePt t="13195" x="5480050" y="1555750"/>
          <p14:tracePt t="13212" x="5448300" y="1612900"/>
          <p14:tracePt t="13229" x="5422900" y="1638300"/>
          <p14:tracePt t="13245" x="5397500" y="1676400"/>
          <p14:tracePt t="13262" x="5359400" y="1727200"/>
          <p14:tracePt t="13279" x="5321300" y="1765300"/>
          <p14:tracePt t="13295" x="5245100" y="1816100"/>
          <p14:tracePt t="13312" x="5194300" y="1841500"/>
          <p14:tracePt t="13328" x="5130800" y="1860550"/>
          <p14:tracePt t="13345" x="5022850" y="1885950"/>
          <p14:tracePt t="13362" x="4921250" y="1892300"/>
          <p14:tracePt t="13378" x="4768850" y="1898650"/>
          <p14:tracePt t="13395" x="4641850" y="1898650"/>
          <p14:tracePt t="13412" x="4457700" y="1898650"/>
          <p14:tracePt t="13429" x="4362450" y="1898650"/>
          <p14:tracePt t="13445" x="4267200" y="1892300"/>
          <p14:tracePt t="13462" x="4152900" y="1873250"/>
          <p14:tracePt t="13479" x="4076700" y="1854200"/>
          <p14:tracePt t="13495" x="4000500" y="1809750"/>
          <p14:tracePt t="13512" x="3962400" y="1778000"/>
          <p14:tracePt t="13529" x="3924300" y="1701800"/>
          <p14:tracePt t="13546" x="3911600" y="1638300"/>
          <p14:tracePt t="13562" x="3917950" y="1549400"/>
          <p14:tracePt t="13578" x="3968750" y="1428750"/>
          <p14:tracePt t="13595" x="4013200" y="1371600"/>
          <p14:tracePt t="13612" x="4159250" y="1263650"/>
          <p14:tracePt t="13629" x="4298950" y="1212850"/>
          <p14:tracePt t="13645" x="4559300" y="1168400"/>
          <p14:tracePt t="13662" x="4699000" y="1162050"/>
          <p14:tracePt t="13679" x="4806950" y="1193800"/>
          <p14:tracePt t="13695" x="4953000" y="1289050"/>
          <p14:tracePt t="13712" x="5035550" y="1390650"/>
          <p14:tracePt t="13729" x="5099050" y="1587500"/>
          <p14:tracePt t="13745" x="5111750" y="1714500"/>
          <p14:tracePt t="13762" x="5111750" y="1784350"/>
          <p14:tracePt t="13779" x="5067300" y="1879600"/>
          <p14:tracePt t="13795" x="5010150" y="1943100"/>
          <p14:tracePt t="13812" x="4914900" y="2006600"/>
          <p14:tracePt t="13829" x="4838700" y="2032000"/>
          <p14:tracePt t="13845" x="4673600" y="2038350"/>
          <p14:tracePt t="13862" x="4572000" y="2019300"/>
          <p14:tracePt t="13879" x="4508500" y="1987550"/>
          <p14:tracePt t="13895" x="4464050" y="1968500"/>
          <p14:tracePt t="13912" x="4432300" y="1943100"/>
          <p14:tracePt t="13928" x="4406900" y="1873250"/>
          <p14:tracePt t="13945" x="4394200" y="1784350"/>
          <p14:tracePt t="13962" x="4400550" y="1689100"/>
          <p14:tracePt t="13979" x="4406900" y="1663700"/>
          <p14:tracePt t="13995" x="4406900" y="1651000"/>
          <p14:tracePt t="14012" x="4419600" y="1638300"/>
          <p14:tracePt t="14029" x="4432300" y="1625600"/>
          <p14:tracePt t="14046" x="4527550" y="1593850"/>
          <p14:tracePt t="14062" x="4616450" y="1562100"/>
          <p14:tracePt t="14079" x="4686300" y="1543050"/>
          <p14:tracePt t="14095" x="4730750" y="1530350"/>
          <p14:tracePt t="14112" x="4743450" y="1530350"/>
          <p14:tracePt t="14128" x="4756150" y="1524000"/>
          <p14:tracePt t="14145" x="4762500" y="1524000"/>
          <p14:tracePt t="14162" x="4762500" y="1517650"/>
          <p14:tracePt t="14179" x="4768850" y="1517650"/>
          <p14:tracePt t="14195" x="4768850" y="1511300"/>
          <p14:tracePt t="14212" x="4775200" y="1511300"/>
          <p14:tracePt t="14229" x="4787900" y="1511300"/>
          <p14:tracePt t="14245" x="4794250" y="1511300"/>
          <p14:tracePt t="14278" x="4800600" y="1511300"/>
          <p14:tracePt t="14299" x="4806950" y="1511300"/>
          <p14:tracePt t="14403" x="4813300" y="1511300"/>
          <p14:tracePt t="14409" x="4819650" y="1504950"/>
          <p14:tracePt t="14416" x="4832350" y="1504950"/>
          <p14:tracePt t="14429" x="4851400" y="1498600"/>
          <p14:tracePt t="14445" x="5022850" y="1492250"/>
          <p14:tracePt t="14462" x="5181600" y="1492250"/>
          <p14:tracePt t="14478" x="5359400" y="1492250"/>
          <p14:tracePt t="14495" x="5448300" y="1504950"/>
          <p14:tracePt t="14512" x="5549900" y="1517650"/>
          <p14:tracePt t="14529" x="5670550" y="1549400"/>
          <p14:tracePt t="14547" x="5715000" y="1574800"/>
          <p14:tracePt t="14815" x="5772150" y="1600200"/>
          <p14:tracePt t="14822" x="5842000" y="1625600"/>
          <p14:tracePt t="14828" x="5911850" y="1663700"/>
          <p14:tracePt t="14845" x="6019800" y="1714500"/>
          <p14:tracePt t="14862" x="6096000" y="1758950"/>
          <p14:tracePt t="14879" x="6159500" y="1797050"/>
          <p14:tracePt t="14895" x="6184900" y="1822450"/>
          <p14:tracePt t="14912" x="6203950" y="1835150"/>
          <p14:tracePt t="14929" x="6216650" y="1854200"/>
          <p14:tracePt t="14945" x="6223000" y="1866900"/>
          <p14:tracePt t="14962" x="6229350" y="1879600"/>
          <p14:tracePt t="14979" x="6229350" y="1892300"/>
          <p14:tracePt t="14995" x="6229350" y="1930400"/>
          <p14:tracePt t="15012" x="6223000" y="2000250"/>
          <p14:tracePt t="15029" x="6203950" y="2082800"/>
          <p14:tracePt t="15045" x="6153150" y="2184400"/>
          <p14:tracePt t="15062" x="6115050" y="2235200"/>
          <p14:tracePt t="15079" x="6064250" y="2292350"/>
          <p14:tracePt t="15095" x="6013450" y="2317750"/>
          <p14:tracePt t="15112" x="5924550" y="2349500"/>
          <p14:tracePt t="15129" x="5861050" y="2355850"/>
          <p14:tracePt t="15145" x="5784850" y="2362200"/>
          <p14:tracePt t="15162" x="5695950" y="2362200"/>
          <p14:tracePt t="15179" x="5645150" y="2362200"/>
          <p14:tracePt t="15195" x="5568950" y="2349500"/>
          <p14:tracePt t="15212" x="5524500" y="2336800"/>
          <p14:tracePt t="15229" x="5467350" y="2324100"/>
          <p14:tracePt t="15246" x="5429250" y="2311400"/>
          <p14:tracePt t="15262" x="5391150" y="2286000"/>
          <p14:tracePt t="15279" x="5353050" y="2254250"/>
          <p14:tracePt t="15295" x="5346700" y="2241550"/>
          <p14:tracePt t="15312" x="5334000" y="2203450"/>
          <p14:tracePt t="15329" x="5340350" y="2159000"/>
          <p14:tracePt t="15345" x="5365750" y="2114550"/>
          <p14:tracePt t="15362" x="5454650" y="1987550"/>
          <p14:tracePt t="15379" x="5543550" y="1911350"/>
          <p14:tracePt t="15395" x="5664200" y="1828800"/>
          <p14:tracePt t="15412" x="5746750" y="1797050"/>
          <p14:tracePt t="15429" x="5867400" y="1784350"/>
          <p14:tracePt t="15445" x="5962650" y="1784350"/>
          <p14:tracePt t="15462" x="6076950" y="1809750"/>
          <p14:tracePt t="15478" x="6223000" y="1847850"/>
          <p14:tracePt t="15495" x="6280150" y="1866900"/>
          <p14:tracePt t="15512" x="6356350" y="1924050"/>
          <p14:tracePt t="15529" x="6400800" y="1987550"/>
          <p14:tracePt t="15545" x="6445250" y="2114550"/>
          <p14:tracePt t="15562" x="6451600" y="2184400"/>
          <p14:tracePt t="15579" x="6451600" y="2247900"/>
          <p14:tracePt t="15595" x="6407150" y="2343150"/>
          <p14:tracePt t="15612" x="6375400" y="2387600"/>
          <p14:tracePt t="15628" x="6305550" y="2444750"/>
          <p14:tracePt t="15645" x="6242050" y="2482850"/>
          <p14:tracePt t="15662" x="6096000" y="2520950"/>
          <p14:tracePt t="15679" x="5988050" y="2520950"/>
          <p14:tracePt t="15696" x="5873750" y="2508250"/>
          <p14:tracePt t="15712" x="5740400" y="2470150"/>
          <p14:tracePt t="15728" x="5683250" y="2451100"/>
          <p14:tracePt t="15746" x="5588000" y="2400300"/>
          <p14:tracePt t="15762" x="5543550" y="2381250"/>
          <p14:tracePt t="15779" x="5480050" y="2317750"/>
          <p14:tracePt t="15795" x="5435600" y="2279650"/>
          <p14:tracePt t="15812" x="5397500" y="2235200"/>
          <p14:tracePt t="15828" x="5365750" y="2178050"/>
          <p14:tracePt t="15845" x="5359400" y="2152650"/>
          <p14:tracePt t="15862" x="5353050" y="2139950"/>
          <p14:tracePt t="15878" x="5353050" y="2127250"/>
          <p14:tracePt t="15895" x="5353050" y="2120900"/>
          <p14:tracePt t="15912" x="5353050" y="2114550"/>
          <p14:tracePt t="15929" x="5353050" y="2101850"/>
          <p14:tracePt t="15945" x="5353050" y="2082800"/>
          <p14:tracePt t="15962" x="5353050" y="2076450"/>
          <p14:tracePt t="15979" x="5353050" y="2070100"/>
          <p14:tracePt t="15995" x="5353050" y="2063750"/>
          <p14:tracePt t="16012" x="5353050" y="2057400"/>
          <p14:tracePt t="16076" x="5353050" y="2051050"/>
          <p14:tracePt t="16123" x="5353050" y="2044700"/>
          <p14:tracePt t="16157" x="5353050" y="2038350"/>
          <p14:tracePt t="16171" x="5353050" y="2032000"/>
          <p14:tracePt t="16178" x="5359400" y="2032000"/>
          <p14:tracePt t="16185" x="5359400" y="2025650"/>
          <p14:tracePt t="16195" x="5365750" y="2019300"/>
          <p14:tracePt t="16212" x="5391150" y="1981200"/>
          <p14:tracePt t="16229" x="5467350" y="1898650"/>
          <p14:tracePt t="16246" x="5543550" y="1841500"/>
          <p14:tracePt t="16262" x="5683250" y="1758950"/>
          <p14:tracePt t="16279" x="5765800" y="1727200"/>
          <p14:tracePt t="16295" x="5880100" y="1714500"/>
          <p14:tracePt t="16312" x="5943600" y="1714500"/>
          <p14:tracePt t="16329" x="5988050" y="1714500"/>
          <p14:tracePt t="16345" x="6064250" y="1739900"/>
          <p14:tracePt t="16362" x="6121400" y="1758950"/>
          <p14:tracePt t="16378" x="6191250" y="1797050"/>
          <p14:tracePt t="16395" x="6229350" y="1822450"/>
          <p14:tracePt t="16412" x="6254750" y="1847850"/>
          <p14:tracePt t="16428" x="6305550" y="1885950"/>
          <p14:tracePt t="16445" x="6343650" y="1911350"/>
          <p14:tracePt t="16462" x="6388100" y="1949450"/>
          <p14:tracePt t="16479" x="6400800" y="1962150"/>
          <p14:tracePt t="16495" x="6419850" y="1974850"/>
          <p14:tracePt t="16512" x="6419850" y="1981200"/>
          <p14:tracePt t="16529" x="6426200" y="1987550"/>
          <p14:tracePt t="16545" x="6432550" y="1993900"/>
          <p14:tracePt t="16562" x="6432550" y="2000250"/>
          <p14:tracePt t="16584" x="6432550" y="2006600"/>
          <p14:tracePt t="16618" x="6432550" y="2012950"/>
          <p14:tracePt t="16639" x="6432550" y="2019300"/>
          <p14:tracePt t="16646" x="6432550" y="2025650"/>
          <p14:tracePt t="16659" x="6432550" y="2032000"/>
          <p14:tracePt t="16666" x="6432550" y="2044700"/>
          <p14:tracePt t="16681" x="6426200" y="2051050"/>
          <p14:tracePt t="16695" x="6426200" y="2063750"/>
          <p14:tracePt t="16712" x="6419850" y="2070100"/>
          <p14:tracePt t="16729" x="6407150" y="2095500"/>
          <p14:tracePt t="16746" x="6394450" y="2120900"/>
          <p14:tracePt t="16763" x="6362700" y="2165350"/>
          <p14:tracePt t="16778" x="6330950" y="2203450"/>
          <p14:tracePt t="16795" x="6305550" y="2228850"/>
          <p14:tracePt t="16812" x="6254750" y="2266950"/>
          <p14:tracePt t="16829" x="6223000" y="2286000"/>
          <p14:tracePt t="16845" x="6153150" y="2305050"/>
          <p14:tracePt t="16862" x="6115050" y="2317750"/>
          <p14:tracePt t="16879" x="6089650" y="2317750"/>
          <p14:tracePt t="16895" x="6045200" y="2317750"/>
          <p14:tracePt t="16912" x="6019800" y="2317750"/>
          <p14:tracePt t="16929" x="5975350" y="2317750"/>
          <p14:tracePt t="16945" x="5943600" y="2317750"/>
          <p14:tracePt t="16962" x="5918200" y="2317750"/>
          <p14:tracePt t="16979" x="5886450" y="2317750"/>
          <p14:tracePt t="16995" x="5873750" y="2317750"/>
          <p14:tracePt t="17012" x="5854700" y="2317750"/>
          <p14:tracePt t="17029" x="5822950" y="2317750"/>
          <p14:tracePt t="17045" x="5797550" y="2317750"/>
          <p14:tracePt t="17062" x="5765800" y="2317750"/>
          <p14:tracePt t="17078" x="5734050" y="2317750"/>
          <p14:tracePt t="17095" x="5695950" y="2324100"/>
          <p14:tracePt t="17112" x="5676900" y="2324100"/>
          <p14:tracePt t="17128" x="5664200" y="2330450"/>
          <p14:tracePt t="17146" x="5651500" y="2330450"/>
          <p14:tracePt t="17162" x="5638800" y="2330450"/>
          <p14:tracePt t="17179" x="5619750" y="2336800"/>
          <p14:tracePt t="17196" x="5594350" y="2343150"/>
          <p14:tracePt t="17212" x="5588000" y="2343150"/>
          <p14:tracePt t="17229" x="5581650" y="2349500"/>
          <p14:tracePt t="17245" x="5568950" y="2355850"/>
          <p14:tracePt t="17262" x="5556250" y="2355850"/>
          <p14:tracePt t="17278" x="5467350" y="2362200"/>
          <p14:tracePt t="17296" x="5308600" y="2368550"/>
          <p14:tracePt t="17904" x="5295900" y="2368550"/>
          <p14:tracePt t="17911" x="5289550" y="2374900"/>
          <p14:tracePt t="17918" x="5270500" y="2374900"/>
          <p14:tracePt t="17929" x="5251450" y="2381250"/>
          <p14:tracePt t="17945" x="5175250" y="2387600"/>
          <p14:tracePt t="17962" x="5124450" y="2400300"/>
          <p14:tracePt t="17979" x="5086350" y="2406650"/>
          <p14:tracePt t="17995" x="5041900" y="2419350"/>
          <p14:tracePt t="18012" x="5003800" y="2432050"/>
          <p14:tracePt t="18029" x="4959350" y="2451100"/>
          <p14:tracePt t="18045" x="4921250" y="2463800"/>
          <p14:tracePt t="18062" x="4895850" y="2476500"/>
          <p14:tracePt t="18079" x="4889500" y="2482850"/>
          <p14:tracePt t="18095" x="4876800" y="2489200"/>
          <p14:tracePt t="18112" x="4870450" y="2495550"/>
          <p14:tracePt t="18129" x="4857750" y="2508250"/>
          <p14:tracePt t="18146" x="4838700" y="2520950"/>
          <p14:tracePt t="18162" x="4832350" y="2533650"/>
          <p14:tracePt t="18179" x="4819650" y="2540000"/>
          <p14:tracePt t="18195" x="4819650" y="2546350"/>
          <p14:tracePt t="18212" x="4813300" y="2552700"/>
          <p14:tracePt t="18228" x="4813300" y="2565400"/>
          <p14:tracePt t="18245" x="4806950" y="2597150"/>
          <p14:tracePt t="18262" x="4806950" y="2628900"/>
          <p14:tracePt t="18278" x="4806950" y="2660650"/>
          <p14:tracePt t="18295" x="4819650" y="2736850"/>
          <p14:tracePt t="18312" x="4832350" y="2768600"/>
          <p14:tracePt t="18329" x="4832350" y="2781300"/>
          <p14:tracePt t="18346" x="4838700" y="2794000"/>
          <p14:tracePt t="18362" x="4838700" y="2800350"/>
          <p14:tracePt t="18378" x="4851400" y="2813050"/>
          <p14:tracePt t="18395" x="4857750" y="2825750"/>
          <p14:tracePt t="18412" x="4883150" y="2851150"/>
          <p14:tracePt t="18429" x="4927600" y="2889250"/>
          <p14:tracePt t="18445" x="4959350" y="2914650"/>
          <p14:tracePt t="18462" x="4972050" y="2940050"/>
          <p14:tracePt t="18478" x="4984750" y="2946400"/>
          <p14:tracePt t="18495" x="4997450" y="2952750"/>
          <p14:tracePt t="18512" x="5003800" y="2952750"/>
          <p14:tracePt t="18529" x="5003800" y="2959100"/>
          <p14:tracePt t="18545" x="5010150" y="2959100"/>
          <p14:tracePt t="18562" x="5022850" y="2959100"/>
          <p14:tracePt t="18564" x="5029200" y="2965450"/>
          <p14:tracePt t="18579" x="5060950" y="2971800"/>
          <p14:tracePt t="18595" x="5080000" y="2971800"/>
          <p14:tracePt t="18612" x="5099050" y="2978150"/>
          <p14:tracePt t="18629" x="5105400" y="2978150"/>
          <p14:tracePt t="18647" x="5118100" y="2978150"/>
          <p14:tracePt t="18662" x="5124450" y="2978150"/>
          <p14:tracePt t="18679" x="5137150" y="2978150"/>
          <p14:tracePt t="18695" x="5162550" y="2978150"/>
          <p14:tracePt t="18712" x="5187950" y="2978150"/>
          <p14:tracePt t="18729" x="5213350" y="2978150"/>
          <p14:tracePt t="18745" x="5226050" y="2978150"/>
          <p14:tracePt t="18762" x="5238750" y="2978150"/>
          <p14:tracePt t="18778" x="5251450" y="2978150"/>
          <p14:tracePt t="18812" x="5257800" y="2978150"/>
          <p14:tracePt t="18840" x="5264150" y="2978150"/>
          <p14:tracePt t="18853" x="5276850" y="2978150"/>
          <p14:tracePt t="18862" x="5283200" y="2978150"/>
          <p14:tracePt t="18878" x="5295900" y="2978150"/>
          <p14:tracePt t="18895" x="5340350" y="2978150"/>
          <p14:tracePt t="18912" x="5378450" y="2984500"/>
          <p14:tracePt t="18928" x="5473700" y="2990850"/>
          <p14:tracePt t="18945" x="5562600" y="2997200"/>
          <p14:tracePt t="18962" x="5632450" y="3003550"/>
          <p14:tracePt t="18978" x="5695950" y="3009900"/>
          <p14:tracePt t="18995" x="5721350" y="3016250"/>
          <p14:tracePt t="19327" x="5740400" y="3016250"/>
          <p14:tracePt t="19334" x="5765800" y="3009900"/>
          <p14:tracePt t="19346" x="5803900" y="2997200"/>
          <p14:tracePt t="19362" x="5924550" y="2984500"/>
          <p14:tracePt t="19378" x="6013450" y="2978150"/>
          <p14:tracePt t="19395" x="6089650" y="2978150"/>
          <p14:tracePt t="19412" x="6191250" y="2978150"/>
          <p14:tracePt t="19428" x="6261100" y="2978150"/>
          <p14:tracePt t="19445" x="6350000" y="2978150"/>
          <p14:tracePt t="19462" x="6388100" y="2978150"/>
          <p14:tracePt t="19479" x="6432550" y="2978150"/>
          <p14:tracePt t="19495" x="6438900" y="2978150"/>
          <p14:tracePt t="19512" x="6451600" y="2978150"/>
          <p14:tracePt t="19528" x="6464300" y="2978150"/>
          <p14:tracePt t="19547" x="6470650" y="2978150"/>
          <p14:tracePt t="19562" x="6477000" y="2978150"/>
          <p14:tracePt t="19579" x="6483350" y="2978150"/>
          <p14:tracePt t="19595" x="6496050" y="2971800"/>
          <p14:tracePt t="19612" x="6508750" y="2971800"/>
          <p14:tracePt t="19628" x="6521450" y="2965450"/>
          <p14:tracePt t="19645" x="6534150" y="2965450"/>
          <p14:tracePt t="19662" x="6553200" y="2952750"/>
          <p14:tracePt t="19678" x="6565900" y="2946400"/>
          <p14:tracePt t="19695" x="6572250" y="2946400"/>
          <p14:tracePt t="19712" x="6584950" y="2933700"/>
          <p14:tracePt t="19728" x="6591300" y="2927350"/>
          <p14:tracePt t="19745" x="6604000" y="2901950"/>
          <p14:tracePt t="19762" x="6623050" y="2857500"/>
          <p14:tracePt t="19778" x="6623050" y="2819400"/>
          <p14:tracePt t="19795" x="6623050" y="2774950"/>
          <p14:tracePt t="19812" x="6623050" y="2743200"/>
          <p14:tracePt t="19829" x="6623050" y="2717800"/>
          <p14:tracePt t="19846" x="6623050" y="2698750"/>
          <p14:tracePt t="19862" x="6616700" y="2667000"/>
          <p14:tracePt t="19878" x="6597650" y="2622550"/>
          <p14:tracePt t="19895" x="6584950" y="2609850"/>
          <p14:tracePt t="19912" x="6578600" y="2597150"/>
          <p14:tracePt t="19928" x="6572250" y="2590800"/>
          <p14:tracePt t="19945" x="6565900" y="2584450"/>
          <p14:tracePt t="19962" x="6540500" y="2559050"/>
          <p14:tracePt t="19978" x="6483350" y="2520950"/>
          <p14:tracePt t="19995" x="6375400" y="2451100"/>
          <p14:tracePt t="20012" x="6343650" y="2425700"/>
          <p14:tracePt t="20028" x="6318250" y="2413000"/>
          <p14:tracePt t="20046" x="6305550" y="2413000"/>
          <p14:tracePt t="20062" x="6299200" y="2406650"/>
          <p14:tracePt t="20078" x="6267450" y="2400300"/>
          <p14:tracePt t="20095" x="6210300" y="2393950"/>
          <p14:tracePt t="20112" x="6032500" y="2362200"/>
          <p14:tracePt t="20128" x="5892800" y="2343150"/>
          <p14:tracePt t="20145" x="5740400" y="2330450"/>
          <p14:tracePt t="20162" x="5670550" y="2324100"/>
          <p14:tracePt t="20179" x="5626100" y="2324100"/>
          <p14:tracePt t="20195" x="5562600" y="2317750"/>
          <p14:tracePt t="20212" x="5524500" y="2317750"/>
          <p14:tracePt t="20229" x="5467350" y="2317750"/>
          <p14:tracePt t="20245" x="5435600" y="2324100"/>
          <p14:tracePt t="20262" x="5384800" y="2343150"/>
          <p14:tracePt t="20279" x="5353050" y="2362200"/>
          <p14:tracePt t="20295" x="5334000" y="2374900"/>
          <p14:tracePt t="20312" x="5295900" y="2400300"/>
          <p14:tracePt t="20328" x="5270500" y="2419350"/>
          <p14:tracePt t="20345" x="5238750" y="2451100"/>
          <p14:tracePt t="20362" x="5226050" y="2457450"/>
          <p14:tracePt t="20379" x="5213350" y="2476500"/>
          <p14:tracePt t="20395" x="5200650" y="2482850"/>
          <p14:tracePt t="20412" x="5187950" y="2495550"/>
          <p14:tracePt t="20428" x="5143500" y="2546350"/>
          <p14:tracePt t="20445" x="5130800" y="2571750"/>
          <p14:tracePt t="20462" x="5118100" y="2590800"/>
          <p14:tracePt t="20478" x="5118100" y="2597150"/>
          <p14:tracePt t="20495" x="5111750" y="2603500"/>
          <p14:tracePt t="20512" x="5111750" y="2609850"/>
          <p14:tracePt t="20528" x="5105400" y="2616200"/>
          <p14:tracePt t="20545" x="5105400" y="2641600"/>
          <p14:tracePt t="20562" x="5105400" y="2679700"/>
          <p14:tracePt t="20579" x="5124450" y="2755900"/>
          <p14:tracePt t="20595" x="5149850" y="2806700"/>
          <p14:tracePt t="20612" x="5175250" y="2838450"/>
          <p14:tracePt t="20628" x="5207000" y="2876550"/>
          <p14:tracePt t="20645" x="5238750" y="2901950"/>
          <p14:tracePt t="20662" x="5289550" y="2933700"/>
          <p14:tracePt t="20679" x="5340350" y="2946400"/>
          <p14:tracePt t="20695" x="5397500" y="2965450"/>
          <p14:tracePt t="20712" x="5511800" y="2984500"/>
          <p14:tracePt t="20728" x="5588000" y="2997200"/>
          <p14:tracePt t="20745" x="5734050" y="2997200"/>
          <p14:tracePt t="20762" x="5810250" y="2997200"/>
          <p14:tracePt t="20779" x="5886450" y="2997200"/>
          <p14:tracePt t="20795" x="5905500" y="2997200"/>
          <p14:tracePt t="20813" x="5918200" y="2997200"/>
          <p14:tracePt t="20828" x="5930900" y="2997200"/>
          <p14:tracePt t="20845" x="5937250" y="2997200"/>
          <p14:tracePt t="20862" x="5943600" y="2997200"/>
          <p14:tracePt t="20878" x="5949950" y="2997200"/>
          <p14:tracePt t="20912" x="5956300" y="2990850"/>
          <p14:tracePt t="20978" x="5956300" y="2984500"/>
          <p14:tracePt t="21005" x="5956300" y="2978150"/>
          <p14:tracePt t="21040" x="5949950" y="2978150"/>
          <p14:tracePt t="21074" x="5943600" y="2978150"/>
          <p14:tracePt t="21178" x="5937250" y="2978150"/>
          <p14:tracePt t="21232" x="5937250" y="2971800"/>
          <p14:tracePt t="21239" x="5930900" y="2971800"/>
          <p14:tracePt t="21273" x="5924550" y="2965450"/>
          <p14:tracePt t="21287" x="5918200" y="2965450"/>
          <p14:tracePt t="21301" x="5918200" y="2959100"/>
          <p14:tracePt t="21308" x="5899150" y="2946400"/>
          <p14:tracePt t="21314" x="5854700" y="2914650"/>
          <p14:tracePt t="21328" x="5562600" y="2679700"/>
          <p14:tracePt t="21345" x="5175250" y="2381250"/>
          <p14:tracePt t="21362" x="4845050" y="2108200"/>
          <p14:tracePt t="21378" x="4724400" y="2019300"/>
          <p14:tracePt t="21395" x="4667250" y="1981200"/>
          <p14:tracePt t="21412" x="4641850" y="1962150"/>
          <p14:tracePt t="21428" x="4629150" y="1955800"/>
          <p14:tracePt t="21445" x="4610100" y="1955800"/>
          <p14:tracePt t="21783" x="4597400" y="1943100"/>
          <p14:tracePt t="21790" x="4584700" y="1936750"/>
          <p14:tracePt t="21797" x="4572000" y="1924050"/>
          <p14:tracePt t="21812" x="4546600" y="1917700"/>
          <p14:tracePt t="21828" x="4521200" y="1905000"/>
          <p14:tracePt t="21845" x="4457700" y="1885950"/>
          <p14:tracePt t="21862" x="4425950" y="1885950"/>
          <p14:tracePt t="21879" x="4375150" y="1885950"/>
          <p14:tracePt t="21895" x="4343400" y="1885950"/>
          <p14:tracePt t="21912" x="4330700" y="1892300"/>
          <p14:tracePt t="21928" x="4311650" y="1892300"/>
          <p14:tracePt t="21945" x="4305300" y="1898650"/>
          <p14:tracePt t="21963" x="4298950" y="1905000"/>
          <p14:tracePt t="21978" x="4292600" y="1911350"/>
          <p14:tracePt t="21995" x="4292600" y="1917700"/>
          <p14:tracePt t="22012" x="4292600" y="1924050"/>
          <p14:tracePt t="22028" x="4292600" y="1936750"/>
          <p14:tracePt t="22045" x="4292600" y="1987550"/>
          <p14:tracePt t="22062" x="4292600" y="2000250"/>
          <p14:tracePt t="22079" x="4292600" y="2032000"/>
          <p14:tracePt t="22095" x="4292600" y="2057400"/>
          <p14:tracePt t="22112" x="4305300" y="2089150"/>
          <p14:tracePt t="22128" x="4305300" y="2114550"/>
          <p14:tracePt t="22145" x="4311650" y="2127250"/>
          <p14:tracePt t="22162" x="4343400" y="2165350"/>
          <p14:tracePt t="22178" x="4375150" y="2209800"/>
          <p14:tracePt t="22196" x="4413250" y="2247900"/>
          <p14:tracePt t="22212" x="4419600" y="2260600"/>
          <p14:tracePt t="22229" x="4425950" y="2266950"/>
          <p14:tracePt t="22245" x="4432300" y="2279650"/>
          <p14:tracePt t="22262" x="4438650" y="2279650"/>
          <p14:tracePt t="22278" x="4438650" y="2286000"/>
          <p14:tracePt t="22295" x="4445000" y="2292350"/>
          <p14:tracePt t="22416" x="4445000" y="2298700"/>
          <p14:tracePt t="22478" x="4438650" y="2298700"/>
          <p14:tracePt t="22491" x="4432300" y="2298700"/>
          <p14:tracePt t="22512" x="4425950" y="2298700"/>
          <p14:tracePt t="22532" x="4419600" y="2298700"/>
          <p14:tracePt t="22568" x="4413250" y="2298700"/>
          <p14:tracePt t="22581" x="4406900" y="2298700"/>
          <p14:tracePt t="22595" x="4406900" y="2305050"/>
          <p14:tracePt t="22608" x="4400550" y="2311400"/>
          <p14:tracePt t="22650" x="4400550" y="2317750"/>
          <p14:tracePt t="22684" x="4400550" y="2324100"/>
          <p14:tracePt t="22739" x="4406900" y="2324100"/>
          <p14:tracePt t="22753" x="4413250" y="2324100"/>
          <p14:tracePt t="22787" x="4419600" y="2324100"/>
          <p14:tracePt t="22822" x="4425950" y="2324100"/>
          <p14:tracePt t="22856" x="4432300" y="2324100"/>
          <p14:tracePt t="22869" x="4438650" y="2324100"/>
          <p14:tracePt t="22925" x="4445000" y="2324100"/>
          <p14:tracePt t="23001" x="4445000" y="2317750"/>
          <p14:tracePt t="23021" x="4451350" y="2317750"/>
          <p14:tracePt t="23035" x="4451350" y="2311400"/>
          <p14:tracePt t="23146" x="4451350" y="2305050"/>
          <p14:tracePt t="23420" x="4451350" y="2298700"/>
          <p14:tracePt t="23454" x="4451350" y="2292350"/>
          <p14:tracePt t="23468" x="4451350" y="2286000"/>
          <p14:tracePt t="23475" x="4451350" y="2279650"/>
          <p14:tracePt t="23496" x="4451350" y="2273300"/>
          <p14:tracePt t="23509" x="4451350" y="2266950"/>
          <p14:tracePt t="23517" x="4451350" y="2260600"/>
          <p14:tracePt t="23529" x="4451350" y="2254250"/>
          <p14:tracePt t="23545" x="4451350" y="2241550"/>
          <p14:tracePt t="23562" x="4451350" y="2222500"/>
          <p14:tracePt t="23579" x="4451350" y="2184400"/>
          <p14:tracePt t="23596" x="4451350" y="2165350"/>
          <p14:tracePt t="23612" x="4451350" y="2146300"/>
          <p14:tracePt t="23628" x="4451350" y="2139950"/>
          <p14:tracePt t="23645" x="4451350" y="2133600"/>
          <p14:tracePt t="23662" x="4451350" y="2120900"/>
          <p14:tracePt t="23678" x="4451350" y="2095500"/>
          <p14:tracePt t="23695" x="4451350" y="2044700"/>
          <p14:tracePt t="23712" x="4451350" y="2032000"/>
          <p14:tracePt t="23729" x="4451350" y="2019300"/>
          <p14:tracePt t="23745" x="4451350" y="2006600"/>
          <p14:tracePt t="23762" x="4451350" y="2000250"/>
          <p14:tracePt t="23779" x="4451350" y="1987550"/>
          <p14:tracePt t="23818" x="4451350" y="1981200"/>
          <p14:tracePt t="23832" x="4451350" y="1974850"/>
          <p14:tracePt t="23846" x="4451350" y="1968500"/>
          <p14:tracePt t="23862" x="4451350" y="1962150"/>
          <p14:tracePt t="23879" x="4457700" y="1955800"/>
          <p14:tracePt t="23895" x="4470400" y="1943100"/>
          <p14:tracePt t="23912" x="4489450" y="1917700"/>
          <p14:tracePt t="23928" x="4514850" y="1885950"/>
          <p14:tracePt t="23945" x="4540250" y="1854200"/>
          <p14:tracePt t="23963" x="4552950" y="1841500"/>
          <p14:tracePt t="23979" x="4559300" y="1835150"/>
          <p14:tracePt t="23995" x="4565650" y="1835150"/>
          <p14:tracePt t="24029" x="4572000" y="1835150"/>
          <p14:tracePt t="24046" x="4578350" y="1835150"/>
          <p14:tracePt t="24062" x="4591050" y="1835150"/>
          <p14:tracePt t="24078" x="4597400" y="1835150"/>
          <p14:tracePt t="24096" x="4622800" y="1835150"/>
          <p14:tracePt t="24113" x="4641850" y="1835150"/>
          <p14:tracePt t="24128" x="4648200" y="1835150"/>
          <p14:tracePt t="24145" x="4660900" y="1835150"/>
          <p14:tracePt t="24162" x="4667250" y="1835150"/>
          <p14:tracePt t="24178" x="4673600" y="1835150"/>
          <p14:tracePt t="24195" x="4679950" y="1835150"/>
          <p14:tracePt t="24212" x="4692650" y="1835150"/>
          <p14:tracePt t="24228" x="4699000" y="1835150"/>
          <p14:tracePt t="24245" x="4718050" y="1847850"/>
          <p14:tracePt t="24262" x="4724400" y="1854200"/>
          <p14:tracePt t="24279" x="4730750" y="1860550"/>
          <p14:tracePt t="24295" x="4730750" y="1866900"/>
          <p14:tracePt t="24312" x="4730750" y="1873250"/>
          <p14:tracePt t="24328" x="4730750" y="1885950"/>
          <p14:tracePt t="24345" x="4730750" y="1898650"/>
          <p14:tracePt t="24363" x="4724400" y="1911350"/>
          <p14:tracePt t="24379" x="4724400" y="1917700"/>
          <p14:tracePt t="24395" x="4718050" y="1924050"/>
          <p14:tracePt t="24412" x="4718050" y="1936750"/>
          <p14:tracePt t="24428" x="4711700" y="1936750"/>
          <p14:tracePt t="24445" x="4705350" y="1949450"/>
          <p14:tracePt t="24478" x="4699000" y="1962150"/>
          <p14:tracePt t="24512" x="4692650" y="1962150"/>
          <p14:tracePt t="24528" x="4679950" y="1968500"/>
          <p14:tracePt t="24562" x="4673600" y="1974850"/>
          <p14:tracePt t="24578" x="4667250" y="1974850"/>
          <p14:tracePt t="24595" x="4660900" y="1974850"/>
          <p14:tracePt t="24623" x="4654550" y="1974850"/>
          <p14:tracePt t="24637" x="4648200" y="1974850"/>
          <p14:tracePt t="24673" x="4641850" y="1974850"/>
          <p14:tracePt t="24699" x="4635500" y="1974850"/>
          <p14:tracePt t="24705" x="4635500" y="1968500"/>
          <p14:tracePt t="24733" x="4635500" y="1962150"/>
          <p14:tracePt t="24740" x="4635500" y="1955800"/>
          <p14:tracePt t="24761" x="4635500" y="1949450"/>
          <p14:tracePt t="24774" x="4635500" y="1943100"/>
          <p14:tracePt t="24781" x="4635500" y="1936750"/>
          <p14:tracePt t="24795" x="4635500" y="1930400"/>
          <p14:tracePt t="24812" x="4635500" y="1924050"/>
          <p14:tracePt t="24830" x="4635500" y="1917700"/>
          <p14:tracePt t="24845" x="4635500" y="1911350"/>
          <p14:tracePt t="24862" x="4635500" y="1905000"/>
          <p14:tracePt t="24878" x="4635500" y="1898650"/>
          <p14:tracePt t="24895" x="4641850" y="1892300"/>
          <p14:tracePt t="24912" x="4641850" y="1879600"/>
          <p14:tracePt t="24945" x="4641850" y="1873250"/>
          <p14:tracePt t="24962" x="4648200" y="1873250"/>
          <p14:tracePt t="24978" x="4648200" y="1866900"/>
          <p14:tracePt t="25002" x="4654550" y="1866900"/>
          <p14:tracePt t="25012" x="4654550" y="1860550"/>
          <p14:tracePt t="25029" x="4654550" y="1854200"/>
          <p14:tracePt t="25056" x="4654550" y="1847850"/>
          <p14:tracePt t="25091" x="4654550" y="1841500"/>
          <p14:tracePt t="25119" x="4654550" y="1835150"/>
          <p14:tracePt t="25132" x="4660900" y="1835150"/>
          <p14:tracePt t="25175" x="4667250" y="1835150"/>
          <p14:tracePt t="25201" x="4673600" y="1835150"/>
          <p14:tracePt t="25236" x="4679950" y="1835150"/>
          <p14:tracePt t="25256" x="4686300" y="1835150"/>
          <p14:tracePt t="25276" x="4686300" y="1841500"/>
          <p14:tracePt t="25291" x="4686300" y="1847850"/>
          <p14:tracePt t="25311" x="4686300" y="1854200"/>
          <p14:tracePt t="25318" x="4686300" y="1860550"/>
          <p14:tracePt t="25331" x="4686300" y="1873250"/>
          <p14:tracePt t="25352" x="4679950" y="1879600"/>
          <p14:tracePt t="25366" x="4679950" y="1885950"/>
          <p14:tracePt t="25380" x="4679950" y="1892300"/>
          <p14:tracePt t="25395" x="4673600" y="1898650"/>
          <p14:tracePt t="25412" x="4673600" y="1905000"/>
          <p14:tracePt t="25428" x="4660900" y="1924050"/>
          <p14:tracePt t="25445" x="4654550" y="1930400"/>
          <p14:tracePt t="25462" x="4648200" y="1936750"/>
          <p14:tracePt t="25478" x="4641850" y="1943100"/>
          <p14:tracePt t="25495" x="4635500" y="1949450"/>
          <p14:tracePt t="25512" x="4616450" y="1962150"/>
          <p14:tracePt t="25528" x="4603750" y="1968500"/>
          <p14:tracePt t="25545" x="4565650" y="1993900"/>
          <p14:tracePt t="25562" x="4540250" y="2006600"/>
          <p14:tracePt t="25579" x="4508500" y="2019300"/>
          <p14:tracePt t="25595" x="4502150" y="2019300"/>
          <p14:tracePt t="25612" x="4489450" y="2019300"/>
          <p14:tracePt t="25628" x="4470400" y="2019300"/>
          <p14:tracePt t="25645" x="4464050" y="2019300"/>
          <p14:tracePt t="25662" x="4457700" y="2012950"/>
          <p14:tracePt t="25679" x="4451350" y="2006600"/>
          <p14:tracePt t="25695" x="4445000" y="2000250"/>
          <p14:tracePt t="25712" x="4445000" y="1981200"/>
          <p14:tracePt t="25728" x="4445000" y="1974850"/>
          <p14:tracePt t="25745" x="4445000" y="1955800"/>
          <p14:tracePt t="25762" x="4445000" y="1949450"/>
          <p14:tracePt t="25778" x="4445000" y="1936750"/>
          <p14:tracePt t="25795" x="4445000" y="1924050"/>
          <p14:tracePt t="25812" x="4445000" y="1917700"/>
          <p14:tracePt t="25828" x="4451350" y="1905000"/>
          <p14:tracePt t="25845" x="4451350" y="1898650"/>
          <p14:tracePt t="25862" x="4457700" y="1885950"/>
          <p14:tracePt t="25878" x="4457700" y="1879600"/>
          <p14:tracePt t="25895" x="4464050" y="1879600"/>
          <p14:tracePt t="25912" x="4464050" y="1873250"/>
          <p14:tracePt t="25928" x="4470400" y="1873250"/>
          <p14:tracePt t="25945" x="4476750" y="1873250"/>
          <p14:tracePt t="25978" x="4483100" y="1873250"/>
          <p14:tracePt t="26054" x="4483100" y="1879600"/>
          <p14:tracePt t="26075" x="4483100" y="1885950"/>
          <p14:tracePt t="26088" x="4483100" y="1892300"/>
          <p14:tracePt t="26102" x="4483100" y="1898650"/>
          <p14:tracePt t="26109" x="4483100" y="1905000"/>
          <p14:tracePt t="26115" x="4476750" y="1905000"/>
          <p14:tracePt t="26128" x="4476750" y="1911350"/>
          <p14:tracePt t="26145" x="4470400" y="1930400"/>
          <p14:tracePt t="26162" x="4470400" y="1949450"/>
          <p14:tracePt t="26178" x="4457700" y="1962150"/>
          <p14:tracePt t="26195" x="4457700" y="1974850"/>
          <p14:tracePt t="26212" x="4451350" y="1987550"/>
          <p14:tracePt t="26228" x="4451350" y="1993900"/>
          <p14:tracePt t="26245" x="4451350" y="2006600"/>
          <p14:tracePt t="26262" x="4438650" y="2025650"/>
          <p14:tracePt t="26278" x="4438650" y="2038350"/>
          <p14:tracePt t="26295" x="4438650" y="2057400"/>
          <p14:tracePt t="26312" x="4438650" y="2076450"/>
          <p14:tracePt t="26329" x="4438650" y="2101850"/>
          <p14:tracePt t="26345" x="4438650" y="2120900"/>
          <p14:tracePt t="26363" x="4438650" y="2139950"/>
          <p14:tracePt t="26379" x="4438650" y="2152650"/>
          <p14:tracePt t="26395" x="4438650" y="2165350"/>
          <p14:tracePt t="26412" x="4438650" y="2184400"/>
          <p14:tracePt t="26428" x="4438650" y="2197100"/>
          <p14:tracePt t="26446" x="4445000" y="2209800"/>
          <p14:tracePt t="26462" x="4451350" y="2216150"/>
          <p14:tracePt t="26495" x="4457700" y="2222500"/>
          <p14:tracePt t="26512" x="4464050" y="2222500"/>
          <p14:tracePt t="26528" x="4476750" y="2228850"/>
          <p14:tracePt t="26562" x="4483100" y="2228850"/>
          <p14:tracePt t="26591" x="4489450" y="2228850"/>
          <p14:tracePt t="26653" x="4489450" y="2235200"/>
          <p14:tracePt t="26673" x="4489450" y="2241550"/>
          <p14:tracePt t="26700" x="4489450" y="2247900"/>
          <p14:tracePt t="26735" x="4489450" y="2254250"/>
          <p14:tracePt t="26748" x="4489450" y="2266950"/>
          <p14:tracePt t="26755" x="4489450" y="2279650"/>
          <p14:tracePt t="26763" x="4489450" y="2298700"/>
          <p14:tracePt t="26778" x="4489450" y="2336800"/>
          <p14:tracePt t="26795" x="4489450" y="2374900"/>
          <p14:tracePt t="26812" x="4489450" y="2476500"/>
          <p14:tracePt t="26828" x="4483100" y="2559050"/>
          <p14:tracePt t="26845" x="4464050" y="2686050"/>
          <p14:tracePt t="26862" x="4451350" y="2755900"/>
          <p14:tracePt t="26879" x="4432300" y="2889250"/>
          <p14:tracePt t="26895" x="4419600" y="2971800"/>
          <p14:tracePt t="26912" x="4413250" y="3054350"/>
          <p14:tracePt t="26928" x="4413250" y="3136900"/>
          <p14:tracePt t="26945" x="4413250" y="3181350"/>
          <p14:tracePt t="26962" x="4425950" y="3257550"/>
          <p14:tracePt t="26978" x="4438650" y="3308350"/>
          <p14:tracePt t="26996" x="4470400" y="3378200"/>
          <p14:tracePt t="27012" x="4483100" y="3409950"/>
          <p14:tracePt t="27245" x="4476750" y="3346450"/>
          <p14:tracePt t="27252" x="4464050" y="3251200"/>
          <p14:tracePt t="27262" x="4445000" y="3162300"/>
          <p14:tracePt t="27279" x="4432300" y="2959100"/>
          <p14:tracePt t="27295" x="4432300" y="2870200"/>
          <p14:tracePt t="27312" x="4432300" y="2813050"/>
          <p14:tracePt t="27328" x="4445000" y="2730500"/>
          <p14:tracePt t="27345" x="4457700" y="2667000"/>
          <p14:tracePt t="27362" x="4470400" y="2578100"/>
          <p14:tracePt t="27378" x="4470400" y="2508250"/>
          <p14:tracePt t="27395" x="4476750" y="2476500"/>
          <p14:tracePt t="27411" x="4476750" y="2457450"/>
          <p14:tracePt t="27428" x="4476750" y="2451100"/>
          <p14:tracePt t="27445" x="4476750" y="2444750"/>
          <p14:tracePt t="27462" x="4476750" y="2438400"/>
          <p14:tracePt t="27478" x="4476750" y="2432050"/>
          <p14:tracePt t="27512" x="4476750" y="2425700"/>
          <p14:tracePt t="27576" x="4470400" y="2425700"/>
          <p14:tracePt t="27582" x="4470400" y="2432050"/>
          <p14:tracePt t="27588" x="4470400" y="2438400"/>
          <p14:tracePt t="27602" x="4470400" y="2444750"/>
          <p14:tracePt t="27612" x="4470400" y="2451100"/>
          <p14:tracePt t="27628" x="4464050" y="2463800"/>
          <p14:tracePt t="27645" x="4457700" y="2520950"/>
          <p14:tracePt t="27662" x="4451350" y="2622550"/>
          <p14:tracePt t="27678" x="4445000" y="2857500"/>
          <p14:tracePt t="27695" x="4445000" y="2959100"/>
          <p14:tracePt t="27712" x="4438650" y="3035300"/>
          <p14:tracePt t="27728" x="4438650" y="3060700"/>
          <p14:tracePt t="27745" x="4438650" y="3086100"/>
          <p14:tracePt t="27762" x="4438650" y="3130550"/>
          <p14:tracePt t="27779" x="4438650" y="3155950"/>
          <p14:tracePt t="27795" x="4438650" y="3200400"/>
          <p14:tracePt t="27812" x="4438650" y="3238500"/>
          <p14:tracePt t="27829" x="4432300" y="3295650"/>
          <p14:tracePt t="27845" x="4425950" y="3327400"/>
          <p14:tracePt t="27862" x="4425950" y="3365500"/>
          <p14:tracePt t="27878" x="4425950" y="3390900"/>
          <p14:tracePt t="27895" x="4425950" y="3403600"/>
          <p14:tracePt t="27912" x="4425950" y="3422650"/>
          <p14:tracePt t="27928" x="4425950" y="3441700"/>
          <p14:tracePt t="27945" x="4419600" y="3467100"/>
          <p14:tracePt t="27961" x="4419600" y="3492500"/>
          <p14:tracePt t="27978" x="4413250" y="3517900"/>
          <p14:tracePt t="27995" x="4406900" y="3562350"/>
          <p14:tracePt t="28012" x="4406900" y="3581400"/>
          <p14:tracePt t="28028" x="4400550" y="3600450"/>
          <p14:tracePt t="28045" x="4394200" y="3632200"/>
          <p14:tracePt t="28062" x="4387850" y="3657600"/>
          <p14:tracePt t="28078" x="4375150" y="3708400"/>
          <p14:tracePt t="28095" x="4356100" y="3752850"/>
          <p14:tracePt t="28097" x="4349750" y="3765550"/>
          <p14:tracePt t="28112" x="4343400" y="3784600"/>
          <p14:tracePt t="28128" x="4343400" y="3797300"/>
          <p14:tracePt t="28145" x="4337050" y="3803650"/>
          <p14:tracePt t="28162" x="4330700" y="3810000"/>
          <p14:tracePt t="28178" x="4324350" y="3835400"/>
          <p14:tracePt t="28195" x="4298950" y="3879850"/>
          <p14:tracePt t="28212" x="4286250" y="3898900"/>
          <p14:tracePt t="28228" x="4273550" y="3905250"/>
          <p14:tracePt t="28710" x="4279900" y="3886200"/>
          <p14:tracePt t="28717" x="4286250" y="3860800"/>
          <p14:tracePt t="28728" x="4292600" y="3829050"/>
          <p14:tracePt t="28745" x="4343400" y="3695700"/>
          <p14:tracePt t="28762" x="4368800" y="3587750"/>
          <p14:tracePt t="28779" x="4406900" y="3435350"/>
          <p14:tracePt t="28795" x="4425950" y="3333750"/>
          <p14:tracePt t="28812" x="4445000" y="3238500"/>
          <p14:tracePt t="28828" x="4457700" y="3117850"/>
          <p14:tracePt t="28845" x="4457700" y="3079750"/>
          <p14:tracePt t="28862" x="4457700" y="3054350"/>
          <p14:tracePt t="28878" x="4457700" y="3041650"/>
          <p14:tracePt t="28895" x="4457700" y="3028950"/>
          <p14:tracePt t="28928" x="4457700" y="3022600"/>
          <p14:tracePt t="29013" x="4457700" y="3028950"/>
          <p14:tracePt t="29026" x="4457700" y="3041650"/>
          <p14:tracePt t="29033" x="4457700" y="3054350"/>
          <p14:tracePt t="29045" x="4457700" y="3079750"/>
          <p14:tracePt t="29062" x="4470400" y="3302000"/>
          <p14:tracePt t="29078" x="4489450" y="3511550"/>
          <p14:tracePt t="29095" x="4495800" y="3702050"/>
          <p14:tracePt t="29112" x="4495800" y="3778250"/>
          <p14:tracePt t="29129" x="4495800" y="3854450"/>
          <p14:tracePt t="29145" x="4483100" y="3994150"/>
          <p14:tracePt t="29162" x="4464050" y="4095750"/>
          <p14:tracePt t="29179" x="4445000" y="4184650"/>
          <p14:tracePt t="29195" x="4438650" y="4210050"/>
          <p14:tracePt t="29212" x="4425950" y="4254500"/>
          <p14:tracePt t="29228" x="4413250" y="4292600"/>
          <p14:tracePt t="29245" x="4394200" y="4343400"/>
          <p14:tracePt t="29262" x="4356100" y="4413250"/>
          <p14:tracePt t="29278" x="4343400" y="4445000"/>
          <p14:tracePt t="29295" x="4311650" y="4502150"/>
          <p14:tracePt t="29312" x="4292600" y="4540250"/>
          <p14:tracePt t="29329" x="4248150" y="4591050"/>
          <p14:tracePt t="29345" x="4222750" y="4622800"/>
          <p14:tracePt t="29362" x="4191000" y="4660900"/>
          <p14:tracePt t="29378" x="4159250" y="4711700"/>
          <p14:tracePt t="29395" x="4133850" y="4743450"/>
          <p14:tracePt t="29412" x="4102100" y="4787900"/>
          <p14:tracePt t="29428" x="4089400" y="4813300"/>
          <p14:tracePt t="29446" x="4070350" y="4838700"/>
          <p14:tracePt t="29462" x="4064000" y="4845050"/>
          <p14:tracePt t="29478" x="4064000" y="4857750"/>
          <p14:tracePt t="29495" x="4051300" y="4883150"/>
          <p14:tracePt t="29512" x="4044950" y="4895850"/>
          <p14:tracePt t="29528" x="4038600" y="4908550"/>
          <p14:tracePt t="29545" x="4038600" y="4914900"/>
          <p14:tracePt t="29562" x="4038600" y="4927600"/>
          <p14:tracePt t="29595" x="4038600" y="4933950"/>
          <p14:tracePt t="29611" x="4038600" y="4946650"/>
          <p14:tracePt t="29628" x="4044950" y="4959350"/>
          <p14:tracePt t="29645" x="4044950" y="4972050"/>
          <p14:tracePt t="29661" x="4051300" y="4972050"/>
          <p14:tracePt t="29679" x="4051300" y="4978400"/>
          <p14:tracePt t="29695" x="4057650" y="4984750"/>
          <p14:tracePt t="29748" x="4064000" y="4984750"/>
          <p14:tracePt t="29852" x="4070350" y="4984750"/>
          <p14:tracePt t="29858" x="4070350" y="4978400"/>
          <p14:tracePt t="29880" x="4070350" y="4972050"/>
          <p14:tracePt t="29886" x="4070350" y="4965700"/>
          <p14:tracePt t="29900" x="4070350" y="4959350"/>
          <p14:tracePt t="29912" x="4070350" y="4946650"/>
          <p14:tracePt t="29929" x="4089400" y="4870450"/>
          <p14:tracePt t="29945" x="4108450" y="4775200"/>
          <p14:tracePt t="29962" x="4133850" y="4603750"/>
          <p14:tracePt t="29979" x="4146550" y="4521200"/>
          <p14:tracePt t="29996" x="4171950" y="4425950"/>
          <p14:tracePt t="30012" x="4191000" y="4375150"/>
          <p14:tracePt t="30029" x="4197350" y="4343400"/>
          <p14:tracePt t="30045" x="4203700" y="4318000"/>
          <p14:tracePt t="30062" x="4203700" y="4311650"/>
          <p14:tracePt t="30078" x="4222750" y="4286250"/>
          <p14:tracePt t="30095" x="4248150" y="4248150"/>
          <p14:tracePt t="30112" x="4286250" y="4210050"/>
          <p14:tracePt t="30128" x="4349750" y="4152900"/>
          <p14:tracePt t="30145" x="4394200" y="4108450"/>
          <p14:tracePt t="30162" x="4438650" y="4070350"/>
          <p14:tracePt t="30180" x="4457700" y="4057650"/>
          <p14:tracePt t="30195" x="4464050" y="4044950"/>
          <p14:tracePt t="30212" x="4476750" y="4038600"/>
          <p14:tracePt t="30228" x="4502150" y="4025900"/>
          <p14:tracePt t="30245" x="4565650" y="4006850"/>
          <p14:tracePt t="30262" x="4610100" y="4000500"/>
          <p14:tracePt t="30278" x="4660900" y="3987800"/>
          <p14:tracePt t="30295" x="4699000" y="3981450"/>
          <p14:tracePt t="30312" x="4743450" y="3981450"/>
          <p14:tracePt t="30328" x="4768850" y="3987800"/>
          <p14:tracePt t="30345" x="4800600" y="3987800"/>
          <p14:tracePt t="30361" x="4838700" y="4006850"/>
          <p14:tracePt t="30379" x="4870450" y="4019550"/>
          <p14:tracePt t="30395" x="4908550" y="4044950"/>
          <p14:tracePt t="30412" x="4940300" y="4064000"/>
          <p14:tracePt t="30428" x="4959350" y="4076700"/>
          <p14:tracePt t="30445" x="4978400" y="4095750"/>
          <p14:tracePt t="30462" x="4991100" y="4114800"/>
          <p14:tracePt t="30478" x="5010150" y="4133850"/>
          <p14:tracePt t="30495" x="5016500" y="4152900"/>
          <p14:tracePt t="30512" x="5029200" y="4191000"/>
          <p14:tracePt t="30528" x="5035550" y="4216400"/>
          <p14:tracePt t="30545" x="5041900" y="4241800"/>
          <p14:tracePt t="30561" x="5041900" y="4305300"/>
          <p14:tracePt t="30578" x="5041900" y="4343400"/>
          <p14:tracePt t="30595" x="5041900" y="4406900"/>
          <p14:tracePt t="30612" x="5041900" y="4451350"/>
          <p14:tracePt t="30628" x="5029200" y="4508500"/>
          <p14:tracePt t="30645" x="5029200" y="4546600"/>
          <p14:tracePt t="30662" x="5029200" y="4572000"/>
          <p14:tracePt t="30679" x="5016500" y="4622800"/>
          <p14:tracePt t="30695" x="5010150" y="4654550"/>
          <p14:tracePt t="30712" x="4997450" y="4705350"/>
          <p14:tracePt t="30728" x="4984750" y="4737100"/>
          <p14:tracePt t="30745" x="4965700" y="4787900"/>
          <p14:tracePt t="30763" x="4953000" y="4813300"/>
          <p14:tracePt t="30778" x="4933950" y="4845050"/>
          <p14:tracePt t="30795" x="4902200" y="4883150"/>
          <p14:tracePt t="30811" x="4876800" y="4914900"/>
          <p14:tracePt t="30828" x="4832350" y="4953000"/>
          <p14:tracePt t="30845" x="4806950" y="4978400"/>
          <p14:tracePt t="30862" x="4775200" y="4997450"/>
          <p14:tracePt t="30879" x="4737100" y="5016500"/>
          <p14:tracePt t="30895" x="4699000" y="5022850"/>
          <p14:tracePt t="30911" x="4635500" y="5035550"/>
          <p14:tracePt t="30928" x="4584700" y="5041900"/>
          <p14:tracePt t="30945" x="4483100" y="5035550"/>
          <p14:tracePt t="30962" x="4438650" y="5022850"/>
          <p14:tracePt t="30978" x="4400550" y="5016500"/>
          <p14:tracePt t="30995" x="4343400" y="4991100"/>
          <p14:tracePt t="31012" x="4311650" y="4972050"/>
          <p14:tracePt t="31028" x="4273550" y="4946650"/>
          <p14:tracePt t="31045" x="4248150" y="4927600"/>
          <p14:tracePt t="31062" x="4197350" y="4895850"/>
          <p14:tracePt t="31079" x="4159250" y="4857750"/>
          <p14:tracePt t="31095" x="4121150" y="4813300"/>
          <p14:tracePt t="31096" x="4102100" y="4781550"/>
          <p14:tracePt t="31111" x="4076700" y="4730750"/>
          <p14:tracePt t="31128" x="4051300" y="4673600"/>
          <p14:tracePt t="31145" x="4032250" y="4591050"/>
          <p14:tracePt t="31162" x="4025900" y="4552950"/>
          <p14:tracePt t="31179" x="4025900" y="4489450"/>
          <p14:tracePt t="31195" x="4025900" y="4451350"/>
          <p14:tracePt t="31212" x="4025900" y="4419600"/>
          <p14:tracePt t="31228" x="4032250" y="4362450"/>
          <p14:tracePt t="31245" x="4057650" y="4305300"/>
          <p14:tracePt t="31262" x="4102100" y="4210050"/>
          <p14:tracePt t="31278" x="4146550" y="4140200"/>
          <p14:tracePt t="31295" x="4210050" y="4070350"/>
          <p14:tracePt t="31311" x="4318000" y="3981450"/>
          <p14:tracePt t="31328" x="4368800" y="3937000"/>
          <p14:tracePt t="31345" x="4432300" y="3905250"/>
          <p14:tracePt t="31362" x="4457700" y="3892550"/>
          <p14:tracePt t="31379" x="4476750" y="3892550"/>
          <p14:tracePt t="31395" x="4483100" y="3886200"/>
          <p14:tracePt t="31412" x="4489450" y="3886200"/>
          <p14:tracePt t="31428" x="4495800" y="3886200"/>
          <p14:tracePt t="31445" x="4508500" y="3886200"/>
          <p14:tracePt t="31462" x="4546600" y="3886200"/>
          <p14:tracePt t="31478" x="4584700" y="3886200"/>
          <p14:tracePt t="31495" x="4648200" y="3898900"/>
          <p14:tracePt t="31512" x="4679950" y="3905250"/>
          <p14:tracePt t="31528" x="4692650" y="3911600"/>
          <p14:tracePt t="31545" x="4711700" y="3911600"/>
          <p14:tracePt t="31562" x="4718050" y="3917950"/>
          <p14:tracePt t="31578" x="4737100" y="3924300"/>
          <p14:tracePt t="31595" x="4762500" y="3937000"/>
          <p14:tracePt t="31612" x="4826000" y="3981450"/>
          <p14:tracePt t="31628" x="4870450" y="4013200"/>
          <p14:tracePt t="31645" x="4908550" y="4032250"/>
          <p14:tracePt t="31662" x="4946650" y="4051300"/>
          <p14:tracePt t="31678" x="4972050" y="4064000"/>
          <p14:tracePt t="31695" x="4991100" y="4095750"/>
          <p14:tracePt t="31712" x="5041900" y="4184650"/>
          <p14:tracePt t="31729" x="5067300" y="4254500"/>
          <p14:tracePt t="31745" x="5086350" y="4324350"/>
          <p14:tracePt t="31762" x="5086350" y="4349750"/>
          <p14:tracePt t="31779" x="5092700" y="4375150"/>
          <p14:tracePt t="31795" x="5092700" y="4394200"/>
          <p14:tracePt t="31812" x="5092700" y="4445000"/>
          <p14:tracePt t="31828" x="5092700" y="4476750"/>
          <p14:tracePt t="31845" x="5092700" y="4514850"/>
          <p14:tracePt t="32693" x="5092700" y="4527550"/>
          <p14:tracePt t="32700" x="5080000" y="4552950"/>
          <p14:tracePt t="32711" x="5067300" y="4591050"/>
          <p14:tracePt t="32728" x="4978400" y="4781550"/>
          <p14:tracePt t="32745" x="4914900" y="4902200"/>
          <p14:tracePt t="32762" x="4870450" y="4978400"/>
          <p14:tracePt t="32778" x="4826000" y="5041900"/>
          <p14:tracePt t="32795" x="4787900" y="5086350"/>
          <p14:tracePt t="32811" x="4756150" y="5130800"/>
          <p14:tracePt t="32828" x="4737100" y="5156200"/>
          <p14:tracePt t="32845" x="4711700" y="5181600"/>
          <p14:tracePt t="32862" x="4699000" y="5187950"/>
          <p14:tracePt t="32879" x="4686300" y="5200650"/>
          <p14:tracePt t="32895" x="4673600" y="5207000"/>
          <p14:tracePt t="32912" x="4660900" y="5213350"/>
          <p14:tracePt t="32928" x="4635500" y="5219700"/>
          <p14:tracePt t="32945" x="4622800" y="5226050"/>
          <p14:tracePt t="32962" x="4603750" y="5226050"/>
          <p14:tracePt t="32978" x="4578350" y="5226050"/>
          <p14:tracePt t="32995" x="4559300" y="5226050"/>
          <p14:tracePt t="33011" x="4540250" y="5226050"/>
          <p14:tracePt t="33028" x="4527550" y="5226050"/>
          <p14:tracePt t="33045" x="4514850" y="5226050"/>
          <p14:tracePt t="33079" x="4508500" y="5219700"/>
          <p14:tracePt t="33095" x="4502150" y="5219700"/>
          <p14:tracePt t="33112" x="4495800" y="5213350"/>
          <p14:tracePt t="33134" x="4489450" y="5207000"/>
          <p14:tracePt t="33145" x="4476750" y="5207000"/>
          <p14:tracePt t="33161" x="4445000" y="5194300"/>
          <p14:tracePt t="33178" x="4425950" y="5187950"/>
          <p14:tracePt t="33195" x="4406900" y="5181600"/>
          <p14:tracePt t="33212" x="4400550" y="5181600"/>
          <p14:tracePt t="33228" x="4394200" y="5181600"/>
          <p14:tracePt t="33245" x="4381500" y="5175250"/>
          <p14:tracePt t="33262" x="4356100" y="5162550"/>
          <p14:tracePt t="33279" x="4311650" y="5143500"/>
          <p14:tracePt t="33295" x="4279900" y="5124450"/>
          <p14:tracePt t="33312" x="4248150" y="5111750"/>
          <p14:tracePt t="33328" x="4235450" y="5099050"/>
          <p14:tracePt t="33345" x="4210050" y="5092700"/>
          <p14:tracePt t="33361" x="4178300" y="5067300"/>
          <p14:tracePt t="33378" x="4146550" y="5035550"/>
          <p14:tracePt t="33395" x="4070350" y="4965700"/>
          <p14:tracePt t="33412" x="4019550" y="4914900"/>
          <p14:tracePt t="33428" x="3981450" y="4857750"/>
          <p14:tracePt t="33445" x="3956050" y="4826000"/>
          <p14:tracePt t="33461" x="3943350" y="4800600"/>
          <p14:tracePt t="33478" x="3930650" y="4762500"/>
          <p14:tracePt t="33495" x="3930650" y="4737100"/>
          <p14:tracePt t="33511" x="3930650" y="4692650"/>
          <p14:tracePt t="33528" x="3930650" y="4648200"/>
          <p14:tracePt t="33546" x="3956050" y="4540250"/>
          <p14:tracePt t="33562" x="3962400" y="4502150"/>
          <p14:tracePt t="33578" x="3968750" y="4476750"/>
          <p14:tracePt t="33595" x="3975100" y="4464050"/>
          <p14:tracePt t="33612" x="3975100" y="4457700"/>
          <p14:tracePt t="33628" x="3981450" y="4451350"/>
          <p14:tracePt t="33645" x="3987800" y="4445000"/>
          <p14:tracePt t="33662" x="4013200" y="4419600"/>
          <p14:tracePt t="33678" x="4057650" y="4362450"/>
          <p14:tracePt t="33695" x="4102100" y="4318000"/>
          <p14:tracePt t="33711" x="4140200" y="4286250"/>
          <p14:tracePt t="33728" x="4152900" y="4273550"/>
          <p14:tracePt t="33747" x="4165600" y="4260850"/>
          <p14:tracePt t="33762" x="4171950" y="4254500"/>
          <p14:tracePt t="33779" x="4178300" y="4254500"/>
          <p14:tracePt t="33795" x="4191000" y="4248150"/>
          <p14:tracePt t="33811" x="4210050" y="4241800"/>
          <p14:tracePt t="33828" x="4279900" y="4216400"/>
          <p14:tracePt t="33845" x="4330700" y="4197350"/>
          <p14:tracePt t="33861" x="4356100" y="4184650"/>
          <p14:tracePt t="33878" x="4381500" y="4171950"/>
          <p14:tracePt t="33895" x="4387850" y="4171950"/>
          <p14:tracePt t="33911" x="4394200" y="4171950"/>
          <p14:tracePt t="33928" x="4406900" y="4171950"/>
          <p14:tracePt t="33945" x="4425950" y="4171950"/>
          <p14:tracePt t="33962" x="4464050" y="4171950"/>
          <p14:tracePt t="33978" x="4502150" y="4171950"/>
          <p14:tracePt t="33995" x="4559300" y="4171950"/>
          <p14:tracePt t="34011" x="4591050" y="4171950"/>
          <p14:tracePt t="34028" x="4635500" y="4171950"/>
          <p14:tracePt t="34045" x="4667250" y="4171950"/>
          <p14:tracePt t="34061" x="4724400" y="4178300"/>
          <p14:tracePt t="34078" x="4768850" y="4191000"/>
          <p14:tracePt t="34095" x="4813300" y="4197350"/>
          <p14:tracePt t="34096" x="4838700" y="4203700"/>
          <p14:tracePt t="34111" x="4883150" y="4222750"/>
          <p14:tracePt t="34128" x="4895850" y="4229100"/>
          <p14:tracePt t="34145" x="4914900" y="4235450"/>
          <p14:tracePt t="34162" x="4927600" y="4235450"/>
          <p14:tracePt t="34179" x="4933950" y="4241800"/>
          <p14:tracePt t="34195" x="4940300" y="4241800"/>
          <p14:tracePt t="34212" x="4946650" y="4254500"/>
          <p14:tracePt t="34228" x="4965700" y="4286250"/>
          <p14:tracePt t="34245" x="4984750" y="4318000"/>
          <p14:tracePt t="34261" x="5016500" y="4406900"/>
          <p14:tracePt t="34278" x="5035550" y="4438650"/>
          <p14:tracePt t="34296" x="5035550" y="4457700"/>
          <p14:tracePt t="34311" x="5041900" y="4470400"/>
          <p14:tracePt t="34328" x="5048250" y="4483100"/>
          <p14:tracePt t="34345" x="5048250" y="4521200"/>
          <p14:tracePt t="34361" x="5060950" y="4622800"/>
          <p14:tracePt t="34378" x="5073650" y="4718050"/>
          <p14:tracePt t="34395" x="5080000" y="4737100"/>
          <p14:tracePt t="34412" x="5080000" y="4756150"/>
          <p14:tracePt t="34428" x="5060950" y="4845050"/>
          <p14:tracePt t="34445" x="5022850" y="4933950"/>
          <p14:tracePt t="34461" x="4959350" y="5048250"/>
          <p14:tracePt t="34478" x="4914900" y="5099050"/>
          <p14:tracePt t="34495" x="4851400" y="5162550"/>
          <p14:tracePt t="34512" x="4826000" y="5194300"/>
          <p14:tracePt t="34528" x="4787900" y="5213350"/>
          <p14:tracePt t="34545" x="4730750" y="5245100"/>
          <p14:tracePt t="34562" x="4692650" y="5251450"/>
          <p14:tracePt t="34578" x="4635500" y="5257800"/>
          <p14:tracePt t="34595" x="4591050" y="5257800"/>
          <p14:tracePt t="34612" x="4495800" y="5238750"/>
          <p14:tracePt t="34628" x="4406900" y="5200650"/>
          <p14:tracePt t="34645" x="4349750" y="5175250"/>
          <p14:tracePt t="34661" x="4254500" y="5124450"/>
          <p14:tracePt t="34678" x="4210050" y="5099050"/>
          <p14:tracePt t="34695" x="4152900" y="5041900"/>
          <p14:tracePt t="34712" x="4095750" y="4984750"/>
          <p14:tracePt t="34729" x="4006850" y="4851400"/>
          <p14:tracePt t="34745" x="3949700" y="4743450"/>
          <p14:tracePt t="34762" x="3924300" y="4679950"/>
          <p14:tracePt t="34778" x="3905250" y="4610100"/>
          <p14:tracePt t="34795" x="3898900" y="4591050"/>
          <p14:tracePt t="34812" x="3898900" y="4578350"/>
          <p14:tracePt t="34828" x="3898900" y="4565650"/>
          <p14:tracePt t="34845" x="3898900" y="4559300"/>
          <p14:tracePt t="34861" x="3905250" y="4552950"/>
          <p14:tracePt t="34878" x="3911600" y="4546600"/>
          <p14:tracePt t="34895" x="3937000" y="4527550"/>
          <p14:tracePt t="34911" x="3956050" y="4508500"/>
          <p14:tracePt t="34928" x="3962400" y="4502150"/>
          <p14:tracePt t="34945" x="3968750" y="4495800"/>
          <p14:tracePt t="34962" x="3981450" y="4495800"/>
          <p14:tracePt t="34978" x="3987800" y="4489450"/>
          <p14:tracePt t="35012" x="3994150" y="4489450"/>
          <p14:tracePt t="35100" x="3994150" y="4483100"/>
          <p14:tracePt t="35108" x="4000500" y="4483100"/>
          <p14:tracePt t="35121" x="4000500" y="4476750"/>
          <p14:tracePt t="35149" x="4006850" y="4476750"/>
          <p14:tracePt t="35155" x="4013200" y="4470400"/>
          <p14:tracePt t="35163" x="4025900" y="4464050"/>
          <p14:tracePt t="35178" x="4070350" y="4425950"/>
          <p14:tracePt t="35195" x="4140200" y="4368800"/>
          <p14:tracePt t="35211" x="4254500" y="4286250"/>
          <p14:tracePt t="35229" x="4305300" y="4248150"/>
          <p14:tracePt t="35246" x="4356100" y="4222750"/>
          <p14:tracePt t="35261" x="4375150" y="4222750"/>
          <p14:tracePt t="35278" x="4400550" y="4210050"/>
          <p14:tracePt t="35295" x="4445000" y="4203700"/>
          <p14:tracePt t="35312" x="4489450" y="4203700"/>
          <p14:tracePt t="35328" x="4552950" y="4203700"/>
          <p14:tracePt t="35345" x="4591050" y="4203700"/>
          <p14:tracePt t="35361" x="4635500" y="4203700"/>
          <p14:tracePt t="35378" x="4673600" y="4203700"/>
          <p14:tracePt t="35395" x="4711700" y="4210050"/>
          <p14:tracePt t="35411" x="4768850" y="4229100"/>
          <p14:tracePt t="35428" x="4819650" y="4254500"/>
          <p14:tracePt t="35445" x="4883150" y="4292600"/>
          <p14:tracePt t="35461" x="4914900" y="4324350"/>
          <p14:tracePt t="35479" x="4953000" y="4362450"/>
          <p14:tracePt t="35495" x="4972050" y="4381500"/>
          <p14:tracePt t="35511" x="4978400" y="4394200"/>
          <p14:tracePt t="35528" x="4984750" y="4406900"/>
          <p14:tracePt t="35545" x="4984750" y="4419600"/>
          <p14:tracePt t="35562" x="4997450" y="4438650"/>
          <p14:tracePt t="35578" x="5003800" y="4464050"/>
          <p14:tracePt t="35595" x="5029200" y="4527550"/>
          <p14:tracePt t="35611" x="5048250" y="4584700"/>
          <p14:tracePt t="35628" x="5054600" y="4610100"/>
          <p14:tracePt t="35645" x="5054600" y="4641850"/>
          <p14:tracePt t="35661" x="5054600" y="4679950"/>
          <p14:tracePt t="35678" x="4997450" y="4800600"/>
          <p14:tracePt t="35695" x="4959350" y="4883150"/>
          <p14:tracePt t="35712" x="4921250" y="4965700"/>
          <p14:tracePt t="35728" x="4876800" y="5060950"/>
          <p14:tracePt t="35745" x="4851400" y="5111750"/>
          <p14:tracePt t="35761" x="4781550" y="5168900"/>
          <p14:tracePt t="35778" x="4705350" y="5200650"/>
          <p14:tracePt t="35795" x="4616450" y="5226050"/>
          <p14:tracePt t="35812" x="4572000" y="5226050"/>
          <p14:tracePt t="35828" x="4540250" y="5226050"/>
          <p14:tracePt t="35845" x="4489450" y="5226050"/>
          <p14:tracePt t="35862" x="4451350" y="5226050"/>
          <p14:tracePt t="35878" x="4337050" y="5187950"/>
          <p14:tracePt t="35895" x="4248150" y="5143500"/>
          <p14:tracePt t="35912" x="4191000" y="5111750"/>
          <p14:tracePt t="35928" x="4171950" y="5092700"/>
          <p14:tracePt t="35945" x="4152900" y="5080000"/>
          <p14:tracePt t="35961" x="4140200" y="5048250"/>
          <p14:tracePt t="35978" x="4127500" y="5035550"/>
          <p14:tracePt t="35995" x="4108450" y="5010150"/>
          <p14:tracePt t="36011" x="4102100" y="4991100"/>
          <p14:tracePt t="36028" x="4095750" y="4965700"/>
          <p14:tracePt t="36045" x="4095750" y="4940300"/>
          <p14:tracePt t="36062" x="4095750" y="4927600"/>
          <p14:tracePt t="36078" x="4095750" y="4908550"/>
          <p14:tracePt t="36095" x="4095750" y="4902200"/>
          <p14:tracePt t="36111" x="4095750" y="4895850"/>
          <p14:tracePt t="36134" x="4095750" y="4889500"/>
          <p14:tracePt t="36167" x="4095750" y="4883150"/>
          <p14:tracePt t="36180" x="4095750" y="4876800"/>
          <p14:tracePt t="36215" x="4095750" y="4870450"/>
          <p14:tracePt t="36242" x="4095750" y="4857750"/>
          <p14:tracePt t="36256" x="4095750" y="4851400"/>
          <p14:tracePt t="36263" x="4095750" y="4845050"/>
          <p14:tracePt t="36270" x="4095750" y="4838700"/>
          <p14:tracePt t="36284" x="4095750" y="4832350"/>
          <p14:tracePt t="36297" x="4095750" y="4826000"/>
          <p14:tracePt t="36311" x="4102100" y="4819650"/>
          <p14:tracePt t="36328" x="4102100" y="4813300"/>
          <p14:tracePt t="36345" x="4102100" y="4794250"/>
          <p14:tracePt t="36362" x="4108450" y="4768850"/>
          <p14:tracePt t="36378" x="4108450" y="4749800"/>
          <p14:tracePt t="36395" x="4121150" y="4705350"/>
          <p14:tracePt t="36412" x="4127500" y="4654550"/>
          <p14:tracePt t="36428" x="4140200" y="4622800"/>
          <p14:tracePt t="36445" x="4146550" y="4603750"/>
          <p14:tracePt t="36462" x="4146550" y="4591050"/>
          <p14:tracePt t="36478" x="4152900" y="4584700"/>
          <p14:tracePt t="36496" x="4152900" y="4572000"/>
          <p14:tracePt t="36511" x="4178300" y="4533900"/>
          <p14:tracePt t="36528" x="4210050" y="4483100"/>
          <p14:tracePt t="36545" x="4235450" y="4451350"/>
          <p14:tracePt t="36562" x="4241800" y="4438650"/>
          <p14:tracePt t="36578" x="4248150" y="4432300"/>
          <p14:tracePt t="36595" x="4254500" y="4419600"/>
          <p14:tracePt t="36628" x="4260850" y="4413250"/>
          <p14:tracePt t="36738" x="4267200" y="4413250"/>
          <p14:tracePt t="36862" x="4267200" y="4419600"/>
          <p14:tracePt t="36875" x="4267200" y="4425950"/>
          <p14:tracePt t="36910" x="4267200" y="4432300"/>
          <p14:tracePt t="36944" x="4260850" y="4438650"/>
          <p14:tracePt t="36978" x="4260850" y="4445000"/>
          <p14:tracePt t="36992" x="4260850" y="4451350"/>
          <p14:tracePt t="37027" x="4260850" y="4457700"/>
          <p14:tracePt t="37054" x="4260850" y="4464050"/>
          <p14:tracePt t="37171" x="4254500" y="4464050"/>
          <p14:tracePt t="37205" x="4254500" y="4470400"/>
          <p14:tracePt t="37212" x="4248150" y="4470400"/>
          <p14:tracePt t="37818" x="4248150" y="4476750"/>
          <p14:tracePt t="37824" x="4235450" y="4476750"/>
          <p14:tracePt t="37831" x="4235450" y="4483100"/>
          <p14:tracePt t="37845" x="4216400" y="4495800"/>
          <p14:tracePt t="37861" x="4191000" y="4514850"/>
          <p14:tracePt t="37878" x="4178300" y="4527550"/>
          <p14:tracePt t="37896" x="4152900" y="4540250"/>
          <p14:tracePt t="37912" x="4146550" y="4552950"/>
          <p14:tracePt t="37928" x="4140200" y="4559300"/>
          <p14:tracePt t="37945" x="4127500" y="4559300"/>
          <p14:tracePt t="37962" x="4108450" y="4565650"/>
          <p14:tracePt t="37978" x="4095750" y="4565650"/>
          <p14:tracePt t="37995" x="4089400" y="4565650"/>
          <p14:tracePt t="38011" x="4083050" y="4565650"/>
          <p14:tracePt t="38065" x="4083050" y="4559300"/>
          <p14:tracePt t="38106" x="4089400" y="4559300"/>
          <p14:tracePt t="38121" x="4089400" y="4552950"/>
          <p14:tracePt t="38134" x="4095750" y="4552950"/>
          <p14:tracePt t="38140" x="4095750" y="4546600"/>
          <p14:tracePt t="38154" x="4102100" y="4546600"/>
          <p14:tracePt t="38189" x="4108450" y="4546600"/>
          <p14:tracePt t="38313" x="4108450" y="4540250"/>
          <p14:tracePt t="38588" x="4108450" y="4533900"/>
          <p14:tracePt t="38615" x="4108450" y="4527550"/>
          <p14:tracePt t="38629" x="4108450" y="4521200"/>
          <p14:tracePt t="38636" x="4108450" y="4514850"/>
          <p14:tracePt t="38650" x="4108450" y="4508500"/>
          <p14:tracePt t="38661" x="4108450" y="4502150"/>
          <p14:tracePt t="38678" x="4108450" y="4470400"/>
          <p14:tracePt t="38695" x="4108450" y="4445000"/>
          <p14:tracePt t="38711" x="4108450" y="4413250"/>
          <p14:tracePt t="38728" x="4114800" y="4381500"/>
          <p14:tracePt t="38745" x="4114800" y="4356100"/>
          <p14:tracePt t="38761" x="4127500" y="4324350"/>
          <p14:tracePt t="38778" x="4127500" y="4311650"/>
          <p14:tracePt t="38795" x="4133850" y="4298950"/>
          <p14:tracePt t="38812" x="4152900" y="4273550"/>
          <p14:tracePt t="38828" x="4178300" y="4241800"/>
          <p14:tracePt t="38845" x="4210050" y="4191000"/>
          <p14:tracePt t="38862" x="4222750" y="4178300"/>
          <p14:tracePt t="38878" x="4235450" y="4171950"/>
          <p14:tracePt t="38896" x="4248150" y="4159250"/>
          <p14:tracePt t="38912" x="4260850" y="4152900"/>
          <p14:tracePt t="38928" x="4279900" y="4152900"/>
          <p14:tracePt t="38945" x="4298950" y="4140200"/>
          <p14:tracePt t="38962" x="4318000" y="4140200"/>
          <p14:tracePt t="38978" x="4330700" y="4140200"/>
          <p14:tracePt t="38995" x="4349750" y="4133850"/>
          <p14:tracePt t="39012" x="4356100" y="4127500"/>
          <p14:tracePt t="39028" x="4368800" y="4127500"/>
          <p14:tracePt t="39045" x="4375150" y="4127500"/>
          <p14:tracePt t="39078" x="4381500" y="4127500"/>
          <p14:tracePt t="39097" x="4387850" y="4127500"/>
          <p14:tracePt t="42033" x="4387850" y="4133850"/>
          <p14:tracePt t="42082" x="4387850" y="4140200"/>
          <p14:tracePt t="42123" x="4387850" y="4146550"/>
          <p14:tracePt t="42137" x="4381500" y="4146550"/>
          <p14:tracePt t="42157" x="4381500" y="4152900"/>
          <p14:tracePt t="42164" x="4381500" y="4159250"/>
          <p14:tracePt t="42178" x="4381500" y="4165600"/>
          <p14:tracePt t="42185" x="4381500" y="4178300"/>
          <p14:tracePt t="42195" x="4387850" y="4184650"/>
          <p14:tracePt t="42212" x="4400550" y="4222750"/>
          <p14:tracePt t="42228" x="4400550" y="4241800"/>
          <p14:tracePt t="42245" x="4413250" y="4254500"/>
          <p14:tracePt t="42261" x="4419600" y="4273550"/>
          <p14:tracePt t="42278" x="4425950" y="4279900"/>
          <p14:tracePt t="42295" x="4425950" y="4292600"/>
          <p14:tracePt t="42311" x="4432300" y="4292600"/>
          <p14:tracePt t="42328" x="4432300" y="4298950"/>
          <p14:tracePt t="42425" x="4438650" y="4298950"/>
          <p14:tracePt t="42529" x="4445000" y="4298950"/>
          <p14:tracePt t="42570" x="4451350" y="4298950"/>
          <p14:tracePt t="42652" x="4457700" y="4298950"/>
          <p14:tracePt t="42680" x="4457700" y="4292600"/>
          <p14:tracePt t="42756" x="4457700" y="4286250"/>
          <p14:tracePt t="42762" x="4464050" y="4286250"/>
          <p14:tracePt t="49077" x="4470400" y="4286250"/>
          <p14:tracePt t="49083" x="4476750" y="4286250"/>
          <p14:tracePt t="49097" x="4483100" y="4286250"/>
          <p14:tracePt t="49117" x="4489450" y="4286250"/>
          <p14:tracePt t="49138" x="4495800" y="4286250"/>
          <p14:tracePt t="49152" x="4502150" y="4286250"/>
          <p14:tracePt t="49166" x="4508500" y="4286250"/>
          <p14:tracePt t="49178" x="4514850" y="4286250"/>
          <p14:tracePt t="49194" x="4540250" y="4286250"/>
          <p14:tracePt t="49211" x="4559300" y="4286250"/>
          <p14:tracePt t="49228" x="4597400" y="4286250"/>
          <p14:tracePt t="49245" x="4622800" y="4286250"/>
          <p14:tracePt t="49261" x="4692650" y="4286250"/>
          <p14:tracePt t="49278" x="4762500" y="4286250"/>
          <p14:tracePt t="49295" x="4870450" y="4286250"/>
          <p14:tracePt t="49311" x="5181600" y="4330700"/>
          <p14:tracePt t="49328" x="5372100" y="4387850"/>
          <p14:tracePt t="49345" x="5588000" y="4451350"/>
          <p14:tracePt t="49361" x="5670550" y="4495800"/>
          <p14:tracePt t="49378" x="5727700" y="4527550"/>
          <p14:tracePt t="49394" x="5784850" y="4572000"/>
          <p14:tracePt t="49411" x="5803900" y="4591050"/>
          <p14:tracePt t="49428" x="5816600" y="4597400"/>
          <p14:tracePt t="49445" x="5822950" y="4603750"/>
          <p14:tracePt t="49461" x="5829300" y="4610100"/>
          <p14:tracePt t="49478" x="5835650" y="4610100"/>
          <p14:tracePt t="49495" x="5835650" y="4616450"/>
          <p14:tracePt t="49511" x="5842000" y="4616450"/>
          <p14:tracePt t="50275" x="5835650" y="4616450"/>
          <p14:tracePt t="50336" x="5829300" y="4616450"/>
          <p14:tracePt t="50363" x="5822950" y="4616450"/>
          <p14:tracePt t="50398" x="5816600" y="4616450"/>
          <p14:tracePt t="50412" x="5816600" y="4622800"/>
          <p14:tracePt t="50419" x="5810250" y="4622800"/>
          <p14:tracePt t="50439" x="5803900" y="4629150"/>
          <p14:tracePt t="50446" x="5797550" y="4629150"/>
          <p14:tracePt t="50461" x="5778500" y="4641850"/>
          <p14:tracePt t="50478" x="5759450" y="4654550"/>
          <p14:tracePt t="50495" x="5734050" y="4679950"/>
          <p14:tracePt t="50511" x="5715000" y="4699000"/>
          <p14:tracePt t="50528" x="5702300" y="4711700"/>
          <p14:tracePt t="50545" x="5689600" y="4724400"/>
          <p14:tracePt t="50561" x="5683250" y="4730750"/>
          <p14:tracePt t="50578" x="5664200" y="4762500"/>
          <p14:tracePt t="50595" x="5664200" y="4768850"/>
          <p14:tracePt t="50611" x="5651500" y="4781550"/>
          <p14:tracePt t="50629" x="5651500" y="4787900"/>
          <p14:tracePt t="50645" x="5645150" y="4794250"/>
          <p14:tracePt t="50661" x="5645150" y="4806950"/>
          <p14:tracePt t="50678" x="5645150" y="4826000"/>
          <p14:tracePt t="50695" x="5645150" y="4851400"/>
          <p14:tracePt t="50711" x="5645150" y="4857750"/>
          <p14:tracePt t="50728" x="5645150" y="4870450"/>
          <p14:tracePt t="50745" x="5645150" y="4876800"/>
          <p14:tracePt t="50761" x="5645150" y="4883150"/>
          <p14:tracePt t="50778" x="5645150" y="4902200"/>
          <p14:tracePt t="50795" x="5657850" y="4914900"/>
          <p14:tracePt t="50811" x="5670550" y="4946650"/>
          <p14:tracePt t="50828" x="5683250" y="4959350"/>
          <p14:tracePt t="50845" x="5695950" y="4984750"/>
          <p14:tracePt t="50861" x="5702300" y="4997450"/>
          <p14:tracePt t="50878" x="5708650" y="5003800"/>
          <p14:tracePt t="50895" x="5727700" y="5022850"/>
          <p14:tracePt t="50911" x="5740400" y="5035550"/>
          <p14:tracePt t="50928" x="5759450" y="5048250"/>
          <p14:tracePt t="50945" x="5772150" y="5060950"/>
          <p14:tracePt t="50962" x="5791200" y="5073650"/>
          <p14:tracePt t="50978" x="5797550" y="5080000"/>
          <p14:tracePt t="50995" x="5810250" y="5080000"/>
          <p14:tracePt t="51011" x="5822950" y="5086350"/>
          <p14:tracePt t="51028" x="5835650" y="5086350"/>
          <p14:tracePt t="51044" x="5848350" y="5092700"/>
          <p14:tracePt t="51061" x="5854700" y="5099050"/>
          <p14:tracePt t="51078" x="5867400" y="5099050"/>
          <p14:tracePt t="51095" x="5880100" y="5099050"/>
          <p14:tracePt t="51719" x="5873750" y="5099050"/>
          <p14:tracePt t="51725" x="5861050" y="5092700"/>
          <p14:tracePt t="51732" x="5854700" y="5092700"/>
          <p14:tracePt t="51745" x="5842000" y="5080000"/>
          <p14:tracePt t="51761" x="5803900" y="5067300"/>
          <p14:tracePt t="51778" x="5772150" y="5048250"/>
          <p14:tracePt t="51794" x="5727700" y="5022850"/>
          <p14:tracePt t="51811" x="5715000" y="5016500"/>
          <p14:tracePt t="51829" x="5695950" y="5010150"/>
          <p14:tracePt t="51845" x="5670550" y="4991100"/>
          <p14:tracePt t="51864" x="5638800" y="4965700"/>
          <p14:tracePt t="51878" x="5619750" y="4946650"/>
          <p14:tracePt t="51894" x="5600700" y="4933950"/>
          <p14:tracePt t="51911" x="5588000" y="4908550"/>
          <p14:tracePt t="51928" x="5581650" y="4895850"/>
          <p14:tracePt t="51945" x="5575300" y="4876800"/>
          <p14:tracePt t="51961" x="5575300" y="4838700"/>
          <p14:tracePt t="51978" x="5575300" y="4826000"/>
          <p14:tracePt t="51994" x="5581650" y="4787900"/>
          <p14:tracePt t="52011" x="5588000" y="4768850"/>
          <p14:tracePt t="52028" x="5594350" y="4743450"/>
          <p14:tracePt t="52045" x="5594350" y="4730750"/>
          <p14:tracePt t="52062" x="5600700" y="4711700"/>
          <p14:tracePt t="52078" x="5613400" y="4699000"/>
          <p14:tracePt t="52095" x="5651500" y="4660900"/>
          <p14:tracePt t="52111" x="5740400" y="4572000"/>
          <p14:tracePt t="52128" x="5784850" y="4533900"/>
          <p14:tracePt t="52145" x="5835650" y="4495800"/>
          <p14:tracePt t="52162" x="5854700" y="4483100"/>
          <p14:tracePt t="52178" x="5873750" y="4470400"/>
          <p14:tracePt t="52195" x="5911850" y="4457700"/>
          <p14:tracePt t="52211" x="5930900" y="4451350"/>
          <p14:tracePt t="52228" x="5981700" y="4445000"/>
          <p14:tracePt t="52244" x="6013450" y="4445000"/>
          <p14:tracePt t="52261" x="6045200" y="4445000"/>
          <p14:tracePt t="52278" x="6070600" y="4445000"/>
          <p14:tracePt t="52295" x="6083300" y="4445000"/>
          <p14:tracePt t="52311" x="6108700" y="4445000"/>
          <p14:tracePt t="52329" x="6121400" y="4451350"/>
          <p14:tracePt t="52345" x="6140450" y="4451350"/>
          <p14:tracePt t="52361" x="6146800" y="4451350"/>
          <p14:tracePt t="52378" x="6159500" y="4451350"/>
          <p14:tracePt t="52395" x="6172200" y="4451350"/>
          <p14:tracePt t="52411" x="6184900" y="4457700"/>
          <p14:tracePt t="52428" x="6210300" y="4464050"/>
          <p14:tracePt t="52444" x="6223000" y="4470400"/>
          <p14:tracePt t="52461" x="6254750" y="4476750"/>
          <p14:tracePt t="52478" x="6273800" y="4489450"/>
          <p14:tracePt t="52495" x="6292850" y="4502150"/>
          <p14:tracePt t="52511" x="6318250" y="4521200"/>
          <p14:tracePt t="52528" x="6337300" y="4533900"/>
          <p14:tracePt t="52544" x="6369050" y="4559300"/>
          <p14:tracePt t="52561" x="6394450" y="4578350"/>
          <p14:tracePt t="52578" x="6419850" y="4603750"/>
          <p14:tracePt t="52595" x="6438900" y="4616450"/>
          <p14:tracePt t="52611" x="6451600" y="4635500"/>
          <p14:tracePt t="52628" x="6477000" y="4667250"/>
          <p14:tracePt t="52644" x="6489700" y="4686300"/>
          <p14:tracePt t="52661" x="6502400" y="4718050"/>
          <p14:tracePt t="52678" x="6508750" y="4743450"/>
          <p14:tracePt t="52694" x="6521450" y="4819650"/>
          <p14:tracePt t="52711" x="6527800" y="4864100"/>
          <p14:tracePt t="52728" x="6534150" y="4895850"/>
          <p14:tracePt t="52745" x="6540500" y="4933950"/>
          <p14:tracePt t="52761" x="6540500" y="4953000"/>
          <p14:tracePt t="52778" x="6540500" y="4991100"/>
          <p14:tracePt t="52795" x="6540500" y="5010150"/>
          <p14:tracePt t="52811" x="6527800" y="5048250"/>
          <p14:tracePt t="52828" x="6515100" y="5073650"/>
          <p14:tracePt t="52844" x="6502400" y="5092700"/>
          <p14:tracePt t="52861" x="6477000" y="5124450"/>
          <p14:tracePt t="52878" x="6445250" y="5149850"/>
          <p14:tracePt t="52894" x="6394450" y="5194300"/>
          <p14:tracePt t="52911" x="6362700" y="5219700"/>
          <p14:tracePt t="52929" x="6299200" y="5245100"/>
          <p14:tracePt t="52944" x="6254750" y="5251450"/>
          <p14:tracePt t="52961" x="6184900" y="5257800"/>
          <p14:tracePt t="52978" x="6076950" y="5257800"/>
          <p14:tracePt t="52995" x="6026150" y="5257800"/>
          <p14:tracePt t="53011" x="5956300" y="5257800"/>
          <p14:tracePt t="53028" x="5905500" y="5251450"/>
          <p14:tracePt t="53045" x="5854700" y="5238750"/>
          <p14:tracePt t="53061" x="5797550" y="5232400"/>
          <p14:tracePt t="53078" x="5765800" y="5226050"/>
          <p14:tracePt t="53094" x="5734050" y="5219700"/>
          <p14:tracePt t="53111" x="5715000" y="5213350"/>
          <p14:tracePt t="53128" x="5670550" y="5194300"/>
          <p14:tracePt t="53144" x="5645150" y="5175250"/>
          <p14:tracePt t="53161" x="5619750" y="5156200"/>
          <p14:tracePt t="53178" x="5588000" y="5130800"/>
          <p14:tracePt t="53195" x="5581650" y="5111750"/>
          <p14:tracePt t="53211" x="5568950" y="5099050"/>
          <p14:tracePt t="53228" x="5568950" y="5092700"/>
          <p14:tracePt t="53245" x="5568950" y="5060950"/>
          <p14:tracePt t="53261" x="5568950" y="5022850"/>
          <p14:tracePt t="53278" x="5575300" y="4972050"/>
          <p14:tracePt t="53294" x="5588000" y="4927600"/>
          <p14:tracePt t="53311" x="5594350" y="4914900"/>
          <p14:tracePt t="53328" x="5594350" y="4895850"/>
          <p14:tracePt t="53344" x="5600700" y="4883150"/>
          <p14:tracePt t="53362" x="5626100" y="4838700"/>
          <p14:tracePt t="53378" x="5651500" y="4806950"/>
          <p14:tracePt t="53395" x="5689600" y="4762500"/>
          <p14:tracePt t="53411" x="5727700" y="4724400"/>
          <p14:tracePt t="53428" x="5746750" y="4705350"/>
          <p14:tracePt t="53445" x="5759450" y="4692650"/>
          <p14:tracePt t="53461" x="5765800" y="4686300"/>
          <p14:tracePt t="53478" x="5772150" y="4679950"/>
          <p14:tracePt t="53495" x="5778500" y="4679950"/>
          <p14:tracePt t="53555" x="5772150" y="4679950"/>
          <p14:tracePt t="53562" x="5759450" y="4686300"/>
          <p14:tracePt t="53568" x="5746750" y="4686300"/>
          <p14:tracePt t="53578" x="5734050" y="4686300"/>
          <p14:tracePt t="53594" x="5676900" y="4699000"/>
          <p14:tracePt t="53611" x="5537200" y="4718050"/>
          <p14:tracePt t="53628" x="5467350" y="4724400"/>
          <p14:tracePt t="53645" x="5422900" y="4730750"/>
          <p14:tracePt t="53661" x="5384800" y="4730750"/>
          <p14:tracePt t="53678" x="5321300" y="4730750"/>
          <p14:tracePt t="53694" x="5283200" y="4737100"/>
          <p14:tracePt t="53711" x="5251450" y="4743450"/>
          <p14:tracePt t="53728" x="5219700" y="4749800"/>
          <p14:tracePt t="53745" x="5200650" y="4749800"/>
          <p14:tracePt t="53761" x="5175250" y="4762500"/>
          <p14:tracePt t="53778" x="5156200" y="4768850"/>
          <p14:tracePt t="53795" x="5137150" y="4781550"/>
          <p14:tracePt t="53811" x="5118100" y="4787900"/>
          <p14:tracePt t="53828" x="5105400" y="4806950"/>
          <p14:tracePt t="53844" x="5073650" y="4864100"/>
          <p14:tracePt t="53862" x="5060950" y="4895850"/>
          <p14:tracePt t="53878" x="5048250" y="4946650"/>
          <p14:tracePt t="53894" x="5041900" y="4978400"/>
          <p14:tracePt t="53912" x="5035550" y="5016500"/>
          <p14:tracePt t="53928" x="5035550" y="5035550"/>
          <p14:tracePt t="53945" x="5035550" y="5073650"/>
          <p14:tracePt t="53962" x="5035550" y="5124450"/>
          <p14:tracePt t="53978" x="5035550" y="5156200"/>
          <p14:tracePt t="53994" x="5035550" y="5194300"/>
          <p14:tracePt t="54011" x="5035550" y="5207000"/>
          <p14:tracePt t="54028" x="5035550" y="5213350"/>
          <p14:tracePt t="54044" x="5041900" y="5238750"/>
          <p14:tracePt t="54061" x="5041900" y="5251450"/>
          <p14:tracePt t="54078" x="5041900" y="5270500"/>
          <p14:tracePt t="54094" x="5041900" y="5289550"/>
          <p14:tracePt t="54111" x="5041900" y="5302250"/>
          <p14:tracePt t="54128" x="5041900" y="5327650"/>
          <p14:tracePt t="54144" x="5041900" y="5334000"/>
          <p14:tracePt t="54161" x="5048250" y="5353050"/>
          <p14:tracePt t="54178" x="5054600" y="5359400"/>
          <p14:tracePt t="54194" x="5060950" y="5378450"/>
          <p14:tracePt t="54211" x="5067300" y="5397500"/>
          <p14:tracePt t="54228" x="5067300" y="5410200"/>
          <p14:tracePt t="54245" x="5073650" y="5416550"/>
          <p14:tracePt t="54261" x="5073650" y="5422900"/>
          <p14:tracePt t="54278" x="5080000" y="5429250"/>
          <p14:tracePt t="54294" x="5092700" y="5441950"/>
          <p14:tracePt t="54311" x="5099050" y="5454650"/>
          <p14:tracePt t="54328" x="5111750" y="5454650"/>
          <p14:tracePt t="54345" x="5118100" y="5467350"/>
          <p14:tracePt t="54361" x="5130800" y="5473700"/>
          <p14:tracePt t="54378" x="5137150" y="5486400"/>
          <p14:tracePt t="54394" x="5156200" y="5492750"/>
          <p14:tracePt t="54411" x="5168900" y="5499100"/>
          <p14:tracePt t="54428" x="5194300" y="5511800"/>
          <p14:tracePt t="54444" x="5213350" y="5518150"/>
          <p14:tracePt t="54461" x="5226050" y="5518150"/>
          <p14:tracePt t="54478" x="5245100" y="5524500"/>
          <p14:tracePt t="54495" x="5257800" y="5524500"/>
          <p14:tracePt t="54511" x="5276850" y="5524500"/>
          <p14:tracePt t="54528" x="5289550" y="5524500"/>
          <p14:tracePt t="54545" x="5359400" y="5505450"/>
          <p14:tracePt t="54561" x="5429250" y="5467350"/>
          <p14:tracePt t="54578" x="5486400" y="5435600"/>
          <p14:tracePt t="54594" x="5543550" y="5397500"/>
          <p14:tracePt t="54611" x="5568950" y="5378450"/>
          <p14:tracePt t="54628" x="5594350" y="5353050"/>
          <p14:tracePt t="54644" x="5619750" y="5327650"/>
          <p14:tracePt t="54662" x="5664200" y="5264150"/>
          <p14:tracePt t="54678" x="5702300" y="5194300"/>
          <p14:tracePt t="54695" x="5734050" y="5143500"/>
          <p14:tracePt t="54711" x="5772150" y="5073650"/>
          <p14:tracePt t="54728" x="5784850" y="5035550"/>
          <p14:tracePt t="54745" x="5803900" y="4984750"/>
          <p14:tracePt t="54761" x="5816600" y="4940300"/>
          <p14:tracePt t="54778" x="5829300" y="4895850"/>
          <p14:tracePt t="54794" x="5842000" y="4819650"/>
          <p14:tracePt t="54811" x="5848350" y="4775200"/>
          <p14:tracePt t="54828" x="5854700" y="4711700"/>
          <p14:tracePt t="54844" x="5854700" y="4673600"/>
          <p14:tracePt t="54861" x="5854700" y="4629150"/>
          <p14:tracePt t="54878" x="5854700" y="4603750"/>
          <p14:tracePt t="54895" x="5842000" y="4572000"/>
          <p14:tracePt t="54911" x="5829300" y="4533900"/>
          <p14:tracePt t="54928" x="5822950" y="4502150"/>
          <p14:tracePt t="54944" x="5810250" y="4483100"/>
          <p14:tracePt t="54961" x="5803900" y="4464050"/>
          <p14:tracePt t="54978" x="5791200" y="4438650"/>
          <p14:tracePt t="54995" x="5778500" y="4432300"/>
          <p14:tracePt t="55011" x="5772150" y="4419600"/>
          <p14:tracePt t="55028" x="5759450" y="4413250"/>
          <p14:tracePt t="55044" x="5740400" y="4394200"/>
          <p14:tracePt t="55061" x="5702300" y="4368800"/>
          <p14:tracePt t="55078" x="5670550" y="4356100"/>
          <p14:tracePt t="55095" x="5632450" y="4343400"/>
          <p14:tracePt t="55111" x="5600700" y="4330700"/>
          <p14:tracePt t="55128" x="5588000" y="4330700"/>
          <p14:tracePt t="55144" x="5568950" y="4324350"/>
          <p14:tracePt t="55161" x="5556250" y="4324350"/>
          <p14:tracePt t="55178" x="5524500" y="4324350"/>
          <p14:tracePt t="55194" x="5499100" y="4324350"/>
          <p14:tracePt t="55212" x="5441950" y="4337050"/>
          <p14:tracePt t="55228" x="5416550" y="4337050"/>
          <p14:tracePt t="55245" x="5403850" y="4343400"/>
          <p14:tracePt t="55261" x="5378450" y="4349750"/>
          <p14:tracePt t="55278" x="5365750" y="4356100"/>
          <p14:tracePt t="55294" x="5327650" y="4368800"/>
          <p14:tracePt t="55311" x="5289550" y="4387850"/>
          <p14:tracePt t="55328" x="5257800" y="4406900"/>
          <p14:tracePt t="55344" x="5207000" y="4445000"/>
          <p14:tracePt t="55361" x="5187950" y="4457700"/>
          <p14:tracePt t="55378" x="5168900" y="4476750"/>
          <p14:tracePt t="55394" x="5156200" y="4489450"/>
          <p14:tracePt t="55411" x="5143500" y="4508500"/>
          <p14:tracePt t="55428" x="5124450" y="4527550"/>
          <p14:tracePt t="55445" x="5105400" y="4565650"/>
          <p14:tracePt t="55461" x="5086350" y="4597400"/>
          <p14:tracePt t="55478" x="5073650" y="4616450"/>
          <p14:tracePt t="55494" x="5060950" y="4629150"/>
          <p14:tracePt t="55511" x="5054600" y="4635500"/>
          <p14:tracePt t="55528" x="5035550" y="4667250"/>
          <p14:tracePt t="55544" x="5022850" y="4692650"/>
          <p14:tracePt t="55561" x="5010150" y="4705350"/>
          <p14:tracePt t="55578" x="5003800" y="4724400"/>
          <p14:tracePt t="55594" x="4997450" y="4737100"/>
          <p14:tracePt t="55611" x="4984750" y="4756150"/>
          <p14:tracePt t="55628" x="4972050" y="4775200"/>
          <p14:tracePt t="55645" x="4965700" y="4794250"/>
          <p14:tracePt t="55661" x="4953000" y="4832350"/>
          <p14:tracePt t="55678" x="4940300" y="4857750"/>
          <p14:tracePt t="55694" x="4927600" y="4889500"/>
          <p14:tracePt t="55711" x="4921250" y="4921250"/>
          <p14:tracePt t="55728" x="4908550" y="4959350"/>
          <p14:tracePt t="55745" x="4902200" y="4991100"/>
          <p14:tracePt t="55761" x="4902200" y="5022850"/>
          <p14:tracePt t="55778" x="4902200" y="5060950"/>
          <p14:tracePt t="55794" x="4902200" y="5080000"/>
          <p14:tracePt t="55811" x="4902200" y="5111750"/>
          <p14:tracePt t="55828" x="4902200" y="5130800"/>
          <p14:tracePt t="55844" x="4908550" y="5149850"/>
          <p14:tracePt t="55861" x="4908550" y="5162550"/>
          <p14:tracePt t="55879" x="4914900" y="5175250"/>
          <p14:tracePt t="55894" x="4921250" y="5194300"/>
          <p14:tracePt t="55911" x="4921250" y="5213350"/>
          <p14:tracePt t="55928" x="4933950" y="5232400"/>
          <p14:tracePt t="55944" x="4933950" y="5238750"/>
          <p14:tracePt t="55961" x="4940300" y="5264150"/>
          <p14:tracePt t="55978" x="4946650" y="5283200"/>
          <p14:tracePt t="55994" x="4953000" y="5295900"/>
          <p14:tracePt t="56011" x="4959350" y="5314950"/>
          <p14:tracePt t="56028" x="4965700" y="5321300"/>
          <p14:tracePt t="56044" x="4978400" y="5353050"/>
          <p14:tracePt t="56061" x="4978400" y="5359400"/>
          <p14:tracePt t="56078" x="4991100" y="5378450"/>
          <p14:tracePt t="56111" x="4991100" y="5384800"/>
          <p14:tracePt t="56128" x="4997450" y="5391150"/>
          <p14:tracePt t="56161" x="5010150" y="5397500"/>
          <p14:tracePt t="56178" x="5029200" y="5410200"/>
          <p14:tracePt t="56194" x="5048250" y="5422900"/>
          <p14:tracePt t="56212" x="5067300" y="5429250"/>
          <p14:tracePt t="56228" x="5073650" y="5429250"/>
          <p14:tracePt t="56245" x="5086350" y="5435600"/>
          <p14:tracePt t="56261" x="5092700" y="5435600"/>
          <p14:tracePt t="56278" x="5099050" y="5435600"/>
          <p14:tracePt t="56311" x="5105400" y="5435600"/>
          <p14:tracePt t="56328" x="5130800" y="5435600"/>
          <p14:tracePt t="56344" x="5143500" y="5441950"/>
          <p14:tracePt t="56361" x="5162550" y="5441950"/>
          <p14:tracePt t="56378" x="5175250" y="5441950"/>
          <p14:tracePt t="56394" x="5194300" y="5441950"/>
          <p14:tracePt t="56428" x="5200650" y="5441950"/>
          <p14:tracePt t="56444" x="5219700" y="5441950"/>
          <p14:tracePt t="56461" x="5264150" y="5441950"/>
          <p14:tracePt t="56478" x="5365750" y="5435600"/>
          <p14:tracePt t="56495" x="5454650" y="5422900"/>
          <p14:tracePt t="56512" x="5537200" y="5410200"/>
          <p14:tracePt t="56528" x="5562600" y="5403850"/>
          <p14:tracePt t="56544" x="5575300" y="5397500"/>
          <p14:tracePt t="56561" x="5588000" y="5397500"/>
          <p14:tracePt t="56578" x="5600700" y="5391150"/>
          <p14:tracePt t="56594" x="5651500" y="5346700"/>
          <p14:tracePt t="56611" x="5708650" y="5276850"/>
          <p14:tracePt t="56628" x="5765800" y="5200650"/>
          <p14:tracePt t="56645" x="5822950" y="5118100"/>
          <p14:tracePt t="56661" x="5842000" y="5086350"/>
          <p14:tracePt t="56678" x="5854700" y="5041900"/>
          <p14:tracePt t="56695" x="5861050" y="5010150"/>
          <p14:tracePt t="56711" x="5861050" y="4965700"/>
          <p14:tracePt t="56728" x="5861050" y="4927600"/>
          <p14:tracePt t="56744" x="5861050" y="4895850"/>
          <p14:tracePt t="56761" x="5861050" y="4838700"/>
          <p14:tracePt t="56778" x="5861050" y="4787900"/>
          <p14:tracePt t="56795" x="5854700" y="4699000"/>
          <p14:tracePt t="56811" x="5842000" y="4641850"/>
          <p14:tracePt t="56828" x="5810250" y="4565650"/>
          <p14:tracePt t="56844" x="5784850" y="4514850"/>
          <p14:tracePt t="56861" x="5765800" y="4476750"/>
          <p14:tracePt t="56878" x="5746750" y="4445000"/>
          <p14:tracePt t="56894" x="5740400" y="4432300"/>
          <p14:tracePt t="56911" x="5734050" y="4419600"/>
          <p14:tracePt t="56928" x="5721350" y="4413250"/>
          <p14:tracePt t="56945" x="5689600" y="4406900"/>
          <p14:tracePt t="56961" x="5645150" y="4394200"/>
          <p14:tracePt t="56978" x="5588000" y="4381500"/>
          <p14:tracePt t="56994" x="5537200" y="4375150"/>
          <p14:tracePt t="57011" x="5518150" y="4375150"/>
          <p14:tracePt t="57028" x="5505450" y="4375150"/>
          <p14:tracePt t="57044" x="5492750" y="4375150"/>
          <p14:tracePt t="57061" x="5473700" y="4375150"/>
          <p14:tracePt t="57078" x="5448300" y="4381500"/>
          <p14:tracePt t="57095" x="5429250" y="4387850"/>
          <p14:tracePt t="57111" x="5391150" y="4400550"/>
          <p14:tracePt t="57128" x="5372100" y="4406900"/>
          <p14:tracePt t="57145" x="5359400" y="4419600"/>
          <p14:tracePt t="57161" x="5353050" y="4425950"/>
          <p14:tracePt t="57178" x="5334000" y="4438650"/>
          <p14:tracePt t="57194" x="5283200" y="4476750"/>
          <p14:tracePt t="57211" x="5232400" y="4527550"/>
          <p14:tracePt t="57228" x="5162550" y="4584700"/>
          <p14:tracePt t="57244" x="5143500" y="4597400"/>
          <p14:tracePt t="57261" x="5130800" y="4616450"/>
          <p14:tracePt t="57278" x="5118100" y="4622800"/>
          <p14:tracePt t="57294" x="5105400" y="4635500"/>
          <p14:tracePt t="57311" x="5048250" y="4692650"/>
          <p14:tracePt t="57328" x="5010150" y="4743450"/>
          <p14:tracePt t="57344" x="4972050" y="4787900"/>
          <p14:tracePt t="57361" x="4959350" y="4813300"/>
          <p14:tracePt t="57378" x="4946650" y="4832350"/>
          <p14:tracePt t="57394" x="4933950" y="4851400"/>
          <p14:tracePt t="57411" x="4921250" y="4902200"/>
          <p14:tracePt t="57428" x="4883150" y="5022850"/>
          <p14:tracePt t="57445" x="4857750" y="5086350"/>
          <p14:tracePt t="57461" x="4845050" y="5124450"/>
          <p14:tracePt t="57478" x="4838700" y="5130800"/>
          <p14:tracePt t="57495" x="4838700" y="5149850"/>
          <p14:tracePt t="57528" x="4838700" y="5162550"/>
          <p14:tracePt t="57544" x="4838700" y="5194300"/>
          <p14:tracePt t="57561" x="4838700" y="5207000"/>
          <p14:tracePt t="57578" x="4845050" y="5232400"/>
          <p14:tracePt t="57594" x="4845050" y="5251450"/>
          <p14:tracePt t="57611" x="4857750" y="5270500"/>
          <p14:tracePt t="57628" x="4857750" y="5289550"/>
          <p14:tracePt t="57646" x="4864100" y="5295900"/>
          <p14:tracePt t="57647" x="4864100" y="5302250"/>
          <p14:tracePt t="57661" x="4870450" y="5308600"/>
          <p14:tracePt t="57678" x="4876800" y="5321300"/>
          <p14:tracePt t="57694" x="4902200" y="5340350"/>
          <p14:tracePt t="57711" x="4921250" y="5359400"/>
          <p14:tracePt t="57728" x="4940300" y="5372100"/>
          <p14:tracePt t="57744" x="4965700" y="5397500"/>
          <p14:tracePt t="57761" x="4984750" y="5410200"/>
          <p14:tracePt t="57778" x="5003800" y="5422900"/>
          <p14:tracePt t="57794" x="5016500" y="5429250"/>
          <p14:tracePt t="57811" x="5029200" y="5429250"/>
          <p14:tracePt t="57828" x="5048250" y="5435600"/>
          <p14:tracePt t="57845" x="5073650" y="5441950"/>
          <p14:tracePt t="57861" x="5111750" y="5448300"/>
          <p14:tracePt t="57878" x="5118100" y="5448300"/>
          <p14:tracePt t="57894" x="5130800" y="5448300"/>
          <p14:tracePt t="57911" x="5137150" y="5448300"/>
          <p14:tracePt t="57928" x="5175250" y="5448300"/>
          <p14:tracePt t="57944" x="5245100" y="5422900"/>
          <p14:tracePt t="57961" x="5365750" y="5378450"/>
          <p14:tracePt t="57978" x="5492750" y="5321300"/>
          <p14:tracePt t="57994" x="5537200" y="5302250"/>
          <p14:tracePt t="58011" x="5562600" y="5289550"/>
          <p14:tracePt t="58028" x="5568950" y="5283200"/>
          <p14:tracePt t="58044" x="5575300" y="5276850"/>
          <p14:tracePt t="58061" x="5588000" y="5270500"/>
          <p14:tracePt t="58078" x="5600700" y="5257800"/>
          <p14:tracePt t="58094" x="5702300" y="5168900"/>
          <p14:tracePt t="58111" x="5759450" y="5105400"/>
          <p14:tracePt t="58128" x="5797550" y="5048250"/>
          <p14:tracePt t="58145" x="5810250" y="5029200"/>
          <p14:tracePt t="58161" x="5822950" y="5016500"/>
          <p14:tracePt t="58178" x="5835650" y="4991100"/>
          <p14:tracePt t="58194" x="5835650" y="4972050"/>
          <p14:tracePt t="58211" x="5848350" y="4940300"/>
          <p14:tracePt t="58228" x="5848350" y="4902200"/>
          <p14:tracePt t="58244" x="5854700" y="4851400"/>
          <p14:tracePt t="58261" x="5861050" y="4781550"/>
          <p14:tracePt t="58278" x="5848350" y="4718050"/>
          <p14:tracePt t="58294" x="5816600" y="4629150"/>
          <p14:tracePt t="58311" x="5778500" y="4578350"/>
          <p14:tracePt t="58328" x="5746750" y="4527550"/>
          <p14:tracePt t="58345" x="5721350" y="4508500"/>
          <p14:tracePt t="58362" x="5683250" y="4476750"/>
          <p14:tracePt t="58378" x="5657850" y="4464050"/>
          <p14:tracePt t="58394" x="5619750" y="4451350"/>
          <p14:tracePt t="58411" x="5511800" y="4425950"/>
          <p14:tracePt t="58428" x="5435600" y="4419600"/>
          <p14:tracePt t="58444" x="5359400" y="4419600"/>
          <p14:tracePt t="58461" x="5314950" y="4432300"/>
          <p14:tracePt t="58478" x="5257800" y="4457700"/>
          <p14:tracePt t="58494" x="5213350" y="4483100"/>
          <p14:tracePt t="58511" x="5162550" y="4527550"/>
          <p14:tracePt t="58528" x="5073650" y="4635500"/>
          <p14:tracePt t="58544" x="5022850" y="4718050"/>
          <p14:tracePt t="58561" x="4972050" y="4845050"/>
          <p14:tracePt t="58578" x="4959350" y="4933950"/>
          <p14:tracePt t="58594" x="4953000" y="5003800"/>
          <p14:tracePt t="58611" x="4953000" y="5099050"/>
          <p14:tracePt t="58628" x="4953000" y="5149850"/>
          <p14:tracePt t="58645" x="4959350" y="5213350"/>
          <p14:tracePt t="58661" x="4965700" y="5251450"/>
          <p14:tracePt t="58678" x="4972050" y="5283200"/>
          <p14:tracePt t="58694" x="4991100" y="5321300"/>
          <p14:tracePt t="58711" x="4997450" y="5340350"/>
          <p14:tracePt t="58728" x="5010150" y="5365750"/>
          <p14:tracePt t="58744" x="5016500" y="5372100"/>
          <p14:tracePt t="58761" x="5022850" y="5378450"/>
          <p14:tracePt t="58778" x="5035550" y="5378450"/>
          <p14:tracePt t="58794" x="5035550" y="5384800"/>
          <p14:tracePt t="59848" x="5035550" y="5378450"/>
          <p14:tracePt t="59855" x="5035550" y="5372100"/>
          <p14:tracePt t="59862" x="5035550" y="5365750"/>
          <p14:tracePt t="59878" x="5035550" y="5359400"/>
          <p14:tracePt t="59895" x="5035550" y="5353050"/>
          <p14:tracePt t="59964" x="5041900" y="5353050"/>
          <p14:tracePt t="59984" x="5041900" y="5359400"/>
          <p14:tracePt t="59998" x="5041900" y="5365750"/>
          <p14:tracePt t="60005" x="5041900" y="5372100"/>
          <p14:tracePt t="60019" x="5041900" y="5378450"/>
          <p14:tracePt t="60028" x="5041900" y="5384800"/>
          <p14:tracePt t="60044" x="5048250" y="5391150"/>
          <p14:tracePt t="60061" x="5054600" y="5416550"/>
          <p14:tracePt t="60077" x="5054600" y="5454650"/>
          <p14:tracePt t="60094" x="5054600" y="5499100"/>
          <p14:tracePt t="60111" x="5054600" y="5505450"/>
          <p14:tracePt t="60128" x="5054600" y="5518150"/>
          <p14:tracePt t="60144" x="5054600" y="5530850"/>
          <p14:tracePt t="60161" x="5054600" y="5537200"/>
          <p14:tracePt t="60178" x="5054600" y="5556250"/>
          <p14:tracePt t="60194" x="5054600" y="5575300"/>
          <p14:tracePt t="60211" x="5054600" y="5588000"/>
          <p14:tracePt t="60228" x="5054600" y="5594350"/>
          <p14:tracePt t="60244" x="5054600" y="5607050"/>
          <p14:tracePt t="60261" x="5060950" y="5607050"/>
          <p14:tracePt t="61099" x="5067300" y="5607050"/>
          <p14:tracePt t="61105" x="5080000" y="5594350"/>
          <p14:tracePt t="61113" x="5092700" y="5575300"/>
          <p14:tracePt t="61128" x="5149850" y="5505450"/>
          <p14:tracePt t="61144" x="5207000" y="5429250"/>
          <p14:tracePt t="61162" x="5289550" y="5321300"/>
          <p14:tracePt t="61178" x="5327650" y="5264150"/>
          <p14:tracePt t="61195" x="5378450" y="5168900"/>
          <p14:tracePt t="61211" x="5429250" y="5060950"/>
          <p14:tracePt t="61228" x="5492750" y="4908550"/>
          <p14:tracePt t="61244" x="5645150" y="4559300"/>
          <p14:tracePt t="61261" x="5797550" y="4248150"/>
          <p14:tracePt t="61278" x="6038850" y="3797300"/>
          <p14:tracePt t="61294" x="6134100" y="3600450"/>
          <p14:tracePt t="61312" x="6216650" y="3441700"/>
          <p14:tracePt t="61328" x="6254750" y="3371850"/>
          <p14:tracePt t="61345" x="6273800" y="3333750"/>
          <p14:tracePt t="61361" x="6299200" y="3289300"/>
          <p14:tracePt t="61378" x="6305550" y="3263900"/>
          <p14:tracePt t="61394" x="6337300" y="3206750"/>
          <p14:tracePt t="61411" x="6356350" y="3162300"/>
          <p14:tracePt t="61428" x="6369050" y="3130550"/>
          <p14:tracePt t="61444" x="6388100" y="3098800"/>
          <p14:tracePt t="61461" x="6388100" y="3086100"/>
          <p14:tracePt t="61478" x="6394450" y="3079750"/>
          <p14:tracePt t="61512" x="6394450" y="3073400"/>
          <p14:tracePt t="61842" x="6394450" y="3067050"/>
          <p14:tracePt t="62068" x="6394450" y="3073400"/>
          <p14:tracePt t="62075" x="6394450" y="3098800"/>
          <p14:tracePt t="62082" x="6381750" y="3130550"/>
          <p14:tracePt t="62094" x="6350000" y="3213100"/>
          <p14:tracePt t="62111" x="6153150" y="3689350"/>
          <p14:tracePt t="62128" x="6045200" y="3930650"/>
          <p14:tracePt t="62144" x="5905500" y="4197350"/>
          <p14:tracePt t="62161" x="5829300" y="4318000"/>
          <p14:tracePt t="62178" x="5746750" y="4445000"/>
          <p14:tracePt t="62194" x="5708650" y="4508500"/>
          <p14:tracePt t="62211" x="5683250" y="4533900"/>
          <p14:tracePt t="62228" x="5664200" y="4559300"/>
          <p14:tracePt t="62244" x="5657850" y="4559300"/>
          <p14:tracePt t="62625" x="5664200" y="4559300"/>
          <p14:tracePt t="62632" x="5689600" y="4559300"/>
          <p14:tracePt t="62644" x="5715000" y="4552950"/>
          <p14:tracePt t="62661" x="5797550" y="4540250"/>
          <p14:tracePt t="62678" x="5854700" y="4527550"/>
          <p14:tracePt t="62694" x="5930900" y="4527550"/>
          <p14:tracePt t="62711" x="5988050" y="4521200"/>
          <p14:tracePt t="62728" x="6051550" y="4514850"/>
          <p14:tracePt t="62744" x="6146800" y="4514850"/>
          <p14:tracePt t="62761" x="6223000" y="4514850"/>
          <p14:tracePt t="62778" x="6350000" y="4502150"/>
          <p14:tracePt t="62794" x="6413500" y="4502150"/>
          <p14:tracePt t="62811" x="6483350" y="4489450"/>
          <p14:tracePt t="62828" x="6546850" y="4483100"/>
          <p14:tracePt t="62845" x="6635750" y="4470400"/>
          <p14:tracePt t="62861" x="6699250" y="4457700"/>
          <p14:tracePt t="62878" x="6756400" y="4438650"/>
          <p14:tracePt t="62894" x="6819900" y="4425950"/>
          <p14:tracePt t="62911" x="6838950" y="4413250"/>
          <p14:tracePt t="62928" x="6864350" y="4406900"/>
          <p14:tracePt t="62944" x="6877050" y="4406900"/>
          <p14:tracePt t="62963" x="6896100" y="4400550"/>
          <p14:tracePt t="62978" x="6896100" y="4394200"/>
          <p14:tracePt t="62994" x="6902450" y="4394200"/>
          <p14:tracePt t="63011" x="6908800" y="4394200"/>
          <p14:tracePt t="63251" x="6896100" y="4260850"/>
          <p14:tracePt t="63260" x="6864350" y="3994150"/>
          <p14:tracePt t="63266" x="6838950" y="3746500"/>
          <p14:tracePt t="63278" x="6838950" y="3524250"/>
          <p14:tracePt t="63294" x="6877050" y="2825750"/>
          <p14:tracePt t="63311" x="6940550" y="2374900"/>
          <p14:tracePt t="63328" x="7105650" y="1758950"/>
          <p14:tracePt t="63344" x="7239000" y="1403350"/>
          <p14:tracePt t="63361" x="7448550" y="958850"/>
          <p14:tracePt t="63378" x="7569200" y="742950"/>
          <p14:tracePt t="63394" x="7670800" y="603250"/>
          <p14:tracePt t="63411" x="7797800" y="488950"/>
          <p14:tracePt t="63428" x="7867650" y="444500"/>
          <p14:tracePt t="63444" x="7969250" y="419100"/>
          <p14:tracePt t="63462" x="8051800" y="419100"/>
          <p14:tracePt t="63478" x="8229600" y="495300"/>
          <p14:tracePt t="63494" x="8382000" y="609600"/>
          <p14:tracePt t="63511" x="8534400" y="730250"/>
          <p14:tracePt t="63528" x="8718550" y="895350"/>
          <p14:tracePt t="63544" x="8813800" y="1003300"/>
          <p14:tracePt t="63561" x="8909050" y="1104900"/>
          <p14:tracePt t="63578" x="8959850" y="1193800"/>
          <p14:tracePt t="63594" x="8997950" y="1333500"/>
          <p14:tracePt t="63611" x="8940800" y="1797050"/>
          <p14:tracePt t="63628" x="8845550" y="2051050"/>
          <p14:tracePt t="63645" x="8705850" y="2260600"/>
          <p14:tracePt t="63661" x="8604250" y="2355850"/>
          <p14:tracePt t="63678" x="8496300" y="2457450"/>
          <p14:tracePt t="63694" x="8451850" y="2501900"/>
          <p14:tracePt t="63711" x="8407400" y="2533650"/>
          <p14:tracePt t="63728" x="8343900" y="2571750"/>
          <p14:tracePt t="63744" x="8293100" y="2590800"/>
          <p14:tracePt t="63761" x="8172450" y="2635250"/>
          <p14:tracePt t="63778" x="8058150" y="2660650"/>
          <p14:tracePt t="63795" x="7893050" y="2698750"/>
          <p14:tracePt t="63811" x="7823200" y="2705100"/>
          <p14:tracePt t="63828" x="7753350" y="2717800"/>
          <p14:tracePt t="63844" x="7626350" y="2743200"/>
          <p14:tracePt t="63861" x="7531100" y="2755900"/>
          <p14:tracePt t="63878" x="7385050" y="2768600"/>
          <p14:tracePt t="63894" x="7289800" y="2768600"/>
          <p14:tracePt t="63911" x="7200900" y="2762250"/>
          <p14:tracePt t="63928" x="7143750" y="2736850"/>
          <p14:tracePt t="63944" x="7099300" y="2698750"/>
          <p14:tracePt t="63962" x="7035800" y="2647950"/>
          <p14:tracePt t="63978" x="7004050" y="2609850"/>
          <p14:tracePt t="63994" x="6965950" y="2559050"/>
          <p14:tracePt t="64011" x="6946900" y="2527300"/>
          <p14:tracePt t="64028" x="6921500" y="2457450"/>
          <p14:tracePt t="64044" x="6908800" y="2393950"/>
          <p14:tracePt t="64061" x="6902450" y="2260600"/>
          <p14:tracePt t="64078" x="6908800" y="2012950"/>
          <p14:tracePt t="64094" x="6927850" y="1898650"/>
          <p14:tracePt t="64111" x="6953250" y="1816100"/>
          <p14:tracePt t="64128" x="6953250" y="1797050"/>
          <p14:tracePt t="64145" x="6953250" y="1790700"/>
          <p14:tracePt t="64161" x="6959600" y="1771650"/>
          <p14:tracePt t="64178" x="6991350" y="1739900"/>
          <p14:tracePt t="64194" x="7092950" y="1651000"/>
          <p14:tracePt t="64211" x="7194550" y="1587500"/>
          <p14:tracePt t="64228" x="7296150" y="1524000"/>
          <p14:tracePt t="64244" x="7473950" y="1435100"/>
          <p14:tracePt t="64261" x="7575550" y="1397000"/>
          <p14:tracePt t="64278" x="7734300" y="1358900"/>
          <p14:tracePt t="64294" x="7848600" y="1352550"/>
          <p14:tracePt t="64311" x="8007350" y="1352550"/>
          <p14:tracePt t="64328" x="8121650" y="1371600"/>
          <p14:tracePt t="64344" x="8280400" y="1403350"/>
          <p14:tracePt t="64362" x="8382000" y="1422400"/>
          <p14:tracePt t="64378" x="8470900" y="1441450"/>
          <p14:tracePt t="64394" x="8572500" y="1460500"/>
          <p14:tracePt t="64411" x="8648700" y="1473200"/>
          <p14:tracePt t="64427" x="8750300" y="1485900"/>
          <p14:tracePt t="64444" x="8801100" y="1492250"/>
          <p14:tracePt t="64461" x="8877300" y="1511300"/>
          <p14:tracePt t="64477" x="8934450" y="1524000"/>
          <p14:tracePt t="64494" x="8991600" y="1536700"/>
          <p14:tracePt t="64511" x="9061450" y="1562100"/>
          <p14:tracePt t="64528" x="9105900" y="1568450"/>
          <p14:tracePt t="64544" x="9163050" y="1581150"/>
          <p14:tracePt t="64561" x="9194800" y="1587500"/>
          <p14:tracePt t="64578" x="9232900" y="1593850"/>
          <p14:tracePt t="64594" x="9290050" y="1606550"/>
          <p14:tracePt t="64611" x="9328150" y="1612900"/>
          <p14:tracePt t="64628" x="9398000" y="1631950"/>
          <p14:tracePt t="64644" x="9436100" y="1631950"/>
          <p14:tracePt t="64661" x="9499600" y="1651000"/>
          <p14:tracePt t="64678" x="9537700" y="1651000"/>
          <p14:tracePt t="64694" x="9556750" y="1657350"/>
          <p14:tracePt t="64711" x="9582150" y="1670050"/>
          <p14:tracePt t="64728" x="9594850" y="1670050"/>
          <p14:tracePt t="65033" x="9607550" y="1670050"/>
          <p14:tracePt t="65040" x="9632950" y="1670050"/>
          <p14:tracePt t="65046" x="9671050" y="1670050"/>
          <p14:tracePt t="65061" x="9772650" y="1689100"/>
          <p14:tracePt t="65078" x="9886950" y="1733550"/>
          <p14:tracePt t="65094" x="10001250" y="1809750"/>
          <p14:tracePt t="65111" x="10064750" y="1860550"/>
          <p14:tracePt t="65128" x="10102850" y="1905000"/>
          <p14:tracePt t="65144" x="10147300" y="1962150"/>
          <p14:tracePt t="65162" x="10172700" y="1987550"/>
          <p14:tracePt t="65163" x="10185400" y="2006600"/>
          <p14:tracePt t="65178" x="10198100" y="2051050"/>
          <p14:tracePt t="65194" x="10204450" y="2108200"/>
          <p14:tracePt t="65211" x="10191750" y="2228850"/>
          <p14:tracePt t="65228" x="10153650" y="2298700"/>
          <p14:tracePt t="65244" x="10109200" y="2387600"/>
          <p14:tracePt t="65261" x="10039350" y="2482850"/>
          <p14:tracePt t="65278" x="10001250" y="2527300"/>
          <p14:tracePt t="65294" x="9906000" y="2609850"/>
          <p14:tracePt t="65311" x="9804400" y="2667000"/>
          <p14:tracePt t="65328" x="9664700" y="2736850"/>
          <p14:tracePt t="65344" x="9556750" y="2768600"/>
          <p14:tracePt t="65361" x="9461500" y="2787650"/>
          <p14:tracePt t="65378" x="9245600" y="2800350"/>
          <p14:tracePt t="65394" x="9080500" y="2800350"/>
          <p14:tracePt t="65411" x="8870950" y="2781300"/>
          <p14:tracePt t="65428" x="8737600" y="2736850"/>
          <p14:tracePt t="65445" x="8591550" y="2660650"/>
          <p14:tracePt t="65461" x="8515350" y="2603500"/>
          <p14:tracePt t="65478" x="8458200" y="2546350"/>
          <p14:tracePt t="65494" x="8401050" y="2476500"/>
          <p14:tracePt t="65511" x="8375650" y="2444750"/>
          <p14:tracePt t="65527" x="8350250" y="2413000"/>
          <p14:tracePt t="65544" x="8343900" y="2393950"/>
          <p14:tracePt t="65562" x="8331200" y="2374900"/>
          <p14:tracePt t="65578" x="8324850" y="2349500"/>
          <p14:tracePt t="65594" x="8318500" y="2330450"/>
          <p14:tracePt t="65611" x="8318500" y="2279650"/>
          <p14:tracePt t="65628" x="8318500" y="2247900"/>
          <p14:tracePt t="65644" x="8324850" y="2209800"/>
          <p14:tracePt t="65661" x="8350250" y="2152650"/>
          <p14:tracePt t="65679" x="8388350" y="2076450"/>
          <p14:tracePt t="65694" x="8458200" y="1968500"/>
          <p14:tracePt t="65711" x="8489950" y="1917700"/>
          <p14:tracePt t="65728" x="8553450" y="1847850"/>
          <p14:tracePt t="65744" x="8604250" y="1797050"/>
          <p14:tracePt t="65761" x="8686800" y="1727200"/>
          <p14:tracePt t="65777" x="8743950" y="1695450"/>
          <p14:tracePt t="65794" x="8801100" y="1663700"/>
          <p14:tracePt t="65811" x="8877300" y="1638300"/>
          <p14:tracePt t="65828" x="8928100" y="1625600"/>
          <p14:tracePt t="65844" x="8997950" y="1619250"/>
          <p14:tracePt t="65861" x="9061450" y="1619250"/>
          <p14:tracePt t="65878" x="9169400" y="1631950"/>
          <p14:tracePt t="65894" x="9239250" y="1644650"/>
          <p14:tracePt t="65911" x="9302750" y="1670050"/>
          <p14:tracePt t="65927" x="9378950" y="1701800"/>
          <p14:tracePt t="65944" x="9410700" y="1733550"/>
          <p14:tracePt t="65961" x="9448800" y="1765300"/>
          <p14:tracePt t="65977" x="9461500" y="1784350"/>
          <p14:tracePt t="65994" x="9461500" y="1797050"/>
          <p14:tracePt t="66011" x="9455150" y="1885950"/>
          <p14:tracePt t="66027" x="9398000" y="2000250"/>
          <p14:tracePt t="66044" x="9359900" y="2070100"/>
          <p14:tracePt t="66061" x="9334500" y="2101850"/>
          <p14:tracePt t="66078" x="9309100" y="2127250"/>
          <p14:tracePt t="66094" x="9264650" y="2165350"/>
          <p14:tracePt t="66111" x="9226550" y="2190750"/>
          <p14:tracePt t="66128" x="9169400" y="2216150"/>
          <p14:tracePt t="66144" x="9144000" y="2222500"/>
          <p14:tracePt t="66161" x="9086850" y="2235200"/>
          <p14:tracePt t="66177" x="9017000" y="2235200"/>
          <p14:tracePt t="66194" x="8902700" y="2235200"/>
          <p14:tracePt t="66211" x="8832850" y="2228850"/>
          <p14:tracePt t="66228" x="8782050" y="2222500"/>
          <p14:tracePt t="66244" x="8737600" y="2216150"/>
          <p14:tracePt t="66261" x="8712200" y="2197100"/>
          <p14:tracePt t="66277" x="8667750" y="2178050"/>
          <p14:tracePt t="66294" x="8648700" y="2152650"/>
          <p14:tracePt t="66311" x="8629650" y="2120900"/>
          <p14:tracePt t="66329" x="8610600" y="2057400"/>
          <p14:tracePt t="66345" x="8610600" y="2012950"/>
          <p14:tracePt t="66361" x="8616950" y="1936750"/>
          <p14:tracePt t="66377" x="8636000" y="1885950"/>
          <p14:tracePt t="66394" x="8655050" y="1841500"/>
          <p14:tracePt t="66411" x="8667750" y="1822450"/>
          <p14:tracePt t="66428" x="8667750" y="1816100"/>
          <p14:tracePt t="66444" x="8674100" y="1797050"/>
          <p14:tracePt t="66461" x="8686800" y="1790700"/>
          <p14:tracePt t="66477" x="8763000" y="1752600"/>
          <p14:tracePt t="66494" x="8845550" y="1714500"/>
          <p14:tracePt t="66511" x="8953500" y="1670050"/>
          <p14:tracePt t="66528" x="9017000" y="1663700"/>
          <p14:tracePt t="66544" x="9080500" y="1663700"/>
          <p14:tracePt t="66561" x="9137650" y="1663700"/>
          <p14:tracePt t="66577" x="9163050" y="1676400"/>
          <p14:tracePt t="66594" x="9194800" y="1701800"/>
          <p14:tracePt t="66611" x="9213850" y="1727200"/>
          <p14:tracePt t="66628" x="9239250" y="1803400"/>
          <p14:tracePt t="66644" x="9226550" y="1911350"/>
          <p14:tracePt t="66661" x="9201150" y="2019300"/>
          <p14:tracePt t="66677" x="9156700" y="2114550"/>
          <p14:tracePt t="66694" x="9124950" y="2139950"/>
          <p14:tracePt t="66711" x="9074150" y="2178050"/>
          <p14:tracePt t="66728" x="9036050" y="2190750"/>
          <p14:tracePt t="66745" x="8991600" y="2203450"/>
          <p14:tracePt t="66761" x="8959850" y="2209800"/>
          <p14:tracePt t="66778" x="8902700" y="2209800"/>
          <p14:tracePt t="66794" x="8794750" y="2203450"/>
          <p14:tracePt t="66811" x="8743950" y="2178050"/>
          <p14:tracePt t="66827" x="8680450" y="2127250"/>
          <p14:tracePt t="66844" x="8655050" y="2089150"/>
          <p14:tracePt t="66861" x="8629650" y="2025650"/>
          <p14:tracePt t="66878" x="8629650" y="1987550"/>
          <p14:tracePt t="66894" x="8629650" y="1936750"/>
          <p14:tracePt t="66911" x="8636000" y="1860550"/>
          <p14:tracePt t="66928" x="8648700" y="1822450"/>
          <p14:tracePt t="66944" x="8667750" y="1765300"/>
          <p14:tracePt t="66961" x="8680450" y="1739900"/>
          <p14:tracePt t="66978" x="8705850" y="1714500"/>
          <p14:tracePt t="66994" x="8743950" y="1670050"/>
          <p14:tracePt t="67011" x="8782050" y="1638300"/>
          <p14:tracePt t="67027" x="8826500" y="1606550"/>
          <p14:tracePt t="67044" x="8858250" y="1587500"/>
          <p14:tracePt t="67061" x="8909050" y="1568450"/>
          <p14:tracePt t="67078" x="8940800" y="1568450"/>
          <p14:tracePt t="67094" x="8985250" y="1568450"/>
          <p14:tracePt t="67111" x="9074150" y="1574800"/>
          <p14:tracePt t="67127" x="9131300" y="1593850"/>
          <p14:tracePt t="67144" x="9201150" y="1619250"/>
          <p14:tracePt t="67161" x="9232900" y="1638300"/>
          <p14:tracePt t="67178" x="9264650" y="1657350"/>
          <p14:tracePt t="67194" x="9277350" y="1676400"/>
          <p14:tracePt t="67211" x="9290050" y="1689100"/>
          <p14:tracePt t="67227" x="9296400" y="1708150"/>
          <p14:tracePt t="67244" x="9302750" y="1720850"/>
          <p14:tracePt t="67261" x="9302750" y="1752600"/>
          <p14:tracePt t="67278" x="9296400" y="1797050"/>
          <p14:tracePt t="67294" x="9277350" y="1847850"/>
          <p14:tracePt t="67311" x="9239250" y="1917700"/>
          <p14:tracePt t="67327" x="9213850" y="1949450"/>
          <p14:tracePt t="67344" x="9150350" y="2006600"/>
          <p14:tracePt t="67361" x="9080500" y="2063750"/>
          <p14:tracePt t="67378" x="8959850" y="2114550"/>
          <p14:tracePt t="67395" x="8883650" y="2133600"/>
          <p14:tracePt t="67411" x="8820150" y="2152650"/>
          <p14:tracePt t="67427" x="8763000" y="2152650"/>
          <p14:tracePt t="67444" x="8743950" y="2152650"/>
          <p14:tracePt t="67461" x="8655050" y="2146300"/>
          <p14:tracePt t="67478" x="8572500" y="2120900"/>
          <p14:tracePt t="67495" x="8477250" y="2057400"/>
          <p14:tracePt t="67511" x="8432800" y="2025650"/>
          <p14:tracePt t="67527" x="8401050" y="2000250"/>
          <p14:tracePt t="67544" x="8369300" y="1981200"/>
          <p14:tracePt t="67561" x="8356600" y="1968500"/>
          <p14:tracePt t="67577" x="8337550" y="1955800"/>
          <p14:tracePt t="67594" x="8318500" y="1943100"/>
          <p14:tracePt t="67611" x="8299450" y="1936750"/>
          <p14:tracePt t="67627" x="8280400" y="1936750"/>
          <p14:tracePt t="67644" x="8261350" y="1936750"/>
          <p14:tracePt t="67646" x="8248650" y="1936750"/>
          <p14:tracePt t="67661" x="8210550" y="1962150"/>
          <p14:tracePt t="67678" x="8121650" y="2057400"/>
          <p14:tracePt t="67694" x="7969250" y="2305050"/>
          <p14:tracePt t="67713" x="7918450" y="2406650"/>
          <p14:tracePt t="67728" x="7867650" y="2495550"/>
          <p14:tracePt t="67744" x="7854950" y="2520950"/>
          <p14:tracePt t="67761" x="7835900" y="2540000"/>
          <p14:tracePt t="67777" x="7829550" y="2559050"/>
          <p14:tracePt t="67794" x="7823200" y="2571750"/>
          <p14:tracePt t="67811" x="7816850" y="2578100"/>
          <p14:tracePt t="67827" x="7816850" y="2584450"/>
          <p14:tracePt t="68169" x="7816850" y="2578100"/>
          <p14:tracePt t="68175" x="7804150" y="2552700"/>
          <p14:tracePt t="68182" x="7797800" y="2540000"/>
          <p14:tracePt t="68194" x="7791450" y="2520950"/>
          <p14:tracePt t="68211" x="7766050" y="2470150"/>
          <p14:tracePt t="68228" x="7753350" y="2444750"/>
          <p14:tracePt t="68244" x="7721600" y="2387600"/>
          <p14:tracePt t="68261" x="7696200" y="2362200"/>
          <p14:tracePt t="68278" x="7658100" y="2317750"/>
          <p14:tracePt t="68294" x="7562850" y="2228850"/>
          <p14:tracePt t="68311" x="7473950" y="2171700"/>
          <p14:tracePt t="68328" x="7353300" y="2127250"/>
          <p14:tracePt t="68344" x="7296150" y="2114550"/>
          <p14:tracePt t="68361" x="7239000" y="2114550"/>
          <p14:tracePt t="68378" x="7226300" y="2114550"/>
          <p14:tracePt t="68394" x="7200900" y="2114550"/>
          <p14:tracePt t="68411" x="7162800" y="2120900"/>
          <p14:tracePt t="68428" x="7131050" y="2133600"/>
          <p14:tracePt t="68444" x="7042150" y="2203450"/>
          <p14:tracePt t="68461" x="6972300" y="2266950"/>
          <p14:tracePt t="68478" x="6915150" y="2330450"/>
          <p14:tracePt t="68494" x="6896100" y="2355850"/>
          <p14:tracePt t="68511" x="6883400" y="2368550"/>
          <p14:tracePt t="68527" x="6870700" y="2381250"/>
          <p14:tracePt t="68544" x="6864350" y="2400300"/>
          <p14:tracePt t="68561" x="6858000" y="2482850"/>
          <p14:tracePt t="68578" x="6858000" y="2565400"/>
          <p14:tracePt t="68594" x="6858000" y="2609850"/>
          <p14:tracePt t="68611" x="6858000" y="2641600"/>
          <p14:tracePt t="68628" x="6864350" y="2647950"/>
          <p14:tracePt t="68644" x="6877050" y="2667000"/>
          <p14:tracePt t="68661" x="6915150" y="2673350"/>
          <p14:tracePt t="68677" x="7067550" y="2686050"/>
          <p14:tracePt t="68694" x="7181850" y="2692400"/>
          <p14:tracePt t="68711" x="7277100" y="2692400"/>
          <p14:tracePt t="68727" x="7366000" y="2692400"/>
          <p14:tracePt t="68744" x="7410450" y="2692400"/>
          <p14:tracePt t="68761" x="7473950" y="2686050"/>
          <p14:tracePt t="68778" x="7518400" y="2679700"/>
          <p14:tracePt t="68794" x="7569200" y="2673350"/>
          <p14:tracePt t="68811" x="7600950" y="2667000"/>
          <p14:tracePt t="68828" x="7613650" y="2667000"/>
          <p14:tracePt t="68844" x="7626350" y="2660650"/>
          <p14:tracePt t="68861" x="7632700" y="2660650"/>
          <p14:tracePt t="68877" x="7645400" y="2647950"/>
          <p14:tracePt t="68894" x="7658100" y="2628900"/>
          <p14:tracePt t="68911" x="7677150" y="2584450"/>
          <p14:tracePt t="68928" x="7683500" y="2552700"/>
          <p14:tracePt t="68944" x="7689850" y="2514600"/>
          <p14:tracePt t="68961" x="7696200" y="2470150"/>
          <p14:tracePt t="68978" x="7696200" y="2444750"/>
          <p14:tracePt t="68994" x="7670800" y="2406650"/>
          <p14:tracePt t="69011" x="7645400" y="2374900"/>
          <p14:tracePt t="69028" x="7556500" y="2298700"/>
          <p14:tracePt t="69044" x="7429500" y="2222500"/>
          <p14:tracePt t="69061" x="7327900" y="2178050"/>
          <p14:tracePt t="69077" x="7226300" y="2152650"/>
          <p14:tracePt t="69095" x="7175500" y="2146300"/>
          <p14:tracePt t="69111" x="7124700" y="2146300"/>
          <p14:tracePt t="69128" x="7099300" y="2146300"/>
          <p14:tracePt t="69144" x="7067550" y="2152650"/>
          <p14:tracePt t="69161" x="7016750" y="2171700"/>
          <p14:tracePt t="69177" x="6985000" y="2190750"/>
          <p14:tracePt t="69194" x="6946900" y="2222500"/>
          <p14:tracePt t="69211" x="6889750" y="2298700"/>
          <p14:tracePt t="69228" x="6807200" y="2482850"/>
          <p14:tracePt t="69244" x="6781800" y="2571750"/>
          <p14:tracePt t="69261" x="6769100" y="2641600"/>
          <p14:tracePt t="69277" x="6762750" y="2705100"/>
          <p14:tracePt t="69294" x="6762750" y="2736850"/>
          <p14:tracePt t="69311" x="6781800" y="2774950"/>
          <p14:tracePt t="69328" x="6800850" y="2806700"/>
          <p14:tracePt t="69344" x="6864350" y="2863850"/>
          <p14:tracePt t="69361" x="6934200" y="2908300"/>
          <p14:tracePt t="69378" x="7004050" y="2940050"/>
          <p14:tracePt t="69394" x="7124700" y="2990850"/>
          <p14:tracePt t="69411" x="7200900" y="3009900"/>
          <p14:tracePt t="69427" x="7277100" y="3016250"/>
          <p14:tracePt t="69444" x="7327900" y="3016250"/>
          <p14:tracePt t="69461" x="7391400" y="3016250"/>
          <p14:tracePt t="69478" x="7404100" y="3016250"/>
          <p14:tracePt t="69494" x="7416800" y="3009900"/>
          <p14:tracePt t="69511" x="7435850" y="3009900"/>
          <p14:tracePt t="69527" x="7435850" y="3003550"/>
          <p14:tracePt t="69544" x="7454900" y="2990850"/>
          <p14:tracePt t="69561" x="7473950" y="2971800"/>
          <p14:tracePt t="69578" x="7493000" y="2940050"/>
          <p14:tracePt t="69594" x="7505700" y="2921000"/>
          <p14:tracePt t="69611" x="7512050" y="2908300"/>
          <p14:tracePt t="69627" x="7531100" y="2870200"/>
          <p14:tracePt t="69644" x="7537450" y="2832100"/>
          <p14:tracePt t="69661" x="7543800" y="2774950"/>
          <p14:tracePt t="69678" x="7543800" y="2730500"/>
          <p14:tracePt t="69694" x="7531100" y="2679700"/>
          <p14:tracePt t="69711" x="7505700" y="2609850"/>
          <p14:tracePt t="69728" x="7493000" y="2590800"/>
          <p14:tracePt t="69744" x="7435850" y="2527300"/>
          <p14:tracePt t="69761" x="7391400" y="2489200"/>
          <p14:tracePt t="69778" x="7302500" y="2406650"/>
          <p14:tracePt t="69794" x="7245350" y="2374900"/>
          <p14:tracePt t="69811" x="7188200" y="2336800"/>
          <p14:tracePt t="69827" x="7112000" y="2305050"/>
          <p14:tracePt t="69844" x="7061200" y="2292350"/>
          <p14:tracePt t="69861" x="6991350" y="2292350"/>
          <p14:tracePt t="69878" x="6953250" y="2292350"/>
          <p14:tracePt t="69895" x="6896100" y="2311400"/>
          <p14:tracePt t="69911" x="6870700" y="2324100"/>
          <p14:tracePt t="69927" x="6838950" y="2362200"/>
          <p14:tracePt t="69944" x="6781800" y="2438400"/>
          <p14:tracePt t="69961" x="6762750" y="2476500"/>
          <p14:tracePt t="69978" x="6750050" y="2501900"/>
          <p14:tracePt t="69994" x="6737350" y="2540000"/>
          <p14:tracePt t="70011" x="6731000" y="2603500"/>
          <p14:tracePt t="70028" x="6731000" y="2628900"/>
          <p14:tracePt t="70044" x="6731000" y="2647950"/>
          <p14:tracePt t="70061" x="6731000" y="2673350"/>
          <p14:tracePt t="70077" x="6750050" y="2705100"/>
          <p14:tracePt t="70094" x="6807200" y="2781300"/>
          <p14:tracePt t="70111" x="6838950" y="2819400"/>
          <p14:tracePt t="70128" x="6883400" y="2857500"/>
          <p14:tracePt t="70144" x="6940550" y="2901950"/>
          <p14:tracePt t="70161" x="6997700" y="2940050"/>
          <p14:tracePt t="70179" x="7099300" y="2978150"/>
          <p14:tracePt t="70195" x="7162800" y="3003550"/>
          <p14:tracePt t="70211" x="7219950" y="3022600"/>
          <p14:tracePt t="70228" x="7302500" y="3035300"/>
          <p14:tracePt t="70244" x="7353300" y="3041650"/>
          <p14:tracePt t="70261" x="7416800" y="3048000"/>
          <p14:tracePt t="70277" x="7448550" y="3048000"/>
          <p14:tracePt t="70294" x="7480300" y="3048000"/>
          <p14:tracePt t="70311" x="7486650" y="3048000"/>
          <p14:tracePt t="70328" x="7499350" y="3048000"/>
          <p14:tracePt t="70344" x="7505700" y="3048000"/>
          <p14:tracePt t="70361" x="7512050" y="3048000"/>
          <p14:tracePt t="70378" x="7518400" y="3041650"/>
          <p14:tracePt t="70394" x="7524750" y="3041650"/>
          <p14:tracePt t="70427" x="7531100" y="3035300"/>
          <p14:tracePt t="70550" x="7531100" y="3041650"/>
          <p14:tracePt t="71349" x="7524750" y="3041650"/>
          <p14:tracePt t="71355" x="7518400" y="3041650"/>
          <p14:tracePt t="71362" x="7499350" y="3041650"/>
          <p14:tracePt t="71378" x="7473950" y="3035300"/>
          <p14:tracePt t="71394" x="7454900" y="3035300"/>
          <p14:tracePt t="71411" x="7435850" y="3028950"/>
          <p14:tracePt t="71427" x="7404100" y="3016250"/>
          <p14:tracePt t="71444" x="7378700" y="2997200"/>
          <p14:tracePt t="71461" x="7366000" y="2984500"/>
          <p14:tracePt t="71478" x="7353300" y="2984500"/>
          <p14:tracePt t="71494" x="7340600" y="2965450"/>
          <p14:tracePt t="71511" x="7321550" y="2946400"/>
          <p14:tracePt t="71527" x="7302500" y="2927350"/>
          <p14:tracePt t="71544" x="7289800" y="2908300"/>
          <p14:tracePt t="71561" x="7264400" y="2863850"/>
          <p14:tracePt t="71577" x="7258050" y="2844800"/>
          <p14:tracePt t="71594" x="7251700" y="2832100"/>
          <p14:tracePt t="71611" x="7245350" y="2813050"/>
          <p14:tracePt t="71627" x="7245350" y="2800350"/>
          <p14:tracePt t="71644" x="7245350" y="2774950"/>
          <p14:tracePt t="71661" x="7245350" y="2755900"/>
          <p14:tracePt t="71678" x="7245350" y="2736850"/>
          <p14:tracePt t="71694" x="7245350" y="2724150"/>
          <p14:tracePt t="71711" x="7245350" y="2717800"/>
          <p14:tracePt t="71727" x="7245350" y="2711450"/>
          <p14:tracePt t="71744" x="7245350" y="2698750"/>
          <p14:tracePt t="71761" x="7277100" y="2660650"/>
          <p14:tracePt t="71777" x="7315200" y="2616200"/>
          <p14:tracePt t="71794" x="7346950" y="2571750"/>
          <p14:tracePt t="71811" x="7397750" y="2520950"/>
          <p14:tracePt t="71828" x="7416800" y="2501900"/>
          <p14:tracePt t="71844" x="7435850" y="2489200"/>
          <p14:tracePt t="71861" x="7435850" y="2482850"/>
          <p14:tracePt t="71877" x="7442200" y="2482850"/>
          <p14:tracePt t="71894" x="7461250" y="2476500"/>
          <p14:tracePt t="71911" x="7480300" y="2470150"/>
          <p14:tracePt t="71927" x="7524750" y="2457450"/>
          <p14:tracePt t="71944" x="7531100" y="2457450"/>
          <p14:tracePt t="72339" x="7543800" y="2457450"/>
          <p14:tracePt t="72345" x="7562850" y="2457450"/>
          <p14:tracePt t="72353" x="7581900" y="2451100"/>
          <p14:tracePt t="72361" x="7613650" y="2451100"/>
          <p14:tracePt t="72378" x="7683500" y="2444750"/>
          <p14:tracePt t="72394" x="7791450" y="2438400"/>
          <p14:tracePt t="72411" x="7861300" y="2438400"/>
          <p14:tracePt t="72428" x="7969250" y="2444750"/>
          <p14:tracePt t="72444" x="8032750" y="2451100"/>
          <p14:tracePt t="72461" x="8102600" y="2463800"/>
          <p14:tracePt t="72477" x="8185150" y="2482850"/>
          <p14:tracePt t="72494" x="8242300" y="2501900"/>
          <p14:tracePt t="72511" x="8305800" y="2520950"/>
          <p14:tracePt t="72527" x="8356600" y="2540000"/>
          <p14:tracePt t="72544" x="8407400" y="2559050"/>
          <p14:tracePt t="72561" x="8464550" y="2578100"/>
          <p14:tracePt t="72577" x="8509000" y="2597150"/>
          <p14:tracePt t="72594" x="8578850" y="2635250"/>
          <p14:tracePt t="72611" x="8623300" y="2660650"/>
          <p14:tracePt t="72627" x="8680450" y="2698750"/>
          <p14:tracePt t="72644" x="8712200" y="2724150"/>
          <p14:tracePt t="72661" x="8743950" y="2743200"/>
          <p14:tracePt t="72663" x="8756650" y="2755900"/>
          <p14:tracePt t="72677" x="8794750" y="2787650"/>
          <p14:tracePt t="72694" x="8839200" y="2832100"/>
          <p14:tracePt t="72711" x="8909050" y="2927350"/>
          <p14:tracePt t="72727" x="8947150" y="2978150"/>
          <p14:tracePt t="72744" x="8978900" y="3035300"/>
          <p14:tracePt t="72761" x="9017000" y="3124200"/>
          <p14:tracePt t="72779" x="9042400" y="3244850"/>
          <p14:tracePt t="72794" x="9055100" y="3333750"/>
          <p14:tracePt t="72811" x="9055100" y="3429000"/>
          <p14:tracePt t="72827" x="9055100" y="3556000"/>
          <p14:tracePt t="72844" x="9042400" y="3638550"/>
          <p14:tracePt t="72861" x="9023350" y="3721100"/>
          <p14:tracePt t="72877" x="9004300" y="3771900"/>
          <p14:tracePt t="72894" x="8985250" y="3803650"/>
          <p14:tracePt t="72911" x="8940800" y="3848100"/>
          <p14:tracePt t="72927" x="8883650" y="3886200"/>
          <p14:tracePt t="72944" x="8782050" y="3917950"/>
          <p14:tracePt t="72961" x="8693150" y="3930650"/>
          <p14:tracePt t="72977" x="8585200" y="3930650"/>
          <p14:tracePt t="72994" x="8420100" y="3924300"/>
          <p14:tracePt t="73011" x="8324850" y="3905250"/>
          <p14:tracePt t="73027" x="8191500" y="3873500"/>
          <p14:tracePt t="73044" x="8102600" y="3835400"/>
          <p14:tracePt t="73061" x="7962900" y="3784600"/>
          <p14:tracePt t="73077" x="7874000" y="3740150"/>
          <p14:tracePt t="73094" x="7804150" y="3702050"/>
          <p14:tracePt t="73111" x="7740650" y="3670300"/>
          <p14:tracePt t="73127" x="7721600" y="3657600"/>
          <p14:tracePt t="73144" x="7683500" y="3625850"/>
          <p14:tracePt t="73161" x="7639050" y="3587750"/>
          <p14:tracePt t="73178" x="7556500" y="3517900"/>
          <p14:tracePt t="73194" x="7524750" y="3479800"/>
          <p14:tracePt t="73211" x="7493000" y="3435350"/>
          <p14:tracePt t="73227" x="7461250" y="3390900"/>
          <p14:tracePt t="73244" x="7442200" y="3365500"/>
          <p14:tracePt t="73261" x="7423150" y="3321050"/>
          <p14:tracePt t="73277" x="7404100" y="3270250"/>
          <p14:tracePt t="73295" x="7372350" y="3155950"/>
          <p14:tracePt t="73311" x="7359650" y="3086100"/>
          <p14:tracePt t="73327" x="7353300" y="3035300"/>
          <p14:tracePt t="73344" x="7353300" y="3003550"/>
          <p14:tracePt t="73361" x="7353300" y="2971800"/>
          <p14:tracePt t="73377" x="7353300" y="2933700"/>
          <p14:tracePt t="73394" x="7353300" y="2914650"/>
          <p14:tracePt t="73411" x="7353300" y="2882900"/>
          <p14:tracePt t="73427" x="7378700" y="2800350"/>
          <p14:tracePt t="73444" x="7391400" y="2768600"/>
          <p14:tracePt t="73461" x="7391400" y="2743200"/>
          <p14:tracePt t="73477" x="7397750" y="2736850"/>
          <p14:tracePt t="73494" x="7404100" y="2724150"/>
          <p14:tracePt t="73511" x="7404100" y="2717800"/>
          <p14:tracePt t="73527" x="7404100" y="2711450"/>
          <p14:tracePt t="73544" x="7442200" y="2660650"/>
          <p14:tracePt t="73561" x="7480300" y="2597150"/>
          <p14:tracePt t="73577" x="7543800" y="2520950"/>
          <p14:tracePt t="73594" x="7569200" y="2489200"/>
          <p14:tracePt t="73611" x="7594600" y="2470150"/>
          <p14:tracePt t="73627" x="7594600" y="2463800"/>
          <p14:tracePt t="73644" x="7600950" y="2457450"/>
          <p14:tracePt t="73661" x="7607300" y="2451100"/>
          <p14:tracePt t="73677" x="7613650" y="2451100"/>
          <p14:tracePt t="73694" x="7645400" y="2438400"/>
          <p14:tracePt t="73711" x="7696200" y="2413000"/>
          <p14:tracePt t="73728" x="7778750" y="2374900"/>
          <p14:tracePt t="73744" x="7835900" y="2349500"/>
          <p14:tracePt t="73761" x="7880350" y="2330450"/>
          <p14:tracePt t="73777" x="7924800" y="2317750"/>
          <p14:tracePt t="73795" x="7937500" y="2311400"/>
          <p14:tracePt t="73811" x="7969250" y="2305050"/>
          <p14:tracePt t="73827" x="7994650" y="2298700"/>
          <p14:tracePt t="73844" x="8026400" y="2298700"/>
          <p14:tracePt t="73861" x="8096250" y="2298700"/>
          <p14:tracePt t="73877" x="8159750" y="2298700"/>
          <p14:tracePt t="73894" x="8261350" y="2324100"/>
          <p14:tracePt t="73911" x="8318500" y="2336800"/>
          <p14:tracePt t="73927" x="8401050" y="2368550"/>
          <p14:tracePt t="73944" x="8458200" y="2387600"/>
          <p14:tracePt t="73961" x="8515350" y="2425700"/>
          <p14:tracePt t="73977" x="8591550" y="2476500"/>
          <p14:tracePt t="73994" x="8642350" y="2514600"/>
          <p14:tracePt t="74011" x="8718550" y="2565400"/>
          <p14:tracePt t="74027" x="8763000" y="2603500"/>
          <p14:tracePt t="74044" x="8807450" y="2641600"/>
          <p14:tracePt t="74061" x="8820150" y="2654300"/>
          <p14:tracePt t="74409" x="8839200" y="2679700"/>
          <p14:tracePt t="74416" x="8870950" y="2717800"/>
          <p14:tracePt t="74428" x="8896350" y="2755900"/>
          <p14:tracePt t="74444" x="8966200" y="2914650"/>
          <p14:tracePt t="74461" x="9010650" y="3009900"/>
          <p14:tracePt t="74477" x="9042400" y="3130550"/>
          <p14:tracePt t="74495" x="9061450" y="3175000"/>
          <p14:tracePt t="74511" x="9086850" y="3225800"/>
          <p14:tracePt t="74527" x="9105900" y="3321050"/>
          <p14:tracePt t="74544" x="9124950" y="3384550"/>
          <p14:tracePt t="74561" x="9131300" y="3479800"/>
          <p14:tracePt t="74578" x="9131300" y="3556000"/>
          <p14:tracePt t="74594" x="9124950" y="3644900"/>
          <p14:tracePt t="74611" x="9112250" y="3702050"/>
          <p14:tracePt t="74628" x="9099550" y="3759200"/>
          <p14:tracePt t="74644" x="9055100" y="3841750"/>
          <p14:tracePt t="74661" x="9029700" y="3892550"/>
          <p14:tracePt t="74677" x="8985250" y="3956050"/>
          <p14:tracePt t="74694" x="8959850" y="3975100"/>
          <p14:tracePt t="74711" x="8915400" y="4019550"/>
          <p14:tracePt t="74728" x="8877300" y="4038600"/>
          <p14:tracePt t="74744" x="8826500" y="4064000"/>
          <p14:tracePt t="74761" x="8686800" y="4102100"/>
          <p14:tracePt t="74777" x="8578850" y="4114800"/>
          <p14:tracePt t="74794" x="8432800" y="4121150"/>
          <p14:tracePt t="74811" x="8337550" y="4095750"/>
          <p14:tracePt t="74827" x="8242300" y="4057650"/>
          <p14:tracePt t="74844" x="8102600" y="3981450"/>
          <p14:tracePt t="74861" x="8032750" y="3937000"/>
          <p14:tracePt t="74877" x="7924800" y="3829050"/>
          <p14:tracePt t="74894" x="7854950" y="3746500"/>
          <p14:tracePt t="74911" x="7772400" y="3581400"/>
          <p14:tracePt t="74927" x="7734300" y="3460750"/>
          <p14:tracePt t="74944" x="7727950" y="3340100"/>
          <p14:tracePt t="74961" x="7727950" y="3213100"/>
          <p14:tracePt t="74977" x="7727950" y="3187700"/>
          <p14:tracePt t="75360" x="7715250" y="3181350"/>
          <p14:tracePt t="75366" x="7689850" y="3168650"/>
          <p14:tracePt t="75377" x="7658100" y="3155950"/>
          <p14:tracePt t="75394" x="7600950" y="3130550"/>
          <p14:tracePt t="75411" x="7550150" y="3098800"/>
          <p14:tracePt t="75427" x="7486650" y="3060700"/>
          <p14:tracePt t="75444" x="7442200" y="3022600"/>
          <p14:tracePt t="75461" x="7397750" y="2990850"/>
          <p14:tracePt t="75477" x="7327900" y="2914650"/>
          <p14:tracePt t="75495" x="7283450" y="2844800"/>
          <p14:tracePt t="75511" x="7239000" y="2755900"/>
          <p14:tracePt t="75527" x="7219950" y="2717800"/>
          <p14:tracePt t="75544" x="7213600" y="2679700"/>
          <p14:tracePt t="75561" x="7207250" y="2654300"/>
          <p14:tracePt t="75577" x="7200900" y="2628900"/>
          <p14:tracePt t="75594" x="7200900" y="2597150"/>
          <p14:tracePt t="75611" x="7200900" y="2590800"/>
          <p14:tracePt t="75627" x="7200900" y="2571750"/>
          <p14:tracePt t="75644" x="7207250" y="2546350"/>
          <p14:tracePt t="75661" x="7270750" y="2457450"/>
          <p14:tracePt t="75678" x="7334250" y="2381250"/>
          <p14:tracePt t="75694" x="7391400" y="2324100"/>
          <p14:tracePt t="75711" x="7461250" y="2254250"/>
          <p14:tracePt t="75727" x="7493000" y="2222500"/>
          <p14:tracePt t="75744" x="7531100" y="2190750"/>
          <p14:tracePt t="75761" x="7543800" y="2184400"/>
          <p14:tracePt t="75777" x="7562850" y="2171700"/>
          <p14:tracePt t="75794" x="7607300" y="2171700"/>
          <p14:tracePt t="75811" x="7651750" y="2171700"/>
          <p14:tracePt t="75827" x="7747000" y="2178050"/>
          <p14:tracePt t="75844" x="7797800" y="2197100"/>
          <p14:tracePt t="75861" x="7835900" y="2209800"/>
          <p14:tracePt t="75877" x="7854950" y="2209800"/>
          <p14:tracePt t="75894" x="7861300" y="2209800"/>
          <p14:tracePt t="76350" x="7867650" y="2209800"/>
          <p14:tracePt t="76356" x="7880350" y="2209800"/>
          <p14:tracePt t="76364" x="7886700" y="2209800"/>
          <p14:tracePt t="76377" x="7918450" y="2209800"/>
          <p14:tracePt t="76394" x="7943850" y="2209800"/>
          <p14:tracePt t="76411" x="7981950" y="2209800"/>
          <p14:tracePt t="76427" x="8013700" y="2209800"/>
          <p14:tracePt t="76444" x="8058150" y="2209800"/>
          <p14:tracePt t="76461" x="8159750" y="2209800"/>
          <p14:tracePt t="76477" x="8216900" y="2216150"/>
          <p14:tracePt t="76494" x="8274050" y="2222500"/>
          <p14:tracePt t="76511" x="8318500" y="2228850"/>
          <p14:tracePt t="76528" x="8375650" y="2241550"/>
          <p14:tracePt t="76544" x="8426450" y="2254250"/>
          <p14:tracePt t="76561" x="8496300" y="2279650"/>
          <p14:tracePt t="76577" x="8591550" y="2311400"/>
          <p14:tracePt t="76594" x="8636000" y="2330450"/>
          <p14:tracePt t="76611" x="8705850" y="2355850"/>
          <p14:tracePt t="76627" x="8743950" y="2368550"/>
          <p14:tracePt t="76644" x="8788400" y="2393950"/>
          <p14:tracePt t="76661" x="8826500" y="2413000"/>
          <p14:tracePt t="76677" x="8858250" y="2438400"/>
          <p14:tracePt t="76694" x="8902700" y="2482850"/>
          <p14:tracePt t="76711" x="8928100" y="2514600"/>
          <p14:tracePt t="76727" x="8953500" y="2546350"/>
          <p14:tracePt t="76744" x="8978900" y="2578100"/>
          <p14:tracePt t="76761" x="9004300" y="2603500"/>
          <p14:tracePt t="76777" x="9042400" y="2647950"/>
          <p14:tracePt t="76794" x="9067800" y="2673350"/>
          <p14:tracePt t="76811" x="9093200" y="2717800"/>
          <p14:tracePt t="76827" x="9112250" y="2743200"/>
          <p14:tracePt t="76844" x="9124950" y="2781300"/>
          <p14:tracePt t="76861" x="9137650" y="2800350"/>
          <p14:tracePt t="76877" x="9144000" y="2813050"/>
          <p14:tracePt t="76895" x="9150350" y="2838450"/>
          <p14:tracePt t="76911" x="9150350" y="2857500"/>
          <p14:tracePt t="76927" x="9150350" y="2901950"/>
          <p14:tracePt t="76944" x="9150350" y="2946400"/>
          <p14:tracePt t="76961" x="9144000" y="3048000"/>
          <p14:tracePt t="76977" x="9124950" y="3117850"/>
          <p14:tracePt t="76994" x="9112250" y="3194050"/>
          <p14:tracePt t="77011" x="9086850" y="3295650"/>
          <p14:tracePt t="77027" x="9074150" y="3352800"/>
          <p14:tracePt t="77045" x="9055100" y="3422650"/>
          <p14:tracePt t="77061" x="9042400" y="3454400"/>
          <p14:tracePt t="77077" x="9023350" y="3498850"/>
          <p14:tracePt t="77094" x="8991600" y="3562350"/>
          <p14:tracePt t="77111" x="8966200" y="3594100"/>
          <p14:tracePt t="77127" x="8934450" y="3651250"/>
          <p14:tracePt t="77144" x="8909050" y="3683000"/>
          <p14:tracePt t="77161" x="8890000" y="3702050"/>
          <p14:tracePt t="77177" x="8858250" y="3727450"/>
          <p14:tracePt t="77194" x="8839200" y="3752850"/>
          <p14:tracePt t="77211" x="8813800" y="3778250"/>
          <p14:tracePt t="77227" x="8782050" y="3797300"/>
          <p14:tracePt t="77244" x="8737600" y="3822700"/>
          <p14:tracePt t="77261" x="8686800" y="3848100"/>
          <p14:tracePt t="77277" x="8642350" y="3860800"/>
          <p14:tracePt t="77294" x="8547100" y="3873500"/>
          <p14:tracePt t="77311" x="8458200" y="3873500"/>
          <p14:tracePt t="77327" x="8331200" y="3860800"/>
          <p14:tracePt t="77344" x="8261350" y="3841750"/>
          <p14:tracePt t="77361" x="8159750" y="3822700"/>
          <p14:tracePt t="77377" x="8102600" y="3810000"/>
          <p14:tracePt t="77394" x="8058150" y="3790950"/>
          <p14:tracePt t="77411" x="7950200" y="3752850"/>
          <p14:tracePt t="77427" x="7848600" y="3708400"/>
          <p14:tracePt t="77444" x="7702550" y="3644900"/>
          <p14:tracePt t="77461" x="7632700" y="3606800"/>
          <p14:tracePt t="77478" x="7562850" y="3568700"/>
          <p14:tracePt t="77495" x="7524750" y="3543300"/>
          <p14:tracePt t="77511" x="7499350" y="3524250"/>
          <p14:tracePt t="77527" x="7448550" y="3486150"/>
          <p14:tracePt t="77544" x="7404100" y="3441700"/>
          <p14:tracePt t="77561" x="7353300" y="3371850"/>
          <p14:tracePt t="77577" x="7315200" y="3321050"/>
          <p14:tracePt t="77594" x="7289800" y="3276600"/>
          <p14:tracePt t="77611" x="7251700" y="3206750"/>
          <p14:tracePt t="77627" x="7232650" y="3149600"/>
          <p14:tracePt t="77644" x="7207250" y="3041650"/>
          <p14:tracePt t="77661" x="7207250" y="2965450"/>
          <p14:tracePt t="77677" x="7207250" y="2851150"/>
          <p14:tracePt t="77694" x="7207250" y="2781300"/>
          <p14:tracePt t="77711" x="7213600" y="2736850"/>
          <p14:tracePt t="77727" x="7239000" y="2654300"/>
          <p14:tracePt t="77744" x="7258050" y="2584450"/>
          <p14:tracePt t="77761" x="7302500" y="2482850"/>
          <p14:tracePt t="77777" x="7334250" y="2419350"/>
          <p14:tracePt t="77794" x="7366000" y="2362200"/>
          <p14:tracePt t="77811" x="7372350" y="2343150"/>
          <p14:tracePt t="77827" x="7372350" y="2330450"/>
          <p14:tracePt t="77844" x="7378700" y="2324100"/>
          <p14:tracePt t="77861" x="7385050" y="2317750"/>
          <p14:tracePt t="77877" x="7423150" y="2298700"/>
          <p14:tracePt t="77895" x="7461250" y="2279650"/>
          <p14:tracePt t="77911" x="7556500" y="2254250"/>
          <p14:tracePt t="77927" x="7613650" y="2241550"/>
          <p14:tracePt t="77944" x="7651750" y="2228850"/>
          <p14:tracePt t="77960" x="7702550" y="2228850"/>
          <p14:tracePt t="77977" x="7734300" y="2222500"/>
          <p14:tracePt t="77994" x="7791450" y="2216150"/>
          <p14:tracePt t="78011" x="7835900" y="2216150"/>
          <p14:tracePt t="78028" x="7924800" y="2216150"/>
          <p14:tracePt t="78044" x="7994650" y="2216150"/>
          <p14:tracePt t="78061" x="8064500" y="2222500"/>
          <p14:tracePt t="78077" x="8121650" y="2228850"/>
          <p14:tracePt t="78095" x="8159750" y="2228850"/>
          <p14:tracePt t="78111" x="8210550" y="2235200"/>
          <p14:tracePt t="78127" x="8261350" y="2247900"/>
          <p14:tracePt t="78144" x="8299450" y="2254250"/>
          <p14:tracePt t="78161" x="8350250" y="2260600"/>
          <p14:tracePt t="78177" x="8375650" y="2273300"/>
          <p14:tracePt t="78194" x="8401050" y="2279650"/>
          <p14:tracePt t="78211" x="8426450" y="2286000"/>
          <p14:tracePt t="78227" x="8445500" y="2298700"/>
          <p14:tracePt t="78244" x="8470900" y="2305050"/>
          <p14:tracePt t="78261" x="8489950" y="2311400"/>
          <p14:tracePt t="78277" x="8509000" y="2324100"/>
          <p14:tracePt t="79542" x="8528050" y="2330450"/>
          <p14:tracePt t="79548" x="8559800" y="2349500"/>
          <p14:tracePt t="79560" x="8597900" y="2368550"/>
          <p14:tracePt t="79577" x="8686800" y="2432050"/>
          <p14:tracePt t="79594" x="8731250" y="2457450"/>
          <p14:tracePt t="79611" x="8775700" y="2482850"/>
          <p14:tracePt t="79627" x="8813800" y="2501900"/>
          <p14:tracePt t="79644" x="8858250" y="2527300"/>
          <p14:tracePt t="79661" x="8890000" y="2533650"/>
          <p14:tracePt t="79677" x="8921750" y="2546350"/>
          <p14:tracePt t="79694" x="8972550" y="2559050"/>
          <p14:tracePt t="79711" x="9010650" y="2565400"/>
          <p14:tracePt t="79727" x="9061450" y="2578100"/>
          <p14:tracePt t="79744" x="9093200" y="2584450"/>
          <p14:tracePt t="79761" x="9131300" y="2590800"/>
          <p14:tracePt t="79777" x="9144000" y="2597150"/>
          <p14:tracePt t="79794" x="9156700" y="2597150"/>
          <p14:tracePt t="79811" x="9175750" y="2597150"/>
          <p14:tracePt t="79844" x="9182100" y="2597150"/>
          <p14:tracePt t="79861" x="9188450" y="2597150"/>
          <p14:tracePt t="79878" x="9194800" y="2603500"/>
          <p14:tracePt t="79933" x="9188450" y="2597150"/>
          <p14:tracePt t="79947" x="9182100" y="2584450"/>
          <p14:tracePt t="79954" x="9175750" y="2584450"/>
          <p14:tracePt t="79961" x="9169400" y="2578100"/>
          <p14:tracePt t="79977" x="9156700" y="2565400"/>
          <p14:tracePt t="79994" x="9150350" y="2559050"/>
          <p14:tracePt t="80010" x="9118600" y="2540000"/>
          <p14:tracePt t="80028" x="9093200" y="2527300"/>
          <p14:tracePt t="80044" x="9023350" y="2489200"/>
          <p14:tracePt t="80061" x="8972550" y="2476500"/>
          <p14:tracePt t="80077" x="8928100" y="2457450"/>
          <p14:tracePt t="80094" x="8915400" y="2457450"/>
          <p14:tracePt t="80111" x="8896350" y="2457450"/>
          <p14:tracePt t="80127" x="8864600" y="2457450"/>
          <p14:tracePt t="80144" x="8832850" y="2457450"/>
          <p14:tracePt t="80161" x="8801100" y="2457450"/>
          <p14:tracePt t="80177" x="8782050" y="2463800"/>
          <p14:tracePt t="80194" x="8769350" y="2463800"/>
          <p14:tracePt t="80211" x="8763000" y="2476500"/>
          <p14:tracePt t="80227" x="8743950" y="2489200"/>
          <p14:tracePt t="80244" x="8718550" y="2546350"/>
          <p14:tracePt t="80261" x="8705850" y="2603500"/>
          <p14:tracePt t="80277" x="8693150" y="2692400"/>
          <p14:tracePt t="80294" x="8686800" y="2724150"/>
          <p14:tracePt t="80311" x="8686800" y="2774950"/>
          <p14:tracePt t="80327" x="8686800" y="2787650"/>
          <p14:tracePt t="80344" x="8686800" y="2806700"/>
          <p14:tracePt t="80360" x="8686800" y="2813050"/>
          <p14:tracePt t="80377" x="8686800" y="2819400"/>
          <p14:tracePt t="80394" x="8686800" y="2825750"/>
          <p14:tracePt t="80411" x="8686800" y="2832100"/>
          <p14:tracePt t="80427" x="8693150" y="2832100"/>
          <p14:tracePt t="80444" x="8712200" y="2844800"/>
          <p14:tracePt t="80460" x="8737600" y="2851150"/>
          <p14:tracePt t="80477" x="8756650" y="2863850"/>
          <p14:tracePt t="80494" x="8769350" y="2863850"/>
          <p14:tracePt t="80511" x="8782050" y="2870200"/>
          <p14:tracePt t="80527" x="8788400" y="2870200"/>
          <p14:tracePt t="80544" x="8794750" y="2870200"/>
          <p14:tracePt t="80577" x="8801100" y="2870200"/>
          <p14:tracePt t="80594" x="8807450" y="2870200"/>
          <p14:tracePt t="80635" x="8813800" y="2870200"/>
          <p14:tracePt t="80786" x="8813800" y="2863850"/>
          <p14:tracePt t="83661" x="8820150" y="2863850"/>
          <p14:tracePt t="83667" x="8826500" y="2870200"/>
          <p14:tracePt t="83677" x="8839200" y="2870200"/>
          <p14:tracePt t="83694" x="8851900" y="2876550"/>
          <p14:tracePt t="83711" x="8864600" y="2882900"/>
          <p14:tracePt t="83727" x="8870950" y="2889250"/>
          <p14:tracePt t="83744" x="8877300" y="2889250"/>
          <p14:tracePt t="83761" x="8877300" y="2895600"/>
          <p14:tracePt t="83777" x="8883650" y="2895600"/>
          <p14:tracePt t="83811" x="8890000" y="2895600"/>
          <p14:tracePt t="83827" x="8896350" y="2901950"/>
          <p14:tracePt t="83844" x="8928100" y="2921000"/>
          <p14:tracePt t="83861" x="9017000" y="2971800"/>
          <p14:tracePt t="83877" x="9080500" y="3009900"/>
          <p14:tracePt t="83894" x="9118600" y="3028950"/>
          <p14:tracePt t="83911" x="9163050" y="3054350"/>
          <p14:tracePt t="83928" x="9182100" y="3060700"/>
          <p14:tracePt t="83944" x="9207500" y="3073400"/>
          <p14:tracePt t="83961" x="9226550" y="3079750"/>
          <p14:tracePt t="83977" x="9239250" y="3086100"/>
          <p14:tracePt t="83994" x="9258300" y="3092450"/>
          <p14:tracePt t="84329" x="9277350" y="3092450"/>
          <p14:tracePt t="84335" x="9302750" y="3092450"/>
          <p14:tracePt t="84344" x="9347200" y="3092450"/>
          <p14:tracePt t="84361" x="9417050" y="3086100"/>
          <p14:tracePt t="84377" x="9480550" y="3073400"/>
          <p14:tracePt t="84394" x="9493250" y="3067050"/>
          <p14:tracePt t="84411" x="9505950" y="3067050"/>
          <p14:tracePt t="84428" x="9518650" y="3067050"/>
          <p14:tracePt t="84444" x="9525000" y="3067050"/>
          <p14:tracePt t="84460" x="9531350" y="3067050"/>
          <p14:tracePt t="84477" x="9544050" y="3067050"/>
          <p14:tracePt t="84494" x="9582150" y="3067050"/>
          <p14:tracePt t="84511" x="9613900" y="3067050"/>
          <p14:tracePt t="84528" x="9639300" y="3067050"/>
          <p14:tracePt t="84544" x="9652000" y="3067050"/>
          <p14:tracePt t="84561" x="9658350" y="3067050"/>
          <p14:tracePt t="84577" x="9664700" y="3067050"/>
          <p14:tracePt t="84594" x="9671050" y="3067050"/>
          <p14:tracePt t="84610" x="9677400" y="3067050"/>
          <p14:tracePt t="84627" x="9683750" y="3067050"/>
          <p14:tracePt t="84707" x="9690100" y="3067050"/>
          <p14:tracePt t="84762" x="9696450" y="3067050"/>
          <p14:tracePt t="84769" x="9702800" y="3067050"/>
          <p14:tracePt t="84777" x="9709150" y="3067050"/>
          <p14:tracePt t="84794" x="9734550" y="3067050"/>
          <p14:tracePt t="84812" x="9766300" y="3060700"/>
          <p14:tracePt t="84827" x="9785350" y="3060700"/>
          <p14:tracePt t="84844" x="9804400" y="3060700"/>
          <p14:tracePt t="84860" x="9817100" y="3054350"/>
          <p14:tracePt t="84877" x="9823450" y="3054350"/>
          <p14:tracePt t="84894" x="9836150" y="3048000"/>
          <p14:tracePt t="84927" x="9842500" y="3048000"/>
          <p14:tracePt t="84944" x="9848850" y="3048000"/>
          <p14:tracePt t="84962" x="9848850" y="3041650"/>
          <p14:tracePt t="84977" x="9848850" y="3035300"/>
          <p14:tracePt t="84994" x="9848850" y="3028950"/>
          <p14:tracePt t="85011" x="9848850" y="3009900"/>
          <p14:tracePt t="85027" x="9848850" y="3003550"/>
          <p14:tracePt t="85044" x="9842500" y="2997200"/>
          <p14:tracePt t="85060" x="9842500" y="2990850"/>
          <p14:tracePt t="85077" x="9836150" y="2990850"/>
          <p14:tracePt t="85094" x="9829800" y="2990850"/>
          <p14:tracePt t="85111" x="9817100" y="2997200"/>
          <p14:tracePt t="85128" x="9804400" y="3003550"/>
          <p14:tracePt t="85144" x="9785350" y="3028950"/>
          <p14:tracePt t="85161" x="9772650" y="3035300"/>
          <p14:tracePt t="85161" x="9766300" y="3048000"/>
          <p14:tracePt t="85177" x="9766300" y="3054350"/>
          <p14:tracePt t="85194" x="9753600" y="3060700"/>
          <p14:tracePt t="85210" x="9753600" y="3067050"/>
          <p14:tracePt t="85227" x="9747250" y="3073400"/>
          <p14:tracePt t="85244" x="9747250" y="3079750"/>
          <p14:tracePt t="85261" x="9753600" y="3092450"/>
          <p14:tracePt t="85277" x="9759950" y="3098800"/>
          <p14:tracePt t="85294" x="9779000" y="3117850"/>
          <p14:tracePt t="85311" x="9791700" y="3124200"/>
          <p14:tracePt t="85327" x="9823450" y="3143250"/>
          <p14:tracePt t="85344" x="9842500" y="3149600"/>
          <p14:tracePt t="85361" x="9874250" y="3162300"/>
          <p14:tracePt t="85377" x="9893300" y="3168650"/>
          <p14:tracePt t="85394" x="9912350" y="3168650"/>
          <p14:tracePt t="85411" x="9931400" y="3168650"/>
          <p14:tracePt t="85427" x="9944100" y="3168650"/>
          <p14:tracePt t="85444" x="9956800" y="3168650"/>
          <p14:tracePt t="85461" x="9963150" y="3162300"/>
          <p14:tracePt t="85478" x="9969500" y="3155950"/>
          <p14:tracePt t="85494" x="9969500" y="3149600"/>
          <p14:tracePt t="85511" x="9969500" y="3130550"/>
          <p14:tracePt t="85527" x="9969500" y="3111500"/>
          <p14:tracePt t="85544" x="9963150" y="3105150"/>
          <p14:tracePt t="85560" x="9944100" y="3098800"/>
          <p14:tracePt t="85577" x="9931400" y="3092450"/>
          <p14:tracePt t="85594" x="9918700" y="3086100"/>
          <p14:tracePt t="85610" x="9912350" y="3086100"/>
          <p14:tracePt t="85644" x="9906000" y="3086100"/>
          <p14:tracePt t="85661" x="9906000" y="3079750"/>
          <p14:tracePt t="86018" x="9880600" y="3060700"/>
          <p14:tracePt t="86024" x="9848850" y="3028950"/>
          <p14:tracePt t="86030" x="9810750" y="2997200"/>
          <p14:tracePt t="86044" x="9740900" y="2933700"/>
          <p14:tracePt t="86060" x="9652000" y="2832100"/>
          <p14:tracePt t="86077" x="9544050" y="2705100"/>
          <p14:tracePt t="86094" x="9410700" y="2508250"/>
          <p14:tracePt t="86111" x="9340850" y="2406650"/>
          <p14:tracePt t="86127" x="9251950" y="2286000"/>
          <p14:tracePt t="86144" x="9201150" y="2222500"/>
          <p14:tracePt t="86161" x="9150350" y="2139950"/>
          <p14:tracePt t="86177" x="9124950" y="2095500"/>
          <p14:tracePt t="86194" x="9093200" y="2051050"/>
          <p14:tracePt t="86210" x="9074150" y="2012950"/>
          <p14:tracePt t="86227" x="9061450" y="2000250"/>
          <p14:tracePt t="86244" x="9042400" y="1993900"/>
          <p14:tracePt t="86261" x="9042400" y="1987550"/>
          <p14:tracePt t="86277" x="9023350" y="1981200"/>
          <p14:tracePt t="86294" x="9010650" y="1981200"/>
          <p14:tracePt t="86560" x="8997950" y="1968500"/>
          <p14:tracePt t="86566" x="8972550" y="1955800"/>
          <p14:tracePt t="86577" x="8947150" y="1936750"/>
          <p14:tracePt t="86594" x="8877300" y="1879600"/>
          <p14:tracePt t="86611" x="8839200" y="1854200"/>
          <p14:tracePt t="86627" x="8801100" y="1816100"/>
          <p14:tracePt t="86644" x="8712200" y="1758950"/>
          <p14:tracePt t="86660" x="8655050" y="1714500"/>
          <p14:tracePt t="86662" x="8623300" y="1695450"/>
          <p14:tracePt t="86677" x="8572500" y="1670050"/>
          <p14:tracePt t="86694" x="8547100" y="1657350"/>
          <p14:tracePt t="86710" x="8521700" y="1644650"/>
          <p14:tracePt t="86728" x="8509000" y="1644650"/>
          <p14:tracePt t="86744" x="8502650" y="1644650"/>
          <p14:tracePt t="86761" x="8477250" y="1651000"/>
          <p14:tracePt t="86777" x="8451850" y="1670050"/>
          <p14:tracePt t="86794" x="8432800" y="1689100"/>
          <p14:tracePt t="86811" x="8420100" y="1701800"/>
          <p14:tracePt t="86828" x="8413750" y="1708150"/>
          <p14:tracePt t="86844" x="8407400" y="1714500"/>
          <p14:tracePt t="86861" x="8401050" y="1720850"/>
          <p14:tracePt t="86896" x="8401050" y="1727200"/>
          <p14:tracePt t="86911" x="8407400" y="1727200"/>
          <p14:tracePt t="86927" x="8407400" y="1733550"/>
          <p14:tracePt t="86944" x="8413750" y="1733550"/>
          <p14:tracePt t="86961" x="8420100" y="1739900"/>
          <p14:tracePt t="86977" x="8426450" y="1746250"/>
          <p14:tracePt t="87000" x="8426450" y="1752600"/>
          <p14:tracePt t="87103" x="8426450" y="1758950"/>
          <p14:tracePt t="87116" x="8432800" y="1758950"/>
          <p14:tracePt t="87123" x="8432800" y="1765300"/>
          <p14:tracePt t="87130" x="8439150" y="1765300"/>
          <p14:tracePt t="87144" x="8451850" y="1778000"/>
          <p14:tracePt t="87161" x="8470900" y="1790700"/>
          <p14:tracePt t="87178" x="8489950" y="1797050"/>
          <p14:tracePt t="87179" x="8496300" y="1803400"/>
          <p14:tracePt t="87194" x="8509000" y="1809750"/>
          <p14:tracePt t="87210" x="8515350" y="1816100"/>
          <p14:tracePt t="87227" x="8528050" y="1816100"/>
          <p14:tracePt t="87244" x="8534400" y="1822450"/>
          <p14:tracePt t="87277" x="8540750" y="1822450"/>
          <p14:tracePt t="87295" x="8547100" y="1822450"/>
          <p14:tracePt t="87316" x="8553450" y="1822450"/>
          <p14:tracePt t="87344" x="8553450" y="1816100"/>
          <p14:tracePt t="87350" x="8559800" y="1816100"/>
          <p14:tracePt t="87379" x="8566150" y="1816100"/>
          <p14:tracePt t="87392" x="8566150" y="1809750"/>
          <p14:tracePt t="87406" x="8566150" y="1803400"/>
          <p14:tracePt t="87419" x="8572500" y="1803400"/>
          <p14:tracePt t="87440" x="8572500" y="1797050"/>
          <p14:tracePt t="87467" x="8572500" y="1790700"/>
          <p14:tracePt t="87475" x="8572500" y="1778000"/>
          <p14:tracePt t="87481" x="8572500" y="1771650"/>
          <p14:tracePt t="87494" x="8572500" y="1765300"/>
          <p14:tracePt t="87510" x="8559800" y="1739900"/>
          <p14:tracePt t="87527" x="8553450" y="1727200"/>
          <p14:tracePt t="87544" x="8547100" y="1720850"/>
          <p14:tracePt t="87560" x="8540750" y="1714500"/>
          <p14:tracePt t="87577" x="8515350" y="1708150"/>
          <p14:tracePt t="87594" x="8489950" y="1701800"/>
          <p14:tracePt t="87611" x="8477250" y="1695450"/>
          <p14:tracePt t="87627" x="8451850" y="1695450"/>
          <p14:tracePt t="87644" x="8432800" y="1695450"/>
          <p14:tracePt t="87661" x="8420100" y="1701800"/>
          <p14:tracePt t="87677" x="8407400" y="1701800"/>
          <p14:tracePt t="87694" x="8394700" y="1720850"/>
          <p14:tracePt t="87710" x="8375650" y="1746250"/>
          <p14:tracePt t="87728" x="8343900" y="1816100"/>
          <p14:tracePt t="87744" x="8324850" y="1892300"/>
          <p14:tracePt t="87761" x="8312150" y="1949450"/>
          <p14:tracePt t="87777" x="8312150" y="2019300"/>
          <p14:tracePt t="87794" x="8312150" y="2051050"/>
          <p14:tracePt t="87811" x="8318500" y="2089150"/>
          <p14:tracePt t="87827" x="8331200" y="2120900"/>
          <p14:tracePt t="87844" x="8343900" y="2146300"/>
          <p14:tracePt t="87860" x="8382000" y="2203450"/>
          <p14:tracePt t="87877" x="8407400" y="2247900"/>
          <p14:tracePt t="87894" x="8445500" y="2298700"/>
          <p14:tracePt t="87911" x="8470900" y="2324100"/>
          <p14:tracePt t="87927" x="8489950" y="2343150"/>
          <p14:tracePt t="87944" x="8515350" y="2368550"/>
          <p14:tracePt t="87960" x="8540750" y="2381250"/>
          <p14:tracePt t="87977" x="8610600" y="2406650"/>
          <p14:tracePt t="87994" x="8655050" y="2419350"/>
          <p14:tracePt t="88012" x="8718550" y="2444750"/>
          <p14:tracePt t="88027" x="8750300" y="2457450"/>
          <p14:tracePt t="88044" x="8782050" y="2463800"/>
          <p14:tracePt t="88060" x="8820150" y="2482850"/>
          <p14:tracePt t="88077" x="8851900" y="2495550"/>
          <p14:tracePt t="88094" x="8883650" y="2508250"/>
          <p14:tracePt t="88111" x="8921750" y="2514600"/>
          <p14:tracePt t="88127" x="8959850" y="2514600"/>
          <p14:tracePt t="88144" x="9029700" y="2514600"/>
          <p14:tracePt t="88162" x="9074150" y="2508250"/>
          <p14:tracePt t="88164" x="9099550" y="2501900"/>
          <p14:tracePt t="88177" x="9144000" y="2489200"/>
          <p14:tracePt t="88194" x="9175750" y="2476500"/>
          <p14:tracePt t="88211" x="9201150" y="2470150"/>
          <p14:tracePt t="88227" x="9226550" y="2457450"/>
          <p14:tracePt t="88244" x="9239250" y="2451100"/>
          <p14:tracePt t="88260" x="9245600" y="2451100"/>
          <p14:tracePt t="88277" x="9251950" y="2444750"/>
          <p14:tracePt t="88294" x="9264650" y="2438400"/>
          <p14:tracePt t="88310" x="9264650" y="2432050"/>
          <p14:tracePt t="88327" x="9264650" y="2425700"/>
          <p14:tracePt t="88344" x="9271000" y="2419350"/>
          <p14:tracePt t="88360" x="9271000" y="2413000"/>
          <p14:tracePt t="88377" x="9271000" y="2400300"/>
          <p14:tracePt t="88410" x="9271000" y="2393950"/>
          <p14:tracePt t="88432" x="9271000" y="2387600"/>
          <p14:tracePt t="88459" x="9271000" y="2381250"/>
          <p14:tracePt t="88466" x="9258300" y="2381250"/>
          <p14:tracePt t="88480" x="9251950" y="2381250"/>
          <p14:tracePt t="88494" x="9232900" y="2381250"/>
          <p14:tracePt t="88511" x="9213850" y="2381250"/>
          <p14:tracePt t="88527" x="9194800" y="2387600"/>
          <p14:tracePt t="88544" x="9182100" y="2393950"/>
          <p14:tracePt t="88561" x="9169400" y="2400300"/>
          <p14:tracePt t="88577" x="9163050" y="2406650"/>
          <p14:tracePt t="88611" x="9156700" y="2419350"/>
          <p14:tracePt t="88644" x="9188450" y="2444750"/>
          <p14:tracePt t="88660" x="9226550" y="2476500"/>
          <p14:tracePt t="88677" x="9271000" y="2501900"/>
          <p14:tracePt t="88679" x="9302750" y="2514600"/>
          <p14:tracePt t="88694" x="9340850" y="2527300"/>
          <p14:tracePt t="88711" x="9378950" y="2540000"/>
          <p14:tracePt t="88728" x="9448800" y="2559050"/>
          <p14:tracePt t="88744" x="9480550" y="2565400"/>
          <p14:tracePt t="88761" x="9518650" y="2578100"/>
          <p14:tracePt t="88777" x="9537700" y="2578100"/>
          <p14:tracePt t="88794" x="9544050" y="2578100"/>
          <p14:tracePt t="89127" x="9563100" y="2584450"/>
          <p14:tracePt t="89133" x="9613900" y="2590800"/>
          <p14:tracePt t="89144" x="9671050" y="2609850"/>
          <p14:tracePt t="89161" x="9779000" y="2654300"/>
          <p14:tracePt t="89177" x="9829800" y="2686050"/>
          <p14:tracePt t="89194" x="9874250" y="2717800"/>
          <p14:tracePt t="89210" x="9950450" y="2774950"/>
          <p14:tracePt t="89228" x="10007600" y="2813050"/>
          <p14:tracePt t="89244" x="10064750" y="2870200"/>
          <p14:tracePt t="89260" x="10090150" y="2895600"/>
          <p14:tracePt t="89278" x="10115550" y="2921000"/>
          <p14:tracePt t="89294" x="10121900" y="2933700"/>
          <p14:tracePt t="89311" x="10128250" y="2940050"/>
          <p14:tracePt t="89327" x="10134600" y="2940050"/>
          <p14:tracePt t="89588" x="10128250" y="2940050"/>
          <p14:tracePt t="89594" x="10121900" y="2940050"/>
          <p14:tracePt t="89601" x="10115550" y="2940050"/>
          <p14:tracePt t="89610" x="10102850" y="2933700"/>
          <p14:tracePt t="89628" x="10058400" y="2914650"/>
          <p14:tracePt t="89644" x="10026650" y="2908300"/>
          <p14:tracePt t="89660" x="10001250" y="2895600"/>
          <p14:tracePt t="89677" x="9956800" y="2889250"/>
          <p14:tracePt t="89694" x="9912350" y="2876550"/>
          <p14:tracePt t="89711" x="9874250" y="2870200"/>
          <p14:tracePt t="89727" x="9848850" y="2863850"/>
          <p14:tracePt t="89744" x="9842500" y="2863850"/>
          <p14:tracePt t="89760" x="9817100" y="2863850"/>
          <p14:tracePt t="89777" x="9804400" y="2863850"/>
          <p14:tracePt t="89794" x="9779000" y="2876550"/>
          <p14:tracePt t="89810" x="9759950" y="2895600"/>
          <p14:tracePt t="89827" x="9740900" y="2927350"/>
          <p14:tracePt t="89844" x="9715500" y="3003550"/>
          <p14:tracePt t="89860" x="9715500" y="3092450"/>
          <p14:tracePt t="89877" x="9740900" y="3200400"/>
          <p14:tracePt t="89894" x="9766300" y="3244850"/>
          <p14:tracePt t="89910" x="9785350" y="3295650"/>
          <p14:tracePt t="89928" x="9791700" y="3308350"/>
          <p14:tracePt t="89944" x="9798050" y="3321050"/>
          <p14:tracePt t="89960" x="9798050" y="3333750"/>
          <p14:tracePt t="89977" x="9804400" y="3333750"/>
          <p14:tracePt t="89994" x="9817100" y="3359150"/>
          <p14:tracePt t="90010" x="9836150" y="3384550"/>
          <p14:tracePt t="90028" x="9861550" y="3416300"/>
          <p14:tracePt t="90044" x="9880600" y="3435350"/>
          <p14:tracePt t="90061" x="9893300" y="3454400"/>
          <p14:tracePt t="90077" x="9906000" y="3467100"/>
          <p14:tracePt t="90094" x="9912350" y="3473450"/>
          <p14:tracePt t="90110" x="9918700" y="3479800"/>
          <p14:tracePt t="90128" x="9918700" y="3486150"/>
          <p14:tracePt t="90144" x="9931400" y="3486150"/>
          <p14:tracePt t="90160" x="9944100" y="3492500"/>
          <p14:tracePt t="90177" x="9975850" y="3498850"/>
          <p14:tracePt t="90194" x="10033000" y="3498850"/>
          <p14:tracePt t="90210" x="10077450" y="3492500"/>
          <p14:tracePt t="90227" x="10134600" y="3479800"/>
          <p14:tracePt t="90244" x="10172700" y="3460750"/>
          <p14:tracePt t="90260" x="10223500" y="3441700"/>
          <p14:tracePt t="90277" x="10299700" y="3397250"/>
          <p14:tracePt t="90294" x="10350500" y="3359150"/>
          <p14:tracePt t="90310" x="10394950" y="3321050"/>
          <p14:tracePt t="90327" x="10414000" y="3302000"/>
          <p14:tracePt t="90344" x="10433050" y="3276600"/>
          <p14:tracePt t="90360" x="10439400" y="3232150"/>
          <p14:tracePt t="90377" x="10439400" y="3206750"/>
          <p14:tracePt t="90394" x="10420350" y="3149600"/>
          <p14:tracePt t="90410" x="10375900" y="3098800"/>
          <p14:tracePt t="90429" x="10287000" y="3022600"/>
          <p14:tracePt t="90444" x="10210800" y="2978150"/>
          <p14:tracePt t="90460" x="10140950" y="2946400"/>
          <p14:tracePt t="90477" x="10001250" y="2927350"/>
          <p14:tracePt t="90494" x="9899650" y="2927350"/>
          <p14:tracePt t="90511" x="9791700" y="2946400"/>
          <p14:tracePt t="90527" x="9728200" y="2965450"/>
          <p14:tracePt t="90544" x="9677400" y="2990850"/>
          <p14:tracePt t="90560" x="9601200" y="3067050"/>
          <p14:tracePt t="90577" x="9563100" y="3136900"/>
          <p14:tracePt t="90594" x="9525000" y="3238500"/>
          <p14:tracePt t="90610" x="9512300" y="3282950"/>
          <p14:tracePt t="90629" x="9512300" y="3333750"/>
          <p14:tracePt t="90644" x="9512300" y="3359150"/>
          <p14:tracePt t="90660" x="9518650" y="3378200"/>
          <p14:tracePt t="90662" x="9518650" y="3390900"/>
          <p14:tracePt t="90677" x="9531350" y="3403600"/>
          <p14:tracePt t="90694" x="9537700" y="3416300"/>
          <p14:tracePt t="90710" x="9544050" y="3422650"/>
          <p14:tracePt t="90727" x="9550400" y="3422650"/>
          <p14:tracePt t="90744" x="9550400" y="3429000"/>
          <p14:tracePt t="90760" x="9556750" y="3435350"/>
          <p14:tracePt t="90777" x="9563100" y="3435350"/>
          <p14:tracePt t="90844" x="9569450" y="3435350"/>
          <p14:tracePt t="90992" x="9569450" y="3429000"/>
          <p14:tracePt t="91089" x="9569450" y="3422650"/>
          <p14:tracePt t="91123" x="9569450" y="3416300"/>
          <p14:tracePt t="91137" x="9569450" y="3409950"/>
          <p14:tracePt t="91151" x="9569450" y="3403600"/>
          <p14:tracePt t="91158" x="9569450" y="3390900"/>
          <p14:tracePt t="91164" x="9569450" y="3384550"/>
          <p14:tracePt t="91178" x="9563100" y="3365500"/>
          <p14:tracePt t="91194" x="9556750" y="3327400"/>
          <p14:tracePt t="91211" x="9550400" y="3308350"/>
          <p14:tracePt t="91227" x="9544050" y="3276600"/>
          <p14:tracePt t="91244" x="9537700" y="3244850"/>
          <p14:tracePt t="91260" x="9525000" y="3206750"/>
          <p14:tracePt t="91277" x="9525000" y="3187700"/>
          <p14:tracePt t="91294" x="9525000" y="3181350"/>
          <p14:tracePt t="91310" x="9525000" y="3155950"/>
          <p14:tracePt t="91327" x="9537700" y="3124200"/>
          <p14:tracePt t="91344" x="9537700" y="3098800"/>
          <p14:tracePt t="91361" x="9544050" y="3092450"/>
          <p14:tracePt t="91377" x="9563100" y="3060700"/>
          <p14:tracePt t="91394" x="9575800" y="3035300"/>
          <p14:tracePt t="91410" x="9594850" y="3016250"/>
          <p14:tracePt t="91427" x="9601200" y="3009900"/>
          <p14:tracePt t="91444" x="9607550" y="3003550"/>
          <p14:tracePt t="91461" x="9620250" y="2990850"/>
          <p14:tracePt t="91477" x="9632950" y="2984500"/>
          <p14:tracePt t="91494" x="9677400" y="2965450"/>
          <p14:tracePt t="91511" x="9715500" y="2952750"/>
          <p14:tracePt t="91527" x="9753600" y="2946400"/>
          <p14:tracePt t="91544" x="9804400" y="2940050"/>
          <p14:tracePt t="91561" x="9836150" y="2940050"/>
          <p14:tracePt t="91577" x="9874250" y="2946400"/>
          <p14:tracePt t="91594" x="9906000" y="2946400"/>
          <p14:tracePt t="91611" x="9956800" y="2971800"/>
          <p14:tracePt t="91627" x="10007600" y="3003550"/>
          <p14:tracePt t="91644" x="10064750" y="3048000"/>
          <p14:tracePt t="91661" x="10140950" y="3111500"/>
          <p14:tracePt t="91677" x="10172700" y="3143250"/>
          <p14:tracePt t="91694" x="10217150" y="3181350"/>
          <p14:tracePt t="91711" x="10248900" y="3213100"/>
          <p14:tracePt t="91728" x="10299700" y="3295650"/>
          <p14:tracePt t="91744" x="10318750" y="3346450"/>
          <p14:tracePt t="91760" x="10325100" y="3409950"/>
          <p14:tracePt t="91777" x="10325100" y="3511550"/>
          <p14:tracePt t="91794" x="10312400" y="3581400"/>
          <p14:tracePt t="91811" x="10293350" y="3644900"/>
          <p14:tracePt t="91827" x="10287000" y="3683000"/>
          <p14:tracePt t="91844" x="10261600" y="3721100"/>
          <p14:tracePt t="91860" x="10223500" y="3797300"/>
          <p14:tracePt t="91877" x="10210800" y="3829050"/>
          <p14:tracePt t="91894" x="10179050" y="3867150"/>
          <p14:tracePt t="91911" x="10160000" y="3892550"/>
          <p14:tracePt t="91927" x="10140950" y="3911600"/>
          <p14:tracePt t="91944" x="10102850" y="3924300"/>
          <p14:tracePt t="91961" x="10077450" y="3943350"/>
          <p14:tracePt t="91977" x="10026650" y="3949700"/>
          <p14:tracePt t="91994" x="9994900" y="3949700"/>
          <p14:tracePt t="92011" x="9918700" y="3937000"/>
          <p14:tracePt t="92027" x="9848850" y="3924300"/>
          <p14:tracePt t="92044" x="9791700" y="3905250"/>
          <p14:tracePt t="92061" x="9740900" y="3879850"/>
          <p14:tracePt t="92077" x="9721850" y="3873500"/>
          <p14:tracePt t="92094" x="9683750" y="3848100"/>
          <p14:tracePt t="92111" x="9652000" y="3829050"/>
          <p14:tracePt t="92128" x="9601200" y="3797300"/>
          <p14:tracePt t="92144" x="9569450" y="3765550"/>
          <p14:tracePt t="92161" x="9531350" y="3740150"/>
          <p14:tracePt t="92162" x="9518650" y="3721100"/>
          <p14:tracePt t="92177" x="9474200" y="3676650"/>
          <p14:tracePt t="92194" x="9448800" y="3632200"/>
          <p14:tracePt t="92210" x="9423400" y="3587750"/>
          <p14:tracePt t="92227" x="9404350" y="3549650"/>
          <p14:tracePt t="92244" x="9391650" y="3524250"/>
          <p14:tracePt t="92261" x="9378950" y="3473450"/>
          <p14:tracePt t="92277" x="9372600" y="3448050"/>
          <p14:tracePt t="92294" x="9366250" y="3397250"/>
          <p14:tracePt t="92310" x="9372600" y="3340100"/>
          <p14:tracePt t="92327" x="9378950" y="3302000"/>
          <p14:tracePt t="92344" x="9398000" y="3263900"/>
          <p14:tracePt t="92360" x="9423400" y="3213100"/>
          <p14:tracePt t="92377" x="9499600" y="3117850"/>
          <p14:tracePt t="92394" x="9550400" y="3079750"/>
          <p14:tracePt t="92411" x="9613900" y="3035300"/>
          <p14:tracePt t="92427" x="9645650" y="3016250"/>
          <p14:tracePt t="92444" x="9696450" y="2997200"/>
          <p14:tracePt t="92460" x="9734550" y="2984500"/>
          <p14:tracePt t="92477" x="9779000" y="2984500"/>
          <p14:tracePt t="92494" x="9855200" y="2990850"/>
          <p14:tracePt t="92510" x="9906000" y="3003550"/>
          <p14:tracePt t="92527" x="9950450" y="3022600"/>
          <p14:tracePt t="92544" x="9969500" y="3035300"/>
          <p14:tracePt t="92560" x="9994900" y="3048000"/>
          <p14:tracePt t="92577" x="10045700" y="3073400"/>
          <p14:tracePt t="92594" x="10077450" y="3105150"/>
          <p14:tracePt t="92610" x="10121900" y="3136900"/>
          <p14:tracePt t="92627" x="10134600" y="3149600"/>
          <p14:tracePt t="92644" x="10153650" y="3162300"/>
          <p14:tracePt t="92660" x="10160000" y="3168650"/>
          <p14:tracePt t="92678" x="10160000" y="3175000"/>
          <p14:tracePt t="92694" x="10166350" y="3181350"/>
          <p14:tracePt t="92727" x="10166350" y="3187700"/>
          <p14:tracePt t="92744" x="10166350" y="3194050"/>
          <p14:tracePt t="96380" x="10166350" y="3200400"/>
          <p14:tracePt t="96429" x="10166350" y="3206750"/>
          <p14:tracePt t="96862" x="10160000" y="3206750"/>
          <p14:tracePt t="96869" x="10160000" y="3213100"/>
          <p14:tracePt t="96883" x="10153650" y="3213100"/>
          <p14:tracePt t="96894" x="10147300" y="3219450"/>
          <p14:tracePt t="96910" x="10140950" y="3232150"/>
          <p14:tracePt t="96927" x="10134600" y="3238500"/>
          <p14:tracePt t="96944" x="10115550" y="3251200"/>
          <p14:tracePt t="96960" x="10102850" y="3270250"/>
          <p14:tracePt t="96977" x="10083800" y="3289300"/>
          <p14:tracePt t="96994" x="10058400" y="3321050"/>
          <p14:tracePt t="97010" x="10039350" y="3346450"/>
          <p14:tracePt t="97027" x="10013950" y="3384550"/>
          <p14:tracePt t="97044" x="9982200" y="3409950"/>
          <p14:tracePt t="97060" x="9956800" y="3429000"/>
          <p14:tracePt t="97077" x="9899650" y="3460750"/>
          <p14:tracePt t="97094" x="9867900" y="3486150"/>
          <p14:tracePt t="97110" x="9791700" y="3524250"/>
          <p14:tracePt t="97127" x="9728200" y="3549650"/>
          <p14:tracePt t="97144" x="9582150" y="3625850"/>
          <p14:tracePt t="97161" x="9455150" y="3689350"/>
          <p14:tracePt t="97177" x="9321800" y="3765550"/>
          <p14:tracePt t="97179" x="9232900" y="3803650"/>
          <p14:tracePt t="97194" x="9061450" y="3886200"/>
          <p14:tracePt t="97210" x="8826500" y="3975100"/>
          <p14:tracePt t="97227" x="8432800" y="4057650"/>
          <p14:tracePt t="97244" x="8204200" y="4102100"/>
          <p14:tracePt t="97261" x="8013700" y="4127500"/>
          <p14:tracePt t="97277" x="7969250" y="4127500"/>
          <p14:tracePt t="97605" x="7962900" y="4121150"/>
          <p14:tracePt t="97612" x="7924800" y="4076700"/>
          <p14:tracePt t="97619" x="7867650" y="4013200"/>
          <p14:tracePt t="97627" x="7810500" y="3962400"/>
          <p14:tracePt t="97644" x="7747000" y="3886200"/>
          <p14:tracePt t="97660" x="7607300" y="3727450"/>
          <p14:tracePt t="97677" x="7569200" y="3695700"/>
          <p14:tracePt t="97694" x="7537450" y="3670300"/>
          <p14:tracePt t="97710" x="7512050" y="3638550"/>
          <p14:tracePt t="97727" x="7480300" y="3613150"/>
          <p14:tracePt t="97744" x="7416800" y="3530600"/>
          <p14:tracePt t="97760" x="7385050" y="3467100"/>
          <p14:tracePt t="97777" x="7353300" y="3302000"/>
          <p14:tracePt t="97794" x="7353300" y="3168650"/>
          <p14:tracePt t="97810" x="7397750" y="2927350"/>
          <p14:tracePt t="97827" x="7435850" y="2787650"/>
          <p14:tracePt t="97844" x="7486650" y="2673350"/>
          <p14:tracePt t="97860" x="7556500" y="2520950"/>
          <p14:tracePt t="97877" x="7607300" y="2444750"/>
          <p14:tracePt t="97894" x="7677150" y="2349500"/>
          <p14:tracePt t="97910" x="7734300" y="2286000"/>
          <p14:tracePt t="97927" x="7778750" y="2222500"/>
          <p14:tracePt t="97944" x="7874000" y="2146300"/>
          <p14:tracePt t="97960" x="7937500" y="2095500"/>
          <p14:tracePt t="97977" x="8020050" y="2051050"/>
          <p14:tracePt t="97994" x="8083550" y="2032000"/>
          <p14:tracePt t="98010" x="8185150" y="2032000"/>
          <p14:tracePt t="98027" x="8261350" y="2057400"/>
          <p14:tracePt t="98044" x="8343900" y="2095500"/>
          <p14:tracePt t="98060" x="8470900" y="2171700"/>
          <p14:tracePt t="98077" x="8553450" y="2228850"/>
          <p14:tracePt t="98093" x="8686800" y="2324100"/>
          <p14:tracePt t="98110" x="8782050" y="2393950"/>
          <p14:tracePt t="98127" x="8890000" y="2476500"/>
          <p14:tracePt t="98144" x="9055100" y="2609850"/>
          <p14:tracePt t="98161" x="9131300" y="2679700"/>
          <p14:tracePt t="98177" x="9220200" y="2774950"/>
          <p14:tracePt t="98194" x="9271000" y="2844800"/>
          <p14:tracePt t="98210" x="9366250" y="3048000"/>
          <p14:tracePt t="98227" x="9404350" y="3181350"/>
          <p14:tracePt t="98244" x="9442450" y="3359150"/>
          <p14:tracePt t="98260" x="9455150" y="3448050"/>
          <p14:tracePt t="98277" x="9461500" y="3498850"/>
          <p14:tracePt t="98294" x="9467850" y="3594100"/>
          <p14:tracePt t="98310" x="9461500" y="3708400"/>
          <p14:tracePt t="98327" x="9417050" y="3848100"/>
          <p14:tracePt t="98344" x="9391650" y="3924300"/>
          <p14:tracePt t="98361" x="9340850" y="4013200"/>
          <p14:tracePt t="98377" x="9296400" y="4070350"/>
          <p14:tracePt t="98394" x="9245600" y="4121150"/>
          <p14:tracePt t="98410" x="9118600" y="4159250"/>
          <p14:tracePt t="98427" x="8966200" y="4178300"/>
          <p14:tracePt t="98444" x="8705850" y="4140200"/>
          <p14:tracePt t="98460" x="8553450" y="4095750"/>
          <p14:tracePt t="98477" x="8439150" y="4051300"/>
          <p14:tracePt t="98493" x="8229600" y="3937000"/>
          <p14:tracePt t="98510" x="8102600" y="3835400"/>
          <p14:tracePt t="98527" x="7969250" y="3689350"/>
          <p14:tracePt t="98544" x="7918450" y="3568700"/>
          <p14:tracePt t="98561" x="7893050" y="3416300"/>
          <p14:tracePt t="98577" x="7893050" y="3340100"/>
          <p14:tracePt t="98594" x="7893050" y="3282950"/>
          <p14:tracePt t="98610" x="7912100" y="3213100"/>
          <p14:tracePt t="98627" x="7931150" y="3168650"/>
          <p14:tracePt t="98644" x="7994650" y="3098800"/>
          <p14:tracePt t="98660" x="8045450" y="3054350"/>
          <p14:tracePt t="98677" x="8147050" y="2984500"/>
          <p14:tracePt t="98694" x="8216900" y="2952750"/>
          <p14:tracePt t="98710" x="8286750" y="2927350"/>
          <p14:tracePt t="98727" x="8388350" y="2901950"/>
          <p14:tracePt t="98744" x="8439150" y="2901950"/>
          <p14:tracePt t="98760" x="8509000" y="2901950"/>
          <p14:tracePt t="98777" x="8534400" y="2901950"/>
          <p14:tracePt t="98794" x="8553450" y="2908300"/>
          <p14:tracePt t="98810" x="8578850" y="2908300"/>
          <p14:tracePt t="101497" x="8578850" y="2927350"/>
          <p14:tracePt t="101504" x="8572500" y="2940050"/>
          <p14:tracePt t="101511" x="8566150" y="2946400"/>
          <p14:tracePt t="101527" x="8553450" y="2971800"/>
          <p14:tracePt t="101544" x="8540750" y="2997200"/>
          <p14:tracePt t="101560" x="8496300" y="3086100"/>
          <p14:tracePt t="101577" x="8445500" y="3168650"/>
          <p14:tracePt t="101594" x="8382000" y="3270250"/>
          <p14:tracePt t="101610" x="8362950" y="3302000"/>
          <p14:tracePt t="101627" x="8350250" y="3321050"/>
          <p14:tracePt t="101644" x="8337550" y="3333750"/>
          <p14:tracePt t="101660" x="8331200" y="3340100"/>
          <p14:tracePt t="101677" x="8324850" y="3346450"/>
          <p14:tracePt t="101694" x="8318500" y="3352800"/>
          <p14:tracePt t="101710" x="8312150" y="3352800"/>
          <p14:tracePt t="101727" x="8312150" y="3359150"/>
          <p14:tracePt t="101827" x="8312150" y="3352800"/>
          <p14:tracePt t="101848" x="8312150" y="3346450"/>
          <p14:tracePt t="101855" x="8318500" y="3346450"/>
          <p14:tracePt t="101862" x="8318500" y="3340100"/>
          <p14:tracePt t="101877" x="8318500" y="3333750"/>
          <p14:tracePt t="101894" x="8324850" y="3327400"/>
          <p14:tracePt t="101910" x="8324850" y="3321050"/>
          <p14:tracePt t="101927" x="8331200" y="3321050"/>
          <p14:tracePt t="101944" x="8331200" y="3314700"/>
          <p14:tracePt t="101960" x="8337550" y="3314700"/>
          <p14:tracePt t="101977" x="8337550" y="3308350"/>
          <p14:tracePt t="101994" x="8337550" y="3302000"/>
          <p14:tracePt t="102027" x="8343900" y="3302000"/>
          <p14:tracePt t="102123" x="8343900" y="3295650"/>
          <p14:tracePt t="102255" x="8350250" y="3295650"/>
          <p14:tracePt t="102275" x="8356600" y="3295650"/>
          <p14:tracePt t="102281" x="8369300" y="3295650"/>
          <p14:tracePt t="102294" x="8375650" y="3295650"/>
          <p14:tracePt t="102310" x="8502650" y="3321050"/>
          <p14:tracePt t="102327" x="8610600" y="3378200"/>
          <p14:tracePt t="102344" x="8756650" y="3454400"/>
          <p14:tracePt t="102360" x="8820150" y="3498850"/>
          <p14:tracePt t="102377" x="8883650" y="3556000"/>
          <p14:tracePt t="102394" x="8909050" y="3575050"/>
          <p14:tracePt t="102410" x="8934450" y="3600450"/>
          <p14:tracePt t="102427" x="8972550" y="3651250"/>
          <p14:tracePt t="102444" x="9010650" y="3702050"/>
          <p14:tracePt t="102461" x="9029700" y="3740150"/>
          <p14:tracePt t="102477" x="9036050" y="3752850"/>
          <p14:tracePt t="102494" x="9042400" y="3771900"/>
          <p14:tracePt t="102510" x="9042400" y="3778250"/>
          <p14:tracePt t="102527" x="9042400" y="3790950"/>
          <p14:tracePt t="102543" x="9029700" y="3803650"/>
          <p14:tracePt t="102560" x="9017000" y="3822700"/>
          <p14:tracePt t="102577" x="8972550" y="3848100"/>
          <p14:tracePt t="102594" x="8940800" y="3854450"/>
          <p14:tracePt t="102610" x="8896350" y="3867150"/>
          <p14:tracePt t="102627" x="8782050" y="3867150"/>
          <p14:tracePt t="102644" x="8674100" y="3860800"/>
          <p14:tracePt t="102661" x="8489950" y="3797300"/>
          <p14:tracePt t="102677" x="8382000" y="3752850"/>
          <p14:tracePt t="102694" x="8286750" y="3676650"/>
          <p14:tracePt t="102710" x="8248650" y="3632200"/>
          <p14:tracePt t="102727" x="8216900" y="3575050"/>
          <p14:tracePt t="102744" x="8172450" y="3422650"/>
          <p14:tracePt t="102760" x="8166100" y="3333750"/>
          <p14:tracePt t="102777" x="8159750" y="3200400"/>
          <p14:tracePt t="102794" x="8166100" y="3111500"/>
          <p14:tracePt t="102810" x="8185150" y="3028950"/>
          <p14:tracePt t="102827" x="8191500" y="2997200"/>
          <p14:tracePt t="102844" x="8204200" y="2965450"/>
          <p14:tracePt t="102860" x="8229600" y="2927350"/>
          <p14:tracePt t="102877" x="8255000" y="2889250"/>
          <p14:tracePt t="102894" x="8350250" y="2832100"/>
          <p14:tracePt t="102910" x="8464550" y="2787650"/>
          <p14:tracePt t="102927" x="8667750" y="2774950"/>
          <p14:tracePt t="102944" x="8851900" y="2819400"/>
          <p14:tracePt t="102962" x="9036050" y="2895600"/>
          <p14:tracePt t="102977" x="9137650" y="2946400"/>
          <p14:tracePt t="102994" x="9226550" y="3016250"/>
          <p14:tracePt t="103010" x="9315450" y="3098800"/>
          <p14:tracePt t="103027" x="9347200" y="3175000"/>
          <p14:tracePt t="103044" x="9366250" y="3365500"/>
          <p14:tracePt t="103060" x="9321800" y="3536950"/>
          <p14:tracePt t="103077" x="9258300" y="3670300"/>
          <p14:tracePt t="103093" x="9169400" y="3797300"/>
          <p14:tracePt t="103110" x="9124950" y="3841750"/>
          <p14:tracePt t="103127" x="9048750" y="3892550"/>
          <p14:tracePt t="103144" x="8991600" y="3905250"/>
          <p14:tracePt t="103162" x="8851900" y="3917950"/>
          <p14:tracePt t="103177" x="8724900" y="3898900"/>
          <p14:tracePt t="103194" x="8578850" y="3841750"/>
          <p14:tracePt t="103210" x="8362950" y="3721100"/>
          <p14:tracePt t="103227" x="8255000" y="3625850"/>
          <p14:tracePt t="103244" x="8153400" y="3448050"/>
          <p14:tracePt t="103260" x="8121650" y="3327400"/>
          <p14:tracePt t="103277" x="8108950" y="3187700"/>
          <p14:tracePt t="103293" x="8128000" y="3022600"/>
          <p14:tracePt t="103310" x="8147050" y="2946400"/>
          <p14:tracePt t="103327" x="8191500" y="2857500"/>
          <p14:tracePt t="103344" x="8223250" y="2825750"/>
          <p14:tracePt t="103360" x="8299450" y="2774950"/>
          <p14:tracePt t="103377" x="8401050" y="2755900"/>
          <p14:tracePt t="103394" x="8553450" y="2762250"/>
          <p14:tracePt t="103410" x="8826500" y="2851150"/>
          <p14:tracePt t="103427" x="8959850" y="2914650"/>
          <p14:tracePt t="103444" x="9099550" y="3016250"/>
          <p14:tracePt t="103461" x="9169400" y="3079750"/>
          <p14:tracePt t="103477" x="9239250" y="3206750"/>
          <p14:tracePt t="103494" x="9258300" y="3346450"/>
          <p14:tracePt t="103510" x="9245600" y="3505200"/>
          <p14:tracePt t="103527" x="9156700" y="3695700"/>
          <p14:tracePt t="103544" x="9105900" y="3752850"/>
          <p14:tracePt t="103560" x="9023350" y="3816350"/>
          <p14:tracePt t="103577" x="8928100" y="3848100"/>
          <p14:tracePt t="103594" x="8756650" y="3854450"/>
          <p14:tracePt t="103610" x="8636000" y="3822700"/>
          <p14:tracePt t="103627" x="8502650" y="3765550"/>
          <p14:tracePt t="103643" x="8312150" y="3632200"/>
          <p14:tracePt t="103661" x="8242300" y="3543300"/>
          <p14:tracePt t="103677" x="8178800" y="3403600"/>
          <p14:tracePt t="103693" x="8166100" y="3308350"/>
          <p14:tracePt t="103710" x="8172450" y="3219450"/>
          <p14:tracePt t="103712" x="8178800" y="3187700"/>
          <p14:tracePt t="103775" x="8394700" y="2965450"/>
          <p14:tracePt t="103794" x="8572500" y="2933700"/>
          <p14:tracePt t="103810" x="8693150" y="2946400"/>
          <p14:tracePt t="103827" x="8813800" y="2984500"/>
          <p14:tracePt t="103844" x="8947150" y="3060700"/>
          <p14:tracePt t="103861" x="8997950" y="3098800"/>
          <p14:tracePt t="103877" x="9042400" y="3149600"/>
          <p14:tracePt t="103894" x="9061450" y="3175000"/>
          <p14:tracePt t="104530" x="9048750" y="3206750"/>
          <p14:tracePt t="104537" x="9017000" y="3251200"/>
          <p14:tracePt t="104544" x="8985250" y="3289300"/>
          <p14:tracePt t="104561" x="8909050" y="3359150"/>
          <p14:tracePt t="104577" x="8839200" y="3416300"/>
          <p14:tracePt t="104593" x="8731250" y="3473450"/>
          <p14:tracePt t="104610" x="8655050" y="3498850"/>
          <p14:tracePt t="104627" x="8509000" y="3511550"/>
          <p14:tracePt t="104644" x="8413750" y="3511550"/>
          <p14:tracePt t="104660" x="8274050" y="3492500"/>
          <p14:tracePt t="104677" x="8172450" y="3467100"/>
          <p14:tracePt t="104694" x="8089900" y="3422650"/>
          <p14:tracePt t="104710" x="8013700" y="3378200"/>
          <p14:tracePt t="104727" x="7975600" y="3346450"/>
          <p14:tracePt t="104729" x="7962900" y="3333750"/>
          <p14:tracePt t="104744" x="7937500" y="3295650"/>
          <p14:tracePt t="104761" x="7918450" y="3276600"/>
          <p14:tracePt t="104777" x="7899400" y="3225800"/>
          <p14:tracePt t="104794" x="7893050" y="3206750"/>
          <p14:tracePt t="104810" x="7886700" y="3194050"/>
          <p14:tracePt t="104827" x="7886700" y="3175000"/>
          <p14:tracePt t="104844" x="7886700" y="3168650"/>
          <p14:tracePt t="104860" x="7886700" y="3155950"/>
          <p14:tracePt t="104894" x="7886700" y="3149600"/>
          <p14:tracePt t="104936" x="7886700" y="3143250"/>
          <p14:tracePt t="104997" x="7886700" y="3136900"/>
          <p14:tracePt t="105011" x="7886700" y="3130550"/>
          <p14:tracePt t="105052" x="7886700" y="3124200"/>
          <p14:tracePt t="105067" x="7893050" y="3117850"/>
          <p14:tracePt t="105073" x="7899400" y="3111500"/>
          <p14:tracePt t="105080" x="7912100" y="3098800"/>
          <p14:tracePt t="105093" x="7931150" y="3073400"/>
          <p14:tracePt t="105110" x="7950200" y="3054350"/>
          <p14:tracePt t="105127" x="7950200" y="3048000"/>
          <p14:tracePt t="105143" x="7962900" y="3035300"/>
          <p14:tracePt t="105177" x="7969250" y="3028950"/>
          <p14:tracePt t="105193" x="7988300" y="3028950"/>
          <p14:tracePt t="105210" x="8026400" y="3009900"/>
          <p14:tracePt t="105227" x="8077200" y="3003550"/>
          <p14:tracePt t="105244" x="8115300" y="2997200"/>
          <p14:tracePt t="105260" x="8159750" y="2990850"/>
          <p14:tracePt t="105277" x="8178800" y="2990850"/>
          <p14:tracePt t="105293" x="8216900" y="2990850"/>
          <p14:tracePt t="105310" x="8242300" y="2990850"/>
          <p14:tracePt t="105327" x="8305800" y="3003550"/>
          <p14:tracePt t="105343" x="8356600" y="3009900"/>
          <p14:tracePt t="105360" x="8382000" y="3016250"/>
          <p14:tracePt t="105377" x="8407400" y="3022600"/>
          <p14:tracePt t="105394" x="8413750" y="3028950"/>
          <p14:tracePt t="105410" x="8426450" y="3035300"/>
          <p14:tracePt t="105427" x="8426450" y="3041650"/>
          <p14:tracePt t="105444" x="8432800" y="3048000"/>
          <p14:tracePt t="105460" x="8432800" y="3054350"/>
          <p14:tracePt t="105494" x="8426450" y="3054350"/>
          <p14:tracePt t="105500" x="8420100" y="3054350"/>
          <p14:tracePt t="105510" x="8401050" y="3048000"/>
          <p14:tracePt t="105527" x="8356600" y="3016250"/>
          <p14:tracePt t="105544" x="8286750" y="2971800"/>
          <p14:tracePt t="105561" x="8134350" y="2851150"/>
          <p14:tracePt t="105577" x="7988300" y="2743200"/>
          <p14:tracePt t="105593" x="7905750" y="2660650"/>
          <p14:tracePt t="105610" x="7816850" y="2590800"/>
          <p14:tracePt t="105627" x="7708900" y="2508250"/>
          <p14:tracePt t="105643" x="7658100" y="2470150"/>
          <p14:tracePt t="105660" x="7594600" y="2432050"/>
          <p14:tracePt t="105677" x="7562850" y="2419350"/>
          <p14:tracePt t="105693" x="7524750" y="2413000"/>
          <p14:tracePt t="105710" x="7505700" y="2413000"/>
          <p14:tracePt t="105727" x="7493000" y="2413000"/>
          <p14:tracePt t="105982" x="7442200" y="2400300"/>
          <p14:tracePt t="105989" x="7353300" y="2368550"/>
          <p14:tracePt t="105995" x="7283450" y="2355850"/>
          <p14:tracePt t="106010" x="7181850" y="2330450"/>
          <p14:tracePt t="106027" x="7061200" y="2311400"/>
          <p14:tracePt t="106043" x="6940550" y="2305050"/>
          <p14:tracePt t="106060" x="6864350" y="2311400"/>
          <p14:tracePt t="106077" x="6800850" y="2324100"/>
          <p14:tracePt t="106093" x="6724650" y="2362200"/>
          <p14:tracePt t="106110" x="6692900" y="2381250"/>
          <p14:tracePt t="106127" x="6667500" y="2393950"/>
          <p14:tracePt t="106144" x="6654800" y="2419350"/>
          <p14:tracePt t="106160" x="6629400" y="2495550"/>
          <p14:tracePt t="106177" x="6623050" y="2578100"/>
          <p14:tracePt t="106193" x="6623050" y="2667000"/>
          <p14:tracePt t="106210" x="6661150" y="2781300"/>
          <p14:tracePt t="106227" x="6686550" y="2832100"/>
          <p14:tracePt t="106243" x="6743700" y="2908300"/>
          <p14:tracePt t="106260" x="6788150" y="2946400"/>
          <p14:tracePt t="106277" x="6889750" y="3016250"/>
          <p14:tracePt t="106293" x="6972300" y="3054350"/>
          <p14:tracePt t="106310" x="7080250" y="3086100"/>
          <p14:tracePt t="106327" x="7226300" y="3117850"/>
          <p14:tracePt t="106344" x="7315200" y="3130550"/>
          <p14:tracePt t="106360" x="7397750" y="3136900"/>
          <p14:tracePt t="106377" x="7429500" y="3136900"/>
          <p14:tracePt t="106394" x="7448550" y="3136900"/>
          <p14:tracePt t="106410" x="7454900" y="3136900"/>
          <p14:tracePt t="106427" x="7461250" y="3136900"/>
          <p14:tracePt t="106443" x="7480300" y="3117850"/>
          <p14:tracePt t="106460" x="7518400" y="3054350"/>
          <p14:tracePt t="106477" x="7569200" y="2895600"/>
          <p14:tracePt t="106494" x="7581900" y="2800350"/>
          <p14:tracePt t="106510" x="7581900" y="2711450"/>
          <p14:tracePt t="106527" x="7543800" y="2597150"/>
          <p14:tracePt t="106543" x="7480300" y="2501900"/>
          <p14:tracePt t="106560" x="7334250" y="2343150"/>
          <p14:tracePt t="106577" x="7258050" y="2286000"/>
          <p14:tracePt t="106594" x="7131050" y="2216150"/>
          <p14:tracePt t="106610" x="7061200" y="2178050"/>
          <p14:tracePt t="106627" x="7016750" y="2165350"/>
          <p14:tracePt t="106643" x="6921500" y="2159000"/>
          <p14:tracePt t="106660" x="6877050" y="2159000"/>
          <p14:tracePt t="106677" x="6794500" y="2159000"/>
          <p14:tracePt t="106693" x="6743700" y="2184400"/>
          <p14:tracePt t="106711" x="6673850" y="2209800"/>
          <p14:tracePt t="106727" x="6642100" y="2235200"/>
          <p14:tracePt t="106744" x="6616700" y="2254250"/>
          <p14:tracePt t="106760" x="6578600" y="2298700"/>
          <p14:tracePt t="106777" x="6553200" y="2343150"/>
          <p14:tracePt t="106794" x="6534150" y="2387600"/>
          <p14:tracePt t="106811" x="6521450" y="2432050"/>
          <p14:tracePt t="106827" x="6521450" y="2501900"/>
          <p14:tracePt t="106843" x="6521450" y="2590800"/>
          <p14:tracePt t="106860" x="6534150" y="2647950"/>
          <p14:tracePt t="106877" x="6559550" y="2717800"/>
          <p14:tracePt t="106894" x="6578600" y="2749550"/>
          <p14:tracePt t="106910" x="6610350" y="2800350"/>
          <p14:tracePt t="106927" x="6654800" y="2844800"/>
          <p14:tracePt t="106944" x="6705600" y="2895600"/>
          <p14:tracePt t="106960" x="6813550" y="2971800"/>
          <p14:tracePt t="106977" x="6902450" y="3016250"/>
          <p14:tracePt t="106993" x="7048500" y="3073400"/>
          <p14:tracePt t="107010" x="7112000" y="3092450"/>
          <p14:tracePt t="107027" x="7194550" y="3111500"/>
          <p14:tracePt t="107044" x="7258050" y="3117850"/>
          <p14:tracePt t="107060" x="7315200" y="3124200"/>
          <p14:tracePt t="107077" x="7391400" y="3124200"/>
          <p14:tracePt t="107093" x="7429500" y="3117850"/>
          <p14:tracePt t="107110" x="7454900" y="3105150"/>
          <p14:tracePt t="107127" x="7473950" y="3092450"/>
          <p14:tracePt t="107144" x="7505700" y="3048000"/>
          <p14:tracePt t="107160" x="7537450" y="2990850"/>
          <p14:tracePt t="107177" x="7569200" y="2901950"/>
          <p14:tracePt t="107193" x="7594600" y="2768600"/>
          <p14:tracePt t="107210" x="7600950" y="2692400"/>
          <p14:tracePt t="107227" x="7594600" y="2584450"/>
          <p14:tracePt t="107243" x="7562850" y="2520950"/>
          <p14:tracePt t="107260" x="7512050" y="2451100"/>
          <p14:tracePt t="107277" x="7385050" y="2317750"/>
          <p14:tracePt t="107294" x="7296150" y="2247900"/>
          <p14:tracePt t="107310" x="7169150" y="2197100"/>
          <p14:tracePt t="107327" x="7080250" y="2171700"/>
          <p14:tracePt t="107344" x="6940550" y="2171700"/>
          <p14:tracePt t="107360" x="6864350" y="2184400"/>
          <p14:tracePt t="107377" x="6819900" y="2203450"/>
          <p14:tracePt t="107393" x="6769100" y="2228850"/>
          <p14:tracePt t="107410" x="6731000" y="2266950"/>
          <p14:tracePt t="107427" x="6686550" y="2324100"/>
          <p14:tracePt t="107443" x="6661150" y="2355850"/>
          <p14:tracePt t="107461" x="6642100" y="2463800"/>
          <p14:tracePt t="107477" x="6635750" y="2527300"/>
          <p14:tracePt t="107494" x="6642100" y="2597150"/>
          <p14:tracePt t="107510" x="6680200" y="2717800"/>
          <p14:tracePt t="107527" x="6737350" y="2800350"/>
          <p14:tracePt t="107543" x="6832600" y="2914650"/>
          <p14:tracePt t="107560" x="6953250" y="2997200"/>
          <p14:tracePt t="107577" x="7156450" y="3098800"/>
          <p14:tracePt t="107593" x="7289800" y="3136900"/>
          <p14:tracePt t="107610" x="7429500" y="3162300"/>
          <p14:tracePt t="107627" x="7524750" y="3168650"/>
          <p14:tracePt t="107644" x="7569200" y="3168650"/>
          <p14:tracePt t="107660" x="7626350" y="3168650"/>
          <p14:tracePt t="107677" x="7645400" y="3168650"/>
          <p14:tracePt t="107694" x="7658100" y="3168650"/>
          <p14:tracePt t="107710" x="7670800" y="3168650"/>
          <p14:tracePt t="107727" x="7677150" y="3155950"/>
          <p14:tracePt t="107729" x="7683500" y="3149600"/>
          <p14:tracePt t="107743" x="7696200" y="3124200"/>
          <p14:tracePt t="107760" x="7702550" y="3086100"/>
          <p14:tracePt t="107777" x="7702550" y="3003550"/>
          <p14:tracePt t="107794" x="7702550" y="2908300"/>
          <p14:tracePt t="107810" x="7683500" y="2813050"/>
          <p14:tracePt t="107827" x="7664450" y="2711450"/>
          <p14:tracePt t="107844" x="7651750" y="2654300"/>
          <p14:tracePt t="107860" x="7620000" y="2578100"/>
          <p14:tracePt t="107877" x="7600950" y="2527300"/>
          <p14:tracePt t="107894" x="7562850" y="2463800"/>
          <p14:tracePt t="107910" x="7531100" y="2425700"/>
          <p14:tracePt t="107927" x="7505700" y="2406650"/>
          <p14:tracePt t="107944" x="7499350" y="2393950"/>
          <p14:tracePt t="107960" x="7486650" y="2387600"/>
          <p14:tracePt t="107977" x="7448550" y="2368550"/>
          <p14:tracePt t="107993" x="7423150" y="2362200"/>
          <p14:tracePt t="108011" x="7404100" y="2355850"/>
          <p14:tracePt t="108027" x="7391400" y="2355850"/>
          <p14:tracePt t="108044" x="7391400" y="2349500"/>
          <p14:tracePt t="108060" x="7385050" y="2349500"/>
          <p14:tracePt t="108077" x="7385050" y="2343150"/>
          <p14:tracePt t="108094" x="7378700" y="2343150"/>
          <p14:tracePt t="108652" x="7378700" y="2336800"/>
          <p14:tracePt t="108671" x="7378700" y="2330450"/>
          <p14:tracePt t="108685" x="7378700" y="2324100"/>
          <p14:tracePt t="108699" x="7378700" y="2317750"/>
          <p14:tracePt t="108705" x="7378700" y="2311400"/>
          <p14:tracePt t="108719" x="7378700" y="2305050"/>
          <p14:tracePt t="108727" x="7378700" y="2298700"/>
          <p14:tracePt t="108744" x="7378700" y="2273300"/>
          <p14:tracePt t="108760" x="7385050" y="2228850"/>
          <p14:tracePt t="108777" x="7385050" y="2216150"/>
          <p14:tracePt t="108794" x="7385050" y="2203450"/>
          <p14:tracePt t="108810" x="7385050" y="2197100"/>
          <p14:tracePt t="108827" x="7385050" y="2190750"/>
          <p14:tracePt t="108912" x="7391400" y="2184400"/>
          <p14:tracePt t="108926" x="7404100" y="2178050"/>
          <p14:tracePt t="108932" x="7410450" y="2178050"/>
          <p14:tracePt t="108943" x="7423150" y="2178050"/>
          <p14:tracePt t="108960" x="7473950" y="2171700"/>
          <p14:tracePt t="108977" x="7505700" y="2171700"/>
          <p14:tracePt t="108994" x="7543800" y="2171700"/>
          <p14:tracePt t="109010" x="7569200" y="2171700"/>
          <p14:tracePt t="109027" x="7594600" y="2171700"/>
          <p14:tracePt t="109043" x="7639050" y="2197100"/>
          <p14:tracePt t="109060" x="7670800" y="2222500"/>
          <p14:tracePt t="109077" x="7708900" y="2247900"/>
          <p14:tracePt t="109093" x="7721600" y="2260600"/>
          <p14:tracePt t="109110" x="7727950" y="2273300"/>
          <p14:tracePt t="109127" x="7734300" y="2292350"/>
          <p14:tracePt t="109143" x="7734300" y="2324100"/>
          <p14:tracePt t="109160" x="7721600" y="2425700"/>
          <p14:tracePt t="109178" x="7677150" y="2540000"/>
          <p14:tracePt t="109194" x="7581900" y="2692400"/>
          <p14:tracePt t="109210" x="7486650" y="2774950"/>
          <p14:tracePt t="109227" x="7372350" y="2851150"/>
          <p14:tracePt t="109243" x="7200900" y="2933700"/>
          <p14:tracePt t="109260" x="7124700" y="2965450"/>
          <p14:tracePt t="109277" x="7067550" y="2978150"/>
          <p14:tracePt t="109294" x="7048500" y="2978150"/>
          <p14:tracePt t="109310" x="7029450" y="2971800"/>
          <p14:tracePt t="109327" x="7016750" y="2940050"/>
          <p14:tracePt t="109642" x="7016750" y="2933700"/>
          <p14:tracePt t="109649" x="7016750" y="2927350"/>
          <p14:tracePt t="109661" x="7016750" y="2914650"/>
          <p14:tracePt t="109677" x="7016750" y="2851150"/>
          <p14:tracePt t="109693" x="7023100" y="2813050"/>
          <p14:tracePt t="109710" x="7029450" y="2781300"/>
          <p14:tracePt t="109727" x="7029450" y="2768600"/>
          <p14:tracePt t="109744" x="7035800" y="2755900"/>
          <p14:tracePt t="109760" x="7035800" y="2743200"/>
          <p14:tracePt t="109777" x="7048500" y="2724150"/>
          <p14:tracePt t="109794" x="7099300" y="2616200"/>
          <p14:tracePt t="109810" x="7124700" y="2552700"/>
          <p14:tracePt t="109827" x="7143750" y="2514600"/>
          <p14:tracePt t="109844" x="7143750" y="2501900"/>
          <p14:tracePt t="109860" x="7150100" y="2489200"/>
          <p14:tracePt t="109877" x="7169150" y="2413000"/>
          <p14:tracePt t="109893" x="7200900" y="2330450"/>
          <p14:tracePt t="109910" x="7226300" y="2260600"/>
          <p14:tracePt t="109927" x="7232650" y="2235200"/>
          <p14:tracePt t="109943" x="7270750" y="2159000"/>
          <p14:tracePt t="109960" x="7308850" y="2070100"/>
          <p14:tracePt t="109977" x="7334250" y="2032000"/>
          <p14:tracePt t="109993" x="7346950" y="2000250"/>
          <p14:tracePt t="110010" x="7372350" y="1962150"/>
          <p14:tracePt t="110027" x="7442200" y="1873250"/>
          <p14:tracePt t="110043" x="7480300" y="1822450"/>
          <p14:tracePt t="110060" x="7524750" y="1778000"/>
          <p14:tracePt t="110077" x="7550150" y="1752600"/>
          <p14:tracePt t="110093" x="7569200" y="1733550"/>
          <p14:tracePt t="110110" x="7588250" y="1714500"/>
          <p14:tracePt t="110127" x="7613650" y="1708150"/>
          <p14:tracePt t="110143" x="7651750" y="1689100"/>
          <p14:tracePt t="110161" x="7677150" y="1682750"/>
          <p14:tracePt t="110177" x="7727950" y="1670050"/>
          <p14:tracePt t="110193" x="7766050" y="1663700"/>
          <p14:tracePt t="110210" x="7810500" y="1663700"/>
          <p14:tracePt t="110211" x="7829550" y="1663700"/>
          <p14:tracePt t="110227" x="7874000" y="1676400"/>
          <p14:tracePt t="110243" x="7912100" y="1689100"/>
          <p14:tracePt t="110260" x="7981950" y="1714500"/>
          <p14:tracePt t="110277" x="8032750" y="1746250"/>
          <p14:tracePt t="110294" x="8096250" y="1790700"/>
          <p14:tracePt t="110310" x="8147050" y="1822450"/>
          <p14:tracePt t="110327" x="8185150" y="1860550"/>
          <p14:tracePt t="110343" x="8255000" y="1917700"/>
          <p14:tracePt t="110360" x="8293100" y="1962150"/>
          <p14:tracePt t="110377" x="8362950" y="2025650"/>
          <p14:tracePt t="110394" x="8401050" y="2070100"/>
          <p14:tracePt t="110410" x="8426450" y="2108200"/>
          <p14:tracePt t="110427" x="8458200" y="2146300"/>
          <p14:tracePt t="110443" x="8470900" y="2159000"/>
          <p14:tracePt t="110460" x="8496300" y="2197100"/>
          <p14:tracePt t="110477" x="8509000" y="2241550"/>
          <p14:tracePt t="110493" x="8521700" y="2311400"/>
          <p14:tracePt t="110510" x="8521700" y="2349500"/>
          <p14:tracePt t="110527" x="8521700" y="2381250"/>
          <p14:tracePt t="110543" x="8521700" y="2425700"/>
          <p14:tracePt t="110560" x="8509000" y="2457450"/>
          <p14:tracePt t="110578" x="8477250" y="2546350"/>
          <p14:tracePt t="110594" x="8432800" y="2647950"/>
          <p14:tracePt t="110610" x="8362950" y="2781300"/>
          <p14:tracePt t="110627" x="8248650" y="2946400"/>
          <p14:tracePt t="110643" x="8185150" y="3041650"/>
          <p14:tracePt t="110660" x="8083550" y="3149600"/>
          <p14:tracePt t="110677" x="8020050" y="3206750"/>
          <p14:tracePt t="110693" x="7912100" y="3276600"/>
          <p14:tracePt t="110710" x="7842250" y="3314700"/>
          <p14:tracePt t="110727" x="7740650" y="3346450"/>
          <p14:tracePt t="110743" x="7639050" y="3359150"/>
          <p14:tracePt t="110760" x="7543800" y="3359150"/>
          <p14:tracePt t="110777" x="7404100" y="3352800"/>
          <p14:tracePt t="110793" x="7334250" y="3346450"/>
          <p14:tracePt t="110810" x="7270750" y="3333750"/>
          <p14:tracePt t="110827" x="7251700" y="3327400"/>
          <p14:tracePt t="110844" x="7181850" y="3295650"/>
          <p14:tracePt t="110860" x="7067550" y="3232150"/>
          <p14:tracePt t="110878" x="6940550" y="3149600"/>
          <p14:tracePt t="110895" x="6813550" y="3048000"/>
          <p14:tracePt t="110910" x="6769100" y="2997200"/>
          <p14:tracePt t="110927" x="6724650" y="2901950"/>
          <p14:tracePt t="110943" x="6692900" y="2819400"/>
          <p14:tracePt t="110960" x="6673850" y="2724150"/>
          <p14:tracePt t="110977" x="6661150" y="2527300"/>
          <p14:tracePt t="110993" x="6661150" y="2393950"/>
          <p14:tracePt t="111010" x="6699250" y="2209800"/>
          <p14:tracePt t="111027" x="6731000" y="2114550"/>
          <p14:tracePt t="111043" x="6794500" y="1974850"/>
          <p14:tracePt t="111060" x="6851650" y="1892300"/>
          <p14:tracePt t="111078" x="6965950" y="1765300"/>
          <p14:tracePt t="111094" x="7073900" y="1676400"/>
          <p14:tracePt t="111110" x="7194550" y="1606550"/>
          <p14:tracePt t="111127" x="7378700" y="1536700"/>
          <p14:tracePt t="111143" x="7493000" y="1517650"/>
          <p14:tracePt t="111160" x="7677150" y="1504950"/>
          <p14:tracePt t="111177" x="7829550" y="1524000"/>
          <p14:tracePt t="111193" x="8020050" y="1543050"/>
          <p14:tracePt t="111210" x="8286750" y="1593850"/>
          <p14:tracePt t="111227" x="8489950" y="1651000"/>
          <p14:tracePt t="111243" x="8858250" y="1765300"/>
          <p14:tracePt t="111260" x="9118600" y="1873250"/>
          <p14:tracePt t="111277" x="9347200" y="2012950"/>
          <p14:tracePt t="111293" x="9455150" y="2101850"/>
          <p14:tracePt t="111310" x="9525000" y="2165350"/>
          <p14:tracePt t="111327" x="9607550" y="2273300"/>
          <p14:tracePt t="111343" x="9645650" y="2336800"/>
          <p14:tracePt t="111360" x="9652000" y="2362200"/>
          <p14:tracePt t="111759" x="9671050" y="2368550"/>
          <p14:tracePt t="111765" x="9690100" y="2393950"/>
          <p14:tracePt t="111777" x="9709150" y="2406650"/>
          <p14:tracePt t="111793" x="9772650" y="2470150"/>
          <p14:tracePt t="111810" x="9810750" y="2514600"/>
          <p14:tracePt t="111827" x="9867900" y="2584450"/>
          <p14:tracePt t="111843" x="9912350" y="2660650"/>
          <p14:tracePt t="111860" x="9944100" y="2736850"/>
          <p14:tracePt t="111877" x="9963150" y="2876550"/>
          <p14:tracePt t="111894" x="9963150" y="2990850"/>
          <p14:tracePt t="111910" x="9937750" y="3168650"/>
          <p14:tracePt t="111927" x="9906000" y="3276600"/>
          <p14:tracePt t="111944" x="9867900" y="3359150"/>
          <p14:tracePt t="111960" x="9791700" y="3486150"/>
          <p14:tracePt t="111977" x="9721850" y="3562350"/>
          <p14:tracePt t="111994" x="9588500" y="3683000"/>
          <p14:tracePt t="112010" x="9423400" y="3765550"/>
          <p14:tracePt t="112027" x="9175750" y="3867150"/>
          <p14:tracePt t="112043" x="9029700" y="3911600"/>
          <p14:tracePt t="112060" x="8909050" y="3943350"/>
          <p14:tracePt t="112077" x="8743950" y="3981450"/>
          <p14:tracePt t="112094" x="8610600" y="4000500"/>
          <p14:tracePt t="112110" x="8356600" y="4013200"/>
          <p14:tracePt t="112127" x="8172450" y="4013200"/>
          <p14:tracePt t="112143" x="8020050" y="4013200"/>
          <p14:tracePt t="112160" x="7835900" y="3987800"/>
          <p14:tracePt t="112177" x="7734300" y="3968750"/>
          <p14:tracePt t="112194" x="7651750" y="3924300"/>
          <p14:tracePt t="112210" x="7607300" y="3892550"/>
          <p14:tracePt t="112226" x="7562850" y="3860800"/>
          <p14:tracePt t="112243" x="7543800" y="3835400"/>
          <p14:tracePt t="112260" x="7518400" y="3803650"/>
          <p14:tracePt t="112277" x="7512050" y="3790950"/>
          <p14:tracePt t="112294" x="7512050" y="3784600"/>
          <p14:tracePt t="112577" x="7461250" y="3746500"/>
          <p14:tracePt t="112584" x="7410450" y="3708400"/>
          <p14:tracePt t="112593" x="7385050" y="3683000"/>
          <p14:tracePt t="112610" x="7315200" y="3625850"/>
          <p14:tracePt t="112627" x="7213600" y="3549650"/>
          <p14:tracePt t="112643" x="7156450" y="3486150"/>
          <p14:tracePt t="112660" x="7073900" y="3390900"/>
          <p14:tracePt t="112677" x="7023100" y="3327400"/>
          <p14:tracePt t="112694" x="6946900" y="3238500"/>
          <p14:tracePt t="112710" x="6908800" y="3168650"/>
          <p14:tracePt t="112727" x="6877050" y="3111500"/>
          <p14:tracePt t="112729" x="6864350" y="3086100"/>
          <p14:tracePt t="112743" x="6845300" y="3035300"/>
          <p14:tracePt t="112760" x="6826250" y="3003550"/>
          <p14:tracePt t="112777" x="6813550" y="2965450"/>
          <p14:tracePt t="112793" x="6807200" y="2940050"/>
          <p14:tracePt t="112811" x="6807200" y="2889250"/>
          <p14:tracePt t="112827" x="6807200" y="2851150"/>
          <p14:tracePt t="112843" x="6807200" y="2832100"/>
          <p14:tracePt t="112860" x="6807200" y="2800350"/>
          <p14:tracePt t="112877" x="6807200" y="2774950"/>
          <p14:tracePt t="112893" x="6813550" y="2698750"/>
          <p14:tracePt t="112910" x="6838950" y="2616200"/>
          <p14:tracePt t="112927" x="6902450" y="2451100"/>
          <p14:tracePt t="112943" x="6940550" y="2355850"/>
          <p14:tracePt t="112960" x="6965950" y="2298700"/>
          <p14:tracePt t="112977" x="7016750" y="2209800"/>
          <p14:tracePt t="112993" x="7073900" y="2139950"/>
          <p14:tracePt t="113010" x="7226300" y="2006600"/>
          <p14:tracePt t="113027" x="7346950" y="1917700"/>
          <p14:tracePt t="113043" x="7480300" y="1854200"/>
          <p14:tracePt t="113060" x="7664450" y="1790700"/>
          <p14:tracePt t="113077" x="7797800" y="1771650"/>
          <p14:tracePt t="113093" x="7981950" y="1771650"/>
          <p14:tracePt t="113110" x="8108950" y="1797050"/>
          <p14:tracePt t="113127" x="8382000" y="1898650"/>
          <p14:tracePt t="113143" x="8534400" y="1968500"/>
          <p14:tracePt t="113160" x="8667750" y="2044700"/>
          <p14:tracePt t="113176" x="8807450" y="2139950"/>
          <p14:tracePt t="113193" x="8858250" y="2171700"/>
          <p14:tracePt t="113210" x="8858250" y="2178050"/>
          <p14:tracePt t="113774" x="8864600" y="2178050"/>
          <p14:tracePt t="113780" x="8870950" y="2178050"/>
          <p14:tracePt t="113795" x="8877300" y="2178050"/>
          <p14:tracePt t="113808" x="8883650" y="2178050"/>
          <p14:tracePt t="113829" x="8890000" y="2171700"/>
          <p14:tracePt t="113842" x="8890000" y="2165350"/>
          <p14:tracePt t="113849" x="8896350" y="2165350"/>
          <p14:tracePt t="113877" x="8902700" y="2165350"/>
          <p14:tracePt t="113987" x="8902700" y="2159000"/>
          <p14:tracePt t="114750" x="8902700" y="2152650"/>
          <p14:tracePt t="114873" x="8909050" y="2152650"/>
          <p14:tracePt t="114895" x="8915400" y="2152650"/>
          <p14:tracePt t="114908" x="8921750" y="2146300"/>
          <p14:tracePt t="114915" x="8928100" y="2146300"/>
          <p14:tracePt t="114935" x="8934450" y="2146300"/>
          <p14:tracePt t="114943" x="8940800" y="2146300"/>
          <p14:tracePt t="114963" x="8947150" y="2146300"/>
          <p14:tracePt t="114999" x="8953500" y="2146300"/>
          <p14:tracePt t="115988" x="8953500" y="2139950"/>
          <p14:tracePt t="116015" x="8953500" y="2133600"/>
          <p14:tracePt t="116050" x="8953500" y="2127250"/>
          <p14:tracePt t="116057" x="8959850" y="2127250"/>
          <p14:tracePt t="116077" x="8972550" y="2120900"/>
          <p14:tracePt t="116084" x="8978900" y="2114550"/>
          <p14:tracePt t="116093" x="8991600" y="2108200"/>
          <p14:tracePt t="116110" x="9023350" y="2095500"/>
          <p14:tracePt t="116127" x="9093200" y="2063750"/>
          <p14:tracePt t="116143" x="9137650" y="2057400"/>
          <p14:tracePt t="116160" x="9201150" y="2038350"/>
          <p14:tracePt t="116177" x="9245600" y="2019300"/>
          <p14:tracePt t="116194" x="9309100" y="2006600"/>
          <p14:tracePt t="116210" x="9353550" y="1993900"/>
          <p14:tracePt t="116227" x="9391650" y="1981200"/>
          <p14:tracePt t="116243" x="9442450" y="1968500"/>
          <p14:tracePt t="116260" x="9467850" y="1962150"/>
          <p14:tracePt t="116276" x="9486900" y="1955800"/>
          <p14:tracePt t="116293" x="9493250" y="1949450"/>
          <p14:tracePt t="116310" x="9499600" y="1949450"/>
          <p14:tracePt t="116327" x="9505950" y="1943100"/>
          <p14:tracePt t="116343" x="9512300" y="1943100"/>
          <p14:tracePt t="116377" x="9518650" y="1943100"/>
          <p14:tracePt t="116490" x="9512300" y="1943100"/>
          <p14:tracePt t="116496" x="9505950" y="1943100"/>
          <p14:tracePt t="116504" x="9499600" y="1936750"/>
          <p14:tracePt t="116510" x="9493250" y="1936750"/>
          <p14:tracePt t="116526" x="9474200" y="1930400"/>
          <p14:tracePt t="116543" x="9461500" y="1930400"/>
          <p14:tracePt t="116560" x="9423400" y="1924050"/>
          <p14:tracePt t="116577" x="9404350" y="1924050"/>
          <p14:tracePt t="116594" x="9353550" y="1930400"/>
          <p14:tracePt t="116610" x="9321800" y="1936750"/>
          <p14:tracePt t="116627" x="9283700" y="1949450"/>
          <p14:tracePt t="116643" x="9271000" y="1955800"/>
          <p14:tracePt t="116660" x="9264650" y="1962150"/>
          <p14:tracePt t="116677" x="9251950" y="1968500"/>
          <p14:tracePt t="116693" x="9245600" y="1974850"/>
          <p14:tracePt t="116710" x="9232900" y="1993900"/>
          <p14:tracePt t="116727" x="9232900" y="2012950"/>
          <p14:tracePt t="116744" x="9232900" y="2044700"/>
          <p14:tracePt t="116760" x="9239250" y="2089150"/>
          <p14:tracePt t="116777" x="9277350" y="2165350"/>
          <p14:tracePt t="116793" x="9353550" y="2247900"/>
          <p14:tracePt t="116810" x="9404350" y="2286000"/>
          <p14:tracePt t="116826" x="9512300" y="2311400"/>
          <p14:tracePt t="116843" x="9569450" y="2311400"/>
          <p14:tracePt t="116860" x="9626600" y="2292350"/>
          <p14:tracePt t="116877" x="9709150" y="2241550"/>
          <p14:tracePt t="116893" x="9747250" y="2197100"/>
          <p14:tracePt t="116910" x="9772650" y="2133600"/>
          <p14:tracePt t="116927" x="9772650" y="2101850"/>
          <p14:tracePt t="116943" x="9747250" y="2063750"/>
          <p14:tracePt t="116960" x="9677400" y="2038350"/>
          <p14:tracePt t="116977" x="9537700" y="2038350"/>
          <p14:tracePt t="116993" x="9251950" y="2070100"/>
          <p14:tracePt t="117010" x="9112250" y="2101850"/>
          <p14:tracePt t="117027" x="9010650" y="2139950"/>
          <p14:tracePt t="117043" x="8985250" y="2152650"/>
          <p14:tracePt t="117060" x="8959850" y="2171700"/>
          <p14:tracePt t="117077" x="8953500" y="2178050"/>
          <p14:tracePt t="117094" x="8953500" y="2184400"/>
          <p14:tracePt t="117110" x="8953500" y="2209800"/>
          <p14:tracePt t="117126" x="8985250" y="2286000"/>
          <p14:tracePt t="117143" x="9175750" y="2495550"/>
          <p14:tracePt t="117160" x="9359900" y="2609850"/>
          <p14:tracePt t="117177" x="9588500" y="2667000"/>
          <p14:tracePt t="117193" x="9696450" y="2667000"/>
          <p14:tracePt t="117210" x="9785350" y="2660650"/>
          <p14:tracePt t="117226" x="9836150" y="2654300"/>
          <p14:tracePt t="117598" x="9880600" y="2654300"/>
          <p14:tracePt t="117605" x="9944100" y="2654300"/>
          <p14:tracePt t="117611" x="10026650" y="2660650"/>
          <p14:tracePt t="117627" x="10179050" y="2673350"/>
          <p14:tracePt t="117643" x="10337800" y="2686050"/>
          <p14:tracePt t="117660" x="10579100" y="2705100"/>
          <p14:tracePt t="117676" x="10750550" y="2730500"/>
          <p14:tracePt t="117694" x="11004550" y="2762250"/>
          <p14:tracePt t="117710" x="11144250" y="2774950"/>
          <p14:tracePt t="117727" x="11245850" y="2781300"/>
          <p14:tracePt t="117743" x="11328400" y="2781300"/>
          <p14:tracePt t="117760" x="11353800" y="2781300"/>
          <p14:tracePt t="117777" x="11372850" y="2781300"/>
          <p14:tracePt t="117811" x="11385550" y="2781300"/>
          <p14:tracePt t="117826" x="11391900" y="2781300"/>
        </p14:tracePtLst>
      </p14:laserTrace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B7B0733-B243-4DFA-8D75-B28F24DB3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281315"/>
            <a:ext cx="5899543" cy="42953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L’inflammation bronchique est </a:t>
            </a:r>
            <a:r>
              <a:rPr lang="fr-FR" dirty="0">
                <a:solidFill>
                  <a:srgbClr val="C00000"/>
                </a:solidFill>
              </a:rPr>
              <a:t>VARIABLE </a:t>
            </a:r>
            <a:r>
              <a:rPr lang="fr-FR" dirty="0"/>
              <a:t>d’un patient à l’autre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Eosinophiles</a:t>
            </a:r>
          </a:p>
          <a:p>
            <a:pPr lvl="1">
              <a:lnSpc>
                <a:spcPct val="100000"/>
              </a:lnSpc>
            </a:pPr>
            <a:r>
              <a:rPr lang="fr-FR" b="1" dirty="0">
                <a:solidFill>
                  <a:srgbClr val="C00000"/>
                </a:solidFill>
              </a:rPr>
              <a:t>Neutrophiles</a:t>
            </a:r>
          </a:p>
          <a:p>
            <a:pPr lvl="1">
              <a:lnSpc>
                <a:spcPct val="100000"/>
              </a:lnSpc>
            </a:pPr>
            <a:r>
              <a:rPr lang="fr-FR" b="1" dirty="0">
                <a:solidFill>
                  <a:srgbClr val="C00000"/>
                </a:solidFill>
              </a:rPr>
              <a:t>Mixtes</a:t>
            </a:r>
          </a:p>
          <a:p>
            <a:pPr lvl="1">
              <a:lnSpc>
                <a:spcPct val="100000"/>
              </a:lnSpc>
            </a:pPr>
            <a:r>
              <a:rPr lang="fr-FR" dirty="0" err="1"/>
              <a:t>Paucigranulocytaire</a:t>
            </a:r>
            <a:endParaRPr lang="fr-FR" dirty="0"/>
          </a:p>
          <a:p>
            <a:pPr>
              <a:lnSpc>
                <a:spcPct val="100000"/>
              </a:lnSpc>
            </a:pPr>
            <a:r>
              <a:rPr lang="fr-FR" dirty="0"/>
              <a:t>Stable vs Exacerbation</a:t>
            </a:r>
          </a:p>
          <a:p>
            <a:pPr>
              <a:lnSpc>
                <a:spcPct val="100000"/>
              </a:lnSpc>
            </a:pPr>
            <a:r>
              <a:rPr lang="fr-FR" dirty="0"/>
              <a:t>Complexe à évaluer +++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Gold standard : expectoration induite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57CBA4-99E7-4823-BA5C-DE413AE3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L’inflammation bronchique dans l’asthme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25B3ED-53C5-45E5-91E2-2F7313678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i="0" dirty="0"/>
              <a:t>Vijverberg, S.J., et al., </a:t>
            </a:r>
            <a:r>
              <a:rPr lang="en-US" dirty="0"/>
              <a:t>Clinical utility of asthma biomarkers: from bench to bedside.</a:t>
            </a:r>
            <a:r>
              <a:rPr lang="en-US" i="0" dirty="0"/>
              <a:t> Biologics, 2013. </a:t>
            </a:r>
            <a:r>
              <a:rPr lang="en-US" b="1" i="0" dirty="0"/>
              <a:t>7</a:t>
            </a:r>
            <a:r>
              <a:rPr lang="en-US" i="0" dirty="0"/>
              <a:t>: p. 199-210.</a:t>
            </a:r>
          </a:p>
          <a:p>
            <a:endParaRPr lang="fr-FR" b="1" i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AC349C-9F98-4058-8A1A-43699D142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4" y="1004686"/>
            <a:ext cx="5509531" cy="484862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02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5"/>
    </mc:Choice>
    <mc:Fallback>
      <p:transition spd="slow" advTm="8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1EE8612-DEAF-45F9-B55A-91409EB7F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492" y="993123"/>
            <a:ext cx="5121602" cy="4822634"/>
          </a:xfrm>
        </p:spPr>
        <p:txBody>
          <a:bodyPr>
            <a:normAutofit lnSpcReduction="10000"/>
          </a:bodyPr>
          <a:lstStyle/>
          <a:p>
            <a:r>
              <a:rPr lang="fr-FR" dirty="0"/>
              <a:t>Association </a:t>
            </a:r>
            <a:r>
              <a:rPr lang="fr-FR" b="1" dirty="0"/>
              <a:t>aux formes sévères </a:t>
            </a:r>
            <a:r>
              <a:rPr lang="fr-FR" dirty="0"/>
              <a:t>d’asthme</a:t>
            </a:r>
          </a:p>
          <a:p>
            <a:r>
              <a:rPr lang="fr-FR" dirty="0"/>
              <a:t>Induction par stimuli </a:t>
            </a:r>
            <a:r>
              <a:rPr lang="fr-FR" b="1" dirty="0"/>
              <a:t>environnementaux</a:t>
            </a:r>
          </a:p>
          <a:p>
            <a:pPr lvl="1"/>
            <a:r>
              <a:rPr lang="fr-FR" dirty="0"/>
              <a:t>Infectieux +++</a:t>
            </a:r>
          </a:p>
          <a:p>
            <a:pPr lvl="1"/>
            <a:r>
              <a:rPr lang="fr-FR" dirty="0"/>
              <a:t>Stress </a:t>
            </a:r>
            <a:r>
              <a:rPr lang="fr-FR" dirty="0" err="1"/>
              <a:t>Oxidatif</a:t>
            </a:r>
            <a:endParaRPr lang="fr-FR" dirty="0"/>
          </a:p>
          <a:p>
            <a:pPr lvl="1"/>
            <a:r>
              <a:rPr lang="fr-FR" dirty="0"/>
              <a:t>Tabac</a:t>
            </a:r>
          </a:p>
          <a:p>
            <a:r>
              <a:rPr lang="fr-FR" dirty="0"/>
              <a:t>Activation via immunité innée et adaptative</a:t>
            </a:r>
          </a:p>
          <a:p>
            <a:pPr lvl="1"/>
            <a:r>
              <a:rPr lang="fr-FR" dirty="0"/>
              <a:t>Th1 et Tc1</a:t>
            </a:r>
          </a:p>
          <a:p>
            <a:pPr lvl="1"/>
            <a:r>
              <a:rPr lang="fr-FR" dirty="0"/>
              <a:t>Th17 et ILC3</a:t>
            </a:r>
          </a:p>
          <a:p>
            <a:r>
              <a:rPr lang="fr-FR" dirty="0"/>
              <a:t>Rôle réel encore mal compris</a:t>
            </a:r>
          </a:p>
          <a:p>
            <a:pPr lvl="1"/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7DFE356-9A10-4163-8C49-0085AA13A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894" y="111456"/>
            <a:ext cx="11554200" cy="537164"/>
          </a:xfrm>
        </p:spPr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L’inflammation neutrophilique dans l’asthme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E47BAC-0756-4403-9575-7B5D3B677A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i="0" dirty="0"/>
              <a:t>Ray, A. and J.K. </a:t>
            </a:r>
            <a:r>
              <a:rPr lang="en-US" i="0" dirty="0" err="1"/>
              <a:t>Kolls</a:t>
            </a:r>
            <a:r>
              <a:rPr lang="en-US" i="0" dirty="0"/>
              <a:t>, </a:t>
            </a:r>
            <a:r>
              <a:rPr lang="en-US" dirty="0"/>
              <a:t>Neutrophilic Inflammation in Asthma and Association with Disease Severity.</a:t>
            </a:r>
            <a:r>
              <a:rPr lang="en-US" i="0" dirty="0"/>
              <a:t> Trends Immunol, 2017. </a:t>
            </a:r>
            <a:r>
              <a:rPr lang="en-US" b="1" i="0" dirty="0"/>
              <a:t>38</a:t>
            </a:r>
            <a:r>
              <a:rPr lang="en-US" i="0" dirty="0"/>
              <a:t>(12): p. 942-954.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54DCD98-8BC3-4A31-A120-59A208262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919" y="926860"/>
            <a:ext cx="4895553" cy="488889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93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78"/>
    </mc:Choice>
    <mc:Fallback>
      <p:transition spd="slow" advTm="45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941" x="11391900" y="2743200"/>
          <p14:tracePt t="34947" x="11353800" y="2686050"/>
          <p14:tracePt t="34953" x="11303000" y="2616200"/>
          <p14:tracePt t="34967" x="11087100" y="2419350"/>
          <p14:tracePt t="34984" x="10763250" y="2197100"/>
          <p14:tracePt t="35001" x="10439400" y="2019300"/>
          <p14:tracePt t="35017" x="10033000" y="1822450"/>
          <p14:tracePt t="35034" x="9817100" y="1708150"/>
          <p14:tracePt t="35050" x="9645650" y="1612900"/>
          <p14:tracePt t="35067" x="9582150" y="1568450"/>
          <p14:tracePt t="35084" x="9537700" y="1504950"/>
          <p14:tracePt t="35100" x="9525000" y="1473200"/>
          <p14:tracePt t="35117" x="9525000" y="1428750"/>
          <p14:tracePt t="35134" x="9525000" y="1314450"/>
          <p14:tracePt t="35150" x="9537700" y="1193800"/>
          <p14:tracePt t="35167" x="9569450" y="1060450"/>
          <p14:tracePt t="35184" x="9588500" y="1022350"/>
          <p14:tracePt t="35484" x="9569450" y="1028700"/>
          <p14:tracePt t="35490" x="9512300" y="1047750"/>
          <p14:tracePt t="35500" x="9423400" y="1085850"/>
          <p14:tracePt t="35518" x="8851900" y="1320800"/>
          <p14:tracePt t="35534" x="8597900" y="1428750"/>
          <p14:tracePt t="35551" x="8458200" y="1485900"/>
          <p14:tracePt t="35567" x="8305800" y="1530350"/>
          <p14:tracePt t="35584" x="8216900" y="1555750"/>
          <p14:tracePt t="35600" x="8108950" y="1574800"/>
          <p14:tracePt t="35617" x="8064500" y="1587500"/>
          <p14:tracePt t="35634" x="8026400" y="1600200"/>
          <p14:tracePt t="35651" x="7994650" y="1606550"/>
          <p14:tracePt t="35667" x="7981950" y="1606550"/>
          <p14:tracePt t="35684" x="7969250" y="1606550"/>
          <p14:tracePt t="35700" x="7962900" y="1606550"/>
          <p14:tracePt t="36124" x="7956550" y="1606550"/>
          <p14:tracePt t="36138" x="7950200" y="1600200"/>
          <p14:tracePt t="36152" x="7943850" y="1593850"/>
          <p14:tracePt t="36159" x="7937500" y="1593850"/>
          <p14:tracePt t="36167" x="7937500" y="1587500"/>
          <p14:tracePt t="36184" x="7924800" y="1568450"/>
          <p14:tracePt t="36200" x="7905750" y="1536700"/>
          <p14:tracePt t="36217" x="7893050" y="1511300"/>
          <p14:tracePt t="36234" x="7874000" y="1454150"/>
          <p14:tracePt t="36250" x="7854950" y="1422400"/>
          <p14:tracePt t="36267" x="7854950" y="1403350"/>
          <p14:tracePt t="36283" x="7842250" y="1371600"/>
          <p14:tracePt t="36300" x="7810500" y="1320800"/>
          <p14:tracePt t="36317" x="7778750" y="1257300"/>
          <p14:tracePt t="36334" x="7753350" y="1193800"/>
          <p14:tracePt t="36351" x="7689850" y="1098550"/>
          <p14:tracePt t="36367" x="7677150" y="1073150"/>
          <p14:tracePt t="36384" x="7664450" y="1054100"/>
          <p14:tracePt t="36400" x="7658100" y="1041400"/>
          <p14:tracePt t="36417" x="7632700" y="1022350"/>
          <p14:tracePt t="36434" x="7575550" y="958850"/>
          <p14:tracePt t="36450" x="7543800" y="927100"/>
          <p14:tracePt t="36467" x="7512050" y="901700"/>
          <p14:tracePt t="36483" x="7473950" y="863600"/>
          <p14:tracePt t="36500" x="7461250" y="850900"/>
          <p14:tracePt t="36517" x="7442200" y="844550"/>
          <p14:tracePt t="36534" x="7435850" y="838200"/>
          <p14:tracePt t="36550" x="7416800" y="825500"/>
          <p14:tracePt t="36895" x="7404100" y="825500"/>
          <p14:tracePt t="36901" x="7385050" y="825500"/>
          <p14:tracePt t="36908" x="7366000" y="819150"/>
          <p14:tracePt t="36917" x="7340600" y="812800"/>
          <p14:tracePt t="36934" x="7296150" y="793750"/>
          <p14:tracePt t="36950" x="7258050" y="787400"/>
          <p14:tracePt t="36967" x="7245350" y="781050"/>
          <p14:tracePt t="36984" x="7226300" y="774700"/>
          <p14:tracePt t="37000" x="7162800" y="749300"/>
          <p14:tracePt t="37017" x="7073900" y="704850"/>
          <p14:tracePt t="37034" x="7016750" y="685800"/>
          <p14:tracePt t="37050" x="6997700" y="679450"/>
          <p14:tracePt t="37067" x="6985000" y="673100"/>
          <p14:tracePt t="37085" x="6978650" y="673100"/>
          <p14:tracePt t="37101" x="6972300" y="673100"/>
          <p14:tracePt t="37117" x="6965950" y="673100"/>
          <p14:tracePt t="37134" x="6959600" y="673100"/>
          <p14:tracePt t="37150" x="6953250" y="673100"/>
          <p14:tracePt t="37184" x="6946900" y="673100"/>
          <p14:tracePt t="37218" x="6940550" y="673100"/>
          <p14:tracePt t="37232" x="6934200" y="673100"/>
          <p14:tracePt t="37266" x="6927850" y="673100"/>
          <p14:tracePt t="37273" x="6921500" y="673100"/>
          <p14:tracePt t="37284" x="6902450" y="673100"/>
          <p14:tracePt t="37300" x="6870700" y="673100"/>
          <p14:tracePt t="37317" x="6858000" y="673100"/>
          <p14:tracePt t="37334" x="6845300" y="673100"/>
          <p14:tracePt t="37350" x="6832600" y="673100"/>
          <p14:tracePt t="37367" x="6807200" y="673100"/>
          <p14:tracePt t="37383" x="6775450" y="679450"/>
          <p14:tracePt t="37400" x="6756400" y="679450"/>
          <p14:tracePt t="37417" x="6705600" y="679450"/>
          <p14:tracePt t="37434" x="6673850" y="685800"/>
          <p14:tracePt t="37450" x="6654800" y="685800"/>
          <p14:tracePt t="37467" x="6642100" y="685800"/>
          <p14:tracePt t="37485" x="6635750" y="685800"/>
          <p14:tracePt t="37501" x="6616700" y="685800"/>
          <p14:tracePt t="37517" x="6597650" y="685800"/>
          <p14:tracePt t="37534" x="6565900" y="685800"/>
          <p14:tracePt t="37550" x="6559550" y="685800"/>
          <p14:tracePt t="37567" x="6546850" y="685800"/>
          <p14:tracePt t="37583" x="6534150" y="685800"/>
          <p14:tracePt t="37617" x="6527800" y="692150"/>
          <p14:tracePt t="38298" x="6521450" y="692150"/>
          <p14:tracePt t="38304" x="6508750" y="692150"/>
          <p14:tracePt t="38317" x="6502400" y="692150"/>
          <p14:tracePt t="38333" x="6470650" y="698500"/>
          <p14:tracePt t="38350" x="6445250" y="704850"/>
          <p14:tracePt t="38367" x="6388100" y="711200"/>
          <p14:tracePt t="38384" x="6356350" y="711200"/>
          <p14:tracePt t="38401" x="6305550" y="717550"/>
          <p14:tracePt t="38417" x="6280150" y="717550"/>
          <p14:tracePt t="38434" x="6261100" y="717550"/>
          <p14:tracePt t="38450" x="6248400" y="717550"/>
          <p14:tracePt t="38467" x="6235700" y="717550"/>
          <p14:tracePt t="38484" x="6216650" y="717550"/>
          <p14:tracePt t="38500" x="6210300" y="717550"/>
          <p14:tracePt t="38517" x="6197600" y="717550"/>
          <p14:tracePt t="38534" x="6184900" y="717550"/>
          <p14:tracePt t="38567" x="6178550" y="717550"/>
          <p14:tracePt t="38594" x="6178550" y="711200"/>
          <p14:tracePt t="39859" x="6178550" y="704850"/>
          <p14:tracePt t="39908" x="6178550" y="698500"/>
          <p14:tracePt t="39921" x="6184900" y="698500"/>
          <p14:tracePt t="39928" x="6191250" y="698500"/>
          <p14:tracePt t="39935" x="6197600" y="698500"/>
          <p14:tracePt t="39950" x="6261100" y="685800"/>
          <p14:tracePt t="39967" x="6400800" y="679450"/>
          <p14:tracePt t="39984" x="6673850" y="673100"/>
          <p14:tracePt t="40000" x="6838950" y="679450"/>
          <p14:tracePt t="40017" x="6991350" y="704850"/>
          <p14:tracePt t="40033" x="7086600" y="723900"/>
          <p14:tracePt t="40050" x="7175500" y="749300"/>
          <p14:tracePt t="40067" x="7264400" y="774700"/>
          <p14:tracePt t="40084" x="7302500" y="787400"/>
          <p14:tracePt t="40100" x="7321550" y="793750"/>
          <p14:tracePt t="40117" x="7327900" y="793750"/>
          <p14:tracePt t="40575" x="7327900" y="800100"/>
          <p14:tracePt t="40588" x="7321550" y="800100"/>
          <p14:tracePt t="40623" x="7315200" y="806450"/>
          <p14:tracePt t="40644" x="7308850" y="806450"/>
          <p14:tracePt t="40657" x="7302500" y="806450"/>
          <p14:tracePt t="40664" x="7296150" y="806450"/>
          <p14:tracePt t="40678" x="7289800" y="806450"/>
          <p14:tracePt t="40685" x="7277100" y="806450"/>
          <p14:tracePt t="40700" x="7226300" y="806450"/>
          <p14:tracePt t="40717" x="7200900" y="800100"/>
          <p14:tracePt t="40719" x="7194550" y="800100"/>
          <p14:tracePt t="40734" x="7181850" y="800100"/>
          <p14:tracePt t="40750" x="7175500" y="800100"/>
          <p14:tracePt t="40767" x="7162800" y="800100"/>
          <p14:tracePt t="40783" x="7156450" y="800100"/>
          <p14:tracePt t="40829" x="7156450" y="793750"/>
          <p14:tracePt t="40864" x="7162800" y="787400"/>
          <p14:tracePt t="40884" x="7162800" y="781050"/>
          <p14:tracePt t="40898" x="7169150" y="781050"/>
          <p14:tracePt t="40918" x="7169150" y="774700"/>
          <p14:tracePt t="40932" x="7175500" y="774700"/>
          <p14:tracePt t="41861" x="7169150" y="774700"/>
          <p14:tracePt t="41889" x="7162800" y="774700"/>
          <p14:tracePt t="41909" x="7156450" y="774700"/>
          <p14:tracePt t="41951" x="7150100" y="774700"/>
          <p14:tracePt t="42040" x="7143750" y="774700"/>
          <p14:tracePt t="42129" x="7137400" y="774700"/>
          <p14:tracePt t="42164" x="7131050" y="774700"/>
        </p14:tracePtLst>
      </p14:laserTrace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F1B9C5F-08EA-47B6-A2BC-CC1D8C24AD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1322022" y="680918"/>
            <a:ext cx="7996508" cy="6069350"/>
          </a:xfr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3C88454-C316-4113-91DF-B801E59D8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Cibles thérapeutiques dans l’asthme : l’inflammation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0CDB95D-0705-4283-A0B4-541325129E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71418" y="6257790"/>
            <a:ext cx="1395743" cy="420621"/>
          </a:xfrm>
        </p:spPr>
        <p:txBody>
          <a:bodyPr>
            <a:normAutofit fontScale="85000" lnSpcReduction="20000"/>
          </a:bodyPr>
          <a:lstStyle/>
          <a:p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BioRender.com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F3DA2E-AD97-43EB-9378-19E04471D49A}"/>
              </a:ext>
            </a:extLst>
          </p:cNvPr>
          <p:cNvSpPr txBox="1"/>
          <p:nvPr/>
        </p:nvSpPr>
        <p:spPr>
          <a:xfrm>
            <a:off x="9573031" y="3715593"/>
            <a:ext cx="2422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Cas particulier de l’immunothérapie spécifique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01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292"/>
    </mc:Choice>
    <mc:Fallback>
      <p:transition spd="slow" advTm="112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90" x="7023100" y="762000"/>
          <p14:tracePt t="2798" x="6851650" y="723900"/>
          <p14:tracePt t="2805" x="6692900" y="666750"/>
          <p14:tracePt t="2822" x="6375400" y="514350"/>
          <p14:tracePt t="2839" x="5930900" y="241300"/>
          <p14:tracePt t="2855" x="5695950" y="38100"/>
          <p14:tracePt t="2872" x="5448300" y="0"/>
          <p14:tracePt t="2889" x="5346700" y="0"/>
          <p14:tracePt t="2905" x="5232400" y="0"/>
          <p14:tracePt t="2922" x="5092700" y="0"/>
          <p14:tracePt t="2939" x="5060950" y="0"/>
          <p14:tracePt t="2955" x="5029200" y="0"/>
          <p14:tracePt t="2972" x="5016500" y="0"/>
          <p14:tracePt t="2989" x="5003800" y="0"/>
          <p14:tracePt t="3005" x="4997450" y="0"/>
          <p14:tracePt t="9166" x="4991100" y="0"/>
          <p14:tracePt t="9173" x="4978400" y="6350"/>
          <p14:tracePt t="9180" x="4959350" y="25400"/>
          <p14:tracePt t="9189" x="4927600" y="50800"/>
          <p14:tracePt t="9205" x="4857750" y="114300"/>
          <p14:tracePt t="9222" x="4775200" y="196850"/>
          <p14:tracePt t="9239" x="4743450" y="234950"/>
          <p14:tracePt t="9256" x="4699000" y="285750"/>
          <p14:tracePt t="9272" x="4673600" y="317500"/>
          <p14:tracePt t="9289" x="4641850" y="381000"/>
          <p14:tracePt t="9305" x="4622800" y="438150"/>
          <p14:tracePt t="9322" x="4603750" y="514350"/>
          <p14:tracePt t="9338" x="4572000" y="603250"/>
          <p14:tracePt t="9355" x="4565650" y="641350"/>
          <p14:tracePt t="9372" x="4559300" y="673100"/>
          <p14:tracePt t="9389" x="4552950" y="685800"/>
          <p14:tracePt t="9405" x="4552950" y="692150"/>
          <p14:tracePt t="9422" x="4552950" y="704850"/>
          <p14:tracePt t="9439" x="4546600" y="704850"/>
          <p14:tracePt t="9456" x="4546600" y="711200"/>
          <p14:tracePt t="9472" x="4546600" y="717550"/>
          <p14:tracePt t="9489" x="4540250" y="717550"/>
          <p14:tracePt t="9505" x="4540250" y="723900"/>
          <p14:tracePt t="9522" x="4508500" y="749300"/>
          <p14:tracePt t="9538" x="4368800" y="825500"/>
          <p14:tracePt t="9555" x="4254500" y="869950"/>
          <p14:tracePt t="9572" x="4083050" y="901700"/>
          <p14:tracePt t="9589" x="4013200" y="901700"/>
          <p14:tracePt t="9606" x="3943350" y="901700"/>
          <p14:tracePt t="9622" x="3911600" y="901700"/>
          <p14:tracePt t="9639" x="3886200" y="895350"/>
          <p14:tracePt t="9655" x="3854450" y="889000"/>
          <p14:tracePt t="9936" x="3803650" y="876300"/>
          <p14:tracePt t="9943" x="3740150" y="863600"/>
          <p14:tracePt t="9956" x="3689350" y="850900"/>
          <p14:tracePt t="9972" x="3556000" y="819150"/>
          <p14:tracePt t="9989" x="3473450" y="806450"/>
          <p14:tracePt t="10005" x="3321050" y="787400"/>
          <p14:tracePt t="10022" x="3200400" y="774700"/>
          <p14:tracePt t="10039" x="3022600" y="755650"/>
          <p14:tracePt t="10055" x="2901950" y="749300"/>
          <p14:tracePt t="10072" x="2781300" y="742950"/>
          <p14:tracePt t="10089" x="2590800" y="762000"/>
          <p14:tracePt t="10105" x="2432050" y="831850"/>
          <p14:tracePt t="10122" x="2139950" y="1035050"/>
          <p14:tracePt t="10139" x="1993900" y="1181100"/>
          <p14:tracePt t="10156" x="1892300" y="1308100"/>
          <p14:tracePt t="10172" x="1860550" y="1358900"/>
          <p14:tracePt t="10189" x="1835150" y="1403350"/>
          <p14:tracePt t="10205" x="1803400" y="1485900"/>
          <p14:tracePt t="10222" x="1790700" y="1536700"/>
          <p14:tracePt t="10239" x="1790700" y="1606550"/>
          <p14:tracePt t="10255" x="1803400" y="1663700"/>
          <p14:tracePt t="10272" x="1835150" y="1720850"/>
          <p14:tracePt t="10289" x="1943100" y="1809750"/>
          <p14:tracePt t="10305" x="2095500" y="1854200"/>
          <p14:tracePt t="10322" x="2438400" y="1873250"/>
          <p14:tracePt t="10339" x="2667000" y="1873250"/>
          <p14:tracePt t="10355" x="2965450" y="1828800"/>
          <p14:tracePt t="10372" x="3130550" y="1790700"/>
          <p14:tracePt t="10389" x="3251200" y="1758950"/>
          <p14:tracePt t="10405" x="3365500" y="1714500"/>
          <p14:tracePt t="10423" x="3403600" y="1695450"/>
          <p14:tracePt t="10439" x="3441700" y="1670050"/>
          <p14:tracePt t="10456" x="3498850" y="1625600"/>
          <p14:tracePt t="10472" x="3556000" y="1562100"/>
          <p14:tracePt t="10489" x="3581400" y="1517650"/>
          <p14:tracePt t="10505" x="3606800" y="1466850"/>
          <p14:tracePt t="10522" x="3606800" y="1403350"/>
          <p14:tracePt t="10539" x="3600450" y="1333500"/>
          <p14:tracePt t="10555" x="3511550" y="1200150"/>
          <p14:tracePt t="10572" x="3390900" y="1079500"/>
          <p14:tracePt t="10589" x="3079750" y="889000"/>
          <p14:tracePt t="10605" x="2851150" y="812800"/>
          <p14:tracePt t="10622" x="2667000" y="793750"/>
          <p14:tracePt t="10639" x="2438400" y="793750"/>
          <p14:tracePt t="10657" x="2317750" y="812800"/>
          <p14:tracePt t="10659" x="2266950" y="825500"/>
          <p14:tracePt t="10672" x="2184400" y="850900"/>
          <p14:tracePt t="10689" x="2120900" y="889000"/>
          <p14:tracePt t="10706" x="2038350" y="946150"/>
          <p14:tracePt t="10722" x="1987550" y="996950"/>
          <p14:tracePt t="10739" x="1949450" y="1041400"/>
          <p14:tracePt t="10755" x="1911350" y="1104900"/>
          <p14:tracePt t="10772" x="1905000" y="1149350"/>
          <p14:tracePt t="10788" x="1898650" y="1270000"/>
          <p14:tracePt t="10805" x="1924050" y="1397000"/>
          <p14:tracePt t="10822" x="2000250" y="1530350"/>
          <p14:tracePt t="10839" x="2152650" y="1701800"/>
          <p14:tracePt t="10855" x="2305050" y="1797050"/>
          <p14:tracePt t="10872" x="2571750" y="1866900"/>
          <p14:tracePt t="10889" x="2743200" y="1866900"/>
          <p14:tracePt t="10905" x="2946400" y="1828800"/>
          <p14:tracePt t="10922" x="3048000" y="1797050"/>
          <p14:tracePt t="10939" x="3143250" y="1758950"/>
          <p14:tracePt t="10956" x="3276600" y="1701800"/>
          <p14:tracePt t="10972" x="3359150" y="1657350"/>
          <p14:tracePt t="10988" x="3492500" y="1568450"/>
          <p14:tracePt t="11005" x="3549650" y="1511300"/>
          <p14:tracePt t="11022" x="3600450" y="1422400"/>
          <p14:tracePt t="11039" x="3613150" y="1352550"/>
          <p14:tracePt t="11055" x="3613150" y="1289050"/>
          <p14:tracePt t="11072" x="3568700" y="1187450"/>
          <p14:tracePt t="11088" x="3467100" y="1092200"/>
          <p14:tracePt t="11105" x="3092450" y="889000"/>
          <p14:tracePt t="11122" x="2762250" y="800100"/>
          <p14:tracePt t="11138" x="2482850" y="755650"/>
          <p14:tracePt t="11156" x="2159000" y="762000"/>
          <p14:tracePt t="11172" x="2025650" y="806450"/>
          <p14:tracePt t="11188" x="1898650" y="876300"/>
          <p14:tracePt t="11205" x="1828800" y="933450"/>
          <p14:tracePt t="11222" x="1752600" y="1016000"/>
          <p14:tracePt t="11239" x="1714500" y="1085850"/>
          <p14:tracePt t="11255" x="1689100" y="1162050"/>
          <p14:tracePt t="11272" x="1682750" y="1295400"/>
          <p14:tracePt t="11288" x="1714500" y="1416050"/>
          <p14:tracePt t="11305" x="1828800" y="1606550"/>
          <p14:tracePt t="11322" x="1936750" y="1708150"/>
          <p14:tracePt t="11339" x="2159000" y="1828800"/>
          <p14:tracePt t="11355" x="2324100" y="1873250"/>
          <p14:tracePt t="11372" x="2482850" y="1885950"/>
          <p14:tracePt t="11388" x="2698750" y="1866900"/>
          <p14:tracePt t="11405" x="2825750" y="1828800"/>
          <p14:tracePt t="11422" x="2990850" y="1765300"/>
          <p14:tracePt t="11439" x="3073400" y="1727200"/>
          <p14:tracePt t="11456" x="3175000" y="1651000"/>
          <p14:tracePt t="11472" x="3232150" y="1593850"/>
          <p14:tracePt t="11489" x="3263900" y="1504950"/>
          <p14:tracePt t="11505" x="3238500" y="1314450"/>
          <p14:tracePt t="11522" x="3086100" y="1060450"/>
          <p14:tracePt t="11539" x="2806700" y="628650"/>
          <p14:tracePt t="11555" x="2628900" y="393700"/>
          <p14:tracePt t="11572" x="2470150" y="234950"/>
          <p14:tracePt t="11589" x="2381250" y="196850"/>
          <p14:tracePt t="11605" x="2266950" y="190500"/>
          <p14:tracePt t="11622" x="2057400" y="273050"/>
          <p14:tracePt t="11639" x="1962150" y="349250"/>
          <p14:tracePt t="11794" x="2000250" y="393700"/>
          <p14:tracePt t="11800" x="2076450" y="469900"/>
          <p14:tracePt t="11807" x="2266950" y="615950"/>
          <p14:tracePt t="11822" x="2730500" y="901700"/>
          <p14:tracePt t="11839" x="3130550" y="1054100"/>
          <p14:tracePt t="11855" x="3644900" y="1174750"/>
          <p14:tracePt t="11872" x="3956050" y="1219200"/>
          <p14:tracePt t="11889" x="4286250" y="1231900"/>
          <p14:tracePt t="11905" x="4438650" y="1193800"/>
          <p14:tracePt t="11922" x="4559300" y="1130300"/>
          <p14:tracePt t="11939" x="4635500" y="1073150"/>
          <p14:tracePt t="13554" x="4629150" y="1073150"/>
          <p14:tracePt t="13568" x="4629150" y="1079500"/>
          <p14:tracePt t="13574" x="4629150" y="1085850"/>
          <p14:tracePt t="13588" x="4629150" y="1098550"/>
          <p14:tracePt t="13605" x="4705350" y="1238250"/>
          <p14:tracePt t="13622" x="5232400" y="2057400"/>
          <p14:tracePt t="13639" x="5530850" y="2552700"/>
          <p14:tracePt t="13655" x="5765800" y="2959100"/>
          <p14:tracePt t="13672" x="6172200" y="3473450"/>
          <p14:tracePt t="13689" x="6419850" y="3765550"/>
          <p14:tracePt t="13705" x="6464300" y="3848100"/>
          <p14:tracePt t="13952" x="6464300" y="4191000"/>
          <p14:tracePt t="13959" x="6489700" y="4552950"/>
          <p14:tracePt t="13972" x="6527800" y="4908550"/>
          <p14:tracePt t="13989" x="6642100" y="5575300"/>
          <p14:tracePt t="14005" x="6680200" y="5791200"/>
          <p14:tracePt t="14022" x="6699250" y="5975350"/>
          <p14:tracePt t="14038" x="6699250" y="6032500"/>
          <p14:tracePt t="14055" x="6699250" y="6089650"/>
          <p14:tracePt t="14072" x="6705600" y="6108700"/>
          <p14:tracePt t="14089" x="6705600" y="6121400"/>
          <p14:tracePt t="14122" x="6705600" y="6127750"/>
          <p14:tracePt t="14139" x="6718300" y="6121400"/>
          <p14:tracePt t="14155" x="6724650" y="6089650"/>
          <p14:tracePt t="14172" x="6743700" y="6026150"/>
          <p14:tracePt t="14189" x="6762750" y="5994400"/>
          <p14:tracePt t="14205" x="6762750" y="5981700"/>
          <p14:tracePt t="14222" x="6769100" y="5962650"/>
          <p14:tracePt t="14239" x="6769100" y="5943600"/>
          <p14:tracePt t="14255" x="6775450" y="5880100"/>
          <p14:tracePt t="14272" x="6756400" y="5803900"/>
          <p14:tracePt t="14289" x="6699250" y="5702300"/>
          <p14:tracePt t="14305" x="6540500" y="5556250"/>
          <p14:tracePt t="14322" x="6388100" y="5467350"/>
          <p14:tracePt t="14338" x="6159500" y="5359400"/>
          <p14:tracePt t="14355" x="6019800" y="5321300"/>
          <p14:tracePt t="14372" x="5854700" y="5289550"/>
          <p14:tracePt t="14389" x="5772150" y="5283200"/>
          <p14:tracePt t="14406" x="5645150" y="5276850"/>
          <p14:tracePt t="14422" x="5594350" y="5276850"/>
          <p14:tracePt t="14439" x="5530850" y="5295900"/>
          <p14:tracePt t="14455" x="5416550" y="5346700"/>
          <p14:tracePt t="14472" x="5353050" y="5391150"/>
          <p14:tracePt t="14489" x="5283200" y="5435600"/>
          <p14:tracePt t="14506" x="5257800" y="5461000"/>
          <p14:tracePt t="14523" x="5226050" y="5499100"/>
          <p14:tracePt t="14538" x="5162550" y="5613400"/>
          <p14:tracePt t="14555" x="5130800" y="5721350"/>
          <p14:tracePt t="14572" x="5111750" y="5854700"/>
          <p14:tracePt t="14589" x="5111750" y="5949950"/>
          <p14:tracePt t="14605" x="5143500" y="6083300"/>
          <p14:tracePt t="14622" x="5181600" y="6165850"/>
          <p14:tracePt t="14639" x="5232400" y="6235700"/>
          <p14:tracePt t="14655" x="5353050" y="6330950"/>
          <p14:tracePt t="14672" x="5467350" y="6375400"/>
          <p14:tracePt t="14689" x="5702300" y="6407150"/>
          <p14:tracePt t="14705" x="5861050" y="6407150"/>
          <p14:tracePt t="14722" x="6045200" y="6388100"/>
          <p14:tracePt t="14739" x="6146800" y="6369050"/>
          <p14:tracePt t="14755" x="6223000" y="6343650"/>
          <p14:tracePt t="14772" x="6343650" y="6292850"/>
          <p14:tracePt t="14789" x="6413500" y="6254750"/>
          <p14:tracePt t="14805" x="6496050" y="6178550"/>
          <p14:tracePt t="14822" x="6540500" y="6134100"/>
          <p14:tracePt t="14839" x="6565900" y="6089650"/>
          <p14:tracePt t="14855" x="6597650" y="6013450"/>
          <p14:tracePt t="14872" x="6616700" y="5956300"/>
          <p14:tracePt t="14889" x="6623050" y="5880100"/>
          <p14:tracePt t="14905" x="6616700" y="5822950"/>
          <p14:tracePt t="14922" x="6540500" y="5715000"/>
          <p14:tracePt t="14939" x="6362700" y="5600700"/>
          <p14:tracePt t="14955" x="6064250" y="5461000"/>
          <p14:tracePt t="14972" x="5670550" y="5353050"/>
          <p14:tracePt t="14989" x="5524500" y="5327650"/>
          <p14:tracePt t="15005" x="5359400" y="5314950"/>
          <p14:tracePt t="15022" x="5283200" y="5314950"/>
          <p14:tracePt t="15039" x="5187950" y="5314950"/>
          <p14:tracePt t="15055" x="5149850" y="5321300"/>
          <p14:tracePt t="15072" x="5111750" y="5334000"/>
          <p14:tracePt t="15089" x="5073650" y="5353050"/>
          <p14:tracePt t="15105" x="5048250" y="5378450"/>
          <p14:tracePt t="15122" x="5016500" y="5429250"/>
          <p14:tracePt t="15138" x="4997450" y="5499100"/>
          <p14:tracePt t="15155" x="4984750" y="5638800"/>
          <p14:tracePt t="15172" x="4984750" y="5715000"/>
          <p14:tracePt t="15189" x="4997450" y="5791200"/>
          <p14:tracePt t="15191" x="5016500" y="5829300"/>
          <p14:tracePt t="15205" x="5060950" y="5892800"/>
          <p14:tracePt t="15222" x="5124450" y="5956300"/>
          <p14:tracePt t="15239" x="5308600" y="6045200"/>
          <p14:tracePt t="15255" x="5549900" y="6089650"/>
          <p14:tracePt t="15273" x="5848350" y="6096000"/>
          <p14:tracePt t="15289" x="5969000" y="6096000"/>
          <p14:tracePt t="15305" x="6051550" y="6096000"/>
          <p14:tracePt t="15322" x="6153150" y="6083300"/>
          <p14:tracePt t="15339" x="6210300" y="6064250"/>
          <p14:tracePt t="15355" x="6273800" y="6026150"/>
          <p14:tracePt t="15372" x="6318250" y="5969000"/>
          <p14:tracePt t="15389" x="6375400" y="5886450"/>
          <p14:tracePt t="15405" x="6445250" y="5746750"/>
          <p14:tracePt t="15422" x="6483350" y="5664200"/>
          <p14:tracePt t="15439" x="6515100" y="5549900"/>
          <p14:tracePt t="15455" x="6515100" y="5492750"/>
          <p14:tracePt t="15474" x="6502400" y="5397500"/>
          <p14:tracePt t="15489" x="6457950" y="5295900"/>
          <p14:tracePt t="15505" x="6400800" y="5175250"/>
          <p14:tracePt t="15522" x="6248400" y="4965700"/>
          <p14:tracePt t="15539" x="6146800" y="4864100"/>
          <p14:tracePt t="15555" x="5969000" y="4768850"/>
          <p14:tracePt t="15572" x="5861050" y="4737100"/>
          <p14:tracePt t="15589" x="5695950" y="4730750"/>
          <p14:tracePt t="15605" x="5594350" y="4762500"/>
          <p14:tracePt t="15622" x="5511800" y="4794250"/>
          <p14:tracePt t="15638" x="5422900" y="4851400"/>
          <p14:tracePt t="15655" x="5384800" y="4883150"/>
          <p14:tracePt t="15672" x="5359400" y="4908550"/>
          <p14:tracePt t="15689" x="5340350" y="4927600"/>
          <p14:tracePt t="15706" x="5308600" y="4984750"/>
          <p14:tracePt t="15722" x="5289550" y="5016500"/>
          <p14:tracePt t="15738" x="5276850" y="5041900"/>
          <p14:tracePt t="15755" x="5276850" y="5105400"/>
          <p14:tracePt t="15772" x="5295900" y="5175250"/>
          <p14:tracePt t="15788" x="5372100" y="5302250"/>
          <p14:tracePt t="15805" x="5473700" y="5384800"/>
          <p14:tracePt t="15822" x="5619750" y="5467350"/>
          <p14:tracePt t="15839" x="5937250" y="5556250"/>
          <p14:tracePt t="15855" x="6019800" y="5556250"/>
          <p14:tracePt t="16229" x="5956300" y="5524500"/>
          <p14:tracePt t="16235" x="5842000" y="5448300"/>
          <p14:tracePt t="16242" x="5702300" y="5346700"/>
          <p14:tracePt t="16256" x="5435600" y="5124450"/>
          <p14:tracePt t="16273" x="5194300" y="4902200"/>
          <p14:tracePt t="16289" x="4946650" y="4616450"/>
          <p14:tracePt t="16305" x="4686300" y="4146550"/>
          <p14:tracePt t="16322" x="4610100" y="3835400"/>
          <p14:tracePt t="16338" x="4603750" y="3460750"/>
          <p14:tracePt t="16355" x="4629150" y="3302000"/>
          <p14:tracePt t="16372" x="4667250" y="3168650"/>
          <p14:tracePt t="16389" x="4743450" y="3003550"/>
          <p14:tracePt t="16405" x="4806950" y="2876550"/>
          <p14:tracePt t="16422" x="4953000" y="2673350"/>
          <p14:tracePt t="16438" x="5048250" y="2552700"/>
          <p14:tracePt t="16455" x="5162550" y="2444750"/>
          <p14:tracePt t="16472" x="5200650" y="2406650"/>
          <p14:tracePt t="16490" x="5232400" y="2374900"/>
          <p14:tracePt t="16505" x="5245100" y="2368550"/>
          <p14:tracePt t="16522" x="5257800" y="2368550"/>
          <p14:tracePt t="16539" x="5283200" y="2368550"/>
          <p14:tracePt t="16555" x="5334000" y="2387600"/>
          <p14:tracePt t="16572" x="5499100" y="2514600"/>
          <p14:tracePt t="16588" x="5613400" y="2641600"/>
          <p14:tracePt t="16605" x="5721350" y="2762250"/>
          <p14:tracePt t="16622" x="5829300" y="2908300"/>
          <p14:tracePt t="16639" x="5892800" y="3003550"/>
          <p14:tracePt t="16655" x="5937250" y="3092450"/>
          <p14:tracePt t="16673" x="5943600" y="3111500"/>
          <p14:tracePt t="16689" x="5949950" y="3143250"/>
          <p14:tracePt t="16705" x="5937250" y="3181350"/>
          <p14:tracePt t="16722" x="5918200" y="3251200"/>
          <p14:tracePt t="16738" x="5867400" y="3346450"/>
          <p14:tracePt t="16755" x="5842000" y="3371850"/>
          <p14:tracePt t="16772" x="5734050" y="3454400"/>
          <p14:tracePt t="16788" x="5588000" y="3530600"/>
          <p14:tracePt t="16805" x="5359400" y="3600450"/>
          <p14:tracePt t="16822" x="5238750" y="3638550"/>
          <p14:tracePt t="16838" x="5143500" y="3663950"/>
          <p14:tracePt t="16855" x="4991100" y="3683000"/>
          <p14:tracePt t="16872" x="4895850" y="3695700"/>
          <p14:tracePt t="16888" x="4743450" y="3695700"/>
          <p14:tracePt t="16905" x="4654550" y="3695700"/>
          <p14:tracePt t="16922" x="4578350" y="3689350"/>
          <p14:tracePt t="16938" x="4495800" y="3670300"/>
          <p14:tracePt t="16955" x="4464050" y="3657600"/>
          <p14:tracePt t="16972" x="4432300" y="3638550"/>
          <p14:tracePt t="16989" x="4413250" y="3619500"/>
          <p14:tracePt t="17005" x="4400550" y="3587750"/>
          <p14:tracePt t="17022" x="4394200" y="3575050"/>
          <p14:tracePt t="17038" x="4387850" y="3556000"/>
          <p14:tracePt t="17055" x="4387850" y="3530600"/>
          <p14:tracePt t="17072" x="4400550" y="3517900"/>
          <p14:tracePt t="17281" x="4394200" y="3517900"/>
          <p14:tracePt t="17287" x="4356100" y="3543300"/>
          <p14:tracePt t="17295" x="4292600" y="3587750"/>
          <p14:tracePt t="17305" x="4216400" y="3619500"/>
          <p14:tracePt t="17322" x="4019550" y="3695700"/>
          <p14:tracePt t="17339" x="3949700" y="3721100"/>
          <p14:tracePt t="17355" x="3867150" y="3733800"/>
          <p14:tracePt t="17372" x="3708400" y="3740150"/>
          <p14:tracePt t="17389" x="3568700" y="3733800"/>
          <p14:tracePt t="17405" x="3359150" y="3683000"/>
          <p14:tracePt t="17422" x="3270250" y="3644900"/>
          <p14:tracePt t="17439" x="3206750" y="3613150"/>
          <p14:tracePt t="17455" x="3181350" y="3594100"/>
          <p14:tracePt t="17473" x="3143250" y="3556000"/>
          <p14:tracePt t="17489" x="3092450" y="3486150"/>
          <p14:tracePt t="17505" x="3067050" y="3429000"/>
          <p14:tracePt t="17522" x="3054350" y="3371850"/>
          <p14:tracePt t="17538" x="3054350" y="3327400"/>
          <p14:tracePt t="17555" x="3054350" y="3263900"/>
          <p14:tracePt t="17572" x="3060700" y="3232150"/>
          <p14:tracePt t="17588" x="3086100" y="3155950"/>
          <p14:tracePt t="17605" x="3105150" y="3086100"/>
          <p14:tracePt t="17622" x="3124200" y="3048000"/>
          <p14:tracePt t="17638" x="3219450" y="2882900"/>
          <p14:tracePt t="17655" x="3270250" y="2787650"/>
          <p14:tracePt t="17673" x="3295650" y="2749550"/>
          <p14:tracePt t="17689" x="3321050" y="2724150"/>
          <p14:tracePt t="17705" x="3378200" y="2667000"/>
          <p14:tracePt t="17722" x="3536950" y="2559050"/>
          <p14:tracePt t="17738" x="3619500" y="2514600"/>
          <p14:tracePt t="17755" x="3740150" y="2463800"/>
          <p14:tracePt t="17772" x="3822700" y="2444750"/>
          <p14:tracePt t="17788" x="3892550" y="2438400"/>
          <p14:tracePt t="17805" x="4000500" y="2438400"/>
          <p14:tracePt t="17822" x="4095750" y="2438400"/>
          <p14:tracePt t="17838" x="4241800" y="2463800"/>
          <p14:tracePt t="17855" x="4343400" y="2489200"/>
          <p14:tracePt t="17873" x="4457700" y="2533650"/>
          <p14:tracePt t="17889" x="4521200" y="2565400"/>
          <p14:tracePt t="17905" x="4540250" y="2571750"/>
          <p14:tracePt t="18196" x="4559300" y="2571750"/>
          <p14:tracePt t="18202" x="4603750" y="2571750"/>
          <p14:tracePt t="18209" x="4679950" y="2546350"/>
          <p14:tracePt t="18222" x="4775200" y="2540000"/>
          <p14:tracePt t="18238" x="5067300" y="2520950"/>
          <p14:tracePt t="18255" x="5219700" y="2520950"/>
          <p14:tracePt t="18272" x="5429250" y="2540000"/>
          <p14:tracePt t="18288" x="5543550" y="2559050"/>
          <p14:tracePt t="18305" x="5670550" y="2597150"/>
          <p14:tracePt t="18322" x="5734050" y="2628900"/>
          <p14:tracePt t="18339" x="5797550" y="2673350"/>
          <p14:tracePt t="18355" x="5861050" y="2717800"/>
          <p14:tracePt t="18373" x="5892800" y="2743200"/>
          <p14:tracePt t="18389" x="5924550" y="2794000"/>
          <p14:tracePt t="18405" x="5943600" y="2857500"/>
          <p14:tracePt t="18422" x="5930900" y="3225800"/>
          <p14:tracePt t="18439" x="5848350" y="3549650"/>
          <p14:tracePt t="18455" x="5784850" y="3714750"/>
          <p14:tracePt t="18472" x="5689600" y="3892550"/>
          <p14:tracePt t="18488" x="5632450" y="3981450"/>
          <p14:tracePt t="18505" x="5556250" y="4076700"/>
          <p14:tracePt t="18522" x="5499100" y="4140200"/>
          <p14:tracePt t="18539" x="5372100" y="4216400"/>
          <p14:tracePt t="18555" x="5270500" y="4260850"/>
          <p14:tracePt t="18572" x="5149850" y="4305300"/>
          <p14:tracePt t="18588" x="4972050" y="4349750"/>
          <p14:tracePt t="18605" x="4864100" y="4375150"/>
          <p14:tracePt t="18622" x="4679950" y="4400550"/>
          <p14:tracePt t="18638" x="4508500" y="4406900"/>
          <p14:tracePt t="18655" x="4254500" y="4375150"/>
          <p14:tracePt t="18672" x="3917950" y="4286250"/>
          <p14:tracePt t="18689" x="3765550" y="4229100"/>
          <p14:tracePt t="18690" x="3702050" y="4210050"/>
          <p14:tracePt t="18705" x="3619500" y="4152900"/>
          <p14:tracePt t="18722" x="3562350" y="4102100"/>
          <p14:tracePt t="18738" x="3505200" y="3994150"/>
          <p14:tracePt t="18755" x="3492500" y="3892550"/>
          <p14:tracePt t="18772" x="3492500" y="3854450"/>
          <p14:tracePt t="19049" x="3467100" y="3797300"/>
          <p14:tracePt t="19055" x="3435350" y="3727450"/>
          <p14:tracePt t="19062" x="3416300" y="3676650"/>
          <p14:tracePt t="19072" x="3409950" y="3651250"/>
          <p14:tracePt t="19089" x="3390900" y="3600450"/>
          <p14:tracePt t="19105" x="3384550" y="3562350"/>
          <p14:tracePt t="19122" x="3378200" y="3536950"/>
          <p14:tracePt t="19138" x="3371850" y="3435350"/>
          <p14:tracePt t="19155" x="3371850" y="3346450"/>
          <p14:tracePt t="19172" x="3384550" y="3263900"/>
          <p14:tracePt t="19189" x="3435350" y="3130550"/>
          <p14:tracePt t="19205" x="3530600" y="2908300"/>
          <p14:tracePt t="19222" x="3613150" y="2755900"/>
          <p14:tracePt t="19239" x="3683000" y="2673350"/>
          <p14:tracePt t="19255" x="3829050" y="2546350"/>
          <p14:tracePt t="19272" x="3956050" y="2476500"/>
          <p14:tracePt t="19289" x="4152900" y="2419350"/>
          <p14:tracePt t="19305" x="4298950" y="2406650"/>
          <p14:tracePt t="19322" x="4445000" y="2406650"/>
          <p14:tracePt t="19339" x="4616450" y="2406650"/>
          <p14:tracePt t="19355" x="4718050" y="2413000"/>
          <p14:tracePt t="19372" x="4832350" y="2432050"/>
          <p14:tracePt t="19389" x="4927600" y="2451100"/>
          <p14:tracePt t="19406" x="5086350" y="2514600"/>
          <p14:tracePt t="19422" x="5194300" y="2559050"/>
          <p14:tracePt t="19439" x="5270500" y="2597150"/>
          <p14:tracePt t="19455" x="5359400" y="2647950"/>
          <p14:tracePt t="19472" x="5384800" y="2667000"/>
          <p14:tracePt t="19488" x="5416550" y="2698750"/>
          <p14:tracePt t="19505" x="5429250" y="2711450"/>
          <p14:tracePt t="19522" x="5461000" y="2768600"/>
          <p14:tracePt t="19539" x="5473700" y="2819400"/>
          <p14:tracePt t="19555" x="5492750" y="2882900"/>
          <p14:tracePt t="19572" x="5511800" y="2971800"/>
          <p14:tracePt t="19589" x="5518150" y="3022600"/>
          <p14:tracePt t="19605" x="5518150" y="3092450"/>
          <p14:tracePt t="19622" x="5486400" y="3181350"/>
          <p14:tracePt t="19638" x="5391150" y="3340100"/>
          <p14:tracePt t="19655" x="5200650" y="3619500"/>
          <p14:tracePt t="19672" x="5105400" y="3746500"/>
          <p14:tracePt t="19688" x="4927600" y="3905250"/>
          <p14:tracePt t="19706" x="4838700" y="3975100"/>
          <p14:tracePt t="19722" x="4705350" y="4044950"/>
          <p14:tracePt t="19738" x="4603750" y="4070350"/>
          <p14:tracePt t="19755" x="4502150" y="4089400"/>
          <p14:tracePt t="19772" x="4375150" y="4095750"/>
          <p14:tracePt t="19789" x="4286250" y="4102100"/>
          <p14:tracePt t="19806" x="4152900" y="4102100"/>
          <p14:tracePt t="19822" x="4051300" y="4089400"/>
          <p14:tracePt t="19839" x="3892550" y="4070350"/>
          <p14:tracePt t="19855" x="3771900" y="4051300"/>
          <p14:tracePt t="19872" x="3651250" y="4013200"/>
          <p14:tracePt t="19888" x="3492500" y="3968750"/>
          <p14:tracePt t="19905" x="3422650" y="3937000"/>
          <p14:tracePt t="19922" x="3352800" y="3898900"/>
          <p14:tracePt t="19938" x="3314700" y="3873500"/>
          <p14:tracePt t="19955" x="3282950" y="3841750"/>
          <p14:tracePt t="19972" x="3263900" y="3829050"/>
          <p14:tracePt t="19988" x="3251200" y="3816350"/>
          <p14:tracePt t="20005" x="3244850" y="3810000"/>
          <p14:tracePt t="20294" x="3244850" y="3797300"/>
          <p14:tracePt t="20300" x="3232150" y="3778250"/>
          <p14:tracePt t="20307" x="3225800" y="3752850"/>
          <p14:tracePt t="20322" x="3213100" y="3695700"/>
          <p14:tracePt t="20338" x="3200400" y="3619500"/>
          <p14:tracePt t="20355" x="3194050" y="3549650"/>
          <p14:tracePt t="20372" x="3194050" y="3486150"/>
          <p14:tracePt t="20389" x="3194050" y="3435350"/>
          <p14:tracePt t="20405" x="3194050" y="3378200"/>
          <p14:tracePt t="20422" x="3206750" y="3282950"/>
          <p14:tracePt t="20438" x="3244850" y="3143250"/>
          <p14:tracePt t="20455" x="3282950" y="3048000"/>
          <p14:tracePt t="20472" x="3340100" y="2927350"/>
          <p14:tracePt t="20488" x="3378200" y="2863850"/>
          <p14:tracePt t="20505" x="3409950" y="2813050"/>
          <p14:tracePt t="20522" x="3517900" y="2711450"/>
          <p14:tracePt t="20538" x="3613150" y="2641600"/>
          <p14:tracePt t="20555" x="3784600" y="2546350"/>
          <p14:tracePt t="20572" x="3905250" y="2508250"/>
          <p14:tracePt t="20589" x="4102100" y="2495550"/>
          <p14:tracePt t="20605" x="4241800" y="2527300"/>
          <p14:tracePt t="20622" x="4387850" y="2565400"/>
          <p14:tracePt t="20638" x="4597400" y="2641600"/>
          <p14:tracePt t="20655" x="4705350" y="2698750"/>
          <p14:tracePt t="20672" x="4845050" y="2762250"/>
          <p14:tracePt t="20688" x="4914900" y="2800350"/>
          <p14:tracePt t="20705" x="4978400" y="2825750"/>
          <p14:tracePt t="20722" x="4984750" y="2832100"/>
          <p14:tracePt t="23561" x="4978400" y="2819400"/>
          <p14:tracePt t="23566" x="4972050" y="2794000"/>
          <p14:tracePt t="23573" x="4965700" y="2755900"/>
          <p14:tracePt t="23588" x="4946650" y="2667000"/>
          <p14:tracePt t="23605" x="4921250" y="2571750"/>
          <p14:tracePt t="23622" x="4895850" y="2413000"/>
          <p14:tracePt t="23638" x="4870450" y="2279650"/>
          <p14:tracePt t="23655" x="4826000" y="2120900"/>
          <p14:tracePt t="23672" x="4743450" y="1879600"/>
          <p14:tracePt t="23689" x="4679950" y="1720850"/>
          <p14:tracePt t="23705" x="4578350" y="1473200"/>
          <p14:tracePt t="23722" x="4495800" y="1270000"/>
          <p14:tracePt t="23738" x="4406900" y="1066800"/>
          <p14:tracePt t="23755" x="4305300" y="850900"/>
          <p14:tracePt t="23772" x="4241800" y="762000"/>
          <p14:tracePt t="23788" x="4159250" y="679450"/>
          <p14:tracePt t="23805" x="4121150" y="660400"/>
          <p14:tracePt t="23822" x="4057650" y="641350"/>
          <p14:tracePt t="23840" x="4019550" y="635000"/>
          <p14:tracePt t="24049" x="4019550" y="647700"/>
          <p14:tracePt t="24056" x="4019550" y="654050"/>
          <p14:tracePt t="24062" x="4019550" y="660400"/>
          <p14:tracePt t="24075" x="4000500" y="660400"/>
          <p14:tracePt t="24090" x="3873500" y="641350"/>
          <p14:tracePt t="24105" x="3625850" y="584200"/>
          <p14:tracePt t="24121" x="3352800" y="520700"/>
          <p14:tracePt t="24138" x="3022600" y="463550"/>
          <p14:tracePt t="24155" x="2838450" y="438150"/>
          <p14:tracePt t="24172" x="2470150" y="476250"/>
          <p14:tracePt t="24189" x="2171700" y="571500"/>
          <p14:tracePt t="24206" x="1847850" y="762000"/>
          <p14:tracePt t="24222" x="1714500" y="869950"/>
          <p14:tracePt t="24238" x="1619250" y="971550"/>
          <p14:tracePt t="24255" x="1549400" y="1066800"/>
          <p14:tracePt t="24272" x="1530350" y="1098550"/>
          <p14:tracePt t="24289" x="1511300" y="1149350"/>
          <p14:tracePt t="24305" x="1511300" y="1193800"/>
          <p14:tracePt t="24322" x="1524000" y="1257300"/>
          <p14:tracePt t="24338" x="1600200" y="1403350"/>
          <p14:tracePt t="24355" x="1682750" y="1498600"/>
          <p14:tracePt t="24372" x="1841500" y="1619250"/>
          <p14:tracePt t="24390" x="1955800" y="1682750"/>
          <p14:tracePt t="24406" x="2082800" y="1739900"/>
          <p14:tracePt t="24422" x="2266950" y="1778000"/>
          <p14:tracePt t="24438" x="2387600" y="1790700"/>
          <p14:tracePt t="24455" x="2578100" y="1778000"/>
          <p14:tracePt t="24472" x="2705100" y="1752600"/>
          <p14:tracePt t="24488" x="2870200" y="1689100"/>
          <p14:tracePt t="24505" x="2990850" y="1631950"/>
          <p14:tracePt t="24522" x="3092450" y="1574800"/>
          <p14:tracePt t="24538" x="3213100" y="1504950"/>
          <p14:tracePt t="24555" x="3282950" y="1454150"/>
          <p14:tracePt t="24572" x="3378200" y="1371600"/>
          <p14:tracePt t="24588" x="3422650" y="1320800"/>
          <p14:tracePt t="24605" x="3460750" y="1257300"/>
          <p14:tracePt t="24622" x="3473450" y="1219200"/>
          <p14:tracePt t="24638" x="3486150" y="1187450"/>
          <p14:tracePt t="24655" x="3498850" y="1123950"/>
          <p14:tracePt t="24672" x="3498850" y="1073150"/>
          <p14:tracePt t="24688" x="3467100" y="971550"/>
          <p14:tracePt t="24705" x="3409950" y="889000"/>
          <p14:tracePt t="24722" x="3244850" y="755650"/>
          <p14:tracePt t="24738" x="3105150" y="692150"/>
          <p14:tracePt t="24755" x="2946400" y="641350"/>
          <p14:tracePt t="24772" x="2660650" y="609600"/>
          <p14:tracePt t="24788" x="2406650" y="622300"/>
          <p14:tracePt t="24805" x="2057400" y="723900"/>
          <p14:tracePt t="24822" x="1892300" y="812800"/>
          <p14:tracePt t="24839" x="1720850" y="952500"/>
          <p14:tracePt t="24855" x="1644650" y="1047750"/>
          <p14:tracePt t="24872" x="1587500" y="1123950"/>
          <p14:tracePt t="24889" x="1555750" y="1225550"/>
          <p14:tracePt t="24905" x="1543050" y="1282700"/>
          <p14:tracePt t="24922" x="1543050" y="1358900"/>
          <p14:tracePt t="24938" x="1568450" y="1447800"/>
          <p14:tracePt t="24955" x="1638300" y="1562100"/>
          <p14:tracePt t="24971" x="1847850" y="1739900"/>
          <p14:tracePt t="24988" x="2089150" y="1854200"/>
          <p14:tracePt t="25005" x="2425700" y="1930400"/>
          <p14:tracePt t="25022" x="2622550" y="1943100"/>
          <p14:tracePt t="25038" x="2851150" y="1936750"/>
          <p14:tracePt t="25055" x="3003550" y="1905000"/>
          <p14:tracePt t="25072" x="3130550" y="1847850"/>
          <p14:tracePt t="25088" x="3276600" y="1765300"/>
          <p14:tracePt t="25105" x="3346450" y="1727200"/>
          <p14:tracePt t="25121" x="3390900" y="1670050"/>
          <p14:tracePt t="25138" x="3416300" y="1606550"/>
          <p14:tracePt t="25155" x="3422650" y="1473200"/>
          <p14:tracePt t="25171" x="3422650" y="1403350"/>
          <p14:tracePt t="25189" x="3403600" y="1333500"/>
          <p14:tracePt t="25205" x="3359150" y="1250950"/>
          <p14:tracePt t="25222" x="3327400" y="1200150"/>
          <p14:tracePt t="25238" x="3276600" y="1117600"/>
          <p14:tracePt t="25255" x="3238500" y="1060450"/>
          <p14:tracePt t="25272" x="3143250" y="958850"/>
          <p14:tracePt t="25288" x="3035300" y="869950"/>
          <p14:tracePt t="25305" x="2901950" y="800100"/>
          <p14:tracePt t="25321" x="2679700" y="685800"/>
          <p14:tracePt t="25338" x="2559050" y="647700"/>
          <p14:tracePt t="25355" x="2413000" y="603250"/>
          <p14:tracePt t="25372" x="2355850" y="603250"/>
          <p14:tracePt t="25390" x="2273300" y="615950"/>
          <p14:tracePt t="25405" x="2216150" y="647700"/>
          <p14:tracePt t="25422" x="2127250" y="717550"/>
          <p14:tracePt t="25438" x="1955800" y="901700"/>
          <p14:tracePt t="25455" x="1885950" y="1022350"/>
          <p14:tracePt t="25472" x="1841500" y="1104900"/>
          <p14:tracePt t="25488" x="1828800" y="1130300"/>
          <p14:tracePt t="25505" x="1816100" y="1155700"/>
          <p14:tracePt t="25522" x="1797050" y="1193800"/>
          <p14:tracePt t="25538" x="1790700" y="1219200"/>
          <p14:tracePt t="25555" x="1784350" y="1231900"/>
          <p14:tracePt t="27240" x="1771650" y="1263650"/>
          <p14:tracePt t="27247" x="1739900" y="1333500"/>
          <p14:tracePt t="27255" x="1701800" y="1416050"/>
          <p14:tracePt t="27272" x="1631950" y="1574800"/>
          <p14:tracePt t="27288" x="1568450" y="1733550"/>
          <p14:tracePt t="27306" x="1549400" y="1803400"/>
          <p14:tracePt t="27322" x="1536700" y="1949450"/>
          <p14:tracePt t="27338" x="1536700" y="2025650"/>
          <p14:tracePt t="27355" x="1543050" y="2120900"/>
          <p14:tracePt t="27371" x="1581150" y="2279650"/>
          <p14:tracePt t="27388" x="1631950" y="2387600"/>
          <p14:tracePt t="27405" x="1758950" y="2578100"/>
          <p14:tracePt t="27422" x="1860550" y="2673350"/>
          <p14:tracePt t="27439" x="2032000" y="2749550"/>
          <p14:tracePt t="27852" x="2038350" y="2743200"/>
          <p14:tracePt t="27858" x="2051050" y="2743200"/>
          <p14:tracePt t="27866" x="2070100" y="2730500"/>
          <p14:tracePt t="27872" x="2082800" y="2724150"/>
          <p14:tracePt t="27888" x="2101850" y="2717800"/>
          <p14:tracePt t="27905" x="2108200" y="2717800"/>
          <p14:tracePt t="27922" x="2127250" y="2711450"/>
          <p14:tracePt t="27955" x="2133600" y="2711450"/>
          <p14:tracePt t="27972" x="2139950" y="2711450"/>
          <p14:tracePt t="27988" x="2146300" y="2711450"/>
          <p14:tracePt t="28012" x="2139950" y="2711450"/>
          <p14:tracePt t="28022" x="2139950" y="2717800"/>
          <p14:tracePt t="28038" x="2114550" y="2717800"/>
          <p14:tracePt t="28055" x="2070100" y="2736850"/>
          <p14:tracePt t="28072" x="2025650" y="2749550"/>
          <p14:tracePt t="28088" x="1936750" y="2787650"/>
          <p14:tracePt t="28105" x="1854200" y="2819400"/>
          <p14:tracePt t="28122" x="1714500" y="2876550"/>
          <p14:tracePt t="28138" x="1638300" y="2908300"/>
          <p14:tracePt t="28155" x="1543050" y="2940050"/>
          <p14:tracePt t="28171" x="1441450" y="2990850"/>
          <p14:tracePt t="28188" x="1384300" y="3016250"/>
          <p14:tracePt t="28205" x="1327150" y="3041650"/>
          <p14:tracePt t="28222" x="1308100" y="3054350"/>
          <p14:tracePt t="28239" x="1289050" y="3067050"/>
          <p14:tracePt t="28255" x="1282700" y="3067050"/>
          <p14:tracePt t="28271" x="1276350" y="3067050"/>
          <p14:tracePt t="28288" x="1276350" y="3073400"/>
          <p14:tracePt t="28322" x="1295400" y="3092450"/>
          <p14:tracePt t="28338" x="1346200" y="3136900"/>
          <p14:tracePt t="28356" x="1441450" y="3219450"/>
          <p14:tracePt t="28372" x="1473200" y="3251200"/>
          <p14:tracePt t="28388" x="1492250" y="3263900"/>
          <p14:tracePt t="28405" x="1511300" y="3276600"/>
          <p14:tracePt t="28422" x="1517650" y="3282950"/>
          <p14:tracePt t="28438" x="1543050" y="3289300"/>
          <p14:tracePt t="28455" x="1600200" y="3308350"/>
          <p14:tracePt t="28472" x="1695450" y="3327400"/>
          <p14:tracePt t="28488" x="1847850" y="3346450"/>
          <p14:tracePt t="28505" x="1917700" y="3352800"/>
          <p14:tracePt t="28522" x="1993900" y="3352800"/>
          <p14:tracePt t="28538" x="2051050" y="3346450"/>
          <p14:tracePt t="28555" x="2108200" y="3340100"/>
          <p14:tracePt t="28572" x="2133600" y="3327400"/>
          <p14:tracePt t="28588" x="2159000" y="3321050"/>
          <p14:tracePt t="28605" x="2190750" y="3302000"/>
          <p14:tracePt t="28622" x="2209800" y="3295650"/>
          <p14:tracePt t="28638" x="2247900" y="3276600"/>
          <p14:tracePt t="28655" x="2266950" y="3263900"/>
          <p14:tracePt t="28672" x="2286000" y="3251200"/>
          <p14:tracePt t="28688" x="2311400" y="3238500"/>
          <p14:tracePt t="28705" x="2324100" y="3225800"/>
          <p14:tracePt t="28722" x="2330450" y="3219450"/>
          <p14:tracePt t="28738" x="2336800" y="3213100"/>
          <p14:tracePt t="28755" x="2343150" y="3194050"/>
          <p14:tracePt t="28772" x="2343150" y="3181350"/>
          <p14:tracePt t="28788" x="2336800" y="3149600"/>
          <p14:tracePt t="28805" x="2305050" y="3086100"/>
          <p14:tracePt t="28822" x="2286000" y="3060700"/>
          <p14:tracePt t="28838" x="2247900" y="3022600"/>
          <p14:tracePt t="28855" x="2216150" y="3003550"/>
          <p14:tracePt t="28872" x="2146300" y="2965450"/>
          <p14:tracePt t="28888" x="2076450" y="2946400"/>
          <p14:tracePt t="28905" x="2000250" y="2927350"/>
          <p14:tracePt t="28923" x="1905000" y="2908300"/>
          <p14:tracePt t="28938" x="1841500" y="2901950"/>
          <p14:tracePt t="28955" x="1708150" y="2895600"/>
          <p14:tracePt t="28972" x="1606550" y="2901950"/>
          <p14:tracePt t="28988" x="1473200" y="2914650"/>
          <p14:tracePt t="29005" x="1397000" y="2927350"/>
          <p14:tracePt t="29022" x="1339850" y="2940050"/>
          <p14:tracePt t="29038" x="1276350" y="2965450"/>
          <p14:tracePt t="29055" x="1225550" y="2997200"/>
          <p14:tracePt t="29072" x="1149350" y="3041650"/>
          <p14:tracePt t="29089" x="1098550" y="3086100"/>
          <p14:tracePt t="29105" x="1028700" y="3168650"/>
          <p14:tracePt t="29122" x="996950" y="3238500"/>
          <p14:tracePt t="29139" x="971550" y="3302000"/>
          <p14:tracePt t="29155" x="952500" y="3416300"/>
          <p14:tracePt t="29172" x="952500" y="3517900"/>
          <p14:tracePt t="29188" x="977900" y="3670300"/>
          <p14:tracePt t="29205" x="1009650" y="3759200"/>
          <p14:tracePt t="29222" x="1041400" y="3841750"/>
          <p14:tracePt t="29224" x="1060450" y="3879850"/>
          <p14:tracePt t="29238" x="1098550" y="3937000"/>
          <p14:tracePt t="29255" x="1130300" y="3987800"/>
          <p14:tracePt t="29272" x="1168400" y="4032250"/>
          <p14:tracePt t="29288" x="1200150" y="4057650"/>
          <p14:tracePt t="29305" x="1263650" y="4095750"/>
          <p14:tracePt t="29322" x="1301750" y="4108450"/>
          <p14:tracePt t="29339" x="1352550" y="4133850"/>
          <p14:tracePt t="29355" x="1416050" y="4140200"/>
          <p14:tracePt t="29372" x="1473200" y="4140200"/>
          <p14:tracePt t="29388" x="1587500" y="4133850"/>
          <p14:tracePt t="29405" x="1651000" y="4114800"/>
          <p14:tracePt t="29422" x="1733550" y="4089400"/>
          <p14:tracePt t="29438" x="1784350" y="4070350"/>
          <p14:tracePt t="29455" x="1841500" y="4044950"/>
          <p14:tracePt t="29472" x="1930400" y="4000500"/>
          <p14:tracePt t="29488" x="1987550" y="3968750"/>
          <p14:tracePt t="29506" x="2063750" y="3911600"/>
          <p14:tracePt t="29522" x="2114550" y="3867150"/>
          <p14:tracePt t="29538" x="2178050" y="3790950"/>
          <p14:tracePt t="29555" x="2228850" y="3733800"/>
          <p14:tracePt t="29572" x="2266950" y="3683000"/>
          <p14:tracePt t="29588" x="2311400" y="3625850"/>
          <p14:tracePt t="29605" x="2336800" y="3581400"/>
          <p14:tracePt t="29622" x="2368550" y="3530600"/>
          <p14:tracePt t="29638" x="2387600" y="3498850"/>
          <p14:tracePt t="29655" x="2406650" y="3467100"/>
          <p14:tracePt t="29672" x="2444750" y="3429000"/>
          <p14:tracePt t="29688" x="2470150" y="3409950"/>
          <p14:tracePt t="29705" x="2489200" y="3384550"/>
          <p14:tracePt t="29722" x="2508250" y="3371850"/>
          <p14:tracePt t="29738" x="2514600" y="3352800"/>
          <p14:tracePt t="29755" x="2520950" y="3327400"/>
          <p14:tracePt t="29772" x="2495550" y="3282950"/>
          <p14:tracePt t="29788" x="2438400" y="3213100"/>
          <p14:tracePt t="29806" x="2400300" y="3175000"/>
          <p14:tracePt t="29822" x="2330450" y="3111500"/>
          <p14:tracePt t="29838" x="2286000" y="3079750"/>
          <p14:tracePt t="29855" x="2203450" y="3022600"/>
          <p14:tracePt t="29872" x="2139950" y="2990850"/>
          <p14:tracePt t="29888" x="2057400" y="2959100"/>
          <p14:tracePt t="29905" x="1898650" y="2933700"/>
          <p14:tracePt t="29922" x="1797050" y="2927350"/>
          <p14:tracePt t="29938" x="1657350" y="2927350"/>
          <p14:tracePt t="29955" x="1562100" y="2927350"/>
          <p14:tracePt t="29972" x="1422400" y="2940050"/>
          <p14:tracePt t="29988" x="1352550" y="2959100"/>
          <p14:tracePt t="30007" x="1276350" y="2984500"/>
          <p14:tracePt t="30022" x="1238250" y="2997200"/>
          <p14:tracePt t="30038" x="1206500" y="3016250"/>
          <p14:tracePt t="30055" x="1162050" y="3048000"/>
          <p14:tracePt t="30072" x="1123950" y="3098800"/>
          <p14:tracePt t="30089" x="1079500" y="3194050"/>
          <p14:tracePt t="30105" x="1047750" y="3276600"/>
          <p14:tracePt t="30122" x="1028700" y="3371850"/>
          <p14:tracePt t="30138" x="1022350" y="3486150"/>
          <p14:tracePt t="30155" x="1035050" y="3556000"/>
          <p14:tracePt t="30172" x="1066800" y="3663950"/>
          <p14:tracePt t="30188" x="1111250" y="3740150"/>
          <p14:tracePt t="30206" x="1168400" y="3803650"/>
          <p14:tracePt t="30222" x="1276350" y="3886200"/>
          <p14:tracePt t="30238" x="1346200" y="3917950"/>
          <p14:tracePt t="30255" x="1473200" y="3981450"/>
          <p14:tracePt t="30272" x="1562100" y="4006850"/>
          <p14:tracePt t="30288" x="1676400" y="4013200"/>
          <p14:tracePt t="30305" x="1720850" y="4013200"/>
          <p14:tracePt t="30322" x="1784350" y="3994150"/>
          <p14:tracePt t="30338" x="1885950" y="3943350"/>
          <p14:tracePt t="30355" x="1962150" y="3898900"/>
          <p14:tracePt t="30371" x="2076450" y="3816350"/>
          <p14:tracePt t="30388" x="2146300" y="3759200"/>
          <p14:tracePt t="30405" x="2247900" y="3663950"/>
          <p14:tracePt t="30422" x="2298700" y="3606800"/>
          <p14:tracePt t="30438" x="2330450" y="3556000"/>
          <p14:tracePt t="30455" x="2355850" y="3498850"/>
          <p14:tracePt t="30472" x="2368550" y="3473450"/>
          <p14:tracePt t="30488" x="2374900" y="3435350"/>
          <p14:tracePt t="30506" x="2368550" y="3390900"/>
          <p14:tracePt t="30522" x="2279650" y="3295650"/>
          <p14:tracePt t="30538" x="2133600" y="3232150"/>
          <p14:tracePt t="30555" x="1930400" y="3200400"/>
          <p14:tracePt t="30571" x="1441450" y="3251200"/>
          <p14:tracePt t="30588" x="1155700" y="3359150"/>
          <p14:tracePt t="30605" x="933450" y="3486150"/>
          <p14:tracePt t="30622" x="850900" y="3568700"/>
          <p14:tracePt t="30638" x="793750" y="3689350"/>
          <p14:tracePt t="30655" x="781050" y="3784600"/>
          <p14:tracePt t="30672" x="787400" y="3892550"/>
          <p14:tracePt t="30688" x="857250" y="4057650"/>
          <p14:tracePt t="30705" x="920750" y="4159250"/>
          <p14:tracePt t="30722" x="1054100" y="4279900"/>
          <p14:tracePt t="30738" x="1168400" y="4349750"/>
          <p14:tracePt t="30755" x="1282700" y="4406900"/>
          <p14:tracePt t="30772" x="1435100" y="4445000"/>
          <p14:tracePt t="30788" x="1504950" y="4451350"/>
          <p14:tracePt t="30805" x="1600200" y="4451350"/>
          <p14:tracePt t="30822" x="1651000" y="4438650"/>
          <p14:tracePt t="30838" x="1746250" y="4419600"/>
          <p14:tracePt t="30855" x="1809750" y="4400550"/>
          <p14:tracePt t="30872" x="1873250" y="4368800"/>
          <p14:tracePt t="30888" x="1993900" y="4318000"/>
          <p14:tracePt t="30905" x="2108200" y="4267200"/>
          <p14:tracePt t="30921" x="2216150" y="4216400"/>
          <p14:tracePt t="30938" x="2235200" y="4197350"/>
          <p14:tracePt t="30955" x="2247900" y="4178300"/>
          <p14:tracePt t="30972" x="2247900" y="4159250"/>
          <p14:tracePt t="30988" x="2241550" y="4133850"/>
          <p14:tracePt t="31006" x="2152650" y="4064000"/>
          <p14:tracePt t="31022" x="2076450" y="4000500"/>
          <p14:tracePt t="31038" x="1898650" y="3905250"/>
          <p14:tracePt t="31055" x="1771650" y="3867150"/>
          <p14:tracePt t="31072" x="1593850" y="3854450"/>
          <p14:tracePt t="31088" x="1479550" y="3867150"/>
          <p14:tracePt t="31105" x="1397000" y="3898900"/>
          <p14:tracePt t="31122" x="1263650" y="3968750"/>
          <p14:tracePt t="31138" x="1200150" y="4013200"/>
          <p14:tracePt t="31155" x="1130300" y="4102100"/>
          <p14:tracePt t="31172" x="1085850" y="4203700"/>
          <p14:tracePt t="31188" x="1047750" y="4324350"/>
          <p14:tracePt t="31205" x="1035050" y="4514850"/>
          <p14:tracePt t="31222" x="1035050" y="4629150"/>
          <p14:tracePt t="31223" x="1041400" y="4686300"/>
          <p14:tracePt t="31238" x="1073150" y="4794250"/>
          <p14:tracePt t="31255" x="1098550" y="4876800"/>
          <p14:tracePt t="31272" x="1155700" y="4978400"/>
          <p14:tracePt t="31288" x="1187450" y="5016500"/>
          <p14:tracePt t="31305" x="1219200" y="5048250"/>
          <p14:tracePt t="31321" x="1308100" y="5099050"/>
          <p14:tracePt t="31338" x="1390650" y="5124450"/>
          <p14:tracePt t="31355" x="1504950" y="5149850"/>
          <p14:tracePt t="31372" x="1568450" y="5156200"/>
          <p14:tracePt t="31388" x="1631950" y="5156200"/>
          <p14:tracePt t="31405" x="1733550" y="5149850"/>
          <p14:tracePt t="31421" x="1803400" y="5130800"/>
          <p14:tracePt t="31438" x="1835150" y="5111750"/>
          <p14:tracePt t="31616" x="1809750" y="5092700"/>
          <p14:tracePt t="31622" x="1771650" y="5073650"/>
          <p14:tracePt t="31630" x="1720850" y="5060950"/>
          <p14:tracePt t="31638" x="1663700" y="5054600"/>
          <p14:tracePt t="31655" x="1485900" y="5060950"/>
          <p14:tracePt t="31671" x="1250950" y="5149850"/>
          <p14:tracePt t="31688" x="1130300" y="5207000"/>
          <p14:tracePt t="31705" x="1035050" y="5283200"/>
          <p14:tracePt t="31722" x="990600" y="5327650"/>
          <p14:tracePt t="31739" x="971550" y="5353050"/>
          <p14:tracePt t="31755" x="946150" y="5384800"/>
          <p14:tracePt t="31772" x="933450" y="5403850"/>
          <p14:tracePt t="31788" x="920750" y="5429250"/>
          <p14:tracePt t="31805" x="920750" y="5454650"/>
          <p14:tracePt t="31821" x="920750" y="5499100"/>
          <p14:tracePt t="31838" x="920750" y="5537200"/>
          <p14:tracePt t="31855" x="933450" y="5568950"/>
          <p14:tracePt t="31872" x="946150" y="5594350"/>
          <p14:tracePt t="31888" x="952500" y="5607050"/>
          <p14:tracePt t="31906" x="958850" y="5613400"/>
          <p14:tracePt t="31922" x="958850" y="5626100"/>
          <p14:tracePt t="31938" x="965200" y="5626100"/>
          <p14:tracePt t="31955" x="965200" y="5632450"/>
          <p14:tracePt t="34181" x="971550" y="5632450"/>
          <p14:tracePt t="34195" x="977900" y="5632450"/>
          <p14:tracePt t="34201" x="984250" y="5632450"/>
          <p14:tracePt t="34208" x="996950" y="5632450"/>
          <p14:tracePt t="34222" x="1035050" y="5632450"/>
          <p14:tracePt t="34238" x="1098550" y="5645150"/>
          <p14:tracePt t="34255" x="1206500" y="5657850"/>
          <p14:tracePt t="34271" x="1346200" y="5683250"/>
          <p14:tracePt t="34288" x="1390650" y="5695950"/>
          <p14:tracePt t="34305" x="1416050" y="5702300"/>
          <p14:tracePt t="34322" x="1422400" y="5708650"/>
          <p14:tracePt t="34338" x="1428750" y="5708650"/>
          <p14:tracePt t="34355" x="1435100" y="5708650"/>
          <p14:tracePt t="34372" x="1441450" y="5708650"/>
          <p14:tracePt t="34394" x="1447800" y="5708650"/>
          <p14:tracePt t="36974" x="1454150" y="5708650"/>
          <p14:tracePt t="36987" x="1466850" y="5708650"/>
          <p14:tracePt t="37001" x="1473200" y="5708650"/>
          <p14:tracePt t="37007" x="1479550" y="5708650"/>
          <p14:tracePt t="37022" x="1492250" y="5708650"/>
          <p14:tracePt t="37038" x="1498600" y="5702300"/>
          <p14:tracePt t="37055" x="1504950" y="5702300"/>
          <p14:tracePt t="37071" x="1511300" y="5702300"/>
          <p14:tracePt t="37105" x="1517650" y="5702300"/>
          <p14:tracePt t="37121" x="1543050" y="5702300"/>
          <p14:tracePt t="37138" x="1631950" y="5689600"/>
          <p14:tracePt t="37155" x="1695450" y="5689600"/>
          <p14:tracePt t="37171" x="1758950" y="5683250"/>
          <p14:tracePt t="37188" x="1797050" y="5676900"/>
          <p14:tracePt t="37205" x="1809750" y="5670550"/>
          <p14:tracePt t="37222" x="1822450" y="5664200"/>
          <p14:tracePt t="37238" x="1835150" y="5664200"/>
          <p14:tracePt t="37255" x="1892300" y="5645150"/>
          <p14:tracePt t="37271" x="2324100" y="5416550"/>
          <p14:tracePt t="37288" x="2540000" y="5289550"/>
          <p14:tracePt t="37305" x="2736850" y="5124450"/>
          <p14:tracePt t="37321" x="2813050" y="5010150"/>
          <p14:tracePt t="37338" x="2851150" y="4902200"/>
          <p14:tracePt t="37355" x="2851150" y="4851400"/>
          <p14:tracePt t="37371" x="2844800" y="4838700"/>
          <p14:tracePt t="37695" x="2851150" y="4826000"/>
          <p14:tracePt t="37702" x="2870200" y="4806950"/>
          <p14:tracePt t="37709" x="2908300" y="4762500"/>
          <p14:tracePt t="37722" x="2959100" y="4718050"/>
          <p14:tracePt t="37738" x="3111500" y="4552950"/>
          <p14:tracePt t="37755" x="3187700" y="4464050"/>
          <p14:tracePt t="37771" x="3276600" y="4381500"/>
          <p14:tracePt t="37788" x="3302000" y="4356100"/>
          <p14:tracePt t="37805" x="3340100" y="4324350"/>
          <p14:tracePt t="37821" x="3346450" y="4311650"/>
          <p14:tracePt t="37838" x="3359150" y="4305300"/>
          <p14:tracePt t="37855" x="3365500" y="4298950"/>
          <p14:tracePt t="37872" x="3371850" y="4298950"/>
          <p14:tracePt t="37888" x="3371850" y="4286250"/>
          <p14:tracePt t="37905" x="3378200" y="4286250"/>
          <p14:tracePt t="38026" x="3384550" y="4286250"/>
          <p14:tracePt t="38074" x="3397250" y="4279900"/>
          <p14:tracePt t="38080" x="3429000" y="4273550"/>
          <p14:tracePt t="38088" x="3530600" y="4254500"/>
          <p14:tracePt t="38105" x="4076700" y="4095750"/>
          <p14:tracePt t="38122" x="4832350" y="3968750"/>
          <p14:tracePt t="38138" x="4978400" y="3956050"/>
          <p14:tracePt t="38514" x="4991100" y="3956050"/>
          <p14:tracePt t="38520" x="5010150" y="3943350"/>
          <p14:tracePt t="38528" x="5048250" y="3930650"/>
          <p14:tracePt t="38538" x="5067300" y="3917950"/>
          <p14:tracePt t="38555" x="5118100" y="3892550"/>
          <p14:tracePt t="38571" x="5130800" y="3892550"/>
          <p14:tracePt t="38588" x="5130800" y="3886200"/>
          <p14:tracePt t="38605" x="5137150" y="3886200"/>
          <p14:tracePt t="38658" x="5137150" y="3879850"/>
          <p14:tracePt t="38665" x="5130800" y="3879850"/>
          <p14:tracePt t="38672" x="5111750" y="3873500"/>
          <p14:tracePt t="38688" x="5073650" y="3867150"/>
          <p14:tracePt t="38705" x="5035550" y="3854450"/>
          <p14:tracePt t="38721" x="4965700" y="3854450"/>
          <p14:tracePt t="38738" x="4933950" y="3854450"/>
          <p14:tracePt t="38755" x="4895850" y="3854450"/>
          <p14:tracePt t="38771" x="4870450" y="3860800"/>
          <p14:tracePt t="38788" x="4832350" y="3873500"/>
          <p14:tracePt t="38805" x="4756150" y="3905250"/>
          <p14:tracePt t="38821" x="4724400" y="3917950"/>
          <p14:tracePt t="38838" x="4705350" y="3937000"/>
          <p14:tracePt t="38855" x="4692650" y="3943350"/>
          <p14:tracePt t="38872" x="4686300" y="3949700"/>
          <p14:tracePt t="38888" x="4673600" y="3949700"/>
          <p14:tracePt t="38905" x="4673600" y="3956050"/>
          <p14:tracePt t="38921" x="4667250" y="3968750"/>
          <p14:tracePt t="38938" x="4667250" y="3987800"/>
          <p14:tracePt t="38955" x="4660900" y="4006850"/>
          <p14:tracePt t="38971" x="4660900" y="4019550"/>
          <p14:tracePt t="38988" x="4660900" y="4032250"/>
          <p14:tracePt t="39005" x="4660900" y="4038600"/>
          <p14:tracePt t="39038" x="4667250" y="4057650"/>
          <p14:tracePt t="39055" x="4692650" y="4089400"/>
          <p14:tracePt t="39071" x="4756150" y="4171950"/>
          <p14:tracePt t="39088" x="4794250" y="4216400"/>
          <p14:tracePt t="39105" x="4819650" y="4248150"/>
          <p14:tracePt t="39121" x="4826000" y="4254500"/>
          <p14:tracePt t="39138" x="4832350" y="4260850"/>
          <p14:tracePt t="39155" x="4838700" y="4260850"/>
          <p14:tracePt t="39171" x="4845050" y="4260850"/>
          <p14:tracePt t="39188" x="4927600" y="4267200"/>
          <p14:tracePt t="39205" x="5054600" y="4267200"/>
          <p14:tracePt t="39222" x="5232400" y="4267200"/>
          <p14:tracePt t="39238" x="5295900" y="4267200"/>
          <p14:tracePt t="39255" x="5340350" y="4260850"/>
          <p14:tracePt t="39271" x="5410200" y="4248150"/>
          <p14:tracePt t="39288" x="5467350" y="4222750"/>
          <p14:tracePt t="39305" x="5543550" y="4178300"/>
          <p14:tracePt t="39321" x="5594350" y="4140200"/>
          <p14:tracePt t="39338" x="5613400" y="4114800"/>
          <p14:tracePt t="39355" x="5638800" y="4076700"/>
          <p14:tracePt t="39371" x="5645150" y="4044950"/>
          <p14:tracePt t="39388" x="5645150" y="4000500"/>
          <p14:tracePt t="39405" x="5632450" y="3968750"/>
          <p14:tracePt t="39422" x="5575300" y="3898900"/>
          <p14:tracePt t="39438" x="5480050" y="3829050"/>
          <p14:tracePt t="39455" x="5353050" y="3765550"/>
          <p14:tracePt t="39471" x="5130800" y="3702050"/>
          <p14:tracePt t="39488" x="5029200" y="3683000"/>
          <p14:tracePt t="39505" x="4883150" y="3676650"/>
          <p14:tracePt t="39521" x="4794250" y="3683000"/>
          <p14:tracePt t="39539" x="4692650" y="3714750"/>
          <p14:tracePt t="39555" x="4648200" y="3733800"/>
          <p14:tracePt t="39572" x="4610100" y="3746500"/>
          <p14:tracePt t="39588" x="4552950" y="3784600"/>
          <p14:tracePt t="39605" x="4521200" y="3810000"/>
          <p14:tracePt t="39621" x="4451350" y="3854450"/>
          <p14:tracePt t="39639" x="4432300" y="3867150"/>
          <p14:tracePt t="39655" x="4406900" y="3892550"/>
          <p14:tracePt t="39671" x="4387850" y="3905250"/>
          <p14:tracePt t="39688" x="4368800" y="3917950"/>
          <p14:tracePt t="39705" x="4349750" y="3943350"/>
          <p14:tracePt t="39721" x="4330700" y="3956050"/>
          <p14:tracePt t="39738" x="4311650" y="3975100"/>
          <p14:tracePt t="39755" x="4298950" y="3994150"/>
          <p14:tracePt t="39771" x="4292600" y="4006850"/>
          <p14:tracePt t="39788" x="4279900" y="4013200"/>
          <p14:tracePt t="39805" x="4279900" y="4025900"/>
          <p14:tracePt t="40234" x="4273550" y="4025900"/>
          <p14:tracePt t="40240" x="4267200" y="4025900"/>
          <p14:tracePt t="40247" x="4260850" y="4025900"/>
          <p14:tracePt t="40255" x="4260850" y="4019550"/>
          <p14:tracePt t="40272" x="4248150" y="4019550"/>
          <p14:tracePt t="40288" x="4241800" y="4013200"/>
          <p14:tracePt t="40305" x="4229100" y="4000500"/>
          <p14:tracePt t="40321" x="4203700" y="3994150"/>
          <p14:tracePt t="40338" x="4171950" y="3981450"/>
          <p14:tracePt t="40355" x="4159250" y="3975100"/>
          <p14:tracePt t="40371" x="4146550" y="3968750"/>
          <p14:tracePt t="40388" x="4133850" y="3968750"/>
          <p14:tracePt t="40405" x="4121150" y="3968750"/>
          <p14:tracePt t="40421" x="4108450" y="3968750"/>
          <p14:tracePt t="40439" x="4070350" y="3968750"/>
          <p14:tracePt t="40455" x="4057650" y="3968750"/>
          <p14:tracePt t="40471" x="4044950" y="3968750"/>
          <p14:tracePt t="40488" x="4025900" y="3975100"/>
          <p14:tracePt t="40505" x="4019550" y="3981450"/>
          <p14:tracePt t="40522" x="4006850" y="3994150"/>
          <p14:tracePt t="40538" x="3994150" y="4013200"/>
          <p14:tracePt t="40555" x="3981450" y="4025900"/>
          <p14:tracePt t="40571" x="3962400" y="4070350"/>
          <p14:tracePt t="40588" x="3949700" y="4133850"/>
          <p14:tracePt t="40605" x="3937000" y="4191000"/>
          <p14:tracePt t="40621" x="3937000" y="4210050"/>
          <p14:tracePt t="40638" x="3937000" y="4241800"/>
          <p14:tracePt t="40655" x="3937000" y="4292600"/>
          <p14:tracePt t="40672" x="3937000" y="4311650"/>
          <p14:tracePt t="40688" x="3937000" y="4330700"/>
          <p14:tracePt t="40705" x="3943350" y="4349750"/>
          <p14:tracePt t="40721" x="3994150" y="4451350"/>
          <p14:tracePt t="40738" x="4044950" y="4540250"/>
          <p14:tracePt t="40755" x="4108450" y="4610100"/>
          <p14:tracePt t="40757" x="4133850" y="4635500"/>
          <p14:tracePt t="40771" x="4184650" y="4692650"/>
          <p14:tracePt t="40788" x="4229100" y="4737100"/>
          <p14:tracePt t="40804" x="4273550" y="4775200"/>
          <p14:tracePt t="40821" x="4305300" y="4794250"/>
          <p14:tracePt t="40839" x="4349750" y="4819650"/>
          <p14:tracePt t="40855" x="4387850" y="4826000"/>
          <p14:tracePt t="40871" x="4432300" y="4832350"/>
          <p14:tracePt t="40888" x="4495800" y="4826000"/>
          <p14:tracePt t="40905" x="4533900" y="4819650"/>
          <p14:tracePt t="40921" x="4584700" y="4800600"/>
          <p14:tracePt t="40938" x="4610100" y="4787900"/>
          <p14:tracePt t="40955" x="4660900" y="4762500"/>
          <p14:tracePt t="40971" x="4679950" y="4749800"/>
          <p14:tracePt t="40988" x="4692650" y="4743450"/>
          <p14:tracePt t="41005" x="4711700" y="4724400"/>
          <p14:tracePt t="41022" x="4718050" y="4705350"/>
          <p14:tracePt t="41038" x="4730750" y="4654550"/>
          <p14:tracePt t="41055" x="4730750" y="4603750"/>
          <p14:tracePt t="41072" x="4730750" y="4540250"/>
          <p14:tracePt t="41088" x="4699000" y="4457700"/>
          <p14:tracePt t="41105" x="4679950" y="4419600"/>
          <p14:tracePt t="41121" x="4629150" y="4362450"/>
          <p14:tracePt t="41138" x="4584700" y="4298950"/>
          <p14:tracePt t="41155" x="4476750" y="4203700"/>
          <p14:tracePt t="41171" x="4406900" y="4152900"/>
          <p14:tracePt t="41188" x="4337050" y="4095750"/>
          <p14:tracePt t="41205" x="4292600" y="4064000"/>
          <p14:tracePt t="41221" x="4273550" y="4051300"/>
          <p14:tracePt t="41238" x="4235450" y="4044950"/>
          <p14:tracePt t="41255" x="4197350" y="4032250"/>
          <p14:tracePt t="41272" x="4140200" y="4032250"/>
          <p14:tracePt t="41288" x="4083050" y="4025900"/>
          <p14:tracePt t="41305" x="4019550" y="4025900"/>
          <p14:tracePt t="41321" x="3962400" y="4032250"/>
          <p14:tracePt t="41338" x="3937000" y="4032250"/>
          <p14:tracePt t="41355" x="3917950" y="4044950"/>
          <p14:tracePt t="41371" x="3898900" y="4057650"/>
          <p14:tracePt t="41388" x="3879850" y="4070350"/>
          <p14:tracePt t="41405" x="3860800" y="4089400"/>
          <p14:tracePt t="41421" x="3841750" y="4133850"/>
          <p14:tracePt t="41438" x="3810000" y="4235450"/>
          <p14:tracePt t="41455" x="3810000" y="4311650"/>
          <p14:tracePt t="41471" x="3822700" y="4413250"/>
          <p14:tracePt t="41488" x="3848100" y="4483100"/>
          <p14:tracePt t="41505" x="3892550" y="4559300"/>
          <p14:tracePt t="41521" x="3930650" y="4610100"/>
          <p14:tracePt t="41539" x="3962400" y="4641850"/>
          <p14:tracePt t="41555" x="4025900" y="4686300"/>
          <p14:tracePt t="41571" x="4076700" y="4711700"/>
          <p14:tracePt t="41588" x="4152900" y="4743450"/>
          <p14:tracePt t="41605" x="4203700" y="4762500"/>
          <p14:tracePt t="41621" x="4260850" y="4775200"/>
          <p14:tracePt t="41638" x="4343400" y="4800600"/>
          <p14:tracePt t="41655" x="4375150" y="4800600"/>
          <p14:tracePt t="41671" x="4419600" y="4800600"/>
          <p14:tracePt t="41688" x="4438650" y="4800600"/>
          <p14:tracePt t="41705" x="4451350" y="4800600"/>
          <p14:tracePt t="41721" x="4464050" y="4800600"/>
          <p14:tracePt t="41740" x="4483100" y="4794250"/>
          <p14:tracePt t="41755" x="4502150" y="4781550"/>
          <p14:tracePt t="41771" x="4533900" y="4749800"/>
          <p14:tracePt t="41788" x="4591050" y="4699000"/>
          <p14:tracePt t="41805" x="4648200" y="4648200"/>
          <p14:tracePt t="41822" x="4718050" y="4559300"/>
          <p14:tracePt t="41839" x="4749800" y="4508500"/>
          <p14:tracePt t="41855" x="4768850" y="4464050"/>
          <p14:tracePt t="41871" x="4781550" y="4419600"/>
          <p14:tracePt t="41888" x="4787900" y="4387850"/>
          <p14:tracePt t="41905" x="4787900" y="4356100"/>
          <p14:tracePt t="41921" x="4787900" y="4330700"/>
          <p14:tracePt t="41938" x="4762500" y="4292600"/>
          <p14:tracePt t="41955" x="4730750" y="4260850"/>
          <p14:tracePt t="41971" x="4692650" y="4216400"/>
          <p14:tracePt t="41988" x="4616450" y="4146550"/>
          <p14:tracePt t="42005" x="4584700" y="4114800"/>
          <p14:tracePt t="42021" x="4495800" y="4070350"/>
          <p14:tracePt t="42038" x="4432300" y="4032250"/>
          <p14:tracePt t="42055" x="4356100" y="4000500"/>
          <p14:tracePt t="42071" x="4292600" y="3975100"/>
          <p14:tracePt t="42088" x="4267200" y="3968750"/>
          <p14:tracePt t="42105" x="4216400" y="3956050"/>
          <p14:tracePt t="42121" x="4178300" y="3956050"/>
          <p14:tracePt t="42138" x="4102100" y="3956050"/>
          <p14:tracePt t="42155" x="4032250" y="3962400"/>
          <p14:tracePt t="42171" x="3975100" y="3975100"/>
          <p14:tracePt t="42188" x="3917950" y="4000500"/>
          <p14:tracePt t="42205" x="3892550" y="4019550"/>
          <p14:tracePt t="42221" x="3860800" y="4044950"/>
          <p14:tracePt t="42239" x="3841750" y="4064000"/>
          <p14:tracePt t="42241" x="3829050" y="4089400"/>
          <p14:tracePt t="42255" x="3816350" y="4108450"/>
          <p14:tracePt t="42271" x="3810000" y="4121150"/>
          <p14:tracePt t="42288" x="3810000" y="4127500"/>
          <p14:tracePt t="42305" x="3797300" y="4140200"/>
          <p14:tracePt t="42321" x="3797300" y="4146550"/>
          <p14:tracePt t="42338" x="3797300" y="4184650"/>
          <p14:tracePt t="42355" x="3803650" y="4235450"/>
          <p14:tracePt t="42371" x="3816350" y="4273550"/>
          <p14:tracePt t="42388" x="3816350" y="4292600"/>
          <p14:tracePt t="42405" x="3822700" y="4298950"/>
          <p14:tracePt t="42421" x="3822700" y="4311650"/>
          <p14:tracePt t="42440" x="3829050" y="4318000"/>
          <p14:tracePt t="42455" x="3835400" y="4330700"/>
          <p14:tracePt t="42471" x="3854450" y="4356100"/>
          <p14:tracePt t="42488" x="3892550" y="4413250"/>
          <p14:tracePt t="42505" x="3956050" y="4495800"/>
          <p14:tracePt t="42521" x="3987800" y="4527550"/>
          <p14:tracePt t="42538" x="4013200" y="4552950"/>
          <p14:tracePt t="42555" x="4019550" y="4559300"/>
          <p14:tracePt t="42572" x="4025900" y="4572000"/>
          <p14:tracePt t="42588" x="4032250" y="4578350"/>
          <p14:tracePt t="42621" x="4038600" y="4584700"/>
          <p14:tracePt t="42638" x="4044950" y="4584700"/>
          <p14:tracePt t="42689" x="4057650" y="4591050"/>
          <p14:tracePt t="42695" x="4064000" y="4597400"/>
          <p14:tracePt t="42704" x="4076700" y="4610100"/>
          <p14:tracePt t="42721" x="4114800" y="4629150"/>
          <p14:tracePt t="42739" x="4140200" y="4648200"/>
          <p14:tracePt t="42755" x="4146550" y="4654550"/>
          <p14:tracePt t="42771" x="4159250" y="4660900"/>
          <p14:tracePt t="42788" x="4159250" y="4667250"/>
          <p14:tracePt t="42805" x="4165600" y="4667250"/>
          <p14:tracePt t="42821" x="4171950" y="4667250"/>
          <p14:tracePt t="42861" x="4178300" y="4667250"/>
          <p14:tracePt t="42888" x="4184650" y="4673600"/>
          <p14:tracePt t="42895" x="4191000" y="4673600"/>
          <p14:tracePt t="42905" x="4203700" y="4679950"/>
          <p14:tracePt t="42921" x="4241800" y="4692650"/>
          <p14:tracePt t="42939" x="4305300" y="4718050"/>
          <p14:tracePt t="42955" x="4362450" y="4730750"/>
          <p14:tracePt t="42971" x="4406900" y="4743450"/>
          <p14:tracePt t="42988" x="4425950" y="4743450"/>
          <p14:tracePt t="43005" x="4438650" y="4743450"/>
          <p14:tracePt t="43021" x="4445000" y="4743450"/>
          <p14:tracePt t="43038" x="4457700" y="4743450"/>
          <p14:tracePt t="43055" x="4464050" y="4743450"/>
          <p14:tracePt t="43088" x="4470400" y="4743450"/>
          <p14:tracePt t="43105" x="4483100" y="4737100"/>
          <p14:tracePt t="43121" x="4521200" y="4711700"/>
          <p14:tracePt t="43138" x="4546600" y="4679950"/>
          <p14:tracePt t="43154" x="4584700" y="4648200"/>
          <p14:tracePt t="43171" x="4629150" y="4597400"/>
          <p14:tracePt t="43188" x="4654550" y="4565650"/>
          <p14:tracePt t="43204" x="4686300" y="4527550"/>
          <p14:tracePt t="43221" x="4692650" y="4514850"/>
          <p14:tracePt t="43239" x="4705350" y="4483100"/>
          <p14:tracePt t="43255" x="4711700" y="4470400"/>
          <p14:tracePt t="43271" x="4718050" y="4438650"/>
          <p14:tracePt t="43288" x="4724400" y="4387850"/>
          <p14:tracePt t="43305" x="4724400" y="4349750"/>
          <p14:tracePt t="43321" x="4686300" y="4273550"/>
          <p14:tracePt t="43338" x="4641850" y="4210050"/>
          <p14:tracePt t="43355" x="4584700" y="4152900"/>
          <p14:tracePt t="43371" x="4476750" y="4083050"/>
          <p14:tracePt t="43388" x="4394200" y="4032250"/>
          <p14:tracePt t="43404" x="4260850" y="3962400"/>
          <p14:tracePt t="43421" x="4178300" y="3917950"/>
          <p14:tracePt t="43439" x="4102100" y="3886200"/>
          <p14:tracePt t="43455" x="4044950" y="3860800"/>
          <p14:tracePt t="43471" x="3994150" y="3854450"/>
          <p14:tracePt t="43488" x="3937000" y="3848100"/>
          <p14:tracePt t="43505" x="3911600" y="3848100"/>
          <p14:tracePt t="43521" x="3879850" y="3860800"/>
          <p14:tracePt t="43538" x="3854450" y="3873500"/>
          <p14:tracePt t="43555" x="3803650" y="3930650"/>
          <p14:tracePt t="43571" x="3752850" y="4025900"/>
          <p14:tracePt t="43588" x="3727450" y="4146550"/>
          <p14:tracePt t="43605" x="3733800" y="4330700"/>
          <p14:tracePt t="43621" x="3759200" y="4438650"/>
          <p14:tracePt t="43639" x="3797300" y="4546600"/>
          <p14:tracePt t="43655" x="3829050" y="4603750"/>
          <p14:tracePt t="43671" x="3860800" y="4641850"/>
          <p14:tracePt t="43688" x="3911600" y="4686300"/>
          <p14:tracePt t="43705" x="3943350" y="4705350"/>
          <p14:tracePt t="43721" x="4013200" y="4737100"/>
          <p14:tracePt t="43738" x="4044950" y="4743450"/>
          <p14:tracePt t="43754" x="4089400" y="4749800"/>
          <p14:tracePt t="43771" x="4102100" y="4756150"/>
          <p14:tracePt t="43788" x="4114800" y="4756150"/>
          <p14:tracePt t="43805" x="4133850" y="4762500"/>
          <p14:tracePt t="43821" x="4140200" y="4762500"/>
          <p14:tracePt t="43838" x="4152900" y="4775200"/>
          <p14:tracePt t="44299" x="4254500" y="4730750"/>
          <p14:tracePt t="44305" x="4432300" y="4667250"/>
          <p14:tracePt t="44312" x="4610100" y="4610100"/>
          <p14:tracePt t="44321" x="4762500" y="4572000"/>
          <p14:tracePt t="44339" x="5073650" y="4521200"/>
          <p14:tracePt t="44355" x="5467350" y="4502150"/>
          <p14:tracePt t="44371" x="5664200" y="4502150"/>
          <p14:tracePt t="44388" x="5892800" y="4514850"/>
          <p14:tracePt t="44405" x="5988050" y="4533900"/>
          <p14:tracePt t="44876" x="5994400" y="4533900"/>
          <p14:tracePt t="44882" x="6007100" y="4533900"/>
          <p14:tracePt t="44890" x="6026150" y="4533900"/>
          <p14:tracePt t="44904" x="6070600" y="4546600"/>
          <p14:tracePt t="44921" x="6134100" y="4552950"/>
          <p14:tracePt t="44938" x="6203950" y="4559300"/>
          <p14:tracePt t="44955" x="6248400" y="4565650"/>
          <p14:tracePt t="44971" x="6311900" y="4565650"/>
          <p14:tracePt t="44988" x="6419850" y="4572000"/>
          <p14:tracePt t="45005" x="6464300" y="4578350"/>
          <p14:tracePt t="45021" x="6502400" y="4578350"/>
          <p14:tracePt t="45038" x="6521450" y="4578350"/>
          <p14:tracePt t="45055" x="6534150" y="4578350"/>
          <p14:tracePt t="45071" x="6540500" y="4578350"/>
          <p14:tracePt t="45088" x="6553200" y="4578350"/>
          <p14:tracePt t="45104" x="6559550" y="4578350"/>
          <p14:tracePt t="45138" x="6565900" y="4578350"/>
          <p14:tracePt t="45240" x="6572250" y="4578350"/>
          <p14:tracePt t="45254" x="6578600" y="4578350"/>
          <p14:tracePt t="45288" x="6584950" y="4578350"/>
          <p14:tracePt t="45722" x="6578600" y="4572000"/>
          <p14:tracePt t="45736" x="6572250" y="4565650"/>
          <p14:tracePt t="45763" x="6565900" y="4565650"/>
          <p14:tracePt t="45770" x="6559550" y="4559300"/>
          <p14:tracePt t="45777" x="6553200" y="4559300"/>
          <p14:tracePt t="45788" x="6546850" y="4552950"/>
          <p14:tracePt t="45804" x="6464300" y="4508500"/>
          <p14:tracePt t="45821" x="6369050" y="4470400"/>
          <p14:tracePt t="45838" x="6292850" y="4438650"/>
          <p14:tracePt t="45855" x="6254750" y="4425950"/>
          <p14:tracePt t="45871" x="6210300" y="4413250"/>
          <p14:tracePt t="45888" x="6153150" y="4394200"/>
          <p14:tracePt t="45905" x="6108700" y="4387850"/>
          <p14:tracePt t="45921" x="6032500" y="4375150"/>
          <p14:tracePt t="45938" x="5969000" y="4368800"/>
          <p14:tracePt t="45955" x="5911850" y="4362450"/>
          <p14:tracePt t="45971" x="5835650" y="4362450"/>
          <p14:tracePt t="45988" x="5797550" y="4362450"/>
          <p14:tracePt t="46004" x="5734050" y="4362450"/>
          <p14:tracePt t="46021" x="5689600" y="4368800"/>
          <p14:tracePt t="46038" x="5651500" y="4368800"/>
          <p14:tracePt t="46055" x="5632450" y="4375150"/>
          <p14:tracePt t="46071" x="5619750" y="4381500"/>
          <p14:tracePt t="46088" x="5588000" y="4394200"/>
          <p14:tracePt t="46104" x="5568950" y="4419600"/>
          <p14:tracePt t="46121" x="5499100" y="4514850"/>
          <p14:tracePt t="46138" x="5448300" y="4622800"/>
          <p14:tracePt t="46155" x="5397500" y="4749800"/>
          <p14:tracePt t="46171" x="5378450" y="4787900"/>
          <p14:tracePt t="46188" x="5365750" y="4819650"/>
          <p14:tracePt t="46204" x="5359400" y="4845050"/>
          <p14:tracePt t="46221" x="5353050" y="4851400"/>
          <p14:tracePt t="46238" x="5353050" y="4864100"/>
          <p14:tracePt t="46255" x="5353050" y="4883150"/>
          <p14:tracePt t="46271" x="5365750" y="4933950"/>
          <p14:tracePt t="46288" x="5378450" y="4984750"/>
          <p14:tracePt t="46305" x="5397500" y="5029200"/>
          <p14:tracePt t="46321" x="5422900" y="5092700"/>
          <p14:tracePt t="46338" x="5435600" y="5124450"/>
          <p14:tracePt t="46355" x="5454650" y="5162550"/>
          <p14:tracePt t="46371" x="5473700" y="5194300"/>
          <p14:tracePt t="46389" x="5505450" y="5232400"/>
          <p14:tracePt t="46404" x="5530850" y="5251450"/>
          <p14:tracePt t="46421" x="5562600" y="5270500"/>
          <p14:tracePt t="46438" x="5626100" y="5302250"/>
          <p14:tracePt t="46455" x="5664200" y="5321300"/>
          <p14:tracePt t="46471" x="5740400" y="5346700"/>
          <p14:tracePt t="46488" x="5797550" y="5359400"/>
          <p14:tracePt t="46505" x="5835650" y="5365750"/>
          <p14:tracePt t="46521" x="5886450" y="5378450"/>
          <p14:tracePt t="46538" x="5924550" y="5384800"/>
          <p14:tracePt t="46555" x="5981700" y="5403850"/>
          <p14:tracePt t="46571" x="6026150" y="5403850"/>
          <p14:tracePt t="46588" x="6102350" y="5403850"/>
          <p14:tracePt t="46605" x="6165850" y="5397500"/>
          <p14:tracePt t="46621" x="6343650" y="5372100"/>
          <p14:tracePt t="46638" x="6540500" y="5346700"/>
          <p14:tracePt t="46655" x="6591300" y="5334000"/>
          <p14:tracePt t="46671" x="6616700" y="5314950"/>
          <p14:tracePt t="46688" x="6629400" y="5302250"/>
          <p14:tracePt t="46705" x="6680200" y="5283200"/>
          <p14:tracePt t="46721" x="6680200" y="5257800"/>
          <p14:tracePt t="46738" x="6680200" y="5232400"/>
          <p14:tracePt t="46755" x="6680200" y="5194300"/>
          <p14:tracePt t="46771" x="6680200" y="5175250"/>
          <p14:tracePt t="46788" x="6680200" y="5156200"/>
          <p14:tracePt t="46805" x="6680200" y="5149850"/>
          <p14:tracePt t="46822" x="6680200" y="5137150"/>
          <p14:tracePt t="46838" x="6680200" y="5130800"/>
          <p14:tracePt t="47181" x="6673850" y="5124450"/>
          <p14:tracePt t="47187" x="6661150" y="5118100"/>
          <p14:tracePt t="47194" x="6648450" y="5105400"/>
          <p14:tracePt t="47205" x="6629400" y="5092700"/>
          <p14:tracePt t="47222" x="6591300" y="5060950"/>
          <p14:tracePt t="47238" x="6572250" y="5029200"/>
          <p14:tracePt t="47255" x="6546850" y="5003800"/>
          <p14:tracePt t="47257" x="6534150" y="4997450"/>
          <p14:tracePt t="47271" x="6508750" y="4978400"/>
          <p14:tracePt t="47288" x="6483350" y="4953000"/>
          <p14:tracePt t="47305" x="6438900" y="4908550"/>
          <p14:tracePt t="47321" x="6413500" y="4883150"/>
          <p14:tracePt t="47338" x="6381750" y="4857750"/>
          <p14:tracePt t="47354" x="6330950" y="4813300"/>
          <p14:tracePt t="47371" x="6273800" y="4781550"/>
          <p14:tracePt t="47388" x="6159500" y="4705350"/>
          <p14:tracePt t="47405" x="6083300" y="4660900"/>
          <p14:tracePt t="47421" x="5943600" y="4572000"/>
          <p14:tracePt t="47438" x="5873750" y="4540250"/>
          <p14:tracePt t="47455" x="5803900" y="4508500"/>
          <p14:tracePt t="47471" x="5734050" y="4483100"/>
          <p14:tracePt t="47488" x="5702300" y="4476750"/>
          <p14:tracePt t="47505" x="5664200" y="4470400"/>
          <p14:tracePt t="47779" x="5657850" y="4470400"/>
          <p14:tracePt t="47786" x="5645150" y="4483100"/>
          <p14:tracePt t="47792" x="5619750" y="4508500"/>
          <p14:tracePt t="47805" x="5588000" y="4540250"/>
          <p14:tracePt t="47821" x="5448300" y="4667250"/>
          <p14:tracePt t="47838" x="5359400" y="4762500"/>
          <p14:tracePt t="47855" x="5245100" y="4876800"/>
          <p14:tracePt t="47871" x="5200650" y="4933950"/>
          <p14:tracePt t="47888" x="5168900" y="4978400"/>
          <p14:tracePt t="47905" x="5118100" y="5060950"/>
          <p14:tracePt t="47921" x="5080000" y="5118100"/>
          <p14:tracePt t="47938" x="5048250" y="5181600"/>
          <p14:tracePt t="47955" x="5029200" y="5226050"/>
          <p14:tracePt t="47971" x="5016500" y="5283200"/>
          <p14:tracePt t="47988" x="5010150" y="5308600"/>
          <p14:tracePt t="48005" x="5003800" y="5327650"/>
          <p14:tracePt t="48022" x="5003800" y="5340350"/>
          <p14:tracePt t="48038" x="5003800" y="5346700"/>
          <p14:tracePt t="48055" x="5003800" y="5365750"/>
          <p14:tracePt t="48072" x="5010150" y="5391150"/>
          <p14:tracePt t="48088" x="5073650" y="5480050"/>
          <p14:tracePt t="48105" x="5124450" y="5543550"/>
          <p14:tracePt t="48121" x="5168900" y="5594350"/>
          <p14:tracePt t="48138" x="5219700" y="5657850"/>
          <p14:tracePt t="48155" x="5245100" y="5676900"/>
          <p14:tracePt t="48171" x="5276850" y="5702300"/>
          <p14:tracePt t="48188" x="5308600" y="5721350"/>
          <p14:tracePt t="48205" x="5353050" y="5740400"/>
          <p14:tracePt t="48221" x="5391150" y="5753100"/>
          <p14:tracePt t="48238" x="5422900" y="5753100"/>
          <p14:tracePt t="48591" x="5454650" y="5797550"/>
          <p14:tracePt t="48598" x="5499100" y="5848350"/>
          <p14:tracePt t="48604" x="5537200" y="5892800"/>
          <p14:tracePt t="48621" x="5607050" y="5956300"/>
          <p14:tracePt t="48638" x="5683250" y="6007100"/>
          <p14:tracePt t="48655" x="5734050" y="6032500"/>
          <p14:tracePt t="48671" x="5797550" y="6045200"/>
          <p14:tracePt t="48688" x="5905500" y="6051550"/>
          <p14:tracePt t="48705" x="6013450" y="6051550"/>
          <p14:tracePt t="48721" x="6178550" y="6007100"/>
          <p14:tracePt t="48738" x="6292850" y="5969000"/>
          <p14:tracePt t="48756" x="6381750" y="5930900"/>
          <p14:tracePt t="48771" x="6496050" y="5873750"/>
          <p14:tracePt t="48788" x="6559550" y="5842000"/>
          <p14:tracePt t="48790" x="6584950" y="5829300"/>
          <p14:tracePt t="48805" x="6616700" y="5803900"/>
          <p14:tracePt t="48821" x="6642100" y="5791200"/>
          <p14:tracePt t="48838" x="6661150" y="5778500"/>
          <p14:tracePt t="48855" x="6673850" y="5759450"/>
          <p14:tracePt t="48871" x="6686550" y="5734050"/>
          <p14:tracePt t="48888" x="6686550" y="5664200"/>
          <p14:tracePt t="48905" x="6680200" y="5594350"/>
          <p14:tracePt t="48921" x="6591300" y="5467350"/>
          <p14:tracePt t="48938" x="6527800" y="5391150"/>
          <p14:tracePt t="48956" x="6438900" y="5308600"/>
          <p14:tracePt t="48971" x="6343650" y="5264150"/>
          <p14:tracePt t="48988" x="6223000" y="5219700"/>
          <p14:tracePt t="49004" x="5937250" y="5181600"/>
          <p14:tracePt t="49021" x="5753100" y="5181600"/>
          <p14:tracePt t="49038" x="5448300" y="5264150"/>
          <p14:tracePt t="49055" x="5257800" y="5340350"/>
          <p14:tracePt t="49071" x="5156200" y="5397500"/>
          <p14:tracePt t="49088" x="5060950" y="5480050"/>
          <p14:tracePt t="49105" x="5016500" y="5524500"/>
          <p14:tracePt t="49121" x="4984750" y="5575300"/>
          <p14:tracePt t="49138" x="4984750" y="5600700"/>
          <p14:tracePt t="49155" x="4984750" y="5638800"/>
          <p14:tracePt t="49171" x="5022850" y="5721350"/>
          <p14:tracePt t="49188" x="5111750" y="5797550"/>
          <p14:tracePt t="49204" x="5321300" y="5899150"/>
          <p14:tracePt t="49221" x="5461000" y="5930900"/>
          <p14:tracePt t="49238" x="5626100" y="5930900"/>
          <p14:tracePt t="49256" x="5721350" y="5918200"/>
          <p14:tracePt t="49272" x="5797550" y="5905500"/>
          <p14:tracePt t="49288" x="5892800" y="5886450"/>
          <p14:tracePt t="49304" x="5962650" y="5873750"/>
          <p14:tracePt t="49321" x="6057900" y="5854700"/>
          <p14:tracePt t="49338" x="6096000" y="5842000"/>
          <p14:tracePt t="49355" x="6140450" y="5816600"/>
          <p14:tracePt t="49371" x="6165850" y="5797550"/>
          <p14:tracePt t="49388" x="6191250" y="5772150"/>
          <p14:tracePt t="49405" x="6223000" y="5727700"/>
          <p14:tracePt t="49421" x="6242050" y="5702300"/>
          <p14:tracePt t="49438" x="6254750" y="5657850"/>
          <p14:tracePt t="49455" x="6261100" y="5632450"/>
          <p14:tracePt t="49472" x="6261100" y="5568950"/>
          <p14:tracePt t="49488" x="6254750" y="5505450"/>
          <p14:tracePt t="49505" x="6242050" y="5441950"/>
          <p14:tracePt t="49521" x="6210300" y="5359400"/>
          <p14:tracePt t="49538" x="6191250" y="5321300"/>
          <p14:tracePt t="49555" x="6146800" y="5245100"/>
          <p14:tracePt t="49571" x="6096000" y="5187950"/>
          <p14:tracePt t="49589" x="6038850" y="5105400"/>
          <p14:tracePt t="49604" x="6019800" y="5073650"/>
          <p14:tracePt t="49621" x="6007100" y="5054600"/>
          <p14:tracePt t="49638" x="5994400" y="5029200"/>
          <p14:tracePt t="49655" x="5981700" y="4978400"/>
          <p14:tracePt t="49671" x="5962650" y="4933950"/>
          <p14:tracePt t="49688" x="5956300" y="4908550"/>
          <p14:tracePt t="49704" x="5956300" y="4889500"/>
          <p14:tracePt t="49721" x="5949950" y="4851400"/>
          <p14:tracePt t="49738" x="5943600" y="4832350"/>
          <p14:tracePt t="49754" x="5930900" y="4819650"/>
          <p14:tracePt t="49771" x="5930900" y="4813300"/>
          <p14:tracePt t="49981" x="5918200" y="4813300"/>
          <p14:tracePt t="49988" x="5899150" y="4813300"/>
          <p14:tracePt t="49994" x="5880100" y="4813300"/>
          <p14:tracePt t="50005" x="5861050" y="4819650"/>
          <p14:tracePt t="50022" x="5797550" y="4826000"/>
          <p14:tracePt t="50038" x="5772150" y="4832350"/>
          <p14:tracePt t="50054" x="5746750" y="4832350"/>
          <p14:tracePt t="50071" x="5708650" y="4838700"/>
          <p14:tracePt t="50088" x="5689600" y="4838700"/>
          <p14:tracePt t="50104" x="5670550" y="4838700"/>
          <p14:tracePt t="50121" x="5664200" y="4838700"/>
          <p14:tracePt t="50138" x="5657850" y="4838700"/>
          <p14:tracePt t="50156" x="5651500" y="4838700"/>
          <p14:tracePt t="50174" x="5651500" y="4832350"/>
          <p14:tracePt t="50208" x="5651500" y="4826000"/>
          <p14:tracePt t="50222" x="5657850" y="4819650"/>
          <p14:tracePt t="50228" x="5670550" y="4819650"/>
          <p14:tracePt t="50238" x="5715000" y="4813300"/>
          <p14:tracePt t="50255" x="5924550" y="4762500"/>
          <p14:tracePt t="50271" x="6324600" y="4679950"/>
          <p14:tracePt t="50288" x="6464300" y="4660900"/>
          <p14:tracePt t="50304" x="6559550" y="4660900"/>
          <p14:tracePt t="50321" x="6591300" y="4660900"/>
          <p14:tracePt t="50338" x="6629400" y="4667250"/>
          <p14:tracePt t="50354" x="6642100" y="4667250"/>
          <p14:tracePt t="50371" x="6642100" y="4673600"/>
          <p14:tracePt t="50388" x="6654800" y="4673600"/>
          <p14:tracePt t="50405" x="6661150" y="4673600"/>
          <p14:tracePt t="50421" x="6661150" y="4679950"/>
          <p14:tracePt t="50455" x="6661150" y="4686300"/>
          <p14:tracePt t="50476" x="6661150" y="4692650"/>
          <p14:tracePt t="50497" x="6648450" y="4705350"/>
          <p14:tracePt t="50504" x="6629400" y="4705350"/>
          <p14:tracePt t="50521" x="6521450" y="4743450"/>
          <p14:tracePt t="50538" x="6292850" y="4787900"/>
          <p14:tracePt t="50555" x="6146800" y="4826000"/>
          <p14:tracePt t="50571" x="6038850" y="4851400"/>
          <p14:tracePt t="50588" x="5918200" y="4883150"/>
          <p14:tracePt t="50604" x="5854700" y="4889500"/>
          <p14:tracePt t="50621" x="5778500" y="4902200"/>
          <p14:tracePt t="50638" x="5746750" y="4902200"/>
          <p14:tracePt t="50655" x="5702300" y="4914900"/>
          <p14:tracePt t="50671" x="5676900" y="4914900"/>
          <p14:tracePt t="50689" x="5670550" y="4914900"/>
          <p14:tracePt t="50704" x="5651500" y="4914900"/>
          <p14:tracePt t="50721" x="5645150" y="4914900"/>
          <p14:tracePt t="50738" x="5632450" y="4914900"/>
          <p14:tracePt t="50772" x="5626100" y="4914900"/>
          <p14:tracePt t="50828" x="5626100" y="4921250"/>
          <p14:tracePt t="50931" x="5632450" y="4921250"/>
          <p14:tracePt t="50958" x="5638800" y="4921250"/>
          <p14:tracePt t="51040" x="5645150" y="4921250"/>
          <p14:tracePt t="51117" x="5651500" y="4921250"/>
          <p14:tracePt t="51130" x="5657850" y="4921250"/>
          <p14:tracePt t="51136" x="5664200" y="4921250"/>
          <p14:tracePt t="51145" x="5670550" y="4921250"/>
          <p14:tracePt t="51155" x="5689600" y="4921250"/>
          <p14:tracePt t="51171" x="5734050" y="4927600"/>
          <p14:tracePt t="51188" x="5765800" y="4933950"/>
          <p14:tracePt t="51205" x="5791200" y="4946650"/>
          <p14:tracePt t="51221" x="5803900" y="4946650"/>
          <p14:tracePt t="51238" x="5810250" y="4946650"/>
          <p14:tracePt t="51254" x="5822950" y="4946650"/>
          <p14:tracePt t="51271" x="5854700" y="4953000"/>
          <p14:tracePt t="51288" x="5949950" y="4965700"/>
          <p14:tracePt t="51304" x="5988050" y="4972050"/>
          <p14:tracePt t="51321" x="6013450" y="4972050"/>
          <p14:tracePt t="51338" x="6026150" y="4972050"/>
          <p14:tracePt t="51354" x="6032500" y="4972050"/>
          <p14:tracePt t="51371" x="6038850" y="4972050"/>
          <p14:tracePt t="51404" x="6051550" y="4972050"/>
          <p14:tracePt t="51421" x="6083300" y="4972050"/>
          <p14:tracePt t="51438" x="6165850" y="4984750"/>
          <p14:tracePt t="51454" x="6292850" y="4997450"/>
          <p14:tracePt t="51472" x="6318250" y="4997450"/>
          <p14:tracePt t="51488" x="6343650" y="4997450"/>
          <p14:tracePt t="51504" x="6350000" y="4997450"/>
          <p14:tracePt t="51521" x="6356350" y="4997450"/>
          <p14:tracePt t="51538" x="6362700" y="4997450"/>
          <p14:tracePt t="51554" x="6369050" y="4997450"/>
          <p14:tracePt t="51571" x="6419850" y="5003800"/>
          <p14:tracePt t="51588" x="6470650" y="5010150"/>
          <p14:tracePt t="51604" x="6508750" y="5010150"/>
          <p14:tracePt t="51621" x="6515100" y="5010150"/>
          <p14:tracePt t="51638" x="6527800" y="5010150"/>
          <p14:tracePt t="51654" x="6534150" y="5010150"/>
          <p14:tracePt t="51688" x="6540500" y="5010150"/>
          <p14:tracePt t="51707" x="6546850" y="5010150"/>
          <p14:tracePt t="51721" x="6553200" y="5010150"/>
          <p14:tracePt t="54102" x="6553200" y="4946650"/>
          <p14:tracePt t="54109" x="6553200" y="4838700"/>
          <p14:tracePt t="54121" x="6559550" y="4749800"/>
          <p14:tracePt t="54138" x="6616700" y="4464050"/>
          <p14:tracePt t="54154" x="6667500" y="4279900"/>
          <p14:tracePt t="54171" x="6756400" y="4038600"/>
          <p14:tracePt t="54188" x="6813550" y="3905250"/>
          <p14:tracePt t="54205" x="6908800" y="3740150"/>
          <p14:tracePt t="54221" x="6965950" y="3657600"/>
          <p14:tracePt t="54238" x="7042150" y="3575050"/>
          <p14:tracePt t="54254" x="7175500" y="3467100"/>
          <p14:tracePt t="54272" x="7289800" y="3397250"/>
          <p14:tracePt t="54288" x="7461250" y="3333750"/>
          <p14:tracePt t="54304" x="7562850" y="3321050"/>
          <p14:tracePt t="54321" x="7658100" y="3327400"/>
          <p14:tracePt t="54338" x="7766050" y="3365500"/>
          <p14:tracePt t="54354" x="7816850" y="3390900"/>
          <p14:tracePt t="54371" x="7893050" y="3429000"/>
          <p14:tracePt t="54388" x="7918450" y="3448050"/>
          <p14:tracePt t="54404" x="7969250" y="3473450"/>
          <p14:tracePt t="54421" x="7994650" y="3486150"/>
          <p14:tracePt t="54438" x="8020050" y="3498850"/>
          <p14:tracePt t="54454" x="8058150" y="3517900"/>
          <p14:tracePt t="54473" x="8083550" y="3524250"/>
          <p14:tracePt t="54488" x="8115300" y="3536950"/>
          <p14:tracePt t="54504" x="8140700" y="3543300"/>
          <p14:tracePt t="54521" x="8172450" y="3549650"/>
          <p14:tracePt t="55485" x="8159750" y="3556000"/>
          <p14:tracePt t="55491" x="8153400" y="3562350"/>
          <p14:tracePt t="55499" x="8147050" y="3562350"/>
          <p14:tracePt t="55512" x="8134350" y="3562350"/>
          <p14:tracePt t="55526" x="8128000" y="3568700"/>
          <p14:tracePt t="55540" x="8121650" y="3568700"/>
          <p14:tracePt t="55554" x="8096250" y="3575050"/>
          <p14:tracePt t="55571" x="8045450" y="3575050"/>
          <p14:tracePt t="55588" x="7937500" y="3568700"/>
          <p14:tracePt t="55604" x="7829550" y="3543300"/>
          <p14:tracePt t="55622" x="7766050" y="3524250"/>
          <p14:tracePt t="55638" x="7753350" y="3517900"/>
          <p14:tracePt t="55654" x="7740650" y="3517900"/>
          <p14:tracePt t="55672" x="7696200" y="3498850"/>
          <p14:tracePt t="55688" x="7639050" y="3473450"/>
          <p14:tracePt t="55704" x="7594600" y="3460750"/>
          <p14:tracePt t="55721" x="7575550" y="3454400"/>
          <p14:tracePt t="55738" x="7562850" y="3454400"/>
          <p14:tracePt t="55754" x="7550150" y="3448050"/>
          <p14:tracePt t="55771" x="7543800" y="3448050"/>
          <p14:tracePt t="55788" x="7537450" y="3448050"/>
          <p14:tracePt t="55822" x="7531100" y="3448050"/>
          <p14:tracePt t="57933" x="7537450" y="3448050"/>
          <p14:tracePt t="57954" x="7550150" y="3441700"/>
          <p14:tracePt t="57960" x="7562850" y="3441700"/>
          <p14:tracePt t="57971" x="7581900" y="3441700"/>
          <p14:tracePt t="57988" x="7702550" y="3429000"/>
          <p14:tracePt t="58004" x="7797800" y="3416300"/>
          <p14:tracePt t="58021" x="7874000" y="3403600"/>
          <p14:tracePt t="58038" x="7981950" y="3384550"/>
          <p14:tracePt t="58054" x="8032750" y="3371850"/>
          <p14:tracePt t="58071" x="8096250" y="3352800"/>
          <p14:tracePt t="58088" x="8128000" y="3340100"/>
          <p14:tracePt t="58105" x="8159750" y="3327400"/>
          <p14:tracePt t="58121" x="8172450" y="3321050"/>
          <p14:tracePt t="58138" x="8172450" y="3314700"/>
          <p14:tracePt t="58154" x="8178800" y="3295650"/>
          <p14:tracePt t="58171" x="8178800" y="3289300"/>
          <p14:tracePt t="58188" x="8178800" y="3282950"/>
          <p14:tracePt t="58204" x="8178800" y="3276600"/>
          <p14:tracePt t="58221" x="8178800" y="3270250"/>
          <p14:tracePt t="58254" x="8178800" y="3263900"/>
          <p14:tracePt t="58271" x="8178800" y="3257550"/>
          <p14:tracePt t="58290" x="8178800" y="3251200"/>
          <p14:tracePt t="58311" x="8185150" y="3244850"/>
          <p14:tracePt t="58325" x="8185150" y="3232150"/>
          <p14:tracePt t="58338" x="8191500" y="3219450"/>
          <p14:tracePt t="58354" x="8197850" y="3213100"/>
          <p14:tracePt t="58371" x="8197850" y="3200400"/>
          <p14:tracePt t="58388" x="8210550" y="3194050"/>
          <p14:tracePt t="58404" x="8216900" y="3181350"/>
          <p14:tracePt t="58421" x="8229600" y="3155950"/>
          <p14:tracePt t="58438" x="8242300" y="3124200"/>
          <p14:tracePt t="58454" x="8248650" y="3098800"/>
          <p14:tracePt t="58471" x="8274050" y="3054350"/>
          <p14:tracePt t="58488" x="8274050" y="3041650"/>
          <p14:tracePt t="58504" x="8280400" y="3028950"/>
          <p14:tracePt t="58521" x="8280400" y="3016250"/>
          <p14:tracePt t="58539" x="8280400" y="2984500"/>
          <p14:tracePt t="58554" x="8274050" y="2965450"/>
          <p14:tracePt t="58571" x="8267700" y="2940050"/>
          <p14:tracePt t="58588" x="8248650" y="2908300"/>
          <p14:tracePt t="58604" x="8242300" y="2889250"/>
          <p14:tracePt t="58621" x="8210550" y="2857500"/>
          <p14:tracePt t="58638" x="8191500" y="2838450"/>
          <p14:tracePt t="58655" x="8134350" y="2787650"/>
          <p14:tracePt t="58671" x="8108950" y="2774950"/>
          <p14:tracePt t="58688" x="8083550" y="2762250"/>
          <p14:tracePt t="58704" x="8020050" y="2730500"/>
          <p14:tracePt t="58721" x="7950200" y="2698750"/>
          <p14:tracePt t="58738" x="7861300" y="2679700"/>
          <p14:tracePt t="58755" x="7778750" y="2667000"/>
          <p14:tracePt t="58771" x="7658100" y="2641600"/>
          <p14:tracePt t="58788" x="7613650" y="2628900"/>
          <p14:tracePt t="58804" x="7588250" y="2628900"/>
          <p14:tracePt t="58821" x="7550150" y="2628900"/>
          <p14:tracePt t="58838" x="7524750" y="2628900"/>
          <p14:tracePt t="58854" x="7467600" y="2628900"/>
          <p14:tracePt t="58871" x="7435850" y="2628900"/>
          <p14:tracePt t="58888" x="7404100" y="2635250"/>
          <p14:tracePt t="58904" x="7346950" y="2641600"/>
          <p14:tracePt t="58921" x="7315200" y="2654300"/>
          <p14:tracePt t="58938" x="7264400" y="2660650"/>
          <p14:tracePt t="58954" x="7226300" y="2673350"/>
          <p14:tracePt t="58972" x="7188200" y="2692400"/>
          <p14:tracePt t="58988" x="7156450" y="2698750"/>
          <p14:tracePt t="59004" x="7143750" y="2711450"/>
          <p14:tracePt t="59021" x="7112000" y="2724150"/>
          <p14:tracePt t="59038" x="7105650" y="2724150"/>
          <p14:tracePt t="59301" x="7086600" y="2730500"/>
          <p14:tracePt t="59308" x="7073900" y="2736850"/>
          <p14:tracePt t="59321" x="7061200" y="2736850"/>
          <p14:tracePt t="59337" x="6959600" y="2762250"/>
          <p14:tracePt t="59355" x="6915150" y="2768600"/>
          <p14:tracePt t="59371" x="6807200" y="2787650"/>
          <p14:tracePt t="59388" x="6762750" y="2800350"/>
          <p14:tracePt t="59405" x="6731000" y="2806700"/>
          <p14:tracePt t="59421" x="6718300" y="2813050"/>
          <p14:tracePt t="59438" x="6705600" y="2813050"/>
          <p14:tracePt t="59454" x="6686550" y="2838450"/>
          <p14:tracePt t="59471" x="6673850" y="2876550"/>
          <p14:tracePt t="59488" x="6661150" y="2914650"/>
          <p14:tracePt t="59505" x="6648450" y="2952750"/>
          <p14:tracePt t="59521" x="6648450" y="3048000"/>
          <p14:tracePt t="59538" x="6654800" y="3079750"/>
          <p14:tracePt t="59554" x="6661150" y="3098800"/>
          <p14:tracePt t="59571" x="6680200" y="3143250"/>
          <p14:tracePt t="59588" x="6711950" y="3200400"/>
          <p14:tracePt t="59604" x="6762750" y="3263900"/>
          <p14:tracePt t="59621" x="6794500" y="3295650"/>
          <p14:tracePt t="59638" x="6826250" y="3321050"/>
          <p14:tracePt t="59654" x="6845300" y="3327400"/>
          <p14:tracePt t="59671" x="6851650" y="3333750"/>
          <p14:tracePt t="59688" x="6870700" y="3333750"/>
          <p14:tracePt t="59721" x="6889750" y="3333750"/>
          <p14:tracePt t="59738" x="6921500" y="3333750"/>
          <p14:tracePt t="59754" x="6953250" y="3333750"/>
          <p14:tracePt t="59771" x="7010400" y="3321050"/>
          <p14:tracePt t="59788" x="7042150" y="3314700"/>
          <p14:tracePt t="59804" x="7061200" y="3308350"/>
          <p14:tracePt t="59825" x="7067550" y="3302000"/>
          <p14:tracePt t="59838" x="7067550" y="3295650"/>
          <p14:tracePt t="59854" x="7080250" y="3276600"/>
          <p14:tracePt t="59871" x="7080250" y="3257550"/>
          <p14:tracePt t="59888" x="7092950" y="3213100"/>
          <p14:tracePt t="59904" x="7092950" y="3175000"/>
          <p14:tracePt t="59921" x="7086600" y="3130550"/>
          <p14:tracePt t="59938" x="7080250" y="3098800"/>
          <p14:tracePt t="59954" x="7067550" y="3073400"/>
          <p14:tracePt t="59971" x="7042150" y="3009900"/>
          <p14:tracePt t="59989" x="7016750" y="2978150"/>
          <p14:tracePt t="60004" x="6985000" y="2927350"/>
          <p14:tracePt t="60021" x="6965950" y="2908300"/>
          <p14:tracePt t="60038" x="6946900" y="2895600"/>
          <p14:tracePt t="60054" x="6908800" y="2876550"/>
          <p14:tracePt t="60071" x="6877050" y="2870200"/>
          <p14:tracePt t="60088" x="6819900" y="2863850"/>
          <p14:tracePt t="60104" x="6781800" y="2863850"/>
          <p14:tracePt t="60121" x="6750050" y="2863850"/>
          <p14:tracePt t="60138" x="6737350" y="2863850"/>
          <p14:tracePt t="60154" x="6724650" y="2863850"/>
          <p14:tracePt t="60171" x="6711950" y="2863850"/>
          <p14:tracePt t="60188" x="6692900" y="2863850"/>
          <p14:tracePt t="60204" x="6667500" y="2882900"/>
          <p14:tracePt t="60221" x="6635750" y="2901950"/>
          <p14:tracePt t="60238" x="6616700" y="2933700"/>
          <p14:tracePt t="60254" x="6604000" y="2952750"/>
          <p14:tracePt t="60271" x="6604000" y="2984500"/>
          <p14:tracePt t="60288" x="6604000" y="3054350"/>
          <p14:tracePt t="60304" x="6604000" y="3098800"/>
          <p14:tracePt t="60321" x="6629400" y="3168650"/>
          <p14:tracePt t="60338" x="6635750" y="3200400"/>
          <p14:tracePt t="60355" x="6648450" y="3225800"/>
          <p14:tracePt t="60371" x="6654800" y="3232150"/>
          <p14:tracePt t="60388" x="6661150" y="3244850"/>
          <p14:tracePt t="60404" x="6699250" y="3263900"/>
          <p14:tracePt t="60421" x="6737350" y="3282950"/>
          <p14:tracePt t="60438" x="6826250" y="3321050"/>
          <p14:tracePt t="60454" x="6889750" y="3340100"/>
          <p14:tracePt t="60472" x="6927850" y="3346450"/>
          <p14:tracePt t="60488" x="6940550" y="3346450"/>
          <p14:tracePt t="60504" x="6953250" y="3346450"/>
          <p14:tracePt t="60521" x="6972300" y="3346450"/>
          <p14:tracePt t="60538" x="6991350" y="3340100"/>
          <p14:tracePt t="60554" x="7010400" y="3333750"/>
          <p14:tracePt t="60571" x="7023100" y="3327400"/>
          <p14:tracePt t="60588" x="7035800" y="3321050"/>
          <p14:tracePt t="60604" x="7048500" y="3308350"/>
          <p14:tracePt t="60621" x="7061200" y="3295650"/>
          <p14:tracePt t="60638" x="7067550" y="3276600"/>
          <p14:tracePt t="60654" x="7073900" y="3263900"/>
          <p14:tracePt t="60671" x="7073900" y="3225800"/>
          <p14:tracePt t="60688" x="7073900" y="3200400"/>
          <p14:tracePt t="60705" x="7073900" y="3149600"/>
          <p14:tracePt t="60721" x="7073900" y="3098800"/>
          <p14:tracePt t="60738" x="7048500" y="3035300"/>
          <p14:tracePt t="60754" x="7016750" y="2965450"/>
          <p14:tracePt t="60771" x="6985000" y="2914650"/>
          <p14:tracePt t="60788" x="6940550" y="2870200"/>
          <p14:tracePt t="60804" x="6921500" y="2844800"/>
          <p14:tracePt t="60821" x="6877050" y="2813050"/>
          <p14:tracePt t="60837" x="6826250" y="2787650"/>
          <p14:tracePt t="60854" x="6788150" y="2774950"/>
          <p14:tracePt t="60871" x="6743700" y="2768600"/>
          <p14:tracePt t="60888" x="6705600" y="2762250"/>
          <p14:tracePt t="60905" x="6661150" y="2762250"/>
          <p14:tracePt t="60921" x="6635750" y="2762250"/>
          <p14:tracePt t="60938" x="6597650" y="2762250"/>
          <p14:tracePt t="60954" x="6565900" y="2768600"/>
          <p14:tracePt t="60971" x="6553200" y="2774950"/>
          <p14:tracePt t="60988" x="6540500" y="2781300"/>
          <p14:tracePt t="61005" x="6527800" y="2794000"/>
          <p14:tracePt t="61021" x="6515100" y="2825750"/>
          <p14:tracePt t="61037" x="6489700" y="2940050"/>
          <p14:tracePt t="61054" x="6483350" y="3028950"/>
          <p14:tracePt t="61071" x="6496050" y="3149600"/>
          <p14:tracePt t="61088" x="6515100" y="3194050"/>
          <p14:tracePt t="61105" x="6540500" y="3238500"/>
          <p14:tracePt t="61121" x="6565900" y="3270250"/>
          <p14:tracePt t="61138" x="6604000" y="3308350"/>
          <p14:tracePt t="61154" x="6711950" y="3378200"/>
          <p14:tracePt t="61171" x="6788150" y="3429000"/>
          <p14:tracePt t="61188" x="6902450" y="3486150"/>
          <p14:tracePt t="61204" x="6953250" y="3505200"/>
          <p14:tracePt t="61221" x="7016750" y="3511550"/>
          <p14:tracePt t="61238" x="7035800" y="3511550"/>
          <p14:tracePt t="61254" x="7042150" y="3511550"/>
          <p14:tracePt t="61271" x="7054850" y="3511550"/>
          <p14:tracePt t="61288" x="7067550" y="3505200"/>
          <p14:tracePt t="61304" x="7086600" y="3473450"/>
          <p14:tracePt t="61321" x="7099300" y="3422650"/>
          <p14:tracePt t="61337" x="7112000" y="3365500"/>
          <p14:tracePt t="61354" x="7118350" y="3295650"/>
          <p14:tracePt t="61371" x="7118350" y="3257550"/>
          <p14:tracePt t="61388" x="7112000" y="3200400"/>
          <p14:tracePt t="61404" x="7105650" y="3155950"/>
          <p14:tracePt t="61421" x="7099300" y="3079750"/>
          <p14:tracePt t="61438" x="7080250" y="3035300"/>
          <p14:tracePt t="61454" x="7061200" y="2984500"/>
          <p14:tracePt t="61471" x="7016750" y="2927350"/>
          <p14:tracePt t="61490" x="6985000" y="2901950"/>
          <p14:tracePt t="61504" x="6934200" y="2870200"/>
          <p14:tracePt t="61521" x="6883400" y="2851150"/>
          <p14:tracePt t="61538" x="6813550" y="2832100"/>
          <p14:tracePt t="61554" x="6781800" y="2832100"/>
          <p14:tracePt t="61571" x="6743700" y="2832100"/>
          <p14:tracePt t="61587" x="6699250" y="2832100"/>
          <p14:tracePt t="61604" x="6673850" y="2838450"/>
          <p14:tracePt t="61621" x="6642100" y="2851150"/>
          <p14:tracePt t="61638" x="6623050" y="2857500"/>
          <p14:tracePt t="61655" x="6604000" y="2876550"/>
          <p14:tracePt t="61671" x="6584950" y="2901950"/>
          <p14:tracePt t="61688" x="6565900" y="2940050"/>
          <p14:tracePt t="61704" x="6540500" y="3009900"/>
          <p14:tracePt t="61721" x="6540500" y="3048000"/>
          <p14:tracePt t="61738" x="6540500" y="3105150"/>
          <p14:tracePt t="61754" x="6553200" y="3149600"/>
          <p14:tracePt t="61771" x="6572250" y="3187700"/>
          <p14:tracePt t="61788" x="6610350" y="3251200"/>
          <p14:tracePt t="61804" x="6648450" y="3295650"/>
          <p14:tracePt t="61806" x="6673850" y="3314700"/>
          <p14:tracePt t="61821" x="6731000" y="3365500"/>
          <p14:tracePt t="61838" x="6788150" y="3390900"/>
          <p14:tracePt t="61854" x="6870700" y="3422650"/>
          <p14:tracePt t="61871" x="6908800" y="3435350"/>
          <p14:tracePt t="61888" x="6934200" y="3441700"/>
          <p14:tracePt t="61904" x="6953250" y="3448050"/>
          <p14:tracePt t="61921" x="6959600" y="3454400"/>
          <p14:tracePt t="61937" x="6972300" y="3454400"/>
          <p14:tracePt t="61954" x="6978650" y="3454400"/>
          <p14:tracePt t="61971" x="6985000" y="3454400"/>
          <p14:tracePt t="61989" x="7004050" y="3454400"/>
          <p14:tracePt t="62004" x="7023100" y="3448050"/>
          <p14:tracePt t="62021" x="7042150" y="3435350"/>
          <p14:tracePt t="62038" x="7054850" y="3435350"/>
          <p14:tracePt t="62054" x="7061200" y="3429000"/>
          <p14:tracePt t="62071" x="7067550" y="3422650"/>
          <p14:tracePt t="62088" x="7080250" y="3403600"/>
          <p14:tracePt t="62104" x="7099300" y="3378200"/>
          <p14:tracePt t="62121" x="7118350" y="3333750"/>
          <p14:tracePt t="62137" x="7137400" y="3276600"/>
          <p14:tracePt t="62154" x="7143750" y="3257550"/>
          <p14:tracePt t="62171" x="7143750" y="3232150"/>
          <p14:tracePt t="62188" x="7143750" y="3219450"/>
          <p14:tracePt t="62205" x="7143750" y="3200400"/>
          <p14:tracePt t="62221" x="7143750" y="3168650"/>
          <p14:tracePt t="62238" x="7137400" y="3130550"/>
          <p14:tracePt t="62254" x="7112000" y="3073400"/>
          <p14:tracePt t="62271" x="7092950" y="3028950"/>
          <p14:tracePt t="62288" x="7073900" y="2997200"/>
          <p14:tracePt t="62304" x="7073900" y="2990850"/>
          <p14:tracePt t="62321" x="7061200" y="2978150"/>
          <p14:tracePt t="62338" x="7029450" y="2946400"/>
          <p14:tracePt t="62354" x="7004050" y="2921000"/>
          <p14:tracePt t="62371" x="6940550" y="2857500"/>
          <p14:tracePt t="62388" x="6921500" y="2838450"/>
          <p14:tracePt t="62405" x="6896100" y="2825750"/>
          <p14:tracePt t="62421" x="6883400" y="2819400"/>
          <p14:tracePt t="62438" x="6877050" y="2813050"/>
          <p14:tracePt t="62454" x="6870700" y="2806700"/>
          <p14:tracePt t="62471" x="6851650" y="2800350"/>
          <p14:tracePt t="62488" x="6826250" y="2794000"/>
          <p14:tracePt t="62504" x="6807200" y="2787650"/>
          <p14:tracePt t="62521" x="6794500" y="2781300"/>
          <p14:tracePt t="62537" x="6781800" y="2781300"/>
          <p14:tracePt t="62554" x="6775450" y="2781300"/>
          <p14:tracePt t="62571" x="6756400" y="2787650"/>
          <p14:tracePt t="62588" x="6737350" y="2787650"/>
          <p14:tracePt t="62604" x="6705600" y="2806700"/>
          <p14:tracePt t="62621" x="6686550" y="2819400"/>
          <p14:tracePt t="62638" x="6673850" y="2832100"/>
          <p14:tracePt t="62654" x="6642100" y="2863850"/>
          <p14:tracePt t="62671" x="6623050" y="2895600"/>
          <p14:tracePt t="62688" x="6604000" y="2933700"/>
          <p14:tracePt t="62704" x="6597650" y="2952750"/>
          <p14:tracePt t="62721" x="6584950" y="3016250"/>
          <p14:tracePt t="62738" x="6584950" y="3048000"/>
          <p14:tracePt t="62754" x="6584950" y="3054350"/>
          <p14:tracePt t="62771" x="6584950" y="3086100"/>
          <p14:tracePt t="62788" x="6597650" y="3117850"/>
          <p14:tracePt t="62804" x="6604000" y="3143250"/>
          <p14:tracePt t="62821" x="6610350" y="3155950"/>
          <p14:tracePt t="62837" x="6616700" y="3162300"/>
          <p14:tracePt t="62854" x="6623050" y="3175000"/>
          <p14:tracePt t="62871" x="6629400" y="3181350"/>
          <p14:tracePt t="62888" x="6648450" y="3200400"/>
          <p14:tracePt t="62904" x="6661150" y="3213100"/>
          <p14:tracePt t="62921" x="6667500" y="3219450"/>
          <p14:tracePt t="62938" x="6673850" y="3225800"/>
          <p14:tracePt t="62955" x="6680200" y="3232150"/>
          <p14:tracePt t="62971" x="6686550" y="3232150"/>
          <p14:tracePt t="63004" x="6692900" y="3232150"/>
          <p14:tracePt t="63031" x="6699250" y="3232150"/>
          <p14:tracePt t="63127" x="6705600" y="3232150"/>
          <p14:tracePt t="63182" x="6711950" y="3232150"/>
          <p14:tracePt t="63953" x="6718300" y="3232150"/>
          <p14:tracePt t="63959" x="6718300" y="3238500"/>
          <p14:tracePt t="63971" x="6724650" y="3238500"/>
          <p14:tracePt t="63987" x="6731000" y="3244850"/>
          <p14:tracePt t="64004" x="6737350" y="3244850"/>
          <p14:tracePt t="64021" x="6743700" y="3244850"/>
          <p14:tracePt t="64056" x="6750050" y="3244850"/>
          <p14:tracePt t="64084" x="6756400" y="3244850"/>
          <p14:tracePt t="64090" x="6762750" y="3244850"/>
          <p14:tracePt t="64111" x="6769100" y="3244850"/>
          <p14:tracePt t="64125" x="6775450" y="3244850"/>
          <p14:tracePt t="64139" x="6781800" y="3244850"/>
          <p14:tracePt t="64154" x="6788150" y="3244850"/>
          <p14:tracePt t="64171" x="6794500" y="3244850"/>
          <p14:tracePt t="64187" x="6800850" y="3244850"/>
          <p14:tracePt t="64207" x="6807200" y="3244850"/>
          <p14:tracePt t="64222" x="6813550" y="3244850"/>
          <p14:tracePt t="64255" x="6819900" y="3244850"/>
          <p14:tracePt t="64276" x="6826250" y="3244850"/>
          <p14:tracePt t="64297" x="6832600" y="3244850"/>
          <p14:tracePt t="64304" x="6838950" y="3244850"/>
          <p14:tracePt t="64331" x="6845300" y="3238500"/>
          <p14:tracePt t="64345" x="6851650" y="3238500"/>
          <p14:tracePt t="64352" x="6851650" y="3232150"/>
          <p14:tracePt t="64359" x="6864350" y="3232150"/>
          <p14:tracePt t="64372" x="6870700" y="3232150"/>
          <p14:tracePt t="64387" x="6877050" y="3232150"/>
          <p14:tracePt t="64404" x="6877050" y="3225800"/>
          <p14:tracePt t="64421" x="6889750" y="3225800"/>
          <p14:tracePt t="64438" x="6896100" y="3225800"/>
          <p14:tracePt t="64454" x="6896100" y="3219450"/>
          <p14:tracePt t="64471" x="6908800" y="3219450"/>
          <p14:tracePt t="64488" x="6915150" y="3213100"/>
          <p14:tracePt t="64504" x="6921500" y="3206750"/>
          <p14:tracePt t="64538" x="6927850" y="3200400"/>
          <p14:tracePt t="64554" x="6934200" y="3194050"/>
          <p14:tracePt t="64571" x="6946900" y="3181350"/>
          <p14:tracePt t="64587" x="6953250" y="3175000"/>
          <p14:tracePt t="64605" x="6959600" y="3162300"/>
          <p14:tracePt t="64621" x="6965950" y="3155950"/>
          <p14:tracePt t="64654" x="6972300" y="3149600"/>
          <p14:tracePt t="64671" x="6978650" y="3143250"/>
          <p14:tracePt t="64688" x="6978650" y="3136900"/>
          <p14:tracePt t="64704" x="6985000" y="3111500"/>
          <p14:tracePt t="64721" x="6985000" y="3098800"/>
          <p14:tracePt t="64738" x="6991350" y="3079750"/>
          <p14:tracePt t="64754" x="6991350" y="3067050"/>
          <p14:tracePt t="64771" x="6991350" y="3060700"/>
          <p14:tracePt t="64788" x="6991350" y="3054350"/>
          <p14:tracePt t="64805" x="6991350" y="3041650"/>
          <p14:tracePt t="64821" x="6991350" y="3035300"/>
          <p14:tracePt t="64838" x="6991350" y="3009900"/>
          <p14:tracePt t="64854" x="6991350" y="2984500"/>
          <p14:tracePt t="64871" x="6991350" y="2971800"/>
          <p14:tracePt t="64888" x="6991350" y="2959100"/>
          <p14:tracePt t="64904" x="6991350" y="2946400"/>
          <p14:tracePt t="64922" x="6985000" y="2927350"/>
          <p14:tracePt t="64937" x="6965950" y="2889250"/>
          <p14:tracePt t="64954" x="6959600" y="2882900"/>
          <p14:tracePt t="64971" x="6953250" y="2863850"/>
          <p14:tracePt t="64988" x="6946900" y="2857500"/>
          <p14:tracePt t="65004" x="6940550" y="2851150"/>
          <p14:tracePt t="65021" x="6934200" y="2844800"/>
          <p14:tracePt t="65038" x="6915150" y="2838450"/>
          <p14:tracePt t="65054" x="6889750" y="2819400"/>
          <p14:tracePt t="65071" x="6870700" y="2813050"/>
          <p14:tracePt t="65087" x="6858000" y="2806700"/>
          <p14:tracePt t="65104" x="6845300" y="2806700"/>
          <p14:tracePt t="65121" x="6838950" y="2806700"/>
          <p14:tracePt t="65137" x="6819900" y="2806700"/>
          <p14:tracePt t="65154" x="6800850" y="2806700"/>
          <p14:tracePt t="65171" x="6775450" y="2806700"/>
          <p14:tracePt t="65188" x="6762750" y="2813050"/>
          <p14:tracePt t="65205" x="6750050" y="2819400"/>
          <p14:tracePt t="65221" x="6743700" y="2819400"/>
          <p14:tracePt t="65238" x="6737350" y="2819400"/>
          <p14:tracePt t="65254" x="6724650" y="2832100"/>
          <p14:tracePt t="65271" x="6718300" y="2838450"/>
          <p14:tracePt t="65288" x="6699250" y="2857500"/>
          <p14:tracePt t="65305" x="6692900" y="2863850"/>
          <p14:tracePt t="65321" x="6680200" y="2876550"/>
          <p14:tracePt t="65354" x="6673850" y="2882900"/>
          <p14:tracePt t="65376" x="6667500" y="2889250"/>
          <p14:tracePt t="65411" x="6667500" y="2895600"/>
          <p14:tracePt t="65418" x="6661150" y="2901950"/>
          <p14:tracePt t="65432" x="6654800" y="2908300"/>
          <p14:tracePt t="65446" x="6654800" y="2921000"/>
          <p14:tracePt t="65459" x="6648450" y="2927350"/>
          <p14:tracePt t="65471" x="6648450" y="2933700"/>
          <p14:tracePt t="65487" x="6648450" y="2946400"/>
          <p14:tracePt t="65504" x="6642100" y="2946400"/>
          <p14:tracePt t="65521" x="6642100" y="2952750"/>
          <p14:tracePt t="65538" x="6642100" y="2959100"/>
          <p14:tracePt t="65554" x="6642100" y="2971800"/>
          <p14:tracePt t="65571" x="6635750" y="2997200"/>
          <p14:tracePt t="65588" x="6635750" y="3003550"/>
          <p14:tracePt t="65605" x="6635750" y="3022600"/>
          <p14:tracePt t="65638" x="6635750" y="3028950"/>
          <p14:tracePt t="65654" x="6635750" y="3035300"/>
          <p14:tracePt t="65671" x="6635750" y="3041650"/>
          <p14:tracePt t="65714" x="6635750" y="3048000"/>
          <p14:tracePt t="65727" x="6642100" y="3054350"/>
          <p14:tracePt t="65735" x="6648450" y="3060700"/>
          <p14:tracePt t="65741" x="6648450" y="3067050"/>
          <p14:tracePt t="65755" x="6648450" y="3073400"/>
          <p14:tracePt t="65771" x="6654800" y="3079750"/>
          <p14:tracePt t="65788" x="6654800" y="3086100"/>
          <p14:tracePt t="65804" x="6661150" y="3092450"/>
          <p14:tracePt t="65837" x="6667500" y="3098800"/>
          <p14:tracePt t="65854" x="6673850" y="3105150"/>
          <p14:tracePt t="65871" x="6680200" y="3117850"/>
          <p14:tracePt t="65888" x="6692900" y="3136900"/>
          <p14:tracePt t="65904" x="6699250" y="3149600"/>
          <p14:tracePt t="65921" x="6705600" y="3155950"/>
          <p14:tracePt t="65938" x="6711950" y="3162300"/>
          <p14:tracePt t="65954" x="6731000" y="3181350"/>
          <p14:tracePt t="65971" x="6743700" y="3200400"/>
          <p14:tracePt t="65987" x="6756400" y="3213100"/>
          <p14:tracePt t="66004" x="6762750" y="3225800"/>
          <p14:tracePt t="66021" x="6769100" y="3232150"/>
          <p14:tracePt t="66037" x="6775450" y="3238500"/>
          <p14:tracePt t="66054" x="6775450" y="3244850"/>
          <p14:tracePt t="66071" x="6781800" y="3244850"/>
          <p14:tracePt t="66087" x="6788150" y="3251200"/>
          <p14:tracePt t="66104" x="6807200" y="3257550"/>
          <p14:tracePt t="66121" x="6832600" y="3270250"/>
          <p14:tracePt t="66138" x="6838950" y="3270250"/>
          <p14:tracePt t="66154" x="6851650" y="3276600"/>
          <p14:tracePt t="66171" x="6858000" y="3276600"/>
          <p14:tracePt t="66188" x="6864350" y="3276600"/>
          <p14:tracePt t="66204" x="6883400" y="3282950"/>
          <p14:tracePt t="66221" x="6902450" y="3289300"/>
          <p14:tracePt t="66237" x="6946900" y="3289300"/>
          <p14:tracePt t="66254" x="6965950" y="3295650"/>
          <p14:tracePt t="66271" x="6985000" y="3295650"/>
          <p14:tracePt t="66288" x="6997700" y="3295650"/>
          <p14:tracePt t="66305" x="7004050" y="3295650"/>
          <p14:tracePt t="66321" x="7010400" y="3295650"/>
          <p14:tracePt t="66337" x="7016750" y="3295650"/>
          <p14:tracePt t="66354" x="7029450" y="3295650"/>
          <p14:tracePt t="66371" x="7048500" y="3295650"/>
          <p14:tracePt t="66388" x="7061200" y="3295650"/>
          <p14:tracePt t="66404" x="7067550" y="3289300"/>
          <p14:tracePt t="66421" x="7073900" y="3289300"/>
          <p14:tracePt t="66438" x="7086600" y="3289300"/>
          <p14:tracePt t="66454" x="7086600" y="3282950"/>
          <p14:tracePt t="66471" x="7092950" y="3276600"/>
          <p14:tracePt t="66504" x="7112000" y="3270250"/>
          <p14:tracePt t="66521" x="7118350" y="3257550"/>
          <p14:tracePt t="66538" x="7124700" y="3251200"/>
          <p14:tracePt t="66554" x="7137400" y="3225800"/>
          <p14:tracePt t="66571" x="7143750" y="3200400"/>
          <p14:tracePt t="66588" x="7150100" y="3168650"/>
          <p14:tracePt t="66604" x="7150100" y="3136900"/>
          <p14:tracePt t="66621" x="7150100" y="3079750"/>
          <p14:tracePt t="66637" x="7150100" y="3041650"/>
          <p14:tracePt t="66654" x="7143750" y="3016250"/>
          <p14:tracePt t="66671" x="7131050" y="2984500"/>
          <p14:tracePt t="66688" x="7118350" y="2965450"/>
          <p14:tracePt t="66704" x="7112000" y="2952750"/>
          <p14:tracePt t="66721" x="7105650" y="2940050"/>
          <p14:tracePt t="66738" x="7092950" y="2927350"/>
          <p14:tracePt t="66754" x="7080250" y="2908300"/>
          <p14:tracePt t="66771" x="7073900" y="2901950"/>
          <p14:tracePt t="66788" x="7067550" y="2889250"/>
          <p14:tracePt t="66805" x="7061200" y="2889250"/>
          <p14:tracePt t="66807" x="7054850" y="2882900"/>
          <p14:tracePt t="66821" x="7048500" y="2882900"/>
          <p14:tracePt t="66838" x="7035800" y="2870200"/>
          <p14:tracePt t="66854" x="7010400" y="2851150"/>
          <p14:tracePt t="66871" x="6991350" y="2838450"/>
          <p14:tracePt t="66888" x="6978650" y="2832100"/>
          <p14:tracePt t="66904" x="6972300" y="2825750"/>
          <p14:tracePt t="66921" x="6965950" y="2825750"/>
          <p14:tracePt t="66937" x="6946900" y="2813050"/>
          <p14:tracePt t="66954" x="6921500" y="2813050"/>
          <p14:tracePt t="66971" x="6883400" y="2794000"/>
          <p14:tracePt t="66988" x="6826250" y="2768600"/>
          <p14:tracePt t="67005" x="6794500" y="2762250"/>
          <p14:tracePt t="67021" x="6775450" y="2755900"/>
          <p14:tracePt t="67038" x="6769100" y="2755900"/>
          <p14:tracePt t="67054" x="6756400" y="2755900"/>
          <p14:tracePt t="67071" x="6743700" y="2755900"/>
          <p14:tracePt t="67087" x="6731000" y="2755900"/>
          <p14:tracePt t="67104" x="6711950" y="2762250"/>
          <p14:tracePt t="67121" x="6699250" y="2768600"/>
          <p14:tracePt t="67138" x="6673850" y="2781300"/>
          <p14:tracePt t="67154" x="6654800" y="2794000"/>
          <p14:tracePt t="67171" x="6635750" y="2806700"/>
          <p14:tracePt t="67188" x="6623050" y="2825750"/>
          <p14:tracePt t="67204" x="6604000" y="2838450"/>
          <p14:tracePt t="67221" x="6578600" y="2876550"/>
          <p14:tracePt t="67238" x="6559550" y="2914650"/>
          <p14:tracePt t="67254" x="6540500" y="2940050"/>
          <p14:tracePt t="67271" x="6534150" y="2952750"/>
          <p14:tracePt t="67288" x="6534150" y="2971800"/>
          <p14:tracePt t="67304" x="6527800" y="3022600"/>
          <p14:tracePt t="67321" x="6527800" y="3060700"/>
          <p14:tracePt t="67337" x="6534150" y="3117850"/>
          <p14:tracePt t="67354" x="6546850" y="3143250"/>
          <p14:tracePt t="67371" x="6559550" y="3187700"/>
          <p14:tracePt t="67388" x="6578600" y="3206750"/>
          <p14:tracePt t="67404" x="6584950" y="3225800"/>
          <p14:tracePt t="67421" x="6604000" y="3244850"/>
          <p14:tracePt t="67437" x="6616700" y="3257550"/>
          <p14:tracePt t="67454" x="6623050" y="3270250"/>
          <p14:tracePt t="67471" x="6629400" y="3276600"/>
          <p14:tracePt t="67488" x="6648450" y="3282950"/>
          <p14:tracePt t="67504" x="6661150" y="3295650"/>
          <p14:tracePt t="67521" x="6680200" y="3308350"/>
          <p14:tracePt t="67538" x="6699250" y="3321050"/>
          <p14:tracePt t="67554" x="6705600" y="3327400"/>
          <p14:tracePt t="67571" x="6718300" y="3327400"/>
          <p14:tracePt t="67587" x="6724650" y="3333750"/>
          <p14:tracePt t="67621" x="6731000" y="3333750"/>
          <p14:tracePt t="67637" x="6737350" y="3333750"/>
          <p14:tracePt t="67654" x="6743700" y="3333750"/>
          <p14:tracePt t="67671" x="6750050" y="3340100"/>
          <p14:tracePt t="67688" x="6762750" y="3340100"/>
          <p14:tracePt t="67704" x="6775450" y="3340100"/>
          <p14:tracePt t="67721" x="6807200" y="3340100"/>
          <p14:tracePt t="67737" x="6826250" y="3340100"/>
          <p14:tracePt t="67754" x="6845300" y="3340100"/>
          <p14:tracePt t="67771" x="6858000" y="3340100"/>
          <p14:tracePt t="67788" x="6864350" y="3340100"/>
          <p14:tracePt t="67804" x="6870700" y="3340100"/>
          <p14:tracePt t="67806" x="6877050" y="3340100"/>
          <p14:tracePt t="67821" x="6889750" y="3340100"/>
          <p14:tracePt t="67838" x="6915150" y="3340100"/>
          <p14:tracePt t="67854" x="6946900" y="3333750"/>
          <p14:tracePt t="67871" x="6959600" y="3333750"/>
          <p14:tracePt t="67887" x="6972300" y="3327400"/>
          <p14:tracePt t="67904" x="6978650" y="3327400"/>
          <p14:tracePt t="67921" x="6985000" y="3321050"/>
          <p14:tracePt t="67937" x="6997700" y="3321050"/>
          <p14:tracePt t="67954" x="7004050" y="3314700"/>
          <p14:tracePt t="67971" x="7023100" y="3308350"/>
          <p14:tracePt t="67987" x="7029450" y="3302000"/>
          <p14:tracePt t="68005" x="7054850" y="3289300"/>
          <p14:tracePt t="68021" x="7067550" y="3276600"/>
          <p14:tracePt t="68038" x="7092950" y="3257550"/>
          <p14:tracePt t="68054" x="7118350" y="3225800"/>
          <p14:tracePt t="68071" x="7131050" y="3213100"/>
          <p14:tracePt t="68087" x="7143750" y="3187700"/>
          <p14:tracePt t="68104" x="7150100" y="3175000"/>
          <p14:tracePt t="68121" x="7162800" y="3136900"/>
          <p14:tracePt t="68137" x="7169150" y="3098800"/>
          <p14:tracePt t="68154" x="7175500" y="3060700"/>
          <p14:tracePt t="68171" x="7175500" y="2997200"/>
          <p14:tracePt t="68187" x="7169150" y="2965450"/>
          <p14:tracePt t="68205" x="7156450" y="2927350"/>
          <p14:tracePt t="68221" x="7143750" y="2895600"/>
          <p14:tracePt t="68238" x="7131050" y="2870200"/>
          <p14:tracePt t="68254" x="7112000" y="2838450"/>
          <p14:tracePt t="68271" x="7092950" y="2813050"/>
          <p14:tracePt t="68287" x="7061200" y="2768600"/>
          <p14:tracePt t="68304" x="7042150" y="2755900"/>
          <p14:tracePt t="68321" x="7023100" y="2743200"/>
          <p14:tracePt t="68337" x="6997700" y="2730500"/>
          <p14:tracePt t="68354" x="6959600" y="2724150"/>
          <p14:tracePt t="68371" x="6877050" y="2705100"/>
          <p14:tracePt t="68388" x="6813550" y="2692400"/>
          <p14:tracePt t="68404" x="6743700" y="2686050"/>
          <p14:tracePt t="68421" x="6699250" y="2686050"/>
          <p14:tracePt t="68437" x="6654800" y="2686050"/>
          <p14:tracePt t="68454" x="6629400" y="2698750"/>
          <p14:tracePt t="68471" x="6604000" y="2705100"/>
          <p14:tracePt t="68487" x="6559550" y="2736850"/>
          <p14:tracePt t="68504" x="6515100" y="2787650"/>
          <p14:tracePt t="68521" x="6438900" y="2895600"/>
          <p14:tracePt t="68537" x="6413500" y="2965450"/>
          <p14:tracePt t="68554" x="6407150" y="3022600"/>
          <p14:tracePt t="68571" x="6407150" y="3098800"/>
          <p14:tracePt t="68588" x="6432550" y="3155950"/>
          <p14:tracePt t="68604" x="6489700" y="3238500"/>
          <p14:tracePt t="68621" x="6534150" y="3289300"/>
          <p14:tracePt t="68637" x="6591300" y="3340100"/>
          <p14:tracePt t="68654" x="6616700" y="3365500"/>
          <p14:tracePt t="68671" x="6705600" y="3416300"/>
          <p14:tracePt t="68687" x="6788150" y="3448050"/>
          <p14:tracePt t="68704" x="6870700" y="3479800"/>
          <p14:tracePt t="68721" x="6972300" y="3511550"/>
          <p14:tracePt t="68737" x="7004050" y="3517900"/>
          <p14:tracePt t="69972" x="6959600" y="3524250"/>
          <p14:tracePt t="69980" x="6883400" y="3536950"/>
          <p14:tracePt t="69988" x="6788150" y="3556000"/>
          <p14:tracePt t="70004" x="6610350" y="3575050"/>
          <p14:tracePt t="70021" x="6337300" y="3606800"/>
          <p14:tracePt t="70037" x="6070600" y="3613150"/>
          <p14:tracePt t="70054" x="5568950" y="3587750"/>
          <p14:tracePt t="70071" x="5219700" y="3517900"/>
          <p14:tracePt t="70088" x="4781550" y="3384550"/>
          <p14:tracePt t="70104" x="4648200" y="3327400"/>
          <p14:tracePt t="70121" x="4584700" y="3289300"/>
          <p14:tracePt t="70137" x="4540250" y="3257550"/>
          <p14:tracePt t="70154" x="4521200" y="3238500"/>
          <p14:tracePt t="70171" x="4508500" y="3187700"/>
          <p14:tracePt t="70187" x="4508500" y="3149600"/>
          <p14:tracePt t="70515" x="4457700" y="3168650"/>
          <p14:tracePt t="70521" x="4368800" y="3206750"/>
          <p14:tracePt t="70528" x="4273550" y="3244850"/>
          <p14:tracePt t="70537" x="4146550" y="3302000"/>
          <p14:tracePt t="70554" x="3930650" y="3384550"/>
          <p14:tracePt t="70571" x="3708400" y="3448050"/>
          <p14:tracePt t="70587" x="3575050" y="3467100"/>
          <p14:tracePt t="70604" x="3429000" y="3492500"/>
          <p14:tracePt t="70621" x="3365500" y="3498850"/>
          <p14:tracePt t="70638" x="3308350" y="3505200"/>
          <p14:tracePt t="70654" x="3282950" y="3511550"/>
          <p14:tracePt t="70671" x="3263900" y="3511550"/>
          <p14:tracePt t="70687" x="3251200" y="3511550"/>
          <p14:tracePt t="70977" x="3232150" y="3517900"/>
          <p14:tracePt t="70983" x="3187700" y="3530600"/>
          <p14:tracePt t="70990" x="3149600" y="3536950"/>
          <p14:tracePt t="71004" x="3048000" y="3562350"/>
          <p14:tracePt t="71021" x="2946400" y="3587750"/>
          <p14:tracePt t="71038" x="2857500" y="3606800"/>
          <p14:tracePt t="71054" x="2819400" y="3625850"/>
          <p14:tracePt t="71071" x="2781300" y="3632200"/>
          <p14:tracePt t="71087" x="2749550" y="3651250"/>
          <p14:tracePt t="71104" x="2724150" y="3663950"/>
          <p14:tracePt t="71121" x="2698750" y="3683000"/>
          <p14:tracePt t="71137" x="2679700" y="3702050"/>
          <p14:tracePt t="71154" x="2660650" y="3733800"/>
          <p14:tracePt t="71171" x="2641600" y="3803650"/>
          <p14:tracePt t="71187" x="2628900" y="3854450"/>
          <p14:tracePt t="71204" x="2622550" y="3905250"/>
          <p14:tracePt t="71221" x="2622550" y="3917950"/>
          <p14:tracePt t="71237" x="2622550" y="3937000"/>
          <p14:tracePt t="71254" x="2622550" y="3949700"/>
          <p14:tracePt t="71271" x="2622550" y="3956050"/>
          <p14:tracePt t="71287" x="2628900" y="4006850"/>
          <p14:tracePt t="71304" x="2654300" y="4051300"/>
          <p14:tracePt t="71321" x="2679700" y="4102100"/>
          <p14:tracePt t="71337" x="2698750" y="4133850"/>
          <p14:tracePt t="71354" x="2717800" y="4152900"/>
          <p14:tracePt t="71371" x="2730500" y="4165600"/>
          <p14:tracePt t="71387" x="2736850" y="4171950"/>
          <p14:tracePt t="71404" x="2743200" y="4178300"/>
          <p14:tracePt t="71421" x="2743200" y="4184650"/>
          <p14:tracePt t="71437" x="2762250" y="4191000"/>
          <p14:tracePt t="71454" x="2794000" y="4197350"/>
          <p14:tracePt t="71471" x="2870200" y="4222750"/>
          <p14:tracePt t="71488" x="2914650" y="4235450"/>
          <p14:tracePt t="71504" x="2952750" y="4241800"/>
          <p14:tracePt t="71521" x="3003550" y="4260850"/>
          <p14:tracePt t="71537" x="3035300" y="4267200"/>
          <p14:tracePt t="71554" x="3092450" y="4279900"/>
          <p14:tracePt t="71571" x="3124200" y="4286250"/>
          <p14:tracePt t="71588" x="3162300" y="4292600"/>
          <p14:tracePt t="71604" x="3232150" y="4298950"/>
          <p14:tracePt t="71621" x="3270250" y="4298950"/>
          <p14:tracePt t="71637" x="3308350" y="4298950"/>
          <p14:tracePt t="71654" x="3327400" y="4298950"/>
          <p14:tracePt t="71671" x="3359150" y="4292600"/>
          <p14:tracePt t="71687" x="3371850" y="4292600"/>
          <p14:tracePt t="71704" x="3403600" y="4279900"/>
          <p14:tracePt t="71721" x="3587750" y="4235450"/>
          <p14:tracePt t="71737" x="3702050" y="4184650"/>
          <p14:tracePt t="71755" x="3778250" y="4152900"/>
          <p14:tracePt t="71771" x="3797300" y="4140200"/>
          <p14:tracePt t="71788" x="3803650" y="4127500"/>
          <p14:tracePt t="71804" x="3816350" y="4121150"/>
          <p14:tracePt t="71821" x="3848100" y="4114800"/>
          <p14:tracePt t="71837" x="3848100" y="4102100"/>
          <p14:tracePt t="71854" x="3848100" y="4095750"/>
          <p14:tracePt t="71871" x="3848100" y="4089400"/>
          <p14:tracePt t="71887" x="3848100" y="4083050"/>
          <p14:tracePt t="71904" x="3848100" y="4076700"/>
          <p14:tracePt t="71921" x="3848100" y="4070350"/>
          <p14:tracePt t="71937" x="3848100" y="4064000"/>
          <p14:tracePt t="71954" x="3848100" y="4044950"/>
          <p14:tracePt t="71971" x="3848100" y="4013200"/>
          <p14:tracePt t="71987" x="3848100" y="3962400"/>
          <p14:tracePt t="72004" x="3848100" y="3937000"/>
          <p14:tracePt t="72022" x="3848100" y="3892550"/>
          <p14:tracePt t="72037" x="3829050" y="3860800"/>
          <p14:tracePt t="72054" x="3784600" y="3810000"/>
          <p14:tracePt t="72071" x="3587750" y="3689350"/>
          <p14:tracePt t="72087" x="3498850" y="3644900"/>
          <p14:tracePt t="72104" x="3409950" y="3606800"/>
          <p14:tracePt t="72121" x="3352800" y="3581400"/>
          <p14:tracePt t="72137" x="3302000" y="3568700"/>
          <p14:tracePt t="72154" x="3244850" y="3543300"/>
          <p14:tracePt t="72171" x="3187700" y="3517900"/>
          <p14:tracePt t="72187" x="3092450" y="3492500"/>
          <p14:tracePt t="72205" x="3028950" y="3473450"/>
          <p14:tracePt t="72221" x="2952750" y="3454400"/>
          <p14:tracePt t="72237" x="2908300" y="3454400"/>
          <p14:tracePt t="72254" x="2857500" y="3454400"/>
          <p14:tracePt t="72271" x="2762250" y="3486150"/>
          <p14:tracePt t="72287" x="2736850" y="3492500"/>
          <p14:tracePt t="72304" x="2711450" y="3505200"/>
          <p14:tracePt t="72321" x="2692400" y="3517900"/>
          <p14:tracePt t="72338" x="2654300" y="3562350"/>
          <p14:tracePt t="72354" x="2622550" y="3613150"/>
          <p14:tracePt t="72371" x="2590800" y="3683000"/>
          <p14:tracePt t="72387" x="2565400" y="3759200"/>
          <p14:tracePt t="72404" x="2559050" y="3778250"/>
          <p14:tracePt t="72421" x="2559050" y="3803650"/>
          <p14:tracePt t="72437" x="2552700" y="3810000"/>
          <p14:tracePt t="72454" x="2552700" y="3829050"/>
          <p14:tracePt t="72471" x="2552700" y="3848100"/>
          <p14:tracePt t="72487" x="2578100" y="3898900"/>
          <p14:tracePt t="72504" x="2635250" y="3987800"/>
          <p14:tracePt t="72522" x="2679700" y="4051300"/>
          <p14:tracePt t="72538" x="2743200" y="4114800"/>
          <p14:tracePt t="72554" x="2774950" y="4140200"/>
          <p14:tracePt t="72571" x="2800350" y="4165600"/>
          <p14:tracePt t="72587" x="2863850" y="4216400"/>
          <p14:tracePt t="72604" x="2927350" y="4254500"/>
          <p14:tracePt t="72621" x="3028950" y="4311650"/>
          <p14:tracePt t="72637" x="3086100" y="4337050"/>
          <p14:tracePt t="72654" x="3149600" y="4356100"/>
          <p14:tracePt t="72671" x="3194050" y="4362450"/>
          <p14:tracePt t="72687" x="3232150" y="4368800"/>
          <p14:tracePt t="72704" x="3302000" y="4368800"/>
          <p14:tracePt t="72721" x="3340100" y="4375150"/>
          <p14:tracePt t="72737" x="3467100" y="4381500"/>
          <p14:tracePt t="72754" x="3606800" y="4387850"/>
          <p14:tracePt t="72771" x="3727450" y="4394200"/>
          <p14:tracePt t="72787" x="3752850" y="4394200"/>
          <p14:tracePt t="72804" x="3778250" y="4394200"/>
          <p14:tracePt t="72821" x="3829050" y="4387850"/>
          <p14:tracePt t="72837" x="3829050" y="4375150"/>
          <p14:tracePt t="72840" x="3829050" y="4368800"/>
          <p14:tracePt t="72854" x="3829050" y="4349750"/>
          <p14:tracePt t="72871" x="3829050" y="4337050"/>
          <p14:tracePt t="73935" x="3822700" y="4330700"/>
          <p14:tracePt t="73941" x="3810000" y="4318000"/>
          <p14:tracePt t="73954" x="3790950" y="4311650"/>
          <p14:tracePt t="73971" x="3746500" y="4273550"/>
          <p14:tracePt t="73987" x="3721100" y="4241800"/>
          <p14:tracePt t="74004" x="3683000" y="4197350"/>
          <p14:tracePt t="74021" x="3657600" y="4178300"/>
          <p14:tracePt t="74037" x="3625850" y="4140200"/>
          <p14:tracePt t="74054" x="3594100" y="4114800"/>
          <p14:tracePt t="74071" x="3556000" y="4089400"/>
          <p14:tracePt t="74087" x="3492500" y="4044950"/>
          <p14:tracePt t="74104" x="3441700" y="4006850"/>
          <p14:tracePt t="74121" x="3403600" y="3987800"/>
          <p14:tracePt t="74137" x="3371850" y="3968750"/>
          <p14:tracePt t="74154" x="3270250" y="3937000"/>
          <p14:tracePt t="74171" x="3181350" y="3917950"/>
          <p14:tracePt t="74187" x="3111500" y="3905250"/>
          <p14:tracePt t="74204" x="3016250" y="3905250"/>
          <p14:tracePt t="74221" x="2978150" y="3905250"/>
          <p14:tracePt t="74238" x="2927350" y="3905250"/>
          <p14:tracePt t="74254" x="2876550" y="3911600"/>
          <p14:tracePt t="74271" x="2806700" y="3924300"/>
          <p14:tracePt t="74287" x="2762250" y="3949700"/>
          <p14:tracePt t="74304" x="2686050" y="3975100"/>
          <p14:tracePt t="74321" x="2597150" y="4044950"/>
          <p14:tracePt t="74337" x="2540000" y="4083050"/>
          <p14:tracePt t="74354" x="2489200" y="4146550"/>
          <p14:tracePt t="74371" x="2457450" y="4191000"/>
          <p14:tracePt t="74387" x="2432050" y="4222750"/>
          <p14:tracePt t="74404" x="2406650" y="4273550"/>
          <p14:tracePt t="74421" x="2393950" y="4298950"/>
          <p14:tracePt t="74437" x="2381250" y="4330700"/>
          <p14:tracePt t="74454" x="2374900" y="4343400"/>
          <p14:tracePt t="74471" x="2374900" y="4349750"/>
          <p14:tracePt t="74487" x="2374900" y="4356100"/>
          <p14:tracePt t="74505" x="2374900" y="4362450"/>
          <p14:tracePt t="74521" x="2374900" y="4375150"/>
          <p14:tracePt t="74537" x="2381250" y="4400550"/>
          <p14:tracePt t="74554" x="2393950" y="4432300"/>
          <p14:tracePt t="74571" x="2400300" y="4445000"/>
          <p14:tracePt t="74588" x="2406650" y="4451350"/>
          <p14:tracePt t="74604" x="2413000" y="4464050"/>
          <p14:tracePt t="74620" x="2419350" y="4464050"/>
          <p14:tracePt t="74637" x="2419350" y="4470400"/>
          <p14:tracePt t="74654" x="2425700" y="4470400"/>
          <p14:tracePt t="74705" x="2432050" y="4470400"/>
          <p14:tracePt t="74767" x="2438400" y="4470400"/>
          <p14:tracePt t="74836" x="2444750" y="4470400"/>
          <p14:tracePt t="74856" x="2444750" y="4464050"/>
          <p14:tracePt t="74877" x="2444750" y="4457700"/>
          <p14:tracePt t="74918" x="2451100" y="4457700"/>
          <p14:tracePt t="75159" x="2451100" y="4464050"/>
          <p14:tracePt t="75173" x="2451100" y="4470400"/>
          <p14:tracePt t="75186" x="2451100" y="4483100"/>
          <p14:tracePt t="75193" x="2457450" y="4489450"/>
          <p14:tracePt t="75204" x="2463800" y="4502150"/>
          <p14:tracePt t="75221" x="2476500" y="4521200"/>
          <p14:tracePt t="75237" x="2489200" y="4552950"/>
          <p14:tracePt t="75254" x="2495550" y="4565650"/>
          <p14:tracePt t="75271" x="2501900" y="4578350"/>
          <p14:tracePt t="75287" x="2508250" y="4584700"/>
          <p14:tracePt t="75304" x="2508250" y="4591050"/>
          <p14:tracePt t="75321" x="2514600" y="4591050"/>
          <p14:tracePt t="75337" x="2546350" y="4603750"/>
          <p14:tracePt t="75354" x="2578100" y="4629150"/>
          <p14:tracePt t="75371" x="2609850" y="4635500"/>
          <p14:tracePt t="75387" x="2635250" y="4641850"/>
          <p14:tracePt t="75404" x="2641600" y="4641850"/>
          <p14:tracePt t="75421" x="2654300" y="4648200"/>
          <p14:tracePt t="75438" x="2660650" y="4648200"/>
          <p14:tracePt t="75454" x="2686050" y="4648200"/>
          <p14:tracePt t="75471" x="2724150" y="4641850"/>
          <p14:tracePt t="75488" x="2787650" y="4635500"/>
          <p14:tracePt t="75504" x="2838450" y="4629150"/>
          <p14:tracePt t="75521" x="2857500" y="4622800"/>
          <p14:tracePt t="75537" x="2876550" y="4616450"/>
          <p14:tracePt t="75554" x="2882900" y="4616450"/>
          <p14:tracePt t="75571" x="2889250" y="4610100"/>
          <p14:tracePt t="75587" x="2895600" y="4610100"/>
          <p14:tracePt t="75604" x="2908300" y="4603750"/>
          <p14:tracePt t="75621" x="2927350" y="4591050"/>
          <p14:tracePt t="75638" x="2940050" y="4591050"/>
          <p14:tracePt t="75654" x="2952750" y="4584700"/>
          <p14:tracePt t="75671" x="2959100" y="4584700"/>
          <p14:tracePt t="75687" x="2959100" y="4578350"/>
          <p14:tracePt t="75704" x="2965450" y="4572000"/>
          <p14:tracePt t="75737" x="2971800" y="4565650"/>
          <p14:tracePt t="75754" x="2971800" y="4552950"/>
          <p14:tracePt t="75771" x="2971800" y="4533900"/>
          <p14:tracePt t="75787" x="2971800" y="4521200"/>
          <p14:tracePt t="75804" x="2971800" y="4508500"/>
          <p14:tracePt t="75820" x="2971800" y="4502150"/>
          <p14:tracePt t="75838" x="2965450" y="4483100"/>
          <p14:tracePt t="75840" x="2965450" y="4476750"/>
          <p14:tracePt t="75855" x="2952750" y="4464050"/>
          <p14:tracePt t="75871" x="2952750" y="4451350"/>
          <p14:tracePt t="75888" x="2940050" y="4438650"/>
          <p14:tracePt t="75904" x="2933700" y="4432300"/>
          <p14:tracePt t="75921" x="2927350" y="4425950"/>
          <p14:tracePt t="75937" x="2927350" y="4419600"/>
          <p14:tracePt t="75954" x="2914650" y="4413250"/>
          <p14:tracePt t="75970" x="2882900" y="4381500"/>
          <p14:tracePt t="75987" x="2870200" y="4356100"/>
          <p14:tracePt t="76004" x="2851150" y="4343400"/>
          <p14:tracePt t="76021" x="2844800" y="4337050"/>
          <p14:tracePt t="76037" x="2838450" y="4337050"/>
          <p14:tracePt t="76054" x="2838450" y="4330700"/>
          <p14:tracePt t="76071" x="2832100" y="4324350"/>
          <p14:tracePt t="76087" x="2825750" y="4318000"/>
          <p14:tracePt t="76121" x="2819400" y="4318000"/>
          <p14:tracePt t="76149" x="2813050" y="4318000"/>
          <p14:tracePt t="76177" x="2806700" y="4318000"/>
          <p14:tracePt t="76198" x="2800350" y="4318000"/>
          <p14:tracePt t="76204" x="2794000" y="4318000"/>
          <p14:tracePt t="76211" x="2781300" y="4311650"/>
          <p14:tracePt t="76225" x="2774950" y="4311650"/>
          <p14:tracePt t="76238" x="2762250" y="4305300"/>
          <p14:tracePt t="76254" x="2755900" y="4305300"/>
          <p14:tracePt t="76270" x="2743200" y="4305300"/>
          <p14:tracePt t="76287" x="2717800" y="4305300"/>
          <p14:tracePt t="76304" x="2705100" y="4305300"/>
          <p14:tracePt t="76321" x="2692400" y="4311650"/>
          <p14:tracePt t="76337" x="2686050" y="4318000"/>
          <p14:tracePt t="76355" x="2679700" y="4318000"/>
          <p14:tracePt t="76371" x="2660650" y="4330700"/>
          <p14:tracePt t="76387" x="2660650" y="4337050"/>
          <p14:tracePt t="76404" x="2647950" y="4356100"/>
          <p14:tracePt t="76421" x="2641600" y="4368800"/>
          <p14:tracePt t="76438" x="2635250" y="4387850"/>
          <p14:tracePt t="76454" x="2628900" y="4400550"/>
          <p14:tracePt t="76471" x="2628900" y="4413250"/>
          <p14:tracePt t="76487" x="2628900" y="4438650"/>
          <p14:tracePt t="76504" x="2635250" y="4470400"/>
          <p14:tracePt t="76521" x="2641600" y="4489450"/>
          <p14:tracePt t="76537" x="2647950" y="4502150"/>
          <p14:tracePt t="76555" x="2673350" y="4533900"/>
          <p14:tracePt t="76570" x="2698750" y="4559300"/>
          <p14:tracePt t="76587" x="2717800" y="4578350"/>
          <p14:tracePt t="76604" x="2724150" y="4591050"/>
          <p14:tracePt t="76621" x="2736850" y="4597400"/>
          <p14:tracePt t="76638" x="2743200" y="4597400"/>
          <p14:tracePt t="76654" x="2749550" y="4603750"/>
          <p14:tracePt t="76671" x="2762250" y="4610100"/>
          <p14:tracePt t="76687" x="2768600" y="4610100"/>
          <p14:tracePt t="76704" x="2774950" y="4610100"/>
          <p14:tracePt t="76721" x="2787650" y="4610100"/>
          <p14:tracePt t="76737" x="2800350" y="4610100"/>
          <p14:tracePt t="76754" x="2806700" y="4610100"/>
          <p14:tracePt t="76771" x="2819400" y="4610100"/>
          <p14:tracePt t="76804" x="2832100" y="4610100"/>
          <p14:tracePt t="76821" x="2851150" y="4610100"/>
          <p14:tracePt t="76838" x="2889250" y="4603750"/>
          <p14:tracePt t="76854" x="2908300" y="4597400"/>
          <p14:tracePt t="76871" x="2921000" y="4597400"/>
          <p14:tracePt t="76887" x="2927350" y="4591050"/>
          <p14:tracePt t="76904" x="2933700" y="4591050"/>
          <p14:tracePt t="76921" x="2946400" y="4578350"/>
          <p14:tracePt t="76937" x="2952750" y="4578350"/>
          <p14:tracePt t="76955" x="2965450" y="4572000"/>
          <p14:tracePt t="76971" x="2971800" y="4559300"/>
          <p14:tracePt t="76987" x="2978150" y="4552950"/>
          <p14:tracePt t="77004" x="2990850" y="4546600"/>
          <p14:tracePt t="77020" x="2997200" y="4540250"/>
          <p14:tracePt t="77037" x="2997200" y="4514850"/>
          <p14:tracePt t="77055" x="2997200" y="4502150"/>
          <p14:tracePt t="77071" x="2997200" y="4489450"/>
          <p14:tracePt t="77088" x="2997200" y="4464050"/>
          <p14:tracePt t="77104" x="2997200" y="4438650"/>
          <p14:tracePt t="77121" x="2984500" y="4419600"/>
          <p14:tracePt t="77137" x="2978150" y="4406900"/>
          <p14:tracePt t="77154" x="2959100" y="4400550"/>
          <p14:tracePt t="77170" x="2946400" y="4381500"/>
          <p14:tracePt t="77187" x="2914650" y="4375150"/>
          <p14:tracePt t="77204" x="2857500" y="4362450"/>
          <p14:tracePt t="77221" x="2825750" y="4343400"/>
          <p14:tracePt t="77237" x="2800350" y="4343400"/>
          <p14:tracePt t="77254" x="2787650" y="4343400"/>
          <p14:tracePt t="77271" x="2768600" y="4343400"/>
          <p14:tracePt t="77287" x="2749550" y="4343400"/>
          <p14:tracePt t="77304" x="2736850" y="4343400"/>
          <p14:tracePt t="77320" x="2705100" y="4343400"/>
          <p14:tracePt t="77338" x="2686050" y="4343400"/>
          <p14:tracePt t="77354" x="2660650" y="4343400"/>
          <p14:tracePt t="77371" x="2647950" y="4349750"/>
          <p14:tracePt t="77388" x="2641600" y="4356100"/>
          <p14:tracePt t="77404" x="2628900" y="4368800"/>
          <p14:tracePt t="77421" x="2616200" y="4381500"/>
          <p14:tracePt t="77437" x="2590800" y="4425950"/>
          <p14:tracePt t="77454" x="2578100" y="4451350"/>
          <p14:tracePt t="77471" x="2565400" y="4483100"/>
          <p14:tracePt t="77487" x="2565400" y="4495800"/>
          <p14:tracePt t="77504" x="2565400" y="4514850"/>
          <p14:tracePt t="77520" x="2578100" y="4546600"/>
          <p14:tracePt t="77537" x="2597150" y="4584700"/>
          <p14:tracePt t="77554" x="2635250" y="4641850"/>
          <p14:tracePt t="77571" x="2654300" y="4654550"/>
          <p14:tracePt t="77587" x="2667000" y="4667250"/>
          <p14:tracePt t="77604" x="2679700" y="4679950"/>
          <p14:tracePt t="77621" x="2698750" y="4692650"/>
          <p14:tracePt t="77637" x="2781300" y="4711700"/>
          <p14:tracePt t="77654" x="2857500" y="4718050"/>
          <p14:tracePt t="77671" x="2927350" y="4718050"/>
          <p14:tracePt t="77687" x="2946400" y="4718050"/>
          <p14:tracePt t="77705" x="2965450" y="4711700"/>
          <p14:tracePt t="77721" x="2978150" y="4711700"/>
          <p14:tracePt t="77738" x="2990850" y="4705350"/>
          <p14:tracePt t="77754" x="3009900" y="4686300"/>
          <p14:tracePt t="77770" x="3016250" y="4673600"/>
          <p14:tracePt t="77787" x="3035300" y="4648200"/>
          <p14:tracePt t="77804" x="3048000" y="4629150"/>
          <p14:tracePt t="77821" x="3048000" y="4584700"/>
          <p14:tracePt t="77838" x="3048000" y="4559300"/>
          <p14:tracePt t="77854" x="3048000" y="4533900"/>
          <p14:tracePt t="77871" x="3022600" y="4502150"/>
          <p14:tracePt t="77887" x="2997200" y="4470400"/>
          <p14:tracePt t="77904" x="2946400" y="4413250"/>
          <p14:tracePt t="77921" x="2882900" y="4368800"/>
          <p14:tracePt t="77937" x="2813050" y="4337050"/>
          <p14:tracePt t="77954" x="2705100" y="4318000"/>
          <p14:tracePt t="77971" x="2641600" y="4311650"/>
          <p14:tracePt t="77987" x="2571750" y="4311650"/>
          <p14:tracePt t="78004" x="2533650" y="4311650"/>
          <p14:tracePt t="78021" x="2501900" y="4311650"/>
          <p14:tracePt t="78037" x="2489200" y="4318000"/>
          <p14:tracePt t="78054" x="2482850" y="4324350"/>
          <p14:tracePt t="78070" x="2476500" y="4330700"/>
          <p14:tracePt t="78087" x="2463800" y="4356100"/>
          <p14:tracePt t="78104" x="2457450" y="4413250"/>
          <p14:tracePt t="78121" x="2457450" y="4476750"/>
          <p14:tracePt t="78138" x="2457450" y="4546600"/>
          <p14:tracePt t="78154" x="2463800" y="4565650"/>
          <p14:tracePt t="78171" x="2470150" y="4578350"/>
          <p14:tracePt t="78187" x="2482850" y="4597400"/>
          <p14:tracePt t="78204" x="2514600" y="4616450"/>
          <p14:tracePt t="78221" x="2711450" y="4686300"/>
          <p14:tracePt t="78237" x="2889250" y="4724400"/>
          <p14:tracePt t="78254" x="3035300" y="4737100"/>
          <p14:tracePt t="78271" x="3067050" y="4737100"/>
          <p14:tracePt t="78287" x="3079750" y="4737100"/>
          <p14:tracePt t="78304" x="3086100" y="4737100"/>
          <p14:tracePt t="78321" x="3092450" y="4737100"/>
          <p14:tracePt t="78354" x="3105150" y="4737100"/>
          <p14:tracePt t="78371" x="3111500" y="4724400"/>
          <p14:tracePt t="78387" x="3136900" y="4673600"/>
          <p14:tracePt t="78404" x="3143250" y="4629150"/>
          <p14:tracePt t="78421" x="3136900" y="4565650"/>
          <p14:tracePt t="78438" x="3117850" y="4527550"/>
          <p14:tracePt t="78454" x="3079750" y="4470400"/>
          <p14:tracePt t="78471" x="3041650" y="4425950"/>
          <p14:tracePt t="78488" x="2997200" y="4381500"/>
          <p14:tracePt t="78504" x="2921000" y="4324350"/>
          <p14:tracePt t="78520" x="2870200" y="4298950"/>
          <p14:tracePt t="78537" x="2794000" y="4279900"/>
          <p14:tracePt t="78554" x="2730500" y="4279900"/>
          <p14:tracePt t="78571" x="2654300" y="4292600"/>
          <p14:tracePt t="78587" x="2622550" y="4298950"/>
          <p14:tracePt t="78604" x="2597150" y="4318000"/>
          <p14:tracePt t="78620" x="2571750" y="4318000"/>
          <p14:tracePt t="78637" x="2559050" y="4324350"/>
          <p14:tracePt t="78654" x="2546350" y="4337050"/>
          <p14:tracePt t="78671" x="2540000" y="4362450"/>
          <p14:tracePt t="78688" x="2533650" y="4432300"/>
          <p14:tracePt t="78704" x="2533650" y="4489450"/>
          <p14:tracePt t="78721" x="2540000" y="4540250"/>
          <p14:tracePt t="78737" x="2565400" y="4591050"/>
          <p14:tracePt t="78754" x="2597150" y="4629150"/>
          <p14:tracePt t="78771" x="2705100" y="4692650"/>
          <p14:tracePt t="78787" x="2813050" y="4730750"/>
          <p14:tracePt t="78804" x="2921000" y="4749800"/>
          <p14:tracePt t="78821" x="3054350" y="4749800"/>
          <p14:tracePt t="78838" x="3105150" y="4743450"/>
          <p14:tracePt t="78840" x="3124200" y="4743450"/>
          <p14:tracePt t="78854" x="3149600" y="4730750"/>
          <p14:tracePt t="78871" x="3162300" y="4724400"/>
          <p14:tracePt t="78887" x="3168650" y="4718050"/>
          <p14:tracePt t="78904" x="3181350" y="4711700"/>
          <p14:tracePt t="78921" x="3194050" y="4692650"/>
          <p14:tracePt t="78937" x="3219450" y="4648200"/>
          <p14:tracePt t="78954" x="3232150" y="4610100"/>
          <p14:tracePt t="78970" x="3219450" y="4546600"/>
          <p14:tracePt t="78987" x="3181350" y="4502150"/>
          <p14:tracePt t="79004" x="3048000" y="4419600"/>
          <p14:tracePt t="79020" x="2933700" y="4356100"/>
          <p14:tracePt t="79039" x="2774950" y="4298950"/>
          <p14:tracePt t="79054" x="2686050" y="4286250"/>
          <p14:tracePt t="79071" x="2616200" y="4279900"/>
          <p14:tracePt t="79087" x="2552700" y="4279900"/>
          <p14:tracePt t="79104" x="2533650" y="4286250"/>
          <p14:tracePt t="79121" x="2508250" y="4292600"/>
          <p14:tracePt t="79137" x="2495550" y="4305300"/>
          <p14:tracePt t="79154" x="2489200" y="4311650"/>
          <p14:tracePt t="79170" x="2476500" y="4349750"/>
          <p14:tracePt t="79187" x="2476500" y="4381500"/>
          <p14:tracePt t="79204" x="2533650" y="4502150"/>
          <p14:tracePt t="79221" x="2616200" y="4584700"/>
          <p14:tracePt t="79239" x="2749550" y="4667250"/>
          <p14:tracePt t="79254" x="2794000" y="4699000"/>
          <p14:tracePt t="79271" x="2825750" y="4711700"/>
          <p14:tracePt t="79287" x="2857500" y="4730750"/>
          <p14:tracePt t="79304" x="2876550" y="4730750"/>
          <p14:tracePt t="79321" x="2901950" y="4730750"/>
          <p14:tracePt t="79337" x="2933700" y="4718050"/>
          <p14:tracePt t="79354" x="2978150" y="4692650"/>
          <p14:tracePt t="79371" x="3016250" y="4648200"/>
          <p14:tracePt t="79387" x="3028950" y="4622800"/>
          <p14:tracePt t="79404" x="3035300" y="4603750"/>
          <p14:tracePt t="79421" x="3028950" y="4591050"/>
          <p14:tracePt t="79437" x="3009900" y="4565650"/>
          <p14:tracePt t="79454" x="2889250" y="4495800"/>
          <p14:tracePt t="79471" x="2794000" y="4470400"/>
          <p14:tracePt t="79487" x="2730500" y="4451350"/>
          <p14:tracePt t="79504" x="2705100" y="4451350"/>
          <p14:tracePt t="79521" x="2673350" y="4451350"/>
          <p14:tracePt t="79538" x="2654300" y="4457700"/>
          <p14:tracePt t="79554" x="2628900" y="4470400"/>
          <p14:tracePt t="79571" x="2609850" y="4483100"/>
          <p14:tracePt t="79587" x="2603500" y="4495800"/>
          <p14:tracePt t="79604" x="2584450" y="4521200"/>
          <p14:tracePt t="79621" x="2578100" y="4540250"/>
          <p14:tracePt t="79637" x="2571750" y="4559300"/>
          <p14:tracePt t="79654" x="2571750" y="4565650"/>
          <p14:tracePt t="79671" x="2571750" y="4584700"/>
          <p14:tracePt t="79687" x="2584450" y="4610100"/>
          <p14:tracePt t="79704" x="2590800" y="4622800"/>
          <p14:tracePt t="80476" x="2609850" y="4622800"/>
          <p14:tracePt t="80482" x="2641600" y="4622800"/>
          <p14:tracePt t="80489" x="2686050" y="4622800"/>
          <p14:tracePt t="80504" x="2838450" y="4629150"/>
          <p14:tracePt t="80521" x="3048000" y="4641850"/>
          <p14:tracePt t="80538" x="3524250" y="4699000"/>
          <p14:tracePt t="80554" x="3943350" y="4787900"/>
          <p14:tracePt t="80571" x="4400550" y="4889500"/>
          <p14:tracePt t="80587" x="5010150" y="5060950"/>
          <p14:tracePt t="80604" x="5302250" y="5143500"/>
          <p14:tracePt t="80621" x="5588000" y="5232400"/>
          <p14:tracePt t="80637" x="5759450" y="5270500"/>
          <p14:tracePt t="80654" x="5981700" y="5321300"/>
          <p14:tracePt t="80671" x="6540500" y="5499100"/>
          <p14:tracePt t="81026" x="6578600" y="5499100"/>
          <p14:tracePt t="81033" x="6648450" y="5492750"/>
          <p14:tracePt t="81040" x="6731000" y="5486400"/>
          <p14:tracePt t="81054" x="6946900" y="5467350"/>
          <p14:tracePt t="81071" x="7124700" y="5454650"/>
          <p14:tracePt t="81088" x="7378700" y="5441950"/>
          <p14:tracePt t="81104" x="7562850" y="5441950"/>
          <p14:tracePt t="81121" x="7734300" y="5441950"/>
          <p14:tracePt t="81137" x="7956550" y="5441950"/>
          <p14:tracePt t="81154" x="8077200" y="5435600"/>
          <p14:tracePt t="81171" x="8178800" y="5410200"/>
          <p14:tracePt t="81187" x="8204200" y="5403850"/>
          <p14:tracePt t="81204" x="8216900" y="5397500"/>
          <p14:tracePt t="81220" x="8223250" y="5391150"/>
          <p14:tracePt t="81238" x="8223250" y="5384800"/>
          <p14:tracePt t="81254" x="8229600" y="5384800"/>
          <p14:tracePt t="81271" x="8229600" y="5378450"/>
          <p14:tracePt t="81287" x="8229600" y="5353050"/>
          <p14:tracePt t="81304" x="8229600" y="5283200"/>
          <p14:tracePt t="81321" x="8242300" y="5194300"/>
          <p14:tracePt t="81338" x="8267700" y="5086350"/>
          <p14:tracePt t="81354" x="8280400" y="5035550"/>
          <p14:tracePt t="81370" x="8305800" y="4978400"/>
          <p14:tracePt t="81387" x="8318500" y="4940300"/>
          <p14:tracePt t="81404" x="8331200" y="4908550"/>
          <p14:tracePt t="81420" x="8343900" y="4857750"/>
          <p14:tracePt t="81437" x="8343900" y="4819650"/>
          <p14:tracePt t="81454" x="8343900" y="4768850"/>
          <p14:tracePt t="81470" x="8343900" y="4737100"/>
          <p14:tracePt t="81487" x="8343900" y="4705350"/>
          <p14:tracePt t="81504" x="8331200" y="4660900"/>
          <p14:tracePt t="81521" x="8324850" y="4635500"/>
          <p14:tracePt t="81537" x="8305800" y="4584700"/>
          <p14:tracePt t="81554" x="8286750" y="4540250"/>
          <p14:tracePt t="81570" x="8274050" y="4502150"/>
          <p14:tracePt t="81587" x="8255000" y="4445000"/>
          <p14:tracePt t="81604" x="8229600" y="4381500"/>
          <p14:tracePt t="81621" x="8223250" y="4356100"/>
          <p14:tracePt t="81639" x="8216900" y="4343400"/>
          <p14:tracePt t="81654" x="8210550" y="4330700"/>
          <p14:tracePt t="81671" x="8204200" y="4324350"/>
          <p14:tracePt t="81687" x="8191500" y="4318000"/>
          <p14:tracePt t="81704" x="8166100" y="4292600"/>
          <p14:tracePt t="81721" x="8121650" y="4267200"/>
          <p14:tracePt t="81737" x="8096250" y="4241800"/>
          <p14:tracePt t="81754" x="8083550" y="4235450"/>
          <p14:tracePt t="81770" x="8070850" y="4222750"/>
          <p14:tracePt t="81787" x="8058150" y="4222750"/>
          <p14:tracePt t="81804" x="8032750" y="4216400"/>
          <p14:tracePt t="81821" x="7994650" y="4216400"/>
          <p14:tracePt t="81837" x="7962900" y="4216400"/>
          <p14:tracePt t="81839" x="7943850" y="4216400"/>
          <p14:tracePt t="81854" x="7905750" y="4216400"/>
          <p14:tracePt t="81870" x="7874000" y="4216400"/>
          <p14:tracePt t="81887" x="7848600" y="4229100"/>
          <p14:tracePt t="81904" x="7835900" y="4229100"/>
          <p14:tracePt t="81920" x="7816850" y="4241800"/>
          <p14:tracePt t="81937" x="7785100" y="4254500"/>
          <p14:tracePt t="81954" x="7766050" y="4273550"/>
          <p14:tracePt t="81970" x="7721600" y="4298950"/>
          <p14:tracePt t="81987" x="7702550" y="4311650"/>
          <p14:tracePt t="82004" x="7670800" y="4337050"/>
          <p14:tracePt t="82020" x="7658100" y="4343400"/>
          <p14:tracePt t="82038" x="7632700" y="4368800"/>
          <p14:tracePt t="82054" x="7607300" y="4400550"/>
          <p14:tracePt t="82070" x="7581900" y="4438650"/>
          <p14:tracePt t="82087" x="7556500" y="4470400"/>
          <p14:tracePt t="82104" x="7550150" y="4495800"/>
          <p14:tracePt t="82121" x="7537450" y="4527550"/>
          <p14:tracePt t="82138" x="7524750" y="4546600"/>
          <p14:tracePt t="82155" x="7524750" y="4552950"/>
          <p14:tracePt t="82170" x="7518400" y="4565650"/>
          <p14:tracePt t="82187" x="7518400" y="4572000"/>
          <p14:tracePt t="82204" x="7512050" y="4578350"/>
          <p14:tracePt t="82237" x="7505700" y="4584700"/>
          <p14:tracePt t="82254" x="7499350" y="4591050"/>
          <p14:tracePt t="82287" x="7493000" y="4591050"/>
          <p14:tracePt t="82304" x="7486650" y="4591050"/>
          <p14:tracePt t="82320" x="7480300" y="4597400"/>
          <p14:tracePt t="82337" x="7467600" y="4603750"/>
          <p14:tracePt t="82354" x="7448550" y="4610100"/>
          <p14:tracePt t="82370" x="7435850" y="4616450"/>
          <p14:tracePt t="82404" x="7429500" y="4622800"/>
          <p14:tracePt t="82421" x="7429500" y="4629150"/>
          <p14:tracePt t="82437" x="7429500" y="4635500"/>
          <p14:tracePt t="82457" x="7429500" y="4641850"/>
          <p14:tracePt t="82471" x="7429500" y="4648200"/>
          <p14:tracePt t="82487" x="7429500" y="4686300"/>
          <p14:tracePt t="82504" x="7435850" y="4743450"/>
          <p14:tracePt t="82520" x="7454900" y="4819650"/>
          <p14:tracePt t="82537" x="7467600" y="4851400"/>
          <p14:tracePt t="82554" x="7473950" y="4876800"/>
          <p14:tracePt t="82570" x="7480300" y="4889500"/>
          <p14:tracePt t="82588" x="7480300" y="4895850"/>
          <p14:tracePt t="82604" x="7486650" y="4902200"/>
          <p14:tracePt t="82622" x="7493000" y="4908550"/>
          <p14:tracePt t="82637" x="7518400" y="4933950"/>
          <p14:tracePt t="82654" x="7537450" y="4959350"/>
          <p14:tracePt t="82671" x="7562850" y="4972050"/>
          <p14:tracePt t="82687" x="7575550" y="4984750"/>
          <p14:tracePt t="82704" x="7581900" y="4991100"/>
          <p14:tracePt t="82721" x="7588250" y="5003800"/>
          <p14:tracePt t="82737" x="7594600" y="5003800"/>
          <p14:tracePt t="82755" x="7594600" y="5010150"/>
          <p14:tracePt t="82770" x="7594600" y="5016500"/>
          <p14:tracePt t="82787" x="7594600" y="5022850"/>
          <p14:tracePt t="82804" x="7594600" y="5029200"/>
          <p14:tracePt t="82820" x="7588250" y="5048250"/>
          <p14:tracePt t="82837" x="7562850" y="5073650"/>
          <p14:tracePt t="82854" x="7556500" y="5092700"/>
          <p14:tracePt t="82870" x="7543800" y="5105400"/>
          <p14:tracePt t="82887" x="7537450" y="5111750"/>
          <p14:tracePt t="82904" x="7531100" y="5124450"/>
          <p14:tracePt t="82920" x="7531100" y="5137150"/>
          <p14:tracePt t="82937" x="7531100" y="5162550"/>
          <p14:tracePt t="82954" x="7524750" y="5194300"/>
          <p14:tracePt t="82970" x="7524750" y="5219700"/>
          <p14:tracePt t="82987" x="7524750" y="5238750"/>
          <p14:tracePt t="83004" x="7524750" y="5257800"/>
          <p14:tracePt t="83021" x="7524750" y="5264150"/>
          <p14:tracePt t="83037" x="7524750" y="5270500"/>
          <p14:tracePt t="83054" x="7524750" y="5289550"/>
          <p14:tracePt t="83070" x="7543800" y="5321300"/>
          <p14:tracePt t="83087" x="7550150" y="5327650"/>
          <p14:tracePt t="83104" x="7556500" y="5346700"/>
          <p14:tracePt t="83120" x="7569200" y="5353050"/>
          <p14:tracePt t="83154" x="7581900" y="5365750"/>
          <p14:tracePt t="83171" x="7594600" y="5378450"/>
          <p14:tracePt t="83187" x="7613650" y="5391150"/>
          <p14:tracePt t="83204" x="7620000" y="5397500"/>
          <p14:tracePt t="83220" x="7632700" y="5403850"/>
          <p14:tracePt t="83237" x="7632700" y="5410200"/>
          <p14:tracePt t="83254" x="7639050" y="5410200"/>
          <p14:tracePt t="83271" x="7645400" y="5410200"/>
          <p14:tracePt t="83304" x="7658100" y="5416550"/>
          <p14:tracePt t="83321" x="7670800" y="5416550"/>
          <p14:tracePt t="83337" x="7683500" y="5422900"/>
          <p14:tracePt t="83354" x="7689850" y="5429250"/>
          <p14:tracePt t="83371" x="7696200" y="5429250"/>
          <p14:tracePt t="83387" x="7702550" y="5429250"/>
          <p14:tracePt t="83413" x="7708900" y="5429250"/>
          <p14:tracePt t="83420" x="7715250" y="5429250"/>
          <p14:tracePt t="83437" x="7747000" y="5441950"/>
          <p14:tracePt t="83454" x="7791450" y="5448300"/>
          <p14:tracePt t="83471" x="7810500" y="5454650"/>
          <p14:tracePt t="83488" x="7816850" y="5454650"/>
          <p14:tracePt t="83504" x="7829550" y="5454650"/>
          <p14:tracePt t="83520" x="7835900" y="5454650"/>
          <p14:tracePt t="83537" x="7842250" y="5454650"/>
          <p14:tracePt t="83554" x="7848600" y="5454650"/>
          <p14:tracePt t="83571" x="7854950" y="5454650"/>
          <p14:tracePt t="83587" x="7867650" y="5454650"/>
          <p14:tracePt t="83604" x="7886700" y="5454650"/>
          <p14:tracePt t="83621" x="7893050" y="5454650"/>
          <p14:tracePt t="83637" x="7899400" y="5454650"/>
          <p14:tracePt t="83654" x="7912100" y="5454650"/>
          <p14:tracePt t="83687" x="7918450" y="5454650"/>
          <p14:tracePt t="83704" x="7918450" y="5448300"/>
          <p14:tracePt t="83720" x="7931150" y="5441950"/>
          <p14:tracePt t="83737" x="7943850" y="5441950"/>
          <p14:tracePt t="83754" x="7950200" y="5435600"/>
          <p14:tracePt t="83771" x="7956550" y="5435600"/>
          <p14:tracePt t="83787" x="7962900" y="5435600"/>
          <p14:tracePt t="83820" x="7969250" y="5435600"/>
          <p14:tracePt t="83861" x="7969250" y="5429250"/>
          <p14:tracePt t="83895" x="7969250" y="5422900"/>
          <p14:tracePt t="83909" x="7975600" y="5422900"/>
          <p14:tracePt t="83929" x="7975600" y="5416550"/>
          <p14:tracePt t="83943" x="7981950" y="5416550"/>
          <p14:tracePt t="83950" x="7988300" y="5416550"/>
          <p14:tracePt t="83956" x="7994650" y="5403850"/>
          <p14:tracePt t="83970" x="8013700" y="5391150"/>
          <p14:tracePt t="83987" x="8032750" y="5384800"/>
          <p14:tracePt t="84004" x="8051800" y="5372100"/>
          <p14:tracePt t="84020" x="8058150" y="5372100"/>
          <p14:tracePt t="84037" x="8064500" y="5359400"/>
          <p14:tracePt t="84054" x="8102600" y="5327650"/>
          <p14:tracePt t="84071" x="8140700" y="5289550"/>
          <p14:tracePt t="84087" x="8197850" y="5207000"/>
          <p14:tracePt t="84104" x="8235950" y="5162550"/>
          <p14:tracePt t="84121" x="8255000" y="5130800"/>
          <p14:tracePt t="84137" x="8280400" y="5092700"/>
          <p14:tracePt t="84154" x="8286750" y="5080000"/>
          <p14:tracePt t="84170" x="8299450" y="5060950"/>
          <p14:tracePt t="84187" x="8305800" y="5041900"/>
          <p14:tracePt t="84204" x="8318500" y="5016500"/>
          <p14:tracePt t="84221" x="8331200" y="4997450"/>
          <p14:tracePt t="84237" x="8337550" y="4972050"/>
          <p14:tracePt t="84254" x="8343900" y="4946650"/>
          <p14:tracePt t="84270" x="8350250" y="4927600"/>
          <p14:tracePt t="84287" x="8350250" y="4908550"/>
          <p14:tracePt t="84304" x="8356600" y="4883150"/>
          <p14:tracePt t="84321" x="8362950" y="4857750"/>
          <p14:tracePt t="84337" x="8362950" y="4851400"/>
          <p14:tracePt t="84354" x="8362950" y="4838700"/>
          <p14:tracePt t="84370" x="8362950" y="4826000"/>
          <p14:tracePt t="84387" x="8362950" y="4813300"/>
          <p14:tracePt t="84404" x="8362950" y="4794250"/>
          <p14:tracePt t="84421" x="8362950" y="4775200"/>
          <p14:tracePt t="84438" x="8362950" y="4749800"/>
          <p14:tracePt t="84454" x="8362950" y="4730750"/>
          <p14:tracePt t="84471" x="8362950" y="4699000"/>
          <p14:tracePt t="84487" x="8362950" y="4667250"/>
          <p14:tracePt t="84504" x="8362950" y="4635500"/>
          <p14:tracePt t="84520" x="8350250" y="4603750"/>
          <p14:tracePt t="84537" x="8350250" y="4584700"/>
          <p14:tracePt t="84555" x="8343900" y="4572000"/>
          <p14:tracePt t="84570" x="8337550" y="4546600"/>
          <p14:tracePt t="84587" x="8337550" y="4527550"/>
          <p14:tracePt t="84604" x="8324850" y="4495800"/>
          <p14:tracePt t="84621" x="8318500" y="4476750"/>
          <p14:tracePt t="84637" x="8305800" y="4451350"/>
          <p14:tracePt t="84654" x="8299450" y="4438650"/>
          <p14:tracePt t="84671" x="8293100" y="4425950"/>
          <p14:tracePt t="84687" x="8280400" y="4394200"/>
          <p14:tracePt t="84704" x="8267700" y="4375150"/>
          <p14:tracePt t="84721" x="8261350" y="4356100"/>
          <p14:tracePt t="84737" x="8242300" y="4324350"/>
          <p14:tracePt t="84754" x="8223250" y="4292600"/>
          <p14:tracePt t="84770" x="8210550" y="4279900"/>
          <p14:tracePt t="84787" x="8197850" y="4273550"/>
          <p14:tracePt t="84804" x="8185150" y="4260850"/>
          <p14:tracePt t="84820" x="8185150" y="4254500"/>
          <p14:tracePt t="84837" x="8159750" y="4241800"/>
          <p14:tracePt t="84854" x="8128000" y="4216400"/>
          <p14:tracePt t="84871" x="8089900" y="4197350"/>
          <p14:tracePt t="84887" x="8077200" y="4191000"/>
          <p14:tracePt t="84904" x="8064500" y="4184650"/>
          <p14:tracePt t="84920" x="8051800" y="4178300"/>
          <p14:tracePt t="84937" x="8045450" y="4178300"/>
          <p14:tracePt t="84954" x="8026400" y="4171950"/>
          <p14:tracePt t="84970" x="8001000" y="4171950"/>
          <p14:tracePt t="84987" x="7981950" y="4165600"/>
          <p14:tracePt t="85004" x="7950200" y="4165600"/>
          <p14:tracePt t="85020" x="7937500" y="4165600"/>
          <p14:tracePt t="85037" x="7924800" y="4165600"/>
          <p14:tracePt t="85054" x="7905750" y="4165600"/>
          <p14:tracePt t="85071" x="7886700" y="4165600"/>
          <p14:tracePt t="85087" x="7867650" y="4165600"/>
          <p14:tracePt t="85104" x="7854950" y="4165600"/>
          <p14:tracePt t="85120" x="7829550" y="4165600"/>
          <p14:tracePt t="85137" x="7804150" y="4178300"/>
          <p14:tracePt t="85154" x="7772400" y="4178300"/>
          <p14:tracePt t="85170" x="7759700" y="4184650"/>
          <p14:tracePt t="85188" x="7734300" y="4191000"/>
          <p14:tracePt t="85204" x="7715250" y="4203700"/>
          <p14:tracePt t="85220" x="7702550" y="4210050"/>
          <p14:tracePt t="85237" x="7670800" y="4222750"/>
          <p14:tracePt t="85254" x="7651750" y="4235450"/>
          <p14:tracePt t="85270" x="7632700" y="4248150"/>
          <p14:tracePt t="85287" x="7620000" y="4254500"/>
          <p14:tracePt t="85305" x="7607300" y="4254500"/>
          <p14:tracePt t="85321" x="7600950" y="4260850"/>
          <p14:tracePt t="85337" x="7594600" y="4260850"/>
          <p14:tracePt t="85354" x="7581900" y="4273550"/>
          <p14:tracePt t="85370" x="7562850" y="4286250"/>
          <p14:tracePt t="85387" x="7550150" y="4292600"/>
          <p14:tracePt t="85404" x="7537450" y="4305300"/>
          <p14:tracePt t="85420" x="7524750" y="4318000"/>
          <p14:tracePt t="85437" x="7512050" y="4324350"/>
          <p14:tracePt t="85454" x="7505700" y="4337050"/>
          <p14:tracePt t="85470" x="7493000" y="4343400"/>
          <p14:tracePt t="85487" x="7486650" y="4356100"/>
          <p14:tracePt t="85504" x="7461250" y="4387850"/>
          <p14:tracePt t="85520" x="7442200" y="4406900"/>
          <p14:tracePt t="85537" x="7423150" y="4438650"/>
          <p14:tracePt t="85555" x="7397750" y="4483100"/>
          <p14:tracePt t="85571" x="7385050" y="4495800"/>
          <p14:tracePt t="85587" x="7378700" y="4508500"/>
          <p14:tracePt t="85604" x="7378700" y="4514850"/>
          <p14:tracePt t="85621" x="7372350" y="4521200"/>
          <p14:tracePt t="85637" x="7366000" y="4527550"/>
          <p14:tracePt t="85670" x="7366000" y="4533900"/>
          <p14:tracePt t="85687" x="7366000" y="4540250"/>
          <p14:tracePt t="85704" x="7366000" y="4559300"/>
          <p14:tracePt t="85720" x="7366000" y="4578350"/>
          <p14:tracePt t="85738" x="7366000" y="4616450"/>
          <p14:tracePt t="85754" x="7372350" y="4641850"/>
          <p14:tracePt t="85770" x="7378700" y="4654550"/>
          <p14:tracePt t="85787" x="7378700" y="4673600"/>
          <p14:tracePt t="85804" x="7385050" y="4679950"/>
          <p14:tracePt t="85820" x="7397750" y="4686300"/>
          <p14:tracePt t="85837" x="7404100" y="4699000"/>
          <p14:tracePt t="85854" x="7410450" y="4705350"/>
          <p14:tracePt t="85870" x="7423150" y="4718050"/>
          <p14:tracePt t="85887" x="7429500" y="4724400"/>
          <p14:tracePt t="85904" x="7435850" y="4737100"/>
          <p14:tracePt t="85921" x="7442200" y="4743450"/>
          <p14:tracePt t="85937" x="7454900" y="4749800"/>
          <p14:tracePt t="85954" x="7454900" y="4756150"/>
          <p14:tracePt t="85971" x="7461250" y="4762500"/>
          <p14:tracePt t="85987" x="7473950" y="4775200"/>
          <p14:tracePt t="86004" x="7473950" y="4781550"/>
          <p14:tracePt t="86020" x="7480300" y="4787900"/>
          <p14:tracePt t="86037" x="7480300" y="4794250"/>
          <p14:tracePt t="86055" x="7486650" y="4800600"/>
          <p14:tracePt t="86071" x="7486650" y="4806950"/>
          <p14:tracePt t="86087" x="7493000" y="4813300"/>
          <p14:tracePt t="86104" x="7499350" y="4826000"/>
          <p14:tracePt t="86120" x="7505700" y="4838700"/>
          <p14:tracePt t="86137" x="7512050" y="4851400"/>
          <p14:tracePt t="86154" x="7518400" y="4857750"/>
          <p14:tracePt t="86171" x="7524750" y="4870450"/>
          <p14:tracePt t="86187" x="7524750" y="4876800"/>
          <p14:tracePt t="86204" x="7524750" y="4889500"/>
          <p14:tracePt t="86220" x="7531100" y="4914900"/>
          <p14:tracePt t="86237" x="7531100" y="4927600"/>
          <p14:tracePt t="86255" x="7531100" y="4972050"/>
          <p14:tracePt t="86271" x="7531100" y="4991100"/>
          <p14:tracePt t="86287" x="7531100" y="5016500"/>
          <p14:tracePt t="86304" x="7531100" y="5035550"/>
          <p14:tracePt t="86320" x="7524750" y="5054600"/>
          <p14:tracePt t="86337" x="7524750" y="5092700"/>
          <p14:tracePt t="86354" x="7512050" y="5124450"/>
          <p14:tracePt t="86370" x="7505700" y="5181600"/>
          <p14:tracePt t="86387" x="7493000" y="5219700"/>
          <p14:tracePt t="86404" x="7486650" y="5245100"/>
          <p14:tracePt t="86420" x="7480300" y="5283200"/>
          <p14:tracePt t="86437" x="7473950" y="5295900"/>
          <p14:tracePt t="86454" x="7473950" y="5314950"/>
          <p14:tracePt t="86487" x="7473950" y="5321300"/>
          <p14:tracePt t="86504" x="7473950" y="5327650"/>
          <p14:tracePt t="86565" x="7473950" y="5340350"/>
          <p14:tracePt t="86570" x="7480300" y="5346700"/>
          <p14:tracePt t="86577" x="7493000" y="5359400"/>
          <p14:tracePt t="86587" x="7505700" y="5372100"/>
          <p14:tracePt t="86604" x="7556500" y="5416550"/>
          <p14:tracePt t="86620" x="7581900" y="5435600"/>
          <p14:tracePt t="86637" x="7594600" y="5448300"/>
          <p14:tracePt t="86654" x="7607300" y="5454650"/>
          <p14:tracePt t="86670" x="7613650" y="5461000"/>
          <p14:tracePt t="86687" x="7620000" y="5467350"/>
          <p14:tracePt t="86704" x="7626350" y="5467350"/>
          <p14:tracePt t="86737" x="7632700" y="5467350"/>
          <p14:tracePt t="86832" x="7639050" y="5473700"/>
          <p14:tracePt t="86907" x="7639050" y="5480050"/>
          <p14:tracePt t="86914" x="7645400" y="5480050"/>
          <p14:tracePt t="86921" x="7651750" y="5486400"/>
          <p14:tracePt t="86937" x="7670800" y="5499100"/>
          <p14:tracePt t="86954" x="7683500" y="5511800"/>
          <p14:tracePt t="86971" x="7689850" y="5518150"/>
          <p14:tracePt t="86987" x="7696200" y="5524500"/>
          <p14:tracePt t="87004" x="7708900" y="5530850"/>
          <p14:tracePt t="87038" x="7715250" y="5530850"/>
          <p14:tracePt t="87073" x="7727950" y="5537200"/>
          <p14:tracePt t="87086" x="7734300" y="5543550"/>
          <p14:tracePt t="87093" x="7747000" y="5543550"/>
          <p14:tracePt t="87104" x="7759700" y="5549900"/>
          <p14:tracePt t="87120" x="7772400" y="5549900"/>
          <p14:tracePt t="87137" x="7785100" y="5556250"/>
          <p14:tracePt t="87155" x="7791450" y="5556250"/>
          <p14:tracePt t="87170" x="7804150" y="5556250"/>
          <p14:tracePt t="87187" x="7823200" y="5556250"/>
          <p14:tracePt t="87204" x="7886700" y="5549900"/>
          <p14:tracePt t="87220" x="7950200" y="5543550"/>
          <p14:tracePt t="87237" x="8013700" y="5530850"/>
          <p14:tracePt t="87254" x="8026400" y="5524500"/>
          <p14:tracePt t="87270" x="8039100" y="5524500"/>
          <p14:tracePt t="87287" x="8051800" y="5518150"/>
          <p14:tracePt t="87304" x="8058150" y="5511800"/>
          <p14:tracePt t="87320" x="8064500" y="5511800"/>
          <p14:tracePt t="87337" x="8083550" y="5499100"/>
          <p14:tracePt t="87354" x="8121650" y="5467350"/>
          <p14:tracePt t="87370" x="8159750" y="5441950"/>
          <p14:tracePt t="87387" x="8185150" y="5416550"/>
          <p14:tracePt t="87404" x="8216900" y="5378450"/>
          <p14:tracePt t="87420" x="8235950" y="5359400"/>
          <p14:tracePt t="87437" x="8267700" y="5327650"/>
          <p14:tracePt t="87455" x="8274050" y="5314950"/>
          <p14:tracePt t="87471" x="8286750" y="5295900"/>
          <p14:tracePt t="87487" x="8286750" y="5289550"/>
          <p14:tracePt t="87504" x="8293100" y="5276850"/>
          <p14:tracePt t="87520" x="8305800" y="5257800"/>
          <p14:tracePt t="87537" x="8312150" y="5251450"/>
          <p14:tracePt t="87554" x="8312150" y="5238750"/>
          <p14:tracePt t="87570" x="8318500" y="5226050"/>
          <p14:tracePt t="87587" x="8318500" y="5213350"/>
          <p14:tracePt t="87604" x="8324850" y="5200650"/>
          <p14:tracePt t="87620" x="8331200" y="5194300"/>
          <p14:tracePt t="87637" x="8331200" y="5175250"/>
          <p14:tracePt t="87654" x="8337550" y="5168900"/>
          <p14:tracePt t="87670" x="8343900" y="5149850"/>
          <p14:tracePt t="87687" x="8343900" y="5143500"/>
          <p14:tracePt t="87704" x="8350250" y="5124450"/>
          <p14:tracePt t="87720" x="8356600" y="5099050"/>
          <p14:tracePt t="87737" x="8362950" y="5086350"/>
          <p14:tracePt t="87755" x="8369300" y="5054600"/>
          <p14:tracePt t="87771" x="8375650" y="5035550"/>
          <p14:tracePt t="87787" x="8375650" y="5016500"/>
          <p14:tracePt t="87804" x="8382000" y="5003800"/>
          <p14:tracePt t="87821" x="8388350" y="4991100"/>
          <p14:tracePt t="87837" x="8388350" y="4972050"/>
          <p14:tracePt t="87854" x="8388350" y="4953000"/>
          <p14:tracePt t="87871" x="8388350" y="4927600"/>
          <p14:tracePt t="87887" x="8388350" y="4895850"/>
          <p14:tracePt t="87904" x="8388350" y="4864100"/>
          <p14:tracePt t="87920" x="8375650" y="4813300"/>
          <p14:tracePt t="87937" x="8369300" y="4775200"/>
          <p14:tracePt t="87954" x="8350250" y="4737100"/>
          <p14:tracePt t="87971" x="8343900" y="4705350"/>
          <p14:tracePt t="87988" x="8324850" y="4667250"/>
          <p14:tracePt t="88004" x="8312150" y="4641850"/>
          <p14:tracePt t="88020" x="8305800" y="4622800"/>
          <p14:tracePt t="88037" x="8293100" y="4597400"/>
          <p14:tracePt t="88054" x="8286750" y="4584700"/>
          <p14:tracePt t="88070" x="8286750" y="4565650"/>
          <p14:tracePt t="88087" x="8280400" y="4559300"/>
          <p14:tracePt t="88104" x="8274050" y="4546600"/>
          <p14:tracePt t="88120" x="8267700" y="4533900"/>
          <p14:tracePt t="88137" x="8255000" y="4514850"/>
          <p14:tracePt t="88154" x="8248650" y="4502150"/>
          <p14:tracePt t="88170" x="8248650" y="4495800"/>
          <p14:tracePt t="88187" x="8242300" y="4489450"/>
          <p14:tracePt t="88204" x="8235950" y="4476750"/>
          <p14:tracePt t="88220" x="8235950" y="4470400"/>
          <p14:tracePt t="88237" x="8229600" y="4464050"/>
          <p14:tracePt t="88254" x="8223250" y="4451350"/>
          <p14:tracePt t="88270" x="8216900" y="4438650"/>
          <p14:tracePt t="88287" x="8210550" y="4438650"/>
          <p14:tracePt t="88304" x="8210550" y="4425950"/>
          <p14:tracePt t="88320" x="8204200" y="4425950"/>
          <p14:tracePt t="88337" x="8204200" y="4419600"/>
          <p14:tracePt t="88354" x="8191500" y="4413250"/>
          <p14:tracePt t="88370" x="8178800" y="4394200"/>
          <p14:tracePt t="88387" x="8172450" y="4381500"/>
          <p14:tracePt t="88404" x="8159750" y="4375150"/>
          <p14:tracePt t="88421" x="8153400" y="4362450"/>
          <p14:tracePt t="88437" x="8147050" y="4362450"/>
          <p14:tracePt t="88454" x="8147050" y="4356100"/>
          <p14:tracePt t="88470" x="8121650" y="4343400"/>
          <p14:tracePt t="88487" x="8102600" y="4324350"/>
          <p14:tracePt t="88504" x="8070850" y="4298950"/>
          <p14:tracePt t="88520" x="8058150" y="4292600"/>
          <p14:tracePt t="88537" x="8045450" y="4286250"/>
          <p14:tracePt t="88554" x="8032750" y="4279900"/>
          <p14:tracePt t="88570" x="8026400" y="4279900"/>
          <p14:tracePt t="88587" x="8007350" y="4273550"/>
          <p14:tracePt t="88604" x="7981950" y="4267200"/>
          <p14:tracePt t="88620" x="7962900" y="4267200"/>
          <p14:tracePt t="88637" x="7937500" y="4260850"/>
          <p14:tracePt t="88654" x="7918450" y="4260850"/>
          <p14:tracePt t="88671" x="7899400" y="4260850"/>
          <p14:tracePt t="88687" x="7886700" y="4260850"/>
          <p14:tracePt t="88704" x="7867650" y="4260850"/>
          <p14:tracePt t="88720" x="7861300" y="4260850"/>
          <p14:tracePt t="88737" x="7848600" y="4260850"/>
          <p14:tracePt t="88754" x="7842250" y="4260850"/>
          <p14:tracePt t="88770" x="7835900" y="4260850"/>
          <p14:tracePt t="88787" x="7816850" y="4260850"/>
          <p14:tracePt t="88804" x="7797800" y="4267200"/>
          <p14:tracePt t="88820" x="7778750" y="4273550"/>
          <p14:tracePt t="88837" x="7772400" y="4273550"/>
          <p14:tracePt t="88854" x="7753350" y="4279900"/>
          <p14:tracePt t="88870" x="7740650" y="4279900"/>
          <p14:tracePt t="88887" x="7727950" y="4286250"/>
          <p14:tracePt t="88904" x="7708900" y="4292600"/>
          <p14:tracePt t="88920" x="7696200" y="4292600"/>
          <p14:tracePt t="88937" x="7670800" y="4305300"/>
          <p14:tracePt t="88954" x="7664450" y="4311650"/>
          <p14:tracePt t="88971" x="7645400" y="4311650"/>
          <p14:tracePt t="88987" x="7639050" y="4318000"/>
          <p14:tracePt t="89004" x="7639050" y="4324350"/>
          <p14:tracePt t="89021" x="7620000" y="4330700"/>
          <p14:tracePt t="89037" x="7613650" y="4330700"/>
          <p14:tracePt t="89054" x="7600950" y="4343400"/>
          <p14:tracePt t="89070" x="7594600" y="4349750"/>
          <p14:tracePt t="89087" x="7581900" y="4356100"/>
          <p14:tracePt t="89104" x="7562850" y="4368800"/>
          <p14:tracePt t="89120" x="7556500" y="4375150"/>
          <p14:tracePt t="89137" x="7550150" y="4381500"/>
          <p14:tracePt t="89154" x="7543800" y="4381500"/>
          <p14:tracePt t="89170" x="7531100" y="4400550"/>
          <p14:tracePt t="89187" x="7524750" y="4413250"/>
          <p14:tracePt t="89204" x="7512050" y="4425950"/>
          <p14:tracePt t="89220" x="7505700" y="4438650"/>
          <p14:tracePt t="89237" x="7499350" y="4445000"/>
          <p14:tracePt t="89254" x="7499350" y="4457700"/>
          <p14:tracePt t="89270" x="7493000" y="4457700"/>
          <p14:tracePt t="89288" x="7493000" y="4470400"/>
          <p14:tracePt t="89304" x="7486650" y="4489450"/>
          <p14:tracePt t="89320" x="7480300" y="4502150"/>
          <p14:tracePt t="89337" x="7473950" y="4521200"/>
          <p14:tracePt t="89354" x="7473950" y="4533900"/>
          <p14:tracePt t="89371" x="7473950" y="4540250"/>
          <p14:tracePt t="89387" x="7473950" y="4546600"/>
          <p14:tracePt t="89404" x="7473950" y="4565650"/>
          <p14:tracePt t="89420" x="7473950" y="4591050"/>
          <p14:tracePt t="89437" x="7473950" y="4603750"/>
          <p14:tracePt t="89454" x="7473950" y="4629150"/>
          <p14:tracePt t="89470" x="7473950" y="4648200"/>
          <p14:tracePt t="89487" x="7473950" y="4673600"/>
          <p14:tracePt t="89504" x="7473950" y="4679950"/>
          <p14:tracePt t="89522" x="7480300" y="4692650"/>
          <p14:tracePt t="89537" x="7480300" y="4699000"/>
          <p14:tracePt t="89570" x="7493000" y="4718050"/>
          <p14:tracePt t="89587" x="7493000" y="4730750"/>
          <p14:tracePt t="89604" x="7499350" y="4749800"/>
          <p14:tracePt t="89620" x="7505700" y="4756150"/>
          <p14:tracePt t="89637" x="7512050" y="4762500"/>
          <p14:tracePt t="89654" x="7512050" y="4768850"/>
          <p14:tracePt t="89671" x="7518400" y="4775200"/>
          <p14:tracePt t="89694" x="7518400" y="4781550"/>
          <p14:tracePt t="89715" x="7524750" y="4781550"/>
          <p14:tracePt t="89721" x="7524750" y="4787900"/>
          <p14:tracePt t="89737" x="7524750" y="4794250"/>
          <p14:tracePt t="89754" x="7531100" y="4800600"/>
          <p14:tracePt t="89770" x="7537450" y="4813300"/>
          <p14:tracePt t="89787" x="7537450" y="4819650"/>
          <p14:tracePt t="89804" x="7543800" y="4826000"/>
          <p14:tracePt t="89837" x="7543800" y="4832350"/>
          <p14:tracePt t="89854" x="7550150" y="4838700"/>
          <p14:tracePt t="89871" x="7550150" y="4851400"/>
          <p14:tracePt t="89887" x="7556500" y="4857750"/>
          <p14:tracePt t="89904" x="7556500" y="4864100"/>
          <p14:tracePt t="89920" x="7556500" y="4876800"/>
          <p14:tracePt t="89954" x="7556500" y="4883150"/>
          <p14:tracePt t="89970" x="7556500" y="4902200"/>
          <p14:tracePt t="89987" x="7556500" y="4921250"/>
          <p14:tracePt t="90004" x="7550150" y="4953000"/>
          <p14:tracePt t="90020" x="7543800" y="4972050"/>
          <p14:tracePt t="90037" x="7543800" y="4978400"/>
          <p14:tracePt t="90054" x="7537450" y="4991100"/>
          <p14:tracePt t="90070" x="7537450" y="4997450"/>
          <p14:tracePt t="90087" x="7524750" y="5029200"/>
          <p14:tracePt t="90104" x="7518400" y="5054600"/>
          <p14:tracePt t="90120" x="7505700" y="5080000"/>
          <p14:tracePt t="90137" x="7499350" y="5105400"/>
          <p14:tracePt t="90154" x="7486650" y="5130800"/>
          <p14:tracePt t="90170" x="7486650" y="5149850"/>
          <p14:tracePt t="90187" x="7480300" y="5156200"/>
          <p14:tracePt t="90204" x="7480300" y="5162550"/>
          <p14:tracePt t="90220" x="7480300" y="5168900"/>
          <p14:tracePt t="90237" x="7480300" y="5175250"/>
          <p14:tracePt t="90254" x="7480300" y="5194300"/>
          <p14:tracePt t="90270" x="7486650" y="5232400"/>
          <p14:tracePt t="90287" x="7486650" y="5270500"/>
          <p14:tracePt t="90304" x="7493000" y="5289550"/>
          <p14:tracePt t="90320" x="7499350" y="5308600"/>
          <p14:tracePt t="90337" x="7499350" y="5314950"/>
          <p14:tracePt t="90354" x="7512050" y="5340350"/>
          <p14:tracePt t="90370" x="7518400" y="5359400"/>
          <p14:tracePt t="90387" x="7524750" y="5372100"/>
          <p14:tracePt t="90389" x="7531100" y="5384800"/>
          <p14:tracePt t="90404" x="7531100" y="5397500"/>
          <p14:tracePt t="90420" x="7537450" y="5403850"/>
          <p14:tracePt t="90437" x="7550150" y="5416550"/>
          <p14:tracePt t="90454" x="7562850" y="5435600"/>
          <p14:tracePt t="90471" x="7588250" y="5461000"/>
          <p14:tracePt t="90487" x="7613650" y="5486400"/>
          <p14:tracePt t="90504" x="7639050" y="5511800"/>
          <p14:tracePt t="90520" x="7670800" y="5537200"/>
          <p14:tracePt t="90537" x="7683500" y="5549900"/>
          <p14:tracePt t="90554" x="7702550" y="5562600"/>
          <p14:tracePt t="90571" x="7715250" y="5568950"/>
          <p14:tracePt t="90588" x="7753350" y="5588000"/>
          <p14:tracePt t="90604" x="7785100" y="5594350"/>
          <p14:tracePt t="90959" x="7816850" y="5594350"/>
          <p14:tracePt t="90966" x="7874000" y="5581650"/>
          <p14:tracePt t="90973" x="7924800" y="5562600"/>
          <p14:tracePt t="90987" x="8026400" y="5530850"/>
          <p14:tracePt t="91004" x="8096250" y="5511800"/>
          <p14:tracePt t="91021" x="8159750" y="5505450"/>
          <p14:tracePt t="91037" x="8166100" y="5499100"/>
          <p14:tracePt t="91054" x="8172450" y="5499100"/>
          <p14:tracePt t="91071" x="8185150" y="5492750"/>
          <p14:tracePt t="91087" x="8191500" y="5492750"/>
          <p14:tracePt t="91104" x="8197850" y="5486400"/>
          <p14:tracePt t="91121" x="8210550" y="5480050"/>
          <p14:tracePt t="91137" x="8255000" y="5467350"/>
          <p14:tracePt t="91154" x="8293100" y="5435600"/>
          <p14:tracePt t="91170" x="8305800" y="5429250"/>
          <p14:tracePt t="91187" x="8318500" y="5416550"/>
          <p14:tracePt t="91204" x="8324850" y="5416550"/>
          <p14:tracePt t="91220" x="8337550" y="5384800"/>
          <p14:tracePt t="91237" x="8350250" y="5372100"/>
          <p14:tracePt t="91254" x="8362950" y="5346700"/>
          <p14:tracePt t="91270" x="8382000" y="5276850"/>
          <p14:tracePt t="91287" x="8394700" y="5238750"/>
          <p14:tracePt t="91304" x="8401050" y="5200650"/>
          <p14:tracePt t="91320" x="8407400" y="5162550"/>
          <p14:tracePt t="91337" x="8407400" y="5137150"/>
          <p14:tracePt t="91354" x="8407400" y="5105400"/>
          <p14:tracePt t="91371" x="8401050" y="5060950"/>
          <p14:tracePt t="91387" x="8394700" y="5022850"/>
          <p14:tracePt t="91404" x="8382000" y="4984750"/>
          <p14:tracePt t="91420" x="8362950" y="4914900"/>
          <p14:tracePt t="91437" x="8356600" y="4889500"/>
          <p14:tracePt t="91454" x="8337550" y="4851400"/>
          <p14:tracePt t="91470" x="8324850" y="4800600"/>
          <p14:tracePt t="91487" x="8312150" y="4762500"/>
          <p14:tracePt t="91504" x="8286750" y="4686300"/>
          <p14:tracePt t="91520" x="8274050" y="4635500"/>
          <p14:tracePt t="91537" x="8267700" y="4603750"/>
          <p14:tracePt t="91554" x="8261350" y="4591050"/>
          <p14:tracePt t="91570" x="8261350" y="4572000"/>
          <p14:tracePt t="91587" x="8255000" y="4514850"/>
          <p14:tracePt t="91604" x="8248650" y="4483100"/>
          <p14:tracePt t="91620" x="8248650" y="4438650"/>
          <p14:tracePt t="91637" x="8242300" y="4394200"/>
          <p14:tracePt t="91654" x="8242300" y="4349750"/>
          <p14:tracePt t="91670" x="8235950" y="4330700"/>
          <p14:tracePt t="91687" x="8235950" y="4318000"/>
          <p14:tracePt t="91704" x="8223250" y="4260850"/>
          <p14:tracePt t="91720" x="8223250" y="4235450"/>
          <p14:tracePt t="91737" x="8223250" y="4210050"/>
          <p14:tracePt t="91754" x="8223250" y="4184650"/>
          <p14:tracePt t="91771" x="8223250" y="4146550"/>
          <p14:tracePt t="91787" x="8223250" y="4133850"/>
          <p14:tracePt t="93189" x="8210550" y="4121150"/>
          <p14:tracePt t="93195" x="8197850" y="4102100"/>
          <p14:tracePt t="93204" x="8185150" y="4095750"/>
          <p14:tracePt t="93220" x="8159750" y="4070350"/>
          <p14:tracePt t="93237" x="8077200" y="3994150"/>
          <p14:tracePt t="93254" x="8039100" y="3962400"/>
          <p14:tracePt t="93271" x="8013700" y="3943350"/>
          <p14:tracePt t="93287" x="7994650" y="3930650"/>
          <p14:tracePt t="93304" x="7950200" y="3905250"/>
          <p14:tracePt t="93320" x="7899400" y="3879850"/>
          <p14:tracePt t="93337" x="7886700" y="3873500"/>
          <p14:tracePt t="93354" x="7861300" y="3860800"/>
          <p14:tracePt t="93370" x="7854950" y="3860800"/>
          <p14:tracePt t="93387" x="7848600" y="3860800"/>
          <p14:tracePt t="93404" x="7842250" y="3860800"/>
          <p14:tracePt t="93422" x="7835900" y="3860800"/>
          <p14:tracePt t="93437" x="7829550" y="3860800"/>
          <p14:tracePt t="93484" x="7835900" y="3860800"/>
          <p14:tracePt t="93518" x="7842250" y="3860800"/>
          <p14:tracePt t="93553" x="7848600" y="3860800"/>
          <p14:tracePt t="93580" x="7854950" y="3860800"/>
          <p14:tracePt t="93670" x="7861300" y="3860800"/>
          <p14:tracePt t="93705" x="7861300" y="3854450"/>
          <p14:tracePt t="93725" x="7867650" y="3854450"/>
          <p14:tracePt t="100265" x="7886700" y="3860800"/>
          <p14:tracePt t="100272" x="7924800" y="3873500"/>
          <p14:tracePt t="100279" x="7969250" y="3892550"/>
          <p14:tracePt t="100287" x="8007350" y="3905250"/>
          <p14:tracePt t="100303" x="8083550" y="3930650"/>
          <p14:tracePt t="100320" x="8197850" y="3981450"/>
          <p14:tracePt t="100337" x="8305800" y="4038600"/>
          <p14:tracePt t="100354" x="8439150" y="4108450"/>
          <p14:tracePt t="100370" x="8515350" y="4159250"/>
          <p14:tracePt t="100387" x="8591550" y="4222750"/>
          <p14:tracePt t="100388" x="8636000" y="4248150"/>
          <p14:tracePt t="100403" x="8724900" y="4305300"/>
          <p14:tracePt t="100420" x="8782050" y="4343400"/>
          <p14:tracePt t="100437" x="8858250" y="4400550"/>
          <p14:tracePt t="100454" x="8864600" y="4413250"/>
          <p14:tracePt t="100747" x="8915400" y="4457700"/>
          <p14:tracePt t="100753" x="8966200" y="4514850"/>
          <p14:tracePt t="100760" x="9010650" y="4565650"/>
          <p14:tracePt t="100770" x="9048750" y="4616450"/>
          <p14:tracePt t="100787" x="9150350" y="4775200"/>
          <p14:tracePt t="100804" x="9226550" y="4870450"/>
          <p14:tracePt t="100820" x="9302750" y="4978400"/>
          <p14:tracePt t="100837" x="9372600" y="5092700"/>
          <p14:tracePt t="100854" x="9398000" y="5137150"/>
          <p14:tracePt t="100870" x="9474200" y="5194300"/>
          <p14:tracePt t="100888" x="9512300" y="5213350"/>
          <p14:tracePt t="100904" x="9544050" y="5226050"/>
          <p14:tracePt t="100920" x="9556750" y="5232400"/>
          <p14:tracePt t="100953" x="9563100" y="5238750"/>
          <p14:tracePt t="100987" x="9537700" y="5238750"/>
          <p14:tracePt t="101004" x="9493250" y="5238750"/>
          <p14:tracePt t="101021" x="9398000" y="5226050"/>
          <p14:tracePt t="101037" x="9315450" y="5213350"/>
          <p14:tracePt t="101054" x="9220200" y="5194300"/>
          <p14:tracePt t="101070" x="9023350" y="5181600"/>
          <p14:tracePt t="101087" x="8883650" y="5181600"/>
          <p14:tracePt t="101103" x="8686800" y="5187950"/>
          <p14:tracePt t="101120" x="8585200" y="5200650"/>
          <p14:tracePt t="101137" x="8502650" y="5207000"/>
          <p14:tracePt t="101154" x="8420100" y="5232400"/>
          <p14:tracePt t="101170" x="8337550" y="5264150"/>
          <p14:tracePt t="101187" x="8083550" y="5378450"/>
          <p14:tracePt t="101205" x="7766050" y="5543550"/>
          <p14:tracePt t="101220" x="7524750" y="5689600"/>
          <p14:tracePt t="101237" x="7372350" y="5829300"/>
          <p14:tracePt t="101254" x="7321550" y="5905500"/>
          <p14:tracePt t="101270" x="7270750" y="6032500"/>
          <p14:tracePt t="101287" x="7251700" y="6108700"/>
          <p14:tracePt t="101304" x="7245350" y="6184900"/>
          <p14:tracePt t="101320" x="7245350" y="6223000"/>
          <p14:tracePt t="101337" x="7245350" y="6267450"/>
          <p14:tracePt t="101353" x="7258050" y="6299200"/>
          <p14:tracePt t="101370" x="7270750" y="6324600"/>
          <p14:tracePt t="101387" x="7308850" y="6369050"/>
          <p14:tracePt t="101405" x="7346950" y="6394450"/>
          <p14:tracePt t="101406" x="7366000" y="6407150"/>
          <p14:tracePt t="101420" x="7416800" y="6426200"/>
          <p14:tracePt t="101437" x="7480300" y="6445250"/>
          <p14:tracePt t="101454" x="7575550" y="6470650"/>
          <p14:tracePt t="101470" x="7645400" y="6483350"/>
          <p14:tracePt t="101487" x="7740650" y="6496050"/>
          <p14:tracePt t="101503" x="8020050" y="6496050"/>
          <p14:tracePt t="101520" x="8280400" y="6464300"/>
          <p14:tracePt t="101537" x="8502650" y="6426200"/>
          <p14:tracePt t="101554" x="8623300" y="6407150"/>
          <p14:tracePt t="101570" x="8705850" y="6388100"/>
          <p14:tracePt t="101587" x="8782050" y="6362700"/>
          <p14:tracePt t="101604" x="8813800" y="6343650"/>
          <p14:tracePt t="101620" x="8896350" y="6299200"/>
          <p14:tracePt t="101637" x="8947150" y="6267450"/>
          <p14:tracePt t="101653" x="9023350" y="6178550"/>
          <p14:tracePt t="101670" x="9074150" y="6102350"/>
          <p14:tracePt t="101687" x="9099550" y="6038850"/>
          <p14:tracePt t="101703" x="9112250" y="5981700"/>
          <p14:tracePt t="101720" x="9112250" y="5937250"/>
          <p14:tracePt t="101737" x="9086850" y="5835650"/>
          <p14:tracePt t="101754" x="9061450" y="5778500"/>
          <p14:tracePt t="101770" x="9023350" y="5721350"/>
          <p14:tracePt t="101787" x="8921750" y="5632450"/>
          <p14:tracePt t="101803" x="8769350" y="5568950"/>
          <p14:tracePt t="101820" x="8502650" y="5492750"/>
          <p14:tracePt t="101837" x="8331200" y="5480050"/>
          <p14:tracePt t="101853" x="8147050" y="5473700"/>
          <p14:tracePt t="101870" x="8032750" y="5473700"/>
          <p14:tracePt t="101887" x="7924800" y="5486400"/>
          <p14:tracePt t="101903" x="7747000" y="5518150"/>
          <p14:tracePt t="101920" x="7620000" y="5556250"/>
          <p14:tracePt t="101922" x="7550150" y="5575300"/>
          <p14:tracePt t="101937" x="7423150" y="5613400"/>
          <p14:tracePt t="101953" x="7359650" y="5645150"/>
          <p14:tracePt t="101970" x="7321550" y="5664200"/>
          <p14:tracePt t="101987" x="7315200" y="5670550"/>
          <p14:tracePt t="102004" x="7308850" y="5683250"/>
          <p14:tracePt t="102020" x="7302500" y="5721350"/>
          <p14:tracePt t="102037" x="7315200" y="5784850"/>
          <p14:tracePt t="102053" x="7366000" y="5911850"/>
          <p14:tracePt t="102070" x="7435850" y="6007100"/>
          <p14:tracePt t="102087" x="7594600" y="6134100"/>
          <p14:tracePt t="102104" x="7727950" y="6197600"/>
          <p14:tracePt t="102120" x="7905750" y="6254750"/>
          <p14:tracePt t="102137" x="8153400" y="6286500"/>
          <p14:tracePt t="102153" x="8280400" y="6311900"/>
          <p14:tracePt t="102170" x="8413750" y="6330950"/>
          <p14:tracePt t="102187" x="8477250" y="6337300"/>
          <p14:tracePt t="102203" x="8521700" y="6343650"/>
          <p14:tracePt t="103221" x="8528050" y="6337300"/>
          <p14:tracePt t="103263" x="8528050" y="6330950"/>
          <p14:tracePt t="103305" x="8528050" y="6324600"/>
          <p14:tracePt t="103332" x="8534400" y="6324600"/>
          <p14:tracePt t="103352" x="8534400" y="6318250"/>
          <p14:tracePt t="103379" x="8534400" y="6311900"/>
          <p14:tracePt t="103393" x="8534400" y="6305550"/>
          <p14:tracePt t="103497" x="8540750" y="6305550"/>
          <p14:tracePt t="103537" x="8540750" y="6299200"/>
          <p14:tracePt t="103627" x="8547100" y="6299200"/>
          <p14:tracePt t="103634" x="8553450" y="6292850"/>
          <p14:tracePt t="103647" x="8559800" y="6292850"/>
          <p14:tracePt t="103655" x="8559800" y="6280150"/>
          <p14:tracePt t="103670" x="8572500" y="6273800"/>
          <p14:tracePt t="103687" x="8591550" y="6261100"/>
          <p14:tracePt t="103703" x="8629650" y="6242050"/>
          <p14:tracePt t="103720" x="8661400" y="6223000"/>
          <p14:tracePt t="103737" x="8737600" y="6197600"/>
          <p14:tracePt t="103753" x="8813800" y="6178550"/>
          <p14:tracePt t="103770" x="8934450" y="6159500"/>
          <p14:tracePt t="103787" x="9163050" y="6140450"/>
          <p14:tracePt t="103805" x="9328150" y="6140450"/>
          <p14:tracePt t="103820" x="9544050" y="6172200"/>
          <p14:tracePt t="103837" x="9639300" y="6184900"/>
          <p14:tracePt t="103853" x="9779000" y="6203950"/>
          <p14:tracePt t="103870" x="9848850" y="6210300"/>
          <p14:tracePt t="103887" x="9886950" y="6216650"/>
          <p14:tracePt t="103903" x="9906000" y="6216650"/>
          <p14:tracePt t="104329" x="9906000" y="6210300"/>
          <p14:tracePt t="104356" x="9906000" y="6203950"/>
          <p14:tracePt t="104390" x="9906000" y="6197600"/>
          <p14:tracePt t="104424" x="9906000" y="6191250"/>
          <p14:tracePt t="106563" x="9969500" y="6038850"/>
          <p14:tracePt t="106569" x="10033000" y="5867400"/>
          <p14:tracePt t="106576" x="10071100" y="5772150"/>
          <p14:tracePt t="106587" x="10096500" y="5689600"/>
          <p14:tracePt t="106603" x="10140950" y="5575300"/>
          <p14:tracePt t="106620" x="10153650" y="5537200"/>
          <p14:tracePt t="106637" x="10153650" y="5524500"/>
          <p14:tracePt t="106653" x="10166350" y="5492750"/>
          <p14:tracePt t="106670" x="10172700" y="5467350"/>
          <p14:tracePt t="106687" x="10179050" y="5441950"/>
          <p14:tracePt t="106704" x="10185400" y="5422900"/>
          <p14:tracePt t="106720" x="10185400" y="5416550"/>
          <p14:tracePt t="106737" x="10185400" y="5410200"/>
          <p14:tracePt t="106753" x="10185400" y="5403850"/>
          <p14:tracePt t="106844" x="10179050" y="5403850"/>
          <p14:tracePt t="106865" x="10179050" y="5410200"/>
          <p14:tracePt t="106899" x="10179050" y="5416550"/>
          <p14:tracePt t="106906" x="10172700" y="5416550"/>
          <p14:tracePt t="106921" x="10172700" y="5422900"/>
          <p14:tracePt t="107016" x="10166350" y="5422900"/>
          <p14:tracePt t="107030" x="10166350" y="5429250"/>
          <p14:tracePt t="107353" x="10160000" y="5429250"/>
          <p14:tracePt t="107387" x="10153650" y="5422900"/>
          <p14:tracePt t="107416" x="10153650" y="5416550"/>
          <p14:tracePt t="107498" x="10153650" y="5410200"/>
          <p14:tracePt t="107532" x="10147300" y="5410200"/>
          <p14:tracePt t="107566" x="10147300" y="5403850"/>
          <p14:tracePt t="107572" x="10140950" y="5403850"/>
          <p14:tracePt t="107580" x="10140950" y="5397500"/>
          <p14:tracePt t="107587" x="10128250" y="5378450"/>
          <p14:tracePt t="107603" x="10096500" y="5321300"/>
          <p14:tracePt t="107620" x="10071100" y="5276850"/>
          <p14:tracePt t="107637" x="10064750" y="5264150"/>
          <p14:tracePt t="107653" x="10045700" y="5232400"/>
          <p14:tracePt t="107670" x="10001250" y="5181600"/>
          <p14:tracePt t="107687" x="9994900" y="5149850"/>
          <p14:tracePt t="107703" x="9975850" y="5130800"/>
          <p14:tracePt t="107720" x="9963150" y="5092700"/>
          <p14:tracePt t="107737" x="9950450" y="5067300"/>
          <p14:tracePt t="107753" x="9931400" y="5016500"/>
          <p14:tracePt t="107770" x="9925050" y="4991100"/>
          <p14:tracePt t="107787" x="9925050" y="4959350"/>
          <p14:tracePt t="107804" x="9918700" y="4940300"/>
          <p14:tracePt t="107820" x="9918700" y="4914900"/>
          <p14:tracePt t="107837" x="9918700" y="4876800"/>
          <p14:tracePt t="107853" x="9925050" y="4845050"/>
          <p14:tracePt t="107870" x="9925050" y="4832350"/>
          <p14:tracePt t="108205" x="9918700" y="4806950"/>
          <p14:tracePt t="108214" x="9886950" y="4775200"/>
          <p14:tracePt t="108220" x="9842500" y="4711700"/>
          <p14:tracePt t="108237" x="9766300" y="4603750"/>
          <p14:tracePt t="108253" x="9690100" y="4476750"/>
          <p14:tracePt t="108270" x="9645650" y="4394200"/>
          <p14:tracePt t="108287" x="9607550" y="4305300"/>
          <p14:tracePt t="108303" x="9563100" y="4165600"/>
          <p14:tracePt t="108320" x="9544050" y="4070350"/>
          <p14:tracePt t="108337" x="9537700" y="3924300"/>
          <p14:tracePt t="108354" x="9537700" y="3835400"/>
          <p14:tracePt t="108371" x="9544050" y="3759200"/>
          <p14:tracePt t="108387" x="9544050" y="3721100"/>
          <p14:tracePt t="108403" x="9550400" y="3708400"/>
          <p14:tracePt t="108420" x="9550400" y="3689350"/>
          <p14:tracePt t="108438" x="9556750" y="3676650"/>
          <p14:tracePt t="108439" x="9556750" y="3670300"/>
          <p14:tracePt t="108453" x="9569450" y="3625850"/>
          <p14:tracePt t="108470" x="9588500" y="3581400"/>
          <p14:tracePt t="108487" x="9639300" y="3467100"/>
          <p14:tracePt t="108503" x="9683750" y="3390900"/>
          <p14:tracePt t="108520" x="9702800" y="3346450"/>
          <p14:tracePt t="108537" x="9715500" y="3321050"/>
          <p14:tracePt t="108554" x="9728200" y="3302000"/>
          <p14:tracePt t="108570" x="9779000" y="3251200"/>
          <p14:tracePt t="108587" x="9817100" y="3206750"/>
          <p14:tracePt t="108604" x="9867900" y="3149600"/>
          <p14:tracePt t="108620" x="9899650" y="3130550"/>
          <p14:tracePt t="108637" x="9918700" y="3105150"/>
          <p14:tracePt t="108654" x="9931400" y="3086100"/>
          <p14:tracePt t="108670" x="9937750" y="3086100"/>
          <p14:tracePt t="108687" x="9956800" y="3067050"/>
          <p14:tracePt t="108704" x="9994900" y="3048000"/>
          <p14:tracePt t="108720" x="10102850" y="3009900"/>
          <p14:tracePt t="108737" x="10172700" y="2997200"/>
          <p14:tracePt t="108754" x="10223500" y="2978150"/>
          <p14:tracePt t="108770" x="10274300" y="2978150"/>
          <p14:tracePt t="108787" x="10299700" y="2978150"/>
          <p14:tracePt t="108803" x="10344150" y="2978150"/>
          <p14:tracePt t="108821" x="10382250" y="2984500"/>
          <p14:tracePt t="108837" x="10420350" y="3003550"/>
          <p14:tracePt t="108854" x="10490200" y="3035300"/>
          <p14:tracePt t="108870" x="10528300" y="3054350"/>
          <p14:tracePt t="108887" x="10560050" y="3067050"/>
          <p14:tracePt t="108904" x="10566400" y="3073400"/>
          <p14:tracePt t="108920" x="10598150" y="3092450"/>
          <p14:tracePt t="108937" x="10610850" y="3105150"/>
          <p14:tracePt t="108954" x="10623550" y="3117850"/>
          <p14:tracePt t="108956" x="10629900" y="3124200"/>
          <p14:tracePt t="109264" x="10655300" y="3124200"/>
          <p14:tracePt t="109271" x="10693400" y="3124200"/>
          <p14:tracePt t="109278" x="10718800" y="3117850"/>
          <p14:tracePt t="109287" x="10750550" y="3117850"/>
          <p14:tracePt t="109303" x="10795000" y="3117850"/>
          <p14:tracePt t="109320" x="10871200" y="3117850"/>
          <p14:tracePt t="109337" x="10934700" y="3124200"/>
          <p14:tracePt t="109353" x="11023600" y="3130550"/>
          <p14:tracePt t="109370" x="11087100" y="3143250"/>
          <p14:tracePt t="109387" x="11176000" y="3168650"/>
          <p14:tracePt t="109404" x="11239500" y="3181350"/>
          <p14:tracePt t="109420" x="11283950" y="3194050"/>
          <p14:tracePt t="109437" x="11334750" y="3219450"/>
          <p14:tracePt t="109453" x="11372850" y="3238500"/>
          <p14:tracePt t="109470" x="11449050" y="3276600"/>
          <p14:tracePt t="109487" x="11518900" y="3314700"/>
          <p14:tracePt t="109503" x="11576050" y="3346450"/>
          <p14:tracePt t="109520" x="11639550" y="3397250"/>
          <p14:tracePt t="109537" x="11684000" y="3435350"/>
          <p14:tracePt t="109553" x="11760200" y="3498850"/>
          <p14:tracePt t="109570" x="11804650" y="3536950"/>
          <p14:tracePt t="109587" x="11855450" y="3575050"/>
          <p14:tracePt t="109603" x="11880850" y="3587750"/>
          <p14:tracePt t="109620" x="11893550" y="3600450"/>
          <p14:tracePt t="109637" x="11906250" y="3613150"/>
        </p14:tracePtLst>
      </p14:laserTrace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7D21EC5-1709-43EF-80FE-9045D3BCC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3456" y="888398"/>
            <a:ext cx="5768087" cy="4949027"/>
          </a:xfrm>
        </p:spPr>
        <p:txBody>
          <a:bodyPr/>
          <a:lstStyle/>
          <a:p>
            <a:r>
              <a:rPr lang="fr-FR" dirty="0"/>
              <a:t>Fréquence exacte inconnue</a:t>
            </a:r>
          </a:p>
          <a:p>
            <a:r>
              <a:rPr lang="fr-FR" dirty="0"/>
              <a:t>Associée à la sévérité de la pathologie</a:t>
            </a:r>
          </a:p>
          <a:p>
            <a:r>
              <a:rPr lang="fr-FR" dirty="0"/>
              <a:t>Lésions semi-réversibles à irréversibles</a:t>
            </a:r>
          </a:p>
          <a:p>
            <a:r>
              <a:rPr lang="fr-FR" dirty="0"/>
              <a:t>Plusieurs composantes :</a:t>
            </a:r>
          </a:p>
          <a:p>
            <a:pPr lvl="1"/>
            <a:r>
              <a:rPr lang="fr-FR" dirty="0"/>
              <a:t>Dysfonction épithéliale</a:t>
            </a:r>
          </a:p>
          <a:p>
            <a:pPr lvl="1"/>
            <a:r>
              <a:rPr lang="fr-FR" dirty="0"/>
              <a:t>Epaississement de la membrane basale réticulaire</a:t>
            </a:r>
          </a:p>
          <a:p>
            <a:pPr lvl="1"/>
            <a:r>
              <a:rPr lang="fr-FR" dirty="0"/>
              <a:t>Hyperplasie et hypertrophie du muscle lisse</a:t>
            </a: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72C14E7-9DDF-420D-8DB1-FB9A94E3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00" y="107732"/>
            <a:ext cx="11554200" cy="537164"/>
          </a:xfrm>
        </p:spPr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Le remodelage bronchique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5E08814-A368-4606-B40A-3238E17ABE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i="0" dirty="0" err="1"/>
              <a:t>Wadsworth</a:t>
            </a:r>
            <a:r>
              <a:rPr lang="fr-FR" i="0" dirty="0"/>
              <a:t>, S., D. Sin, and D. </a:t>
            </a:r>
            <a:r>
              <a:rPr lang="fr-FR" i="0" dirty="0" err="1"/>
              <a:t>Dorscheid</a:t>
            </a:r>
            <a:r>
              <a:rPr lang="fr-FR" i="0" dirty="0"/>
              <a:t>, </a:t>
            </a:r>
            <a:r>
              <a:rPr lang="en-US" dirty="0"/>
              <a:t>Clinical update on the use of biomarkers of airway inflammation in the management of asthma.</a:t>
            </a:r>
            <a:r>
              <a:rPr lang="en-US" i="0" dirty="0"/>
              <a:t> J Asthma Allergy, 2011. </a:t>
            </a:r>
            <a:r>
              <a:rPr lang="en-US" b="1" i="0" dirty="0"/>
              <a:t>4</a:t>
            </a:r>
            <a:r>
              <a:rPr lang="en-US" i="0" dirty="0"/>
              <a:t>: p. 77-86.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75524F-5042-4CF3-822D-AE7E681BC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59" y="816887"/>
            <a:ext cx="5554759" cy="505520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040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864"/>
    </mc:Choice>
    <mc:Fallback>
      <p:transition spd="slow" advTm="50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351" x="11899900" y="3613150"/>
          <p14:tracePt t="16357" x="11874500" y="3613150"/>
          <p14:tracePt t="16364" x="11830050" y="3613150"/>
          <p14:tracePt t="16371" x="11760200" y="3606800"/>
          <p14:tracePt t="16387" x="11614150" y="3575050"/>
          <p14:tracePt t="16404" x="11461750" y="3530600"/>
          <p14:tracePt t="16420" x="11258550" y="3435350"/>
          <p14:tracePt t="16437" x="11156950" y="3378200"/>
          <p14:tracePt t="16454" x="11036300" y="3302000"/>
          <p14:tracePt t="16471" x="10947400" y="3232150"/>
          <p14:tracePt t="16488" x="10814050" y="3136900"/>
          <p14:tracePt t="16504" x="10744200" y="3073400"/>
          <p14:tracePt t="16521" x="10674350" y="3003550"/>
          <p14:tracePt t="16537" x="10579100" y="2908300"/>
          <p14:tracePt t="16554" x="10534650" y="2844800"/>
          <p14:tracePt t="16556" x="10515600" y="2813050"/>
          <p14:tracePt t="16571" x="10483850" y="2762250"/>
          <p14:tracePt t="16588" x="10471150" y="2743200"/>
          <p14:tracePt t="16604" x="10464800" y="2692400"/>
          <p14:tracePt t="16621" x="10458450" y="2673350"/>
          <p14:tracePt t="16637" x="10458450" y="2654300"/>
          <p14:tracePt t="16654" x="10458450" y="2628900"/>
          <p14:tracePt t="16670" x="10458450" y="2616200"/>
          <p14:tracePt t="16688" x="10464800" y="2565400"/>
          <p14:tracePt t="16704" x="10483850" y="2527300"/>
          <p14:tracePt t="16721" x="10502900" y="2495550"/>
          <p14:tracePt t="16737" x="10521950" y="2457450"/>
          <p14:tracePt t="16754" x="10547350" y="2406650"/>
          <p14:tracePt t="16771" x="10598150" y="2343150"/>
          <p14:tracePt t="16787" x="10610850" y="2324100"/>
          <p14:tracePt t="16804" x="10623550" y="2311400"/>
          <p14:tracePt t="16821" x="10629900" y="2298700"/>
          <p14:tracePt t="16837" x="10636250" y="2292350"/>
          <p14:tracePt t="16854" x="10636250" y="2286000"/>
          <p14:tracePt t="16871" x="10642600" y="2286000"/>
          <p14:tracePt t="16887" x="10648950" y="2279650"/>
          <p14:tracePt t="16921" x="10661650" y="2273300"/>
          <p14:tracePt t="16937" x="10674350" y="2266950"/>
          <p14:tracePt t="16971" x="10687050" y="2260600"/>
          <p14:tracePt t="16987" x="10687050" y="2254250"/>
          <p14:tracePt t="17004" x="10693400" y="2254250"/>
          <p14:tracePt t="17107" x="10693400" y="2260600"/>
          <p14:tracePt t="17155" x="10693400" y="2266950"/>
          <p14:tracePt t="17169" x="10693400" y="2273300"/>
          <p14:tracePt t="17175" x="10687050" y="2273300"/>
          <p14:tracePt t="17230" x="10687050" y="2279650"/>
          <p14:tracePt t="17334" x="10680700" y="2279650"/>
          <p14:tracePt t="17347" x="10680700" y="2286000"/>
          <p14:tracePt t="18813" x="10674350" y="2292350"/>
          <p14:tracePt t="18818" x="10668000" y="2292350"/>
          <p14:tracePt t="18825" x="10668000" y="2298700"/>
          <p14:tracePt t="18837" x="10661650" y="2298700"/>
          <p14:tracePt t="18854" x="10655300" y="2298700"/>
          <p14:tracePt t="18871" x="10648950" y="2305050"/>
          <p14:tracePt t="18887" x="10642600" y="2305050"/>
          <p14:tracePt t="18904" x="10642600" y="2311400"/>
          <p14:tracePt t="18921" x="10636250" y="2311400"/>
          <p14:tracePt t="18954" x="10629900" y="2311400"/>
          <p14:tracePt t="19238" x="10623550" y="2311400"/>
          <p14:tracePt t="19245" x="10623550" y="2317750"/>
          <p14:tracePt t="19254" x="10617200" y="2317750"/>
          <p14:tracePt t="19271" x="10591800" y="2324100"/>
          <p14:tracePt t="19288" x="10318750" y="2413000"/>
          <p14:tracePt t="19304" x="10013950" y="2533650"/>
          <p14:tracePt t="19320" x="9759950" y="2654300"/>
          <p14:tracePt t="19337" x="9664700" y="2711450"/>
          <p14:tracePt t="19354" x="9601200" y="2755900"/>
          <p14:tracePt t="19371" x="9575800" y="2768600"/>
          <p14:tracePt t="19387" x="9563100" y="2774950"/>
          <p14:tracePt t="19404" x="9556750" y="2781300"/>
          <p14:tracePt t="19420" x="9550400" y="2781300"/>
          <p14:tracePt t="19437" x="9550400" y="2774950"/>
          <p14:tracePt t="19795" x="9378950" y="2825750"/>
          <p14:tracePt t="19801" x="9105900" y="2921000"/>
          <p14:tracePt t="19808" x="8832850" y="2990850"/>
          <p14:tracePt t="19820" x="8591550" y="3060700"/>
          <p14:tracePt t="19837" x="7880350" y="3194050"/>
          <p14:tracePt t="19854" x="7404100" y="3251200"/>
          <p14:tracePt t="19870" x="6838950" y="3270250"/>
          <p14:tracePt t="19887" x="6692900" y="3270250"/>
          <p14:tracePt t="19905" x="6610350" y="3270250"/>
          <p14:tracePt t="19921" x="6591300" y="3270250"/>
          <p14:tracePt t="19937" x="6578600" y="3270250"/>
          <p14:tracePt t="19954" x="6572250" y="3263900"/>
          <p14:tracePt t="19970" x="6572250" y="3251200"/>
          <p14:tracePt t="19987" x="6572250" y="3213100"/>
          <p14:tracePt t="20256" x="6464300" y="3213100"/>
          <p14:tracePt t="20262" x="6292850" y="3219450"/>
          <p14:tracePt t="20270" x="6096000" y="3232150"/>
          <p14:tracePt t="20287" x="5676900" y="3225800"/>
          <p14:tracePt t="20304" x="5099050" y="3194050"/>
          <p14:tracePt t="20320" x="4806950" y="3168650"/>
          <p14:tracePt t="20337" x="4616450" y="3155950"/>
          <p14:tracePt t="20354" x="4559300" y="3155950"/>
          <p14:tracePt t="20370" x="4533900" y="3155950"/>
          <p14:tracePt t="20387" x="4502150" y="3155950"/>
          <p14:tracePt t="20404" x="4495800" y="3155950"/>
          <p14:tracePt t="20420" x="4483100" y="3155950"/>
          <p14:tracePt t="20662" x="4356100" y="3143250"/>
          <p14:tracePt t="20668" x="4178300" y="3111500"/>
          <p14:tracePt t="20675" x="4057650" y="3086100"/>
          <p14:tracePt t="20687" x="3968750" y="3054350"/>
          <p14:tracePt t="20704" x="3829050" y="3016250"/>
          <p14:tracePt t="20720" x="3778250" y="3009900"/>
          <p14:tracePt t="20737" x="3733800" y="2990850"/>
          <p14:tracePt t="20754" x="3727450" y="2984500"/>
          <p14:tracePt t="20770" x="3714750" y="2978150"/>
          <p14:tracePt t="20787" x="3702050" y="2978150"/>
          <p14:tracePt t="20804" x="3689350" y="2971800"/>
          <p14:tracePt t="20820" x="3663950" y="2971800"/>
          <p14:tracePt t="20837" x="3651250" y="2965450"/>
          <p14:tracePt t="20854" x="3644900" y="2959100"/>
          <p14:tracePt t="20870" x="3638550" y="2959100"/>
          <p14:tracePt t="20887" x="3632200" y="2959100"/>
          <p14:tracePt t="20920" x="3625850" y="2959100"/>
          <p14:tracePt t="20937" x="3619500" y="2952750"/>
          <p14:tracePt t="20954" x="3613150" y="2952750"/>
          <p14:tracePt t="20971" x="3594100" y="2940050"/>
          <p14:tracePt t="20987" x="3581400" y="2933700"/>
          <p14:tracePt t="21004" x="3575050" y="2927350"/>
          <p14:tracePt t="21020" x="3556000" y="2921000"/>
          <p14:tracePt t="21037" x="3549650" y="2914650"/>
          <p14:tracePt t="21054" x="3543300" y="2914650"/>
          <p14:tracePt t="21070" x="3536950" y="2914650"/>
          <p14:tracePt t="21087" x="3530600" y="2914650"/>
          <p14:tracePt t="21143" x="3530600" y="2921000"/>
          <p14:tracePt t="21164" x="3530600" y="2927350"/>
          <p14:tracePt t="21192" x="3530600" y="2933700"/>
          <p14:tracePt t="21226" x="3530600" y="2940050"/>
          <p14:tracePt t="21260" x="3530600" y="2946400"/>
          <p14:tracePt t="21273" x="3530600" y="2952750"/>
          <p14:tracePt t="21307" x="3530600" y="2959100"/>
          <p14:tracePt t="21335" x="3530600" y="2965450"/>
          <p14:tracePt t="21804" x="3530600" y="2971800"/>
          <p14:tracePt t="21810" x="3517900" y="2984500"/>
          <p14:tracePt t="21820" x="3517900" y="2990850"/>
          <p14:tracePt t="21837" x="3505200" y="3009900"/>
          <p14:tracePt t="21854" x="3498850" y="3035300"/>
          <p14:tracePt t="21870" x="3486150" y="3060700"/>
          <p14:tracePt t="21887" x="3467100" y="3105150"/>
          <p14:tracePt t="21904" x="3460750" y="3117850"/>
          <p14:tracePt t="21920" x="3460750" y="3130550"/>
          <p14:tracePt t="21937" x="3454400" y="3136900"/>
          <p14:tracePt t="21954" x="3448050" y="3143250"/>
          <p14:tracePt t="21970" x="3448050" y="3149600"/>
          <p14:tracePt t="21987" x="3448050" y="3155950"/>
          <p14:tracePt t="22112" x="3448050" y="3149600"/>
          <p14:tracePt t="22147" x="3454400" y="3143250"/>
          <p14:tracePt t="22181" x="3454400" y="3136900"/>
          <p14:tracePt t="22188" x="3460750" y="3136900"/>
          <p14:tracePt t="22208" x="3460750" y="3130550"/>
          <p14:tracePt t="22229" x="3460750" y="3124200"/>
          <p14:tracePt t="22278" x="3467100" y="3124200"/>
          <p14:tracePt t="22284" x="3467100" y="3117850"/>
          <p14:tracePt t="22704" x="3467100" y="3111500"/>
          <p14:tracePt t="22738" x="3467100" y="3105150"/>
          <p14:tracePt t="22752" x="3467100" y="3098800"/>
          <p14:tracePt t="22779" x="3473450" y="3098800"/>
          <p14:tracePt t="22786" x="3473450" y="3092450"/>
          <p14:tracePt t="22793" x="3479800" y="3092450"/>
          <p14:tracePt t="22806" x="3479800" y="3086100"/>
          <p14:tracePt t="22821" x="3479800" y="3079750"/>
          <p14:tracePt t="22837" x="3486150" y="3067050"/>
          <p14:tracePt t="22855" x="3498850" y="3048000"/>
          <p14:tracePt t="22871" x="3505200" y="3035300"/>
          <p14:tracePt t="22887" x="3511550" y="3028950"/>
          <p14:tracePt t="22904" x="3517900" y="3016250"/>
          <p14:tracePt t="22937" x="3524250" y="3009900"/>
          <p14:tracePt t="22954" x="3524250" y="3003550"/>
          <p14:tracePt t="22970" x="3530600" y="2997200"/>
          <p14:tracePt t="22987" x="3543300" y="2978150"/>
          <p14:tracePt t="23004" x="3549650" y="2965450"/>
          <p14:tracePt t="23020" x="3556000" y="2946400"/>
          <p14:tracePt t="23037" x="3562350" y="2940050"/>
          <p14:tracePt t="23054" x="3562350" y="2933700"/>
          <p14:tracePt t="23070" x="3568700" y="2927350"/>
          <p14:tracePt t="23102" x="3568700" y="2921000"/>
          <p14:tracePt t="23136" x="3575050" y="2914650"/>
          <p14:tracePt t="23143" x="3575050" y="2908300"/>
          <p14:tracePt t="23154" x="3575050" y="2901950"/>
          <p14:tracePt t="23171" x="3581400" y="2882900"/>
          <p14:tracePt t="23187" x="3581400" y="2876550"/>
          <p14:tracePt t="23204" x="3587750" y="2863850"/>
          <p14:tracePt t="23220" x="3587750" y="2857500"/>
          <p14:tracePt t="23237" x="3587750" y="2851150"/>
          <p14:tracePt t="23255" x="3594100" y="2838450"/>
          <p14:tracePt t="23271" x="3600450" y="2832100"/>
          <p14:tracePt t="23287" x="3600450" y="2825750"/>
          <p14:tracePt t="23304" x="3600450" y="2813050"/>
          <p14:tracePt t="23321" x="3600450" y="2806700"/>
          <p14:tracePt t="23337" x="3606800" y="2800350"/>
          <p14:tracePt t="23354" x="3613150" y="2787650"/>
          <p14:tracePt t="23371" x="3613150" y="2781300"/>
          <p14:tracePt t="23387" x="3613150" y="2774950"/>
          <p14:tracePt t="23404" x="3619500" y="2768600"/>
          <p14:tracePt t="23422" x="3625850" y="2762250"/>
          <p14:tracePt t="23437" x="3625850" y="2755900"/>
          <p14:tracePt t="23454" x="3632200" y="2743200"/>
          <p14:tracePt t="23470" x="3632200" y="2736850"/>
          <p14:tracePt t="23504" x="3632200" y="2730500"/>
          <p14:tracePt t="23543" x="3638550" y="2730500"/>
          <p14:tracePt t="23584" x="3644900" y="2730500"/>
          <p14:tracePt t="23591" x="3651250" y="2730500"/>
          <p14:tracePt t="23598" x="3651250" y="2724150"/>
          <p14:tracePt t="23605" x="3657600" y="2724150"/>
          <p14:tracePt t="23620" x="3670300" y="2724150"/>
          <p14:tracePt t="23637" x="3676650" y="2717800"/>
          <p14:tracePt t="23654" x="3695700" y="2711450"/>
          <p14:tracePt t="23670" x="3702050" y="2711450"/>
          <p14:tracePt t="23688" x="3714750" y="2705100"/>
          <p14:tracePt t="23704" x="3721100" y="2705100"/>
          <p14:tracePt t="23721" x="3727450" y="2698750"/>
          <p14:tracePt t="23737" x="3733800" y="2698750"/>
          <p14:tracePt t="23754" x="3740150" y="2698750"/>
          <p14:tracePt t="23787" x="3746500" y="2698750"/>
          <p14:tracePt t="23812" x="3752850" y="2705100"/>
          <p14:tracePt t="23820" x="3752850" y="2711450"/>
          <p14:tracePt t="23837" x="3759200" y="2730500"/>
          <p14:tracePt t="23854" x="3765550" y="2749550"/>
          <p14:tracePt t="23870" x="3765550" y="2762250"/>
          <p14:tracePt t="23887" x="3765550" y="2774950"/>
          <p14:tracePt t="23904" x="3765550" y="2781300"/>
          <p14:tracePt t="23921" x="3765550" y="2787650"/>
          <p14:tracePt t="23937" x="3765550" y="2800350"/>
          <p14:tracePt t="23954" x="3765550" y="2813050"/>
          <p14:tracePt t="23970" x="3765550" y="2819400"/>
          <p14:tracePt t="23987" x="3765550" y="2832100"/>
          <p14:tracePt t="24005" x="3765550" y="2844800"/>
          <p14:tracePt t="24021" x="3765550" y="2851150"/>
          <p14:tracePt t="24037" x="3765550" y="2857500"/>
          <p14:tracePt t="24039" x="3765550" y="2863850"/>
          <p14:tracePt t="24054" x="3765550" y="2870200"/>
          <p14:tracePt t="24071" x="3765550" y="2882900"/>
          <p14:tracePt t="24087" x="3765550" y="2895600"/>
          <p14:tracePt t="24104" x="3771900" y="2901950"/>
          <p14:tracePt t="24121" x="3771900" y="2908300"/>
          <p14:tracePt t="24137" x="3778250" y="2914650"/>
          <p14:tracePt t="24170" x="3784600" y="2914650"/>
          <p14:tracePt t="24197" x="3790950" y="2914650"/>
          <p14:tracePt t="24225" x="3797300" y="2908300"/>
          <p14:tracePt t="24239" x="3803650" y="2908300"/>
          <p14:tracePt t="24260" x="3803650" y="2901950"/>
          <p14:tracePt t="24316" x="3810000" y="2895600"/>
          <p14:tracePt t="24363" x="3810000" y="2889250"/>
          <p14:tracePt t="24371" x="3816350" y="2889250"/>
          <p14:tracePt t="24377" x="3816350" y="2882900"/>
          <p14:tracePt t="24391" x="3816350" y="2876550"/>
          <p14:tracePt t="24404" x="3822700" y="2870200"/>
          <p14:tracePt t="24420" x="3829050" y="2863850"/>
          <p14:tracePt t="24437" x="3835400" y="2857500"/>
          <p14:tracePt t="24454" x="3835400" y="2844800"/>
          <p14:tracePt t="24470" x="3841750" y="2838450"/>
          <p14:tracePt t="24487" x="3848100" y="2832100"/>
          <p14:tracePt t="24504" x="3854450" y="2819400"/>
          <p14:tracePt t="24520" x="3860800" y="2813050"/>
          <p14:tracePt t="24537" x="3873500" y="2787650"/>
          <p14:tracePt t="24554" x="3873500" y="2774950"/>
          <p14:tracePt t="24570" x="3879850" y="2762250"/>
          <p14:tracePt t="24587" x="3886200" y="2749550"/>
          <p14:tracePt t="24604" x="3886200" y="2730500"/>
          <p14:tracePt t="24621" x="3892550" y="2717800"/>
          <p14:tracePt t="24638" x="3892550" y="2711450"/>
          <p14:tracePt t="24654" x="3892550" y="2698750"/>
          <p14:tracePt t="24687" x="3898900" y="2679700"/>
          <p14:tracePt t="24720" x="3905250" y="2667000"/>
          <p14:tracePt t="24737" x="3917950" y="2647950"/>
          <p14:tracePt t="24754" x="3930650" y="2635250"/>
          <p14:tracePt t="24770" x="3956050" y="2609850"/>
          <p14:tracePt t="24788" x="3968750" y="2590800"/>
          <p14:tracePt t="24804" x="3987800" y="2565400"/>
          <p14:tracePt t="24820" x="4006850" y="2546350"/>
          <p14:tracePt t="24837" x="4025900" y="2533650"/>
          <p14:tracePt t="24854" x="4057650" y="2501900"/>
          <p14:tracePt t="24870" x="4076700" y="2489200"/>
          <p14:tracePt t="24887" x="4114800" y="2463800"/>
          <p14:tracePt t="24904" x="4140200" y="2444750"/>
          <p14:tracePt t="24921" x="4171950" y="2425700"/>
          <p14:tracePt t="24937" x="4191000" y="2419350"/>
          <p14:tracePt t="24954" x="4203700" y="2413000"/>
          <p14:tracePt t="24970" x="4216400" y="2406650"/>
          <p14:tracePt t="24987" x="4222750" y="2400300"/>
          <p14:tracePt t="25005" x="4229100" y="2400300"/>
          <p14:tracePt t="25021" x="4235450" y="2400300"/>
          <p14:tracePt t="25037" x="4248150" y="2400300"/>
          <p14:tracePt t="25054" x="4254500" y="2400300"/>
          <p14:tracePt t="25070" x="4260850" y="2400300"/>
          <p14:tracePt t="25087" x="4260850" y="2406650"/>
          <p14:tracePt t="25104" x="4267200" y="2406650"/>
          <p14:tracePt t="25120" x="4273550" y="2406650"/>
          <p14:tracePt t="25141" x="4279900" y="2413000"/>
          <p14:tracePt t="25155" x="4279900" y="2419350"/>
          <p14:tracePt t="25170" x="4286250" y="2425700"/>
          <p14:tracePt t="25187" x="4292600" y="2425700"/>
          <p14:tracePt t="25204" x="4298950" y="2438400"/>
          <p14:tracePt t="25221" x="4305300" y="2444750"/>
          <p14:tracePt t="25254" x="4305300" y="2457450"/>
          <p14:tracePt t="25270" x="4305300" y="2463800"/>
          <p14:tracePt t="25287" x="4298950" y="2476500"/>
          <p14:tracePt t="25304" x="4298950" y="2489200"/>
          <p14:tracePt t="25321" x="4292600" y="2495550"/>
          <p14:tracePt t="25337" x="4292600" y="2501900"/>
          <p14:tracePt t="25354" x="4286250" y="2508250"/>
          <p14:tracePt t="25370" x="4273550" y="2527300"/>
          <p14:tracePt t="25387" x="4260850" y="2546350"/>
          <p14:tracePt t="25404" x="4235450" y="2571750"/>
          <p14:tracePt t="25421" x="4210050" y="2597150"/>
          <p14:tracePt t="25437" x="4191000" y="2616200"/>
          <p14:tracePt t="25454" x="4159250" y="2647950"/>
          <p14:tracePt t="25470" x="4140200" y="2660650"/>
          <p14:tracePt t="25487" x="4121150" y="2679700"/>
          <p14:tracePt t="25505" x="4095750" y="2698750"/>
          <p14:tracePt t="25521" x="4070350" y="2717800"/>
          <p14:tracePt t="25537" x="4057650" y="2730500"/>
          <p14:tracePt t="25554" x="4025900" y="2749550"/>
          <p14:tracePt t="25570" x="4006850" y="2768600"/>
          <p14:tracePt t="25587" x="3994150" y="2781300"/>
          <p14:tracePt t="25604" x="3975100" y="2806700"/>
          <p14:tracePt t="25620" x="3956050" y="2819400"/>
          <p14:tracePt t="25637" x="3930650" y="2857500"/>
          <p14:tracePt t="25654" x="3917950" y="2889250"/>
          <p14:tracePt t="25670" x="3905250" y="2927350"/>
          <p14:tracePt t="25687" x="3892550" y="2978150"/>
          <p14:tracePt t="25704" x="3886200" y="3016250"/>
          <p14:tracePt t="25720" x="3886200" y="3041650"/>
          <p14:tracePt t="25737" x="3886200" y="3048000"/>
          <p14:tracePt t="25754" x="3886200" y="3054350"/>
          <p14:tracePt t="25770" x="3892550" y="3067050"/>
          <p14:tracePt t="25787" x="3898900" y="3067050"/>
          <p14:tracePt t="25804" x="3905250" y="3073400"/>
          <p14:tracePt t="25820" x="3911600" y="3073400"/>
          <p14:tracePt t="25837" x="3924300" y="3079750"/>
          <p14:tracePt t="25854" x="3930650" y="3079750"/>
          <p14:tracePt t="25870" x="3937000" y="3079750"/>
          <p14:tracePt t="25887" x="3943350" y="3079750"/>
          <p14:tracePt t="25904" x="3949700" y="3079750"/>
          <p14:tracePt t="25920" x="3968750" y="3079750"/>
          <p14:tracePt t="25937" x="4000500" y="3079750"/>
          <p14:tracePt t="25954" x="4070350" y="3079750"/>
          <p14:tracePt t="25971" x="4114800" y="3079750"/>
          <p14:tracePt t="25987" x="4178300" y="3067050"/>
          <p14:tracePt t="26004" x="4197350" y="3060700"/>
          <p14:tracePt t="26020" x="4216400" y="3054350"/>
          <p14:tracePt t="26037" x="4241800" y="3041650"/>
          <p14:tracePt t="26054" x="4254500" y="3041650"/>
          <p14:tracePt t="26070" x="4273550" y="3022600"/>
          <p14:tracePt t="26087" x="4292600" y="3016250"/>
          <p14:tracePt t="26104" x="4305300" y="3003550"/>
          <p14:tracePt t="26121" x="4324350" y="2978150"/>
          <p14:tracePt t="26137" x="4330700" y="2971800"/>
          <p14:tracePt t="26154" x="4337050" y="2940050"/>
          <p14:tracePt t="26170" x="4343400" y="2921000"/>
          <p14:tracePt t="26187" x="4349750" y="2895600"/>
          <p14:tracePt t="26204" x="4349750" y="2876550"/>
          <p14:tracePt t="26220" x="4349750" y="2863850"/>
          <p14:tracePt t="26237" x="4349750" y="2844800"/>
          <p14:tracePt t="26254" x="4356100" y="2838450"/>
          <p14:tracePt t="26270" x="4356100" y="2819400"/>
          <p14:tracePt t="26287" x="4368800" y="2813050"/>
          <p14:tracePt t="26304" x="4375150" y="2800350"/>
          <p14:tracePt t="26320" x="4381500" y="2787650"/>
          <p14:tracePt t="26337" x="4387850" y="2774950"/>
          <p14:tracePt t="26354" x="4400550" y="2762250"/>
          <p14:tracePt t="26370" x="4413250" y="2755900"/>
          <p14:tracePt t="26387" x="4432300" y="2755900"/>
          <p14:tracePt t="26404" x="4451350" y="2749550"/>
          <p14:tracePt t="26421" x="4470400" y="2749550"/>
          <p14:tracePt t="26437" x="4502150" y="2749550"/>
          <p14:tracePt t="26454" x="4527550" y="2762250"/>
          <p14:tracePt t="26470" x="4559300" y="2787650"/>
          <p14:tracePt t="26487" x="4584700" y="2806700"/>
          <p14:tracePt t="26504" x="4603750" y="2832100"/>
          <p14:tracePt t="26520" x="4610100" y="2844800"/>
          <p14:tracePt t="26910" x="4616450" y="2844800"/>
          <p14:tracePt t="26917" x="4622800" y="2844800"/>
          <p14:tracePt t="26923" x="4629150" y="2844800"/>
          <p14:tracePt t="26937" x="4635500" y="2844800"/>
          <p14:tracePt t="26954" x="4635500" y="2838450"/>
          <p14:tracePt t="26971" x="4648200" y="2838450"/>
          <p14:tracePt t="26987" x="4648200" y="2832100"/>
          <p14:tracePt t="27004" x="4654550" y="2825750"/>
          <p14:tracePt t="27037" x="4654550" y="2819400"/>
          <p14:tracePt t="27110" x="4654550" y="2813050"/>
          <p14:tracePt t="27164" x="4654550" y="2806700"/>
          <p14:tracePt t="27184" x="4654550" y="2800350"/>
          <p14:tracePt t="27220" x="4654550" y="2794000"/>
          <p14:tracePt t="27225" x="4660900" y="2794000"/>
          <p14:tracePt t="27253" x="4660900" y="2787650"/>
          <p14:tracePt t="27280" x="4660900" y="2781300"/>
          <p14:tracePt t="27294" x="4660900" y="2774950"/>
          <p14:tracePt t="27308" x="4660900" y="2768600"/>
          <p14:tracePt t="27315" x="4667250" y="2755900"/>
          <p14:tracePt t="27329" x="4667250" y="2743200"/>
          <p14:tracePt t="27343" x="4667250" y="2736850"/>
          <p14:tracePt t="27356" x="4667250" y="2730500"/>
          <p14:tracePt t="27371" x="4667250" y="2717800"/>
          <p14:tracePt t="27404" x="4667250" y="2705100"/>
          <p14:tracePt t="27420" x="4667250" y="2692400"/>
          <p14:tracePt t="27437" x="4673600" y="2679700"/>
          <p14:tracePt t="27453" x="4679950" y="2641600"/>
          <p14:tracePt t="27470" x="4679950" y="2622550"/>
          <p14:tracePt t="27487" x="4686300" y="2597150"/>
          <p14:tracePt t="27504" x="4692650" y="2590800"/>
          <p14:tracePt t="27521" x="4692650" y="2578100"/>
          <p14:tracePt t="27537" x="4692650" y="2571750"/>
          <p14:tracePt t="27554" x="4692650" y="2565400"/>
          <p14:tracePt t="27583" x="4692650" y="2559050"/>
          <p14:tracePt t="27646" x="4699000" y="2559050"/>
          <p14:tracePt t="27659" x="4699000" y="2552700"/>
          <p14:tracePt t="27672" x="4699000" y="2546350"/>
          <p14:tracePt t="27679" x="4705350" y="2546350"/>
          <p14:tracePt t="27687" x="4705350" y="2540000"/>
          <p14:tracePt t="27703" x="4705350" y="2533650"/>
          <p14:tracePt t="27721" x="4705350" y="2527300"/>
          <p14:tracePt t="27737" x="4705350" y="2520950"/>
          <p14:tracePt t="27754" x="4705350" y="2514600"/>
          <p14:tracePt t="27858" x="4705350" y="2520950"/>
          <p14:tracePt t="27865" x="4705350" y="2527300"/>
          <p14:tracePt t="27879" x="4705350" y="2533650"/>
          <p14:tracePt t="27887" x="4699000" y="2533650"/>
          <p14:tracePt t="27904" x="4699000" y="2540000"/>
          <p14:tracePt t="27920" x="4692650" y="2552700"/>
          <p14:tracePt t="27937" x="4692650" y="2559050"/>
          <p14:tracePt t="27954" x="4686300" y="2565400"/>
          <p14:tracePt t="27970" x="4679950" y="2571750"/>
          <p14:tracePt t="27988" x="4679950" y="2578100"/>
          <p14:tracePt t="28004" x="4673600" y="2584450"/>
          <p14:tracePt t="28020" x="4673600" y="2590800"/>
          <p14:tracePt t="28037" x="4667250" y="2609850"/>
          <p14:tracePt t="28054" x="4660900" y="2616200"/>
          <p14:tracePt t="28070" x="4660900" y="2628900"/>
          <p14:tracePt t="28087" x="4660900" y="2641600"/>
          <p14:tracePt t="28104" x="4654550" y="2654300"/>
          <p14:tracePt t="28120" x="4648200" y="2686050"/>
          <p14:tracePt t="28137" x="4648200" y="2705100"/>
          <p14:tracePt t="28154" x="4641850" y="2717800"/>
          <p14:tracePt t="28170" x="4641850" y="2730500"/>
          <p14:tracePt t="28187" x="4641850" y="2736850"/>
          <p14:tracePt t="28204" x="4641850" y="2743200"/>
          <p14:tracePt t="28220" x="4641850" y="2749550"/>
          <p14:tracePt t="28271" x="4641850" y="2755900"/>
          <p14:tracePt t="28291" x="4641850" y="2762250"/>
          <p14:tracePt t="28305" x="4641850" y="2768600"/>
          <p14:tracePt t="28312" x="4641850" y="2774950"/>
          <p14:tracePt t="28325" x="4641850" y="2781300"/>
          <p14:tracePt t="28339" x="4641850" y="2787650"/>
          <p14:tracePt t="28373" x="4641850" y="2794000"/>
          <p14:tracePt t="28442" x="4648200" y="2794000"/>
          <p14:tracePt t="28477" x="4654550" y="2794000"/>
          <p14:tracePt t="28490" x="4660900" y="2794000"/>
          <p14:tracePt t="28518" x="4660900" y="2787650"/>
          <p14:tracePt t="28524" x="4667250" y="2787650"/>
          <p14:tracePt t="28553" x="4673600" y="2781300"/>
          <p14:tracePt t="28580" x="4673600" y="2774950"/>
          <p14:tracePt t="28586" x="4679950" y="2774950"/>
          <p14:tracePt t="28593" x="4679950" y="2768600"/>
          <p14:tracePt t="28604" x="4686300" y="2768600"/>
          <p14:tracePt t="28621" x="4686300" y="2762250"/>
          <p14:tracePt t="28637" x="4692650" y="2755900"/>
          <p14:tracePt t="28654" x="4699000" y="2755900"/>
          <p14:tracePt t="28670" x="4705350" y="2743200"/>
          <p14:tracePt t="28687" x="4711700" y="2736850"/>
          <p14:tracePt t="28703" x="4718050" y="2730500"/>
          <p14:tracePt t="28720" x="4724400" y="2730500"/>
          <p14:tracePt t="28737" x="4737100" y="2724150"/>
          <p14:tracePt t="28754" x="4743450" y="2717800"/>
          <p14:tracePt t="28787" x="4749800" y="2717800"/>
          <p14:tracePt t="28804" x="4762500" y="2711450"/>
          <p14:tracePt t="28820" x="4781550" y="2711450"/>
          <p14:tracePt t="28837" x="4787900" y="2711450"/>
          <p14:tracePt t="28854" x="4794250" y="2711450"/>
          <p14:tracePt t="28870" x="4806950" y="2711450"/>
          <p14:tracePt t="28904" x="4813300" y="2711450"/>
          <p14:tracePt t="28925" x="4819650" y="2711450"/>
          <p14:tracePt t="28937" x="4826000" y="2711450"/>
          <p14:tracePt t="28954" x="4832350" y="2711450"/>
          <p14:tracePt t="28972" x="4838700" y="2711450"/>
          <p14:tracePt t="29006" x="4845050" y="2711450"/>
          <p14:tracePt t="29040" x="4851400" y="2711450"/>
          <p14:tracePt t="29054" x="4857750" y="2711450"/>
          <p14:tracePt t="29088" x="4864100" y="2711450"/>
          <p14:tracePt t="29220" x="4864100" y="2717800"/>
          <p14:tracePt t="29694" x="4870450" y="2717800"/>
          <p14:tracePt t="29701" x="4870450" y="2724150"/>
          <p14:tracePt t="29707" x="4876800" y="2724150"/>
          <p14:tracePt t="29721" x="4883150" y="2724150"/>
          <p14:tracePt t="29737" x="4889500" y="2730500"/>
          <p14:tracePt t="29754" x="4902200" y="2736850"/>
          <p14:tracePt t="29770" x="4921250" y="2749550"/>
          <p14:tracePt t="29787" x="4933950" y="2755900"/>
          <p14:tracePt t="29804" x="4946650" y="2762250"/>
          <p14:tracePt t="29821" x="4953000" y="2768600"/>
          <p14:tracePt t="29854" x="4965700" y="2774950"/>
          <p14:tracePt t="29870" x="4978400" y="2781300"/>
          <p14:tracePt t="29887" x="4997450" y="2794000"/>
          <p14:tracePt t="29904" x="5010150" y="2800350"/>
          <p14:tracePt t="29920" x="5029200" y="2819400"/>
          <p14:tracePt t="29937" x="5041900" y="2819400"/>
          <p14:tracePt t="29954" x="5048250" y="2825750"/>
          <p14:tracePt t="29970" x="5060950" y="2838450"/>
          <p14:tracePt t="29987" x="5060950" y="2844800"/>
          <p14:tracePt t="30003" x="5080000" y="2857500"/>
          <p14:tracePt t="30021" x="5092700" y="2876550"/>
          <p14:tracePt t="30037" x="5105400" y="2895600"/>
          <p14:tracePt t="30054" x="5111750" y="2908300"/>
          <p14:tracePt t="30070" x="5118100" y="2921000"/>
          <p14:tracePt t="30087" x="5118100" y="2927350"/>
          <p14:tracePt t="30104" x="5124450" y="2933700"/>
          <p14:tracePt t="30120" x="5124450" y="2946400"/>
          <p14:tracePt t="30154" x="5124450" y="2952750"/>
          <p14:tracePt t="30170" x="5124450" y="2959100"/>
          <p14:tracePt t="30187" x="5124450" y="2965450"/>
          <p14:tracePt t="30203" x="5124450" y="2971800"/>
          <p14:tracePt t="30220" x="5118100" y="2984500"/>
          <p14:tracePt t="30237" x="5118100" y="2990850"/>
          <p14:tracePt t="30255" x="5105400" y="3003550"/>
          <p14:tracePt t="30271" x="5099050" y="3009900"/>
          <p14:tracePt t="30287" x="5092700" y="3022600"/>
          <p14:tracePt t="30304" x="5086350" y="3035300"/>
          <p14:tracePt t="30320" x="5067300" y="3048000"/>
          <p14:tracePt t="30337" x="5060950" y="3060700"/>
          <p14:tracePt t="30354" x="5048250" y="3073400"/>
          <p14:tracePt t="30370" x="5035550" y="3086100"/>
          <p14:tracePt t="30387" x="5016500" y="3098800"/>
          <p14:tracePt t="30404" x="5010150" y="3105150"/>
          <p14:tracePt t="30421" x="5010150" y="3111500"/>
          <p14:tracePt t="30437" x="4997450" y="3117850"/>
          <p14:tracePt t="30454" x="4984750" y="3124200"/>
          <p14:tracePt t="30470" x="4972050" y="3130550"/>
          <p14:tracePt t="30487" x="4959350" y="3143250"/>
          <p14:tracePt t="30504" x="4953000" y="3143250"/>
          <p14:tracePt t="30522" x="4940300" y="3149600"/>
          <p14:tracePt t="30554" x="4927600" y="3162300"/>
          <p14:tracePt t="30570" x="4914900" y="3168650"/>
          <p14:tracePt t="30587" x="4908550" y="3175000"/>
          <p14:tracePt t="30604" x="4895850" y="3175000"/>
          <p14:tracePt t="30620" x="4883150" y="3181350"/>
          <p14:tracePt t="30637" x="4870450" y="3187700"/>
          <p14:tracePt t="30670" x="4864100" y="3187700"/>
          <p14:tracePt t="30718" x="4864100" y="3194050"/>
          <p14:tracePt t="30724" x="4870450" y="3194050"/>
          <p14:tracePt t="30731" x="4876800" y="3200400"/>
          <p14:tracePt t="30739" x="4889500" y="3219450"/>
          <p14:tracePt t="30753" x="4902200" y="3238500"/>
          <p14:tracePt t="30770" x="4914900" y="3257550"/>
          <p14:tracePt t="30787" x="4927600" y="3270250"/>
          <p14:tracePt t="30804" x="4927600" y="3276600"/>
          <p14:tracePt t="30821" x="4933950" y="3289300"/>
          <p14:tracePt t="30856" x="4933950" y="3295650"/>
          <p14:tracePt t="30870" x="4921250" y="3295650"/>
          <p14:tracePt t="30887" x="4895850" y="3295650"/>
          <p14:tracePt t="30903" x="4813300" y="3295650"/>
          <p14:tracePt t="30920" x="4724400" y="3282950"/>
          <p14:tracePt t="30937" x="4616450" y="3257550"/>
          <p14:tracePt t="30954" x="4559300" y="3244850"/>
          <p14:tracePt t="30970" x="4527550" y="3232150"/>
          <p14:tracePt t="30987" x="4476750" y="3213100"/>
          <p14:tracePt t="31004" x="4457700" y="3213100"/>
          <p14:tracePt t="31020" x="4438650" y="3206750"/>
          <p14:tracePt t="31037" x="4432300" y="3206750"/>
          <p14:tracePt t="31054" x="4425950" y="3200400"/>
          <p14:tracePt t="31070" x="4413250" y="3194050"/>
          <p14:tracePt t="31087" x="4406900" y="3194050"/>
          <p14:tracePt t="31104" x="4387850" y="3187700"/>
          <p14:tracePt t="31120" x="4375150" y="3187700"/>
          <p14:tracePt t="31137" x="4362450" y="3181350"/>
          <p14:tracePt t="31154" x="4349750" y="3181350"/>
          <p14:tracePt t="31171" x="4343400" y="3181350"/>
          <p14:tracePt t="31187" x="4337050" y="3181350"/>
          <p14:tracePt t="31220" x="4330700" y="3181350"/>
          <p14:tracePt t="31247" x="4330700" y="3187700"/>
          <p14:tracePt t="31254" x="4330700" y="3194050"/>
          <p14:tracePt t="31270" x="4337050" y="3213100"/>
          <p14:tracePt t="31287" x="4349750" y="3251200"/>
          <p14:tracePt t="31303" x="4375150" y="3352800"/>
          <p14:tracePt t="31320" x="4394200" y="3397250"/>
          <p14:tracePt t="31337" x="4406900" y="3441700"/>
          <p14:tracePt t="31354" x="4413250" y="3454400"/>
          <p14:tracePt t="31371" x="4419600" y="3467100"/>
          <p14:tracePt t="31387" x="4419600" y="3473450"/>
          <p14:tracePt t="31420" x="4425950" y="3479800"/>
          <p14:tracePt t="31437" x="4438650" y="3479800"/>
          <p14:tracePt t="31454" x="4476750" y="3498850"/>
          <p14:tracePt t="31470" x="4508500" y="3511550"/>
          <p14:tracePt t="31487" x="4540250" y="3517900"/>
          <p14:tracePt t="31504" x="4559300" y="3524250"/>
          <p14:tracePt t="31520" x="4572000" y="3524250"/>
          <p14:tracePt t="31537" x="4584700" y="3524250"/>
          <p14:tracePt t="31554" x="4591050" y="3524250"/>
          <p14:tracePt t="31570" x="4603750" y="3524250"/>
          <p14:tracePt t="31587" x="4610100" y="3530600"/>
          <p14:tracePt t="31604" x="4629150" y="3530600"/>
          <p14:tracePt t="31620" x="4648200" y="3536950"/>
          <p14:tracePt t="31637" x="4660900" y="3543300"/>
          <p14:tracePt t="31654" x="4679950" y="3543300"/>
          <p14:tracePt t="31670" x="4686300" y="3543300"/>
          <p14:tracePt t="31687" x="4699000" y="3543300"/>
          <p14:tracePt t="31721" x="4705350" y="3543300"/>
          <p14:tracePt t="31737" x="4737100" y="3549650"/>
          <p14:tracePt t="31754" x="4762500" y="3556000"/>
          <p14:tracePt t="31770" x="4800600" y="3575050"/>
          <p14:tracePt t="31787" x="4813300" y="3575050"/>
          <p14:tracePt t="31804" x="4826000" y="3581400"/>
          <p14:tracePt t="31820" x="4832350" y="3581400"/>
          <p14:tracePt t="31837" x="4838700" y="3587750"/>
          <p14:tracePt t="31853" x="4845050" y="3594100"/>
          <p14:tracePt t="31870" x="4851400" y="3600450"/>
          <p14:tracePt t="31887" x="4857750" y="3606800"/>
          <p14:tracePt t="31903" x="4864100" y="3619500"/>
          <p14:tracePt t="31920" x="4870450" y="3619500"/>
          <p14:tracePt t="31937" x="4870450" y="3625850"/>
          <p14:tracePt t="31971" x="4870450" y="3632200"/>
          <p14:tracePt t="31992" x="4870450" y="3638550"/>
          <p14:tracePt t="32005" x="4870450" y="3644900"/>
          <p14:tracePt t="32021" x="4870450" y="3651250"/>
          <p14:tracePt t="32037" x="4870450" y="3657600"/>
          <p14:tracePt t="36605" x="4876800" y="3695700"/>
          <p14:tracePt t="36611" x="4889500" y="3752850"/>
          <p14:tracePt t="36620" x="4902200" y="3841750"/>
          <p14:tracePt t="36637" x="4940300" y="4032250"/>
          <p14:tracePt t="36653" x="4978400" y="4305300"/>
          <p14:tracePt t="36670" x="4997450" y="4445000"/>
          <p14:tracePt t="36687" x="5010150" y="4591050"/>
          <p14:tracePt t="36704" x="5022850" y="4654550"/>
          <p14:tracePt t="36721" x="5029200" y="4711700"/>
          <p14:tracePt t="36737" x="5035550" y="4756150"/>
          <p14:tracePt t="36754" x="5041900" y="4794250"/>
          <p14:tracePt t="36770" x="5041900" y="4838700"/>
          <p14:tracePt t="36787" x="5041900" y="4857750"/>
          <p14:tracePt t="36803" x="5041900" y="4870450"/>
          <p14:tracePt t="36820" x="5041900" y="4889500"/>
          <p14:tracePt t="36838" x="5041900" y="4902200"/>
          <p14:tracePt t="36853" x="5041900" y="4908550"/>
          <p14:tracePt t="36870" x="5041900" y="4914900"/>
          <p14:tracePt t="36904" x="5041900" y="4921250"/>
          <p14:tracePt t="36920" x="5041900" y="4927600"/>
          <p14:tracePt t="37147" x="5035550" y="4927600"/>
          <p14:tracePt t="37154" x="5029200" y="4927600"/>
          <p14:tracePt t="37161" x="5016500" y="4921250"/>
          <p14:tracePt t="37170" x="5003800" y="4914900"/>
          <p14:tracePt t="37187" x="4965700" y="4902200"/>
          <p14:tracePt t="37203" x="4927600" y="4876800"/>
          <p14:tracePt t="37220" x="4914900" y="4864100"/>
          <p14:tracePt t="37237" x="4889500" y="4845050"/>
          <p14:tracePt t="37253" x="4883150" y="4838700"/>
          <p14:tracePt t="37270" x="4870450" y="4826000"/>
          <p14:tracePt t="37287" x="4864100" y="4813300"/>
          <p14:tracePt t="37303" x="4857750" y="4800600"/>
          <p14:tracePt t="37320" x="4851400" y="4781550"/>
          <p14:tracePt t="37338" x="4851400" y="4775200"/>
          <p14:tracePt t="37354" x="4851400" y="4768850"/>
          <p14:tracePt t="37370" x="4851400" y="4762500"/>
          <p14:tracePt t="37387" x="4851400" y="4756150"/>
          <p14:tracePt t="37420" x="4851400" y="4749800"/>
          <p14:tracePt t="37437" x="4851400" y="4737100"/>
          <p14:tracePt t="37453" x="4857750" y="4718050"/>
          <p14:tracePt t="37470" x="4876800" y="4679950"/>
          <p14:tracePt t="37487" x="4895850" y="4635500"/>
          <p14:tracePt t="37504" x="4914900" y="4603750"/>
          <p14:tracePt t="37520" x="4927600" y="4572000"/>
          <p14:tracePt t="37537" x="4933950" y="4559300"/>
          <p14:tracePt t="37554" x="4946650" y="4540250"/>
          <p14:tracePt t="37570" x="4959350" y="4514850"/>
          <p14:tracePt t="37587" x="4978400" y="4476750"/>
          <p14:tracePt t="37603" x="4991100" y="4457700"/>
          <p14:tracePt t="37620" x="5003800" y="4438650"/>
          <p14:tracePt t="37637" x="5010150" y="4419600"/>
          <p14:tracePt t="37653" x="5022850" y="4406900"/>
          <p14:tracePt t="37670" x="5029200" y="4400550"/>
          <p14:tracePt t="37687" x="5029200" y="4394200"/>
          <p14:tracePt t="37704" x="5048250" y="4381500"/>
          <p14:tracePt t="37720" x="5060950" y="4362450"/>
          <p14:tracePt t="37739" x="5092700" y="4337050"/>
          <p14:tracePt t="37754" x="5111750" y="4318000"/>
          <p14:tracePt t="37770" x="5130800" y="4292600"/>
          <p14:tracePt t="37787" x="5162550" y="4267200"/>
          <p14:tracePt t="37803" x="5168900" y="4254500"/>
          <p14:tracePt t="37820" x="5187950" y="4235450"/>
          <p14:tracePt t="37837" x="5207000" y="4222750"/>
          <p14:tracePt t="37853" x="5213350" y="4216400"/>
          <p14:tracePt t="37870" x="5219700" y="4203700"/>
          <p14:tracePt t="37887" x="5226050" y="4197350"/>
          <p14:tracePt t="37903" x="5232400" y="4184650"/>
          <p14:tracePt t="37920" x="5238750" y="4178300"/>
          <p14:tracePt t="37937" x="5238750" y="4171950"/>
          <p14:tracePt t="37953" x="5238750" y="4165600"/>
          <p14:tracePt t="37970" x="5238750" y="4159250"/>
          <p14:tracePt t="37987" x="5245100" y="4146550"/>
          <p14:tracePt t="38003" x="5245100" y="4140200"/>
          <p14:tracePt t="38020" x="5245100" y="4127500"/>
          <p14:tracePt t="38038" x="5245100" y="4121150"/>
          <p14:tracePt t="38070" x="5245100" y="4114800"/>
          <p14:tracePt t="38089" x="5245100" y="4108450"/>
          <p14:tracePt t="38103" x="5245100" y="4102100"/>
          <p14:tracePt t="38120" x="5245100" y="4095750"/>
          <p14:tracePt t="38137" x="5245100" y="4089400"/>
          <p14:tracePt t="38153" x="5245100" y="4083050"/>
          <p14:tracePt t="38170" x="5245100" y="4076700"/>
          <p14:tracePt t="38187" x="5245100" y="4070350"/>
          <p14:tracePt t="38203" x="5245100" y="4064000"/>
          <p14:tracePt t="38220" x="5245100" y="4044950"/>
          <p14:tracePt t="38238" x="5238750" y="4038600"/>
          <p14:tracePt t="38254" x="5232400" y="4032250"/>
          <p14:tracePt t="38270" x="5232400" y="4025900"/>
          <p14:tracePt t="38287" x="5226050" y="4025900"/>
          <p14:tracePt t="38303" x="5219700" y="4025900"/>
          <p14:tracePt t="38320" x="5213350" y="4025900"/>
          <p14:tracePt t="38337" x="5207000" y="4025900"/>
          <p14:tracePt t="38353" x="5194300" y="4025900"/>
          <p14:tracePt t="38387" x="5181600" y="4025900"/>
          <p14:tracePt t="38403" x="5175250" y="4025900"/>
          <p14:tracePt t="38422" x="5168900" y="4025900"/>
          <p14:tracePt t="38437" x="5162550" y="4025900"/>
          <p14:tracePt t="38454" x="5156200" y="4025900"/>
          <p14:tracePt t="38470" x="5143500" y="4025900"/>
          <p14:tracePt t="38487" x="5137150" y="4025900"/>
          <p14:tracePt t="38503" x="5124450" y="4032250"/>
          <p14:tracePt t="38520" x="5118100" y="4032250"/>
          <p14:tracePt t="38538" x="5111750" y="4038600"/>
          <p14:tracePt t="38554" x="5105400" y="4044950"/>
          <p14:tracePt t="38571" x="5099050" y="4044950"/>
          <p14:tracePt t="38587" x="5092700" y="4051300"/>
          <p14:tracePt t="38603" x="5086350" y="4057650"/>
          <p14:tracePt t="38620" x="5073650" y="4064000"/>
          <p14:tracePt t="38637" x="5067300" y="4070350"/>
          <p14:tracePt t="38653" x="5060950" y="4083050"/>
          <p14:tracePt t="38687" x="5060950" y="4089400"/>
          <p14:tracePt t="38715" x="5060950" y="4095750"/>
          <p14:tracePt t="38743" x="5060950" y="4108450"/>
          <p14:tracePt t="38756" x="5060950" y="4114800"/>
          <p14:tracePt t="38763" x="5060950" y="4121150"/>
          <p14:tracePt t="38770" x="5060950" y="4127500"/>
          <p14:tracePt t="38787" x="5060950" y="4133850"/>
          <p14:tracePt t="38804" x="5060950" y="4152900"/>
          <p14:tracePt t="38820" x="5067300" y="4165600"/>
          <p14:tracePt t="38837" x="5067300" y="4178300"/>
          <p14:tracePt t="38853" x="5073650" y="4191000"/>
          <p14:tracePt t="38870" x="5073650" y="4197350"/>
          <p14:tracePt t="38887" x="5073650" y="4203700"/>
          <p14:tracePt t="38903" x="5073650" y="4210050"/>
          <p14:tracePt t="38938" x="5073650" y="4216400"/>
          <p14:tracePt t="38954" x="5073650" y="4222750"/>
          <p14:tracePt t="38970" x="5073650" y="4229100"/>
          <p14:tracePt t="38987" x="5073650" y="4235450"/>
          <p14:tracePt t="39003" x="5067300" y="4241800"/>
          <p14:tracePt t="39020" x="5060950" y="4248150"/>
          <p14:tracePt t="39037" x="5054600" y="4260850"/>
          <p14:tracePt t="39053" x="5035550" y="4273550"/>
          <p14:tracePt t="39070" x="5029200" y="4286250"/>
          <p14:tracePt t="39087" x="5010150" y="4298950"/>
          <p14:tracePt t="39120" x="4991100" y="4318000"/>
          <p14:tracePt t="39137" x="4978400" y="4337050"/>
          <p14:tracePt t="39153" x="4959350" y="4349750"/>
          <p14:tracePt t="39170" x="4933950" y="4362450"/>
          <p14:tracePt t="39187" x="4921250" y="4375150"/>
          <p14:tracePt t="39204" x="4895850" y="4394200"/>
          <p14:tracePt t="39220" x="4883150" y="4406900"/>
          <p14:tracePt t="39238" x="4864100" y="4425950"/>
          <p14:tracePt t="39254" x="4851400" y="4438650"/>
          <p14:tracePt t="39270" x="4838700" y="4445000"/>
          <p14:tracePt t="39287" x="4826000" y="4464050"/>
          <p14:tracePt t="39303" x="4813300" y="4476750"/>
          <p14:tracePt t="39320" x="4787900" y="4495800"/>
          <p14:tracePt t="39337" x="4781550" y="4502150"/>
          <p14:tracePt t="39354" x="4768850" y="4514850"/>
          <p14:tracePt t="39370" x="4756150" y="4527550"/>
          <p14:tracePt t="39387" x="4749800" y="4546600"/>
          <p14:tracePt t="39403" x="4730750" y="4565650"/>
          <p14:tracePt t="39421" x="4711700" y="4584700"/>
          <p14:tracePt t="39437" x="4699000" y="4603750"/>
          <p14:tracePt t="39454" x="4686300" y="4622800"/>
          <p14:tracePt t="39471" x="4660900" y="4654550"/>
          <p14:tracePt t="39487" x="4648200" y="4673600"/>
          <p14:tracePt t="39503" x="4641850" y="4686300"/>
          <p14:tracePt t="39520" x="4622800" y="4711700"/>
          <p14:tracePt t="39537" x="4610100" y="4730750"/>
          <p14:tracePt t="39553" x="4584700" y="4762500"/>
          <p14:tracePt t="39570" x="4572000" y="4787900"/>
          <p14:tracePt t="39587" x="4565650" y="4800600"/>
          <p14:tracePt t="39603" x="4552950" y="4819650"/>
          <p14:tracePt t="39620" x="4540250" y="4845050"/>
          <p14:tracePt t="39637" x="4527550" y="4870450"/>
          <p14:tracePt t="39653" x="4521200" y="4876800"/>
          <p14:tracePt t="39670" x="4508500" y="4895850"/>
          <p14:tracePt t="39687" x="4489450" y="4921250"/>
          <p14:tracePt t="39703" x="4476750" y="4927600"/>
          <p14:tracePt t="39720" x="4464050" y="4940300"/>
          <p14:tracePt t="39737" x="4457700" y="4946650"/>
          <p14:tracePt t="39753" x="4432300" y="4965700"/>
          <p14:tracePt t="39770" x="4419600" y="4972050"/>
          <p14:tracePt t="39787" x="4387850" y="4991100"/>
          <p14:tracePt t="39803" x="4362450" y="5003800"/>
          <p14:tracePt t="39820" x="4343400" y="5003800"/>
          <p14:tracePt t="39837" x="4330700" y="5016500"/>
          <p14:tracePt t="39853" x="4318000" y="5016500"/>
          <p14:tracePt t="39870" x="4298950" y="5016500"/>
          <p14:tracePt t="39887" x="4286250" y="5016500"/>
          <p14:tracePt t="39904" x="4248150" y="5016500"/>
          <p14:tracePt t="39920" x="4222750" y="5016500"/>
          <p14:tracePt t="39937" x="4191000" y="5022850"/>
          <p14:tracePt t="39954" x="4146550" y="5022850"/>
          <p14:tracePt t="39970" x="4121150" y="5022850"/>
          <p14:tracePt t="39987" x="4076700" y="5022850"/>
          <p14:tracePt t="40003" x="4057650" y="5022850"/>
          <p14:tracePt t="40020" x="4032250" y="5022850"/>
          <p14:tracePt t="40037" x="4013200" y="5022850"/>
          <p14:tracePt t="40053" x="4000500" y="5016500"/>
          <p14:tracePt t="40055" x="3994150" y="5010150"/>
          <p14:tracePt t="40070" x="3981450" y="4997450"/>
          <p14:tracePt t="40087" x="3975100" y="4991100"/>
          <p14:tracePt t="40103" x="3975100" y="4972050"/>
          <p14:tracePt t="40120" x="3975100" y="4965700"/>
          <p14:tracePt t="40137" x="3975100" y="4953000"/>
          <p14:tracePt t="40153" x="3975100" y="4933950"/>
          <p14:tracePt t="40170" x="3975100" y="4921250"/>
          <p14:tracePt t="40187" x="3987800" y="4902200"/>
          <p14:tracePt t="40203" x="3994150" y="4889500"/>
          <p14:tracePt t="40220" x="4019550" y="4864100"/>
          <p14:tracePt t="40237" x="4038600" y="4851400"/>
          <p14:tracePt t="40255" x="4064000" y="4832350"/>
          <p14:tracePt t="40270" x="4076700" y="4826000"/>
          <p14:tracePt t="40287" x="4095750" y="4813300"/>
          <p14:tracePt t="40303" x="4127500" y="4800600"/>
          <p14:tracePt t="40320" x="4152900" y="4787900"/>
          <p14:tracePt t="40337" x="4178300" y="4781550"/>
          <p14:tracePt t="40353" x="4197350" y="4768850"/>
          <p14:tracePt t="40370" x="4216400" y="4762500"/>
          <p14:tracePt t="40387" x="4235450" y="4756150"/>
          <p14:tracePt t="40403" x="4254500" y="4743450"/>
          <p14:tracePt t="40420" x="4311650" y="4730750"/>
          <p14:tracePt t="40437" x="4349750" y="4718050"/>
          <p14:tracePt t="40454" x="4419600" y="4692650"/>
          <p14:tracePt t="40470" x="4457700" y="4686300"/>
          <p14:tracePt t="40487" x="4495800" y="4673600"/>
          <p14:tracePt t="40503" x="4552950" y="4648200"/>
          <p14:tracePt t="40520" x="4597400" y="4635500"/>
          <p14:tracePt t="40537" x="4660900" y="4603750"/>
          <p14:tracePt t="40553" x="4718050" y="4578350"/>
          <p14:tracePt t="40570" x="4775200" y="4552950"/>
          <p14:tracePt t="40587" x="4883150" y="4495800"/>
          <p14:tracePt t="40603" x="4946650" y="4451350"/>
          <p14:tracePt t="40620" x="5029200" y="4400550"/>
          <p14:tracePt t="40637" x="5067300" y="4375150"/>
          <p14:tracePt t="40654" x="5105400" y="4343400"/>
          <p14:tracePt t="40670" x="5124450" y="4324350"/>
          <p14:tracePt t="40687" x="5143500" y="4305300"/>
          <p14:tracePt t="40703" x="5162550" y="4279900"/>
          <p14:tracePt t="40720" x="5175250" y="4267200"/>
          <p14:tracePt t="40737" x="5194300" y="4241800"/>
          <p14:tracePt t="40754" x="5232400" y="4197350"/>
          <p14:tracePt t="40770" x="5295900" y="4127500"/>
          <p14:tracePt t="40787" x="5334000" y="4083050"/>
          <p14:tracePt t="40804" x="5372100" y="4038600"/>
          <p14:tracePt t="40820" x="5397500" y="3994150"/>
          <p14:tracePt t="40837" x="5410200" y="3975100"/>
          <p14:tracePt t="40853" x="5435600" y="3943350"/>
          <p14:tracePt t="40870" x="5454650" y="3924300"/>
          <p14:tracePt t="40887" x="5473700" y="3892550"/>
          <p14:tracePt t="40903" x="5486400" y="3873500"/>
          <p14:tracePt t="40920" x="5505450" y="3848100"/>
          <p14:tracePt t="40937" x="5524500" y="3816350"/>
          <p14:tracePt t="40954" x="5537200" y="3797300"/>
          <p14:tracePt t="40970" x="5537200" y="3771900"/>
          <p14:tracePt t="40987" x="5543550" y="3759200"/>
          <p14:tracePt t="41004" x="5549900" y="3746500"/>
          <p14:tracePt t="41020" x="5549900" y="3740150"/>
          <p14:tracePt t="41037" x="5549900" y="3733800"/>
          <p14:tracePt t="41053" x="5549900" y="3721100"/>
          <p14:tracePt t="41070" x="5549900" y="3702050"/>
          <p14:tracePt t="41087" x="5549900" y="3651250"/>
          <p14:tracePt t="41103" x="5549900" y="3619500"/>
          <p14:tracePt t="41121" x="5549900" y="3581400"/>
          <p14:tracePt t="41137" x="5549900" y="3562350"/>
          <p14:tracePt t="41154" x="5549900" y="3536950"/>
          <p14:tracePt t="41170" x="5549900" y="3517900"/>
          <p14:tracePt t="41187" x="5549900" y="3498850"/>
          <p14:tracePt t="41438" x="5543550" y="3454400"/>
          <p14:tracePt t="41444" x="5524500" y="3365500"/>
          <p14:tracePt t="41453" x="5505450" y="3289300"/>
          <p14:tracePt t="41470" x="5480050" y="3168650"/>
          <p14:tracePt t="41487" x="5461000" y="3079750"/>
          <p14:tracePt t="41503" x="5461000" y="3067050"/>
          <p14:tracePt t="41520" x="5454650" y="3048000"/>
          <p14:tracePt t="41537" x="5454650" y="3041650"/>
          <p14:tracePt t="41554" x="5448300" y="3016250"/>
          <p14:tracePt t="41570" x="5435600" y="2990850"/>
          <p14:tracePt t="41587" x="5416550" y="2946400"/>
          <p14:tracePt t="41603" x="5378450" y="2851150"/>
          <p14:tracePt t="41620" x="5359400" y="2825750"/>
          <p14:tracePt t="41637" x="5346700" y="2800350"/>
          <p14:tracePt t="41653" x="5346700" y="2787650"/>
          <p14:tracePt t="41671" x="5334000" y="2762250"/>
          <p14:tracePt t="41687" x="5321300" y="2736850"/>
          <p14:tracePt t="41703" x="5308600" y="2717800"/>
          <p14:tracePt t="41720" x="5276850" y="2660650"/>
          <p14:tracePt t="41737" x="5245100" y="2609850"/>
          <p14:tracePt t="41753" x="5207000" y="2540000"/>
          <p14:tracePt t="41770" x="5175250" y="2476500"/>
          <p14:tracePt t="41787" x="5130800" y="2419350"/>
          <p14:tracePt t="41803" x="5067300" y="2336800"/>
          <p14:tracePt t="41820" x="5010150" y="2266950"/>
          <p14:tracePt t="41837" x="4914900" y="2108200"/>
          <p14:tracePt t="41854" x="4870450" y="2025650"/>
          <p14:tracePt t="41870" x="4838700" y="1955800"/>
          <p14:tracePt t="42097" x="4718050" y="1930400"/>
          <p14:tracePt t="42104" x="4565650" y="1892300"/>
          <p14:tracePt t="42111" x="4438650" y="1847850"/>
          <p14:tracePt t="42120" x="4330700" y="1803400"/>
          <p14:tracePt t="42137" x="4159250" y="1746250"/>
          <p14:tracePt t="42154" x="3968750" y="1676400"/>
          <p14:tracePt t="42170" x="3860800" y="1644650"/>
          <p14:tracePt t="42187" x="3721100" y="1606550"/>
          <p14:tracePt t="42203" x="3651250" y="1593850"/>
          <p14:tracePt t="42220" x="3581400" y="1593850"/>
          <p14:tracePt t="42237" x="3562350" y="1593850"/>
          <p14:tracePt t="42254" x="3536950" y="1606550"/>
          <p14:tracePt t="42270" x="3492500" y="1631950"/>
          <p14:tracePt t="42287" x="3460750" y="1663700"/>
          <p14:tracePt t="42304" x="3397250" y="1727200"/>
          <p14:tracePt t="42320" x="3352800" y="1784350"/>
          <p14:tracePt t="42337" x="3321050" y="1816100"/>
          <p14:tracePt t="42353" x="3308350" y="1841500"/>
          <p14:tracePt t="42370" x="3302000" y="1847850"/>
          <p14:tracePt t="42387" x="3295650" y="1854200"/>
          <p14:tracePt t="42441" x="3302000" y="1854200"/>
          <p14:tracePt t="42448" x="3314700" y="1854200"/>
          <p14:tracePt t="42455" x="3327400" y="1854200"/>
          <p14:tracePt t="42470" x="3352800" y="1854200"/>
          <p14:tracePt t="42487" x="3378200" y="1854200"/>
          <p14:tracePt t="42503" x="3390900" y="1854200"/>
          <p14:tracePt t="42520" x="3397250" y="1854200"/>
          <p14:tracePt t="42537" x="3409950" y="1860550"/>
          <p14:tracePt t="42570" x="3416300" y="1860550"/>
          <p14:tracePt t="42587" x="3422650" y="1866900"/>
          <p14:tracePt t="42620" x="3422650" y="1879600"/>
          <p14:tracePt t="42637" x="3416300" y="1898650"/>
          <p14:tracePt t="42654" x="3397250" y="1936750"/>
          <p14:tracePt t="42670" x="3340100" y="2000250"/>
          <p14:tracePt t="42687" x="3225800" y="2101850"/>
          <p14:tracePt t="42703" x="3067050" y="2235200"/>
          <p14:tracePt t="42720" x="3003550" y="2286000"/>
          <p14:tracePt t="42737" x="2946400" y="2317750"/>
          <p14:tracePt t="42753" x="2921000" y="2330450"/>
          <p14:tracePt t="42771" x="2895600" y="2343150"/>
          <p14:tracePt t="42787" x="2882900" y="2355850"/>
          <p14:tracePt t="42804" x="2863850" y="2368550"/>
          <p14:tracePt t="42820" x="2844800" y="2381250"/>
          <p14:tracePt t="42837" x="2825750" y="2400300"/>
          <p14:tracePt t="42853" x="2787650" y="2463800"/>
          <p14:tracePt t="42870" x="2755900" y="2527300"/>
          <p14:tracePt t="42887" x="2711450" y="2603500"/>
          <p14:tracePt t="42904" x="2692400" y="2635250"/>
          <p14:tracePt t="42920" x="2686050" y="2647950"/>
          <p14:tracePt t="42937" x="2673350" y="2660650"/>
          <p14:tracePt t="42953" x="2673350" y="2667000"/>
          <p14:tracePt t="42970" x="2667000" y="2673350"/>
          <p14:tracePt t="42987" x="2667000" y="2679700"/>
          <p14:tracePt t="43003" x="2660650" y="2679700"/>
          <p14:tracePt t="43020" x="2660650" y="2686050"/>
          <p14:tracePt t="43115" x="2654300" y="2686050"/>
          <p14:tracePt t="43142" x="2647950" y="2686050"/>
          <p14:tracePt t="43486" x="2647950" y="2679700"/>
          <p14:tracePt t="43492" x="2647950" y="2673350"/>
          <p14:tracePt t="43503" x="2647950" y="2667000"/>
          <p14:tracePt t="43520" x="2673350" y="2635250"/>
          <p14:tracePt t="43537" x="2698750" y="2597150"/>
          <p14:tracePt t="43554" x="2717800" y="2571750"/>
          <p14:tracePt t="43570" x="2743200" y="2552700"/>
          <p14:tracePt t="43587" x="2762250" y="2533650"/>
          <p14:tracePt t="43603" x="2819400" y="2501900"/>
          <p14:tracePt t="43620" x="2857500" y="2476500"/>
          <p14:tracePt t="43637" x="2889250" y="2463800"/>
          <p14:tracePt t="43653" x="2901950" y="2463800"/>
          <p14:tracePt t="43670" x="2908300" y="2463800"/>
          <p14:tracePt t="43687" x="2921000" y="2457450"/>
          <p14:tracePt t="43704" x="2927350" y="2457450"/>
          <p14:tracePt t="43720" x="2940050" y="2457450"/>
          <p14:tracePt t="43737" x="2952750" y="2457450"/>
          <p14:tracePt t="43753" x="2965450" y="2457450"/>
          <p14:tracePt t="43770" x="2984500" y="2457450"/>
          <p14:tracePt t="43787" x="2997200" y="2457450"/>
          <p14:tracePt t="43803" x="3016250" y="2457450"/>
          <p14:tracePt t="43820" x="3022600" y="2457450"/>
          <p14:tracePt t="43837" x="3028950" y="2457450"/>
          <p14:tracePt t="43853" x="3041650" y="2457450"/>
          <p14:tracePt t="43871" x="3060700" y="2457450"/>
          <p14:tracePt t="43886" x="3079750" y="2457450"/>
          <p14:tracePt t="43903" x="3111500" y="2457450"/>
          <p14:tracePt t="43920" x="3162300" y="2451100"/>
          <p14:tracePt t="43937" x="3181350" y="2451100"/>
          <p14:tracePt t="43954" x="3206750" y="2444750"/>
          <p14:tracePt t="43970" x="3225800" y="2444750"/>
          <p14:tracePt t="43987" x="3263900" y="2438400"/>
          <p14:tracePt t="44003" x="3321050" y="2425700"/>
          <p14:tracePt t="44020" x="3365500" y="2425700"/>
          <p14:tracePt t="44037" x="3409950" y="2406650"/>
          <p14:tracePt t="44054" x="3429000" y="2406650"/>
          <p14:tracePt t="44070" x="3441700" y="2400300"/>
          <p14:tracePt t="44087" x="3448050" y="2400300"/>
          <p14:tracePt t="44104" x="3454400" y="2400300"/>
          <p14:tracePt t="44120" x="3486150" y="2387600"/>
          <p14:tracePt t="44137" x="3517900" y="2368550"/>
          <p14:tracePt t="44153" x="3549650" y="2349500"/>
          <p14:tracePt t="44170" x="3562350" y="2343150"/>
          <p14:tracePt t="44187" x="3575050" y="2330450"/>
          <p14:tracePt t="44203" x="3581400" y="2330450"/>
          <p14:tracePt t="44220" x="3581400" y="2324100"/>
          <p14:tracePt t="44237" x="3587750" y="2324100"/>
          <p14:tracePt t="44254" x="3587750" y="2317750"/>
          <p14:tracePt t="44284" x="3587750" y="2311400"/>
          <p14:tracePt t="44297" x="3587750" y="2305050"/>
          <p14:tracePt t="44332" x="3587750" y="2298700"/>
          <p14:tracePt t="44338" x="3581400" y="2298700"/>
          <p14:tracePt t="44352" x="3575050" y="2298700"/>
          <p14:tracePt t="44359" x="3575050" y="2286000"/>
          <p14:tracePt t="44370" x="3562350" y="2279650"/>
          <p14:tracePt t="44387" x="3549650" y="2254250"/>
          <p14:tracePt t="44403" x="3536950" y="2241550"/>
          <p14:tracePt t="44421" x="3530600" y="2235200"/>
          <p14:tracePt t="44437" x="3524250" y="2228850"/>
          <p14:tracePt t="44453" x="3517900" y="2222500"/>
          <p14:tracePt t="44470" x="3511550" y="2216150"/>
          <p14:tracePt t="44487" x="3505200" y="2216150"/>
          <p14:tracePt t="44503" x="3492500" y="2203450"/>
          <p14:tracePt t="44520" x="3467100" y="2190750"/>
          <p14:tracePt t="44537" x="3441700" y="2184400"/>
          <p14:tracePt t="44554" x="3429000" y="2171700"/>
          <p14:tracePt t="44571" x="3409950" y="2165350"/>
          <p14:tracePt t="44572" x="3403600" y="2165350"/>
          <p14:tracePt t="44587" x="3390900" y="2159000"/>
          <p14:tracePt t="44603" x="3378200" y="2159000"/>
          <p14:tracePt t="44620" x="3346450" y="2159000"/>
          <p14:tracePt t="44637" x="3321050" y="2159000"/>
          <p14:tracePt t="44653" x="3289300" y="2159000"/>
          <p14:tracePt t="44670" x="3238500" y="2159000"/>
          <p14:tracePt t="44687" x="3219450" y="2159000"/>
          <p14:tracePt t="44703" x="3181350" y="2165350"/>
          <p14:tracePt t="44720" x="3168650" y="2171700"/>
          <p14:tracePt t="44737" x="3130550" y="2178050"/>
          <p14:tracePt t="44754" x="3105150" y="2190750"/>
          <p14:tracePt t="44770" x="3067050" y="2203450"/>
          <p14:tracePt t="44787" x="3016250" y="2216150"/>
          <p14:tracePt t="44803" x="2984500" y="2228850"/>
          <p14:tracePt t="44820" x="2940050" y="2247900"/>
          <p14:tracePt t="44837" x="2914650" y="2254250"/>
          <p14:tracePt t="44854" x="2889250" y="2266950"/>
          <p14:tracePt t="44870" x="2876550" y="2273300"/>
          <p14:tracePt t="44887" x="2857500" y="2279650"/>
          <p14:tracePt t="44903" x="2832100" y="2292350"/>
          <p14:tracePt t="44920" x="2800350" y="2305050"/>
          <p14:tracePt t="44937" x="2762250" y="2330450"/>
          <p14:tracePt t="44953" x="2730500" y="2349500"/>
          <p14:tracePt t="44970" x="2698750" y="2374900"/>
          <p14:tracePt t="44987" x="2673350" y="2393950"/>
          <p14:tracePt t="45003" x="2654300" y="2406650"/>
          <p14:tracePt t="45020" x="2622550" y="2425700"/>
          <p14:tracePt t="45037" x="2603500" y="2444750"/>
          <p14:tracePt t="45055" x="2584450" y="2457450"/>
          <p14:tracePt t="45070" x="2578100" y="2463800"/>
          <p14:tracePt t="45087" x="2565400" y="2470150"/>
          <p14:tracePt t="45103" x="2559050" y="2482850"/>
          <p14:tracePt t="45120" x="2546350" y="2495550"/>
          <p14:tracePt t="45137" x="2533650" y="2527300"/>
          <p14:tracePt t="45153" x="2508250" y="2565400"/>
          <p14:tracePt t="45170" x="2482850" y="2616200"/>
          <p14:tracePt t="45187" x="2482850" y="2628900"/>
          <p14:tracePt t="45203" x="2476500" y="2641600"/>
          <p14:tracePt t="45220" x="2476500" y="2654300"/>
          <p14:tracePt t="45254" x="2476500" y="2667000"/>
          <p14:tracePt t="45270" x="2476500" y="2673350"/>
          <p14:tracePt t="45287" x="2476500" y="2686050"/>
          <p14:tracePt t="45303" x="2482850" y="2692400"/>
          <p14:tracePt t="45320" x="2489200" y="2692400"/>
          <p14:tracePt t="45336" x="2495550" y="2711450"/>
          <p14:tracePt t="45353" x="2501900" y="2717800"/>
          <p14:tracePt t="45370" x="2514600" y="2724150"/>
          <p14:tracePt t="45387" x="2527300" y="2730500"/>
          <p14:tracePt t="45403" x="2533650" y="2730500"/>
          <p14:tracePt t="45420" x="2546350" y="2736850"/>
          <p14:tracePt t="45437" x="2559050" y="2736850"/>
          <p14:tracePt t="45454" x="2578100" y="2743200"/>
          <p14:tracePt t="45470" x="2590800" y="2743200"/>
          <p14:tracePt t="45487" x="2609850" y="2743200"/>
          <p14:tracePt t="45503" x="2622550" y="2743200"/>
          <p14:tracePt t="45520" x="2641600" y="2743200"/>
          <p14:tracePt t="45537" x="2667000" y="2743200"/>
          <p14:tracePt t="45553" x="2673350" y="2743200"/>
          <p14:tracePt t="45570" x="2692400" y="2730500"/>
          <p14:tracePt t="45587" x="2705100" y="2730500"/>
          <p14:tracePt t="45603" x="2717800" y="2730500"/>
          <p14:tracePt t="45620" x="2736850" y="2724150"/>
          <p14:tracePt t="45637" x="2743200" y="2724150"/>
          <p14:tracePt t="45653" x="2755900" y="2711450"/>
          <p14:tracePt t="45670" x="2762250" y="2711450"/>
          <p14:tracePt t="45687" x="2781300" y="2705100"/>
          <p14:tracePt t="45703" x="2787650" y="2698750"/>
          <p14:tracePt t="45721" x="2800350" y="2698750"/>
          <p14:tracePt t="45737" x="2806700" y="2698750"/>
          <p14:tracePt t="45755" x="2825750" y="2686050"/>
          <p14:tracePt t="45770" x="2838450" y="2673350"/>
          <p14:tracePt t="45786" x="2844800" y="2667000"/>
          <p14:tracePt t="45803" x="2851150" y="2660650"/>
          <p14:tracePt t="45820" x="2863850" y="2654300"/>
          <p14:tracePt t="45837" x="2870200" y="2647950"/>
          <p14:tracePt t="45853" x="2882900" y="2635250"/>
          <p14:tracePt t="45870" x="2889250" y="2635250"/>
          <p14:tracePt t="45887" x="2901950" y="2616200"/>
          <p14:tracePt t="45903" x="2908300" y="2616200"/>
          <p14:tracePt t="45920" x="2914650" y="2603500"/>
          <p14:tracePt t="45937" x="2927350" y="2597150"/>
          <p14:tracePt t="45954" x="2933700" y="2597150"/>
          <p14:tracePt t="45970" x="2933700" y="2584450"/>
          <p14:tracePt t="45987" x="2940050" y="2584450"/>
          <p14:tracePt t="46003" x="2946400" y="2578100"/>
          <p14:tracePt t="46020" x="2959100" y="2571750"/>
          <p14:tracePt t="46037" x="2984500" y="2565400"/>
          <p14:tracePt t="46053" x="3003550" y="2552700"/>
          <p14:tracePt t="46070" x="3016250" y="2546350"/>
          <p14:tracePt t="46071" x="3028950" y="2546350"/>
          <p14:tracePt t="46087" x="3041650" y="2540000"/>
          <p14:tracePt t="46103" x="3067050" y="2540000"/>
          <p14:tracePt t="46120" x="3086100" y="2527300"/>
          <p14:tracePt t="46137" x="3098800" y="2527300"/>
          <p14:tracePt t="46153" x="3111500" y="2527300"/>
          <p14:tracePt t="46170" x="3130550" y="2527300"/>
          <p14:tracePt t="46187" x="3149600" y="2527300"/>
          <p14:tracePt t="46203" x="3181350" y="2527300"/>
          <p14:tracePt t="46220" x="3200400" y="2527300"/>
          <p14:tracePt t="46237" x="3219450" y="2527300"/>
          <p14:tracePt t="46254" x="3232150" y="2527300"/>
          <p14:tracePt t="46271" x="3244850" y="2527300"/>
          <p14:tracePt t="46286" x="3251200" y="2527300"/>
          <p14:tracePt t="46303" x="3257550" y="2527300"/>
          <p14:tracePt t="46320" x="3263900" y="2527300"/>
          <p14:tracePt t="46337" x="3282950" y="2527300"/>
          <p14:tracePt t="46353" x="3308350" y="2520950"/>
          <p14:tracePt t="46370" x="3327400" y="2520950"/>
          <p14:tracePt t="46387" x="3346450" y="2514600"/>
          <p14:tracePt t="46403" x="3371850" y="2508250"/>
          <p14:tracePt t="46420" x="3378200" y="2508250"/>
          <p14:tracePt t="46437" x="3384550" y="2501900"/>
          <p14:tracePt t="46454" x="3397250" y="2495550"/>
          <p14:tracePt t="46470" x="3403600" y="2495550"/>
          <p14:tracePt t="46487" x="3409950" y="2489200"/>
          <p14:tracePt t="46503" x="3422650" y="2489200"/>
          <p14:tracePt t="46520" x="3429000" y="2476500"/>
          <p14:tracePt t="46537" x="3441700" y="2476500"/>
          <p14:tracePt t="46553" x="3448050" y="2470150"/>
          <p14:tracePt t="46570" x="3454400" y="2470150"/>
          <p14:tracePt t="46587" x="3454400" y="2463800"/>
          <p14:tracePt t="46603" x="3460750" y="2463800"/>
          <p14:tracePt t="46620" x="3467100" y="2457450"/>
          <p14:tracePt t="46637" x="3473450" y="2444750"/>
          <p14:tracePt t="46653" x="3479800" y="2438400"/>
          <p14:tracePt t="46670" x="3492500" y="2419350"/>
          <p14:tracePt t="46703" x="3492500" y="2406650"/>
          <p14:tracePt t="46720" x="3498850" y="2400300"/>
          <p14:tracePt t="46753" x="3498850" y="2393950"/>
          <p14:tracePt t="46770" x="3498850" y="2387600"/>
          <p14:tracePt t="46786" x="3498850" y="2374900"/>
          <p14:tracePt t="46803" x="3505200" y="2368550"/>
          <p14:tracePt t="46820" x="3505200" y="2362200"/>
          <p14:tracePt t="46836" x="3505200" y="2355850"/>
          <p14:tracePt t="46853" x="3505200" y="2349500"/>
          <p14:tracePt t="46870" x="3505200" y="2343150"/>
          <p14:tracePt t="46904" x="3505200" y="2336800"/>
          <p14:tracePt t="46925" x="3498850" y="2330450"/>
          <p14:tracePt t="46938" x="3498850" y="2324100"/>
          <p14:tracePt t="46945" x="3492500" y="2324100"/>
          <p14:tracePt t="46953" x="3492500" y="2317750"/>
          <p14:tracePt t="46971" x="3479800" y="2311400"/>
          <p14:tracePt t="46987" x="3448050" y="2286000"/>
          <p14:tracePt t="47003" x="3409950" y="2266950"/>
          <p14:tracePt t="47020" x="3371850" y="2247900"/>
          <p14:tracePt t="47037" x="3308350" y="2235200"/>
          <p14:tracePt t="47053" x="3257550" y="2228850"/>
          <p14:tracePt t="47070" x="3175000" y="2228850"/>
          <p14:tracePt t="47086" x="3124200" y="2235200"/>
          <p14:tracePt t="47103" x="3067050" y="2247900"/>
          <p14:tracePt t="47120" x="3054350" y="2254250"/>
          <p14:tracePt t="47137" x="3028950" y="2260600"/>
          <p14:tracePt t="47153" x="2997200" y="2266950"/>
          <p14:tracePt t="47170" x="2965450" y="2279650"/>
          <p14:tracePt t="47186" x="2901950" y="2305050"/>
          <p14:tracePt t="47203" x="2844800" y="2330450"/>
          <p14:tracePt t="47220" x="2768600" y="2362200"/>
          <p14:tracePt t="47236" x="2730500" y="2374900"/>
          <p14:tracePt t="47253" x="2698750" y="2393950"/>
          <p14:tracePt t="47270" x="2660650" y="2406650"/>
          <p14:tracePt t="47287" x="2635250" y="2419350"/>
          <p14:tracePt t="47303" x="2603500" y="2438400"/>
          <p14:tracePt t="47320" x="2590800" y="2444750"/>
          <p14:tracePt t="47337" x="2565400" y="2451100"/>
          <p14:tracePt t="47353" x="2559050" y="2463800"/>
          <p14:tracePt t="47370" x="2546350" y="2470150"/>
          <p14:tracePt t="47386" x="2527300" y="2482850"/>
          <p14:tracePt t="47403" x="2514600" y="2501900"/>
          <p14:tracePt t="47420" x="2476500" y="2540000"/>
          <p14:tracePt t="47437" x="2457450" y="2565400"/>
          <p14:tracePt t="47454" x="2438400" y="2584450"/>
          <p14:tracePt t="47470" x="2432050" y="2597150"/>
          <p14:tracePt t="47487" x="2432050" y="2603500"/>
          <p14:tracePt t="47503" x="2425700" y="2609850"/>
          <p14:tracePt t="47537" x="2425700" y="2616200"/>
          <p14:tracePt t="47553" x="2425700" y="2628900"/>
          <p14:tracePt t="47570" x="2425700" y="2654300"/>
          <p14:tracePt t="47572" x="2425700" y="2660650"/>
          <p14:tracePt t="47586" x="2425700" y="2679700"/>
          <p14:tracePt t="47603" x="2432050" y="2705100"/>
          <p14:tracePt t="47620" x="2444750" y="2730500"/>
          <p14:tracePt t="47637" x="2444750" y="2743200"/>
          <p14:tracePt t="47654" x="2451100" y="2755900"/>
          <p14:tracePt t="47670" x="2457450" y="2755900"/>
          <p14:tracePt t="47687" x="2463800" y="2762250"/>
          <p14:tracePt t="47703" x="2476500" y="2762250"/>
          <p14:tracePt t="47720" x="2482850" y="2762250"/>
          <p14:tracePt t="47736" x="2501900" y="2768600"/>
          <p14:tracePt t="47753" x="2514600" y="2768600"/>
          <p14:tracePt t="47770" x="2533650" y="2768600"/>
          <p14:tracePt t="47787" x="2552700" y="2768600"/>
          <p14:tracePt t="47803" x="2578100" y="2768600"/>
          <p14:tracePt t="47820" x="2603500" y="2768600"/>
          <p14:tracePt t="47836" x="2628900" y="2768600"/>
          <p14:tracePt t="47853" x="2667000" y="2762250"/>
          <p14:tracePt t="47871" x="2698750" y="2755900"/>
          <p14:tracePt t="47887" x="2762250" y="2736850"/>
          <p14:tracePt t="47903" x="2806700" y="2717800"/>
          <p14:tracePt t="47920" x="2832100" y="2711450"/>
          <p14:tracePt t="47936" x="2851150" y="2698750"/>
          <p14:tracePt t="47953" x="2857500" y="2698750"/>
          <p14:tracePt t="47970" x="2870200" y="2692400"/>
          <p14:tracePt t="47987" x="2876550" y="2692400"/>
          <p14:tracePt t="48003" x="2876550" y="2686050"/>
          <p14:tracePt t="48020" x="2882900" y="2686050"/>
          <p14:tracePt t="48037" x="2882900" y="2679700"/>
          <p14:tracePt t="48053" x="2889250" y="2673350"/>
          <p14:tracePt t="48070" x="2895600" y="2667000"/>
          <p14:tracePt t="48087" x="2908300" y="2660650"/>
          <p14:tracePt t="48103" x="2914650" y="2654300"/>
          <p14:tracePt t="48136" x="2921000" y="2647950"/>
          <p14:tracePt t="48153" x="2927350" y="2647950"/>
          <p14:tracePt t="48170" x="2946400" y="2635250"/>
          <p14:tracePt t="48187" x="2971800" y="2622550"/>
          <p14:tracePt t="48204" x="3028950" y="2590800"/>
          <p14:tracePt t="48220" x="3079750" y="2571750"/>
          <p14:tracePt t="48237" x="3124200" y="2552700"/>
          <p14:tracePt t="48253" x="3175000" y="2540000"/>
          <p14:tracePt t="48270" x="3206750" y="2533650"/>
          <p14:tracePt t="48287" x="3251200" y="2533650"/>
          <p14:tracePt t="48303" x="3289300" y="2533650"/>
          <p14:tracePt t="48320" x="3346450" y="2546350"/>
          <p14:tracePt t="48336" x="3378200" y="2559050"/>
          <p14:tracePt t="48353" x="3390900" y="2565400"/>
          <p14:tracePt t="49215" x="3371850" y="2540000"/>
          <p14:tracePt t="49222" x="3340100" y="2495550"/>
          <p14:tracePt t="49228" x="3295650" y="2451100"/>
          <p14:tracePt t="49236" x="3270250" y="2413000"/>
          <p14:tracePt t="49253" x="3219450" y="2336800"/>
          <p14:tracePt t="49270" x="3175000" y="2266950"/>
          <p14:tracePt t="49287" x="3168650" y="2235200"/>
          <p14:tracePt t="49303" x="3162300" y="2222500"/>
          <p14:tracePt t="49320" x="3155950" y="2209800"/>
          <p14:tracePt t="49339" x="3155950" y="2203450"/>
          <p14:tracePt t="49353" x="3155950" y="2197100"/>
          <p14:tracePt t="49408" x="3162300" y="2197100"/>
          <p14:tracePt t="49422" x="3168650" y="2197100"/>
          <p14:tracePt t="49435" x="3175000" y="2197100"/>
          <p14:tracePt t="49441" x="3175000" y="2190750"/>
          <p14:tracePt t="49453" x="3187700" y="2190750"/>
          <p14:tracePt t="49470" x="3194050" y="2190750"/>
          <p14:tracePt t="49487" x="3206750" y="2178050"/>
          <p14:tracePt t="49503" x="3213100" y="2165350"/>
          <p14:tracePt t="49520" x="3238500" y="2101850"/>
          <p14:tracePt t="49537" x="3244850" y="2012950"/>
          <p14:tracePt t="49553" x="3232150" y="1752600"/>
          <p14:tracePt t="49570" x="3130550" y="1257300"/>
          <p14:tracePt t="49587" x="2901950" y="533400"/>
          <p14:tracePt t="49603" x="2768600" y="114300"/>
          <p14:tracePt t="49620" x="2622550" y="0"/>
        </p14:tracePtLst>
      </p14:laserTrace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31BF7-0C68-4A97-9420-7E9100649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Hétérogénéité du remodelage bronchique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965DDB-F4B2-4E0D-99EC-436D8E08A8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i="0" dirty="0" err="1"/>
              <a:t>Siddiqui</a:t>
            </a:r>
            <a:r>
              <a:rPr lang="fr-FR" i="0" dirty="0"/>
              <a:t>, S., et al., </a:t>
            </a:r>
            <a:r>
              <a:rPr lang="en-US" dirty="0"/>
              <a:t>Airway pathological heterogeneity in asthma: Visualization of disease </a:t>
            </a:r>
            <a:r>
              <a:rPr lang="en-US" dirty="0" err="1"/>
              <a:t>microclusters</a:t>
            </a:r>
            <a:r>
              <a:rPr lang="en-US" dirty="0"/>
              <a:t> using topological data analysis.</a:t>
            </a:r>
            <a:r>
              <a:rPr lang="de-DE" i="0" dirty="0"/>
              <a:t> J </a:t>
            </a:r>
            <a:r>
              <a:rPr lang="de-DE" i="0" dirty="0" err="1"/>
              <a:t>Allergy</a:t>
            </a:r>
            <a:r>
              <a:rPr lang="de-DE" i="0" dirty="0"/>
              <a:t> </a:t>
            </a:r>
            <a:r>
              <a:rPr lang="de-DE" i="0" dirty="0" err="1"/>
              <a:t>Clin</a:t>
            </a:r>
            <a:r>
              <a:rPr lang="de-DE" i="0" dirty="0"/>
              <a:t> </a:t>
            </a:r>
            <a:r>
              <a:rPr lang="de-DE" i="0" dirty="0" err="1"/>
              <a:t>Immunol</a:t>
            </a:r>
            <a:r>
              <a:rPr lang="de-DE" i="0" dirty="0"/>
              <a:t>, 2018. </a:t>
            </a:r>
            <a:r>
              <a:rPr lang="de-DE" b="1" i="0" dirty="0"/>
              <a:t>142</a:t>
            </a:r>
            <a:r>
              <a:rPr lang="de-DE" i="0" dirty="0"/>
              <a:t>(5): p. 1457-1468.</a:t>
            </a:r>
          </a:p>
          <a:p>
            <a:endParaRPr lang="fr-FR" b="1" i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B37134-BAE2-4839-84A0-86560E296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89" y="860268"/>
            <a:ext cx="11189482" cy="497387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57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848"/>
    </mc:Choice>
    <mc:Fallback>
      <p:transition spd="slow" advTm="47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3009" x="2597150" y="44450"/>
          <p14:tracePt t="23015" x="2540000" y="127000"/>
          <p14:tracePt t="23022" x="2489200" y="209550"/>
          <p14:tracePt t="23039" x="2368550" y="342900"/>
          <p14:tracePt t="23055" x="2254250" y="444500"/>
          <p14:tracePt t="23072" x="2032000" y="577850"/>
          <p14:tracePt t="23089" x="1847850" y="666750"/>
          <p14:tracePt t="23106" x="1593850" y="768350"/>
          <p14:tracePt t="23122" x="1428750" y="812800"/>
          <p14:tracePt t="23139" x="1219200" y="869950"/>
          <p14:tracePt t="23155" x="1098550" y="895350"/>
          <p14:tracePt t="23172" x="1016000" y="914400"/>
          <p14:tracePt t="23189" x="939800" y="914400"/>
          <p14:tracePt t="23205" x="901700" y="914400"/>
          <p14:tracePt t="23222" x="838200" y="914400"/>
          <p14:tracePt t="23239" x="800100" y="908050"/>
          <p14:tracePt t="23256" x="774700" y="895350"/>
          <p14:tracePt t="23272" x="768350" y="895350"/>
          <p14:tracePt t="23289" x="762000" y="889000"/>
          <p14:tracePt t="23290" x="762000" y="882650"/>
          <p14:tracePt t="23311" x="774700" y="882650"/>
          <p14:tracePt t="23322" x="806450" y="889000"/>
          <p14:tracePt t="23339" x="1244600" y="1073150"/>
          <p14:tracePt t="23356" x="1657350" y="1365250"/>
          <p14:tracePt t="23373" x="2324100" y="1873250"/>
          <p14:tracePt t="23389" x="2876550" y="2260600"/>
          <p14:tracePt t="23405" x="3556000" y="2654300"/>
          <p14:tracePt t="23422" x="4603750" y="3232150"/>
          <p14:tracePt t="23439" x="5257800" y="3549650"/>
          <p14:tracePt t="23455" x="5664200" y="3784600"/>
          <p14:tracePt t="23472" x="5683250" y="3803650"/>
          <p14:tracePt t="23717" x="5734050" y="3803650"/>
          <p14:tracePt t="23723" x="5810250" y="3790950"/>
          <p14:tracePt t="23730" x="5886450" y="3771900"/>
          <p14:tracePt t="23739" x="5975350" y="3759200"/>
          <p14:tracePt t="23755" x="6146800" y="3721100"/>
          <p14:tracePt t="23772" x="6318250" y="3695700"/>
          <p14:tracePt t="23789" x="6388100" y="3695700"/>
          <p14:tracePt t="23806" x="6477000" y="3695700"/>
          <p14:tracePt t="23822" x="6534150" y="3695700"/>
          <p14:tracePt t="23839" x="6616700" y="3714750"/>
          <p14:tracePt t="23855" x="6800850" y="3797300"/>
          <p14:tracePt t="23872" x="6934200" y="3873500"/>
          <p14:tracePt t="23889" x="7054850" y="3962400"/>
          <p14:tracePt t="23905" x="7080250" y="3987800"/>
          <p14:tracePt t="23922" x="7092950" y="4000500"/>
          <p14:tracePt t="23939" x="7112000" y="4019550"/>
          <p14:tracePt t="23955" x="7143750" y="4070350"/>
          <p14:tracePt t="23973" x="7245350" y="4260850"/>
          <p14:tracePt t="23989" x="7296150" y="4381500"/>
          <p14:tracePt t="24006" x="7321550" y="4425950"/>
          <p14:tracePt t="24022" x="7327900" y="4457700"/>
          <p14:tracePt t="24039" x="7327900" y="4476750"/>
          <p14:tracePt t="24055" x="7264400" y="4603750"/>
          <p14:tracePt t="24072" x="7124700" y="4794250"/>
          <p14:tracePt t="24089" x="6819900" y="5105400"/>
          <p14:tracePt t="24105" x="6661150" y="5226050"/>
          <p14:tracePt t="24122" x="6426200" y="5334000"/>
          <p14:tracePt t="24139" x="6261100" y="5365750"/>
          <p14:tracePt t="24155" x="6076950" y="5378450"/>
          <p14:tracePt t="24173" x="5626100" y="5302250"/>
          <p14:tracePt t="24189" x="5264150" y="5156200"/>
          <p14:tracePt t="24205" x="4787900" y="4851400"/>
          <p14:tracePt t="24222" x="4540250" y="4603750"/>
          <p14:tracePt t="24239" x="4248150" y="4140200"/>
          <p14:tracePt t="24255" x="4133850" y="3898900"/>
          <p14:tracePt t="24272" x="4083050" y="3790950"/>
          <p14:tracePt t="24289" x="4044950" y="3721100"/>
          <p14:tracePt t="24305" x="4025900" y="3689350"/>
          <p14:tracePt t="24322" x="4025900" y="3619500"/>
          <p14:tracePt t="24339" x="4038600" y="3448050"/>
          <p14:tracePt t="24355" x="4108450" y="3219450"/>
          <p14:tracePt t="24372" x="4184650" y="3041650"/>
          <p14:tracePt t="24389" x="4254500" y="2959100"/>
          <p14:tracePt t="24406" x="4394200" y="2844800"/>
          <p14:tracePt t="24422" x="4521200" y="2781300"/>
          <p14:tracePt t="24439" x="4756150" y="2743200"/>
          <p14:tracePt t="24455" x="4927600" y="2762250"/>
          <p14:tracePt t="24473" x="5124450" y="2844800"/>
          <p14:tracePt t="24489" x="5461000" y="3035300"/>
          <p14:tracePt t="24505" x="5695950" y="3213100"/>
          <p14:tracePt t="24522" x="5988050" y="3498850"/>
          <p14:tracePt t="24539" x="6102350" y="3625850"/>
          <p14:tracePt t="24556" x="6203950" y="3790950"/>
          <p14:tracePt t="24572" x="6223000" y="3879850"/>
          <p14:tracePt t="25313" x="6280150" y="3873500"/>
          <p14:tracePt t="25319" x="6337300" y="3854450"/>
          <p14:tracePt t="25326" x="6407150" y="3835400"/>
          <p14:tracePt t="25339" x="6470650" y="3829050"/>
          <p14:tracePt t="25355" x="6623050" y="3810000"/>
          <p14:tracePt t="25373" x="6692900" y="3810000"/>
          <p14:tracePt t="25389" x="6769100" y="3803650"/>
          <p14:tracePt t="25405" x="6813550" y="3803650"/>
          <p14:tracePt t="25423" x="6851650" y="3803650"/>
          <p14:tracePt t="25439" x="6870700" y="3803650"/>
          <p14:tracePt t="25455" x="6883400" y="3803650"/>
          <p14:tracePt t="25472" x="6902450" y="3803650"/>
          <p14:tracePt t="25489" x="6908800" y="3803650"/>
          <p14:tracePt t="25505" x="6915150" y="3803650"/>
          <p14:tracePt t="25539" x="6921500" y="3803650"/>
          <p14:tracePt t="26605" x="6927850" y="3803650"/>
          <p14:tracePt t="38243" x="6972300" y="3752850"/>
          <p14:tracePt t="38250" x="7061200" y="3663950"/>
          <p14:tracePt t="38257" x="7169150" y="3575050"/>
          <p14:tracePt t="38272" x="7359650" y="3409950"/>
          <p14:tracePt t="38288" x="7537450" y="3282950"/>
          <p14:tracePt t="38306" x="7740650" y="3155950"/>
          <p14:tracePt t="38322" x="7912100" y="3073400"/>
          <p14:tracePt t="38338" x="8235950" y="2921000"/>
          <p14:tracePt t="38355" x="8496300" y="2806700"/>
          <p14:tracePt t="38372" x="8731250" y="2724150"/>
          <p14:tracePt t="38389" x="9023350" y="2609850"/>
          <p14:tracePt t="38405" x="9169400" y="2546350"/>
          <p14:tracePt t="38422" x="9296400" y="2482850"/>
          <p14:tracePt t="38438" x="9321800" y="2470150"/>
          <p14:tracePt t="38455" x="9328150" y="2463800"/>
          <p14:tracePt t="38752" x="9347200" y="2406650"/>
          <p14:tracePt t="38758" x="9385300" y="2330450"/>
          <p14:tracePt t="38772" x="9410700" y="2241550"/>
          <p14:tracePt t="38788" x="9525000" y="2006600"/>
          <p14:tracePt t="38805" x="9588500" y="1879600"/>
          <p14:tracePt t="38822" x="9690100" y="1733550"/>
          <p14:tracePt t="38838" x="9753600" y="1657350"/>
          <p14:tracePt t="38855" x="9867900" y="1536700"/>
          <p14:tracePt t="38872" x="9975850" y="1441450"/>
          <p14:tracePt t="38889" x="10191750" y="1301750"/>
          <p14:tracePt t="38905" x="10344150" y="1231900"/>
          <p14:tracePt t="38922" x="10490200" y="1168400"/>
          <p14:tracePt t="38938" x="10642600" y="1117600"/>
          <p14:tracePt t="38955" x="10718800" y="1098550"/>
          <p14:tracePt t="38972" x="10788650" y="1085850"/>
          <p14:tracePt t="38989" x="10820400" y="1085850"/>
          <p14:tracePt t="39006" x="10864850" y="1085850"/>
          <p14:tracePt t="39022" x="10896600" y="1085850"/>
          <p14:tracePt t="39039" x="10934700" y="1085850"/>
          <p14:tracePt t="39055" x="10991850" y="1085850"/>
          <p14:tracePt t="39072" x="11017250" y="1085850"/>
          <p14:tracePt t="39088" x="11049000" y="1085850"/>
          <p14:tracePt t="39105" x="11074400" y="1085850"/>
          <p14:tracePt t="39122" x="11087100" y="1085850"/>
          <p14:tracePt t="39138" x="11112500" y="1079500"/>
          <p14:tracePt t="39155" x="11125200" y="1073150"/>
          <p14:tracePt t="39172" x="11131550" y="1073150"/>
          <p14:tracePt t="39524" x="11137900" y="1060450"/>
          <p14:tracePt t="39528" x="11150600" y="1041400"/>
          <p14:tracePt t="39538" x="11163300" y="1022350"/>
          <p14:tracePt t="39555" x="11182350" y="996950"/>
          <p14:tracePt t="39572" x="11207750" y="965200"/>
          <p14:tracePt t="39589" x="11220450" y="952500"/>
          <p14:tracePt t="39605" x="11226800" y="939800"/>
          <p14:tracePt t="39622" x="11239500" y="933450"/>
          <p14:tracePt t="39639" x="11245850" y="927100"/>
          <p14:tracePt t="39655" x="11245850" y="920750"/>
          <p14:tracePt t="39672" x="11252200" y="914400"/>
          <p14:tracePt t="39826" x="11258550" y="914400"/>
          <p14:tracePt t="39873" x="11258550" y="908050"/>
          <p14:tracePt t="39879" x="11264900" y="908050"/>
          <p14:tracePt t="39893" x="11271250" y="908050"/>
          <p14:tracePt t="39907" x="11277600" y="901700"/>
          <p14:tracePt t="39922" x="11283950" y="901700"/>
          <p14:tracePt t="39938" x="11290300" y="901700"/>
          <p14:tracePt t="39956" x="11296650" y="901700"/>
          <p14:tracePt t="39982" x="11303000" y="901700"/>
          <p14:tracePt t="40011" x="11303000" y="895350"/>
          <p14:tracePt t="40025" x="11309350" y="889000"/>
          <p14:tracePt t="40031" x="11315700" y="889000"/>
          <p14:tracePt t="40038" x="11322050" y="889000"/>
          <p14:tracePt t="40055" x="11334750" y="876300"/>
          <p14:tracePt t="40072" x="11366500" y="863600"/>
          <p14:tracePt t="40088" x="11391900" y="850900"/>
          <p14:tracePt t="40105" x="11417300" y="838200"/>
          <p14:tracePt t="40122" x="11449050" y="819150"/>
          <p14:tracePt t="40139" x="11468100" y="806450"/>
          <p14:tracePt t="40155" x="11506200" y="787400"/>
          <p14:tracePt t="40172" x="11525250" y="781050"/>
          <p14:tracePt t="40189" x="11544300" y="762000"/>
          <p14:tracePt t="40205" x="11550650" y="755650"/>
          <p14:tracePt t="40223" x="11563350" y="749300"/>
          <p14:tracePt t="40238" x="11569700" y="742950"/>
          <p14:tracePt t="40255" x="11576050" y="742950"/>
          <p14:tracePt t="40272" x="11576050" y="736600"/>
          <p14:tracePt t="40288" x="11582400" y="736600"/>
          <p14:tracePt t="40746" x="11582400" y="742950"/>
          <p14:tracePt t="40760" x="11582400" y="749300"/>
          <p14:tracePt t="40794" x="11582400" y="755650"/>
          <p14:tracePt t="40822" x="11582400" y="762000"/>
          <p14:tracePt t="40842" x="11576050" y="762000"/>
          <p14:tracePt t="40856" x="11569700" y="768350"/>
          <p14:tracePt t="40863" x="11563350" y="768350"/>
          <p14:tracePt t="40876" x="11557000" y="774700"/>
          <p14:tracePt t="40888" x="11550650" y="774700"/>
          <p14:tracePt t="40905" x="11544300" y="781050"/>
          <p14:tracePt t="40922" x="11537950" y="781050"/>
          <p14:tracePt t="40939" x="11531600" y="781050"/>
          <p14:tracePt t="40955" x="11525250" y="781050"/>
          <p14:tracePt t="40972" x="11518900" y="781050"/>
          <p14:tracePt t="40989" x="11499850" y="774700"/>
          <p14:tracePt t="41005" x="11487150" y="768350"/>
          <p14:tracePt t="41022" x="11461750" y="755650"/>
          <p14:tracePt t="41038" x="11449050" y="755650"/>
          <p14:tracePt t="41055" x="11430000" y="749300"/>
          <p14:tracePt t="41072" x="11430000" y="742950"/>
          <p14:tracePt t="41089" x="11423650" y="742950"/>
          <p14:tracePt t="41105" x="11417300" y="736600"/>
          <p14:tracePt t="41138" x="11410950" y="736600"/>
          <p14:tracePt t="41166" x="11404600" y="736600"/>
          <p14:tracePt t="41186" x="11398250" y="736600"/>
          <p14:tracePt t="41193" x="11391900" y="736600"/>
          <p14:tracePt t="41207" x="11385550" y="736600"/>
          <p14:tracePt t="41222" x="11372850" y="730250"/>
          <p14:tracePt t="41238" x="11360150" y="730250"/>
          <p14:tracePt t="41255" x="11353800" y="730250"/>
          <p14:tracePt t="41272" x="11347450" y="730250"/>
          <p14:tracePt t="41305" x="11341100" y="730250"/>
          <p14:tracePt t="41322" x="11334750" y="730250"/>
          <p14:tracePt t="41344" x="11328400" y="730250"/>
          <p14:tracePt t="41448" x="11322050" y="730250"/>
          <p14:tracePt t="41784" x="11322050" y="736600"/>
          <p14:tracePt t="42583" x="11328400" y="736600"/>
          <p14:tracePt t="43346" x="11334750" y="736600"/>
          <p14:tracePt t="43359" x="11341100" y="736600"/>
          <p14:tracePt t="43367" x="11353800" y="736600"/>
          <p14:tracePt t="43373" x="11366500" y="736600"/>
          <p14:tracePt t="43388" x="11404600" y="736600"/>
          <p14:tracePt t="43405" x="11461750" y="736600"/>
          <p14:tracePt t="43423" x="11506200" y="736600"/>
          <p14:tracePt t="43439" x="11525250" y="736600"/>
          <p14:tracePt t="43455" x="11537950" y="736600"/>
          <p14:tracePt t="43472" x="11550650" y="736600"/>
          <p14:tracePt t="43505" x="11557000" y="736600"/>
          <p14:tracePt t="43522" x="11563350" y="736600"/>
          <p14:tracePt t="43545" x="11569700" y="736600"/>
          <p14:tracePt t="43593" x="11576050" y="736600"/>
          <p14:tracePt t="43600" x="11588750" y="736600"/>
          <p14:tracePt t="43607" x="11595100" y="736600"/>
          <p14:tracePt t="43622" x="11626850" y="736600"/>
          <p14:tracePt t="43638" x="11671300" y="736600"/>
          <p14:tracePt t="43655" x="11722100" y="736600"/>
          <p14:tracePt t="43672" x="11734800" y="736600"/>
          <p14:tracePt t="43689" x="11747500" y="736600"/>
          <p14:tracePt t="43705" x="11760200" y="736600"/>
          <p14:tracePt t="43722" x="11766550" y="736600"/>
          <p14:tracePt t="43755" x="11772900" y="736600"/>
          <p14:tracePt t="43862" x="11779250" y="736600"/>
          <p14:tracePt t="43980" x="11779250" y="742950"/>
          <p14:tracePt t="44068" x="11779250" y="749300"/>
          <p14:tracePt t="44089" x="11779250" y="755650"/>
          <p14:tracePt t="44095" x="11785600" y="755650"/>
          <p14:tracePt t="44105" x="11785600" y="762000"/>
          <p14:tracePt t="44122" x="11804650" y="793750"/>
          <p14:tracePt t="44138" x="11842750" y="876300"/>
          <p14:tracePt t="44155" x="11861800" y="908050"/>
          <p14:tracePt t="44172" x="11880850" y="939800"/>
          <p14:tracePt t="44188" x="11887200" y="952500"/>
          <p14:tracePt t="44205" x="11893550" y="971550"/>
          <p14:tracePt t="44222" x="11906250" y="1041400"/>
          <p14:tracePt t="44238" x="11906250" y="1085850"/>
          <p14:tracePt t="44255" x="11906250" y="1117600"/>
          <p14:tracePt t="44272" x="11906250" y="1130300"/>
          <p14:tracePt t="44289" x="11906250" y="1149350"/>
          <p14:tracePt t="44805" x="11906250" y="1155700"/>
          <p14:tracePt t="44819" x="11899900" y="1162050"/>
          <p14:tracePt t="44827" x="11899900" y="1168400"/>
          <p14:tracePt t="44840" x="11899900" y="1174750"/>
          <p14:tracePt t="44855" x="11893550" y="1193800"/>
          <p14:tracePt t="44872" x="11887200" y="1206500"/>
          <p14:tracePt t="44888" x="11887200" y="1212850"/>
          <p14:tracePt t="44905" x="11880850" y="1225550"/>
          <p14:tracePt t="44922" x="11880850" y="1244600"/>
          <p14:tracePt t="44938" x="11874500" y="1250950"/>
          <p14:tracePt t="44955" x="11868150" y="1257300"/>
          <p14:tracePt t="44972" x="11868150" y="1270000"/>
          <p14:tracePt t="44988" x="11861800" y="1276350"/>
          <p14:tracePt t="45005" x="11861800" y="1282700"/>
          <p14:tracePt t="45022" x="11855450" y="1282700"/>
          <p14:tracePt t="45038" x="11855450" y="1289050"/>
          <p14:tracePt t="45055" x="11855450" y="1295400"/>
          <p14:tracePt t="45072" x="11849100" y="1301750"/>
          <p14:tracePt t="45088" x="11842750" y="1308100"/>
          <p14:tracePt t="45105" x="11842750" y="1320800"/>
          <p14:tracePt t="45122" x="11836400" y="1320800"/>
          <p14:tracePt t="45139" x="11836400" y="1327150"/>
          <p14:tracePt t="45172" x="11830050" y="1333500"/>
          <p14:tracePt t="45190" x="11830050" y="1339850"/>
          <p14:tracePt t="45211" x="11823700" y="1339850"/>
          <p14:tracePt t="45231" x="11823700" y="1346200"/>
          <p14:tracePt t="45238" x="11817350" y="1346200"/>
          <p14:tracePt t="45255" x="11817350" y="1352550"/>
          <p14:tracePt t="45272" x="11804650" y="1358900"/>
          <p14:tracePt t="45288" x="11791950" y="1371600"/>
          <p14:tracePt t="45305" x="11791950" y="1377950"/>
          <p14:tracePt t="45321" x="11785600" y="1377950"/>
          <p14:tracePt t="45338" x="11779250" y="1384300"/>
          <p14:tracePt t="45355" x="11772900" y="1390650"/>
        </p14:tracePtLst>
      </p14:laserTrace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0E080290-2441-43FB-9ACB-145D7165A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2342" y="1408435"/>
            <a:ext cx="5245160" cy="4186038"/>
          </a:xfrm>
        </p:spPr>
        <p:txBody>
          <a:bodyPr>
            <a:normAutofit/>
          </a:bodyPr>
          <a:lstStyle/>
          <a:p>
            <a:r>
              <a:rPr lang="fr-FR" dirty="0"/>
              <a:t>Stimulé par l’inflammation</a:t>
            </a:r>
          </a:p>
          <a:p>
            <a:r>
              <a:rPr lang="fr-FR" dirty="0"/>
              <a:t>Rôle de l’</a:t>
            </a:r>
            <a:r>
              <a:rPr lang="fr-FR" dirty="0" err="1"/>
              <a:t>Epithelial</a:t>
            </a:r>
            <a:r>
              <a:rPr lang="fr-FR" dirty="0"/>
              <a:t> </a:t>
            </a:r>
            <a:r>
              <a:rPr lang="fr-FR" dirty="0" err="1"/>
              <a:t>Mesenchymal</a:t>
            </a:r>
            <a:r>
              <a:rPr lang="fr-FR" dirty="0"/>
              <a:t> </a:t>
            </a:r>
            <a:r>
              <a:rPr lang="fr-FR" dirty="0" err="1"/>
              <a:t>Trophic</a:t>
            </a:r>
            <a:r>
              <a:rPr lang="fr-FR" dirty="0"/>
              <a:t> unit (EMTU)</a:t>
            </a:r>
          </a:p>
          <a:p>
            <a:pPr lvl="1"/>
            <a:r>
              <a:rPr lang="fr-FR" dirty="0"/>
              <a:t>Développement des myofibroblastes</a:t>
            </a:r>
          </a:p>
          <a:p>
            <a:pPr lvl="2"/>
            <a:r>
              <a:rPr lang="fr-FR" dirty="0"/>
              <a:t>Activation fibroblastes</a:t>
            </a:r>
          </a:p>
          <a:p>
            <a:pPr lvl="2"/>
            <a:r>
              <a:rPr lang="fr-FR" dirty="0"/>
              <a:t>Différenciation épithéliale</a:t>
            </a:r>
          </a:p>
          <a:p>
            <a:pPr lvl="1"/>
            <a:r>
              <a:rPr lang="fr-FR" dirty="0"/>
              <a:t>Modification de la composition de la matrice extra-cellulaire</a:t>
            </a:r>
          </a:p>
          <a:p>
            <a:r>
              <a:rPr lang="fr-FR" dirty="0"/>
              <a:t>Prolifération du muscle lisse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704D77F-9307-478C-A192-5E64EF75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Mécanisme du remodelage bronchique : l’EMTU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A18E3D-78B1-4008-AB80-DDCB5A0003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i="0" dirty="0"/>
              <a:t>Lambrecht, B.N. and H. </a:t>
            </a:r>
            <a:r>
              <a:rPr lang="fr-FR" i="0" dirty="0" err="1"/>
              <a:t>Hammad</a:t>
            </a:r>
            <a:r>
              <a:rPr lang="fr-FR" i="0" dirty="0"/>
              <a:t>, </a:t>
            </a:r>
            <a:r>
              <a:rPr lang="en-US" dirty="0"/>
              <a:t>The airway epithelium in asthma.</a:t>
            </a:r>
            <a:r>
              <a:rPr lang="en-US" i="0" dirty="0"/>
              <a:t> Nat Med, 2012. </a:t>
            </a:r>
            <a:r>
              <a:rPr lang="en-US" b="1" i="0" dirty="0"/>
              <a:t>18</a:t>
            </a:r>
            <a:r>
              <a:rPr lang="en-US" i="0" dirty="0"/>
              <a:t>(5): p. 684-92.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DF5834-3AF7-4632-8019-7AA516AF8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3526"/>
            <a:ext cx="6852342" cy="43309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07F0C1D-08B8-409C-91E1-A6AF77FB06C9}"/>
              </a:ext>
            </a:extLst>
          </p:cNvPr>
          <p:cNvSpPr/>
          <p:nvPr/>
        </p:nvSpPr>
        <p:spPr>
          <a:xfrm>
            <a:off x="3410582" y="3293573"/>
            <a:ext cx="489702" cy="32935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03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326"/>
    </mc:Choice>
    <mc:Fallback>
      <p:transition spd="slow" advTm="65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6468" x="11601450" y="1473200"/>
          <p14:tracePt t="36475" x="11283950" y="1606550"/>
          <p14:tracePt t="36482" x="11004550" y="1733550"/>
          <p14:tracePt t="36490" x="10737850" y="1854200"/>
          <p14:tracePt t="36506" x="10204450" y="2095500"/>
          <p14:tracePt t="36523" x="9283700" y="2432050"/>
          <p14:tracePt t="36540" x="8629650" y="2603500"/>
          <p14:tracePt t="36556" x="8089900" y="2724150"/>
          <p14:tracePt t="36574" x="7778750" y="2781300"/>
          <p14:tracePt t="36590" x="7747000" y="2781300"/>
          <p14:tracePt t="36606" x="7727950" y="2774950"/>
          <p14:tracePt t="36623" x="7727950" y="2730500"/>
          <p14:tracePt t="36640" x="7740650" y="2622550"/>
          <p14:tracePt t="36889" x="7473950" y="2768600"/>
          <p14:tracePt t="36896" x="7124700" y="2927350"/>
          <p14:tracePt t="36906" x="6781800" y="3041650"/>
          <p14:tracePt t="36937" x="5461000" y="3257550"/>
          <p14:tracePt t="36956" x="5156200" y="3263900"/>
          <p14:tracePt t="36973" x="5105400" y="3251200"/>
          <p14:tracePt t="36990" x="5080000" y="3232150"/>
          <p14:tracePt t="37006" x="5067300" y="3117850"/>
          <p14:tracePt t="37023" x="5194300" y="2641600"/>
          <p14:tracePt t="37040" x="5505450" y="1905000"/>
          <p14:tracePt t="37336" x="5346700" y="1930400"/>
          <p14:tracePt t="37343" x="5149850" y="1962150"/>
          <p14:tracePt t="37349" x="4927600" y="2006600"/>
          <p14:tracePt t="37356" x="4730750" y="2025650"/>
          <p14:tracePt t="37373" x="4368800" y="2076450"/>
          <p14:tracePt t="37390" x="4095750" y="2101850"/>
          <p14:tracePt t="37406" x="3740150" y="2178050"/>
          <p14:tracePt t="37423" x="3594100" y="2235200"/>
          <p14:tracePt t="37439" x="3441700" y="2330450"/>
          <p14:tracePt t="37456" x="3365500" y="2393950"/>
          <p14:tracePt t="37473" x="3314700" y="2451100"/>
          <p14:tracePt t="37490" x="3302000" y="2470150"/>
          <p14:tracePt t="37506" x="3295650" y="2482850"/>
          <p14:tracePt t="37523" x="3295650" y="2508250"/>
          <p14:tracePt t="37540" x="3295650" y="2546350"/>
          <p14:tracePt t="37556" x="3321050" y="2609850"/>
          <p14:tracePt t="37573" x="3346450" y="2654300"/>
          <p14:tracePt t="37591" x="3403600" y="2717800"/>
          <p14:tracePt t="37607" x="3441700" y="2749550"/>
          <p14:tracePt t="37623" x="3486150" y="2774950"/>
          <p14:tracePt t="37639" x="3581400" y="2813050"/>
          <p14:tracePt t="37656" x="3651250" y="2832100"/>
          <p14:tracePt t="37673" x="3810000" y="2838450"/>
          <p14:tracePt t="37690" x="3924300" y="2838450"/>
          <p14:tracePt t="37706" x="4019550" y="2825750"/>
          <p14:tracePt t="37723" x="4146550" y="2819400"/>
          <p14:tracePt t="37740" x="4216400" y="2806700"/>
          <p14:tracePt t="37756" x="4279900" y="2787650"/>
          <p14:tracePt t="37773" x="4311650" y="2781300"/>
          <p14:tracePt t="37790" x="4343400" y="2768600"/>
          <p14:tracePt t="37806" x="4349750" y="2762250"/>
          <p14:tracePt t="37823" x="4356100" y="2755900"/>
          <p14:tracePt t="37840" x="4356100" y="2749550"/>
          <p14:tracePt t="37856" x="4356100" y="2743200"/>
          <p14:tracePt t="37873" x="4318000" y="2698750"/>
          <p14:tracePt t="37890" x="4197350" y="2635250"/>
          <p14:tracePt t="37906" x="3835400" y="2546350"/>
          <p14:tracePt t="37923" x="3606800" y="2520950"/>
          <p14:tracePt t="37940" x="3441700" y="2520950"/>
          <p14:tracePt t="37956" x="3181350" y="2571750"/>
          <p14:tracePt t="37973" x="3016250" y="2628900"/>
          <p14:tracePt t="37990" x="2813050" y="2717800"/>
          <p14:tracePt t="38006" x="2724150" y="2774950"/>
          <p14:tracePt t="38023" x="2616200" y="2844800"/>
          <p14:tracePt t="38039" x="2590800" y="2870200"/>
          <p14:tracePt t="38056" x="2565400" y="2889250"/>
          <p14:tracePt t="38073" x="2546350" y="2901950"/>
          <p14:tracePt t="38090" x="2540000" y="2908300"/>
          <p14:tracePt t="38106" x="2540000" y="2914650"/>
          <p14:tracePt t="38123" x="2533650" y="2921000"/>
          <p14:tracePt t="38156" x="2533650" y="2927350"/>
          <p14:tracePt t="38175" x="2533650" y="2933700"/>
          <p14:tracePt t="38265" x="2540000" y="2933700"/>
          <p14:tracePt t="38293" x="2540000" y="2927350"/>
          <p14:tracePt t="38326" x="2540000" y="2921000"/>
          <p14:tracePt t="38347" x="2546350" y="2921000"/>
          <p14:tracePt t="38382" x="2546350" y="2914650"/>
          <p14:tracePt t="38430" x="2546350" y="2908300"/>
          <p14:tracePt t="38464" x="2546350" y="2901950"/>
          <p14:tracePt t="38478" x="2546350" y="2895600"/>
          <p14:tracePt t="38512" x="2546350" y="2889250"/>
          <p14:tracePt t="38540" x="2546350" y="2882900"/>
          <p14:tracePt t="38574" x="2546350" y="2876550"/>
          <p14:tracePt t="38588" x="2552700" y="2876550"/>
          <p14:tracePt t="38595" x="2552700" y="2870200"/>
          <p14:tracePt t="38650" x="2552700" y="2863850"/>
          <p14:tracePt t="38664" x="2559050" y="2863850"/>
          <p14:tracePt t="38705" x="2559050" y="2857500"/>
          <p14:tracePt t="38760" x="2565400" y="2851150"/>
          <p14:tracePt t="38829" x="2571750" y="2851150"/>
          <p14:tracePt t="38863" x="2578100" y="2851150"/>
          <p14:tracePt t="38877" x="2584450" y="2851150"/>
          <p14:tracePt t="38891" x="2590800" y="2851150"/>
          <p14:tracePt t="38898" x="2590800" y="2857500"/>
          <p14:tracePt t="38906" x="2603500" y="2857500"/>
          <p14:tracePt t="38923" x="2616200" y="2870200"/>
          <p14:tracePt t="38940" x="2641600" y="2889250"/>
          <p14:tracePt t="38956" x="2660650" y="2901950"/>
          <p14:tracePt t="38973" x="2698750" y="2946400"/>
          <p14:tracePt t="38990" x="2743200" y="3022600"/>
          <p14:tracePt t="39007" x="2813050" y="3168650"/>
          <p14:tracePt t="39023" x="2870200" y="3282950"/>
          <p14:tracePt t="39039" x="2933700" y="3435350"/>
          <p14:tracePt t="39056" x="3035300" y="3708400"/>
          <p14:tracePt t="39073" x="3098800" y="3854450"/>
          <p14:tracePt t="39090" x="3175000" y="4057650"/>
          <p14:tracePt t="39106" x="3225800" y="4171950"/>
          <p14:tracePt t="39123" x="3257550" y="4267200"/>
          <p14:tracePt t="39139" x="3302000" y="4362450"/>
          <p14:tracePt t="39156" x="3321050" y="4400550"/>
          <p14:tracePt t="39628" x="3302000" y="4394200"/>
          <p14:tracePt t="39635" x="3244850" y="4375150"/>
          <p14:tracePt t="39641" x="3175000" y="4356100"/>
          <p14:tracePt t="39656" x="3028950" y="4318000"/>
          <p14:tracePt t="39673" x="2946400" y="4311650"/>
          <p14:tracePt t="39689" x="2863850" y="4311650"/>
          <p14:tracePt t="39707" x="2832100" y="4318000"/>
          <p14:tracePt t="39723" x="2813050" y="4324350"/>
          <p14:tracePt t="39739" x="2762250" y="4337050"/>
          <p14:tracePt t="39756" x="2724150" y="4356100"/>
          <p14:tracePt t="39773" x="2660650" y="4406900"/>
          <p14:tracePt t="39789" x="2609850" y="4464050"/>
          <p14:tracePt t="39807" x="2559050" y="4540250"/>
          <p14:tracePt t="39823" x="2527300" y="4591050"/>
          <p14:tracePt t="39840" x="2514600" y="4616450"/>
          <p14:tracePt t="39856" x="2508250" y="4641850"/>
          <p14:tracePt t="39873" x="2501900" y="4648200"/>
          <p14:tracePt t="39889" x="2501900" y="4686300"/>
          <p14:tracePt t="39907" x="2501900" y="4724400"/>
          <p14:tracePt t="39923" x="2508250" y="4749800"/>
          <p14:tracePt t="39939" x="2508250" y="4762500"/>
          <p14:tracePt t="39956" x="2520950" y="4775200"/>
          <p14:tracePt t="39973" x="2546350" y="4800600"/>
          <p14:tracePt t="39989" x="2559050" y="4813300"/>
          <p14:tracePt t="40007" x="2578100" y="4832350"/>
          <p14:tracePt t="40023" x="2590800" y="4838700"/>
          <p14:tracePt t="40040" x="2628900" y="4864100"/>
          <p14:tracePt t="40056" x="2667000" y="4883150"/>
          <p14:tracePt t="40073" x="2736850" y="4908550"/>
          <p14:tracePt t="40089" x="2806700" y="4921250"/>
          <p14:tracePt t="40106" x="2825750" y="4921250"/>
          <p14:tracePt t="40123" x="2844800" y="4921250"/>
          <p14:tracePt t="40140" x="2851150" y="4921250"/>
          <p14:tracePt t="40156" x="2857500" y="4921250"/>
          <p14:tracePt t="40173" x="2876550" y="4921250"/>
          <p14:tracePt t="40190" x="2908300" y="4921250"/>
          <p14:tracePt t="40206" x="3016250" y="4921250"/>
          <p14:tracePt t="40223" x="3086100" y="4921250"/>
          <p14:tracePt t="40239" x="3117850" y="4914900"/>
          <p14:tracePt t="40256" x="3136900" y="4914900"/>
          <p14:tracePt t="40273" x="3143250" y="4914900"/>
          <p14:tracePt t="40289" x="3155950" y="4914900"/>
          <p14:tracePt t="40306" x="3162300" y="4914900"/>
          <p14:tracePt t="40323" x="3181350" y="4914900"/>
          <p14:tracePt t="40339" x="3213100" y="4914900"/>
          <p14:tracePt t="40356" x="3251200" y="4908550"/>
          <p14:tracePt t="40373" x="3270250" y="4908550"/>
          <p14:tracePt t="40389" x="3276600" y="4908550"/>
          <p14:tracePt t="40406" x="3289300" y="4908550"/>
          <p14:tracePt t="40423" x="3295650" y="4908550"/>
          <p14:tracePt t="40456" x="3302000" y="4908550"/>
          <p14:tracePt t="40550" x="3308350" y="4908550"/>
          <p14:tracePt t="40591" x="3321050" y="4908550"/>
          <p14:tracePt t="40598" x="3327400" y="4908550"/>
          <p14:tracePt t="40606" x="3333750" y="4908550"/>
          <p14:tracePt t="40623" x="3346450" y="4908550"/>
          <p14:tracePt t="40640" x="3359150" y="4908550"/>
          <p14:tracePt t="40656" x="3371850" y="4908550"/>
          <p14:tracePt t="40673" x="3378200" y="4908550"/>
          <p14:tracePt t="40706" x="3384550" y="4908550"/>
          <p14:tracePt t="40728" x="3390900" y="4908550"/>
          <p14:tracePt t="40742" x="3397250" y="4908550"/>
          <p14:tracePt t="40763" x="3403600" y="4908550"/>
          <p14:tracePt t="40776" x="3409950" y="4908550"/>
          <p14:tracePt t="40797" x="3416300" y="4908550"/>
          <p14:tracePt t="40818" x="3422650" y="4908550"/>
          <p14:tracePt t="40838" x="3429000" y="4908550"/>
          <p14:tracePt t="40909" x="3435350" y="4908550"/>
          <p14:tracePt t="40963" x="3435350" y="4902200"/>
          <p14:tracePt t="41005" x="3441700" y="4902200"/>
          <p14:tracePt t="41018" x="3454400" y="4902200"/>
          <p14:tracePt t="41025" x="3460750" y="4902200"/>
          <p14:tracePt t="41039" x="3467100" y="4902200"/>
          <p14:tracePt t="41056" x="3479800" y="4902200"/>
          <p14:tracePt t="41073" x="3486150" y="4902200"/>
          <p14:tracePt t="41089" x="3492500" y="4895850"/>
          <p14:tracePt t="41106" x="3511550" y="4895850"/>
          <p14:tracePt t="41123" x="3536950" y="4895850"/>
          <p14:tracePt t="41140" x="3575050" y="4902200"/>
          <p14:tracePt t="41156" x="3644900" y="4914900"/>
          <p14:tracePt t="41173" x="3708400" y="4921250"/>
          <p14:tracePt t="41190" x="3759200" y="4921250"/>
          <p14:tracePt t="41206" x="3784600" y="4927600"/>
          <p14:tracePt t="41223" x="3797300" y="4927600"/>
          <p14:tracePt t="41239" x="3816350" y="4927600"/>
          <p14:tracePt t="41256" x="3822700" y="4927600"/>
          <p14:tracePt t="41289" x="3829050" y="4927600"/>
          <p14:tracePt t="41921" x="3854450" y="4933950"/>
          <p14:tracePt t="41927" x="3898900" y="4940300"/>
          <p14:tracePt t="41939" x="3943350" y="4953000"/>
          <p14:tracePt t="41956" x="4083050" y="4984750"/>
          <p14:tracePt t="41973" x="4152900" y="5010150"/>
          <p14:tracePt t="41989" x="4235450" y="5041900"/>
          <p14:tracePt t="42006" x="4298950" y="5067300"/>
          <p14:tracePt t="42023" x="4413250" y="5111750"/>
          <p14:tracePt t="42040" x="4470400" y="5130800"/>
          <p14:tracePt t="42056" x="4502150" y="5149850"/>
          <p14:tracePt t="42073" x="4540250" y="5162550"/>
          <p14:tracePt t="42089" x="4559300" y="5168900"/>
          <p14:tracePt t="42106" x="4572000" y="5175250"/>
          <p14:tracePt t="42123" x="4578350" y="5175250"/>
          <p14:tracePt t="42140" x="4591050" y="5175250"/>
          <p14:tracePt t="42698" x="4597400" y="5175250"/>
          <p14:tracePt t="42705" x="4610100" y="5168900"/>
          <p14:tracePt t="42712" x="4616450" y="5156200"/>
          <p14:tracePt t="42723" x="4635500" y="5149850"/>
          <p14:tracePt t="42740" x="4667250" y="5124450"/>
          <p14:tracePt t="42756" x="4692650" y="5111750"/>
          <p14:tracePt t="42773" x="4737100" y="5092700"/>
          <p14:tracePt t="42789" x="4762500" y="5086350"/>
          <p14:tracePt t="42806" x="4787900" y="5073650"/>
          <p14:tracePt t="42823" x="4832350" y="5060950"/>
          <p14:tracePt t="42840" x="4851400" y="5054600"/>
          <p14:tracePt t="42856" x="4870450" y="5054600"/>
          <p14:tracePt t="42873" x="4883150" y="5048250"/>
          <p14:tracePt t="42890" x="4889500" y="5041900"/>
          <p14:tracePt t="42907" x="4895850" y="5041900"/>
          <p14:tracePt t="42923" x="4902200" y="5041900"/>
          <p14:tracePt t="42956" x="4908550" y="5041900"/>
          <p14:tracePt t="42973" x="4908550" y="5035550"/>
          <p14:tracePt t="43379" x="4908550" y="5022850"/>
          <p14:tracePt t="43385" x="4895850" y="5016500"/>
          <p14:tracePt t="43392" x="4883150" y="5003800"/>
          <p14:tracePt t="43406" x="4864100" y="4991100"/>
          <p14:tracePt t="43423" x="4851400" y="4972050"/>
          <p14:tracePt t="43440" x="4813300" y="4953000"/>
          <p14:tracePt t="43456" x="4762500" y="4933950"/>
          <p14:tracePt t="43473" x="4718050" y="4914900"/>
          <p14:tracePt t="43489" x="4603750" y="4883150"/>
          <p14:tracePt t="43506" x="4521200" y="4876800"/>
          <p14:tracePt t="43523" x="4457700" y="4876800"/>
          <p14:tracePt t="43539" x="4406900" y="4876800"/>
          <p14:tracePt t="43556" x="4343400" y="4876800"/>
          <p14:tracePt t="43573" x="4273550" y="4883150"/>
          <p14:tracePt t="43589" x="4203700" y="4895850"/>
          <p14:tracePt t="43607" x="4095750" y="4914900"/>
          <p14:tracePt t="43623" x="4044950" y="4927600"/>
          <p14:tracePt t="43640" x="3962400" y="4946650"/>
          <p14:tracePt t="43656" x="3930650" y="4959350"/>
          <p14:tracePt t="43673" x="3905250" y="4965700"/>
          <p14:tracePt t="43689" x="3873500" y="4991100"/>
          <p14:tracePt t="43706" x="3848100" y="5010150"/>
          <p14:tracePt t="43723" x="3784600" y="5080000"/>
          <p14:tracePt t="43739" x="3733800" y="5168900"/>
          <p14:tracePt t="43757" x="3638550" y="5334000"/>
          <p14:tracePt t="43773" x="3600450" y="5397500"/>
          <p14:tracePt t="43789" x="3587750" y="5448300"/>
          <p14:tracePt t="43807" x="3568700" y="5499100"/>
          <p14:tracePt t="43823" x="3562350" y="5530850"/>
          <p14:tracePt t="43839" x="3562350" y="5581650"/>
          <p14:tracePt t="43856" x="3562350" y="5619750"/>
          <p14:tracePt t="43873" x="3562350" y="5657850"/>
          <p14:tracePt t="43889" x="3581400" y="5715000"/>
          <p14:tracePt t="43906" x="3594100" y="5740400"/>
          <p14:tracePt t="43923" x="3613150" y="5772150"/>
          <p14:tracePt t="43939" x="3638550" y="5797550"/>
          <p14:tracePt t="43956" x="3689350" y="5835650"/>
          <p14:tracePt t="43973" x="3721100" y="5854700"/>
          <p14:tracePt t="43989" x="3752850" y="5873750"/>
          <p14:tracePt t="44006" x="3797300" y="5892800"/>
          <p14:tracePt t="44023" x="3848100" y="5905500"/>
          <p14:tracePt t="44039" x="4006850" y="5911850"/>
          <p14:tracePt t="44056" x="4121150" y="5911850"/>
          <p14:tracePt t="44073" x="4279900" y="5880100"/>
          <p14:tracePt t="44089" x="4362450" y="5861050"/>
          <p14:tracePt t="44108" x="4451350" y="5842000"/>
          <p14:tracePt t="44123" x="4527550" y="5816600"/>
          <p14:tracePt t="44139" x="4629150" y="5778500"/>
          <p14:tracePt t="44141" x="4686300" y="5753100"/>
          <p14:tracePt t="44156" x="4800600" y="5689600"/>
          <p14:tracePt t="44173" x="4870450" y="5645150"/>
          <p14:tracePt t="44190" x="4940300" y="5588000"/>
          <p14:tracePt t="44206" x="4965700" y="5568950"/>
          <p14:tracePt t="44223" x="4991100" y="5543550"/>
          <p14:tracePt t="44240" x="5022850" y="5499100"/>
          <p14:tracePt t="44256" x="5041900" y="5467350"/>
          <p14:tracePt t="44273" x="5060950" y="5416550"/>
          <p14:tracePt t="44289" x="5073650" y="5384800"/>
          <p14:tracePt t="44307" x="5073650" y="5327650"/>
          <p14:tracePt t="44323" x="5060950" y="5289550"/>
          <p14:tracePt t="44339" x="5029200" y="5238750"/>
          <p14:tracePt t="44356" x="4984750" y="5162550"/>
          <p14:tracePt t="44373" x="4946650" y="5111750"/>
          <p14:tracePt t="44389" x="4870450" y="5016500"/>
          <p14:tracePt t="44406" x="4806950" y="4965700"/>
          <p14:tracePt t="44423" x="4762500" y="4921250"/>
          <p14:tracePt t="44439" x="4660900" y="4870450"/>
          <p14:tracePt t="44456" x="4584700" y="4838700"/>
          <p14:tracePt t="44473" x="4457700" y="4800600"/>
          <p14:tracePt t="44489" x="4356100" y="4781550"/>
          <p14:tracePt t="44507" x="4235450" y="4775200"/>
          <p14:tracePt t="44523" x="4146550" y="4775200"/>
          <p14:tracePt t="44539" x="4064000" y="4781550"/>
          <p14:tracePt t="44556" x="3943350" y="4819650"/>
          <p14:tracePt t="44573" x="3873500" y="4838700"/>
          <p14:tracePt t="44590" x="3797300" y="4889500"/>
          <p14:tracePt t="44606" x="3759200" y="4914900"/>
          <p14:tracePt t="44623" x="3714750" y="4978400"/>
          <p14:tracePt t="44639" x="3695700" y="5003800"/>
          <p14:tracePt t="44656" x="3676650" y="5054600"/>
          <p14:tracePt t="44673" x="3657600" y="5168900"/>
          <p14:tracePt t="44689" x="3651250" y="5226050"/>
          <p14:tracePt t="44706" x="3657600" y="5295900"/>
          <p14:tracePt t="44723" x="3663950" y="5327650"/>
          <p14:tracePt t="44739" x="3663950" y="5346700"/>
          <p14:tracePt t="44756" x="3676650" y="5365750"/>
          <p14:tracePt t="44773" x="3683000" y="5372100"/>
          <p14:tracePt t="44790" x="3733800" y="5416550"/>
          <p14:tracePt t="44806" x="3822700" y="5461000"/>
          <p14:tracePt t="44823" x="3968750" y="5518150"/>
          <p14:tracePt t="44839" x="4044950" y="5543550"/>
          <p14:tracePt t="44856" x="4083050" y="5556250"/>
          <p14:tracePt t="44873" x="4140200" y="5568950"/>
          <p14:tracePt t="44889" x="4171950" y="5575300"/>
          <p14:tracePt t="44906" x="4279900" y="5581650"/>
          <p14:tracePt t="44923" x="4381500" y="5575300"/>
          <p14:tracePt t="44940" x="4527550" y="5562600"/>
          <p14:tracePt t="44956" x="4610100" y="5549900"/>
          <p14:tracePt t="44973" x="4660900" y="5543550"/>
          <p14:tracePt t="44989" x="4692650" y="5537200"/>
          <p14:tracePt t="45007" x="4699000" y="5537200"/>
          <p14:tracePt t="45023" x="4711700" y="5537200"/>
          <p14:tracePt t="45039" x="4718050" y="5537200"/>
          <p14:tracePt t="45056" x="4724400" y="5530850"/>
          <p14:tracePt t="45073" x="4749800" y="5518150"/>
          <p14:tracePt t="45089" x="4775200" y="5492750"/>
          <p14:tracePt t="45106" x="4813300" y="5448300"/>
          <p14:tracePt t="45123" x="4832350" y="5435600"/>
          <p14:tracePt t="45139" x="4845050" y="5416550"/>
          <p14:tracePt t="45156" x="4851400" y="5403850"/>
          <p14:tracePt t="45173" x="4857750" y="5391150"/>
          <p14:tracePt t="45189" x="4870450" y="5365750"/>
          <p14:tracePt t="45206" x="4876800" y="5327650"/>
          <p14:tracePt t="45223" x="4857750" y="5264150"/>
          <p14:tracePt t="45239" x="4819650" y="5194300"/>
          <p14:tracePt t="45256" x="4787900" y="5143500"/>
          <p14:tracePt t="45273" x="4749800" y="5099050"/>
          <p14:tracePt t="45289" x="4718050" y="5067300"/>
          <p14:tracePt t="45307" x="4679950" y="5035550"/>
          <p14:tracePt t="45323" x="4660900" y="5016500"/>
          <p14:tracePt t="45339" x="4603750" y="4978400"/>
          <p14:tracePt t="45356" x="4565650" y="4953000"/>
          <p14:tracePt t="45373" x="4521200" y="4933950"/>
          <p14:tracePt t="45389" x="4457700" y="4914900"/>
          <p14:tracePt t="45406" x="4425950" y="4902200"/>
          <p14:tracePt t="45423" x="4349750" y="4876800"/>
          <p14:tracePt t="45439" x="4279900" y="4857750"/>
          <p14:tracePt t="45456" x="4171950" y="4832350"/>
          <p14:tracePt t="45473" x="4114800" y="4826000"/>
          <p14:tracePt t="45489" x="4076700" y="4826000"/>
          <p14:tracePt t="45508" x="4025900" y="4826000"/>
          <p14:tracePt t="45523" x="3994150" y="4826000"/>
          <p14:tracePt t="45539" x="3943350" y="4838700"/>
          <p14:tracePt t="45556" x="3911600" y="4857750"/>
          <p14:tracePt t="45573" x="3835400" y="4914900"/>
          <p14:tracePt t="45589" x="3771900" y="4984750"/>
          <p14:tracePt t="45606" x="3708400" y="5080000"/>
          <p14:tracePt t="45623" x="3651250" y="5181600"/>
          <p14:tracePt t="45639" x="3638550" y="5207000"/>
          <p14:tracePt t="45656" x="3625850" y="5232400"/>
          <p14:tracePt t="45673" x="3625850" y="5245100"/>
          <p14:tracePt t="45689" x="3632200" y="5302250"/>
          <p14:tracePt t="45706" x="3638550" y="5340350"/>
          <p14:tracePt t="45723" x="3657600" y="5378450"/>
          <p14:tracePt t="45740" x="3695700" y="5441950"/>
          <p14:tracePt t="45756" x="3721100" y="5480050"/>
          <p14:tracePt t="45773" x="3771900" y="5524500"/>
          <p14:tracePt t="45789" x="3816350" y="5556250"/>
          <p14:tracePt t="45806" x="3892550" y="5594350"/>
          <p14:tracePt t="45823" x="3968750" y="5626100"/>
          <p14:tracePt t="45839" x="4025900" y="5638800"/>
          <p14:tracePt t="45856" x="4083050" y="5657850"/>
          <p14:tracePt t="45873" x="4133850" y="5657850"/>
          <p14:tracePt t="45889" x="4241800" y="5657850"/>
          <p14:tracePt t="45906" x="4356100" y="5645150"/>
          <p14:tracePt t="45923" x="4451350" y="5632450"/>
          <p14:tracePt t="45939" x="4610100" y="5600700"/>
          <p14:tracePt t="45956" x="4673600" y="5588000"/>
          <p14:tracePt t="45973" x="4743450" y="5562600"/>
          <p14:tracePt t="45989" x="4768850" y="5549900"/>
          <p14:tracePt t="46006" x="4806950" y="5518150"/>
          <p14:tracePt t="46023" x="4838700" y="5473700"/>
          <p14:tracePt t="46039" x="4870450" y="5403850"/>
          <p14:tracePt t="46056" x="4921250" y="5302250"/>
          <p14:tracePt t="46073" x="4946650" y="5232400"/>
          <p14:tracePt t="46089" x="4959350" y="5149850"/>
          <p14:tracePt t="46106" x="4959350" y="5111750"/>
          <p14:tracePt t="46123" x="4953000" y="5054600"/>
          <p14:tracePt t="46139" x="4933950" y="5010150"/>
          <p14:tracePt t="46156" x="4908550" y="4959350"/>
          <p14:tracePt t="46173" x="4883150" y="4914900"/>
          <p14:tracePt t="46190" x="4851400" y="4876800"/>
          <p14:tracePt t="46207" x="4762500" y="4819650"/>
          <p14:tracePt t="46223" x="4679950" y="4775200"/>
          <p14:tracePt t="46240" x="4533900" y="4724400"/>
          <p14:tracePt t="46256" x="4438650" y="4699000"/>
          <p14:tracePt t="46273" x="4324350" y="4686300"/>
          <p14:tracePt t="46289" x="4171950" y="4686300"/>
          <p14:tracePt t="46306" x="4083050" y="4692650"/>
          <p14:tracePt t="46323" x="3968750" y="4724400"/>
          <p14:tracePt t="46339" x="3905250" y="4749800"/>
          <p14:tracePt t="46356" x="3841750" y="4787900"/>
          <p14:tracePt t="46373" x="3790950" y="4813300"/>
          <p14:tracePt t="46389" x="3752850" y="4851400"/>
          <p14:tracePt t="46406" x="3689350" y="4953000"/>
          <p14:tracePt t="46423" x="3651250" y="5029200"/>
          <p14:tracePt t="46439" x="3619500" y="5149850"/>
          <p14:tracePt t="46456" x="3613150" y="5232400"/>
          <p14:tracePt t="46473" x="3613150" y="5283200"/>
          <p14:tracePt t="46489" x="3619500" y="5346700"/>
          <p14:tracePt t="46506" x="3625850" y="5384800"/>
          <p14:tracePt t="46523" x="3638550" y="5422900"/>
          <p14:tracePt t="46539" x="3657600" y="5448300"/>
          <p14:tracePt t="46556" x="3689350" y="5486400"/>
          <p14:tracePt t="46573" x="3721100" y="5511800"/>
          <p14:tracePt t="46589" x="3759200" y="5530850"/>
          <p14:tracePt t="46606" x="3867150" y="5575300"/>
          <p14:tracePt t="46623" x="3956050" y="5594350"/>
          <p14:tracePt t="46640" x="4064000" y="5613400"/>
          <p14:tracePt t="46656" x="4114800" y="5613400"/>
          <p14:tracePt t="46673" x="4216400" y="5619750"/>
          <p14:tracePt t="46689" x="4273550" y="5626100"/>
          <p14:tracePt t="46706" x="4343400" y="5626100"/>
          <p14:tracePt t="46723" x="4470400" y="5626100"/>
          <p14:tracePt t="46740" x="4559300" y="5613400"/>
          <p14:tracePt t="46756" x="4629150" y="5607050"/>
          <p14:tracePt t="46773" x="4660900" y="5594350"/>
          <p14:tracePt t="46789" x="4679950" y="5588000"/>
          <p14:tracePt t="46806" x="4730750" y="5568950"/>
          <p14:tracePt t="46823" x="4787900" y="5537200"/>
          <p14:tracePt t="46839" x="4921250" y="5448300"/>
          <p14:tracePt t="46856" x="4991100" y="5391150"/>
          <p14:tracePt t="46872" x="5060950" y="5321300"/>
          <p14:tracePt t="46889" x="5086350" y="5276850"/>
          <p14:tracePt t="46906" x="5118100" y="5226050"/>
          <p14:tracePt t="46923" x="5124450" y="5137150"/>
          <p14:tracePt t="46940" x="5124450" y="5073650"/>
          <p14:tracePt t="46956" x="5099050" y="4984750"/>
          <p14:tracePt t="46972" x="5054600" y="4914900"/>
          <p14:tracePt t="46989" x="4984750" y="4845050"/>
          <p14:tracePt t="47006" x="4870450" y="4768850"/>
          <p14:tracePt t="47023" x="4787900" y="4730750"/>
          <p14:tracePt t="47040" x="4597400" y="4673600"/>
          <p14:tracePt t="47056" x="4451350" y="4648200"/>
          <p14:tracePt t="47073" x="4279900" y="4641850"/>
          <p14:tracePt t="47089" x="4191000" y="4641850"/>
          <p14:tracePt t="47106" x="4095750" y="4648200"/>
          <p14:tracePt t="47123" x="3981450" y="4667250"/>
          <p14:tracePt t="47140" x="3911600" y="4692650"/>
          <p14:tracePt t="47143" x="3879850" y="4705350"/>
          <p14:tracePt t="47156" x="3803650" y="4743450"/>
          <p14:tracePt t="47173" x="3733800" y="4794250"/>
          <p14:tracePt t="47189" x="3657600" y="4857750"/>
          <p14:tracePt t="47206" x="3549650" y="4997450"/>
          <p14:tracePt t="47223" x="3492500" y="5086350"/>
          <p14:tracePt t="47239" x="3435350" y="5181600"/>
          <p14:tracePt t="47256" x="3416300" y="5213350"/>
          <p14:tracePt t="47273" x="3403600" y="5238750"/>
          <p14:tracePt t="47289" x="3403600" y="5251450"/>
          <p14:tracePt t="47306" x="3403600" y="5276850"/>
          <p14:tracePt t="47323" x="3403600" y="5302250"/>
          <p14:tracePt t="47339" x="3403600" y="5321300"/>
          <p14:tracePt t="47356" x="3403600" y="5353050"/>
          <p14:tracePt t="47373" x="3429000" y="5378450"/>
          <p14:tracePt t="47389" x="3460750" y="5416550"/>
          <p14:tracePt t="47406" x="3517900" y="5473700"/>
          <p14:tracePt t="47423" x="3568700" y="5499100"/>
          <p14:tracePt t="47439" x="3625850" y="5530850"/>
          <p14:tracePt t="47456" x="3670300" y="5549900"/>
          <p14:tracePt t="47473" x="3740150" y="5575300"/>
          <p14:tracePt t="47489" x="3778250" y="5588000"/>
          <p14:tracePt t="47506" x="3841750" y="5600700"/>
          <p14:tracePt t="47524" x="3898900" y="5607050"/>
          <p14:tracePt t="47539" x="3956050" y="5613400"/>
          <p14:tracePt t="47556" x="4032250" y="5626100"/>
          <p14:tracePt t="47573" x="4057650" y="5626100"/>
          <p14:tracePt t="47589" x="4076700" y="5626100"/>
          <p14:tracePt t="47606" x="4089400" y="5626100"/>
          <p14:tracePt t="47623" x="4095750" y="5626100"/>
          <p14:tracePt t="47639" x="4114800" y="5626100"/>
          <p14:tracePt t="47656" x="4152900" y="5619750"/>
          <p14:tracePt t="47673" x="4273550" y="5600700"/>
          <p14:tracePt t="47689" x="4305300" y="5594350"/>
          <p14:tracePt t="47706" x="4324350" y="5588000"/>
          <p14:tracePt t="47723" x="4337050" y="5581650"/>
          <p14:tracePt t="47756" x="4349750" y="5581650"/>
          <p14:tracePt t="47789" x="4356100" y="5581650"/>
          <p14:tracePt t="47806" x="4356100" y="5575300"/>
          <p14:tracePt t="47823" x="4368800" y="5575300"/>
          <p14:tracePt t="47839" x="4413250" y="5556250"/>
          <p14:tracePt t="47856" x="4470400" y="5543550"/>
          <p14:tracePt t="47873" x="4572000" y="5505450"/>
          <p14:tracePt t="47889" x="4610100" y="5499100"/>
          <p14:tracePt t="47906" x="4635500" y="5486400"/>
          <p14:tracePt t="47923" x="4654550" y="5473700"/>
          <p14:tracePt t="47939" x="4679950" y="5467350"/>
          <p14:tracePt t="47956" x="4705350" y="5454650"/>
          <p14:tracePt t="47973" x="4730750" y="5441950"/>
          <p14:tracePt t="47990" x="4768850" y="5416550"/>
          <p14:tracePt t="48006" x="4794250" y="5397500"/>
          <p14:tracePt t="48023" x="4819650" y="5378450"/>
          <p14:tracePt t="48039" x="4851400" y="5353050"/>
          <p14:tracePt t="48056" x="4864100" y="5340350"/>
          <p14:tracePt t="48073" x="4876800" y="5314950"/>
          <p14:tracePt t="48089" x="4889500" y="5295900"/>
          <p14:tracePt t="48106" x="4908550" y="5251450"/>
          <p14:tracePt t="48123" x="4908550" y="5207000"/>
          <p14:tracePt t="48139" x="4908550" y="5143500"/>
          <p14:tracePt t="48141" x="4895850" y="5105400"/>
          <p14:tracePt t="48156" x="4864100" y="5060950"/>
          <p14:tracePt t="48173" x="4838700" y="5016500"/>
          <p14:tracePt t="48190" x="4775200" y="4953000"/>
          <p14:tracePt t="48206" x="4737100" y="4908550"/>
          <p14:tracePt t="48223" x="4679950" y="4864100"/>
          <p14:tracePt t="48239" x="4591050" y="4813300"/>
          <p14:tracePt t="48256" x="4521200" y="4781550"/>
          <p14:tracePt t="48273" x="4457700" y="4762500"/>
          <p14:tracePt t="48290" x="4394200" y="4743450"/>
          <p14:tracePt t="48306" x="4298950" y="4730750"/>
          <p14:tracePt t="48323" x="4210050" y="4724400"/>
          <p14:tracePt t="48339" x="4165600" y="4724400"/>
          <p14:tracePt t="48356" x="4064000" y="4724400"/>
          <p14:tracePt t="48373" x="4019550" y="4737100"/>
          <p14:tracePt t="48389" x="3937000" y="4749800"/>
          <p14:tracePt t="48406" x="3879850" y="4768850"/>
          <p14:tracePt t="48423" x="3790950" y="4794250"/>
          <p14:tracePt t="48439" x="3740150" y="4819650"/>
          <p14:tracePt t="48456" x="3708400" y="4832350"/>
          <p14:tracePt t="48472" x="3663950" y="4864100"/>
          <p14:tracePt t="48489" x="3651250" y="4876800"/>
          <p14:tracePt t="48506" x="3613150" y="4902200"/>
          <p14:tracePt t="48523" x="3594100" y="4933950"/>
          <p14:tracePt t="48539" x="3581400" y="4946650"/>
          <p14:tracePt t="48556" x="3568700" y="4972050"/>
          <p14:tracePt t="48573" x="3562350" y="4991100"/>
          <p14:tracePt t="48589" x="3556000" y="5016500"/>
          <p14:tracePt t="48606" x="3556000" y="5035550"/>
          <p14:tracePt t="48623" x="3562350" y="5099050"/>
          <p14:tracePt t="48639" x="3568700" y="5143500"/>
          <p14:tracePt t="48656" x="3575050" y="5168900"/>
          <p14:tracePt t="48673" x="3581400" y="5187950"/>
          <p14:tracePt t="48690" x="3587750" y="5200650"/>
          <p14:tracePt t="48706" x="3625850" y="5238750"/>
          <p14:tracePt t="48723" x="3657600" y="5264150"/>
          <p14:tracePt t="48740" x="3714750" y="5314950"/>
          <p14:tracePt t="48756" x="3752850" y="5340350"/>
          <p14:tracePt t="48773" x="3771900" y="5359400"/>
          <p14:tracePt t="48789" x="3797300" y="5372100"/>
          <p14:tracePt t="48806" x="3803650" y="5378450"/>
          <p14:tracePt t="48823" x="3816350" y="5384800"/>
          <p14:tracePt t="48840" x="3822700" y="5384800"/>
          <p14:tracePt t="48856" x="3892550" y="5410200"/>
          <p14:tracePt t="48873" x="3949700" y="5429250"/>
          <p14:tracePt t="48889" x="3987800" y="5441950"/>
          <p14:tracePt t="48906" x="4013200" y="5448300"/>
          <p14:tracePt t="48923" x="4025900" y="5454650"/>
          <p14:tracePt t="48939" x="4038600" y="5454650"/>
          <p14:tracePt t="48956" x="4044950" y="5454650"/>
          <p14:tracePt t="48973" x="4051300" y="5454650"/>
          <p14:tracePt t="49006" x="4057650" y="5454650"/>
          <p14:tracePt t="49057" x="4057650" y="5441950"/>
          <p14:tracePt t="49063" x="4044950" y="5441950"/>
          <p14:tracePt t="49073" x="4025900" y="5422900"/>
          <p14:tracePt t="49089" x="3911600" y="5340350"/>
          <p14:tracePt t="49106" x="3619500" y="5118100"/>
          <p14:tracePt t="49124" x="3479800" y="5003800"/>
          <p14:tracePt t="49139" x="3321050" y="4838700"/>
          <p14:tracePt t="49156" x="3244850" y="4749800"/>
          <p14:tracePt t="49173" x="3200400" y="4673600"/>
          <p14:tracePt t="49189" x="3175000" y="4584700"/>
          <p14:tracePt t="49206" x="3162300" y="4540250"/>
          <p14:tracePt t="49222" x="3162300" y="4445000"/>
          <p14:tracePt t="49239" x="3181350" y="4330700"/>
          <p14:tracePt t="49256" x="3232150" y="4216400"/>
          <p14:tracePt t="50514" x="3232150" y="4210050"/>
          <p14:tracePt t="50534" x="3225800" y="4203700"/>
          <p14:tracePt t="50542" x="3219450" y="4203700"/>
          <p14:tracePt t="50549" x="3213100" y="4191000"/>
          <p14:tracePt t="50556" x="3206750" y="4178300"/>
          <p14:tracePt t="50573" x="3187700" y="4159250"/>
          <p14:tracePt t="50590" x="3181350" y="4146550"/>
          <p14:tracePt t="50606" x="3168650" y="4140200"/>
          <p14:tracePt t="50625" x="3162300" y="4127500"/>
          <p14:tracePt t="50639" x="3155950" y="4121150"/>
          <p14:tracePt t="50656" x="3143250" y="4095750"/>
          <p14:tracePt t="50673" x="3117850" y="4057650"/>
          <p14:tracePt t="50689" x="3098800" y="4038600"/>
          <p14:tracePt t="50706" x="3092450" y="4019550"/>
          <p14:tracePt t="50723" x="3073400" y="3987800"/>
          <p14:tracePt t="50739" x="3060700" y="3968750"/>
          <p14:tracePt t="50756" x="3054350" y="3943350"/>
          <p14:tracePt t="50773" x="3041650" y="3930650"/>
          <p14:tracePt t="50789" x="3035300" y="3898900"/>
          <p14:tracePt t="50806" x="3028950" y="3873500"/>
          <p14:tracePt t="50824" x="3028950" y="3841750"/>
          <p14:tracePt t="50840" x="3028950" y="3816350"/>
          <p14:tracePt t="50856" x="3028950" y="3803650"/>
          <p14:tracePt t="50873" x="3028950" y="3784600"/>
          <p14:tracePt t="50889" x="3028950" y="3771900"/>
          <p14:tracePt t="50906" x="3028950" y="3759200"/>
          <p14:tracePt t="50923" x="3035300" y="3746500"/>
          <p14:tracePt t="50939" x="3048000" y="3695700"/>
          <p14:tracePt t="50956" x="3067050" y="3651250"/>
          <p14:tracePt t="50973" x="3073400" y="3632200"/>
          <p14:tracePt t="50989" x="3073400" y="3613150"/>
          <p14:tracePt t="51006" x="3079750" y="3606800"/>
          <p14:tracePt t="51023" x="3079750" y="3600450"/>
          <p14:tracePt t="51085" x="3086100" y="3600450"/>
          <p14:tracePt t="51092" x="3086100" y="3594100"/>
          <p14:tracePt t="51099" x="3092450" y="3587750"/>
          <p14:tracePt t="51106" x="3111500" y="3568700"/>
          <p14:tracePt t="51123" x="3175000" y="3498850"/>
          <p14:tracePt t="51140" x="3225800" y="3435350"/>
          <p14:tracePt t="51156" x="3238500" y="3422650"/>
          <p14:tracePt t="51173" x="3244850" y="3409950"/>
          <p14:tracePt t="51189" x="3251200" y="3403600"/>
          <p14:tracePt t="51206" x="3251200" y="3397250"/>
          <p14:tracePt t="51223" x="3257550" y="3390900"/>
          <p14:tracePt t="51239" x="3263900" y="3390900"/>
          <p14:tracePt t="51256" x="3263900" y="3384550"/>
          <p14:tracePt t="51273" x="3289300" y="3346450"/>
          <p14:tracePt t="51289" x="3327400" y="3295650"/>
          <p14:tracePt t="51306" x="3359150" y="3251200"/>
          <p14:tracePt t="51323" x="3365500" y="3238500"/>
          <p14:tracePt t="51340" x="3378200" y="3232150"/>
          <p14:tracePt t="51356" x="3384550" y="3219450"/>
          <p14:tracePt t="51389" x="3390900" y="3213100"/>
          <p14:tracePt t="51406" x="3409950" y="3206750"/>
          <p14:tracePt t="51423" x="3473450" y="3175000"/>
          <p14:tracePt t="51439" x="3543300" y="3149600"/>
          <p14:tracePt t="51456" x="3606800" y="3130550"/>
          <p14:tracePt t="51473" x="3625850" y="3117850"/>
          <p14:tracePt t="51489" x="3638550" y="3117850"/>
          <p14:tracePt t="51506" x="3657600" y="3117850"/>
          <p14:tracePt t="51524" x="3676650" y="3117850"/>
          <p14:tracePt t="51539" x="3733800" y="3143250"/>
          <p14:tracePt t="51556" x="3797300" y="3181350"/>
          <p14:tracePt t="51573" x="3873500" y="3232150"/>
          <p14:tracePt t="51589" x="3886200" y="3244850"/>
          <p14:tracePt t="51606" x="3898900" y="3257550"/>
          <p14:tracePt t="51623" x="3911600" y="3263900"/>
          <p14:tracePt t="51639" x="3924300" y="3276600"/>
          <p14:tracePt t="51656" x="3956050" y="3289300"/>
          <p14:tracePt t="51673" x="3981450" y="3314700"/>
          <p14:tracePt t="51689" x="4025900" y="3340100"/>
          <p14:tracePt t="51706" x="4070350" y="3378200"/>
          <p14:tracePt t="51723" x="4083050" y="3397250"/>
          <p14:tracePt t="51739" x="4102100" y="3416300"/>
          <p14:tracePt t="51756" x="4121150" y="3448050"/>
          <p14:tracePt t="51773" x="4133850" y="3505200"/>
          <p14:tracePt t="51789" x="4140200" y="3517900"/>
          <p14:tracePt t="51806" x="4140200" y="3543300"/>
          <p14:tracePt t="51822" x="4140200" y="3568700"/>
          <p14:tracePt t="51839" x="4140200" y="3581400"/>
          <p14:tracePt t="51856" x="4127500" y="3613150"/>
          <p14:tracePt t="51873" x="4108450" y="3651250"/>
          <p14:tracePt t="51889" x="4057650" y="3708400"/>
          <p14:tracePt t="51906" x="4032250" y="3733800"/>
          <p14:tracePt t="51923" x="4006850" y="3752850"/>
          <p14:tracePt t="51939" x="3962400" y="3784600"/>
          <p14:tracePt t="51956" x="3930650" y="3797300"/>
          <p14:tracePt t="51973" x="3898900" y="3810000"/>
          <p14:tracePt t="51989" x="3867150" y="3822700"/>
          <p14:tracePt t="52006" x="3822700" y="3829050"/>
          <p14:tracePt t="52023" x="3803650" y="3829050"/>
          <p14:tracePt t="52039" x="3790950" y="3829050"/>
          <p14:tracePt t="52056" x="3778250" y="3829050"/>
          <p14:tracePt t="52073" x="3765550" y="3829050"/>
          <p14:tracePt t="52089" x="3727450" y="3829050"/>
          <p14:tracePt t="52106" x="3708400" y="3829050"/>
          <p14:tracePt t="52123" x="3695700" y="3829050"/>
          <p14:tracePt t="52139" x="3683000" y="3829050"/>
          <p14:tracePt t="52156" x="3676650" y="3829050"/>
          <p14:tracePt t="52157" x="3670300" y="3829050"/>
          <p14:tracePt t="52173" x="3663950" y="3829050"/>
          <p14:tracePt t="52189" x="3657600" y="3829050"/>
          <p14:tracePt t="52206" x="3625850" y="3829050"/>
          <p14:tracePt t="52223" x="3581400" y="3829050"/>
          <p14:tracePt t="52240" x="3568700" y="3829050"/>
          <p14:tracePt t="52256" x="3549650" y="3829050"/>
          <p14:tracePt t="52273" x="3543300" y="3822700"/>
          <p14:tracePt t="52289" x="3530600" y="3822700"/>
          <p14:tracePt t="52306" x="3524250" y="3822700"/>
          <p14:tracePt t="52323" x="3511550" y="3816350"/>
          <p14:tracePt t="52339" x="3486150" y="3810000"/>
          <p14:tracePt t="52356" x="3479800" y="3803650"/>
          <p14:tracePt t="52373" x="3467100" y="3803650"/>
          <p14:tracePt t="52389" x="3460750" y="3797300"/>
          <p14:tracePt t="52406" x="3448050" y="3790950"/>
          <p14:tracePt t="52439" x="3441700" y="3790950"/>
          <p14:tracePt t="52461" x="3435350" y="3790950"/>
          <p14:tracePt t="52488" x="3435350" y="3784600"/>
          <p14:tracePt t="52523" x="3429000" y="3778250"/>
          <p14:tracePt t="52530" x="3422650" y="3778250"/>
          <p14:tracePt t="52539" x="3416300" y="3778250"/>
          <p14:tracePt t="52556" x="3409950" y="3771900"/>
          <p14:tracePt t="52572" x="3397250" y="3765550"/>
          <p14:tracePt t="52589" x="3390900" y="3765550"/>
          <p14:tracePt t="52606" x="3384550" y="3759200"/>
          <p14:tracePt t="52639" x="3371850" y="3752850"/>
          <p14:tracePt t="52656" x="3365500" y="3740150"/>
          <p14:tracePt t="52673" x="3352800" y="3740150"/>
          <p14:tracePt t="52689" x="3346450" y="3733800"/>
          <p14:tracePt t="52723" x="3340100" y="3727450"/>
          <p14:tracePt t="52739" x="3333750" y="3721100"/>
          <p14:tracePt t="52756" x="3333750" y="3714750"/>
          <p14:tracePt t="52772" x="3327400" y="3702050"/>
          <p14:tracePt t="52789" x="3321050" y="3689350"/>
          <p14:tracePt t="52806" x="3321050" y="3670300"/>
          <p14:tracePt t="52822" x="3314700" y="3657600"/>
          <p14:tracePt t="52839" x="3314700" y="3651250"/>
          <p14:tracePt t="52856" x="3314700" y="3644900"/>
          <p14:tracePt t="52873" x="3308350" y="3625850"/>
          <p14:tracePt t="52889" x="3308350" y="3613150"/>
          <p14:tracePt t="52906" x="3302000" y="3600450"/>
          <p14:tracePt t="52922" x="3302000" y="3568700"/>
          <p14:tracePt t="52939" x="3302000" y="3549650"/>
          <p14:tracePt t="52956" x="3302000" y="3536950"/>
          <p14:tracePt t="52973" x="3302000" y="3524250"/>
          <p14:tracePt t="52990" x="3302000" y="3511550"/>
          <p14:tracePt t="53006" x="3302000" y="3498850"/>
          <p14:tracePt t="53023" x="3302000" y="3486150"/>
          <p14:tracePt t="53039" x="3302000" y="3467100"/>
          <p14:tracePt t="53056" x="3302000" y="3460750"/>
          <p14:tracePt t="53072" x="3308350" y="3448050"/>
          <p14:tracePt t="53089" x="3308350" y="3441700"/>
          <p14:tracePt t="53106" x="3314700" y="3435350"/>
          <p14:tracePt t="53123" x="3321050" y="3429000"/>
          <p14:tracePt t="53139" x="3321050" y="3422650"/>
          <p14:tracePt t="53156" x="3340100" y="3397250"/>
          <p14:tracePt t="53173" x="3359150" y="3365500"/>
          <p14:tracePt t="53189" x="3371850" y="3333750"/>
          <p14:tracePt t="53206" x="3384550" y="3314700"/>
          <p14:tracePt t="53223" x="3390900" y="3308350"/>
          <p14:tracePt t="53239" x="3390900" y="3302000"/>
          <p14:tracePt t="53256" x="3397250" y="3295650"/>
          <p14:tracePt t="53286" x="3403600" y="3295650"/>
          <p14:tracePt t="53307" x="3403600" y="3289300"/>
          <p14:tracePt t="53314" x="3409950" y="3289300"/>
          <p14:tracePt t="53322" x="3416300" y="3282950"/>
          <p14:tracePt t="53340" x="3448050" y="3263900"/>
          <p14:tracePt t="53356" x="3486150" y="3238500"/>
          <p14:tracePt t="53372" x="3498850" y="3232150"/>
          <p14:tracePt t="53389" x="3505200" y="3219450"/>
          <p14:tracePt t="53406" x="3517900" y="3219450"/>
          <p14:tracePt t="53423" x="3524250" y="3213100"/>
          <p14:tracePt t="53456" x="3524250" y="3206750"/>
          <p14:tracePt t="53472" x="3530600" y="3206750"/>
          <p14:tracePt t="53541" x="3536950" y="3206750"/>
          <p14:tracePt t="53555" x="3536950" y="3200400"/>
          <p14:tracePt t="54085" x="3536950" y="3206750"/>
          <p14:tracePt t="54215" x="3543300" y="3206750"/>
          <p14:tracePt t="54249" x="3549650" y="3206750"/>
          <p14:tracePt t="54340" x="3556000" y="3206750"/>
          <p14:tracePt t="54366" x="3562350" y="3206750"/>
          <p14:tracePt t="54373" x="3568700" y="3206750"/>
          <p14:tracePt t="54387" x="3575050" y="3206750"/>
          <p14:tracePt t="54407" x="3581400" y="3206750"/>
          <p14:tracePt t="54428" x="3587750" y="3206750"/>
          <p14:tracePt t="54462" x="3594100" y="3206750"/>
          <p14:tracePt t="54476" x="3600450" y="3206750"/>
          <p14:tracePt t="54483" x="3606800" y="3206750"/>
          <p14:tracePt t="54490" x="3613150" y="3206750"/>
          <p14:tracePt t="54506" x="3619500" y="3206750"/>
          <p14:tracePt t="54523" x="3632200" y="3206750"/>
          <p14:tracePt t="54539" x="3644900" y="3206750"/>
          <p14:tracePt t="54556" x="3651250" y="3206750"/>
          <p14:tracePt t="54573" x="3657600" y="3206750"/>
          <p14:tracePt t="54589" x="3663950" y="3206750"/>
          <p14:tracePt t="54606" x="3676650" y="3206750"/>
          <p14:tracePt t="54623" x="3689350" y="3206750"/>
          <p14:tracePt t="54639" x="3702050" y="3206750"/>
          <p14:tracePt t="54656" x="3721100" y="3213100"/>
          <p14:tracePt t="54673" x="3740150" y="3219450"/>
          <p14:tracePt t="54675" x="3746500" y="3219450"/>
          <p14:tracePt t="54689" x="3765550" y="3225800"/>
          <p14:tracePt t="54706" x="3778250" y="3232150"/>
          <p14:tracePt t="54723" x="3822700" y="3251200"/>
          <p14:tracePt t="54739" x="3860800" y="3276600"/>
          <p14:tracePt t="54756" x="3905250" y="3321050"/>
          <p14:tracePt t="54772" x="3968750" y="3390900"/>
          <p14:tracePt t="54789" x="4013200" y="3454400"/>
          <p14:tracePt t="54806" x="4083050" y="3562350"/>
          <p14:tracePt t="54822" x="4121150" y="3619500"/>
          <p14:tracePt t="54839" x="4140200" y="3663950"/>
          <p14:tracePt t="54856" x="4165600" y="3708400"/>
          <p14:tracePt t="54873" x="4171950" y="3740150"/>
          <p14:tracePt t="54889" x="4184650" y="3797300"/>
          <p14:tracePt t="54906" x="4191000" y="3829050"/>
          <p14:tracePt t="54923" x="4191000" y="3886200"/>
          <p14:tracePt t="54939" x="4184650" y="3917950"/>
          <p14:tracePt t="54956" x="4178300" y="3943350"/>
          <p14:tracePt t="54972" x="4165600" y="3975100"/>
          <p14:tracePt t="54990" x="4140200" y="4019550"/>
          <p14:tracePt t="55006" x="4114800" y="4064000"/>
          <p14:tracePt t="55022" x="4102100" y="4083050"/>
          <p14:tracePt t="55039" x="4083050" y="4095750"/>
          <p14:tracePt t="55056" x="4064000" y="4114800"/>
          <p14:tracePt t="55073" x="4051300" y="4121150"/>
          <p14:tracePt t="55089" x="4044950" y="4133850"/>
          <p14:tracePt t="55106" x="4038600" y="4140200"/>
          <p14:tracePt t="55123" x="4032250" y="4140200"/>
          <p14:tracePt t="55198" x="4038600" y="4133850"/>
          <p14:tracePt t="55206" x="4044950" y="4133850"/>
          <p14:tracePt t="55211" x="4044950" y="4127500"/>
          <p14:tracePt t="55222" x="4057650" y="4127500"/>
          <p14:tracePt t="55239" x="4121150" y="4102100"/>
          <p14:tracePt t="55256" x="4178300" y="4095750"/>
          <p14:tracePt t="55272" x="4229100" y="4089400"/>
          <p14:tracePt t="55289" x="4286250" y="4076700"/>
          <p14:tracePt t="55306" x="4330700" y="4076700"/>
          <p14:tracePt t="55322" x="4381500" y="4070350"/>
          <p14:tracePt t="55339" x="4406900" y="4070350"/>
          <p14:tracePt t="55356" x="4432300" y="4064000"/>
          <p14:tracePt t="55373" x="4445000" y="4064000"/>
          <p14:tracePt t="55389" x="4457700" y="4064000"/>
          <p14:tracePt t="55406" x="4464050" y="4064000"/>
          <p14:tracePt t="55423" x="4470400" y="4064000"/>
          <p14:tracePt t="55439" x="4476750" y="4064000"/>
          <p14:tracePt t="55473" x="4483100" y="4064000"/>
          <p14:tracePt t="55591" x="4489450" y="4064000"/>
          <p14:tracePt t="55604" x="4502150" y="4064000"/>
          <p14:tracePt t="55611" x="4508500" y="4064000"/>
          <p14:tracePt t="55623" x="4521200" y="4070350"/>
          <p14:tracePt t="55639" x="4565650" y="4095750"/>
          <p14:tracePt t="55656" x="4597400" y="4108450"/>
          <p14:tracePt t="55672" x="4622800" y="4121150"/>
          <p14:tracePt t="55689" x="4635500" y="4127500"/>
          <p14:tracePt t="61933" x="4654550" y="4146550"/>
          <p14:tracePt t="61940" x="4692650" y="4178300"/>
          <p14:tracePt t="61946" x="4743450" y="4216400"/>
          <p14:tracePt t="61956" x="4806950" y="4254500"/>
          <p14:tracePt t="61973" x="4946650" y="4318000"/>
          <p14:tracePt t="61989" x="5118100" y="4413250"/>
          <p14:tracePt t="62006" x="5219700" y="4476750"/>
          <p14:tracePt t="62022" x="5353050" y="4565650"/>
          <p14:tracePt t="62039" x="5435600" y="4616450"/>
          <p14:tracePt t="62056" x="5588000" y="4705350"/>
          <p14:tracePt t="62073" x="5689600" y="4756150"/>
          <p14:tracePt t="62090" x="5797550" y="4826000"/>
          <p14:tracePt t="62106" x="5842000" y="4857750"/>
          <p14:tracePt t="62122" x="5880100" y="4889500"/>
          <p14:tracePt t="62139" x="5930900" y="4921250"/>
          <p14:tracePt t="62156" x="5956300" y="4940300"/>
          <p14:tracePt t="62158" x="5969000" y="4953000"/>
          <p14:tracePt t="62172" x="6000750" y="4978400"/>
          <p14:tracePt t="62189" x="6045200" y="5010150"/>
          <p14:tracePt t="62206" x="6134100" y="5073650"/>
          <p14:tracePt t="62222" x="6216650" y="5124450"/>
          <p14:tracePt t="62239" x="6311900" y="5200650"/>
          <p14:tracePt t="62256" x="6356350" y="5238750"/>
          <p14:tracePt t="62557" x="6375400" y="5245100"/>
          <p14:tracePt t="62564" x="6400800" y="5257800"/>
          <p14:tracePt t="62572" x="6426200" y="5270500"/>
          <p14:tracePt t="62589" x="6477000" y="5283200"/>
          <p14:tracePt t="62606" x="6572250" y="5327650"/>
          <p14:tracePt t="62622" x="6648450" y="5365750"/>
          <p14:tracePt t="62639" x="6711950" y="5397500"/>
          <p14:tracePt t="62656" x="6794500" y="5461000"/>
          <p14:tracePt t="62672" x="6838950" y="5492750"/>
          <p14:tracePt t="62689" x="6915150" y="5537200"/>
          <p14:tracePt t="62706" x="6959600" y="5568950"/>
          <p14:tracePt t="62722" x="7023100" y="5619750"/>
          <p14:tracePt t="62739" x="7054850" y="5645150"/>
          <p14:tracePt t="62756" x="7080250" y="5670550"/>
          <p14:tracePt t="62774" x="7118350" y="5702300"/>
          <p14:tracePt t="62789" x="7131050" y="5721350"/>
          <p14:tracePt t="62806" x="7143750" y="5740400"/>
          <p14:tracePt t="62822" x="7156450" y="5746750"/>
          <p14:tracePt t="62839" x="7162800" y="5753100"/>
          <p14:tracePt t="62856" x="7162800" y="5759450"/>
          <p14:tracePt t="62889" x="7162800" y="5772150"/>
          <p14:tracePt t="62906" x="7150100" y="5772150"/>
          <p14:tracePt t="62922" x="7143750" y="5772150"/>
          <p14:tracePt t="63103" x="7131050" y="5772150"/>
          <p14:tracePt t="63108" x="7118350" y="5772150"/>
          <p14:tracePt t="63116" x="7105650" y="5772150"/>
          <p14:tracePt t="63123" x="7092950" y="5772150"/>
          <p14:tracePt t="63139" x="7073900" y="5772150"/>
          <p14:tracePt t="63156" x="7061200" y="5772150"/>
          <p14:tracePt t="63172" x="7048500" y="5772150"/>
          <p14:tracePt t="63190" x="7035800" y="5772150"/>
          <p14:tracePt t="63206" x="7004050" y="5759450"/>
          <p14:tracePt t="63222" x="6978650" y="5759450"/>
          <p14:tracePt t="63239" x="6927850" y="5753100"/>
          <p14:tracePt t="63255" x="6915150" y="5746750"/>
          <p14:tracePt t="63274" x="6896100" y="5746750"/>
          <p14:tracePt t="63289" x="6889750" y="5746750"/>
          <p14:tracePt t="63306" x="6877050" y="5746750"/>
          <p14:tracePt t="63322" x="6858000" y="5734050"/>
          <p14:tracePt t="63339" x="6845300" y="5734050"/>
        </p14:tracePtLst>
      </p14:laserTrace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425901F-4B3C-4738-9ECF-FD2154B5B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822" y="992406"/>
            <a:ext cx="5152361" cy="4823350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Conservation au cours de l’évolution ++</a:t>
            </a:r>
          </a:p>
          <a:p>
            <a:r>
              <a:rPr lang="fr-FR" dirty="0"/>
              <a:t>Quelle fonction véritable en physiologie ?</a:t>
            </a:r>
          </a:p>
          <a:p>
            <a:pPr lvl="1"/>
            <a:r>
              <a:rPr lang="fr-FR" dirty="0"/>
              <a:t>Développement </a:t>
            </a:r>
            <a:r>
              <a:rPr lang="fr-FR" dirty="0" err="1"/>
              <a:t>pré-natal</a:t>
            </a:r>
            <a:endParaRPr lang="fr-FR" dirty="0"/>
          </a:p>
          <a:p>
            <a:pPr lvl="1"/>
            <a:r>
              <a:rPr lang="fr-FR" dirty="0"/>
              <a:t>Maintien du tonus bronchique</a:t>
            </a:r>
          </a:p>
          <a:p>
            <a:pPr lvl="1"/>
            <a:r>
              <a:rPr lang="fr-FR" dirty="0"/>
              <a:t>Régulation des rapports ventilation/perfusion</a:t>
            </a:r>
          </a:p>
          <a:p>
            <a:pPr lvl="1"/>
            <a:r>
              <a:rPr lang="fr-FR" dirty="0"/>
              <a:t>Toux</a:t>
            </a:r>
          </a:p>
          <a:p>
            <a:pPr lvl="1"/>
            <a:r>
              <a:rPr lang="fr-FR" dirty="0"/>
              <a:t>Expulsion du mucus</a:t>
            </a:r>
          </a:p>
          <a:p>
            <a:pPr lvl="1"/>
            <a:r>
              <a:rPr lang="fr-FR" dirty="0"/>
              <a:t>Optimisation espace-mort</a:t>
            </a:r>
          </a:p>
          <a:p>
            <a:pPr lvl="1"/>
            <a:r>
              <a:rPr lang="fr-FR" dirty="0"/>
              <a:t>Etc.</a:t>
            </a:r>
          </a:p>
          <a:p>
            <a:r>
              <a:rPr lang="fr-FR" dirty="0"/>
              <a:t>Un </a:t>
            </a:r>
            <a:r>
              <a:rPr lang="fr-FR" i="1" dirty="0"/>
              <a:t>appendice pulmonaire </a:t>
            </a:r>
            <a:r>
              <a:rPr lang="fr-FR" dirty="0"/>
              <a:t>?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5174FA1-BCAD-43A0-9454-C01390DC3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Le muscle lisse bronchique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528AEEE-C536-4823-BCD6-7996B686F1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i="0" dirty="0"/>
              <a:t>Bara, I., et al., </a:t>
            </a:r>
            <a:r>
              <a:rPr lang="en-US" dirty="0"/>
              <a:t>Pathophysiology of bronchial smooth muscle </a:t>
            </a:r>
            <a:r>
              <a:rPr lang="en-US" dirty="0" err="1"/>
              <a:t>remodelling</a:t>
            </a:r>
            <a:r>
              <a:rPr lang="en-US" dirty="0"/>
              <a:t> in asthma.</a:t>
            </a:r>
            <a:r>
              <a:rPr lang="en-US" i="0" dirty="0"/>
              <a:t> Eur Respir J, 2010. </a:t>
            </a:r>
            <a:r>
              <a:rPr lang="en-US" b="1" i="0" dirty="0"/>
              <a:t>36</a:t>
            </a:r>
            <a:r>
              <a:rPr lang="en-US" i="0" dirty="0"/>
              <a:t>(5): p. 1174-84.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A80F37C-8E07-4867-826D-166734022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16" y="944736"/>
            <a:ext cx="6433730" cy="492085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3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80"/>
    </mc:Choice>
    <mc:Fallback>
      <p:transition spd="slow" advTm="36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37156-0968-3E64-467B-3FA81667C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Physiopathologie de l’asthme</a:t>
            </a:r>
            <a:endParaRPr lang="en-US" dirty="0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1739DC22-81C0-A062-B9BE-A349CA4A7EAD}"/>
              </a:ext>
            </a:extLst>
          </p:cNvPr>
          <p:cNvSpPr txBox="1">
            <a:spLocks/>
          </p:cNvSpPr>
          <p:nvPr/>
        </p:nvSpPr>
        <p:spPr>
          <a:xfrm>
            <a:off x="6773489" y="1102849"/>
            <a:ext cx="5418511" cy="4898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Trois composantes principales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Hyper-réactivité bronchique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Remodelage tissulaire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Inflammation</a:t>
            </a:r>
          </a:p>
          <a:p>
            <a:pPr marL="457200" lvl="1" indent="0" algn="r">
              <a:buNone/>
            </a:pP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Pavord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et al., The Lancet (2018)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r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8F3AED-89E9-34D0-0D61-59A6973D2A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971226"/>
            <a:ext cx="6773489" cy="466564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0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33"/>
    </mc:Choice>
    <mc:Fallback xmlns="">
      <p:transition spd="slow" advTm="40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302B20-DCBC-4BB0-9DEC-FAE4EEA8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5384" y="3800926"/>
            <a:ext cx="6603710" cy="214949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Système afférent</a:t>
            </a:r>
          </a:p>
          <a:p>
            <a:pPr lvl="1"/>
            <a:r>
              <a:rPr lang="fr-FR" dirty="0" err="1"/>
              <a:t>Méchanorécepteur</a:t>
            </a:r>
            <a:r>
              <a:rPr lang="fr-FR" dirty="0"/>
              <a:t>/Chémorécepteur</a:t>
            </a:r>
          </a:p>
          <a:p>
            <a:pPr lvl="1"/>
            <a:r>
              <a:rPr lang="fr-FR" dirty="0"/>
              <a:t>Fibre A et fibre C</a:t>
            </a:r>
          </a:p>
          <a:p>
            <a:r>
              <a:rPr lang="fr-FR" dirty="0"/>
              <a:t>Système efférent</a:t>
            </a:r>
          </a:p>
          <a:p>
            <a:pPr lvl="1"/>
            <a:r>
              <a:rPr lang="fr-FR" dirty="0"/>
              <a:t>Sympathique</a:t>
            </a:r>
          </a:p>
          <a:p>
            <a:pPr lvl="1"/>
            <a:r>
              <a:rPr lang="fr-FR" b="1" dirty="0"/>
              <a:t>Parasympathique</a:t>
            </a:r>
          </a:p>
          <a:p>
            <a:pPr lvl="1"/>
            <a:r>
              <a:rPr lang="fr-FR" i="1" dirty="0"/>
              <a:t>Non Adrénergique Non Cholinergique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48DADBE-A078-4D0F-9EDD-AC832322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Régulation extrinsèque de la contraction musculaire lisse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25A65-C4C2-4C74-8E77-477B17A9CC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i="0" dirty="0" err="1"/>
              <a:t>Kistemaker</a:t>
            </a:r>
            <a:r>
              <a:rPr lang="fr-FR" i="0" dirty="0"/>
              <a:t>, L.E.M. and Y.S. Prakash, </a:t>
            </a:r>
            <a:r>
              <a:rPr lang="en-US" dirty="0"/>
              <a:t>Airway Innervation and Plasticity in Asthma.</a:t>
            </a:r>
            <a:r>
              <a:rPr lang="en-US" i="0" dirty="0"/>
              <a:t> Physiology (Bethesda), 2019. </a:t>
            </a:r>
            <a:r>
              <a:rPr lang="en-US" b="1" i="0" dirty="0"/>
              <a:t>34</a:t>
            </a:r>
            <a:r>
              <a:rPr lang="en-US" i="0" dirty="0"/>
              <a:t>(4): p. 283-298.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CA1D33-B01B-4797-9D5C-A7001B742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906" y="993122"/>
            <a:ext cx="4768849" cy="48226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31C63D2-58C2-4B3E-8FEB-1AC04F9D8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728" y="993122"/>
            <a:ext cx="6305460" cy="257837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369"/>
    </mc:Choice>
    <mc:Fallback>
      <p:transition spd="slow" advTm="98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833" x="7010400" y="5740400"/>
          <p14:tracePt t="4840" x="7277100" y="5778500"/>
          <p14:tracePt t="4849" x="7505700" y="5797550"/>
          <p14:tracePt t="4866" x="7937500" y="5848350"/>
          <p14:tracePt t="4882" x="8648700" y="5949950"/>
          <p14:tracePt t="4900" x="9156700" y="6057900"/>
          <p14:tracePt t="4916" x="9893300" y="6229350"/>
          <p14:tracePt t="4932" x="10350500" y="6330950"/>
          <p14:tracePt t="4949" x="10718800" y="6400800"/>
          <p14:tracePt t="4965" x="11010900" y="6432550"/>
          <p14:tracePt t="4982" x="11106150" y="6432550"/>
          <p14:tracePt t="4999" x="11176000" y="6413500"/>
          <p14:tracePt t="5015" x="11182350" y="6413500"/>
          <p14:tracePt t="5247" x="11207750" y="6350000"/>
          <p14:tracePt t="5252" x="11239500" y="6280150"/>
          <p14:tracePt t="5266" x="11303000" y="6146800"/>
          <p14:tracePt t="5282" x="11372850" y="6038850"/>
          <p14:tracePt t="5299" x="11423650" y="5956300"/>
          <p14:tracePt t="5316" x="11512550" y="5829300"/>
          <p14:tracePt t="5332" x="11557000" y="5778500"/>
          <p14:tracePt t="5349" x="11576050" y="5740400"/>
          <p14:tracePt t="5366" x="11582400" y="5734050"/>
          <p14:tracePt t="5382" x="11588750" y="5727700"/>
          <p14:tracePt t="5400" x="11588750" y="5721350"/>
          <p14:tracePt t="5416" x="11595100" y="5721350"/>
          <p14:tracePt t="5432" x="11595100" y="5715000"/>
          <p14:tracePt t="5449" x="11601450" y="5708650"/>
          <p14:tracePt t="5465" x="11607800" y="5708650"/>
          <p14:tracePt t="5482" x="11607800" y="5702300"/>
          <p14:tracePt t="5499" x="11607800" y="5695950"/>
          <p14:tracePt t="5532" x="11607800" y="5683250"/>
          <p14:tracePt t="5549" x="11607800" y="5664200"/>
          <p14:tracePt t="5566" x="11607800" y="5651500"/>
          <p14:tracePt t="5582" x="11607800" y="5632450"/>
          <p14:tracePt t="5600" x="11614150" y="5607050"/>
          <p14:tracePt t="5616" x="11614150" y="5581650"/>
          <p14:tracePt t="5632" x="11626850" y="5549900"/>
          <p14:tracePt t="5649" x="11626850" y="5537200"/>
          <p14:tracePt t="5665" x="11626850" y="5524500"/>
          <p14:tracePt t="5682" x="11633200" y="5518150"/>
          <p14:tracePt t="5699" x="11639550" y="5511800"/>
          <p14:tracePt t="5748" x="11645900" y="5511800"/>
          <p14:tracePt t="5879" x="11645900" y="5518150"/>
          <p14:tracePt t="5913" x="11645900" y="5524500"/>
          <p14:tracePt t="6057" x="11652250" y="5524500"/>
          <p14:tracePt t="6071" x="11658600" y="5524500"/>
          <p14:tracePt t="6077" x="11664950" y="5524500"/>
          <p14:tracePt t="6084" x="11671300" y="5524500"/>
          <p14:tracePt t="6099" x="11684000" y="5524500"/>
          <p14:tracePt t="6115" x="11696700" y="5518150"/>
          <p14:tracePt t="6132" x="11715750" y="5518150"/>
          <p14:tracePt t="6149" x="11728450" y="5511800"/>
          <p14:tracePt t="6166" x="11734800" y="5511800"/>
          <p14:tracePt t="12989" x="11677650" y="5492750"/>
          <p14:tracePt t="12995" x="11563350" y="5461000"/>
          <p14:tracePt t="13002" x="11360150" y="5410200"/>
          <p14:tracePt t="13016" x="10922000" y="5334000"/>
          <p14:tracePt t="13032" x="10337800" y="5245100"/>
          <p14:tracePt t="13049" x="9544050" y="5105400"/>
          <p14:tracePt t="13051" x="9118600" y="5022850"/>
          <p14:tracePt t="13065" x="8432800" y="4832350"/>
          <p14:tracePt t="13082" x="8102600" y="4730750"/>
          <p14:tracePt t="13099" x="7969250" y="4711700"/>
          <p14:tracePt t="13115" x="7943850" y="4705350"/>
          <p14:tracePt t="13132" x="7918450" y="4699000"/>
          <p14:tracePt t="13149" x="7880350" y="4660900"/>
          <p14:tracePt t="13415" x="7613650" y="4673600"/>
          <p14:tracePt t="13422" x="7232650" y="4673600"/>
          <p14:tracePt t="13432" x="6870700" y="4654550"/>
          <p14:tracePt t="13449" x="5670550" y="4432300"/>
          <p14:tracePt t="13465" x="4914900" y="4114800"/>
          <p14:tracePt t="13482" x="4381500" y="3759200"/>
          <p14:tracePt t="13499" x="4051300" y="3416300"/>
          <p14:tracePt t="13515" x="3994150" y="3263900"/>
          <p14:tracePt t="13532" x="3987800" y="3048000"/>
          <p14:tracePt t="13549" x="4057650" y="2825750"/>
          <p14:tracePt t="13794" x="3956050" y="2743200"/>
          <p14:tracePt t="13800" x="3829050" y="2635250"/>
          <p14:tracePt t="13807" x="3702050" y="2514600"/>
          <p14:tracePt t="13815" x="3594100" y="2400300"/>
          <p14:tracePt t="13832" x="3390900" y="2190750"/>
          <p14:tracePt t="13849" x="3073400" y="1822450"/>
          <p14:tracePt t="13865" x="2870200" y="1612900"/>
          <p14:tracePt t="13882" x="2622550" y="1365250"/>
          <p14:tracePt t="13899" x="2508250" y="1263650"/>
          <p14:tracePt t="13915" x="2419350" y="1193800"/>
          <p14:tracePt t="13932" x="2330450" y="1149350"/>
          <p14:tracePt t="13949" x="2292350" y="1143000"/>
          <p14:tracePt t="13965" x="2266950" y="1143000"/>
          <p14:tracePt t="14254" x="2254250" y="1162050"/>
          <p14:tracePt t="14261" x="2241550" y="1193800"/>
          <p14:tracePt t="14268" x="2222500" y="1219200"/>
          <p14:tracePt t="14282" x="2197100" y="1289050"/>
          <p14:tracePt t="14299" x="2178050" y="1352550"/>
          <p14:tracePt t="14316" x="2159000" y="1454150"/>
          <p14:tracePt t="14332" x="2146300" y="1492250"/>
          <p14:tracePt t="14349" x="2139950" y="1530350"/>
          <p14:tracePt t="14365" x="2139950" y="1574800"/>
          <p14:tracePt t="14382" x="2139950" y="1612900"/>
          <p14:tracePt t="14399" x="2139950" y="1670050"/>
          <p14:tracePt t="14415" x="2146300" y="1701800"/>
          <p14:tracePt t="14433" x="2152650" y="1746250"/>
          <p14:tracePt t="14449" x="2152650" y="1758950"/>
          <p14:tracePt t="14465" x="2159000" y="1784350"/>
          <p14:tracePt t="14482" x="2171700" y="1816100"/>
          <p14:tracePt t="14499" x="2184400" y="1841500"/>
          <p14:tracePt t="14515" x="2197100" y="1885950"/>
          <p14:tracePt t="14532" x="2209800" y="1905000"/>
          <p14:tracePt t="14549" x="2228850" y="1936750"/>
          <p14:tracePt t="14550" x="2235200" y="1943100"/>
          <p14:tracePt t="14565" x="2247900" y="1968500"/>
          <p14:tracePt t="14582" x="2266950" y="1993900"/>
          <p14:tracePt t="14599" x="2305050" y="2025650"/>
          <p14:tracePt t="14615" x="2324100" y="2044700"/>
          <p14:tracePt t="14632" x="2362200" y="2063750"/>
          <p14:tracePt t="14649" x="2387600" y="2070100"/>
          <p14:tracePt t="14665" x="2425700" y="2076450"/>
          <p14:tracePt t="14682" x="2514600" y="2063750"/>
          <p14:tracePt t="14699" x="2571750" y="2044700"/>
          <p14:tracePt t="14715" x="2628900" y="2019300"/>
          <p14:tracePt t="14732" x="2647950" y="2000250"/>
          <p14:tracePt t="14749" x="2667000" y="1987550"/>
          <p14:tracePt t="14765" x="2667000" y="1974850"/>
          <p14:tracePt t="14782" x="2673350" y="1962150"/>
          <p14:tracePt t="14799" x="2667000" y="1924050"/>
          <p14:tracePt t="14815" x="2622550" y="1873250"/>
          <p14:tracePt t="14832" x="2527300" y="1790700"/>
          <p14:tracePt t="14849" x="2432050" y="1739900"/>
          <p14:tracePt t="14866" x="2311400" y="1689100"/>
          <p14:tracePt t="14882" x="2260600" y="1670050"/>
          <p14:tracePt t="14899" x="2228850" y="1663700"/>
          <p14:tracePt t="14915" x="2203450" y="1663700"/>
          <p14:tracePt t="14932" x="2190750" y="1663700"/>
          <p14:tracePt t="14949" x="2171700" y="1670050"/>
          <p14:tracePt t="14965" x="2159000" y="1676400"/>
          <p14:tracePt t="14982" x="2146300" y="1695450"/>
          <p14:tracePt t="14999" x="2114550" y="1739900"/>
          <p14:tracePt t="15015" x="2101850" y="1797050"/>
          <p14:tracePt t="15032" x="2089150" y="1917700"/>
          <p14:tracePt t="15049" x="2089150" y="1974850"/>
          <p14:tracePt t="15065" x="2101850" y="2032000"/>
          <p14:tracePt t="15082" x="2101850" y="2051050"/>
          <p14:tracePt t="15099" x="2114550" y="2076450"/>
          <p14:tracePt t="15115" x="2133600" y="2101850"/>
          <p14:tracePt t="15132" x="2139950" y="2120900"/>
          <p14:tracePt t="15149" x="2165350" y="2146300"/>
          <p14:tracePt t="15165" x="2178050" y="2159000"/>
          <p14:tracePt t="15182" x="2209800" y="2184400"/>
          <p14:tracePt t="15199" x="2241550" y="2197100"/>
          <p14:tracePt t="15215" x="2260600" y="2203450"/>
          <p14:tracePt t="15232" x="2286000" y="2209800"/>
          <p14:tracePt t="15249" x="2298700" y="2209800"/>
          <p14:tracePt t="15265" x="2311400" y="2209800"/>
          <p14:tracePt t="15282" x="2317750" y="2209800"/>
          <p14:tracePt t="15299" x="2343150" y="2190750"/>
          <p14:tracePt t="15315" x="2374900" y="2159000"/>
          <p14:tracePt t="15332" x="2400300" y="2133600"/>
          <p14:tracePt t="15348" x="2425700" y="2095500"/>
          <p14:tracePt t="15365" x="2432050" y="2082800"/>
          <p14:tracePt t="15382" x="2438400" y="2070100"/>
          <p14:tracePt t="15399" x="2444750" y="2057400"/>
          <p14:tracePt t="15416" x="2444750" y="2038350"/>
          <p14:tracePt t="15432" x="2444750" y="2032000"/>
          <p14:tracePt t="15449" x="2444750" y="2019300"/>
          <p14:tracePt t="15465" x="2444750" y="2006600"/>
          <p14:tracePt t="15482" x="2444750" y="2000250"/>
          <p14:tracePt t="15499" x="2444750" y="1981200"/>
          <p14:tracePt t="15515" x="2444750" y="1962150"/>
          <p14:tracePt t="15532" x="2444750" y="1949450"/>
          <p14:tracePt t="15549" x="2444750" y="1917700"/>
          <p14:tracePt t="15565" x="2432050" y="1898650"/>
          <p14:tracePt t="15582" x="2425700" y="1879600"/>
          <p14:tracePt t="15599" x="2413000" y="1866900"/>
          <p14:tracePt t="15615" x="2381250" y="1828800"/>
          <p14:tracePt t="15632" x="2355850" y="1809750"/>
          <p14:tracePt t="15649" x="2330450" y="1790700"/>
          <p14:tracePt t="15665" x="2311400" y="1771650"/>
          <p14:tracePt t="15682" x="2298700" y="1765300"/>
          <p14:tracePt t="15699" x="2279650" y="1752600"/>
          <p14:tracePt t="15715" x="2247900" y="1733550"/>
          <p14:tracePt t="15732" x="2171700" y="1708150"/>
          <p14:tracePt t="15749" x="2146300" y="1701800"/>
          <p14:tracePt t="15766" x="2133600" y="1701800"/>
          <p14:tracePt t="15782" x="2114550" y="1701800"/>
          <p14:tracePt t="15799" x="2095500" y="1701800"/>
          <p14:tracePt t="15815" x="2063750" y="1746250"/>
          <p14:tracePt t="15832" x="2038350" y="1790700"/>
          <p14:tracePt t="15849" x="2012950" y="1866900"/>
          <p14:tracePt t="15865" x="2012950" y="1930400"/>
          <p14:tracePt t="15882" x="2012950" y="2000250"/>
          <p14:tracePt t="15898" x="2044700" y="2082800"/>
          <p14:tracePt t="15915" x="2070100" y="2120900"/>
          <p14:tracePt t="15933" x="2108200" y="2165350"/>
          <p14:tracePt t="15949" x="2133600" y="2197100"/>
          <p14:tracePt t="15965" x="2178050" y="2228850"/>
          <p14:tracePt t="15982" x="2279650" y="2286000"/>
          <p14:tracePt t="15999" x="2330450" y="2305050"/>
          <p14:tracePt t="16015" x="2374900" y="2317750"/>
          <p14:tracePt t="16032" x="2393950" y="2324100"/>
          <p14:tracePt t="16049" x="2425700" y="2330450"/>
          <p14:tracePt t="16065" x="2444750" y="2330450"/>
          <p14:tracePt t="16082" x="2457450" y="2330450"/>
          <p14:tracePt t="16099" x="2482850" y="2311400"/>
          <p14:tracePt t="16115" x="2508250" y="2286000"/>
          <p14:tracePt t="16132" x="2540000" y="2216150"/>
          <p14:tracePt t="16149" x="2546350" y="2190750"/>
          <p14:tracePt t="16165" x="2552700" y="2171700"/>
          <p14:tracePt t="16182" x="2559050" y="2152650"/>
          <p14:tracePt t="16199" x="2552700" y="2120900"/>
          <p14:tracePt t="16215" x="2514600" y="2032000"/>
          <p14:tracePt t="16232" x="2470150" y="1968500"/>
          <p14:tracePt t="16249" x="2413000" y="1873250"/>
          <p14:tracePt t="16265" x="2387600" y="1803400"/>
          <p14:tracePt t="16282" x="2349500" y="1746250"/>
          <p14:tracePt t="16299" x="2317750" y="1689100"/>
          <p14:tracePt t="16315" x="2305050" y="1676400"/>
          <p14:tracePt t="16332" x="2292350" y="1657350"/>
          <p14:tracePt t="16349" x="2292350" y="1651000"/>
          <p14:tracePt t="16366" x="2273300" y="1631950"/>
          <p14:tracePt t="16382" x="2247900" y="1606550"/>
          <p14:tracePt t="16399" x="2228850" y="1593850"/>
          <p14:tracePt t="16415" x="2216150" y="1574800"/>
          <p14:tracePt t="16432" x="2209800" y="1568450"/>
          <p14:tracePt t="16449" x="2203450" y="1562100"/>
          <p14:tracePt t="16482" x="2197100" y="1555750"/>
          <p14:tracePt t="16498" x="2197100" y="1549400"/>
          <p14:tracePt t="17095" x="2197100" y="1543050"/>
          <p14:tracePt t="17101" x="2197100" y="1536700"/>
          <p14:tracePt t="17109" x="2209800" y="1530350"/>
          <p14:tracePt t="17116" x="2222500" y="1517650"/>
          <p14:tracePt t="17132" x="2260600" y="1492250"/>
          <p14:tracePt t="17149" x="2317750" y="1454150"/>
          <p14:tracePt t="17165" x="2432050" y="1403350"/>
          <p14:tracePt t="17182" x="2501900" y="1371600"/>
          <p14:tracePt t="17199" x="2603500" y="1327150"/>
          <p14:tracePt t="17215" x="2705100" y="1301750"/>
          <p14:tracePt t="17232" x="3073400" y="1225550"/>
          <p14:tracePt t="17249" x="3575050" y="1155700"/>
          <p14:tracePt t="17265" x="4032250" y="1117600"/>
          <p14:tracePt t="17282" x="4610100" y="1104900"/>
          <p14:tracePt t="17299" x="4908550" y="1104900"/>
          <p14:tracePt t="17315" x="5194300" y="1136650"/>
          <p14:tracePt t="17333" x="5334000" y="1149350"/>
          <p14:tracePt t="17349" x="5467350" y="1168400"/>
          <p14:tracePt t="17365" x="5543550" y="1181100"/>
          <p14:tracePt t="17382" x="5588000" y="1200150"/>
          <p14:tracePt t="17398" x="5626100" y="1219200"/>
          <p14:tracePt t="17415" x="5632450" y="1231900"/>
          <p14:tracePt t="18040" x="5638800" y="1238250"/>
          <p14:tracePt t="18045" x="5645150" y="1238250"/>
          <p14:tracePt t="18051" x="5664200" y="1257300"/>
          <p14:tracePt t="18065" x="5689600" y="1276350"/>
          <p14:tracePt t="18082" x="5727700" y="1295400"/>
          <p14:tracePt t="18099" x="5759450" y="1308100"/>
          <p14:tracePt t="18115" x="5791200" y="1327150"/>
          <p14:tracePt t="18132" x="5810250" y="1327150"/>
          <p14:tracePt t="18148" x="5822950" y="1339850"/>
          <p14:tracePt t="18165" x="5829300" y="1339850"/>
          <p14:tracePt t="18182" x="5842000" y="1346200"/>
          <p14:tracePt t="18217" x="5848350" y="1346200"/>
          <p14:tracePt t="18232" x="5854700" y="1346200"/>
          <p14:tracePt t="19826" x="5772150" y="1244600"/>
          <p14:tracePt t="19833" x="5683250" y="1136650"/>
          <p14:tracePt t="19840" x="5632450" y="1066800"/>
          <p14:tracePt t="19848" x="5588000" y="1003300"/>
          <p14:tracePt t="19865" x="5524500" y="920750"/>
          <p14:tracePt t="19882" x="5480050" y="850900"/>
          <p14:tracePt t="19899" x="5467350" y="831850"/>
          <p14:tracePt t="19915" x="5461000" y="812800"/>
          <p14:tracePt t="19932" x="5454650" y="806450"/>
          <p14:tracePt t="19950" x="5448300" y="800100"/>
          <p14:tracePt t="19965" x="5441950" y="793750"/>
          <p14:tracePt t="20466" x="5441950" y="800100"/>
          <p14:tracePt t="20486" x="5435600" y="800100"/>
          <p14:tracePt t="20500" x="5435600" y="806450"/>
          <p14:tracePt t="21415" x="5435600" y="812800"/>
          <p14:tracePt t="21421" x="5429250" y="812800"/>
          <p14:tracePt t="21432" x="5429250" y="819150"/>
          <p14:tracePt t="21449" x="5397500" y="876300"/>
          <p14:tracePt t="21465" x="5327650" y="1009650"/>
          <p14:tracePt t="21483" x="5213350" y="1289050"/>
          <p14:tracePt t="21499" x="5137150" y="1460500"/>
          <p14:tracePt t="21515" x="5086350" y="1593850"/>
          <p14:tracePt t="21532" x="5029200" y="1739900"/>
          <p14:tracePt t="21549" x="5003800" y="1816100"/>
          <p14:tracePt t="21565" x="4959350" y="1924050"/>
          <p14:tracePt t="21583" x="4914900" y="2025650"/>
          <p14:tracePt t="21598" x="4895850" y="2057400"/>
          <p14:tracePt t="22040" x="4857750" y="2025650"/>
          <p14:tracePt t="22046" x="4781550" y="1936750"/>
          <p14:tracePt t="22054" x="4711700" y="1873250"/>
          <p14:tracePt t="22065" x="4667250" y="1828800"/>
          <p14:tracePt t="22082" x="4622800" y="1784350"/>
          <p14:tracePt t="22098" x="4610100" y="1771650"/>
          <p14:tracePt t="22115" x="4603750" y="1765300"/>
          <p14:tracePt t="22132" x="4597400" y="1752600"/>
          <p14:tracePt t="22149" x="4591050" y="1752600"/>
          <p14:tracePt t="22165" x="4591050" y="1739900"/>
          <p14:tracePt t="22182" x="4572000" y="1714500"/>
          <p14:tracePt t="22199" x="4546600" y="1682750"/>
          <p14:tracePt t="22215" x="4533900" y="1670050"/>
          <p14:tracePt t="22232" x="4527550" y="1657350"/>
          <p14:tracePt t="22249" x="4521200" y="1651000"/>
          <p14:tracePt t="22265" x="4521200" y="1644650"/>
          <p14:tracePt t="22282" x="4514850" y="1644650"/>
          <p14:tracePt t="22299" x="4508500" y="1638300"/>
          <p14:tracePt t="22315" x="4502150" y="1638300"/>
          <p14:tracePt t="22332" x="4495800" y="1638300"/>
          <p14:tracePt t="22349" x="4464050" y="1638300"/>
          <p14:tracePt t="22365" x="4413250" y="1638300"/>
          <p14:tracePt t="22382" x="4343400" y="1638300"/>
          <p14:tracePt t="22398" x="4184650" y="1657350"/>
          <p14:tracePt t="22415" x="4076700" y="1682750"/>
          <p14:tracePt t="22432" x="3949700" y="1727200"/>
          <p14:tracePt t="22449" x="3879850" y="1765300"/>
          <p14:tracePt t="22466" x="3810000" y="1809750"/>
          <p14:tracePt t="22482" x="3771900" y="1835150"/>
          <p14:tracePt t="22499" x="3746500" y="1854200"/>
          <p14:tracePt t="22515" x="3702050" y="1873250"/>
          <p14:tracePt t="22532" x="3689350" y="1879600"/>
          <p14:tracePt t="22549" x="3676650" y="1885950"/>
          <p14:tracePt t="22796" x="3632200" y="1892300"/>
          <p14:tracePt t="22803" x="3562350" y="1911350"/>
          <p14:tracePt t="22816" x="3498850" y="1936750"/>
          <p14:tracePt t="22832" x="3340100" y="1974850"/>
          <p14:tracePt t="22849" x="3263900" y="1993900"/>
          <p14:tracePt t="22865" x="3206750" y="2006600"/>
          <p14:tracePt t="22882" x="3149600" y="2019300"/>
          <p14:tracePt t="22899" x="2978150" y="2044700"/>
          <p14:tracePt t="22915" x="2882900" y="2063750"/>
          <p14:tracePt t="22933" x="2819400" y="2070100"/>
          <p14:tracePt t="22948" x="2755900" y="2070100"/>
          <p14:tracePt t="22965" x="2730500" y="2070100"/>
          <p14:tracePt t="22982" x="2679700" y="2076450"/>
          <p14:tracePt t="22998" x="2654300" y="2082800"/>
          <p14:tracePt t="23016" x="2597150" y="2082800"/>
          <p14:tracePt t="23032" x="2565400" y="2089150"/>
          <p14:tracePt t="23049" x="2540000" y="2089150"/>
          <p14:tracePt t="23065" x="2501900" y="2095500"/>
          <p14:tracePt t="23082" x="2482850" y="2095500"/>
          <p14:tracePt t="23098" x="2463800" y="2108200"/>
          <p14:tracePt t="23115" x="2451100" y="2108200"/>
          <p14:tracePt t="23132" x="2444750" y="2108200"/>
          <p14:tracePt t="23150" x="2432050" y="2108200"/>
          <p14:tracePt t="23166" x="2425700" y="2108200"/>
          <p14:tracePt t="23182" x="2413000" y="2114550"/>
          <p14:tracePt t="23199" x="2406650" y="2114550"/>
          <p14:tracePt t="23215" x="2400300" y="2120900"/>
          <p14:tracePt t="23232" x="2393950" y="2127250"/>
          <p14:tracePt t="23249" x="2387600" y="2127250"/>
          <p14:tracePt t="23282" x="2381250" y="2127250"/>
          <p14:tracePt t="23305" x="2381250" y="2133600"/>
          <p14:tracePt t="23388" x="2387600" y="2133600"/>
          <p14:tracePt t="23401" x="2387600" y="2127250"/>
          <p14:tracePt t="23408" x="2393950" y="2127250"/>
          <p14:tracePt t="23415" x="2393950" y="2120900"/>
          <p14:tracePt t="23432" x="2400300" y="2120900"/>
          <p14:tracePt t="23449" x="2444750" y="2120900"/>
          <p14:tracePt t="23465" x="2514600" y="2120900"/>
          <p14:tracePt t="23482" x="2590800" y="2127250"/>
          <p14:tracePt t="23499" x="2717800" y="2139950"/>
          <p14:tracePt t="23515" x="2794000" y="2146300"/>
          <p14:tracePt t="23532" x="2908300" y="2152650"/>
          <p14:tracePt t="23548" x="2984500" y="2165350"/>
          <p14:tracePt t="23565" x="3048000" y="2171700"/>
          <p14:tracePt t="23566" x="3067050" y="2178050"/>
          <p14:tracePt t="23582" x="3111500" y="2197100"/>
          <p14:tracePt t="23598" x="3149600" y="2203450"/>
          <p14:tracePt t="23615" x="3206750" y="2241550"/>
          <p14:tracePt t="23632" x="3232150" y="2260600"/>
          <p14:tracePt t="23649" x="3282950" y="2305050"/>
          <p14:tracePt t="23666" x="3314700" y="2343150"/>
          <p14:tracePt t="23682" x="3340100" y="2374900"/>
          <p14:tracePt t="23698" x="3378200" y="2425700"/>
          <p14:tracePt t="23715" x="3397250" y="2457450"/>
          <p14:tracePt t="23732" x="3435350" y="2546350"/>
          <p14:tracePt t="23748" x="3454400" y="2603500"/>
          <p14:tracePt t="23765" x="3479800" y="2679700"/>
          <p14:tracePt t="23782" x="3486150" y="2717800"/>
          <p14:tracePt t="23798" x="3492500" y="2749550"/>
          <p14:tracePt t="23815" x="3505200" y="2800350"/>
          <p14:tracePt t="23832" x="3511550" y="2832100"/>
          <p14:tracePt t="23849" x="3511550" y="2876550"/>
          <p14:tracePt t="23866" x="3511550" y="2908300"/>
          <p14:tracePt t="23882" x="3511550" y="2971800"/>
          <p14:tracePt t="23898" x="3511550" y="3009900"/>
          <p14:tracePt t="23915" x="3511550" y="3048000"/>
          <p14:tracePt t="23932" x="3511550" y="3105150"/>
          <p14:tracePt t="23949" x="3511550" y="3136900"/>
          <p14:tracePt t="23965" x="3511550" y="3194050"/>
          <p14:tracePt t="23982" x="3511550" y="3232150"/>
          <p14:tracePt t="23999" x="3505200" y="3289300"/>
          <p14:tracePt t="24015" x="3492500" y="3340100"/>
          <p14:tracePt t="24032" x="3492500" y="3378200"/>
          <p14:tracePt t="24049" x="3486150" y="3429000"/>
          <p14:tracePt t="24066" x="3479800" y="3473450"/>
          <p14:tracePt t="24082" x="3467100" y="3524250"/>
          <p14:tracePt t="24098" x="3448050" y="3562350"/>
          <p14:tracePt t="24115" x="3441700" y="3606800"/>
          <p14:tracePt t="24132" x="3416300" y="3670300"/>
          <p14:tracePt t="24148" x="3397250" y="3714750"/>
          <p14:tracePt t="24165" x="3378200" y="3759200"/>
          <p14:tracePt t="24182" x="3365500" y="3778250"/>
          <p14:tracePt t="24198" x="3352800" y="3797300"/>
          <p14:tracePt t="24215" x="3352800" y="3803650"/>
          <p14:tracePt t="24232" x="3352800" y="3810000"/>
          <p14:tracePt t="24248" x="3346450" y="3816350"/>
          <p14:tracePt t="24265" x="3346450" y="3822700"/>
          <p14:tracePt t="24282" x="3333750" y="3835400"/>
          <p14:tracePt t="24298" x="3333750" y="3848100"/>
          <p14:tracePt t="24315" x="3327400" y="3867150"/>
          <p14:tracePt t="24332" x="3327400" y="3879850"/>
          <p14:tracePt t="24348" x="3327400" y="3886200"/>
          <p14:tracePt t="24365" x="3321050" y="3898900"/>
          <p14:tracePt t="24382" x="3314700" y="3917950"/>
          <p14:tracePt t="24399" x="3314700" y="3943350"/>
          <p14:tracePt t="24415" x="3308350" y="3956050"/>
          <p14:tracePt t="24432" x="3302000" y="3981450"/>
          <p14:tracePt t="24448" x="3302000" y="3994150"/>
          <p14:tracePt t="24465" x="3295650" y="4000500"/>
          <p14:tracePt t="24482" x="3295650" y="4006850"/>
          <p14:tracePt t="24498" x="3295650" y="4013200"/>
          <p14:tracePt t="24798" x="3295650" y="3981450"/>
          <p14:tracePt t="24805" x="3276600" y="3917950"/>
          <p14:tracePt t="24815" x="3270250" y="3860800"/>
          <p14:tracePt t="24832" x="3257550" y="3721100"/>
          <p14:tracePt t="24849" x="3225800" y="3492500"/>
          <p14:tracePt t="24865" x="3194050" y="3346450"/>
          <p14:tracePt t="24882" x="3155950" y="3111500"/>
          <p14:tracePt t="24898" x="3136900" y="2990850"/>
          <p14:tracePt t="24915" x="3105150" y="2863850"/>
          <p14:tracePt t="24932" x="3092450" y="2787650"/>
          <p14:tracePt t="24949" x="3060700" y="2705100"/>
          <p14:tracePt t="24965" x="3048000" y="2673350"/>
          <p14:tracePt t="24982" x="3009900" y="2571750"/>
          <p14:tracePt t="24998" x="2946400" y="2457450"/>
          <p14:tracePt t="25015" x="2908300" y="2406650"/>
          <p14:tracePt t="25032" x="2832100" y="2266950"/>
          <p14:tracePt t="25048" x="2800350" y="2228850"/>
          <p14:tracePt t="25066" x="2736850" y="2146300"/>
          <p14:tracePt t="25082" x="2692400" y="2114550"/>
          <p14:tracePt t="25098" x="2654300" y="2076450"/>
          <p14:tracePt t="25115" x="2584450" y="2012950"/>
          <p14:tracePt t="25132" x="2552700" y="1987550"/>
          <p14:tracePt t="25148" x="2514600" y="1949450"/>
          <p14:tracePt t="25165" x="2495550" y="1936750"/>
          <p14:tracePt t="25182" x="2482850" y="1930400"/>
          <p14:tracePt t="25198" x="2470150" y="1924050"/>
          <p14:tracePt t="25215" x="2463800" y="1917700"/>
          <p14:tracePt t="25248" x="2457450" y="1917700"/>
          <p14:tracePt t="25499" x="2495550" y="1898650"/>
          <p14:tracePt t="25506" x="2571750" y="1873250"/>
          <p14:tracePt t="25515" x="2667000" y="1847850"/>
          <p14:tracePt t="25532" x="2876550" y="1797050"/>
          <p14:tracePt t="25548" x="3162300" y="1752600"/>
          <p14:tracePt t="25565" x="3327400" y="1727200"/>
          <p14:tracePt t="25568" x="3390900" y="1720850"/>
          <p14:tracePt t="25582" x="3511550" y="1714500"/>
          <p14:tracePt t="25599" x="3606800" y="1708150"/>
          <p14:tracePt t="25615" x="3676650" y="1708150"/>
          <p14:tracePt t="25632" x="3727450" y="1708150"/>
          <p14:tracePt t="25648" x="3752850" y="1714500"/>
          <p14:tracePt t="25665" x="3784600" y="1714500"/>
          <p14:tracePt t="25682" x="3816350" y="1727200"/>
          <p14:tracePt t="25698" x="3854450" y="1746250"/>
          <p14:tracePt t="25715" x="3873500" y="1752600"/>
          <p14:tracePt t="25732" x="3892550" y="1758950"/>
          <p14:tracePt t="25748" x="3898900" y="1758950"/>
          <p14:tracePt t="25766" x="3911600" y="1771650"/>
          <p14:tracePt t="25782" x="3949700" y="1790700"/>
          <p14:tracePt t="25798" x="3987800" y="1828800"/>
          <p14:tracePt t="25815" x="4044950" y="1898650"/>
          <p14:tracePt t="25832" x="4083050" y="1962150"/>
          <p14:tracePt t="25848" x="4102100" y="2038350"/>
          <p14:tracePt t="25865" x="4114800" y="2165350"/>
          <p14:tracePt t="25882" x="4114800" y="2266950"/>
          <p14:tracePt t="25898" x="4114800" y="2444750"/>
          <p14:tracePt t="25915" x="4121150" y="2578100"/>
          <p14:tracePt t="25932" x="4127500" y="2762250"/>
          <p14:tracePt t="25948" x="4127500" y="2889250"/>
          <p14:tracePt t="25965" x="4108450" y="3009900"/>
          <p14:tracePt t="25982" x="4064000" y="3187700"/>
          <p14:tracePt t="25998" x="4032250" y="3282950"/>
          <p14:tracePt t="26015" x="3975100" y="3403600"/>
          <p14:tracePt t="26032" x="3937000" y="3486150"/>
          <p14:tracePt t="26049" x="3886200" y="3575050"/>
          <p14:tracePt t="26065" x="3860800" y="3600450"/>
          <p14:tracePt t="26359" x="3867150" y="3708400"/>
          <p14:tracePt t="26366" x="3892550" y="3848100"/>
          <p14:tracePt t="26373" x="3924300" y="3981450"/>
          <p14:tracePt t="26382" x="3937000" y="4095750"/>
          <p14:tracePt t="26399" x="3981450" y="4273550"/>
          <p14:tracePt t="26415" x="4057650" y="4502150"/>
          <p14:tracePt t="26432" x="4095750" y="4610100"/>
          <p14:tracePt t="26448" x="4133850" y="4679950"/>
          <p14:tracePt t="26465" x="4146550" y="4705350"/>
          <p14:tracePt t="26482" x="4165600" y="4724400"/>
          <p14:tracePt t="26499" x="4178300" y="4730750"/>
          <p14:tracePt t="26515" x="4210050" y="4737100"/>
          <p14:tracePt t="26532" x="4241800" y="4737100"/>
          <p14:tracePt t="26882" x="4368800" y="4749800"/>
          <p14:tracePt t="26889" x="4572000" y="4794250"/>
          <p14:tracePt t="26898" x="4718050" y="4819650"/>
          <p14:tracePt t="26916" x="5137150" y="4940300"/>
          <p14:tracePt t="26932" x="5372100" y="5003800"/>
          <p14:tracePt t="26949" x="5657850" y="5054600"/>
          <p14:tracePt t="26966" x="6146800" y="5156200"/>
          <p14:tracePt t="26982" x="6445250" y="5213350"/>
          <p14:tracePt t="26998" x="6642100" y="5245100"/>
          <p14:tracePt t="27281" x="6756400" y="5238750"/>
          <p14:tracePt t="27287" x="6908800" y="5226050"/>
          <p14:tracePt t="27298" x="7029450" y="5226050"/>
          <p14:tracePt t="27315" x="7264400" y="5213350"/>
          <p14:tracePt t="27332" x="7397750" y="5213350"/>
          <p14:tracePt t="27349" x="7639050" y="5238750"/>
          <p14:tracePt t="27365" x="7810500" y="5270500"/>
          <p14:tracePt t="27382" x="7962900" y="5308600"/>
          <p14:tracePt t="27398" x="8102600" y="5340350"/>
          <p14:tracePt t="27415" x="8134350" y="5346700"/>
          <p14:tracePt t="27432" x="8153400" y="5353050"/>
          <p14:tracePt t="27466" x="8159750" y="5353050"/>
          <p14:tracePt t="27487" x="8159750" y="5346700"/>
          <p14:tracePt t="27498" x="8153400" y="5346700"/>
          <p14:tracePt t="27515" x="8089900" y="5314950"/>
          <p14:tracePt t="27532" x="7905750" y="5276850"/>
          <p14:tracePt t="27548" x="7569200" y="5251450"/>
          <p14:tracePt t="27565" x="7442200" y="5251450"/>
          <p14:tracePt t="27582" x="7289800" y="5276850"/>
          <p14:tracePt t="27584" x="7175500" y="5321300"/>
          <p14:tracePt t="27598" x="6826250" y="5435600"/>
          <p14:tracePt t="27615" x="6496050" y="5543550"/>
          <p14:tracePt t="27632" x="6299200" y="5626100"/>
          <p14:tracePt t="27649" x="6235700" y="5664200"/>
          <p14:tracePt t="27665" x="6197600" y="5689600"/>
          <p14:tracePt t="27682" x="6184900" y="5702300"/>
          <p14:tracePt t="27698" x="6178550" y="5715000"/>
          <p14:tracePt t="27715" x="6178550" y="5746750"/>
          <p14:tracePt t="27732" x="6229350" y="5803900"/>
          <p14:tracePt t="27748" x="6388100" y="5911850"/>
          <p14:tracePt t="27765" x="6508750" y="5956300"/>
          <p14:tracePt t="27782" x="6648450" y="6007100"/>
          <p14:tracePt t="27798" x="6731000" y="6038850"/>
          <p14:tracePt t="27815" x="6813550" y="6064250"/>
          <p14:tracePt t="27832" x="6953250" y="6089650"/>
          <p14:tracePt t="27849" x="7054850" y="6089650"/>
          <p14:tracePt t="27865" x="7226300" y="6076950"/>
          <p14:tracePt t="27882" x="7340600" y="6051550"/>
          <p14:tracePt t="27899" x="7524750" y="5994400"/>
          <p14:tracePt t="27915" x="7613650" y="5949950"/>
          <p14:tracePt t="27932" x="7651750" y="5924550"/>
          <p14:tracePt t="28092" x="7581900" y="5911850"/>
          <p14:tracePt t="28099" x="7505700" y="5905500"/>
          <p14:tracePt t="28105" x="7435850" y="5899150"/>
          <p14:tracePt t="28115" x="7378700" y="5899150"/>
          <p14:tracePt t="28132" x="7251700" y="5918200"/>
          <p14:tracePt t="28148" x="7016750" y="5988050"/>
          <p14:tracePt t="28166" x="6845300" y="6064250"/>
          <p14:tracePt t="28182" x="6591300" y="6153150"/>
          <p14:tracePt t="28198" x="6451600" y="6191250"/>
          <p14:tracePt t="28215" x="6261100" y="6242050"/>
          <p14:tracePt t="28232" x="6165850" y="6267450"/>
          <p14:tracePt t="28249" x="6083300" y="6299200"/>
          <p14:tracePt t="28265" x="5962650" y="6343650"/>
          <p14:tracePt t="28282" x="5880100" y="6375400"/>
          <p14:tracePt t="28299" x="5746750" y="6426200"/>
          <p14:tracePt t="28315" x="5664200" y="6457950"/>
          <p14:tracePt t="28332" x="5562600" y="6477000"/>
          <p14:tracePt t="28348" x="5518150" y="6477000"/>
          <p14:tracePt t="28365" x="5480050" y="6470650"/>
          <p14:tracePt t="28382" x="5410200" y="6426200"/>
          <p14:tracePt t="28399" x="5359400" y="6343650"/>
          <p14:tracePt t="28415" x="5302250" y="6146800"/>
          <p14:tracePt t="28432" x="5289550" y="6096000"/>
          <p14:tracePt t="28449" x="5289550" y="6064250"/>
          <p14:tracePt t="35177" x="5289550" y="6051550"/>
          <p14:tracePt t="35183" x="5302250" y="6032500"/>
          <p14:tracePt t="35189" x="5327650" y="6013450"/>
          <p14:tracePt t="35198" x="5353050" y="5988050"/>
          <p14:tracePt t="35215" x="5429250" y="5937250"/>
          <p14:tracePt t="35232" x="5588000" y="5854700"/>
          <p14:tracePt t="35248" x="5695950" y="5810250"/>
          <p14:tracePt t="35265" x="5867400" y="5740400"/>
          <p14:tracePt t="35281" x="5981700" y="5708650"/>
          <p14:tracePt t="35299" x="6115050" y="5664200"/>
          <p14:tracePt t="35315" x="6203950" y="5626100"/>
          <p14:tracePt t="35332" x="6235700" y="5613400"/>
          <p14:tracePt t="35794" x="6242050" y="5613400"/>
          <p14:tracePt t="35801" x="6248400" y="5613400"/>
          <p14:tracePt t="35807" x="6254750" y="5613400"/>
          <p14:tracePt t="35815" x="6261100" y="5613400"/>
          <p14:tracePt t="35832" x="6267450" y="5613400"/>
          <p14:tracePt t="35848" x="6280150" y="5613400"/>
          <p14:tracePt t="35865" x="6286500" y="5613400"/>
          <p14:tracePt t="35883" x="6292850" y="5613400"/>
          <p14:tracePt t="35899" x="6299200" y="5613400"/>
          <p14:tracePt t="35932" x="6305550" y="5613400"/>
          <p14:tracePt t="35952" x="6311900" y="5613400"/>
          <p14:tracePt t="35980" x="6318250" y="5613400"/>
          <p14:tracePt t="35993" x="6324600" y="5613400"/>
          <p14:tracePt t="36000" x="6330950" y="5613400"/>
          <p14:tracePt t="36015" x="6356350" y="5613400"/>
          <p14:tracePt t="36032" x="6394450" y="5613400"/>
          <p14:tracePt t="36048" x="6451600" y="5613400"/>
          <p14:tracePt t="36065" x="6464300" y="5613400"/>
          <p14:tracePt t="36082" x="6483350" y="5613400"/>
          <p14:tracePt t="36098" x="6496050" y="5613400"/>
          <p14:tracePt t="36115" x="6502400" y="5613400"/>
          <p14:tracePt t="36132" x="6508750" y="5613400"/>
          <p14:tracePt t="36148" x="6515100" y="5613400"/>
          <p14:tracePt t="36165" x="6527800" y="5619750"/>
          <p14:tracePt t="36199" x="6534150" y="5619750"/>
          <p14:tracePt t="36215" x="6540500" y="5619750"/>
          <p14:tracePt t="36240" x="6546850" y="5619750"/>
          <p14:tracePt t="36248" x="6553200" y="5619750"/>
          <p14:tracePt t="36265" x="6559550" y="5626100"/>
          <p14:tracePt t="36282" x="6584950" y="5626100"/>
          <p14:tracePt t="36298" x="6604000" y="5632450"/>
          <p14:tracePt t="36315" x="6623050" y="5632450"/>
          <p14:tracePt t="36332" x="6642100" y="5632450"/>
          <p14:tracePt t="36348" x="6648450" y="5632450"/>
          <p14:tracePt t="36365" x="6661150" y="5632450"/>
          <p14:tracePt t="36383" x="6667500" y="5632450"/>
          <p14:tracePt t="36398" x="6673850" y="5632450"/>
          <p14:tracePt t="36415" x="6680200" y="5632450"/>
          <p14:tracePt t="36433" x="6686550" y="5632450"/>
          <p14:tracePt t="36474" x="6692900" y="5632450"/>
          <p14:tracePt t="36530" x="6699250" y="5632450"/>
          <p14:tracePt t="36536" x="6705600" y="5632450"/>
          <p14:tracePt t="36548" x="6711950" y="5638800"/>
          <p14:tracePt t="36565" x="6743700" y="5645150"/>
          <p14:tracePt t="36582" x="6794500" y="5664200"/>
          <p14:tracePt t="36599" x="6883400" y="5683250"/>
          <p14:tracePt t="36616" x="6927850" y="5695950"/>
          <p14:tracePt t="36632" x="6978650" y="5708650"/>
          <p14:tracePt t="36648" x="7004050" y="5715000"/>
          <p14:tracePt t="36665" x="7042150" y="5721350"/>
          <p14:tracePt t="36682" x="7124700" y="5734050"/>
          <p14:tracePt t="36698" x="7213600" y="5753100"/>
          <p14:tracePt t="36715" x="7353300" y="5778500"/>
          <p14:tracePt t="36731" x="7410450" y="5791200"/>
          <p14:tracePt t="36748" x="7435850" y="5797550"/>
          <p14:tracePt t="36765" x="7461250" y="5803900"/>
          <p14:tracePt t="36781" x="7467600" y="5803900"/>
          <p14:tracePt t="36798" x="7473950" y="5810250"/>
          <p14:tracePt t="36815" x="7486650" y="5816600"/>
          <p14:tracePt t="36832" x="7512050" y="5816600"/>
          <p14:tracePt t="36848" x="7531100" y="5816600"/>
          <p14:tracePt t="36865" x="7543800" y="5816600"/>
          <p14:tracePt t="36882" x="7600950" y="5816600"/>
          <p14:tracePt t="36899" x="7632700" y="5810250"/>
          <p14:tracePt t="36915" x="7658100" y="5803900"/>
          <p14:tracePt t="36932" x="7677150" y="5797550"/>
          <p14:tracePt t="36949" x="7740650" y="5772150"/>
          <p14:tracePt t="36965" x="7766050" y="5759450"/>
          <p14:tracePt t="36982" x="7791450" y="5746750"/>
          <p14:tracePt t="36998" x="7816850" y="5727700"/>
          <p14:tracePt t="37015" x="7835900" y="5715000"/>
          <p14:tracePt t="37032" x="7848600" y="5695950"/>
          <p14:tracePt t="37048" x="7854950" y="5676900"/>
          <p14:tracePt t="37065" x="7854950" y="5657850"/>
          <p14:tracePt t="37082" x="7854950" y="5638800"/>
          <p14:tracePt t="37098" x="7835900" y="5607050"/>
          <p14:tracePt t="37099" x="7823200" y="5594350"/>
          <p14:tracePt t="37115" x="7804150" y="5568950"/>
          <p14:tracePt t="37131" x="7791450" y="5556250"/>
          <p14:tracePt t="37148" x="7778750" y="5543550"/>
          <p14:tracePt t="37165" x="7772400" y="5537200"/>
          <p14:tracePt t="37182" x="7753350" y="5530850"/>
          <p14:tracePt t="37198" x="7740650" y="5518150"/>
          <p14:tracePt t="37215" x="7721600" y="5511800"/>
          <p14:tracePt t="37231" x="7677150" y="5499100"/>
          <p14:tracePt t="37248" x="7613650" y="5492750"/>
          <p14:tracePt t="37265" x="7493000" y="5486400"/>
          <p14:tracePt t="37282" x="7410450" y="5473700"/>
          <p14:tracePt t="37299" x="7219950" y="5467350"/>
          <p14:tracePt t="37315" x="7061200" y="5467350"/>
          <p14:tracePt t="37332" x="6908800" y="5467350"/>
          <p14:tracePt t="37348" x="6737350" y="5461000"/>
          <p14:tracePt t="37365" x="6667500" y="5454650"/>
          <p14:tracePt t="37383" x="6534150" y="5441950"/>
          <p14:tracePt t="37399" x="6413500" y="5422900"/>
          <p14:tracePt t="37415" x="6292850" y="5410200"/>
          <p14:tracePt t="37431" x="6140450" y="5384800"/>
          <p14:tracePt t="37450" x="6089650" y="5378450"/>
          <p14:tracePt t="37465" x="6013450" y="5365750"/>
          <p14:tracePt t="37482" x="5962650" y="5353050"/>
          <p14:tracePt t="37498" x="5924550" y="5353050"/>
          <p14:tracePt t="37515" x="5911850" y="5353050"/>
          <p14:tracePt t="38092" x="5905500" y="5353050"/>
          <p14:tracePt t="38097" x="5899150" y="5353050"/>
          <p14:tracePt t="38104" x="5886450" y="5353050"/>
          <p14:tracePt t="38118" x="5880100" y="5359400"/>
          <p14:tracePt t="38132" x="5867400" y="5359400"/>
          <p14:tracePt t="38148" x="5848350" y="5359400"/>
          <p14:tracePt t="38165" x="5829300" y="5365750"/>
          <p14:tracePt t="38181" x="5810250" y="5372100"/>
          <p14:tracePt t="38198" x="5784850" y="5372100"/>
          <p14:tracePt t="38215" x="5759450" y="5384800"/>
          <p14:tracePt t="38232" x="5746750" y="5384800"/>
          <p14:tracePt t="38248" x="5734050" y="5391150"/>
          <p14:tracePt t="38265" x="5721350" y="5391150"/>
          <p14:tracePt t="38282" x="5715000" y="5391150"/>
          <p14:tracePt t="38298" x="5708650" y="5397500"/>
          <p14:tracePt t="38315" x="5702300" y="5397500"/>
          <p14:tracePt t="38331" x="5695950" y="5397500"/>
          <p14:tracePt t="38365" x="5689600" y="5397500"/>
          <p14:tracePt t="38382" x="5683250" y="5397500"/>
          <p14:tracePt t="38606" x="5689600" y="5397500"/>
          <p14:tracePt t="38736" x="5683250" y="5397500"/>
          <p14:tracePt t="38744" x="5676900" y="5397500"/>
          <p14:tracePt t="38750" x="5657850" y="5391150"/>
          <p14:tracePt t="38765" x="5568950" y="5372100"/>
          <p14:tracePt t="38781" x="5511800" y="5353050"/>
          <p14:tracePt t="38798" x="5410200" y="5314950"/>
          <p14:tracePt t="38815" x="4927600" y="5067300"/>
          <p14:tracePt t="38832" x="4762500" y="4921250"/>
          <p14:tracePt t="38848" x="4699000" y="4857750"/>
          <p14:tracePt t="38865" x="4660900" y="4806950"/>
          <p14:tracePt t="38881" x="4622800" y="4737100"/>
          <p14:tracePt t="38898" x="4610100" y="4699000"/>
          <p14:tracePt t="38915" x="4603750" y="4673600"/>
          <p14:tracePt t="38931" x="4597400" y="4660900"/>
          <p14:tracePt t="38948" x="4597400" y="4654550"/>
          <p14:tracePt t="39459" x="4591050" y="4648200"/>
          <p14:tracePt t="39465" x="4584700" y="4641850"/>
          <p14:tracePt t="39472" x="4572000" y="4629150"/>
          <p14:tracePt t="39481" x="4552950" y="4616450"/>
          <p14:tracePt t="39498" x="4527550" y="4584700"/>
          <p14:tracePt t="39515" x="4476750" y="4540250"/>
          <p14:tracePt t="39531" x="4425950" y="4483100"/>
          <p14:tracePt t="39548" x="4375150" y="4432300"/>
          <p14:tracePt t="39565" x="4337050" y="4387850"/>
          <p14:tracePt t="39582" x="4292600" y="4311650"/>
          <p14:tracePt t="39598" x="4279900" y="4286250"/>
          <p14:tracePt t="39615" x="4267200" y="4254500"/>
          <p14:tracePt t="39616" x="4260850" y="4235450"/>
          <p14:tracePt t="39631" x="4254500" y="4216400"/>
          <p14:tracePt t="39648" x="4254500" y="4203700"/>
          <p14:tracePt t="39665" x="4254500" y="4191000"/>
          <p14:tracePt t="39682" x="4254500" y="4184650"/>
          <p14:tracePt t="39699" x="4254500" y="4178300"/>
          <p14:tracePt t="39716" x="4254500" y="4171950"/>
          <p14:tracePt t="39734" x="4254500" y="4165600"/>
          <p14:tracePt t="39761" x="4254500" y="4159250"/>
          <p14:tracePt t="40669" x="4254500" y="4152900"/>
          <p14:tracePt t="40682" x="4260850" y="4152900"/>
          <p14:tracePt t="40690" x="4260850" y="4146550"/>
          <p14:tracePt t="41308" x="4260850" y="4140200"/>
          <p14:tracePt t="41316" x="4267200" y="4140200"/>
          <p14:tracePt t="41343" x="4273550" y="4140200"/>
          <p14:tracePt t="41549" x="4279900" y="4140200"/>
          <p14:tracePt t="41611" x="4286250" y="4140200"/>
          <p14:tracePt t="41624" x="4298950" y="4140200"/>
          <p14:tracePt t="41631" x="4305300" y="4140200"/>
          <p14:tracePt t="41638" x="4311650" y="4133850"/>
          <p14:tracePt t="41652" x="4318000" y="4127500"/>
          <p14:tracePt t="41665" x="4324350" y="4127500"/>
          <p14:tracePt t="41681" x="4337050" y="4127500"/>
          <p14:tracePt t="41700" x="4343400" y="4127500"/>
          <p14:tracePt t="41731" x="4349750" y="4127500"/>
          <p14:tracePt t="41755" x="4356100" y="4127500"/>
          <p14:tracePt t="41837" x="4362450" y="4127500"/>
          <p14:tracePt t="41844" x="4362450" y="4121150"/>
          <p14:tracePt t="44789" x="4362450" y="4114800"/>
          <p14:tracePt t="44802" x="4368800" y="4114800"/>
          <p14:tracePt t="44822" x="4375150" y="4114800"/>
          <p14:tracePt t="44829" x="4375150" y="4108450"/>
          <p14:tracePt t="44836" x="4387850" y="4102100"/>
          <p14:tracePt t="44848" x="4394200" y="4102100"/>
          <p14:tracePt t="44865" x="4419600" y="4095750"/>
          <p14:tracePt t="44881" x="4438650" y="4083050"/>
          <p14:tracePt t="44898" x="4457700" y="4076700"/>
          <p14:tracePt t="44915" x="4470400" y="4070350"/>
          <p14:tracePt t="44932" x="4483100" y="4070350"/>
          <p14:tracePt t="44948" x="4502150" y="4064000"/>
          <p14:tracePt t="44965" x="4533900" y="4064000"/>
          <p14:tracePt t="44981" x="4578350" y="4064000"/>
          <p14:tracePt t="44998" x="4616450" y="4064000"/>
          <p14:tracePt t="45015" x="4673600" y="4064000"/>
          <p14:tracePt t="45031" x="4711700" y="4064000"/>
          <p14:tracePt t="45048" x="4756150" y="4064000"/>
          <p14:tracePt t="45065" x="4781550" y="4070350"/>
          <p14:tracePt t="45081" x="4813300" y="4076700"/>
          <p14:tracePt t="45098" x="4857750" y="4083050"/>
          <p14:tracePt t="45115" x="4889500" y="4083050"/>
          <p14:tracePt t="45131" x="4914900" y="4083050"/>
          <p14:tracePt t="45148" x="4921250" y="4083050"/>
          <p14:tracePt t="45165" x="4933950" y="4083050"/>
          <p14:tracePt t="45181" x="4940300" y="4083050"/>
          <p14:tracePt t="45198" x="4946650" y="4083050"/>
          <p14:tracePt t="45231" x="4953000" y="4083050"/>
          <p14:tracePt t="45248" x="4959350" y="4083050"/>
          <p14:tracePt t="45620" x="4965700" y="4083050"/>
          <p14:tracePt t="45627" x="4972050" y="4083050"/>
          <p14:tracePt t="45633" x="4972050" y="4089400"/>
          <p14:tracePt t="45648" x="4978400" y="4095750"/>
          <p14:tracePt t="45665" x="4984750" y="4102100"/>
          <p14:tracePt t="45681" x="4991100" y="4102100"/>
          <p14:tracePt t="45698" x="4991100" y="4108450"/>
          <p14:tracePt t="45716" x="4991100" y="4114800"/>
          <p14:tracePt t="45731" x="4991100" y="4121150"/>
          <p14:tracePt t="45748" x="4991100" y="4133850"/>
          <p14:tracePt t="45765" x="4991100" y="4171950"/>
          <p14:tracePt t="45781" x="4991100" y="4191000"/>
          <p14:tracePt t="45798" x="4984750" y="4216400"/>
          <p14:tracePt t="45815" x="4984750" y="4267200"/>
          <p14:tracePt t="45831" x="4978400" y="4305300"/>
          <p14:tracePt t="45848" x="4965700" y="4356100"/>
          <p14:tracePt t="45865" x="4959350" y="4375150"/>
          <p14:tracePt t="45881" x="4946650" y="4413250"/>
          <p14:tracePt t="45898" x="4940300" y="4432300"/>
          <p14:tracePt t="45915" x="4940300" y="4445000"/>
          <p14:tracePt t="45931" x="4927600" y="4457700"/>
          <p14:tracePt t="45948" x="4921250" y="4464050"/>
          <p14:tracePt t="45965" x="4908550" y="4483100"/>
          <p14:tracePt t="45981" x="4895850" y="4502150"/>
          <p14:tracePt t="45999" x="4864100" y="4527550"/>
          <p14:tracePt t="46015" x="4845050" y="4533900"/>
          <p14:tracePt t="46031" x="4819650" y="4546600"/>
          <p14:tracePt t="46048" x="4781550" y="4565650"/>
          <p14:tracePt t="46065" x="4756150" y="4572000"/>
          <p14:tracePt t="46081" x="4679950" y="4591050"/>
          <p14:tracePt t="46098" x="4616450" y="4603750"/>
          <p14:tracePt t="46115" x="4540250" y="4610100"/>
          <p14:tracePt t="46131" x="4476750" y="4610100"/>
          <p14:tracePt t="46148" x="4457700" y="4610100"/>
          <p14:tracePt t="46165" x="4445000" y="4610100"/>
          <p14:tracePt t="46181" x="4432300" y="4610100"/>
          <p14:tracePt t="46198" x="4394200" y="4603750"/>
          <p14:tracePt t="46215" x="4362450" y="4591050"/>
          <p14:tracePt t="46231" x="4330700" y="4584700"/>
          <p14:tracePt t="46248" x="4267200" y="4565650"/>
          <p14:tracePt t="46265" x="4235450" y="4559300"/>
          <p14:tracePt t="46281" x="4216400" y="4552950"/>
          <p14:tracePt t="46298" x="4203700" y="4552950"/>
          <p14:tracePt t="46315" x="4191000" y="4546600"/>
          <p14:tracePt t="46331" x="4191000" y="4540250"/>
          <p14:tracePt t="46365" x="4184650" y="4533900"/>
          <p14:tracePt t="46381" x="4178300" y="4533900"/>
          <p14:tracePt t="46398" x="4171950" y="4527550"/>
          <p14:tracePt t="46415" x="4171950" y="4521200"/>
          <p14:tracePt t="47065" x="4165600" y="4521200"/>
          <p14:tracePt t="47072" x="4152900" y="4521200"/>
          <p14:tracePt t="47082" x="4133850" y="4514850"/>
          <p14:tracePt t="47098" x="4108450" y="4508500"/>
          <p14:tracePt t="47115" x="4083050" y="4508500"/>
          <p14:tracePt t="47131" x="4076700" y="4502150"/>
          <p14:tracePt t="47148" x="4064000" y="4502150"/>
          <p14:tracePt t="47182" x="4057650" y="4495800"/>
          <p14:tracePt t="47198" x="4051300" y="4495800"/>
          <p14:tracePt t="47313" x="4051300" y="4489450"/>
          <p14:tracePt t="47506" x="4057650" y="4489450"/>
          <p14:tracePt t="48276" x="4095750" y="4508500"/>
          <p14:tracePt t="48282" x="4165600" y="4546600"/>
          <p14:tracePt t="48289" x="4229100" y="4584700"/>
          <p14:tracePt t="48298" x="4286250" y="4629150"/>
          <p14:tracePt t="48315" x="4387850" y="4699000"/>
          <p14:tracePt t="48331" x="4540250" y="4813300"/>
          <p14:tracePt t="48348" x="4629150" y="4864100"/>
          <p14:tracePt t="48365" x="4705350" y="4933950"/>
          <p14:tracePt t="48381" x="4749800" y="4972050"/>
          <p14:tracePt t="48398" x="4800600" y="5022850"/>
          <p14:tracePt t="48416" x="4826000" y="5041900"/>
          <p14:tracePt t="48432" x="4838700" y="5054600"/>
          <p14:tracePt t="48448" x="4845050" y="5067300"/>
          <p14:tracePt t="49107" x="4870450" y="5067300"/>
          <p14:tracePt t="49114" x="4946650" y="5067300"/>
          <p14:tracePt t="49121" x="5054600" y="5067300"/>
          <p14:tracePt t="49131" x="5156200" y="5067300"/>
          <p14:tracePt t="49148" x="5480050" y="5067300"/>
          <p14:tracePt t="49165" x="5619750" y="5067300"/>
          <p14:tracePt t="49181" x="5753100" y="5067300"/>
          <p14:tracePt t="49198" x="5899150" y="5067300"/>
          <p14:tracePt t="49215" x="5969000" y="5067300"/>
          <p14:tracePt t="49231" x="6108700" y="5060950"/>
          <p14:tracePt t="49248" x="6242050" y="5041900"/>
          <p14:tracePt t="49265" x="6432550" y="4997450"/>
          <p14:tracePt t="49281" x="6521450" y="4978400"/>
          <p14:tracePt t="49298" x="6578600" y="4965700"/>
          <p14:tracePt t="49315" x="6597650" y="4959350"/>
          <p14:tracePt t="49596" x="6642100" y="4953000"/>
          <p14:tracePt t="49602" x="6711950" y="4940300"/>
          <p14:tracePt t="49615" x="6877050" y="4908550"/>
          <p14:tracePt t="49631" x="7010400" y="4895850"/>
          <p14:tracePt t="49648" x="7131050" y="4889500"/>
          <p14:tracePt t="49665" x="7251700" y="4889500"/>
          <p14:tracePt t="49681" x="7296150" y="4889500"/>
          <p14:tracePt t="49698" x="7340600" y="4889500"/>
          <p14:tracePt t="49715" x="7410450" y="4895850"/>
          <p14:tracePt t="49731" x="7454900" y="4902200"/>
          <p14:tracePt t="49748" x="7493000" y="4908550"/>
          <p14:tracePt t="49765" x="7518400" y="4914900"/>
          <p14:tracePt t="49781" x="7562850" y="4933950"/>
          <p14:tracePt t="49798" x="7588250" y="4933950"/>
          <p14:tracePt t="49816" x="7632700" y="4953000"/>
          <p14:tracePt t="49831" x="7658100" y="4965700"/>
          <p14:tracePt t="49848" x="7683500" y="4978400"/>
          <p14:tracePt t="49864" x="7715250" y="4997450"/>
          <p14:tracePt t="49881" x="7727950" y="5003800"/>
          <p14:tracePt t="49898" x="7747000" y="5022850"/>
          <p14:tracePt t="49915" x="7753350" y="5035550"/>
          <p14:tracePt t="49931" x="7759700" y="5111750"/>
          <p14:tracePt t="49948" x="7747000" y="5194300"/>
          <p14:tracePt t="49965" x="7727950" y="5257800"/>
          <p14:tracePt t="49981" x="7689850" y="5321300"/>
          <p14:tracePt t="49998" x="7645400" y="5372100"/>
          <p14:tracePt t="50015" x="7594600" y="5422900"/>
          <p14:tracePt t="50031" x="7550150" y="5454650"/>
          <p14:tracePt t="50049" x="7467600" y="5499100"/>
          <p14:tracePt t="50065" x="7372350" y="5524500"/>
          <p14:tracePt t="50081" x="7270750" y="5537200"/>
          <p14:tracePt t="50098" x="7118350" y="5537200"/>
          <p14:tracePt t="50115" x="7029450" y="5537200"/>
          <p14:tracePt t="50131" x="6940550" y="5530850"/>
          <p14:tracePt t="50148" x="6902450" y="5524500"/>
          <p14:tracePt t="50165" x="6864350" y="5518150"/>
          <p14:tracePt t="50181" x="6781800" y="5505450"/>
          <p14:tracePt t="50199" x="6705600" y="5492750"/>
          <p14:tracePt t="50215" x="6616700" y="5486400"/>
          <p14:tracePt t="50231" x="6584950" y="5480050"/>
          <p14:tracePt t="50248" x="6572250" y="5473700"/>
          <p14:tracePt t="50265" x="6565900" y="5473700"/>
          <p14:tracePt t="50281" x="6553200" y="5473700"/>
          <p14:tracePt t="50298" x="6521450" y="5461000"/>
          <p14:tracePt t="50315" x="6388100" y="5416550"/>
          <p14:tracePt t="50331" x="6178550" y="5340350"/>
          <p14:tracePt t="50348" x="6127750" y="5314950"/>
          <p14:tracePt t="50365" x="6096000" y="5302250"/>
          <p14:tracePt t="50381" x="6089650" y="5302250"/>
          <p14:tracePt t="50398" x="6083300" y="5295900"/>
          <p14:tracePt t="50415" x="6070600" y="5289550"/>
          <p14:tracePt t="50431" x="6064250" y="5283200"/>
          <p14:tracePt t="50448" x="6038850" y="5264150"/>
          <p14:tracePt t="50465" x="6026150" y="5251450"/>
          <p14:tracePt t="50482" x="6013450" y="5245100"/>
          <p14:tracePt t="50498" x="6007100" y="5238750"/>
          <p14:tracePt t="50515" x="6000750" y="5232400"/>
          <p14:tracePt t="50531" x="5981700" y="5219700"/>
          <p14:tracePt t="50548" x="5975350" y="5207000"/>
          <p14:tracePt t="50565" x="5949950" y="5175250"/>
          <p14:tracePt t="50581" x="5937250" y="5130800"/>
          <p14:tracePt t="50599" x="5918200" y="5092700"/>
          <p14:tracePt t="50615" x="5911850" y="5080000"/>
          <p14:tracePt t="50631" x="5911850" y="5073650"/>
          <p14:tracePt t="50633" x="5911850" y="5067300"/>
          <p14:tracePt t="50648" x="5911850" y="5054600"/>
          <p14:tracePt t="50665" x="5911850" y="5048250"/>
          <p14:tracePt t="50681" x="5911850" y="5022850"/>
          <p14:tracePt t="50698" x="5924550" y="4991100"/>
          <p14:tracePt t="50715" x="5969000" y="4933950"/>
          <p14:tracePt t="50731" x="6070600" y="4813300"/>
          <p14:tracePt t="50748" x="6140450" y="4756150"/>
          <p14:tracePt t="50764" x="6235700" y="4718050"/>
          <p14:tracePt t="50781" x="6299200" y="4699000"/>
          <p14:tracePt t="50798" x="6407150" y="4692650"/>
          <p14:tracePt t="50815" x="6483350" y="4692650"/>
          <p14:tracePt t="50832" x="6559550" y="4692650"/>
          <p14:tracePt t="50848" x="6673850" y="4705350"/>
          <p14:tracePt t="50865" x="6775450" y="4711700"/>
          <p14:tracePt t="50881" x="6915150" y="4730750"/>
          <p14:tracePt t="50898" x="6978650" y="4743450"/>
          <p14:tracePt t="50915" x="7054850" y="4749800"/>
          <p14:tracePt t="50931" x="7105650" y="4762500"/>
          <p14:tracePt t="50948" x="7162800" y="4775200"/>
          <p14:tracePt t="50964" x="7270750" y="4800600"/>
          <p14:tracePt t="50981" x="7359650" y="4819650"/>
          <p14:tracePt t="50998" x="7493000" y="4845050"/>
          <p14:tracePt t="51015" x="7556500" y="4857750"/>
          <p14:tracePt t="51032" x="7607300" y="4864100"/>
          <p14:tracePt t="51048" x="7620000" y="4870450"/>
          <p14:tracePt t="51065" x="7626350" y="4870450"/>
          <p14:tracePt t="51081" x="7639050" y="4870450"/>
          <p14:tracePt t="51115" x="7645400" y="4870450"/>
          <p14:tracePt t="51131" x="7651750" y="4870450"/>
          <p14:tracePt t="51479" x="7651750" y="4883150"/>
          <p14:tracePt t="51486" x="7651750" y="4908550"/>
          <p14:tracePt t="51498" x="7658100" y="4927600"/>
          <p14:tracePt t="51515" x="7664450" y="4991100"/>
          <p14:tracePt t="51531" x="7670800" y="5016500"/>
          <p14:tracePt t="51548" x="7670800" y="5041900"/>
          <p14:tracePt t="51565" x="7670800" y="5067300"/>
          <p14:tracePt t="51582" x="7664450" y="5111750"/>
          <p14:tracePt t="51598" x="7658100" y="5143500"/>
          <p14:tracePt t="51615" x="7651750" y="5175250"/>
          <p14:tracePt t="51631" x="7639050" y="5200650"/>
          <p14:tracePt t="51648" x="7632700" y="5219700"/>
          <p14:tracePt t="51665" x="7613650" y="5238750"/>
          <p14:tracePt t="51681" x="7600950" y="5257800"/>
          <p14:tracePt t="51698" x="7581900" y="5270500"/>
          <p14:tracePt t="51714" x="7543800" y="5302250"/>
          <p14:tracePt t="51731" x="7512050" y="5314950"/>
          <p14:tracePt t="51748" x="7486650" y="5327650"/>
          <p14:tracePt t="51765" x="7467600" y="5334000"/>
          <p14:tracePt t="51781" x="7448550" y="5334000"/>
          <p14:tracePt t="51798" x="7410450" y="5353050"/>
          <p14:tracePt t="51815" x="7385050" y="5353050"/>
          <p14:tracePt t="51831" x="7359650" y="5365750"/>
          <p14:tracePt t="51848" x="7346950" y="5365750"/>
          <p14:tracePt t="51865" x="7321550" y="5372100"/>
          <p14:tracePt t="51881" x="7289800" y="5372100"/>
          <p14:tracePt t="51898" x="7251700" y="5378450"/>
          <p14:tracePt t="51915" x="7219950" y="5384800"/>
          <p14:tracePt t="51931" x="7200900" y="5384800"/>
          <p14:tracePt t="51948" x="7188200" y="5384800"/>
          <p14:tracePt t="51965" x="7181850" y="5384800"/>
          <p14:tracePt t="51981" x="7169150" y="5384800"/>
          <p14:tracePt t="51998" x="7131050" y="5384800"/>
          <p14:tracePt t="52015" x="7080250" y="5384800"/>
          <p14:tracePt t="52031" x="7029450" y="5384800"/>
          <p14:tracePt t="52048" x="7016750" y="5384800"/>
          <p14:tracePt t="52065" x="7004050" y="5384800"/>
          <p14:tracePt t="52081" x="6997700" y="5384800"/>
          <p14:tracePt t="52098" x="6978650" y="5378450"/>
          <p14:tracePt t="52114" x="6940550" y="5372100"/>
          <p14:tracePt t="52131" x="6858000" y="5353050"/>
          <p14:tracePt t="52148" x="6737350" y="5327650"/>
          <p14:tracePt t="52165" x="6705600" y="5321300"/>
          <p14:tracePt t="52181" x="6686550" y="5314950"/>
          <p14:tracePt t="52198" x="6673850" y="5308600"/>
          <p14:tracePt t="52215" x="6661150" y="5308600"/>
          <p14:tracePt t="52231" x="6623050" y="5295900"/>
          <p14:tracePt t="52248" x="6565900" y="5289550"/>
          <p14:tracePt t="52264" x="6451600" y="5264150"/>
          <p14:tracePt t="52281" x="6388100" y="5251450"/>
          <p14:tracePt t="52298" x="6330950" y="5245100"/>
          <p14:tracePt t="52315" x="6311900" y="5238750"/>
          <p14:tracePt t="52331" x="6299200" y="5238750"/>
          <p14:tracePt t="52348" x="6280150" y="5226050"/>
          <p14:tracePt t="52365" x="6261100" y="5219700"/>
          <p14:tracePt t="52381" x="6223000" y="5213350"/>
          <p14:tracePt t="52398" x="6197600" y="5200650"/>
          <p14:tracePt t="52414" x="6178550" y="5194300"/>
          <p14:tracePt t="52431" x="6159500" y="5194300"/>
          <p14:tracePt t="52448" x="6146800" y="5194300"/>
          <p14:tracePt t="52464" x="6115050" y="5194300"/>
          <p14:tracePt t="52481" x="6096000" y="5194300"/>
          <p14:tracePt t="52498" x="6070600" y="5207000"/>
          <p14:tracePt t="52515" x="6038850" y="5219700"/>
          <p14:tracePt t="52532" x="6000750" y="5257800"/>
          <p14:tracePt t="52548" x="5988050" y="5270500"/>
          <p14:tracePt t="52565" x="5975350" y="5283200"/>
          <p14:tracePt t="52581" x="5962650" y="5289550"/>
          <p14:tracePt t="52598" x="5949950" y="5289550"/>
          <p14:tracePt t="52897" x="5949950" y="5276850"/>
          <p14:tracePt t="52903" x="5949950" y="5264150"/>
          <p14:tracePt t="52914" x="5956300" y="5257800"/>
          <p14:tracePt t="52931" x="5969000" y="5238750"/>
          <p14:tracePt t="52949" x="5969000" y="5226050"/>
          <p14:tracePt t="52965" x="5975350" y="5219700"/>
          <p14:tracePt t="52981" x="5981700" y="5213350"/>
          <p14:tracePt t="52998" x="5988050" y="5207000"/>
          <p14:tracePt t="53015" x="6007100" y="5187950"/>
          <p14:tracePt t="53031" x="6038850" y="5162550"/>
          <p14:tracePt t="53048" x="6115050" y="5111750"/>
          <p14:tracePt t="53065" x="6153150" y="5080000"/>
          <p14:tracePt t="53081" x="6184900" y="5067300"/>
          <p14:tracePt t="53098" x="6191250" y="5060950"/>
          <p14:tracePt t="53115" x="6203950" y="5060950"/>
          <p14:tracePt t="53131" x="6229350" y="5054600"/>
          <p14:tracePt t="53148" x="6267450" y="5048250"/>
          <p14:tracePt t="53164" x="6369050" y="5035550"/>
          <p14:tracePt t="53181" x="6407150" y="5029200"/>
          <p14:tracePt t="53199" x="6438900" y="5029200"/>
          <p14:tracePt t="53215" x="6451600" y="5029200"/>
          <p14:tracePt t="53231" x="6457950" y="5029200"/>
          <p14:tracePt t="53248" x="6470650" y="5029200"/>
          <p14:tracePt t="53265" x="6502400" y="5029200"/>
          <p14:tracePt t="53281" x="6623050" y="5029200"/>
          <p14:tracePt t="53298" x="6692900" y="5029200"/>
          <p14:tracePt t="53315" x="6731000" y="5029200"/>
          <p14:tracePt t="53331" x="6737350" y="5029200"/>
          <p14:tracePt t="53348" x="6750050" y="5029200"/>
          <p14:tracePt t="53364" x="6756400" y="5029200"/>
          <p14:tracePt t="53381" x="6762750" y="5029200"/>
          <p14:tracePt t="53415" x="6775450" y="5029200"/>
          <p14:tracePt t="53432" x="6819900" y="5029200"/>
          <p14:tracePt t="53448" x="6858000" y="5029200"/>
          <p14:tracePt t="53465" x="6902450" y="5022850"/>
          <p14:tracePt t="53481" x="6953250" y="5016500"/>
          <p14:tracePt t="53498" x="6965950" y="5016500"/>
          <p14:tracePt t="53515" x="6978650" y="5016500"/>
          <p14:tracePt t="53531" x="6985000" y="5016500"/>
          <p14:tracePt t="53548" x="6991350" y="5016500"/>
          <p14:tracePt t="53565" x="7004050" y="5016500"/>
          <p14:tracePt t="53581" x="7035800" y="5016500"/>
          <p14:tracePt t="53598" x="7124700" y="5016500"/>
          <p14:tracePt t="53615" x="7181850" y="5016500"/>
          <p14:tracePt t="53631" x="7245350" y="5029200"/>
          <p14:tracePt t="53648" x="7264400" y="5029200"/>
          <p14:tracePt t="53665" x="7277100" y="5029200"/>
          <p14:tracePt t="53681" x="7283450" y="5035550"/>
          <p14:tracePt t="53955" x="7296150" y="5035550"/>
          <p14:tracePt t="53962" x="7334250" y="5054600"/>
          <p14:tracePt t="53968" x="7372350" y="5073650"/>
          <p14:tracePt t="53981" x="7410450" y="5099050"/>
          <p14:tracePt t="53998" x="7493000" y="5156200"/>
          <p14:tracePt t="54015" x="7531100" y="5194300"/>
          <p14:tracePt t="54031" x="7569200" y="5232400"/>
          <p14:tracePt t="54048" x="7581900" y="5251450"/>
          <p14:tracePt t="54065" x="7594600" y="5264150"/>
          <p14:tracePt t="54081" x="7594600" y="5276850"/>
          <p14:tracePt t="54098" x="7600950" y="5283200"/>
          <p14:tracePt t="54114" x="7600950" y="5295900"/>
          <p14:tracePt t="54131" x="7607300" y="5314950"/>
          <p14:tracePt t="54149" x="7607300" y="5346700"/>
          <p14:tracePt t="54165" x="7607300" y="5365750"/>
          <p14:tracePt t="54181" x="7607300" y="5384800"/>
          <p14:tracePt t="54198" x="7607300" y="5403850"/>
          <p14:tracePt t="54215" x="7607300" y="5422900"/>
          <p14:tracePt t="54231" x="7600950" y="5435600"/>
          <p14:tracePt t="54248" x="7600950" y="5448300"/>
          <p14:tracePt t="54265" x="7581900" y="5461000"/>
          <p14:tracePt t="54281" x="7562850" y="5473700"/>
          <p14:tracePt t="54298" x="7537450" y="5492750"/>
          <p14:tracePt t="54315" x="7473950" y="5511800"/>
          <p14:tracePt t="54331" x="7435850" y="5530850"/>
          <p14:tracePt t="54348" x="7404100" y="5537200"/>
          <p14:tracePt t="54365" x="7366000" y="5549900"/>
          <p14:tracePt t="54382" x="7296150" y="5556250"/>
          <p14:tracePt t="54398" x="7232650" y="5556250"/>
          <p14:tracePt t="54415" x="7150100" y="5556250"/>
          <p14:tracePt t="54432" x="6972300" y="5556250"/>
          <p14:tracePt t="54448" x="6851650" y="5549900"/>
          <p14:tracePt t="54464" x="6699250" y="5530850"/>
          <p14:tracePt t="54481" x="6591300" y="5518150"/>
          <p14:tracePt t="54498" x="6502400" y="5492750"/>
          <p14:tracePt t="54515" x="6407150" y="5467350"/>
          <p14:tracePt t="54531" x="6362700" y="5454650"/>
          <p14:tracePt t="54548" x="6318250" y="5441950"/>
          <p14:tracePt t="54565" x="6311900" y="5435600"/>
          <p14:tracePt t="54581" x="6299200" y="5435600"/>
          <p14:tracePt t="54598" x="6292850" y="5429250"/>
          <p14:tracePt t="54615" x="6292850" y="5422900"/>
          <p14:tracePt t="54884" x="6286500" y="5422900"/>
          <p14:tracePt t="54890" x="6273800" y="5422900"/>
          <p14:tracePt t="54898" x="6261100" y="5422900"/>
          <p14:tracePt t="54915" x="6216650" y="5422900"/>
          <p14:tracePt t="54932" x="6146800" y="5422900"/>
          <p14:tracePt t="54948" x="6121400" y="5422900"/>
          <p14:tracePt t="54965" x="6102350" y="5422900"/>
          <p14:tracePt t="54981" x="6070600" y="5422900"/>
          <p14:tracePt t="54998" x="6032500" y="5422900"/>
          <p14:tracePt t="55015" x="5937250" y="5416550"/>
          <p14:tracePt t="55031" x="5867400" y="5397500"/>
          <p14:tracePt t="55048" x="5829300" y="5391150"/>
          <p14:tracePt t="55065" x="5816600" y="5384800"/>
          <p14:tracePt t="55081" x="5803900" y="5384800"/>
          <p14:tracePt t="55098" x="5797550" y="5378450"/>
          <p14:tracePt t="55115" x="5784850" y="5372100"/>
          <p14:tracePt t="55132" x="5765800" y="5353050"/>
          <p14:tracePt t="55148" x="5753100" y="5346700"/>
          <p14:tracePt t="55165" x="5746750" y="5340350"/>
          <p14:tracePt t="55181" x="5740400" y="5334000"/>
          <p14:tracePt t="55198" x="5734050" y="5327650"/>
          <p14:tracePt t="55231" x="5727700" y="5321300"/>
          <p14:tracePt t="55248" x="5727700" y="5314950"/>
          <p14:tracePt t="55265" x="5721350" y="5302250"/>
          <p14:tracePt t="55281" x="5721350" y="5289550"/>
          <p14:tracePt t="55298" x="5715000" y="5283200"/>
          <p14:tracePt t="55315" x="5708650" y="5276850"/>
          <p14:tracePt t="55331" x="5708650" y="5264150"/>
          <p14:tracePt t="55348" x="5702300" y="5264150"/>
          <p14:tracePt t="55364" x="5702300" y="5251450"/>
          <p14:tracePt t="55381" x="5695950" y="5238750"/>
          <p14:tracePt t="55398" x="5695950" y="5232400"/>
          <p14:tracePt t="55415" x="5695950" y="5226050"/>
          <p14:tracePt t="55432" x="5695950" y="5219700"/>
          <p14:tracePt t="55448" x="5695950" y="5213350"/>
          <p14:tracePt t="55481" x="5695950" y="5207000"/>
          <p14:tracePt t="55502" x="5695950" y="5200650"/>
          <p14:tracePt t="55537" x="5702300" y="5200650"/>
          <p14:tracePt t="55564" x="5708650" y="5200650"/>
          <p14:tracePt t="55585" x="5715000" y="5200650"/>
          <p14:tracePt t="55599" x="5715000" y="5194300"/>
          <p14:tracePt t="55619" x="5721350" y="5187950"/>
          <p14:tracePt t="55634" x="5727700" y="5187950"/>
          <p14:tracePt t="55640" x="5734050" y="5181600"/>
          <p14:tracePt t="55648" x="5746750" y="5162550"/>
          <p14:tracePt t="55665" x="5791200" y="5118100"/>
          <p14:tracePt t="55681" x="5867400" y="5054600"/>
          <p14:tracePt t="55698" x="5911850" y="5022850"/>
          <p14:tracePt t="55714" x="5943600" y="5003800"/>
          <p14:tracePt t="55731" x="5981700" y="4978400"/>
          <p14:tracePt t="55748" x="6007100" y="4959350"/>
          <p14:tracePt t="55764" x="6045200" y="4940300"/>
          <p14:tracePt t="55781" x="6070600" y="4933950"/>
          <p14:tracePt t="55798" x="6083300" y="4927600"/>
          <p14:tracePt t="55814" x="6096000" y="4921250"/>
          <p14:tracePt t="55831" x="6102350" y="4921250"/>
          <p14:tracePt t="55848" x="6108700" y="4914900"/>
          <p14:tracePt t="55865" x="6115050" y="4914900"/>
          <p14:tracePt t="55882" x="6146800" y="4908550"/>
          <p14:tracePt t="55899" x="6184900" y="4908550"/>
          <p14:tracePt t="55915" x="6273800" y="4908550"/>
          <p14:tracePt t="55932" x="6330950" y="4908550"/>
          <p14:tracePt t="55948" x="6388100" y="4908550"/>
          <p14:tracePt t="55964" x="6445250" y="4921250"/>
          <p14:tracePt t="55981" x="6470650" y="4927600"/>
          <p14:tracePt t="55998" x="6534150" y="4946650"/>
          <p14:tracePt t="56015" x="6553200" y="4959350"/>
          <p14:tracePt t="56362" x="6565900" y="4959350"/>
          <p14:tracePt t="56368" x="6591300" y="4959350"/>
          <p14:tracePt t="56381" x="6616700" y="4959350"/>
          <p14:tracePt t="56398" x="6724650" y="4953000"/>
          <p14:tracePt t="56415" x="6788150" y="4946650"/>
          <p14:tracePt t="56431" x="6877050" y="4940300"/>
          <p14:tracePt t="56448" x="6927850" y="4940300"/>
          <p14:tracePt t="56465" x="6972300" y="4940300"/>
          <p14:tracePt t="56481" x="7029450" y="4940300"/>
          <p14:tracePt t="56498" x="7073900" y="4940300"/>
          <p14:tracePt t="56515" x="7137400" y="4946650"/>
          <p14:tracePt t="56531" x="7169150" y="4946650"/>
          <p14:tracePt t="56548" x="7200900" y="4946650"/>
          <p14:tracePt t="56564" x="7219950" y="4946650"/>
          <p14:tracePt t="56581" x="7226300" y="4946650"/>
          <p14:tracePt t="56598" x="7239000" y="4946650"/>
          <p14:tracePt t="57036" x="7251700" y="4946650"/>
          <p14:tracePt t="57042" x="7264400" y="4946650"/>
          <p14:tracePt t="57049" x="7277100" y="4946650"/>
          <p14:tracePt t="57065" x="7302500" y="4946650"/>
          <p14:tracePt t="57082" x="7321550" y="4946650"/>
          <p14:tracePt t="57098" x="7334250" y="4946650"/>
          <p14:tracePt t="57114" x="7346950" y="4946650"/>
          <p14:tracePt t="57132" x="7353300" y="4946650"/>
          <p14:tracePt t="57148" x="7359650" y="4946650"/>
          <p14:tracePt t="57164" x="7366000" y="4946650"/>
          <p14:tracePt t="57181" x="7397750" y="4965700"/>
          <p14:tracePt t="57198" x="7410450" y="4978400"/>
          <p14:tracePt t="57214" x="7423150" y="4991100"/>
          <p14:tracePt t="57231" x="7429500" y="4997450"/>
          <p14:tracePt t="57248" x="7435850" y="5010150"/>
          <p14:tracePt t="57264" x="7442200" y="5029200"/>
          <p14:tracePt t="57281" x="7442200" y="5041900"/>
          <p14:tracePt t="57298" x="7448550" y="5073650"/>
          <p14:tracePt t="57314" x="7448550" y="5099050"/>
          <p14:tracePt t="57331" x="7448550" y="5149850"/>
          <p14:tracePt t="57348" x="7442200" y="5175250"/>
          <p14:tracePt t="57365" x="7435850" y="5200650"/>
          <p14:tracePt t="57381" x="7423150" y="5226050"/>
          <p14:tracePt t="57398" x="7416800" y="5245100"/>
          <p14:tracePt t="57414" x="7404100" y="5264150"/>
          <p14:tracePt t="57431" x="7385050" y="5283200"/>
          <p14:tracePt t="57448" x="7366000" y="5308600"/>
          <p14:tracePt t="57464" x="7353300" y="5314950"/>
          <p14:tracePt t="57481" x="7334250" y="5334000"/>
          <p14:tracePt t="57498" x="7296150" y="5353050"/>
          <p14:tracePt t="57515" x="7270750" y="5359400"/>
          <p14:tracePt t="57532" x="7226300" y="5378450"/>
          <p14:tracePt t="57548" x="7188200" y="5384800"/>
          <p14:tracePt t="57564" x="7162800" y="5391150"/>
          <p14:tracePt t="57581" x="7131050" y="5391150"/>
          <p14:tracePt t="57598" x="7099300" y="5397500"/>
          <p14:tracePt t="57615" x="7048500" y="5410200"/>
          <p14:tracePt t="57631" x="6997700" y="5410200"/>
          <p14:tracePt t="57648" x="6889750" y="5410200"/>
          <p14:tracePt t="57664" x="6819900" y="5410200"/>
          <p14:tracePt t="57681" x="6724650" y="5410200"/>
          <p14:tracePt t="57698" x="6667500" y="5403850"/>
          <p14:tracePt t="57715" x="6610350" y="5397500"/>
          <p14:tracePt t="57731" x="6546850" y="5384800"/>
          <p14:tracePt t="57748" x="6508750" y="5378450"/>
          <p14:tracePt t="57764" x="6483350" y="5372100"/>
          <p14:tracePt t="57781" x="6470650" y="5365750"/>
          <p14:tracePt t="58060" x="6438900" y="5365750"/>
          <p14:tracePt t="58066" x="6394450" y="5372100"/>
          <p14:tracePt t="58073" x="6350000" y="5372100"/>
          <p14:tracePt t="58081" x="6305550" y="5378450"/>
          <p14:tracePt t="58098" x="6235700" y="5378450"/>
          <p14:tracePt t="58114" x="6203950" y="5378450"/>
          <p14:tracePt t="58131" x="6134100" y="5378450"/>
          <p14:tracePt t="58148" x="6070600" y="5378450"/>
          <p14:tracePt t="58150" x="6026150" y="5372100"/>
          <p14:tracePt t="58164" x="5975350" y="5372100"/>
          <p14:tracePt t="58181" x="5937250" y="5365750"/>
          <p14:tracePt t="58198" x="5892800" y="5353050"/>
          <p14:tracePt t="58214" x="5873750" y="5353050"/>
          <p14:tracePt t="58232" x="5848350" y="5340350"/>
          <p14:tracePt t="58248" x="5835650" y="5327650"/>
          <p14:tracePt t="58264" x="5822950" y="5321300"/>
          <p14:tracePt t="58281" x="5797550" y="5302250"/>
          <p14:tracePt t="58298" x="5784850" y="5283200"/>
          <p14:tracePt t="58314" x="5778500" y="5270500"/>
          <p14:tracePt t="58331" x="5778500" y="5257800"/>
          <p14:tracePt t="58349" x="5778500" y="5251450"/>
          <p14:tracePt t="58364" x="5778500" y="5245100"/>
          <p14:tracePt t="58381" x="5778500" y="5232400"/>
          <p14:tracePt t="58398" x="5778500" y="5226050"/>
          <p14:tracePt t="58415" x="5778500" y="5219700"/>
          <p14:tracePt t="58431" x="5784850" y="5207000"/>
          <p14:tracePt t="58448" x="5797550" y="5187950"/>
          <p14:tracePt t="58465" x="5816600" y="5168900"/>
          <p14:tracePt t="58481" x="5822950" y="5162550"/>
          <p14:tracePt t="58498" x="5829300" y="5156200"/>
          <p14:tracePt t="58514" x="5848350" y="5149850"/>
          <p14:tracePt t="58531" x="5867400" y="5137150"/>
          <p14:tracePt t="58548" x="5918200" y="5118100"/>
          <p14:tracePt t="58564" x="5969000" y="5086350"/>
          <p14:tracePt t="58581" x="6007100" y="5073650"/>
          <p14:tracePt t="58598" x="6064250" y="5048250"/>
          <p14:tracePt t="58614" x="6089650" y="5041900"/>
          <p14:tracePt t="58631" x="6115050" y="5029200"/>
          <p14:tracePt t="58648" x="6134100" y="5022850"/>
          <p14:tracePt t="58665" x="6184900" y="5010150"/>
          <p14:tracePt t="58681" x="6235700" y="5003800"/>
          <p14:tracePt t="58698" x="6311900" y="4984750"/>
          <p14:tracePt t="58714" x="6400800" y="4965700"/>
          <p14:tracePt t="58731" x="6438900" y="4959350"/>
          <p14:tracePt t="58748" x="6496050" y="4959350"/>
          <p14:tracePt t="58765" x="6540500" y="4959350"/>
          <p14:tracePt t="58781" x="6629400" y="4959350"/>
          <p14:tracePt t="58798" x="6699250" y="4972050"/>
          <p14:tracePt t="58815" x="6781800" y="4991100"/>
          <p14:tracePt t="58831" x="6921500" y="5022850"/>
          <p14:tracePt t="58848" x="6985000" y="5041900"/>
          <p14:tracePt t="58865" x="7073900" y="5054600"/>
          <p14:tracePt t="58881" x="7131050" y="5060950"/>
          <p14:tracePt t="58898" x="7156450" y="5067300"/>
          <p14:tracePt t="59476" x="7162800" y="5067300"/>
          <p14:tracePt t="59524" x="7162800" y="5060950"/>
          <p14:tracePt t="59882" x="7175500" y="5054600"/>
          <p14:tracePt t="59889" x="7188200" y="5054600"/>
          <p14:tracePt t="59898" x="7200900" y="5054600"/>
          <p14:tracePt t="59914" x="7213600" y="5054600"/>
          <p14:tracePt t="59932" x="7226300" y="5054600"/>
          <p14:tracePt t="59948" x="7232650" y="5054600"/>
          <p14:tracePt t="59965" x="7239000" y="5054600"/>
          <p14:tracePt t="59998" x="7245350" y="5054600"/>
          <p14:tracePt t="60015" x="7251700" y="5054600"/>
          <p14:tracePt t="62893" x="7270750" y="5054600"/>
          <p14:tracePt t="62900" x="7302500" y="5054600"/>
          <p14:tracePt t="62906" x="7321550" y="5054600"/>
          <p14:tracePt t="62914" x="7340600" y="5054600"/>
          <p14:tracePt t="62931" x="7359650" y="5060950"/>
          <p14:tracePt t="62948" x="7378700" y="5060950"/>
          <p14:tracePt t="62964" x="7385050" y="5067300"/>
          <p14:tracePt t="62981" x="7397750" y="5080000"/>
          <p14:tracePt t="62998" x="7404100" y="5086350"/>
          <p14:tracePt t="63014" x="7410450" y="5092700"/>
          <p14:tracePt t="63031" x="7416800" y="5105400"/>
          <p14:tracePt t="63048" x="7416800" y="5111750"/>
          <p14:tracePt t="63064" x="7416800" y="5124450"/>
          <p14:tracePt t="63081" x="7416800" y="5137150"/>
          <p14:tracePt t="63098" x="7416800" y="5143500"/>
          <p14:tracePt t="63114" x="7416800" y="5149850"/>
          <p14:tracePt t="63131" x="7410450" y="5156200"/>
          <p14:tracePt t="63148" x="7404100" y="5168900"/>
          <p14:tracePt t="63165" x="7391400" y="5181600"/>
          <p14:tracePt t="63181" x="7366000" y="5200650"/>
          <p14:tracePt t="63198" x="7359650" y="5200650"/>
          <p14:tracePt t="63214" x="7346950" y="5213350"/>
          <p14:tracePt t="63231" x="7327900" y="5219700"/>
          <p14:tracePt t="63248" x="7315200" y="5232400"/>
          <p14:tracePt t="63264" x="7283450" y="5245100"/>
          <p14:tracePt t="63281" x="7251700" y="5264150"/>
          <p14:tracePt t="63298" x="7200900" y="5283200"/>
          <p14:tracePt t="63314" x="7175500" y="5289550"/>
          <p14:tracePt t="63331" x="7156450" y="5295900"/>
          <p14:tracePt t="63349" x="7112000" y="5308600"/>
          <p14:tracePt t="63365" x="7073900" y="5314950"/>
          <p14:tracePt t="63381" x="6997700" y="5314950"/>
          <p14:tracePt t="63398" x="6965950" y="5314950"/>
          <p14:tracePt t="63415" x="6934200" y="5314950"/>
          <p14:tracePt t="63431" x="6927850" y="5314950"/>
          <p14:tracePt t="63779" x="6908800" y="5314950"/>
          <p14:tracePt t="63786" x="6883400" y="5314950"/>
          <p14:tracePt t="63798" x="6864350" y="5321300"/>
          <p14:tracePt t="63814" x="6762750" y="5327650"/>
          <p14:tracePt t="63831" x="6705600" y="5334000"/>
          <p14:tracePt t="63848" x="6654800" y="5334000"/>
          <p14:tracePt t="63865" x="6629400" y="5334000"/>
          <p14:tracePt t="63881" x="6553200" y="5334000"/>
          <p14:tracePt t="63898" x="6432550" y="5327650"/>
          <p14:tracePt t="63914" x="6388100" y="5321300"/>
          <p14:tracePt t="63931" x="6267450" y="5321300"/>
          <p14:tracePt t="63948" x="6229350" y="5314950"/>
          <p14:tracePt t="63964" x="6197600" y="5314950"/>
          <p14:tracePt t="63981" x="6134100" y="5302250"/>
          <p14:tracePt t="63998" x="6089650" y="5289550"/>
          <p14:tracePt t="64014" x="6038850" y="5283200"/>
          <p14:tracePt t="64031" x="6007100" y="5270500"/>
          <p14:tracePt t="64049" x="5975350" y="5264150"/>
          <p14:tracePt t="64065" x="5956300" y="5257800"/>
          <p14:tracePt t="64081" x="5937250" y="5257800"/>
          <p14:tracePt t="64098" x="5924550" y="5251450"/>
          <p14:tracePt t="64114" x="5918200" y="5245100"/>
          <p14:tracePt t="64131" x="5905500" y="5245100"/>
          <p14:tracePt t="64148" x="5905500" y="5238750"/>
          <p14:tracePt t="64853" x="5899150" y="5238750"/>
          <p14:tracePt t="64860" x="5899150" y="5232400"/>
          <p14:tracePt t="64866" x="5892800" y="5232400"/>
          <p14:tracePt t="64886" x="5892800" y="5226050"/>
          <p14:tracePt t="64901" x="5892800" y="5219700"/>
          <p14:tracePt t="65375" x="5892800" y="5213350"/>
          <p14:tracePt t="67135" x="5886450" y="5213350"/>
          <p14:tracePt t="67148" x="5886450" y="5207000"/>
          <p14:tracePt t="67182" x="5886450" y="5200650"/>
          <p14:tracePt t="67203" x="5886450" y="5194300"/>
          <p14:tracePt t="67368" x="5880100" y="5194300"/>
          <p14:tracePt t="67602" x="5873750" y="5194300"/>
          <p14:tracePt t="67725" x="5873750" y="5187950"/>
          <p14:tracePt t="67841" x="5867400" y="5187950"/>
          <p14:tracePt t="67890" x="5861050" y="5187950"/>
          <p14:tracePt t="67986" x="5854700" y="5181600"/>
          <p14:tracePt t="68117" x="5854700" y="5175250"/>
          <p14:tracePt t="72667" x="5854700" y="5168900"/>
          <p14:tracePt t="72695" x="5854700" y="5162550"/>
          <p14:tracePt t="72729" x="5854700" y="5156200"/>
          <p14:tracePt t="72749" x="5854700" y="5149850"/>
          <p14:tracePt t="72756" x="5854700" y="5143500"/>
          <p14:tracePt t="72764" x="5861050" y="5137150"/>
          <p14:tracePt t="72781" x="5867400" y="5118100"/>
          <p14:tracePt t="72798" x="5892800" y="5086350"/>
          <p14:tracePt t="72814" x="5911850" y="5067300"/>
          <p14:tracePt t="72831" x="5930900" y="5048250"/>
          <p14:tracePt t="72848" x="5956300" y="5022850"/>
          <p14:tracePt t="72864" x="5981700" y="5003800"/>
          <p14:tracePt t="72881" x="6038850" y="4978400"/>
          <p14:tracePt t="72898" x="6089650" y="4953000"/>
          <p14:tracePt t="72914" x="6140450" y="4940300"/>
          <p14:tracePt t="72931" x="6178550" y="4933950"/>
          <p14:tracePt t="72948" x="6216650" y="4933950"/>
          <p14:tracePt t="72964" x="6273800" y="4933950"/>
          <p14:tracePt t="72981" x="6311900" y="4933950"/>
          <p14:tracePt t="72998" x="6400800" y="4933950"/>
          <p14:tracePt t="73014" x="6470650" y="4933950"/>
          <p14:tracePt t="73031" x="6584950" y="4940300"/>
          <p14:tracePt t="73048" x="6635750" y="4946650"/>
          <p14:tracePt t="73064" x="6686550" y="4953000"/>
          <p14:tracePt t="73081" x="6737350" y="4959350"/>
          <p14:tracePt t="73098" x="6788150" y="4965700"/>
          <p14:tracePt t="73114" x="6858000" y="4972050"/>
          <p14:tracePt t="73131" x="6908800" y="4972050"/>
          <p14:tracePt t="73148" x="6972300" y="4972050"/>
          <p14:tracePt t="73164" x="7016750" y="4972050"/>
          <p14:tracePt t="73182" x="7092950" y="4972050"/>
          <p14:tracePt t="73198" x="7143750" y="4972050"/>
          <p14:tracePt t="73214" x="7188200" y="4972050"/>
          <p14:tracePt t="73231" x="7264400" y="4984750"/>
          <p14:tracePt t="73248" x="7327900" y="4997450"/>
          <p14:tracePt t="73265" x="7423150" y="5016500"/>
          <p14:tracePt t="73281" x="7467600" y="5029200"/>
          <p14:tracePt t="73298" x="7493000" y="5035550"/>
          <p14:tracePt t="73314" x="7512050" y="5048250"/>
          <p14:tracePt t="73679" x="7512050" y="5060950"/>
          <p14:tracePt t="73685" x="7505700" y="5060950"/>
          <p14:tracePt t="73698" x="7499350" y="5067300"/>
          <p14:tracePt t="73714" x="7486650" y="5099050"/>
          <p14:tracePt t="73731" x="7467600" y="5124450"/>
          <p14:tracePt t="73747" x="7454900" y="5149850"/>
          <p14:tracePt t="73764" x="7454900" y="5168900"/>
          <p14:tracePt t="73781" x="7435850" y="5194300"/>
          <p14:tracePt t="73797" x="7423150" y="5207000"/>
          <p14:tracePt t="73815" x="7410450" y="5232400"/>
          <p14:tracePt t="73831" x="7404100" y="5245100"/>
          <p14:tracePt t="73848" x="7397750" y="5257800"/>
          <p14:tracePt t="73864" x="7385050" y="5276850"/>
          <p14:tracePt t="73881" x="7378700" y="5289550"/>
          <p14:tracePt t="73898" x="7346950" y="5314950"/>
          <p14:tracePt t="73914" x="7308850" y="5340350"/>
          <p14:tracePt t="73931" x="7277100" y="5359400"/>
          <p14:tracePt t="73947" x="7194550" y="5391150"/>
          <p14:tracePt t="73964" x="7156450" y="5403850"/>
          <p14:tracePt t="73981" x="7073900" y="5429250"/>
          <p14:tracePt t="73998" x="6978650" y="5441950"/>
          <p14:tracePt t="74014" x="6838950" y="5454650"/>
          <p14:tracePt t="74031" x="6762750" y="5461000"/>
          <p14:tracePt t="74048" x="6692900" y="5461000"/>
          <p14:tracePt t="74064" x="6572250" y="5461000"/>
          <p14:tracePt t="74081" x="6483350" y="5448300"/>
          <p14:tracePt t="74098" x="6375400" y="5422900"/>
          <p14:tracePt t="74114" x="6330950" y="5416550"/>
          <p14:tracePt t="74131" x="6280150" y="5397500"/>
          <p14:tracePt t="74148" x="6261100" y="5397500"/>
          <p14:tracePt t="74164" x="6248400" y="5391150"/>
          <p14:tracePt t="74181" x="6235700" y="5391150"/>
          <p14:tracePt t="74523" x="6223000" y="5391150"/>
          <p14:tracePt t="74530" x="6203950" y="5391150"/>
          <p14:tracePt t="74537" x="6184900" y="5391150"/>
          <p14:tracePt t="74547" x="6172200" y="5391150"/>
          <p14:tracePt t="74564" x="6146800" y="5391150"/>
          <p14:tracePt t="74581" x="6102350" y="5391150"/>
          <p14:tracePt t="74597" x="6064250" y="5384800"/>
          <p14:tracePt t="74615" x="5994400" y="5359400"/>
          <p14:tracePt t="74631" x="5956300" y="5346700"/>
          <p14:tracePt t="74647" x="5905500" y="5314950"/>
          <p14:tracePt t="74664" x="5880100" y="5302250"/>
          <p14:tracePt t="74681" x="5854700" y="5283200"/>
          <p14:tracePt t="74697" x="5842000" y="5276850"/>
          <p14:tracePt t="74714" x="5835650" y="5264150"/>
          <p14:tracePt t="74731" x="5822950" y="5251450"/>
          <p14:tracePt t="74748" x="5816600" y="5238750"/>
          <p14:tracePt t="74764" x="5810250" y="5213350"/>
          <p14:tracePt t="74781" x="5810250" y="5194300"/>
          <p14:tracePt t="74798" x="5810250" y="5168900"/>
          <p14:tracePt t="74814" x="5816600" y="5137150"/>
          <p14:tracePt t="74831" x="5822950" y="5105400"/>
          <p14:tracePt t="74848" x="5835650" y="5080000"/>
          <p14:tracePt t="74864" x="5835650" y="5067300"/>
          <p14:tracePt t="74882" x="5848350" y="5054600"/>
          <p14:tracePt t="74898" x="5861050" y="5041900"/>
          <p14:tracePt t="74914" x="5880100" y="5029200"/>
          <p14:tracePt t="74931" x="5911850" y="5010150"/>
          <p14:tracePt t="74948" x="5924550" y="5003800"/>
          <p14:tracePt t="74964" x="5956300" y="4984750"/>
          <p14:tracePt t="74981" x="5981700" y="4978400"/>
          <p14:tracePt t="74997" x="6038850" y="4965700"/>
          <p14:tracePt t="75014" x="6076950" y="4953000"/>
          <p14:tracePt t="75031" x="6121400" y="4946650"/>
          <p14:tracePt t="75048" x="6191250" y="4940300"/>
          <p14:tracePt t="75064" x="6235700" y="4933950"/>
          <p14:tracePt t="75081" x="6350000" y="4921250"/>
          <p14:tracePt t="75098" x="6388100" y="4921250"/>
          <p14:tracePt t="75114" x="6407150" y="4914900"/>
          <p14:tracePt t="75131" x="6432550" y="4908550"/>
          <p14:tracePt t="75147" x="6445250" y="4908550"/>
          <p14:tracePt t="75164" x="6483350" y="4895850"/>
          <p14:tracePt t="75182" x="6553200" y="4889500"/>
          <p14:tracePt t="75198" x="6756400" y="4870450"/>
          <p14:tracePt t="75214" x="6896100" y="4857750"/>
          <p14:tracePt t="75231" x="7010400" y="4851400"/>
          <p14:tracePt t="75247" x="7048500" y="4851400"/>
          <p14:tracePt t="75264" x="7073900" y="4851400"/>
          <p14:tracePt t="75281" x="7092950" y="4851400"/>
          <p14:tracePt t="75297" x="7099300" y="4851400"/>
          <p14:tracePt t="75314" x="7112000" y="4851400"/>
          <p14:tracePt t="75331" x="7118350" y="4851400"/>
          <p14:tracePt t="75364" x="7124700" y="4851400"/>
          <p14:tracePt t="75754" x="7131050" y="4851400"/>
          <p14:tracePt t="75761" x="7137400" y="4864100"/>
          <p14:tracePt t="75768" x="7156450" y="4870450"/>
          <p14:tracePt t="75781" x="7175500" y="4889500"/>
          <p14:tracePt t="75797" x="7219950" y="4914900"/>
          <p14:tracePt t="75814" x="7264400" y="4940300"/>
          <p14:tracePt t="75831" x="7315200" y="4959350"/>
          <p14:tracePt t="75847" x="7346950" y="4972050"/>
          <p14:tracePt t="75866" x="7378700" y="4991100"/>
          <p14:tracePt t="75881" x="7404100" y="4997450"/>
          <p14:tracePt t="75897" x="7429500" y="5016500"/>
          <p14:tracePt t="75914" x="7454900" y="5029200"/>
          <p14:tracePt t="75931" x="7467600" y="5041900"/>
          <p14:tracePt t="75948" x="7480300" y="5048250"/>
          <p14:tracePt t="75964" x="7486650" y="5054600"/>
          <p14:tracePt t="75981" x="7493000" y="5060950"/>
          <p14:tracePt t="76014" x="7499350" y="5067300"/>
          <p14:tracePt t="76031" x="7512050" y="5092700"/>
          <p14:tracePt t="76047" x="7512050" y="5099050"/>
          <p14:tracePt t="76064" x="7518400" y="5118100"/>
          <p14:tracePt t="76081" x="7524750" y="5130800"/>
          <p14:tracePt t="76097" x="7524750" y="5149850"/>
          <p14:tracePt t="76114" x="7524750" y="5156200"/>
          <p14:tracePt t="76131" x="7524750" y="5168900"/>
          <p14:tracePt t="76147" x="7524750" y="5181600"/>
          <p14:tracePt t="76164" x="7524750" y="5187950"/>
          <p14:tracePt t="76181" x="7512050" y="5213350"/>
          <p14:tracePt t="76197" x="7505700" y="5219700"/>
          <p14:tracePt t="76214" x="7493000" y="5232400"/>
          <p14:tracePt t="76231" x="7493000" y="5238750"/>
          <p14:tracePt t="76247" x="7480300" y="5251450"/>
          <p14:tracePt t="76264" x="7454900" y="5270500"/>
          <p14:tracePt t="76281" x="7416800" y="5289550"/>
          <p14:tracePt t="76298" x="7385050" y="5314950"/>
          <p14:tracePt t="76314" x="7327900" y="5340350"/>
          <p14:tracePt t="76331" x="7264400" y="5365750"/>
          <p14:tracePt t="76347" x="7200900" y="5384800"/>
          <p14:tracePt t="76364" x="7162800" y="5391150"/>
          <p14:tracePt t="76381" x="7067550" y="5410200"/>
          <p14:tracePt t="76397" x="6972300" y="5422900"/>
          <p14:tracePt t="76414" x="6832600" y="5441950"/>
          <p14:tracePt t="76431" x="6762750" y="5441950"/>
          <p14:tracePt t="76447" x="6705600" y="5448300"/>
          <p14:tracePt t="76464" x="6629400" y="5448300"/>
          <p14:tracePt t="76481" x="6565900" y="5454650"/>
          <p14:tracePt t="76497" x="6470650" y="5454650"/>
          <p14:tracePt t="76514" x="6413500" y="5454650"/>
          <p14:tracePt t="76531" x="6330950" y="5454650"/>
          <p14:tracePt t="76547" x="6292850" y="5448300"/>
          <p14:tracePt t="76564" x="6267450" y="5448300"/>
          <p14:tracePt t="76581" x="6235700" y="5441950"/>
          <p14:tracePt t="76598" x="6223000" y="5441950"/>
          <p14:tracePt t="76869" x="6210300" y="5435600"/>
          <p14:tracePt t="76875" x="6197600" y="5429250"/>
          <p14:tracePt t="76882" x="6178550" y="5422900"/>
          <p14:tracePt t="76897" x="6153150" y="5410200"/>
          <p14:tracePt t="76914" x="6140450" y="5410200"/>
          <p14:tracePt t="76931" x="6115050" y="5397500"/>
          <p14:tracePt t="76947" x="6102350" y="5384800"/>
          <p14:tracePt t="76964" x="6076950" y="5372100"/>
          <p14:tracePt t="76981" x="6064250" y="5359400"/>
          <p14:tracePt t="76998" x="6051550" y="5346700"/>
          <p14:tracePt t="77014" x="6032500" y="5327650"/>
          <p14:tracePt t="77031" x="6019800" y="5308600"/>
          <p14:tracePt t="77047" x="6007100" y="5289550"/>
          <p14:tracePt t="77064" x="6007100" y="5276850"/>
          <p14:tracePt t="77081" x="5994400" y="5245100"/>
          <p14:tracePt t="77099" x="5994400" y="5232400"/>
          <p14:tracePt t="77114" x="5994400" y="5213350"/>
          <p14:tracePt t="77131" x="5994400" y="5200650"/>
          <p14:tracePt t="77147" x="5994400" y="5194300"/>
          <p14:tracePt t="77164" x="6000750" y="5181600"/>
          <p14:tracePt t="77181" x="6019800" y="5156200"/>
          <p14:tracePt t="77198" x="6051550" y="5124450"/>
          <p14:tracePt t="77199" x="6070600" y="5105400"/>
          <p14:tracePt t="77214" x="6115050" y="5067300"/>
          <p14:tracePt t="77231" x="6153150" y="5041900"/>
          <p14:tracePt t="77247" x="6203950" y="5010150"/>
          <p14:tracePt t="77264" x="6229350" y="4991100"/>
          <p14:tracePt t="77281" x="6267450" y="4978400"/>
          <p14:tracePt t="77298" x="6299200" y="4965700"/>
          <p14:tracePt t="77314" x="6356350" y="4953000"/>
          <p14:tracePt t="77331" x="6477000" y="4927600"/>
          <p14:tracePt t="77347" x="6572250" y="4927600"/>
          <p14:tracePt t="77364" x="6673850" y="4927600"/>
          <p14:tracePt t="77381" x="6731000" y="4927600"/>
          <p14:tracePt t="77398" x="6819900" y="4927600"/>
          <p14:tracePt t="77414" x="6889750" y="4940300"/>
          <p14:tracePt t="77431" x="6965950" y="4953000"/>
          <p14:tracePt t="77447" x="7150100" y="4991100"/>
          <p14:tracePt t="77464" x="7277100" y="5029200"/>
          <p14:tracePt t="77481" x="7423150" y="5073650"/>
          <p14:tracePt t="77498" x="7486650" y="5099050"/>
          <p14:tracePt t="77515" x="7581900" y="5124450"/>
          <p14:tracePt t="77531" x="7613650" y="5137150"/>
          <p14:tracePt t="77547" x="7632700" y="5143500"/>
          <p14:tracePt t="77564" x="7645400" y="5149850"/>
          <p14:tracePt t="78148" x="7658100" y="5149850"/>
          <p14:tracePt t="78154" x="7664450" y="5156200"/>
          <p14:tracePt t="78164" x="7677150" y="5168900"/>
          <p14:tracePt t="78181" x="7689850" y="5181600"/>
          <p14:tracePt t="78197" x="7721600" y="5207000"/>
          <p14:tracePt t="78214" x="7747000" y="5219700"/>
          <p14:tracePt t="78215" x="7759700" y="5232400"/>
          <p14:tracePt t="78231" x="7791450" y="5245100"/>
          <p14:tracePt t="78248" x="7810500" y="5264150"/>
          <p14:tracePt t="78264" x="7842250" y="5276850"/>
          <p14:tracePt t="78281" x="7848600" y="5283200"/>
          <p14:tracePt t="78298" x="7861300" y="5289550"/>
          <p14:tracePt t="78314" x="7874000" y="5295900"/>
          <p14:tracePt t="78331" x="7886700" y="5308600"/>
          <p14:tracePt t="78347" x="7899400" y="5314950"/>
          <p14:tracePt t="78364" x="7905750" y="5327650"/>
          <p14:tracePt t="78381" x="7912100" y="5340350"/>
          <p14:tracePt t="78397" x="7924800" y="5353050"/>
          <p14:tracePt t="78414" x="7924800" y="5365750"/>
          <p14:tracePt t="78431" x="7931150" y="5384800"/>
          <p14:tracePt t="78447" x="7931150" y="5403850"/>
          <p14:tracePt t="78464" x="7931150" y="5435600"/>
          <p14:tracePt t="78481" x="7924800" y="5454650"/>
          <p14:tracePt t="78498" x="7893050" y="5492750"/>
          <p14:tracePt t="78514" x="7867650" y="5524500"/>
          <p14:tracePt t="78531" x="7835900" y="5549900"/>
          <p14:tracePt t="78547" x="7785100" y="5588000"/>
          <p14:tracePt t="78564" x="7759700" y="5607050"/>
          <p14:tracePt t="78581" x="7708900" y="5638800"/>
          <p14:tracePt t="78597" x="7670800" y="5657850"/>
          <p14:tracePt t="78614" x="7600950" y="5683250"/>
          <p14:tracePt t="78631" x="7531100" y="5695950"/>
          <p14:tracePt t="78647" x="7461250" y="5715000"/>
          <p14:tracePt t="78664" x="7346950" y="5721350"/>
          <p14:tracePt t="78681" x="7277100" y="5727700"/>
          <p14:tracePt t="78697" x="7232650" y="5727700"/>
          <p14:tracePt t="78714" x="7181850" y="5727700"/>
          <p14:tracePt t="78732" x="7080250" y="5727700"/>
          <p14:tracePt t="78747" x="7023100" y="5727700"/>
          <p14:tracePt t="78764" x="6902450" y="5721350"/>
          <p14:tracePt t="78781" x="6731000" y="5702300"/>
          <p14:tracePt t="78798" x="6673850" y="5702300"/>
          <p14:tracePt t="78814" x="6584950" y="5702300"/>
          <p14:tracePt t="78831" x="6534150" y="5702300"/>
          <p14:tracePt t="78847" x="6489700" y="5702300"/>
          <p14:tracePt t="78864" x="6407150" y="5702300"/>
          <p14:tracePt t="78881" x="6362700" y="5695950"/>
          <p14:tracePt t="78898" x="6305550" y="5695950"/>
          <p14:tracePt t="78914" x="6280150" y="5695950"/>
          <p14:tracePt t="78931" x="6242050" y="5695950"/>
          <p14:tracePt t="78947" x="6229350" y="5695950"/>
          <p14:tracePt t="78964" x="6216650" y="5695950"/>
          <p14:tracePt t="78981" x="6197600" y="5689600"/>
          <p14:tracePt t="78998" x="6191250" y="5689600"/>
          <p14:tracePt t="79014" x="6184900" y="5683250"/>
          <p14:tracePt t="79331" x="6165850" y="5683250"/>
          <p14:tracePt t="79337" x="6146800" y="5676900"/>
          <p14:tracePt t="79347" x="6134100" y="5676900"/>
          <p14:tracePt t="79364" x="6070600" y="5664200"/>
          <p14:tracePt t="79381" x="6038850" y="5651500"/>
          <p14:tracePt t="79398" x="6000750" y="5645150"/>
          <p14:tracePt t="79414" x="5956300" y="5626100"/>
          <p14:tracePt t="79431" x="5937250" y="5613400"/>
          <p14:tracePt t="79447" x="5905500" y="5594350"/>
          <p14:tracePt t="79464" x="5892800" y="5581650"/>
          <p14:tracePt t="79481" x="5880100" y="5575300"/>
          <p14:tracePt t="79499" x="5861050" y="5568950"/>
          <p14:tracePt t="79514" x="5854700" y="5556250"/>
          <p14:tracePt t="79531" x="5848350" y="5549900"/>
          <p14:tracePt t="79547" x="5842000" y="5537200"/>
          <p14:tracePt t="79564" x="5835650" y="5524500"/>
          <p14:tracePt t="79581" x="5835650" y="5518150"/>
          <p14:tracePt t="79597" x="5835650" y="5511800"/>
          <p14:tracePt t="79614" x="5835650" y="5505450"/>
          <p14:tracePt t="79631" x="5835650" y="5499100"/>
          <p14:tracePt t="79647" x="5835650" y="5492750"/>
          <p14:tracePt t="79664" x="5842000" y="5486400"/>
          <p14:tracePt t="79681" x="5854700" y="5467350"/>
          <p14:tracePt t="79698" x="5867400" y="5454650"/>
          <p14:tracePt t="79715" x="5886450" y="5422900"/>
          <p14:tracePt t="79731" x="5905500" y="5410200"/>
          <p14:tracePt t="79747" x="5918200" y="5397500"/>
          <p14:tracePt t="79764" x="5943600" y="5372100"/>
          <p14:tracePt t="79781" x="5956300" y="5365750"/>
          <p14:tracePt t="79798" x="5981700" y="5346700"/>
          <p14:tracePt t="79814" x="6000750" y="5340350"/>
          <p14:tracePt t="79831" x="6019800" y="5327650"/>
          <p14:tracePt t="79847" x="6045200" y="5321300"/>
          <p14:tracePt t="79864" x="6064250" y="5314950"/>
          <p14:tracePt t="79881" x="6089650" y="5314950"/>
          <p14:tracePt t="79898" x="6108700" y="5308600"/>
          <p14:tracePt t="79915" x="6140450" y="5302250"/>
          <p14:tracePt t="79931" x="6153150" y="5302250"/>
          <p14:tracePt t="79948" x="6178550" y="5302250"/>
          <p14:tracePt t="79964" x="6210300" y="5302250"/>
          <p14:tracePt t="79981" x="6242050" y="5302250"/>
          <p14:tracePt t="79997" x="6280150" y="5302250"/>
          <p14:tracePt t="80014" x="6299200" y="5302250"/>
          <p14:tracePt t="80031" x="6311900" y="5302250"/>
          <p14:tracePt t="80048" x="6324600" y="5302250"/>
          <p14:tracePt t="80064" x="6330950" y="5302250"/>
          <p14:tracePt t="80081" x="6343650" y="5302250"/>
          <p14:tracePt t="80097" x="6369050" y="5302250"/>
          <p14:tracePt t="80114" x="6438900" y="5302250"/>
          <p14:tracePt t="80131" x="6508750" y="5308600"/>
          <p14:tracePt t="80147" x="6546850" y="5314950"/>
          <p14:tracePt t="80164" x="6572250" y="5314950"/>
          <p14:tracePt t="80181" x="6584950" y="5314950"/>
          <p14:tracePt t="80198" x="6597650" y="5314950"/>
          <p14:tracePt t="80214" x="6604000" y="5314950"/>
          <p14:tracePt t="80231" x="6610350" y="5314950"/>
          <p14:tracePt t="80258" x="6616700" y="5314950"/>
          <p14:tracePt t="80265" x="6623050" y="5314950"/>
          <p14:tracePt t="80281" x="6642100" y="5321300"/>
          <p14:tracePt t="80298" x="6654800" y="5321300"/>
          <p14:tracePt t="80671" x="6673850" y="5321300"/>
          <p14:tracePt t="80678" x="6686550" y="5321300"/>
          <p14:tracePt t="80684" x="6705600" y="5321300"/>
          <p14:tracePt t="80697" x="6724650" y="5321300"/>
          <p14:tracePt t="80714" x="6788150" y="5314950"/>
          <p14:tracePt t="80731" x="6832600" y="5308600"/>
          <p14:tracePt t="80747" x="6896100" y="5302250"/>
          <p14:tracePt t="80764" x="6934200" y="5302250"/>
          <p14:tracePt t="80781" x="6978650" y="5302250"/>
          <p14:tracePt t="80797" x="7016750" y="5302250"/>
          <p14:tracePt t="80814" x="7042150" y="5302250"/>
          <p14:tracePt t="80831" x="7067550" y="5302250"/>
          <p14:tracePt t="80847" x="7080250" y="5302250"/>
          <p14:tracePt t="80864" x="7092950" y="5302250"/>
          <p14:tracePt t="80881" x="7099300" y="5302250"/>
          <p14:tracePt t="80898" x="7105650" y="5302250"/>
          <p14:tracePt t="80931" x="7118350" y="5302250"/>
          <p14:tracePt t="81290" x="7124700" y="5302250"/>
          <p14:tracePt t="81297" x="7137400" y="5302250"/>
          <p14:tracePt t="81304" x="7143750" y="5302250"/>
          <p14:tracePt t="81314" x="7156450" y="5295900"/>
          <p14:tracePt t="81331" x="7200900" y="5289550"/>
          <p14:tracePt t="81347" x="7219950" y="5289550"/>
          <p14:tracePt t="81364" x="7232650" y="5283200"/>
          <p14:tracePt t="81381" x="7251700" y="5283200"/>
          <p14:tracePt t="81398" x="7258050" y="5283200"/>
          <p14:tracePt t="81414" x="7296150" y="5283200"/>
          <p14:tracePt t="81431" x="7327900" y="5283200"/>
          <p14:tracePt t="81448" x="7366000" y="5283200"/>
          <p14:tracePt t="81464" x="7391400" y="5283200"/>
          <p14:tracePt t="81481" x="7404100" y="5283200"/>
          <p14:tracePt t="81497" x="7423150" y="5283200"/>
          <p14:tracePt t="81514" x="7435850" y="5283200"/>
          <p14:tracePt t="81531" x="7442200" y="5283200"/>
          <p14:tracePt t="81547" x="7448550" y="5283200"/>
          <p14:tracePt t="81581" x="7461250" y="5283200"/>
          <p14:tracePt t="81598" x="7467600" y="5283200"/>
          <p14:tracePt t="81614" x="7518400" y="5289550"/>
          <p14:tracePt t="81631" x="7543800" y="5289550"/>
          <p14:tracePt t="81647" x="7575550" y="5289550"/>
          <p14:tracePt t="81664" x="7588250" y="5289550"/>
          <p14:tracePt t="81681" x="7594600" y="5289550"/>
          <p14:tracePt t="81697" x="7607300" y="5289550"/>
          <p14:tracePt t="81714" x="7613650" y="5289550"/>
          <p14:tracePt t="81744" x="7620000" y="5289550"/>
          <p14:tracePt t="81875" x="7632700" y="5289550"/>
          <p14:tracePt t="81882" x="7639050" y="5289550"/>
          <p14:tracePt t="81888" x="7645400" y="5289550"/>
          <p14:tracePt t="81897" x="7664450" y="5289550"/>
          <p14:tracePt t="81914" x="7696200" y="5295900"/>
          <p14:tracePt t="81931" x="7759700" y="5302250"/>
          <p14:tracePt t="81947" x="7785100" y="5302250"/>
          <p14:tracePt t="81964" x="7816850" y="5302250"/>
          <p14:tracePt t="81981" x="7823200" y="5302250"/>
          <p14:tracePt t="81998" x="7835900" y="5302250"/>
          <p14:tracePt t="82014" x="7842250" y="5302250"/>
          <p14:tracePt t="82047" x="7848600" y="5302250"/>
          <p14:tracePt t="82064" x="7854950" y="5302250"/>
          <p14:tracePt t="82090" x="7861300" y="5302250"/>
          <p14:tracePt t="82097" x="7867650" y="5302250"/>
          <p14:tracePt t="82114" x="7874000" y="5308600"/>
          <p14:tracePt t="82131" x="7880350" y="5308600"/>
          <p14:tracePt t="82164" x="7886700" y="5314950"/>
          <p14:tracePt t="82181" x="7893050" y="5314950"/>
          <p14:tracePt t="82227" x="7893050" y="5321300"/>
          <p14:tracePt t="82316" x="7893050" y="5327650"/>
          <p14:tracePt t="82329" x="7899400" y="5327650"/>
          <p14:tracePt t="82343" x="7905750" y="5327650"/>
          <p14:tracePt t="82350" x="7905750" y="5334000"/>
          <p14:tracePt t="82378" x="7912100" y="5340350"/>
          <p14:tracePt t="82391" x="7918450" y="5340350"/>
          <p14:tracePt t="82398" x="7918450" y="5346700"/>
          <p14:tracePt t="82419" x="7918450" y="5353050"/>
          <p14:tracePt t="82431" x="7924800" y="5353050"/>
          <p14:tracePt t="82447" x="7931150" y="5359400"/>
          <p14:tracePt t="82481" x="7937500" y="5372100"/>
          <p14:tracePt t="82515" x="7937500" y="5378450"/>
          <p14:tracePt t="82531" x="7943850" y="5378450"/>
          <p14:tracePt t="82547" x="7943850" y="5384800"/>
          <p14:tracePt t="82564" x="7950200" y="5397500"/>
          <p14:tracePt t="82581" x="7956550" y="5403850"/>
          <p14:tracePt t="82598" x="7956550" y="5416550"/>
          <p14:tracePt t="82614" x="7956550" y="5422900"/>
          <p14:tracePt t="82631" x="7956550" y="5429250"/>
          <p14:tracePt t="82647" x="7956550" y="5435600"/>
          <p14:tracePt t="82664" x="7956550" y="5448300"/>
          <p14:tracePt t="82681" x="7956550" y="5467350"/>
          <p14:tracePt t="82697" x="7956550" y="5473700"/>
          <p14:tracePt t="82715" x="7956550" y="5499100"/>
          <p14:tracePt t="82731" x="7956550" y="5505450"/>
          <p14:tracePt t="82747" x="7950200" y="5518150"/>
          <p14:tracePt t="82764" x="7937500" y="5543550"/>
          <p14:tracePt t="82781" x="7924800" y="5556250"/>
          <p14:tracePt t="82797" x="7905750" y="5575300"/>
          <p14:tracePt t="82814" x="7893050" y="5581650"/>
          <p14:tracePt t="82831" x="7874000" y="5600700"/>
          <p14:tracePt t="82847" x="7861300" y="5600700"/>
          <p14:tracePt t="82864" x="7848600" y="5613400"/>
          <p14:tracePt t="82881" x="7829550" y="5613400"/>
          <p14:tracePt t="82897" x="7823200" y="5619750"/>
          <p14:tracePt t="82914" x="7810500" y="5626100"/>
          <p14:tracePt t="82931" x="7791450" y="5632450"/>
          <p14:tracePt t="82947" x="7778750" y="5632450"/>
          <p14:tracePt t="82964" x="7759700" y="5638800"/>
          <p14:tracePt t="82981" x="7747000" y="5638800"/>
          <p14:tracePt t="82997" x="7734300" y="5638800"/>
          <p14:tracePt t="83014" x="7727950" y="5638800"/>
          <p14:tracePt t="83031" x="7721600" y="5638800"/>
          <p14:tracePt t="83064" x="7715250" y="5638800"/>
          <p14:tracePt t="83108" x="7708900" y="5638800"/>
          <p14:tracePt t="83127" x="7702550" y="5638800"/>
          <p14:tracePt t="83155" x="7696200" y="5645150"/>
          <p14:tracePt t="83169" x="7689850" y="5645150"/>
          <p14:tracePt t="83176" x="7683500" y="5651500"/>
          <p14:tracePt t="83182" x="7677150" y="5651500"/>
          <p14:tracePt t="83197" x="7645400" y="5664200"/>
          <p14:tracePt t="83214" x="7626350" y="5664200"/>
          <p14:tracePt t="83216" x="7613650" y="5664200"/>
          <p14:tracePt t="83231" x="7550150" y="5670550"/>
          <p14:tracePt t="83247" x="7473950" y="5676900"/>
          <p14:tracePt t="83264" x="7283450" y="5683250"/>
          <p14:tracePt t="83281" x="7042150" y="5689600"/>
          <p14:tracePt t="83297" x="6870700" y="5689600"/>
          <p14:tracePt t="83314" x="6686550" y="5689600"/>
          <p14:tracePt t="83331" x="6591300" y="5689600"/>
          <p14:tracePt t="83347" x="6521450" y="5689600"/>
          <p14:tracePt t="83364" x="6502400" y="5689600"/>
          <p14:tracePt t="83381" x="6477000" y="5689600"/>
          <p14:tracePt t="83397" x="6432550" y="5689600"/>
          <p14:tracePt t="83414" x="6413500" y="5689600"/>
          <p14:tracePt t="83431" x="6400800" y="5683250"/>
          <p14:tracePt t="83447" x="6388100" y="5683250"/>
          <p14:tracePt t="83464" x="6381750" y="5676900"/>
          <p14:tracePt t="83822" x="6375400" y="5676900"/>
          <p14:tracePt t="83829" x="6356350" y="5676900"/>
          <p14:tracePt t="83835" x="6337300" y="5676900"/>
          <p14:tracePt t="83847" x="6318250" y="5676900"/>
          <p14:tracePt t="83864" x="6261100" y="5676900"/>
          <p14:tracePt t="83881" x="6248400" y="5670550"/>
          <p14:tracePt t="83897" x="6229350" y="5664200"/>
          <p14:tracePt t="83914" x="6197600" y="5657850"/>
          <p14:tracePt t="83931" x="6178550" y="5645150"/>
          <p14:tracePt t="83948" x="6127750" y="5626100"/>
          <p14:tracePt t="83964" x="6096000" y="5607050"/>
          <p14:tracePt t="83980" x="6045200" y="5581650"/>
          <p14:tracePt t="83997" x="6019800" y="5568950"/>
          <p14:tracePt t="84014" x="5988050" y="5549900"/>
          <p14:tracePt t="84031" x="5975350" y="5543550"/>
          <p14:tracePt t="84048" x="5969000" y="5537200"/>
          <p14:tracePt t="84064" x="5962650" y="5530850"/>
          <p14:tracePt t="84081" x="5949950" y="5530850"/>
          <p14:tracePt t="84097" x="5937250" y="5524500"/>
          <p14:tracePt t="84114" x="5924550" y="5511800"/>
          <p14:tracePt t="84131" x="5911850" y="5505450"/>
          <p14:tracePt t="84148" x="5905500" y="5499100"/>
          <p14:tracePt t="84165" x="5899150" y="5492750"/>
          <p14:tracePt t="84197" x="5892800" y="5486400"/>
          <p14:tracePt t="84214" x="5886450" y="5486400"/>
          <p14:tracePt t="84231" x="5886450" y="5480050"/>
          <p14:tracePt t="84318" x="5880100" y="5480050"/>
          <p14:tracePt t="84358" x="5880100" y="5473700"/>
          <p14:tracePt t="84427" x="5880100" y="5467350"/>
          <p14:tracePt t="84448" x="5880100" y="5461000"/>
          <p14:tracePt t="84496" x="5880100" y="5454650"/>
          <p14:tracePt t="84523" x="5880100" y="5448300"/>
          <p14:tracePt t="84585" x="5886450" y="5448300"/>
          <p14:tracePt t="84599" x="5892800" y="5448300"/>
          <p14:tracePt t="84633" x="5899150" y="5448300"/>
          <p14:tracePt t="84667" x="5905500" y="5448300"/>
          <p14:tracePt t="84702" x="5911850" y="5448300"/>
          <p14:tracePt t="84722" x="5918200" y="5448300"/>
          <p14:tracePt t="84729" x="5924550" y="5441950"/>
          <p14:tracePt t="84736" x="5924550" y="5435600"/>
          <p14:tracePt t="84747" x="5937250" y="5429250"/>
          <p14:tracePt t="84764" x="5975350" y="5397500"/>
          <p14:tracePt t="84781" x="6013450" y="5372100"/>
          <p14:tracePt t="84798" x="6070600" y="5321300"/>
          <p14:tracePt t="84814" x="6121400" y="5289550"/>
          <p14:tracePt t="84831" x="6172200" y="5264150"/>
          <p14:tracePt t="84847" x="6267450" y="5226050"/>
          <p14:tracePt t="84864" x="6350000" y="5213350"/>
          <p14:tracePt t="84881" x="6496050" y="5200650"/>
          <p14:tracePt t="84897" x="6597650" y="5200650"/>
          <p14:tracePt t="84915" x="6781800" y="5213350"/>
          <p14:tracePt t="84931" x="6896100" y="5232400"/>
          <p14:tracePt t="84947" x="6991350" y="5238750"/>
          <p14:tracePt t="85335" x="7035800" y="5238750"/>
          <p14:tracePt t="85341" x="7086600" y="5226050"/>
          <p14:tracePt t="85348" x="7137400" y="5219700"/>
          <p14:tracePt t="85364" x="7245350" y="5207000"/>
          <p14:tracePt t="85381" x="7327900" y="5194300"/>
          <p14:tracePt t="85397" x="7429500" y="5187950"/>
          <p14:tracePt t="85414" x="7480300" y="5187950"/>
          <p14:tracePt t="85431" x="7543800" y="5181600"/>
          <p14:tracePt t="85448" x="7581900" y="5181600"/>
          <p14:tracePt t="85464" x="7639050" y="5181600"/>
          <p14:tracePt t="85481" x="7677150" y="5181600"/>
          <p14:tracePt t="85497" x="7702550" y="5181600"/>
          <p14:tracePt t="85514" x="7740650" y="5181600"/>
          <p14:tracePt t="85531" x="7766050" y="5187950"/>
          <p14:tracePt t="85547" x="7797800" y="5187950"/>
          <p14:tracePt t="85564" x="7823200" y="5194300"/>
          <p14:tracePt t="85581" x="7848600" y="5194300"/>
          <p14:tracePt t="85597" x="7893050" y="5200650"/>
          <p14:tracePt t="85614" x="7912100" y="5207000"/>
          <p14:tracePt t="85631" x="7943850" y="5213350"/>
          <p14:tracePt t="85647" x="7956550" y="5213350"/>
          <p14:tracePt t="85666" x="7969250" y="5219700"/>
          <p14:tracePt t="85681" x="7981950" y="5219700"/>
          <p14:tracePt t="85697" x="7988300" y="5219700"/>
          <p14:tracePt t="85714" x="7994650" y="5219700"/>
          <p14:tracePt t="85731" x="8001000" y="5219700"/>
          <p14:tracePt t="85763" x="8007350" y="5219700"/>
          <p14:tracePt t="85934" x="8007350" y="5226050"/>
          <p14:tracePt t="86045" x="8007350" y="5232400"/>
          <p14:tracePt t="86065" x="8007350" y="5238750"/>
          <p14:tracePt t="86113" x="8007350" y="5245100"/>
          <p14:tracePt t="86134" x="8007350" y="5251450"/>
          <p14:tracePt t="86147" x="8007350" y="5257800"/>
          <p14:tracePt t="86154" x="8001000" y="5264150"/>
          <p14:tracePt t="86164" x="7994650" y="5283200"/>
          <p14:tracePt t="86181" x="7969250" y="5314950"/>
          <p14:tracePt t="86197" x="7835900" y="5416550"/>
          <p14:tracePt t="86214" x="7727950" y="5467350"/>
          <p14:tracePt t="86231" x="7543800" y="5524500"/>
          <p14:tracePt t="86247" x="7416800" y="5537200"/>
          <p14:tracePt t="86264" x="7169150" y="5543550"/>
          <p14:tracePt t="86280" x="6819900" y="5537200"/>
          <p14:tracePt t="86297" x="6483350" y="5543550"/>
          <p14:tracePt t="86314" x="6089650" y="5568950"/>
          <p14:tracePt t="86331" x="5937250" y="5588000"/>
          <p14:tracePt t="86347" x="5803900" y="5619750"/>
          <p14:tracePt t="86364" x="5765800" y="5632450"/>
          <p14:tracePt t="86381" x="5734050" y="5638800"/>
          <p14:tracePt t="86397" x="5721350" y="5645150"/>
          <p14:tracePt t="86431" x="5715000" y="5651500"/>
          <p14:tracePt t="86447" x="5715000" y="5657850"/>
          <p14:tracePt t="86464" x="5702300" y="5689600"/>
          <p14:tracePt t="86481" x="5702300" y="5734050"/>
          <p14:tracePt t="86498" x="5702300" y="5829300"/>
          <p14:tracePt t="86514" x="5715000" y="5873750"/>
          <p14:tracePt t="86531" x="5727700" y="5918200"/>
          <p14:tracePt t="86547" x="5753100" y="5962650"/>
          <p14:tracePt t="86564" x="5772150" y="5994400"/>
          <p14:tracePt t="86581" x="5797550" y="6032500"/>
          <p14:tracePt t="86597" x="5822950" y="6051550"/>
          <p14:tracePt t="86614" x="5842000" y="6064250"/>
          <p14:tracePt t="86631" x="5854700" y="6070600"/>
          <p14:tracePt t="86647" x="5861050" y="6083300"/>
          <p14:tracePt t="86664" x="5886450" y="6089650"/>
          <p14:tracePt t="86681" x="5911850" y="6096000"/>
          <p14:tracePt t="86697" x="5949950" y="6102350"/>
          <p14:tracePt t="86714" x="5975350" y="6108700"/>
          <p14:tracePt t="86731" x="5994400" y="6108700"/>
          <p14:tracePt t="86747" x="6026150" y="6115050"/>
          <p14:tracePt t="86764" x="6045200" y="6115050"/>
          <p14:tracePt t="86781" x="6076950" y="6121400"/>
          <p14:tracePt t="86797" x="6096000" y="6127750"/>
          <p14:tracePt t="86814" x="6153150" y="6134100"/>
          <p14:tracePt t="86831" x="6191250" y="6146800"/>
          <p14:tracePt t="86847" x="6223000" y="6153150"/>
          <p14:tracePt t="86864" x="6248400" y="6159500"/>
          <p14:tracePt t="86881" x="6254750" y="6159500"/>
          <p14:tracePt t="86897" x="6267450" y="6165850"/>
          <p14:tracePt t="86914" x="6292850" y="6172200"/>
          <p14:tracePt t="86931" x="6369050" y="6178550"/>
          <p14:tracePt t="86947" x="6464300" y="6184900"/>
          <p14:tracePt t="86964" x="6534150" y="6191250"/>
          <p14:tracePt t="86980" x="6610350" y="6191250"/>
          <p14:tracePt t="86997" x="6629400" y="6191250"/>
          <p14:tracePt t="87014" x="6648450" y="6191250"/>
          <p14:tracePt t="87031" x="6654800" y="6191250"/>
          <p14:tracePt t="87048" x="6673850" y="6191250"/>
          <p14:tracePt t="87064" x="6743700" y="6172200"/>
          <p14:tracePt t="87081" x="6889750" y="6146800"/>
          <p14:tracePt t="87097" x="7073900" y="6127750"/>
          <p14:tracePt t="87114" x="7112000" y="6127750"/>
          <p14:tracePt t="87433" x="7137400" y="6127750"/>
          <p14:tracePt t="87440" x="7169150" y="6121400"/>
          <p14:tracePt t="87447" x="7219950" y="6115050"/>
          <p14:tracePt t="87464" x="7315200" y="6108700"/>
          <p14:tracePt t="87481" x="7423150" y="6102350"/>
          <p14:tracePt t="87497" x="7461250" y="6096000"/>
          <p14:tracePt t="87514" x="7486650" y="6096000"/>
          <p14:tracePt t="87531" x="7518400" y="6096000"/>
          <p14:tracePt t="87547" x="7531100" y="6096000"/>
          <p14:tracePt t="87564" x="7562850" y="6096000"/>
          <p14:tracePt t="87581" x="7594600" y="6096000"/>
          <p14:tracePt t="87598" x="7651750" y="6096000"/>
          <p14:tracePt t="87615" x="7683500" y="6102350"/>
          <p14:tracePt t="87631" x="7696200" y="6102350"/>
          <p14:tracePt t="87647" x="7708900" y="6108700"/>
          <p14:tracePt t="88025" x="7721600" y="6108700"/>
          <p14:tracePt t="88031" x="7734300" y="6108700"/>
          <p14:tracePt t="88038" x="7753350" y="6108700"/>
          <p14:tracePt t="88047" x="7772400" y="6108700"/>
          <p14:tracePt t="88064" x="7810500" y="6102350"/>
          <p14:tracePt t="88080" x="7861300" y="6102350"/>
          <p14:tracePt t="88097" x="7918450" y="6096000"/>
          <p14:tracePt t="88114" x="8032750" y="6083300"/>
          <p14:tracePt t="88131" x="8115300" y="6070600"/>
          <p14:tracePt t="88147" x="8216900" y="6057900"/>
          <p14:tracePt t="88164" x="8267700" y="6057900"/>
          <p14:tracePt t="88181" x="8318500" y="6057900"/>
          <p14:tracePt t="88197" x="8401050" y="6064250"/>
          <p14:tracePt t="88214" x="8464550" y="6076950"/>
          <p14:tracePt t="88230" x="8566150" y="6096000"/>
          <p14:tracePt t="88247" x="8661400" y="6108700"/>
          <p14:tracePt t="88264" x="8807450" y="6121400"/>
          <p14:tracePt t="88281" x="8928100" y="6134100"/>
          <p14:tracePt t="88297" x="9029700" y="6146800"/>
          <p14:tracePt t="88314" x="9112250" y="6159500"/>
          <p14:tracePt t="88331" x="9137650" y="6172200"/>
          <p14:tracePt t="88678" x="9156700" y="6172200"/>
          <p14:tracePt t="88684" x="9188450" y="6153150"/>
          <p14:tracePt t="88697" x="9309100" y="6115050"/>
          <p14:tracePt t="88714" x="9455150" y="6070600"/>
          <p14:tracePt t="88731" x="9588500" y="6045200"/>
          <p14:tracePt t="88747" x="9709150" y="6032500"/>
          <p14:tracePt t="88764" x="9747250" y="6032500"/>
          <p14:tracePt t="88780" x="9779000" y="6032500"/>
          <p14:tracePt t="88797" x="9785350" y="6032500"/>
          <p14:tracePt t="88815" x="9798050" y="6032500"/>
          <p14:tracePt t="88847" x="9804400" y="6032500"/>
          <p14:tracePt t="89241" x="9810750" y="6032500"/>
          <p14:tracePt t="89248" x="9810750" y="6026150"/>
          <p14:tracePt t="89262" x="9817100" y="6026150"/>
          <p14:tracePt t="89275" x="9823450" y="6026150"/>
          <p14:tracePt t="89282" x="9823450" y="6019800"/>
          <p14:tracePt t="89309" x="9829800" y="6013450"/>
          <p14:tracePt t="89324" x="9836150" y="6013450"/>
          <p14:tracePt t="89420" x="9836150" y="6007100"/>
          <p14:tracePt t="89440" x="9842500" y="6007100"/>
          <p14:tracePt t="89448" x="9842500" y="6000750"/>
          <p14:tracePt t="89461" x="9848850" y="6000750"/>
          <p14:tracePt t="89467" x="9848850" y="5994400"/>
          <p14:tracePt t="89481" x="9861550" y="5994400"/>
          <p14:tracePt t="89497" x="9867900" y="5988050"/>
          <p14:tracePt t="89514" x="9874250" y="5988050"/>
          <p14:tracePt t="89530" x="9874250" y="5975350"/>
          <p14:tracePt t="89547" x="9880600" y="5975350"/>
          <p14:tracePt t="89654" x="9880600" y="5969000"/>
          <p14:tracePt t="90087" x="9886950" y="5962650"/>
          <p14:tracePt t="90093" x="9893300" y="5962650"/>
          <p14:tracePt t="90107" x="9899650" y="5962650"/>
          <p14:tracePt t="90114" x="9918700" y="5956300"/>
          <p14:tracePt t="90130" x="9963150" y="5930900"/>
          <p14:tracePt t="90147" x="10013950" y="5918200"/>
          <p14:tracePt t="90164" x="10064750" y="5905500"/>
          <p14:tracePt t="90180" x="10090150" y="5892800"/>
          <p14:tracePt t="90197" x="10109200" y="5892800"/>
          <p14:tracePt t="90214" x="10121900" y="5886450"/>
          <p14:tracePt t="90230" x="10147300" y="5880100"/>
          <p14:tracePt t="90247" x="10172700" y="5880100"/>
          <p14:tracePt t="90264" x="10204450" y="5873750"/>
          <p14:tracePt t="90266" x="10223500" y="5867400"/>
          <p14:tracePt t="90280" x="10255250" y="5867400"/>
          <p14:tracePt t="90297" x="10293350" y="5861050"/>
          <p14:tracePt t="90314" x="10318750" y="5861050"/>
          <p14:tracePt t="90331" x="10344150" y="5854700"/>
          <p14:tracePt t="90347" x="10356850" y="5848350"/>
          <p14:tracePt t="90364" x="10382250" y="5842000"/>
          <p14:tracePt t="90381" x="10388600" y="5835650"/>
        </p14:tracePtLst>
      </p14:laserTrace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064A8E4-E68F-4B0B-B1F1-0359751FD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5162" y="1383389"/>
            <a:ext cx="5073931" cy="4091222"/>
          </a:xfrm>
        </p:spPr>
        <p:txBody>
          <a:bodyPr/>
          <a:lstStyle/>
          <a:p>
            <a:r>
              <a:rPr lang="fr-FR" dirty="0"/>
              <a:t>Liée aux interactions entre</a:t>
            </a:r>
          </a:p>
          <a:p>
            <a:pPr lvl="1"/>
            <a:r>
              <a:rPr lang="fr-FR" dirty="0"/>
              <a:t>Les filaments d’actine</a:t>
            </a:r>
          </a:p>
          <a:p>
            <a:pPr lvl="1"/>
            <a:r>
              <a:rPr lang="fr-FR" dirty="0"/>
              <a:t>Les filaments de myosine (type 2)</a:t>
            </a:r>
          </a:p>
          <a:p>
            <a:r>
              <a:rPr lang="fr-FR" dirty="0"/>
              <a:t>Activité ATPasique essentielle</a:t>
            </a:r>
          </a:p>
          <a:p>
            <a:pPr lvl="1"/>
            <a:r>
              <a:rPr lang="fr-FR" dirty="0"/>
              <a:t>Régulation de l’affinité de la myosine pour l’actine</a:t>
            </a:r>
          </a:p>
          <a:p>
            <a:r>
              <a:rPr lang="fr-FR" dirty="0"/>
              <a:t>Génération de la force de mouvement via changements conformationnels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6379447-3201-426C-9F98-2694FDB13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La contraction musculaire lisse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A8C050-503A-4B5E-A991-ECE4427007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BioRender.com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FB7DAE-78E4-4577-B601-69F375FC1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50" y="860227"/>
            <a:ext cx="5857289" cy="486102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3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42"/>
    </mc:Choice>
    <mc:Fallback>
      <p:transition spd="slow" advTm="297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207" x="10274300" y="5803900"/>
          <p14:tracePt t="7213" x="9982200" y="5715000"/>
          <p14:tracePt t="7221" x="9677400" y="5657850"/>
          <p14:tracePt t="7228" x="9328150" y="5594350"/>
          <p14:tracePt t="7245" x="8515350" y="5461000"/>
          <p14:tracePt t="7261" x="7067550" y="5118100"/>
          <p14:tracePt t="7278" x="6216650" y="4800600"/>
          <p14:tracePt t="7296" x="5549900" y="4394200"/>
          <p14:tracePt t="7312" x="5384800" y="4241800"/>
          <p14:tracePt t="7328" x="5302250" y="4121150"/>
          <p14:tracePt t="7345" x="5251450" y="3956050"/>
          <p14:tracePt t="7361" x="5257800" y="3771900"/>
          <p14:tracePt t="7378" x="5321300" y="3594100"/>
          <p14:tracePt t="7606" x="5111750" y="3492500"/>
          <p14:tracePt t="7612" x="4921250" y="3371850"/>
          <p14:tracePt t="7619" x="4737100" y="3263900"/>
          <p14:tracePt t="7628" x="4578350" y="3130550"/>
          <p14:tracePt t="7645" x="4286250" y="2870200"/>
          <p14:tracePt t="7661" x="3962400" y="2501900"/>
          <p14:tracePt t="7678" x="3854450" y="2349500"/>
          <p14:tracePt t="7695" x="3778250" y="2235200"/>
          <p14:tracePt t="7711" x="3759200" y="2197100"/>
          <p14:tracePt t="7728" x="3752850" y="2171700"/>
          <p14:tracePt t="7745" x="3746500" y="2159000"/>
          <p14:tracePt t="7977" x="3670300" y="2101850"/>
          <p14:tracePt t="7983" x="3543300" y="1993900"/>
          <p14:tracePt t="7995" x="3429000" y="1885950"/>
          <p14:tracePt t="8011" x="3244850" y="1701800"/>
          <p14:tracePt t="8028" x="3168650" y="1638300"/>
          <p14:tracePt t="8045" x="3111500" y="1593850"/>
          <p14:tracePt t="8061" x="3086100" y="1574800"/>
          <p14:tracePt t="8078" x="3067050" y="1568450"/>
          <p14:tracePt t="8094" x="3048000" y="1562100"/>
          <p14:tracePt t="8111" x="3035300" y="1555750"/>
          <p14:tracePt t="8128" x="3016250" y="1543050"/>
          <p14:tracePt t="8145" x="3003550" y="1536700"/>
          <p14:tracePt t="8162" x="2978150" y="1530350"/>
          <p14:tracePt t="8178" x="2971800" y="1524000"/>
          <p14:tracePt t="8195" x="2959100" y="1517650"/>
          <p14:tracePt t="8211" x="2940050" y="1511300"/>
          <p14:tracePt t="8228" x="2933700" y="1511300"/>
          <p14:tracePt t="8245" x="2921000" y="1511300"/>
          <p14:tracePt t="8261" x="2908300" y="1524000"/>
          <p14:tracePt t="8278" x="2889250" y="1530350"/>
          <p14:tracePt t="8296" x="2876550" y="1549400"/>
          <p14:tracePt t="8312" x="2863850" y="1555750"/>
          <p14:tracePt t="8328" x="2851150" y="1562100"/>
          <p14:tracePt t="8345" x="2851150" y="1568450"/>
          <p14:tracePt t="8361" x="2844800" y="1581150"/>
          <p14:tracePt t="8378" x="2844800" y="1587500"/>
          <p14:tracePt t="8395" x="2838450" y="1593850"/>
          <p14:tracePt t="8411" x="2838450" y="1600200"/>
          <p14:tracePt t="8428" x="2838450" y="1606550"/>
          <p14:tracePt t="8464" x="2838450" y="1600200"/>
          <p14:tracePt t="8478" x="2838450" y="1593850"/>
          <p14:tracePt t="8492" x="2838450" y="1587500"/>
          <p14:tracePt t="8499" x="2844800" y="1587500"/>
          <p14:tracePt t="8511" x="2844800" y="1581150"/>
          <p14:tracePt t="8528" x="2876550" y="1574800"/>
          <p14:tracePt t="8545" x="2921000" y="1568450"/>
          <p14:tracePt t="8561" x="3041650" y="1562100"/>
          <p14:tracePt t="8578" x="3130550" y="1562100"/>
          <p14:tracePt t="8595" x="3251200" y="1574800"/>
          <p14:tracePt t="8611" x="3340100" y="1581150"/>
          <p14:tracePt t="8628" x="3435350" y="1581150"/>
          <p14:tracePt t="8645" x="3556000" y="1593850"/>
          <p14:tracePt t="8661" x="3632200" y="1606550"/>
          <p14:tracePt t="8678" x="3721100" y="1612900"/>
          <p14:tracePt t="8695" x="3759200" y="1619250"/>
          <p14:tracePt t="8712" x="3816350" y="1619250"/>
          <p14:tracePt t="8728" x="3841750" y="1619250"/>
          <p14:tracePt t="8744" x="3873500" y="1619250"/>
          <p14:tracePt t="8761" x="3911600" y="1625600"/>
          <p14:tracePt t="8778" x="3943350" y="1625600"/>
          <p14:tracePt t="8794" x="3968750" y="1631950"/>
          <p14:tracePt t="8811" x="3987800" y="1631950"/>
          <p14:tracePt t="8828" x="4000500" y="1631950"/>
          <p14:tracePt t="8844" x="4019550" y="1631950"/>
          <p14:tracePt t="8861" x="4038600" y="1638300"/>
          <p14:tracePt t="8878" x="4070350" y="1644650"/>
          <p14:tracePt t="8895" x="4095750" y="1644650"/>
          <p14:tracePt t="8911" x="4121150" y="1651000"/>
          <p14:tracePt t="8928" x="4127500" y="1657350"/>
          <p14:tracePt t="8946" x="4152900" y="1657350"/>
          <p14:tracePt t="8962" x="4159250" y="1663700"/>
          <p14:tracePt t="8978" x="4178300" y="1670050"/>
          <p14:tracePt t="8994" x="4210050" y="1676400"/>
          <p14:tracePt t="9011" x="4229100" y="1682750"/>
          <p14:tracePt t="9028" x="4248150" y="1689100"/>
          <p14:tracePt t="9045" x="4260850" y="1695450"/>
          <p14:tracePt t="9061" x="4267200" y="1695450"/>
          <p14:tracePt t="9078" x="4279900" y="1695450"/>
          <p14:tracePt t="9094" x="4286250" y="1695450"/>
          <p14:tracePt t="9111" x="4311650" y="1701800"/>
          <p14:tracePt t="9128" x="4337050" y="1701800"/>
          <p14:tracePt t="9145" x="4375150" y="1701800"/>
          <p14:tracePt t="9161" x="4394200" y="1701800"/>
          <p14:tracePt t="9178" x="4400550" y="1701800"/>
          <p14:tracePt t="9195" x="4419600" y="1701800"/>
          <p14:tracePt t="9211" x="4425950" y="1701800"/>
          <p14:tracePt t="9228" x="4438650" y="1701800"/>
          <p14:tracePt t="9245" x="4445000" y="1701800"/>
          <p14:tracePt t="9262" x="4457700" y="1701800"/>
          <p14:tracePt t="9278" x="4464050" y="1701800"/>
          <p14:tracePt t="9295" x="4470400" y="1701800"/>
          <p14:tracePt t="9312" x="4476750" y="1701800"/>
          <p14:tracePt t="9328" x="4483100" y="1701800"/>
          <p14:tracePt t="9344" x="4489450" y="1701800"/>
          <p14:tracePt t="9379" x="4495800" y="1701800"/>
          <p14:tracePt t="9414" x="4495800" y="1695450"/>
          <p14:tracePt t="9427" x="4502150" y="1689100"/>
          <p14:tracePt t="9434" x="4508500" y="1682750"/>
          <p14:tracePt t="9445" x="4514850" y="1670050"/>
          <p14:tracePt t="9461" x="4533900" y="1644650"/>
          <p14:tracePt t="9478" x="4552950" y="1619250"/>
          <p14:tracePt t="9495" x="4572000" y="1600200"/>
          <p14:tracePt t="9511" x="4578350" y="1581150"/>
          <p14:tracePt t="9528" x="4597400" y="1555750"/>
          <p14:tracePt t="9545" x="4635500" y="1511300"/>
          <p14:tracePt t="9561" x="4660900" y="1485900"/>
          <p14:tracePt t="9578" x="4692650" y="1447800"/>
          <p14:tracePt t="9595" x="4705350" y="1422400"/>
          <p14:tracePt t="9611" x="4711700" y="1409700"/>
          <p14:tracePt t="9628" x="4718050" y="1403350"/>
          <p14:tracePt t="9645" x="4724400" y="1397000"/>
          <p14:tracePt t="9661" x="4724400" y="1377950"/>
          <p14:tracePt t="9678" x="4730750" y="1358900"/>
          <p14:tracePt t="9695" x="4737100" y="1339850"/>
          <p14:tracePt t="9712" x="4743450" y="1327150"/>
          <p14:tracePt t="9728" x="4743450" y="1320800"/>
          <p14:tracePt t="9744" x="4743450" y="1308100"/>
          <p14:tracePt t="9761" x="4743450" y="1301750"/>
          <p14:tracePt t="9778" x="4743450" y="1295400"/>
          <p14:tracePt t="9795" x="4737100" y="1289050"/>
          <p14:tracePt t="9812" x="4667250" y="1212850"/>
          <p14:tracePt t="9828" x="4591050" y="1130300"/>
          <p14:tracePt t="9845" x="4470400" y="1041400"/>
          <p14:tracePt t="9861" x="4356100" y="965200"/>
          <p14:tracePt t="9878" x="4324350" y="946150"/>
          <p14:tracePt t="9894" x="4248150" y="920750"/>
          <p14:tracePt t="9911" x="4191000" y="901700"/>
          <p14:tracePt t="9929" x="4057650" y="863600"/>
          <p14:tracePt t="9944" x="3930650" y="838200"/>
          <p14:tracePt t="9961" x="3816350" y="825500"/>
          <p14:tracePt t="9978" x="3657600" y="819150"/>
          <p14:tracePt t="9994" x="3575050" y="819150"/>
          <p14:tracePt t="10011" x="3448050" y="831850"/>
          <p14:tracePt t="10028" x="3359150" y="857250"/>
          <p14:tracePt t="10045" x="3282950" y="889000"/>
          <p14:tracePt t="10061" x="3175000" y="946150"/>
          <p14:tracePt t="10078" x="3124200" y="977900"/>
          <p14:tracePt t="10094" x="3054350" y="1016000"/>
          <p14:tracePt t="10111" x="3003550" y="1041400"/>
          <p14:tracePt t="10128" x="2940050" y="1079500"/>
          <p14:tracePt t="10145" x="2895600" y="1111250"/>
          <p14:tracePt t="10161" x="2857500" y="1130300"/>
          <p14:tracePt t="10178" x="2819400" y="1155700"/>
          <p14:tracePt t="10195" x="2800350" y="1168400"/>
          <p14:tracePt t="10211" x="2774950" y="1187450"/>
          <p14:tracePt t="10228" x="2762250" y="1193800"/>
          <p14:tracePt t="10245" x="2755900" y="1200150"/>
          <p14:tracePt t="10261" x="2743200" y="1206500"/>
          <p14:tracePt t="10278" x="2743200" y="1212850"/>
          <p14:tracePt t="10294" x="2730500" y="1219200"/>
          <p14:tracePt t="10311" x="2717800" y="1244600"/>
          <p14:tracePt t="10328" x="2692400" y="1295400"/>
          <p14:tracePt t="10345" x="2692400" y="1327150"/>
          <p14:tracePt t="10361" x="2692400" y="1384300"/>
          <p14:tracePt t="10378" x="2698750" y="1409700"/>
          <p14:tracePt t="10395" x="2717800" y="1435100"/>
          <p14:tracePt t="10411" x="2762250" y="1479550"/>
          <p14:tracePt t="10428" x="2832100" y="1517650"/>
          <p14:tracePt t="10445" x="2971800" y="1568450"/>
          <p14:tracePt t="10461" x="3073400" y="1593850"/>
          <p14:tracePt t="10478" x="3219450" y="1619250"/>
          <p14:tracePt t="10495" x="3314700" y="1638300"/>
          <p14:tracePt t="10512" x="3390900" y="1644650"/>
          <p14:tracePt t="10528" x="3562350" y="1644650"/>
          <p14:tracePt t="10545" x="3670300" y="1644650"/>
          <p14:tracePt t="10561" x="3790950" y="1644650"/>
          <p14:tracePt t="10578" x="3886200" y="1638300"/>
          <p14:tracePt t="10594" x="3975100" y="1631950"/>
          <p14:tracePt t="10611" x="4108450" y="1631950"/>
          <p14:tracePt t="10628" x="4216400" y="1625600"/>
          <p14:tracePt t="10644" x="4349750" y="1612900"/>
          <p14:tracePt t="10661" x="4406900" y="1606550"/>
          <p14:tracePt t="10678" x="4470400" y="1593850"/>
          <p14:tracePt t="10695" x="4514850" y="1593850"/>
          <p14:tracePt t="10712" x="4584700" y="1574800"/>
          <p14:tracePt t="10728" x="4629150" y="1568450"/>
          <p14:tracePt t="10745" x="4660900" y="1562100"/>
          <p14:tracePt t="10761" x="4705350" y="1549400"/>
          <p14:tracePt t="10778" x="4724400" y="1543050"/>
          <p14:tracePt t="10795" x="4749800" y="1530350"/>
          <p14:tracePt t="10811" x="4756150" y="1530350"/>
          <p14:tracePt t="10828" x="4762500" y="1524000"/>
          <p14:tracePt t="10845" x="4775200" y="1517650"/>
          <p14:tracePt t="10878" x="4787900" y="1511300"/>
          <p14:tracePt t="10894" x="4794250" y="1485900"/>
          <p14:tracePt t="10911" x="4806950" y="1460500"/>
          <p14:tracePt t="10928" x="4806950" y="1422400"/>
          <p14:tracePt t="10945" x="4806950" y="1384300"/>
          <p14:tracePt t="10962" x="4794250" y="1333500"/>
          <p14:tracePt t="10978" x="4768850" y="1289050"/>
          <p14:tracePt t="10995" x="4730750" y="1257300"/>
          <p14:tracePt t="11011" x="4641850" y="1174750"/>
          <p14:tracePt t="11028" x="4565650" y="1130300"/>
          <p14:tracePt t="11045" x="4419600" y="1073150"/>
          <p14:tracePt t="11061" x="4298950" y="1028700"/>
          <p14:tracePt t="11078" x="4178300" y="1003300"/>
          <p14:tracePt t="11094" x="4000500" y="977900"/>
          <p14:tracePt t="11111" x="3892550" y="958850"/>
          <p14:tracePt t="11128" x="3771900" y="952500"/>
          <p14:tracePt t="11144" x="3600450" y="952500"/>
          <p14:tracePt t="11161" x="3473450" y="971550"/>
          <p14:tracePt t="11178" x="3257550" y="1041400"/>
          <p14:tracePt t="11195" x="3124200" y="1111250"/>
          <p14:tracePt t="11211" x="2940050" y="1238250"/>
          <p14:tracePt t="11228" x="2838450" y="1327150"/>
          <p14:tracePt t="11245" x="2762250" y="1390650"/>
          <p14:tracePt t="11261" x="2692400" y="1460500"/>
          <p14:tracePt t="11278" x="2667000" y="1485900"/>
          <p14:tracePt t="11295" x="2647950" y="1511300"/>
          <p14:tracePt t="11311" x="2641600" y="1517650"/>
          <p14:tracePt t="11328" x="2635250" y="1524000"/>
          <p14:tracePt t="11345" x="2635250" y="1530350"/>
          <p14:tracePt t="11378" x="2635250" y="1549400"/>
          <p14:tracePt t="11395" x="2635250" y="1562100"/>
          <p14:tracePt t="11411" x="2660650" y="1593850"/>
          <p14:tracePt t="11428" x="2686050" y="1619250"/>
          <p14:tracePt t="11445" x="2743200" y="1657350"/>
          <p14:tracePt t="11461" x="2781300" y="1676400"/>
          <p14:tracePt t="11478" x="2832100" y="1689100"/>
          <p14:tracePt t="11495" x="2927350" y="1714500"/>
          <p14:tracePt t="11511" x="3016250" y="1727200"/>
          <p14:tracePt t="11528" x="3143250" y="1727200"/>
          <p14:tracePt t="11545" x="3257550" y="1727200"/>
          <p14:tracePt t="11561" x="3346450" y="1727200"/>
          <p14:tracePt t="11578" x="3473450" y="1714500"/>
          <p14:tracePt t="11595" x="3549650" y="1701800"/>
          <p14:tracePt t="11611" x="3657600" y="1682750"/>
          <p14:tracePt t="11628" x="3727450" y="1676400"/>
          <p14:tracePt t="11645" x="3803650" y="1663700"/>
          <p14:tracePt t="11661" x="3848100" y="1651000"/>
          <p14:tracePt t="11679" x="3898900" y="1644650"/>
          <p14:tracePt t="11695" x="3917950" y="1644650"/>
          <p14:tracePt t="11711" x="3937000" y="1638300"/>
          <p14:tracePt t="11728" x="3962400" y="1631950"/>
          <p14:tracePt t="11745" x="3975100" y="1631950"/>
          <p14:tracePt t="11761" x="3994150" y="1625600"/>
          <p14:tracePt t="11794" x="4000500" y="1619250"/>
          <p14:tracePt t="11812" x="4006850" y="1619250"/>
          <p14:tracePt t="11828" x="4013200" y="1619250"/>
          <p14:tracePt t="11844" x="4019550" y="1619250"/>
          <p14:tracePt t="11861" x="4019550" y="1612900"/>
          <p14:tracePt t="12264" x="4038600" y="1619250"/>
          <p14:tracePt t="12270" x="4102100" y="1638300"/>
          <p14:tracePt t="12278" x="4165600" y="1663700"/>
          <p14:tracePt t="12295" x="4298950" y="1746250"/>
          <p14:tracePt t="12313" x="4527550" y="1866900"/>
          <p14:tracePt t="12328" x="4699000" y="1968500"/>
          <p14:tracePt t="12345" x="4902200" y="2095500"/>
          <p14:tracePt t="12361" x="5143500" y="2247900"/>
          <p14:tracePt t="12378" x="5270500" y="2324100"/>
          <p14:tracePt t="12395" x="5391150" y="2406650"/>
          <p14:tracePt t="12411" x="5448300" y="2451100"/>
          <p14:tracePt t="12428" x="5480050" y="2495550"/>
          <p14:tracePt t="14011" x="5480050" y="2489200"/>
          <p14:tracePt t="14017" x="5480050" y="2482850"/>
          <p14:tracePt t="14028" x="5480050" y="2470150"/>
          <p14:tracePt t="14044" x="5480050" y="2444750"/>
          <p14:tracePt t="14061" x="5480050" y="2432050"/>
          <p14:tracePt t="14078" x="5480050" y="2419350"/>
          <p14:tracePt t="14095" x="5480050" y="2406650"/>
          <p14:tracePt t="14128" x="5480050" y="2400300"/>
          <p14:tracePt t="14257" x="5486400" y="2400300"/>
          <p14:tracePt t="14312" x="5486400" y="2393950"/>
          <p14:tracePt t="14326" x="5492750" y="2393950"/>
          <p14:tracePt t="14333" x="5499100" y="2387600"/>
          <p14:tracePt t="14344" x="5505450" y="2381250"/>
          <p14:tracePt t="14361" x="5524500" y="2355850"/>
          <p14:tracePt t="14378" x="5530850" y="2349500"/>
          <p14:tracePt t="14394" x="5543550" y="2343150"/>
          <p14:tracePt t="14411" x="5549900" y="2330450"/>
          <p14:tracePt t="14445" x="5556250" y="2324100"/>
          <p14:tracePt t="14505" x="5562600" y="2324100"/>
          <p14:tracePt t="14539" x="5568950" y="2317750"/>
          <p14:tracePt t="14546" x="5575300" y="2311400"/>
          <p14:tracePt t="14553" x="5600700" y="2305050"/>
          <p14:tracePt t="14561" x="5632450" y="2292350"/>
          <p14:tracePt t="14578" x="5708650" y="2254250"/>
          <p14:tracePt t="14594" x="5816600" y="2216150"/>
          <p14:tracePt t="14612" x="5867400" y="2203450"/>
          <p14:tracePt t="14628" x="5943600" y="2190750"/>
          <p14:tracePt t="14644" x="5975350" y="2184400"/>
          <p14:tracePt t="14661" x="6013450" y="2184400"/>
          <p14:tracePt t="14678" x="6070600" y="2184400"/>
          <p14:tracePt t="14695" x="6115050" y="2190750"/>
          <p14:tracePt t="14712" x="6184900" y="2203450"/>
          <p14:tracePt t="14728" x="6223000" y="2222500"/>
          <p14:tracePt t="14745" x="6273800" y="2241550"/>
          <p14:tracePt t="14761" x="6292850" y="2247900"/>
          <p14:tracePt t="14778" x="6305550" y="2260600"/>
          <p14:tracePt t="14794" x="6324600" y="2266950"/>
          <p14:tracePt t="14811" x="6330950" y="2273300"/>
          <p14:tracePt t="14828" x="6337300" y="2286000"/>
          <p14:tracePt t="14844" x="6343650" y="2292350"/>
          <p14:tracePt t="14862" x="6350000" y="2298700"/>
          <p14:tracePt t="14878" x="6350000" y="2305050"/>
          <p14:tracePt t="14894" x="6356350" y="2317750"/>
          <p14:tracePt t="14911" x="6356350" y="2330450"/>
          <p14:tracePt t="14928" x="6362700" y="2343150"/>
          <p14:tracePt t="14944" x="6362700" y="2355850"/>
          <p14:tracePt t="14961" x="6362700" y="2374900"/>
          <p14:tracePt t="14978" x="6362700" y="2393950"/>
          <p14:tracePt t="14994" x="6362700" y="2432050"/>
          <p14:tracePt t="15011" x="6362700" y="2457450"/>
          <p14:tracePt t="15028" x="6350000" y="2501900"/>
          <p14:tracePt t="15044" x="6343650" y="2527300"/>
          <p14:tracePt t="15061" x="6324600" y="2571750"/>
          <p14:tracePt t="15078" x="6305550" y="2603500"/>
          <p14:tracePt t="15094" x="6280150" y="2635250"/>
          <p14:tracePt t="15111" x="6242050" y="2673350"/>
          <p14:tracePt t="15128" x="6216650" y="2698750"/>
          <p14:tracePt t="15144" x="6172200" y="2717800"/>
          <p14:tracePt t="15161" x="6140450" y="2736850"/>
          <p14:tracePt t="15178" x="6070600" y="2755900"/>
          <p14:tracePt t="15194" x="6007100" y="2762250"/>
          <p14:tracePt t="15212" x="5943600" y="2762250"/>
          <p14:tracePt t="15228" x="5842000" y="2749550"/>
          <p14:tracePt t="15244" x="5778500" y="2730500"/>
          <p14:tracePt t="15261" x="5702300" y="2705100"/>
          <p14:tracePt t="15278" x="5664200" y="2692400"/>
          <p14:tracePt t="15295" x="5588000" y="2647950"/>
          <p14:tracePt t="15311" x="5556250" y="2628900"/>
          <p14:tracePt t="15328" x="5537200" y="2616200"/>
          <p14:tracePt t="15344" x="5505450" y="2578100"/>
          <p14:tracePt t="15361" x="5486400" y="2559050"/>
          <p14:tracePt t="15378" x="5473700" y="2520950"/>
          <p14:tracePt t="15394" x="5467350" y="2489200"/>
          <p14:tracePt t="15412" x="5467350" y="2438400"/>
          <p14:tracePt t="15428" x="5473700" y="2406650"/>
          <p14:tracePt t="15444" x="5486400" y="2368550"/>
          <p14:tracePt t="15461" x="5543550" y="2286000"/>
          <p14:tracePt t="15478" x="5594350" y="2228850"/>
          <p14:tracePt t="15494" x="5676900" y="2159000"/>
          <p14:tracePt t="15511" x="5746750" y="2127250"/>
          <p14:tracePt t="15528" x="5810250" y="2101850"/>
          <p14:tracePt t="15544" x="5911850" y="2082800"/>
          <p14:tracePt t="15561" x="5969000" y="2082800"/>
          <p14:tracePt t="15578" x="6057900" y="2082800"/>
          <p14:tracePt t="15594" x="6096000" y="2089150"/>
          <p14:tracePt t="15611" x="6146800" y="2108200"/>
          <p14:tracePt t="15628" x="6172200" y="2120900"/>
          <p14:tracePt t="15645" x="6203950" y="2139950"/>
          <p14:tracePt t="15661" x="6248400" y="2178050"/>
          <p14:tracePt t="15678" x="6267450" y="2197100"/>
          <p14:tracePt t="15694" x="6292850" y="2241550"/>
          <p14:tracePt t="15711" x="6305550" y="2279650"/>
          <p14:tracePt t="15728" x="6305550" y="2349500"/>
          <p14:tracePt t="15744" x="6280150" y="2419350"/>
          <p14:tracePt t="15761" x="6242050" y="2489200"/>
          <p14:tracePt t="15778" x="6178550" y="2552700"/>
          <p14:tracePt t="15794" x="6134100" y="2584450"/>
          <p14:tracePt t="15811" x="6019800" y="2628900"/>
          <p14:tracePt t="15828" x="5905500" y="2647950"/>
          <p14:tracePt t="15845" x="5740400" y="2641600"/>
          <p14:tracePt t="15861" x="5638800" y="2616200"/>
          <p14:tracePt t="15878" x="5556250" y="2597150"/>
          <p14:tracePt t="15894" x="5467350" y="2546350"/>
          <p14:tracePt t="15911" x="5429250" y="2520950"/>
          <p14:tracePt t="15928" x="5397500" y="2470150"/>
          <p14:tracePt t="15944" x="5384800" y="2425700"/>
          <p14:tracePt t="15962" x="5378450" y="2343150"/>
          <p14:tracePt t="15978" x="5384800" y="2286000"/>
          <p14:tracePt t="15994" x="5410200" y="2228850"/>
          <p14:tracePt t="16011" x="5486400" y="2139950"/>
          <p14:tracePt t="16028" x="5562600" y="2082800"/>
          <p14:tracePt t="16045" x="5683250" y="2012950"/>
          <p14:tracePt t="16061" x="5746750" y="2000250"/>
          <p14:tracePt t="16078" x="5803900" y="1987550"/>
          <p14:tracePt t="16094" x="5873750" y="1981200"/>
          <p14:tracePt t="16111" x="5918200" y="1987550"/>
          <p14:tracePt t="16128" x="5969000" y="2000250"/>
          <p14:tracePt t="16145" x="5994400" y="2012950"/>
          <p14:tracePt t="16161" x="6038850" y="2032000"/>
          <p14:tracePt t="16178" x="6064250" y="2051050"/>
          <p14:tracePt t="16194" x="6096000" y="2070100"/>
          <p14:tracePt t="16211" x="6134100" y="2101850"/>
          <p14:tracePt t="16228" x="6165850" y="2139950"/>
          <p14:tracePt t="16244" x="6203950" y="2203450"/>
          <p14:tracePt t="16261" x="6210300" y="2266950"/>
          <p14:tracePt t="16277" x="6191250" y="2400300"/>
          <p14:tracePt t="16294" x="6140450" y="2482850"/>
          <p14:tracePt t="16311" x="6076950" y="2552700"/>
          <p14:tracePt t="16328" x="5981700" y="2622550"/>
          <p14:tracePt t="16344" x="5911850" y="2647950"/>
          <p14:tracePt t="16361" x="5842000" y="2647950"/>
          <p14:tracePt t="16378" x="5810250" y="2647950"/>
          <p14:tracePt t="16394" x="5772150" y="2647950"/>
          <p14:tracePt t="16411" x="5746750" y="2641600"/>
          <p14:tracePt t="16429" x="5702300" y="2584450"/>
          <p14:tracePt t="16444" x="5676900" y="2527300"/>
          <p14:tracePt t="16461" x="5670550" y="2470150"/>
          <p14:tracePt t="16478" x="5695950" y="2368550"/>
          <p14:tracePt t="16494" x="5759450" y="2292350"/>
          <p14:tracePt t="16511" x="5943600" y="2184400"/>
          <p14:tracePt t="16528" x="6064250" y="2171700"/>
          <p14:tracePt t="16544" x="6184900" y="2228850"/>
          <p14:tracePt t="16561" x="6324600" y="2457450"/>
          <p14:tracePt t="16578" x="6350000" y="2571750"/>
          <p14:tracePt t="16595" x="6318250" y="2711450"/>
          <p14:tracePt t="16611" x="6267450" y="2774950"/>
          <p14:tracePt t="16628" x="6216650" y="2819400"/>
          <p14:tracePt t="16644" x="6140450" y="2863850"/>
          <p14:tracePt t="16662" x="6076950" y="2882900"/>
          <p14:tracePt t="16678" x="5988050" y="2901950"/>
          <p14:tracePt t="16694" x="5911850" y="2901950"/>
          <p14:tracePt t="16712" x="5715000" y="2857500"/>
          <p14:tracePt t="16728" x="5581650" y="2794000"/>
          <p14:tracePt t="16744" x="5492750" y="2736850"/>
          <p14:tracePt t="16761" x="5422900" y="2628900"/>
          <p14:tracePt t="16778" x="5397500" y="2559050"/>
          <p14:tracePt t="16794" x="5397500" y="2489200"/>
          <p14:tracePt t="16811" x="5410200" y="2387600"/>
          <p14:tracePt t="16828" x="5422900" y="2349500"/>
          <p14:tracePt t="16844" x="5441950" y="2330450"/>
          <p14:tracePt t="16861" x="5448300" y="2330450"/>
          <p14:tracePt t="19917" x="5448300" y="2324100"/>
          <p14:tracePt t="19924" x="5448300" y="2317750"/>
          <p14:tracePt t="19938" x="5448300" y="2311400"/>
          <p14:tracePt t="19952" x="5448300" y="2305050"/>
          <p14:tracePt t="19966" x="5435600" y="2292350"/>
          <p14:tracePt t="19978" x="5410200" y="2279650"/>
          <p14:tracePt t="19994" x="5314950" y="2197100"/>
          <p14:tracePt t="20011" x="5219700" y="2114550"/>
          <p14:tracePt t="20028" x="5086350" y="1974850"/>
          <p14:tracePt t="20044" x="5060950" y="1949450"/>
          <p14:tracePt t="20061" x="5048250" y="1930400"/>
          <p14:tracePt t="20078" x="5048250" y="1924050"/>
          <p14:tracePt t="20094" x="5041900" y="1911350"/>
          <p14:tracePt t="20111" x="5041900" y="1905000"/>
          <p14:tracePt t="20128" x="5041900" y="1898650"/>
          <p14:tracePt t="20144" x="5041900" y="1866900"/>
          <p14:tracePt t="20161" x="5054600" y="1841500"/>
          <p14:tracePt t="20178" x="5060950" y="1828800"/>
          <p14:tracePt t="20194" x="5073650" y="1822450"/>
          <p14:tracePt t="20211" x="5086350" y="1816100"/>
          <p14:tracePt t="20228" x="5124450" y="1809750"/>
          <p14:tracePt t="20244" x="5162550" y="1803400"/>
          <p14:tracePt t="20261" x="5219700" y="1803400"/>
          <p14:tracePt t="20278" x="5251450" y="1803400"/>
          <p14:tracePt t="20294" x="5264150" y="1809750"/>
          <p14:tracePt t="20311" x="5283200" y="1809750"/>
          <p14:tracePt t="20328" x="5289550" y="1816100"/>
          <p14:tracePt t="20345" x="5302250" y="1816100"/>
          <p14:tracePt t="20361" x="5308600" y="1822450"/>
          <p14:tracePt t="20378" x="5340350" y="1866900"/>
          <p14:tracePt t="20394" x="5365750" y="1924050"/>
          <p14:tracePt t="20411" x="5403850" y="1974850"/>
          <p14:tracePt t="20427" x="5422900" y="2019300"/>
          <p14:tracePt t="20444" x="5422900" y="2038350"/>
          <p14:tracePt t="20446" x="5429250" y="2044700"/>
          <p14:tracePt t="20461" x="5448300" y="2089150"/>
          <p14:tracePt t="20478" x="5486400" y="2190750"/>
          <p14:tracePt t="20495" x="5581650" y="2406650"/>
          <p14:tracePt t="20511" x="5632450" y="2520950"/>
          <p14:tracePt t="20528" x="5664200" y="2603500"/>
          <p14:tracePt t="20544" x="5689600" y="2730500"/>
          <p14:tracePt t="20561" x="5695950" y="2825750"/>
          <p14:tracePt t="20578" x="5695950" y="2997200"/>
          <p14:tracePt t="20594" x="5695950" y="3143250"/>
          <p14:tracePt t="20612" x="5657850" y="3365500"/>
          <p14:tracePt t="20628" x="5594350" y="3556000"/>
          <p14:tracePt t="20644" x="5467350" y="3803650"/>
          <p14:tracePt t="20661" x="5238750" y="4165600"/>
          <p14:tracePt t="20678" x="5099050" y="4324350"/>
          <p14:tracePt t="20694" x="4933950" y="4495800"/>
          <p14:tracePt t="20711" x="4826000" y="4584700"/>
          <p14:tracePt t="20728" x="4705350" y="4654550"/>
          <p14:tracePt t="20744" x="4521200" y="4724400"/>
          <p14:tracePt t="20761" x="4457700" y="4730750"/>
          <p14:tracePt t="21018" x="4337050" y="4787900"/>
          <p14:tracePt t="21025" x="4222750" y="4845050"/>
          <p14:tracePt t="21031" x="4114800" y="4895850"/>
          <p14:tracePt t="21044" x="3911600" y="4965700"/>
          <p14:tracePt t="21061" x="3727450" y="5041900"/>
          <p14:tracePt t="21078" x="3517900" y="5118100"/>
          <p14:tracePt t="21094" x="3244850" y="5175250"/>
          <p14:tracePt t="21111" x="3009900" y="5194300"/>
          <p14:tracePt t="21128" x="2432050" y="5111750"/>
          <p14:tracePt t="21144" x="2032000" y="4972050"/>
          <p14:tracePt t="21161" x="1581150" y="4679950"/>
          <p14:tracePt t="21178" x="1377950" y="4457700"/>
          <p14:tracePt t="21194" x="1257300" y="4260850"/>
          <p14:tracePt t="21211" x="1155700" y="3987800"/>
          <p14:tracePt t="21228" x="1130300" y="3822700"/>
          <p14:tracePt t="21244" x="1123950" y="3543300"/>
          <p14:tracePt t="21261" x="1136650" y="3352800"/>
          <p14:tracePt t="21278" x="1149350" y="3149600"/>
          <p14:tracePt t="21294" x="1162050" y="3048000"/>
          <p14:tracePt t="21311" x="1168400" y="2965450"/>
          <p14:tracePt t="21328" x="1193800" y="2819400"/>
          <p14:tracePt t="21345" x="1257300" y="2667000"/>
          <p14:tracePt t="21643" x="1270000" y="2616200"/>
          <p14:tracePt t="21650" x="1289050" y="2559050"/>
          <p14:tracePt t="21661" x="1314450" y="2501900"/>
          <p14:tracePt t="21678" x="1397000" y="2343150"/>
          <p14:tracePt t="21694" x="1460500" y="2266950"/>
          <p14:tracePt t="21711" x="1587500" y="2165350"/>
          <p14:tracePt t="21729" x="1695450" y="2095500"/>
          <p14:tracePt t="21745" x="1816100" y="2038350"/>
          <p14:tracePt t="21761" x="2197100" y="1943100"/>
          <p14:tracePt t="21778" x="2635250" y="1924050"/>
          <p14:tracePt t="21794" x="3492500" y="2000250"/>
          <p14:tracePt t="21811" x="4032250" y="2095500"/>
          <p14:tracePt t="21828" x="4438650" y="2178050"/>
          <p14:tracePt t="21844" x="4660900" y="2260600"/>
          <p14:tracePt t="25321" x="4667250" y="2266950"/>
          <p14:tracePt t="25328" x="4673600" y="2273300"/>
          <p14:tracePt t="25334" x="4686300" y="2286000"/>
          <p14:tracePt t="25344" x="4692650" y="2292350"/>
          <p14:tracePt t="25361" x="4724400" y="2311400"/>
          <p14:tracePt t="25377" x="4768850" y="2349500"/>
          <p14:tracePt t="25394" x="4819650" y="2393950"/>
          <p14:tracePt t="25411" x="4902200" y="2457450"/>
          <p14:tracePt t="25428" x="4946650" y="2489200"/>
          <p14:tracePt t="25444" x="4997450" y="2533650"/>
          <p14:tracePt t="25461" x="5041900" y="2565400"/>
          <p14:tracePt t="25478" x="5073650" y="2590800"/>
          <p14:tracePt t="25494" x="5143500" y="2635250"/>
          <p14:tracePt t="25511" x="5175250" y="2660650"/>
          <p14:tracePt t="25528" x="5251450" y="2711450"/>
          <p14:tracePt t="25544" x="5308600" y="2749550"/>
          <p14:tracePt t="25561" x="5372100" y="2787650"/>
          <p14:tracePt t="25577" x="5441950" y="2838450"/>
          <p14:tracePt t="25594" x="5473700" y="2857500"/>
          <p14:tracePt t="25611" x="5511800" y="2876550"/>
          <p14:tracePt t="25628" x="5524500" y="2889250"/>
          <p14:tracePt t="25645" x="5537200" y="2895600"/>
          <p14:tracePt t="27330" x="5556250" y="2787650"/>
          <p14:tracePt t="27336" x="5613400" y="2565400"/>
          <p14:tracePt t="27344" x="5670550" y="2343150"/>
          <p14:tracePt t="27361" x="5797550" y="1943100"/>
          <p14:tracePt t="27377" x="6007100" y="1409700"/>
          <p14:tracePt t="27394" x="6159500" y="1098550"/>
          <p14:tracePt t="27411" x="6286500" y="863600"/>
          <p14:tracePt t="27427" x="6419850" y="628650"/>
          <p14:tracePt t="27444" x="6470650" y="546100"/>
          <p14:tracePt t="27461" x="6540500" y="450850"/>
          <p14:tracePt t="27477" x="6591300" y="400050"/>
          <p14:tracePt t="27494" x="6661150" y="330200"/>
          <p14:tracePt t="27511" x="6680200" y="311150"/>
          <p14:tracePt t="27784" x="6883400" y="266700"/>
          <p14:tracePt t="27790" x="7150100" y="203200"/>
          <p14:tracePt t="27797" x="7435850" y="158750"/>
          <p14:tracePt t="27811" x="7988300" y="101600"/>
          <p14:tracePt t="27828" x="8540750" y="76200"/>
          <p14:tracePt t="27845" x="9188450" y="101600"/>
          <p14:tracePt t="27861" x="9448800" y="133350"/>
          <p14:tracePt t="27877" x="9607550" y="177800"/>
          <p14:tracePt t="27894" x="9779000" y="260350"/>
          <p14:tracePt t="27911" x="9791700" y="273050"/>
          <p14:tracePt t="28252" x="9823450" y="273050"/>
          <p14:tracePt t="28258" x="9893300" y="273050"/>
          <p14:tracePt t="28264" x="9963150" y="273050"/>
          <p14:tracePt t="28278" x="10026650" y="273050"/>
          <p14:tracePt t="28294" x="10236200" y="273050"/>
          <p14:tracePt t="28311" x="10350500" y="279400"/>
          <p14:tracePt t="28327" x="10464800" y="292100"/>
          <p14:tracePt t="28344" x="10528300" y="298450"/>
          <p14:tracePt t="28361" x="10585450" y="311150"/>
          <p14:tracePt t="28377" x="10610850" y="311150"/>
          <p14:tracePt t="28394" x="10629900" y="311150"/>
        </p14:tracePtLst>
      </p14:laserTraceLst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302B20-DCBC-4BB0-9DEC-FAE4EEA8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340" y="878657"/>
            <a:ext cx="5237754" cy="4937100"/>
          </a:xfrm>
        </p:spPr>
        <p:txBody>
          <a:bodyPr/>
          <a:lstStyle/>
          <a:p>
            <a:r>
              <a:rPr lang="fr-FR" dirty="0"/>
              <a:t>Régulation fine via les concentrations cytosoliques de Ca</a:t>
            </a:r>
            <a:r>
              <a:rPr lang="fr-FR" baseline="30000" dirty="0"/>
              <a:t>2+</a:t>
            </a:r>
            <a:endParaRPr lang="fr-FR" dirty="0"/>
          </a:p>
          <a:p>
            <a:r>
              <a:rPr lang="fr-FR" dirty="0"/>
              <a:t>Voie calcique :</a:t>
            </a:r>
          </a:p>
          <a:p>
            <a:pPr lvl="1"/>
            <a:r>
              <a:rPr lang="fr-FR" dirty="0"/>
              <a:t>Libération du Ca</a:t>
            </a:r>
            <a:r>
              <a:rPr lang="fr-FR" baseline="30000" dirty="0"/>
              <a:t>2+</a:t>
            </a:r>
            <a:r>
              <a:rPr lang="fr-FR" dirty="0"/>
              <a:t> à partir du réticulum sarcoplasmique + entrée du Ca</a:t>
            </a:r>
            <a:r>
              <a:rPr lang="fr-FR" baseline="30000" dirty="0"/>
              <a:t>2+ </a:t>
            </a:r>
            <a:r>
              <a:rPr lang="fr-FR" dirty="0"/>
              <a:t>extracellulaire</a:t>
            </a:r>
          </a:p>
          <a:p>
            <a:pPr lvl="1"/>
            <a:r>
              <a:rPr lang="fr-FR" dirty="0"/>
              <a:t>Liaison du Ca</a:t>
            </a:r>
            <a:r>
              <a:rPr lang="fr-FR" baseline="30000" dirty="0"/>
              <a:t>2+ </a:t>
            </a:r>
            <a:r>
              <a:rPr lang="fr-FR" dirty="0"/>
              <a:t>avec la calmoduline</a:t>
            </a:r>
          </a:p>
          <a:p>
            <a:pPr lvl="1"/>
            <a:r>
              <a:rPr lang="fr-FR" dirty="0"/>
              <a:t>Complexe avec la MLCK</a:t>
            </a:r>
          </a:p>
          <a:p>
            <a:pPr lvl="1"/>
            <a:r>
              <a:rPr lang="fr-FR" dirty="0"/>
              <a:t>Phosphorylation de la chaîne légère de la myosine (MLC)</a:t>
            </a:r>
          </a:p>
          <a:p>
            <a:pPr lvl="1"/>
            <a:r>
              <a:rPr lang="fr-FR" dirty="0"/>
              <a:t>Provoque l’hydrolyse de l’ATP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48DADBE-A078-4D0F-9EDD-AC832322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Régulation intracellulaire de la contraction musculaire lisse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25A65-C4C2-4C74-8E77-477B17A9CC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BioRender.com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05047D-9CF4-4F47-8A24-4F19A0E20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512" y="878657"/>
            <a:ext cx="5237754" cy="504782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14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811"/>
    </mc:Choice>
    <mc:Fallback>
      <p:transition spd="slow" advTm="53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532" x="10407650" y="355600"/>
          <p14:tracePt t="13538" x="10064750" y="431800"/>
          <p14:tracePt t="13552" x="9391650" y="628650"/>
          <p14:tracePt t="13569" x="8718550" y="844550"/>
          <p14:tracePt t="13585" x="8045450" y="1079500"/>
          <p14:tracePt t="13602" x="7048500" y="1377950"/>
          <p14:tracePt t="13619" x="6457950" y="1562100"/>
          <p14:tracePt t="13635" x="5702300" y="1784350"/>
          <p14:tracePt t="13652" x="5327650" y="1936750"/>
          <p14:tracePt t="13669" x="5041900" y="2101850"/>
          <p14:tracePt t="13685" x="4984750" y="2159000"/>
          <p14:tracePt t="13702" x="4972050" y="2197100"/>
          <p14:tracePt t="13917" x="4895850" y="2387600"/>
          <p14:tracePt t="13923" x="4756150" y="2673350"/>
          <p14:tracePt t="13935" x="4597400" y="2946400"/>
          <p14:tracePt t="13952" x="3943350" y="3746500"/>
          <p14:tracePt t="13969" x="3460750" y="4165600"/>
          <p14:tracePt t="13985" x="2832100" y="4546600"/>
          <p14:tracePt t="14002" x="2444750" y="4686300"/>
          <p14:tracePt t="14019" x="2114550" y="4743450"/>
          <p14:tracePt t="14035" x="1809750" y="4762500"/>
          <p14:tracePt t="14052" x="1733550" y="4762500"/>
          <p14:tracePt t="14069" x="1695450" y="4743450"/>
          <p14:tracePt t="14085" x="1682750" y="4724400"/>
          <p14:tracePt t="14102" x="1682750" y="4705350"/>
          <p14:tracePt t="14343" x="1644650" y="4603750"/>
          <p14:tracePt t="14350" x="1606550" y="4508500"/>
          <p14:tracePt t="14357" x="1593850" y="4457700"/>
          <p14:tracePt t="14369" x="1574800" y="4419600"/>
          <p14:tracePt t="14385" x="1504950" y="4292600"/>
          <p14:tracePt t="14402" x="1485900" y="4248150"/>
          <p14:tracePt t="14419" x="1473200" y="4229100"/>
          <p14:tracePt t="14435" x="1454150" y="4197350"/>
          <p14:tracePt t="14452" x="1428750" y="4127500"/>
          <p14:tracePt t="14468" x="1390650" y="4000500"/>
          <p14:tracePt t="14485" x="1371600" y="3949700"/>
          <p14:tracePt t="14502" x="1358900" y="3854450"/>
          <p14:tracePt t="14518" x="1365250" y="3778250"/>
          <p14:tracePt t="14535" x="1422400" y="3625850"/>
          <p14:tracePt t="14552" x="1466850" y="3536950"/>
          <p14:tracePt t="14569" x="1530350" y="3441700"/>
          <p14:tracePt t="14585" x="1657350" y="3327400"/>
          <p14:tracePt t="14602" x="1765300" y="3276600"/>
          <p14:tracePt t="14618" x="1955800" y="3244850"/>
          <p14:tracePt t="14635" x="2082800" y="3257550"/>
          <p14:tracePt t="14653" x="2266950" y="3340100"/>
          <p14:tracePt t="14669" x="2368550" y="3416300"/>
          <p14:tracePt t="14687" x="2501900" y="3517900"/>
          <p14:tracePt t="14702" x="2578100" y="3587750"/>
          <p14:tracePt t="14719" x="2635250" y="3683000"/>
          <p14:tracePt t="14735" x="2705100" y="3930650"/>
          <p14:tracePt t="14752" x="2711450" y="4216400"/>
          <p14:tracePt t="14769" x="2628900" y="4559300"/>
          <p14:tracePt t="14785" x="2540000" y="4686300"/>
          <p14:tracePt t="14804" x="2330450" y="4800600"/>
          <p14:tracePt t="14819" x="2184400" y="4819650"/>
          <p14:tracePt t="14835" x="2006600" y="4819650"/>
          <p14:tracePt t="14852" x="1657350" y="4699000"/>
          <p14:tracePt t="14869" x="1422400" y="4565650"/>
          <p14:tracePt t="14885" x="1206500" y="4400550"/>
          <p14:tracePt t="14902" x="965200" y="4102100"/>
          <p14:tracePt t="14919" x="882650" y="3886200"/>
          <p14:tracePt t="14935" x="850900" y="3568700"/>
          <p14:tracePt t="14952" x="863600" y="3409950"/>
          <p14:tracePt t="14969" x="901700" y="3257550"/>
          <p14:tracePt t="14985" x="933450" y="3187700"/>
          <p14:tracePt t="15002" x="971550" y="3143250"/>
          <p14:tracePt t="15019" x="1054100" y="3079750"/>
          <p14:tracePt t="15035" x="1155700" y="3022600"/>
          <p14:tracePt t="15052" x="1365250" y="2978150"/>
          <p14:tracePt t="15069" x="1530350" y="2984500"/>
          <p14:tracePt t="15085" x="1803400" y="3079750"/>
          <p14:tracePt t="15102" x="1930400" y="3181350"/>
          <p14:tracePt t="15118" x="2012950" y="3276600"/>
          <p14:tracePt t="15135" x="2076450" y="3352800"/>
          <p14:tracePt t="15519" x="2063750" y="3308350"/>
          <p14:tracePt t="15525" x="2044700" y="3219450"/>
          <p14:tracePt t="15535" x="2012950" y="3086100"/>
          <p14:tracePt t="15552" x="1936750" y="2679700"/>
          <p14:tracePt t="15568" x="1892300" y="2336800"/>
          <p14:tracePt t="15585" x="1879600" y="2197100"/>
          <p14:tracePt t="15602" x="1866900" y="2095500"/>
          <p14:tracePt t="15618" x="1860550" y="2012950"/>
          <p14:tracePt t="15635" x="1866900" y="1860550"/>
          <p14:tracePt t="15652" x="1885950" y="1758950"/>
          <p14:tracePt t="15669" x="1898650" y="1670050"/>
          <p14:tracePt t="15685" x="1911350" y="1612900"/>
          <p14:tracePt t="15702" x="1911350" y="1600200"/>
          <p14:tracePt t="15719" x="1917700" y="1593850"/>
          <p14:tracePt t="15735" x="1917700" y="1587500"/>
          <p14:tracePt t="15752" x="1917700" y="1581150"/>
          <p14:tracePt t="15785" x="1917700" y="1574800"/>
          <p14:tracePt t="15802" x="1924050" y="1574800"/>
          <p14:tracePt t="15819" x="1924050" y="1568450"/>
          <p14:tracePt t="15835" x="1949450" y="1536700"/>
          <p14:tracePt t="15853" x="1987550" y="1498600"/>
          <p14:tracePt t="15869" x="2082800" y="1409700"/>
          <p14:tracePt t="15885" x="2165350" y="1346200"/>
          <p14:tracePt t="15902" x="2241550" y="1276350"/>
          <p14:tracePt t="15918" x="2324100" y="1212850"/>
          <p14:tracePt t="15935" x="2368550" y="1187450"/>
          <p14:tracePt t="15952" x="2393950" y="1168400"/>
          <p14:tracePt t="16165" x="2451100" y="1085850"/>
          <p14:tracePt t="16172" x="2520950" y="990600"/>
          <p14:tracePt t="16179" x="2597150" y="914400"/>
          <p14:tracePt t="16186" x="2660650" y="857250"/>
          <p14:tracePt t="16202" x="2787650" y="762000"/>
          <p14:tracePt t="16219" x="2921000" y="679450"/>
          <p14:tracePt t="16235" x="3111500" y="622300"/>
          <p14:tracePt t="16252" x="3232150" y="615950"/>
          <p14:tracePt t="16269" x="3378200" y="647700"/>
          <p14:tracePt t="16285" x="3492500" y="685800"/>
          <p14:tracePt t="16302" x="3644900" y="762000"/>
          <p14:tracePt t="16318" x="3733800" y="806450"/>
          <p14:tracePt t="16335" x="3816350" y="850900"/>
          <p14:tracePt t="16352" x="3930650" y="920750"/>
          <p14:tracePt t="16369" x="3987800" y="952500"/>
          <p14:tracePt t="16385" x="4044950" y="996950"/>
          <p14:tracePt t="16402" x="4076700" y="1022350"/>
          <p14:tracePt t="16419" x="4114800" y="1060450"/>
          <p14:tracePt t="16435" x="4140200" y="1085850"/>
          <p14:tracePt t="16452" x="4171950" y="1111250"/>
          <p14:tracePt t="16468" x="4216400" y="1174750"/>
          <p14:tracePt t="16485" x="4254500" y="1212850"/>
          <p14:tracePt t="16502" x="4298950" y="1295400"/>
          <p14:tracePt t="16519" x="4337050" y="1371600"/>
          <p14:tracePt t="16535" x="4362450" y="1441450"/>
          <p14:tracePt t="16553" x="4368800" y="1549400"/>
          <p14:tracePt t="16569" x="4368800" y="1619250"/>
          <p14:tracePt t="16585" x="4349750" y="1778000"/>
          <p14:tracePt t="16602" x="4318000" y="1898650"/>
          <p14:tracePt t="16619" x="4279900" y="2025650"/>
          <p14:tracePt t="16635" x="4216400" y="2222500"/>
          <p14:tracePt t="16652" x="4191000" y="2317750"/>
          <p14:tracePt t="16668" x="4152900" y="2451100"/>
          <p14:tracePt t="16685" x="4114800" y="2565400"/>
          <p14:tracePt t="16702" x="4057650" y="2755900"/>
          <p14:tracePt t="16718" x="4006850" y="2870200"/>
          <p14:tracePt t="16735" x="3962400" y="2965450"/>
          <p14:tracePt t="16753" x="3892550" y="3086100"/>
          <p14:tracePt t="16769" x="3822700" y="3187700"/>
          <p14:tracePt t="16785" x="3638550" y="3416300"/>
          <p14:tracePt t="16802" x="3498850" y="3575050"/>
          <p14:tracePt t="16818" x="3333750" y="3708400"/>
          <p14:tracePt t="16835" x="3225800" y="3765550"/>
          <p14:tracePt t="17101" x="3143250" y="3924300"/>
          <p14:tracePt t="17107" x="3035300" y="4089400"/>
          <p14:tracePt t="17118" x="2971800" y="4210050"/>
          <p14:tracePt t="17135" x="2838450" y="4438650"/>
          <p14:tracePt t="17152" x="2774950" y="4552950"/>
          <p14:tracePt t="17168" x="2736850" y="4648200"/>
          <p14:tracePt t="17185" x="2692400" y="4762500"/>
          <p14:tracePt t="17203" x="2679700" y="4819650"/>
          <p14:tracePt t="17219" x="2654300" y="4902200"/>
          <p14:tracePt t="17235" x="2641600" y="4965700"/>
          <p14:tracePt t="17252" x="2616200" y="5080000"/>
          <p14:tracePt t="17269" x="2590800" y="5156200"/>
          <p14:tracePt t="17285" x="2571750" y="5232400"/>
          <p14:tracePt t="17287" x="2559050" y="5264150"/>
          <p14:tracePt t="17302" x="2533650" y="5334000"/>
          <p14:tracePt t="17318" x="2520950" y="5378450"/>
          <p14:tracePt t="17335" x="2489200" y="5441950"/>
          <p14:tracePt t="17352" x="2470150" y="5480050"/>
          <p14:tracePt t="17369" x="2438400" y="5537200"/>
          <p14:tracePt t="17385" x="2406650" y="5581650"/>
          <p14:tracePt t="17402" x="2362200" y="5626100"/>
          <p14:tracePt t="17418" x="2273300" y="5689600"/>
          <p14:tracePt t="17435" x="2197100" y="5721350"/>
          <p14:tracePt t="17452" x="2082800" y="5753100"/>
          <p14:tracePt t="17468" x="2006600" y="5753100"/>
          <p14:tracePt t="17486" x="1860550" y="5727700"/>
          <p14:tracePt t="17502" x="1739900" y="5664200"/>
          <p14:tracePt t="17519" x="1593850" y="5543550"/>
          <p14:tracePt t="17535" x="1358900" y="5238750"/>
          <p14:tracePt t="17552" x="1244600" y="5010150"/>
          <p14:tracePt t="17568" x="1143000" y="4660900"/>
          <p14:tracePt t="17585" x="1092200" y="4406900"/>
          <p14:tracePt t="17602" x="1054100" y="4006850"/>
          <p14:tracePt t="17618" x="1047750" y="3746500"/>
          <p14:tracePt t="17635" x="1047750" y="3460750"/>
          <p14:tracePt t="17652" x="1092200" y="3060700"/>
          <p14:tracePt t="17668" x="1117600" y="2838450"/>
          <p14:tracePt t="17685" x="1149350" y="2622550"/>
          <p14:tracePt t="17702" x="1168400" y="2533650"/>
          <p14:tracePt t="17718" x="1187450" y="2444750"/>
          <p14:tracePt t="17735" x="1206500" y="2400300"/>
          <p14:tracePt t="17954" x="1225550" y="2254250"/>
          <p14:tracePt t="17960" x="1276350" y="2063750"/>
          <p14:tracePt t="17969" x="1346200" y="1873250"/>
          <p14:tracePt t="17985" x="1498600" y="1530350"/>
          <p14:tracePt t="18002" x="1708150" y="1117600"/>
          <p14:tracePt t="18019" x="1822450" y="946150"/>
          <p14:tracePt t="18036" x="1930400" y="787400"/>
          <p14:tracePt t="18052" x="2000250" y="717550"/>
          <p14:tracePt t="18069" x="2063750" y="647700"/>
          <p14:tracePt t="18085" x="2203450" y="539750"/>
          <p14:tracePt t="18102" x="2317750" y="469900"/>
          <p14:tracePt t="18118" x="2495550" y="400050"/>
          <p14:tracePt t="18135" x="2616200" y="374650"/>
          <p14:tracePt t="18152" x="2813050" y="355600"/>
          <p14:tracePt t="18168" x="2940050" y="349250"/>
          <p14:tracePt t="18185" x="3086100" y="342900"/>
          <p14:tracePt t="18202" x="3308350" y="355600"/>
          <p14:tracePt t="18218" x="3435350" y="381000"/>
          <p14:tracePt t="18235" x="3594100" y="438150"/>
          <p14:tracePt t="18252" x="3702050" y="482600"/>
          <p14:tracePt t="18269" x="3790950" y="539750"/>
          <p14:tracePt t="18285" x="3879850" y="622300"/>
          <p14:tracePt t="18302" x="3937000" y="692150"/>
          <p14:tracePt t="18318" x="4006850" y="793750"/>
          <p14:tracePt t="18335" x="4044950" y="850900"/>
          <p14:tracePt t="18352" x="4083050" y="939800"/>
          <p14:tracePt t="18368" x="4095750" y="984250"/>
          <p14:tracePt t="18385" x="4108450" y="1028700"/>
          <p14:tracePt t="18402" x="4114800" y="1085850"/>
          <p14:tracePt t="18418" x="4114800" y="1130300"/>
          <p14:tracePt t="18435" x="4114800" y="1238250"/>
          <p14:tracePt t="18452" x="4108450" y="1314450"/>
          <p14:tracePt t="18469" x="4095750" y="1390650"/>
          <p14:tracePt t="18485" x="4089400" y="1447800"/>
          <p14:tracePt t="18502" x="4076700" y="1511300"/>
          <p14:tracePt t="18518" x="4044950" y="1619250"/>
          <p14:tracePt t="18535" x="4006850" y="1708150"/>
          <p14:tracePt t="18552" x="3937000" y="1879600"/>
          <p14:tracePt t="18568" x="3879850" y="2012950"/>
          <p14:tracePt t="18585" x="3797300" y="2190750"/>
          <p14:tracePt t="18602" x="3746500" y="2286000"/>
          <p14:tracePt t="18619" x="3689350" y="2381250"/>
          <p14:tracePt t="18635" x="3594100" y="2501900"/>
          <p14:tracePt t="18652" x="3530600" y="2584450"/>
          <p14:tracePt t="18669" x="3333750" y="2743200"/>
          <p14:tracePt t="18685" x="3168650" y="2838450"/>
          <p14:tracePt t="18702" x="3028950" y="2901950"/>
          <p14:tracePt t="18718" x="2800350" y="2959100"/>
          <p14:tracePt t="18735" x="2660650" y="2971800"/>
          <p14:tracePt t="18752" x="2413000" y="2965450"/>
          <p14:tracePt t="18769" x="2266950" y="2940050"/>
          <p14:tracePt t="18785" x="2076450" y="2870200"/>
          <p14:tracePt t="18802" x="1955800" y="2813050"/>
          <p14:tracePt t="18819" x="1866900" y="2749550"/>
          <p14:tracePt t="18835" x="1727200" y="2590800"/>
          <p14:tracePt t="18852" x="1644650" y="2432050"/>
          <p14:tracePt t="18869" x="1606550" y="2076450"/>
          <p14:tracePt t="18885" x="1619250" y="1841500"/>
          <p14:tracePt t="19240" x="1619250" y="1771650"/>
          <p14:tracePt t="19247" x="1619250" y="1676400"/>
          <p14:tracePt t="19253" x="1619250" y="1593850"/>
          <p14:tracePt t="19268" x="1638300" y="1447800"/>
          <p14:tracePt t="19286" x="1663700" y="1327150"/>
          <p14:tracePt t="19287" x="1676400" y="1282700"/>
          <p14:tracePt t="19302" x="1714500" y="1206500"/>
          <p14:tracePt t="19318" x="1758950" y="1143000"/>
          <p14:tracePt t="19335" x="1873250" y="1028700"/>
          <p14:tracePt t="19352" x="1987550" y="946150"/>
          <p14:tracePt t="19368" x="2101850" y="869950"/>
          <p14:tracePt t="19385" x="2266950" y="787400"/>
          <p14:tracePt t="19402" x="2349500" y="755650"/>
          <p14:tracePt t="19418" x="2451100" y="723900"/>
          <p14:tracePt t="19435" x="2495550" y="717550"/>
          <p14:tracePt t="19452" x="2578100" y="704850"/>
          <p14:tracePt t="19469" x="2628900" y="698500"/>
          <p14:tracePt t="19486" x="2724150" y="698500"/>
          <p14:tracePt t="19502" x="2806700" y="698500"/>
          <p14:tracePt t="19518" x="2870200" y="698500"/>
          <p14:tracePt t="19535" x="2965450" y="711200"/>
          <p14:tracePt t="19552" x="3016250" y="711200"/>
          <p14:tracePt t="19569" x="3079750" y="717550"/>
          <p14:tracePt t="19585" x="3117850" y="717550"/>
          <p14:tracePt t="19602" x="3149600" y="723900"/>
          <p14:tracePt t="19618" x="3194050" y="730250"/>
          <p14:tracePt t="19635" x="3206750" y="730250"/>
          <p14:tracePt t="19653" x="3238500" y="736600"/>
          <p14:tracePt t="19669" x="3263900" y="742950"/>
          <p14:tracePt t="19686" x="3295650" y="755650"/>
          <p14:tracePt t="19702" x="3314700" y="755650"/>
          <p14:tracePt t="19718" x="3340100" y="768350"/>
          <p14:tracePt t="19735" x="3371850" y="787400"/>
          <p14:tracePt t="19752" x="3384550" y="800100"/>
          <p14:tracePt t="19769" x="3422650" y="825500"/>
          <p14:tracePt t="19785" x="3435350" y="844550"/>
          <p14:tracePt t="19802" x="3454400" y="876300"/>
          <p14:tracePt t="19818" x="3467100" y="901700"/>
          <p14:tracePt t="19835" x="3486150" y="933450"/>
          <p14:tracePt t="19852" x="3492500" y="971550"/>
          <p14:tracePt t="19868" x="3505200" y="1003300"/>
          <p14:tracePt t="19885" x="3505200" y="1028700"/>
          <p14:tracePt t="19902" x="3505200" y="1079500"/>
          <p14:tracePt t="19918" x="3505200" y="1130300"/>
          <p14:tracePt t="19935" x="3498850" y="1238250"/>
          <p14:tracePt t="19952" x="3479800" y="1301750"/>
          <p14:tracePt t="19969" x="3454400" y="1371600"/>
          <p14:tracePt t="19985" x="3441700" y="1403350"/>
          <p14:tracePt t="20002" x="3422650" y="1454150"/>
          <p14:tracePt t="20019" x="3416300" y="1479550"/>
          <p14:tracePt t="20035" x="3397250" y="1511300"/>
          <p14:tracePt t="20052" x="3384550" y="1543050"/>
          <p14:tracePt t="20069" x="3365500" y="1568450"/>
          <p14:tracePt t="20085" x="3346450" y="1600200"/>
          <p14:tracePt t="20102" x="3327400" y="1625600"/>
          <p14:tracePt t="20119" x="3295650" y="1663700"/>
          <p14:tracePt t="20135" x="3270250" y="1682750"/>
          <p14:tracePt t="20152" x="3244850" y="1701800"/>
          <p14:tracePt t="20168" x="3200400" y="1746250"/>
          <p14:tracePt t="20185" x="3155950" y="1778000"/>
          <p14:tracePt t="20202" x="3073400" y="1835150"/>
          <p14:tracePt t="20219" x="3022600" y="1866900"/>
          <p14:tracePt t="20236" x="2933700" y="1924050"/>
          <p14:tracePt t="20252" x="2844800" y="1962150"/>
          <p14:tracePt t="20269" x="2736850" y="1993900"/>
          <p14:tracePt t="20285" x="2603500" y="2025650"/>
          <p14:tracePt t="20302" x="2527300" y="2044700"/>
          <p14:tracePt t="20318" x="2393950" y="2063750"/>
          <p14:tracePt t="20335" x="2317750" y="2070100"/>
          <p14:tracePt t="20352" x="2216150" y="2070100"/>
          <p14:tracePt t="20368" x="1974850" y="2032000"/>
          <p14:tracePt t="20385" x="1822450" y="2000250"/>
          <p14:tracePt t="20402" x="1619250" y="1924050"/>
          <p14:tracePt t="20419" x="1504950" y="1873250"/>
          <p14:tracePt t="20435" x="1371600" y="1790700"/>
          <p14:tracePt t="20452" x="1295400" y="1720850"/>
          <p14:tracePt t="20469" x="1212850" y="1631950"/>
          <p14:tracePt t="20485" x="1111250" y="1485900"/>
          <p14:tracePt t="20502" x="1066800" y="1377950"/>
          <p14:tracePt t="20519" x="1028700" y="1200150"/>
          <p14:tracePt t="20535" x="1016000" y="1104900"/>
          <p14:tracePt t="20552" x="1009650" y="952500"/>
          <p14:tracePt t="20569" x="1016000" y="850900"/>
          <p14:tracePt t="20585" x="1035050" y="742950"/>
          <p14:tracePt t="20602" x="1079500" y="584200"/>
          <p14:tracePt t="20619" x="1117600" y="488950"/>
          <p14:tracePt t="20635" x="1187450" y="368300"/>
          <p14:tracePt t="20652" x="1263650" y="279400"/>
          <p14:tracePt t="20669" x="1422400" y="152400"/>
          <p14:tracePt t="20685" x="1524000" y="88900"/>
          <p14:tracePt t="20702" x="1638300" y="50800"/>
          <p14:tracePt t="20718" x="1809750" y="25400"/>
          <p14:tracePt t="20735" x="1924050" y="25400"/>
          <p14:tracePt t="20752" x="2120900" y="31750"/>
          <p14:tracePt t="20768" x="2247900" y="44450"/>
          <p14:tracePt t="20785" x="2381250" y="69850"/>
          <p14:tracePt t="20802" x="2559050" y="101600"/>
          <p14:tracePt t="20818" x="2667000" y="120650"/>
          <p14:tracePt t="20835" x="2813050" y="158750"/>
          <p14:tracePt t="20852" x="2895600" y="177800"/>
          <p14:tracePt t="20868" x="3016250" y="215900"/>
          <p14:tracePt t="20885" x="3079750" y="247650"/>
          <p14:tracePt t="20902" x="3130550" y="279400"/>
          <p14:tracePt t="20918" x="3194050" y="336550"/>
          <p14:tracePt t="20935" x="3232150" y="381000"/>
          <p14:tracePt t="20952" x="3282950" y="463550"/>
          <p14:tracePt t="20968" x="3321050" y="546100"/>
          <p14:tracePt t="20985" x="3365500" y="673100"/>
          <p14:tracePt t="21002" x="3384550" y="742950"/>
          <p14:tracePt t="21018" x="3390900" y="800100"/>
          <p14:tracePt t="21035" x="3397250" y="920750"/>
          <p14:tracePt t="21052" x="3384550" y="1022350"/>
          <p14:tracePt t="21068" x="3352800" y="1174750"/>
          <p14:tracePt t="21085" x="3314700" y="1289050"/>
          <p14:tracePt t="21102" x="3251200" y="1441450"/>
          <p14:tracePt t="21118" x="3213100" y="1524000"/>
          <p14:tracePt t="21135" x="3168650" y="1612900"/>
          <p14:tracePt t="21152" x="3092450" y="1758950"/>
          <p14:tracePt t="21169" x="3048000" y="1841500"/>
          <p14:tracePt t="21185" x="2990850" y="1936750"/>
          <p14:tracePt t="21202" x="2952750" y="1981200"/>
          <p14:tracePt t="21219" x="2876550" y="2044700"/>
          <p14:tracePt t="21235" x="2806700" y="2082800"/>
          <p14:tracePt t="21252" x="2724150" y="2095500"/>
          <p14:tracePt t="21268" x="2603500" y="2101850"/>
          <p14:tracePt t="21285" x="2520950" y="2089150"/>
          <p14:tracePt t="21302" x="2368550" y="2070100"/>
          <p14:tracePt t="21318" x="2292350" y="2063750"/>
          <p14:tracePt t="21335" x="2222500" y="2057400"/>
          <p14:tracePt t="21352" x="2070100" y="2019300"/>
          <p14:tracePt t="21368" x="1974850" y="1987550"/>
          <p14:tracePt t="21385" x="1860550" y="1943100"/>
          <p14:tracePt t="21402" x="1822450" y="1917700"/>
          <p14:tracePt t="21419" x="1790700" y="1905000"/>
          <p14:tracePt t="21435" x="1771650" y="1898650"/>
          <p14:tracePt t="21452" x="1733550" y="1879600"/>
          <p14:tracePt t="21468" x="1593850" y="1797050"/>
          <p14:tracePt t="21485" x="1498600" y="1733550"/>
          <p14:tracePt t="21502" x="1441450" y="1695450"/>
          <p14:tracePt t="21518" x="1416050" y="1682750"/>
          <p14:tracePt t="21536" x="1358900" y="1631950"/>
          <p14:tracePt t="21552" x="1314450" y="1587500"/>
          <p14:tracePt t="21569" x="1263650" y="1530350"/>
          <p14:tracePt t="21585" x="1200150" y="1435100"/>
          <p14:tracePt t="21602" x="1181100" y="1403350"/>
          <p14:tracePt t="21618" x="1155700" y="1339850"/>
          <p14:tracePt t="21636" x="1143000" y="1320800"/>
          <p14:tracePt t="21652" x="1136650" y="1282700"/>
          <p14:tracePt t="21669" x="1130300" y="1244600"/>
          <p14:tracePt t="21685" x="1130300" y="1212850"/>
          <p14:tracePt t="21702" x="1136650" y="1168400"/>
          <p14:tracePt t="21718" x="1162050" y="1085850"/>
          <p14:tracePt t="21735" x="1212850" y="952500"/>
          <p14:tracePt t="21752" x="1263650" y="863600"/>
          <p14:tracePt t="21768" x="1327150" y="742950"/>
          <p14:tracePt t="21785" x="1441450" y="596900"/>
          <p14:tracePt t="21802" x="1504950" y="527050"/>
          <p14:tracePt t="21804" x="1543050" y="495300"/>
          <p14:tracePt t="21818" x="1606550" y="444500"/>
          <p14:tracePt t="21835" x="1676400" y="406400"/>
          <p14:tracePt t="21852" x="1803400" y="361950"/>
          <p14:tracePt t="21869" x="1892300" y="342900"/>
          <p14:tracePt t="21885" x="2006600" y="336550"/>
          <p14:tracePt t="21902" x="2190750" y="336550"/>
          <p14:tracePt t="21919" x="2317750" y="349250"/>
          <p14:tracePt t="21935" x="2520950" y="400050"/>
          <p14:tracePt t="21952" x="2641600" y="444500"/>
          <p14:tracePt t="21969" x="2825750" y="527050"/>
          <p14:tracePt t="21985" x="2927350" y="577850"/>
          <p14:tracePt t="22002" x="2997200" y="622300"/>
          <p14:tracePt t="22018" x="3067050" y="673100"/>
          <p14:tracePt t="22035" x="3117850" y="717550"/>
          <p14:tracePt t="22052" x="3175000" y="831850"/>
          <p14:tracePt t="22069" x="3206750" y="889000"/>
          <p14:tracePt t="22086" x="3219450" y="920750"/>
          <p14:tracePt t="22102" x="3232150" y="965200"/>
          <p14:tracePt t="22118" x="3232150" y="990600"/>
          <p14:tracePt t="22135" x="3244850" y="1028700"/>
          <p14:tracePt t="22152" x="3244850" y="1047750"/>
          <p14:tracePt t="22169" x="3251200" y="1079500"/>
          <p14:tracePt t="22185" x="3251200" y="1104900"/>
          <p14:tracePt t="22202" x="3251200" y="1136650"/>
          <p14:tracePt t="22218" x="3251200" y="1206500"/>
          <p14:tracePt t="22235" x="3251200" y="1250950"/>
          <p14:tracePt t="22252" x="3225800" y="1314450"/>
          <p14:tracePt t="22269" x="3213100" y="1371600"/>
          <p14:tracePt t="22285" x="3181350" y="1441450"/>
          <p14:tracePt t="22302" x="3130550" y="1536700"/>
          <p14:tracePt t="22319" x="3098800" y="1581150"/>
          <p14:tracePt t="22335" x="3016250" y="1657350"/>
          <p14:tracePt t="22352" x="2914650" y="1720850"/>
          <p14:tracePt t="22369" x="2768600" y="1778000"/>
          <p14:tracePt t="22386" x="2679700" y="1809750"/>
          <p14:tracePt t="22402" x="2578100" y="1835150"/>
          <p14:tracePt t="22418" x="2451100" y="1866900"/>
          <p14:tracePt t="22435" x="2381250" y="1885950"/>
          <p14:tracePt t="22452" x="2247900" y="1911350"/>
          <p14:tracePt t="22469" x="2127250" y="1930400"/>
          <p14:tracePt t="22485" x="1911350" y="1949450"/>
          <p14:tracePt t="22502" x="1784350" y="1968500"/>
          <p14:tracePt t="22519" x="1657350" y="1968500"/>
          <p14:tracePt t="22535" x="1530350" y="1955800"/>
          <p14:tracePt t="22552" x="1454150" y="1943100"/>
          <p14:tracePt t="22569" x="1365250" y="1905000"/>
          <p14:tracePt t="22585" x="1327150" y="1879600"/>
          <p14:tracePt t="22602" x="1276350" y="1828800"/>
          <p14:tracePt t="22618" x="1219200" y="1746250"/>
          <p14:tracePt t="22635" x="1174750" y="1619250"/>
          <p14:tracePt t="22652" x="1136650" y="1441450"/>
          <p14:tracePt t="22668" x="1130300" y="1397000"/>
          <p14:tracePt t="22685" x="1123950" y="1346200"/>
          <p14:tracePt t="22702" x="1123950" y="1308100"/>
          <p14:tracePt t="22718" x="1123950" y="1282700"/>
          <p14:tracePt t="22735" x="1149350" y="1200150"/>
          <p14:tracePt t="22752" x="1187450" y="1098550"/>
          <p14:tracePt t="22768" x="1263650" y="946150"/>
          <p14:tracePt t="22785" x="1308100" y="850900"/>
          <p14:tracePt t="22802" x="1371600" y="768350"/>
          <p14:tracePt t="22819" x="1403350" y="730250"/>
          <p14:tracePt t="22836" x="1454150" y="679450"/>
          <p14:tracePt t="22852" x="1492250" y="641350"/>
          <p14:tracePt t="22868" x="1543050" y="603250"/>
          <p14:tracePt t="22885" x="1631950" y="533400"/>
          <p14:tracePt t="22902" x="1727200" y="488950"/>
          <p14:tracePt t="22919" x="1879600" y="431800"/>
          <p14:tracePt t="22935" x="1968500" y="412750"/>
          <p14:tracePt t="22952" x="2051050" y="400050"/>
          <p14:tracePt t="22968" x="2190750" y="400050"/>
          <p14:tracePt t="22985" x="2260600" y="400050"/>
          <p14:tracePt t="23002" x="2374900" y="431800"/>
          <p14:tracePt t="23018" x="2444750" y="463550"/>
          <p14:tracePt t="23035" x="2520950" y="539750"/>
          <p14:tracePt t="23052" x="2565400" y="603250"/>
          <p14:tracePt t="23069" x="2609850" y="711200"/>
          <p14:tracePt t="23085" x="2647950" y="857250"/>
          <p14:tracePt t="23102" x="2660650" y="927100"/>
          <p14:tracePt t="23118" x="2673350" y="1028700"/>
          <p14:tracePt t="23135" x="2673350" y="1098550"/>
          <p14:tracePt t="23152" x="2667000" y="1219200"/>
          <p14:tracePt t="23169" x="2647950" y="1301750"/>
          <p14:tracePt t="23185" x="2628900" y="1371600"/>
          <p14:tracePt t="23202" x="2584450" y="1498600"/>
          <p14:tracePt t="23218" x="2546350" y="1568450"/>
          <p14:tracePt t="23235" x="2463800" y="1657350"/>
          <p14:tracePt t="23252" x="2400300" y="1714500"/>
          <p14:tracePt t="23269" x="2317750" y="1771650"/>
          <p14:tracePt t="23285" x="2165350" y="1841500"/>
          <p14:tracePt t="23302" x="2032000" y="1866900"/>
          <p14:tracePt t="23318" x="1822450" y="1892300"/>
          <p14:tracePt t="23335" x="1670050" y="1892300"/>
          <p14:tracePt t="23352" x="1485900" y="1854200"/>
          <p14:tracePt t="23368" x="1390650" y="1822450"/>
          <p14:tracePt t="23385" x="1314450" y="1784350"/>
          <p14:tracePt t="23402" x="1219200" y="1676400"/>
          <p14:tracePt t="23418" x="1168400" y="1543050"/>
          <p14:tracePt t="23435" x="1143000" y="1257300"/>
          <p14:tracePt t="23452" x="1162050" y="1054100"/>
          <p14:tracePt t="23469" x="1244600" y="819150"/>
          <p14:tracePt t="23485" x="1301750" y="692150"/>
          <p14:tracePt t="23502" x="1390650" y="590550"/>
          <p14:tracePt t="23518" x="1568450" y="457200"/>
          <p14:tracePt t="23535" x="1720850" y="393700"/>
          <p14:tracePt t="23552" x="1981200" y="381000"/>
          <p14:tracePt t="23569" x="2197100" y="463550"/>
          <p14:tracePt t="23585" x="2406650" y="603250"/>
          <p14:tracePt t="23602" x="2641600" y="844550"/>
          <p14:tracePt t="23618" x="2730500" y="1009650"/>
          <p14:tracePt t="23635" x="2774950" y="1225550"/>
          <p14:tracePt t="23652" x="2768600" y="1365250"/>
          <p14:tracePt t="23668" x="2667000" y="1543050"/>
          <p14:tracePt t="23685" x="2559050" y="1651000"/>
          <p14:tracePt t="23702" x="2425700" y="1739900"/>
          <p14:tracePt t="23718" x="2165350" y="1835150"/>
          <p14:tracePt t="23735" x="2019300" y="1854200"/>
          <p14:tracePt t="23752" x="1778000" y="1847850"/>
          <p14:tracePt t="23769" x="1644650" y="1790700"/>
          <p14:tracePt t="23785" x="1524000" y="1708150"/>
          <p14:tracePt t="23787" x="1479550" y="1663700"/>
          <p14:tracePt t="23802" x="1409700" y="1530350"/>
          <p14:tracePt t="23818" x="1371600" y="1384300"/>
          <p14:tracePt t="23835" x="1365250" y="1155700"/>
          <p14:tracePt t="23852" x="1403350" y="1016000"/>
          <p14:tracePt t="23868" x="1473200" y="844550"/>
          <p14:tracePt t="23885" x="1530350" y="768350"/>
          <p14:tracePt t="23901" x="1657350" y="673100"/>
          <p14:tracePt t="23918" x="1790700" y="628650"/>
          <p14:tracePt t="23935" x="1943100" y="622300"/>
          <p14:tracePt t="23952" x="2171700" y="717550"/>
          <p14:tracePt t="23968" x="2298700" y="838200"/>
          <p14:tracePt t="23985" x="2425700" y="1060450"/>
          <p14:tracePt t="24002" x="2444750" y="1212850"/>
          <p14:tracePt t="24018" x="2425700" y="1409700"/>
          <p14:tracePt t="24035" x="2362200" y="1536700"/>
          <p14:tracePt t="24052" x="2247900" y="1651000"/>
          <p14:tracePt t="24068" x="1993900" y="1765300"/>
          <p14:tracePt t="24085" x="1765300" y="1809750"/>
          <p14:tracePt t="24102" x="1498600" y="1778000"/>
          <p14:tracePt t="24118" x="1352550" y="1701800"/>
          <p14:tracePt t="24136" x="1206500" y="1485900"/>
          <p14:tracePt t="24152" x="1174750" y="1238250"/>
          <p14:tracePt t="24168" x="1193800" y="901700"/>
          <p14:tracePt t="24185" x="1346200" y="412750"/>
          <p14:tracePt t="24202" x="1460500" y="165100"/>
          <p14:tracePt t="24219" x="1593850" y="0"/>
          <p14:tracePt t="24235" x="1689100" y="0"/>
          <p14:tracePt t="24252" x="1822450" y="0"/>
          <p14:tracePt t="24268" x="2108200" y="25400"/>
          <p14:tracePt t="24285" x="2393950" y="190500"/>
          <p14:tracePt t="24302" x="2743200" y="679450"/>
          <p14:tracePt t="24318" x="2832100" y="882650"/>
          <p14:tracePt t="28683" x="2838450" y="914400"/>
          <p14:tracePt t="28690" x="2844800" y="958850"/>
          <p14:tracePt t="28702" x="2857500" y="1028700"/>
          <p14:tracePt t="28718" x="2895600" y="1231900"/>
          <p14:tracePt t="28735" x="2921000" y="1339850"/>
          <p14:tracePt t="28752" x="2959100" y="1479550"/>
          <p14:tracePt t="28768" x="2984500" y="1562100"/>
          <p14:tracePt t="28785" x="3003550" y="1631950"/>
          <p14:tracePt t="28801" x="3028950" y="1708150"/>
          <p14:tracePt t="28818" x="3041650" y="1746250"/>
          <p14:tracePt t="28835" x="3054350" y="1790700"/>
          <p14:tracePt t="28852" x="3060700" y="1803400"/>
          <p14:tracePt t="28868" x="3067050" y="1816100"/>
          <p14:tracePt t="28886" x="3067050" y="1822450"/>
          <p14:tracePt t="28902" x="3073400" y="1828800"/>
          <p14:tracePt t="29213" x="3086100" y="1828800"/>
          <p14:tracePt t="29219" x="3092450" y="1822450"/>
          <p14:tracePt t="29226" x="3105150" y="1816100"/>
          <p14:tracePt t="29235" x="3124200" y="1809750"/>
          <p14:tracePt t="29251" x="3194050" y="1803400"/>
          <p14:tracePt t="29268" x="3327400" y="1797050"/>
          <p14:tracePt t="29285" x="3384550" y="1797050"/>
          <p14:tracePt t="29302" x="3435350" y="1809750"/>
          <p14:tracePt t="29318" x="3454400" y="1822450"/>
          <p14:tracePt t="29335" x="3467100" y="1822450"/>
          <p14:tracePt t="29351" x="3492500" y="1841500"/>
          <p14:tracePt t="29368" x="3511550" y="1860550"/>
          <p14:tracePt t="29385" x="3549650" y="1885950"/>
          <p14:tracePt t="29402" x="3587750" y="1911350"/>
          <p14:tracePt t="29418" x="3657600" y="1955800"/>
          <p14:tracePt t="29435" x="3714750" y="1981200"/>
          <p14:tracePt t="29452" x="3765550" y="2019300"/>
          <p14:tracePt t="29468" x="3835400" y="2063750"/>
          <p14:tracePt t="29485" x="3867150" y="2095500"/>
          <p14:tracePt t="29502" x="3911600" y="2139950"/>
          <p14:tracePt t="29518" x="3924300" y="2152650"/>
          <p14:tracePt t="29535" x="3943350" y="2178050"/>
          <p14:tracePt t="29552" x="3956050" y="2197100"/>
          <p14:tracePt t="29568" x="3962400" y="2228850"/>
          <p14:tracePt t="29586" x="3968750" y="2336800"/>
          <p14:tracePt t="29602" x="3962400" y="2406650"/>
          <p14:tracePt t="29618" x="3943350" y="2508250"/>
          <p14:tracePt t="29635" x="3930650" y="2552700"/>
          <p14:tracePt t="29652" x="3905250" y="2622550"/>
          <p14:tracePt t="29668" x="3892550" y="2654300"/>
          <p14:tracePt t="29685" x="3873500" y="2698750"/>
          <p14:tracePt t="29701" x="3841750" y="2749550"/>
          <p14:tracePt t="29718" x="3816350" y="2781300"/>
          <p14:tracePt t="29735" x="3771900" y="2832100"/>
          <p14:tracePt t="29752" x="3733800" y="2870200"/>
          <p14:tracePt t="29768" x="3689350" y="2914650"/>
          <p14:tracePt t="29786" x="3625850" y="2971800"/>
          <p14:tracePt t="29802" x="3568700" y="3022600"/>
          <p14:tracePt t="29818" x="3486150" y="3073400"/>
          <p14:tracePt t="29835" x="3441700" y="3105150"/>
          <p14:tracePt t="29852" x="3365500" y="3149600"/>
          <p14:tracePt t="29868" x="3327400" y="3175000"/>
          <p14:tracePt t="29885" x="3276600" y="3200400"/>
          <p14:tracePt t="29901" x="3181350" y="3244850"/>
          <p14:tracePt t="29918" x="3117850" y="3270250"/>
          <p14:tracePt t="29935" x="3009900" y="3314700"/>
          <p14:tracePt t="29952" x="2940050" y="3346450"/>
          <p14:tracePt t="29969" x="2844800" y="3378200"/>
          <p14:tracePt t="29985" x="2787650" y="3390900"/>
          <p14:tracePt t="30002" x="2730500" y="3409950"/>
          <p14:tracePt t="30018" x="2654300" y="3435350"/>
          <p14:tracePt t="30035" x="2616200" y="3454400"/>
          <p14:tracePt t="30052" x="2584450" y="3467100"/>
          <p14:tracePt t="30068" x="2565400" y="3473450"/>
          <p14:tracePt t="30086" x="2559050" y="3473450"/>
          <p14:tracePt t="30102" x="2546350" y="3473450"/>
          <p14:tracePt t="30135" x="2540000" y="3473450"/>
          <p14:tracePt t="30210" x="2540000" y="3467100"/>
          <p14:tracePt t="30216" x="2546350" y="3467100"/>
          <p14:tracePt t="30223" x="2552700" y="3460750"/>
          <p14:tracePt t="30235" x="2578100" y="3441700"/>
          <p14:tracePt t="30251" x="2965450" y="3238500"/>
          <p14:tracePt t="30268" x="3308350" y="3092450"/>
          <p14:tracePt t="30286" x="3473450" y="3022600"/>
          <p14:tracePt t="30302" x="3511550" y="3009900"/>
          <p14:tracePt t="30318" x="3530600" y="3003550"/>
          <p14:tracePt t="30335" x="3549650" y="2990850"/>
          <p14:tracePt t="30352" x="3556000" y="2984500"/>
          <p14:tracePt t="30368" x="3632200" y="2946400"/>
          <p14:tracePt t="30385" x="3759200" y="2857500"/>
          <p14:tracePt t="30401" x="3930650" y="2730500"/>
          <p14:tracePt t="30418" x="4006850" y="2667000"/>
          <p14:tracePt t="30435" x="4070350" y="2609850"/>
          <p14:tracePt t="30451" x="4133850" y="2540000"/>
          <p14:tracePt t="30468" x="4159250" y="2501900"/>
          <p14:tracePt t="30485" x="4191000" y="2425700"/>
          <p14:tracePt t="30502" x="4210050" y="2381250"/>
          <p14:tracePt t="30518" x="4235450" y="2317750"/>
          <p14:tracePt t="30535" x="4241800" y="2286000"/>
          <p14:tracePt t="30552" x="4254500" y="2247900"/>
          <p14:tracePt t="30568" x="4260850" y="2184400"/>
          <p14:tracePt t="30585" x="4260850" y="2133600"/>
          <p14:tracePt t="30602" x="4260850" y="2070100"/>
          <p14:tracePt t="30618" x="4248150" y="2006600"/>
          <p14:tracePt t="30635" x="4222750" y="1917700"/>
          <p14:tracePt t="30652" x="4197350" y="1866900"/>
          <p14:tracePt t="30668" x="4171950" y="1816100"/>
          <p14:tracePt t="30685" x="4121150" y="1746250"/>
          <p14:tracePt t="30702" x="4095750" y="1708150"/>
          <p14:tracePt t="30718" x="4070350" y="1682750"/>
          <p14:tracePt t="30735" x="4064000" y="1670050"/>
          <p14:tracePt t="30752" x="4038600" y="1657350"/>
          <p14:tracePt t="30768" x="4000500" y="1638300"/>
          <p14:tracePt t="30787" x="3968750" y="1625600"/>
          <p14:tracePt t="30802" x="3949700" y="1619250"/>
          <p14:tracePt t="30818" x="3930650" y="1619250"/>
          <p14:tracePt t="30835" x="3905250" y="1612900"/>
          <p14:tracePt t="30851" x="3892550" y="1612900"/>
          <p14:tracePt t="30868" x="3886200" y="1612900"/>
          <p14:tracePt t="30885" x="3873500" y="1612900"/>
          <p14:tracePt t="30902" x="3867150" y="1612900"/>
          <p14:tracePt t="30935" x="3860800" y="1612900"/>
          <p14:tracePt t="30995" x="3867150" y="1619250"/>
          <p14:tracePt t="31000" x="3879850" y="1631950"/>
          <p14:tracePt t="31007" x="3892550" y="1638300"/>
          <p14:tracePt t="31018" x="3911600" y="1670050"/>
          <p14:tracePt t="31035" x="3975100" y="1746250"/>
          <p14:tracePt t="31051" x="4025900" y="1790700"/>
          <p14:tracePt t="31068" x="4089400" y="1866900"/>
          <p14:tracePt t="31085" x="4127500" y="1911350"/>
          <p14:tracePt t="31102" x="4165600" y="1962150"/>
          <p14:tracePt t="31118" x="4216400" y="2038350"/>
          <p14:tracePt t="31135" x="4254500" y="2089150"/>
          <p14:tracePt t="31151" x="4286250" y="2197100"/>
          <p14:tracePt t="31168" x="4292600" y="2266950"/>
          <p14:tracePt t="31185" x="4292600" y="2324100"/>
          <p14:tracePt t="31201" x="4292600" y="2393950"/>
          <p14:tracePt t="31219" x="4273550" y="2425700"/>
          <p14:tracePt t="31235" x="4241800" y="2476500"/>
          <p14:tracePt t="31252" x="4210050" y="2514600"/>
          <p14:tracePt t="31268" x="4133850" y="2597150"/>
          <p14:tracePt t="31285" x="4064000" y="2654300"/>
          <p14:tracePt t="31303" x="3962400" y="2730500"/>
          <p14:tracePt t="31318" x="3898900" y="2774950"/>
          <p14:tracePt t="31335" x="3829050" y="2806700"/>
          <p14:tracePt t="31351" x="3714750" y="2870200"/>
          <p14:tracePt t="31368" x="3638550" y="2908300"/>
          <p14:tracePt t="31385" x="3517900" y="2978150"/>
          <p14:tracePt t="31401" x="3460750" y="3016250"/>
          <p14:tracePt t="31418" x="3409950" y="3048000"/>
          <p14:tracePt t="31435" x="3333750" y="3098800"/>
          <p14:tracePt t="31452" x="3263900" y="3136900"/>
          <p14:tracePt t="31468" x="3162300" y="3213100"/>
          <p14:tracePt t="31485" x="3092450" y="3263900"/>
          <p14:tracePt t="31501" x="2978150" y="3340100"/>
          <p14:tracePt t="31518" x="2876550" y="3416300"/>
          <p14:tracePt t="31535" x="2768600" y="3479800"/>
          <p14:tracePt t="31551" x="2628900" y="3568700"/>
          <p14:tracePt t="31568" x="2559050" y="3613150"/>
          <p14:tracePt t="31585" x="2501900" y="3644900"/>
          <p14:tracePt t="31601" x="2476500" y="3657600"/>
          <p14:tracePt t="31618" x="2457450" y="3663950"/>
          <p14:tracePt t="31635" x="2438400" y="3663950"/>
          <p14:tracePt t="31651" x="2432050" y="3657600"/>
          <p14:tracePt t="32116" x="2432050" y="3651250"/>
          <p14:tracePt t="32128" x="2438400" y="3651250"/>
          <p14:tracePt t="32148" x="2438400" y="3644900"/>
          <p14:tracePt t="32155" x="2444750" y="3644900"/>
          <p14:tracePt t="32169" x="2457450" y="3638550"/>
          <p14:tracePt t="32185" x="2495550" y="3619500"/>
          <p14:tracePt t="32202" x="2571750" y="3600450"/>
          <p14:tracePt t="32218" x="2686050" y="3556000"/>
          <p14:tracePt t="32235" x="2768600" y="3524250"/>
          <p14:tracePt t="32251" x="2876550" y="3479800"/>
          <p14:tracePt t="32268" x="2946400" y="3435350"/>
          <p14:tracePt t="32285" x="3054350" y="3384550"/>
          <p14:tracePt t="32302" x="3276600" y="3225800"/>
          <p14:tracePt t="32318" x="3448050" y="3092450"/>
          <p14:tracePt t="32335" x="3625850" y="2927350"/>
          <p14:tracePt t="32352" x="3708400" y="2825750"/>
          <p14:tracePt t="32368" x="3778250" y="2724150"/>
          <p14:tracePt t="32385" x="3835400" y="2571750"/>
          <p14:tracePt t="32402" x="3860800" y="2463800"/>
          <p14:tracePt t="32418" x="3886200" y="2286000"/>
          <p14:tracePt t="32435" x="3886200" y="2171700"/>
          <p14:tracePt t="32452" x="3886200" y="2032000"/>
          <p14:tracePt t="32468" x="3886200" y="1962150"/>
          <p14:tracePt t="32485" x="3873500" y="1879600"/>
          <p14:tracePt t="32502" x="3860800" y="1841500"/>
          <p14:tracePt t="32518" x="3860800" y="1816100"/>
          <p14:tracePt t="32535" x="3854450" y="1803400"/>
          <p14:tracePt t="32552" x="3848100" y="1790700"/>
          <p14:tracePt t="32568" x="3848100" y="1778000"/>
          <p14:tracePt t="32602" x="3848100" y="1771650"/>
          <p14:tracePt t="32747" x="3848100" y="1778000"/>
          <p14:tracePt t="32774" x="3848100" y="1784350"/>
          <p14:tracePt t="32802" x="3848100" y="1790700"/>
          <p14:tracePt t="32809" x="3848100" y="1797050"/>
          <p14:tracePt t="32818" x="3848100" y="1803400"/>
          <p14:tracePt t="32835" x="3848100" y="1847850"/>
          <p14:tracePt t="32851" x="3860800" y="2019300"/>
          <p14:tracePt t="32868" x="3867150" y="2095500"/>
          <p14:tracePt t="32885" x="3867150" y="2209800"/>
          <p14:tracePt t="32902" x="3867150" y="2279650"/>
          <p14:tracePt t="32918" x="3860800" y="2355850"/>
          <p14:tracePt t="32935" x="3848100" y="2400300"/>
          <p14:tracePt t="32952" x="3841750" y="2438400"/>
          <p14:tracePt t="32968" x="3810000" y="2514600"/>
          <p14:tracePt t="32985" x="3790950" y="2565400"/>
          <p14:tracePt t="33002" x="3746500" y="2647950"/>
          <p14:tracePt t="33018" x="3708400" y="2698750"/>
          <p14:tracePt t="33035" x="3644900" y="2774950"/>
          <p14:tracePt t="33051" x="3600450" y="2825750"/>
          <p14:tracePt t="33068" x="3536950" y="2882900"/>
          <p14:tracePt t="33085" x="3416300" y="2971800"/>
          <p14:tracePt t="33102" x="3314700" y="3035300"/>
          <p14:tracePt t="33118" x="3162300" y="3105150"/>
          <p14:tracePt t="33135" x="3054350" y="3143250"/>
          <p14:tracePt t="33151" x="2959100" y="3168650"/>
          <p14:tracePt t="33168" x="2832100" y="3194050"/>
          <p14:tracePt t="33185" x="2755900" y="3200400"/>
          <p14:tracePt t="33201" x="2654300" y="3213100"/>
          <p14:tracePt t="33218" x="2603500" y="3213100"/>
          <p14:tracePt t="33235" x="2559050" y="3225800"/>
          <p14:tracePt t="33251" x="2533650" y="3232150"/>
          <p14:tracePt t="33268" x="2520950" y="3232150"/>
          <p14:tracePt t="33538" x="2508250" y="3232150"/>
          <p14:tracePt t="33544" x="2495550" y="3232150"/>
          <p14:tracePt t="33552" x="2470150" y="3232150"/>
          <p14:tracePt t="33568" x="2419350" y="3219450"/>
          <p14:tracePt t="33585" x="2387600" y="3194050"/>
          <p14:tracePt t="33602" x="2362200" y="3175000"/>
          <p14:tracePt t="33618" x="2343150" y="3162300"/>
          <p14:tracePt t="33635" x="2311400" y="3111500"/>
          <p14:tracePt t="33652" x="2292350" y="3073400"/>
          <p14:tracePt t="33668" x="2260600" y="2997200"/>
          <p14:tracePt t="33685" x="2241550" y="2946400"/>
          <p14:tracePt t="33702" x="2228850" y="2895600"/>
          <p14:tracePt t="33718" x="2222500" y="2876550"/>
          <p14:tracePt t="33735" x="2216150" y="2870200"/>
          <p14:tracePt t="33752" x="2216150" y="2857500"/>
          <p14:tracePt t="33768" x="2209800" y="2857500"/>
          <p14:tracePt t="33785" x="2197100" y="2844800"/>
          <p14:tracePt t="33802" x="2171700" y="2832100"/>
          <p14:tracePt t="33819" x="2146300" y="2825750"/>
          <p14:tracePt t="33821" x="2133600" y="2825750"/>
          <p14:tracePt t="33835" x="2108200" y="2819400"/>
          <p14:tracePt t="33852" x="2089150" y="2819400"/>
          <p14:tracePt t="33868" x="2070100" y="2825750"/>
          <p14:tracePt t="33885" x="2044700" y="2851150"/>
          <p14:tracePt t="33902" x="1993900" y="2952750"/>
          <p14:tracePt t="33918" x="1962150" y="3054350"/>
          <p14:tracePt t="33935" x="1955800" y="3149600"/>
          <p14:tracePt t="33952" x="1968500" y="3263900"/>
          <p14:tracePt t="33969" x="2000250" y="3314700"/>
          <p14:tracePt t="33985" x="2070100" y="3371850"/>
          <p14:tracePt t="34002" x="2159000" y="3403600"/>
          <p14:tracePt t="34019" x="2298700" y="3422650"/>
          <p14:tracePt t="34035" x="2381250" y="3416300"/>
          <p14:tracePt t="34051" x="2476500" y="3397250"/>
          <p14:tracePt t="34068" x="2603500" y="3352800"/>
          <p14:tracePt t="34085" x="2647950" y="3327400"/>
          <p14:tracePt t="34102" x="2692400" y="3257550"/>
          <p14:tracePt t="34118" x="2698750" y="3168650"/>
          <p14:tracePt t="34135" x="2641600" y="2946400"/>
          <p14:tracePt t="34152" x="2552700" y="2781300"/>
          <p14:tracePt t="34169" x="2470150" y="2654300"/>
          <p14:tracePt t="34185" x="2393950" y="2540000"/>
          <p14:tracePt t="34202" x="2362200" y="2508250"/>
          <p14:tracePt t="34218" x="2317750" y="2489200"/>
          <p14:tracePt t="34235" x="2292350" y="2489200"/>
          <p14:tracePt t="34251" x="2254250" y="2495550"/>
          <p14:tracePt t="34268" x="2178050" y="2546350"/>
          <p14:tracePt t="34285" x="2108200" y="2635250"/>
          <p14:tracePt t="34301" x="1968500" y="2889250"/>
          <p14:tracePt t="34318" x="1911350" y="3048000"/>
          <p14:tracePt t="34335" x="1885950" y="3194050"/>
          <p14:tracePt t="34351" x="1879600" y="3244850"/>
          <p14:tracePt t="34369" x="1879600" y="3289300"/>
          <p14:tracePt t="34385" x="1879600" y="3308350"/>
          <p14:tracePt t="34402" x="1879600" y="3327400"/>
          <p14:tracePt t="34418" x="1885950" y="3340100"/>
          <p14:tracePt t="34435" x="1892300" y="3346450"/>
          <p14:tracePt t="34451" x="1892300" y="3352800"/>
          <p14:tracePt t="34469" x="1898650" y="3359150"/>
          <p14:tracePt t="34485" x="1911350" y="3365500"/>
          <p14:tracePt t="34502" x="1936750" y="3371850"/>
          <p14:tracePt t="34518" x="1949450" y="3378200"/>
          <p14:tracePt t="34535" x="1962150" y="3384550"/>
          <p14:tracePt t="34552" x="1968500" y="3384550"/>
          <p14:tracePt t="34569" x="1974850" y="3390900"/>
          <p14:tracePt t="34585" x="1981200" y="3390900"/>
          <p14:tracePt t="34618" x="1987550" y="3390900"/>
          <p14:tracePt t="34635" x="1993900" y="3390900"/>
          <p14:tracePt t="34652" x="2000250" y="3390900"/>
          <p14:tracePt t="34669" x="2006600" y="3378200"/>
          <p14:tracePt t="34685" x="2032000" y="3371850"/>
          <p14:tracePt t="34702" x="2051050" y="3352800"/>
          <p14:tracePt t="34718" x="2089150" y="3340100"/>
          <p14:tracePt t="34735" x="2152650" y="3308350"/>
          <p14:tracePt t="34752" x="2203450" y="3289300"/>
          <p14:tracePt t="34768" x="2292350" y="3270250"/>
          <p14:tracePt t="34785" x="2381250" y="3257550"/>
          <p14:tracePt t="34802" x="2470150" y="3244850"/>
          <p14:tracePt t="34818" x="2520950" y="3244850"/>
          <p14:tracePt t="34835" x="2540000" y="3244850"/>
          <p14:tracePt t="34851" x="2546350" y="3251200"/>
          <p14:tracePt t="34868" x="2552700" y="3276600"/>
          <p14:tracePt t="34885" x="2559050" y="3327400"/>
          <p14:tracePt t="34902" x="2559050" y="3346450"/>
          <p14:tracePt t="34918" x="2559050" y="3359150"/>
          <p14:tracePt t="34935" x="2559050" y="3378200"/>
          <p14:tracePt t="34952" x="2546350" y="3390900"/>
          <p14:tracePt t="34968" x="2514600" y="3422650"/>
          <p14:tracePt t="34985" x="2501900" y="3435350"/>
          <p14:tracePt t="35001" x="2489200" y="3441700"/>
          <p14:tracePt t="35018" x="2482850" y="3448050"/>
          <p14:tracePt t="35035" x="2482850" y="3454400"/>
          <p14:tracePt t="35052" x="2470150" y="3454400"/>
          <p14:tracePt t="35085" x="2463800" y="3448050"/>
          <p14:tracePt t="35102" x="2457450" y="3441700"/>
          <p14:tracePt t="35119" x="2457450" y="3429000"/>
          <p14:tracePt t="35135" x="2457450" y="3422650"/>
          <p14:tracePt t="35152" x="2457450" y="3416300"/>
          <p14:tracePt t="35250" x="2451100" y="3416300"/>
          <p14:tracePt t="35257" x="2444750" y="3422650"/>
          <p14:tracePt t="35268" x="2438400" y="3429000"/>
          <p14:tracePt t="35285" x="2381250" y="3448050"/>
          <p14:tracePt t="35302" x="2317750" y="3467100"/>
          <p14:tracePt t="35318" x="2254250" y="3479800"/>
          <p14:tracePt t="35335" x="2241550" y="3486150"/>
          <p14:tracePt t="35351" x="2228850" y="3486150"/>
          <p14:tracePt t="35368" x="2216150" y="3486150"/>
          <p14:tracePt t="35385" x="2209800" y="3486150"/>
          <p14:tracePt t="35402" x="2203450" y="3486150"/>
          <p14:tracePt t="35418" x="2197100" y="3486150"/>
          <p14:tracePt t="35470" x="2197100" y="3479800"/>
          <p14:tracePt t="35490" x="2203450" y="3473450"/>
          <p14:tracePt t="35497" x="2209800" y="3460750"/>
          <p14:tracePt t="35503" x="2228850" y="3448050"/>
          <p14:tracePt t="35518" x="2292350" y="3378200"/>
          <p14:tracePt t="35535" x="2400300" y="3276600"/>
          <p14:tracePt t="35552" x="2565400" y="3162300"/>
          <p14:tracePt t="35568" x="2616200" y="3124200"/>
          <p14:tracePt t="35585" x="2654300" y="3098800"/>
          <p14:tracePt t="35602" x="2705100" y="3079750"/>
          <p14:tracePt t="35619" x="2736850" y="3073400"/>
          <p14:tracePt t="35635" x="2794000" y="3060700"/>
          <p14:tracePt t="35652" x="2825750" y="3041650"/>
          <p14:tracePt t="35669" x="2882900" y="3016250"/>
          <p14:tracePt t="35685" x="2908300" y="3003550"/>
          <p14:tracePt t="35702" x="2940050" y="2984500"/>
          <p14:tracePt t="35718" x="2965450" y="2952750"/>
          <p14:tracePt t="35735" x="2978150" y="2940050"/>
          <p14:tracePt t="35751" x="2997200" y="2921000"/>
          <p14:tracePt t="35768" x="2997200" y="2908300"/>
          <p14:tracePt t="35785" x="2997200" y="2889250"/>
          <p14:tracePt t="35802" x="2997200" y="2870200"/>
          <p14:tracePt t="35818" x="2997200" y="2851150"/>
          <p14:tracePt t="35820" x="2990850" y="2838450"/>
          <p14:tracePt t="35835" x="2971800" y="2813050"/>
          <p14:tracePt t="35851" x="2933700" y="2781300"/>
          <p14:tracePt t="35868" x="2838450" y="2736850"/>
          <p14:tracePt t="35885" x="2768600" y="2717800"/>
          <p14:tracePt t="35902" x="2686050" y="2698750"/>
          <p14:tracePt t="35918" x="2616200" y="2692400"/>
          <p14:tracePt t="35935" x="2546350" y="2692400"/>
          <p14:tracePt t="35951" x="2470150" y="2692400"/>
          <p14:tracePt t="35968" x="2406650" y="2698750"/>
          <p14:tracePt t="35985" x="2324100" y="2724150"/>
          <p14:tracePt t="36001" x="2266950" y="2743200"/>
          <p14:tracePt t="36018" x="2190750" y="2787650"/>
          <p14:tracePt t="36035" x="2076450" y="2857500"/>
          <p14:tracePt t="36051" x="2012950" y="2908300"/>
          <p14:tracePt t="36068" x="1930400" y="2971800"/>
          <p14:tracePt t="36085" x="1885950" y="3009900"/>
          <p14:tracePt t="36103" x="1822450" y="3073400"/>
          <p14:tracePt t="36119" x="1765300" y="3124200"/>
          <p14:tracePt t="36135" x="1720850" y="3162300"/>
          <p14:tracePt t="36151" x="1670050" y="3213100"/>
          <p14:tracePt t="36168" x="1638300" y="3244850"/>
          <p14:tracePt t="36185" x="1606550" y="3282950"/>
          <p14:tracePt t="36202" x="1587500" y="3295650"/>
          <p14:tracePt t="36218" x="1574800" y="3308350"/>
          <p14:tracePt t="36235" x="1562100" y="3327400"/>
          <p14:tracePt t="36251" x="1562100" y="3333750"/>
          <p14:tracePt t="36268" x="1555750" y="3340100"/>
          <p14:tracePt t="36285" x="1555750" y="3346450"/>
          <p14:tracePt t="36303" x="1555750" y="3352800"/>
          <p14:tracePt t="36563" x="1555750" y="3346450"/>
          <p14:tracePt t="37236" x="1555750" y="3352800"/>
          <p14:tracePt t="37264" x="1555750" y="3359150"/>
          <p14:tracePt t="37271" x="1555750" y="3365500"/>
          <p14:tracePt t="37278" x="1555750" y="3378200"/>
          <p14:tracePt t="37285" x="1549400" y="3403600"/>
          <p14:tracePt t="37302" x="1536700" y="3460750"/>
          <p14:tracePt t="37318" x="1530350" y="3530600"/>
          <p14:tracePt t="37319" x="1524000" y="3556000"/>
          <p14:tracePt t="37335" x="1511300" y="3619500"/>
          <p14:tracePt t="37351" x="1511300" y="3683000"/>
          <p14:tracePt t="37368" x="1504950" y="3765550"/>
          <p14:tracePt t="37385" x="1504950" y="3816350"/>
          <p14:tracePt t="37402" x="1504950" y="3886200"/>
          <p14:tracePt t="37418" x="1504950" y="3937000"/>
          <p14:tracePt t="37435" x="1524000" y="3987800"/>
          <p14:tracePt t="37452" x="1555750" y="4064000"/>
          <p14:tracePt t="37468" x="1587500" y="4114800"/>
          <p14:tracePt t="37485" x="1638300" y="4178300"/>
          <p14:tracePt t="37502" x="1689100" y="4222750"/>
          <p14:tracePt t="37518" x="1790700" y="4292600"/>
          <p14:tracePt t="37535" x="1924050" y="4343400"/>
          <p14:tracePt t="37551" x="2076450" y="4362450"/>
          <p14:tracePt t="37568" x="2146300" y="4362450"/>
          <p14:tracePt t="38001" x="2127250" y="4324350"/>
          <p14:tracePt t="38008" x="2108200" y="4286250"/>
          <p14:tracePt t="38018" x="2089150" y="4248150"/>
          <p14:tracePt t="38035" x="2051050" y="4146550"/>
          <p14:tracePt t="38051" x="2038350" y="4108450"/>
          <p14:tracePt t="38068" x="2025650" y="4032250"/>
          <p14:tracePt t="38085" x="2019300" y="3968750"/>
          <p14:tracePt t="38103" x="2025650" y="3835400"/>
          <p14:tracePt t="38118" x="2051050" y="3733800"/>
          <p14:tracePt t="38135" x="2082800" y="3638550"/>
          <p14:tracePt t="38151" x="2133600" y="3524250"/>
          <p14:tracePt t="38168" x="2159000" y="3486150"/>
          <p14:tracePt t="38185" x="2216150" y="3416300"/>
          <p14:tracePt t="38201" x="2286000" y="3371850"/>
          <p14:tracePt t="38218" x="2374900" y="3333750"/>
          <p14:tracePt t="38235" x="2540000" y="3302000"/>
          <p14:tracePt t="38251" x="2647950" y="3295650"/>
          <p14:tracePt t="38268" x="2762250" y="3314700"/>
          <p14:tracePt t="38285" x="2825750" y="3346450"/>
          <p14:tracePt t="38302" x="2901950" y="3397250"/>
          <p14:tracePt t="38319" x="2946400" y="3429000"/>
          <p14:tracePt t="38335" x="2984500" y="3473450"/>
          <p14:tracePt t="38351" x="3028950" y="3549650"/>
          <p14:tracePt t="38368" x="3048000" y="3625850"/>
          <p14:tracePt t="38385" x="3060700" y="3683000"/>
          <p14:tracePt t="38401" x="3060700" y="3714750"/>
          <p14:tracePt t="38418" x="3054350" y="3740150"/>
          <p14:tracePt t="38435" x="3048000" y="3771900"/>
          <p14:tracePt t="38451" x="3041650" y="3784600"/>
          <p14:tracePt t="38468" x="3041650" y="3790950"/>
          <p14:tracePt t="38485" x="3035300" y="3803650"/>
          <p14:tracePt t="38503" x="3028950" y="3810000"/>
          <p14:tracePt t="38535" x="3022600" y="3816350"/>
          <p14:tracePt t="38640" x="3022600" y="3810000"/>
          <p14:tracePt t="38653" x="3022600" y="3803650"/>
          <p14:tracePt t="38667" x="3022600" y="3797300"/>
          <p14:tracePt t="38680" x="3022600" y="3790950"/>
          <p14:tracePt t="38694" x="3022600" y="3784600"/>
          <p14:tracePt t="38708" x="3022600" y="3778250"/>
          <p14:tracePt t="38718" x="3022600" y="3771900"/>
          <p14:tracePt t="38735" x="3022600" y="3759200"/>
          <p14:tracePt t="38751" x="3022600" y="3746500"/>
          <p14:tracePt t="38768" x="3022600" y="3727450"/>
          <p14:tracePt t="38785" x="3022600" y="3689350"/>
          <p14:tracePt t="38802" x="3022600" y="3670300"/>
          <p14:tracePt t="38818" x="3022600" y="3651250"/>
          <p14:tracePt t="38835" x="3022600" y="3638550"/>
          <p14:tracePt t="38852" x="2971800" y="3581400"/>
          <p14:tracePt t="38868" x="2895600" y="3517900"/>
          <p14:tracePt t="38885" x="2832100" y="3479800"/>
          <p14:tracePt t="38901" x="2787650" y="3460750"/>
          <p14:tracePt t="38918" x="2755900" y="3454400"/>
          <p14:tracePt t="38935" x="2724150" y="3454400"/>
          <p14:tracePt t="38951" x="2705100" y="3454400"/>
          <p14:tracePt t="38969" x="2679700" y="3467100"/>
          <p14:tracePt t="38985" x="2654300" y="3486150"/>
          <p14:tracePt t="39002" x="2622550" y="3543300"/>
          <p14:tracePt t="39018" x="2584450" y="3632200"/>
          <p14:tracePt t="39035" x="2571750" y="3644900"/>
          <p14:tracePt t="39051" x="2565400" y="3663950"/>
          <p14:tracePt t="39068" x="2565400" y="3670300"/>
          <p14:tracePt t="39307" x="2559050" y="3683000"/>
          <p14:tracePt t="39314" x="2546350" y="3695700"/>
          <p14:tracePt t="39321" x="2533650" y="3702050"/>
          <p14:tracePt t="39335" x="2508250" y="3727450"/>
          <p14:tracePt t="39352" x="2495550" y="3752850"/>
          <p14:tracePt t="39368" x="2470150" y="3810000"/>
          <p14:tracePt t="39385" x="2457450" y="3835400"/>
          <p14:tracePt t="39402" x="2451100" y="3879850"/>
          <p14:tracePt t="39418" x="2451100" y="3917950"/>
          <p14:tracePt t="39435" x="2451100" y="3975100"/>
          <p14:tracePt t="39451" x="2451100" y="4013200"/>
          <p14:tracePt t="39468" x="2463800" y="4032250"/>
          <p14:tracePt t="39485" x="2489200" y="4102100"/>
          <p14:tracePt t="39502" x="2501900" y="4133850"/>
          <p14:tracePt t="39518" x="2514600" y="4152900"/>
          <p14:tracePt t="39535" x="2559050" y="4210050"/>
          <p14:tracePt t="39551" x="2622550" y="4273550"/>
          <p14:tracePt t="39568" x="2743200" y="4368800"/>
          <p14:tracePt t="39585" x="2819400" y="4406900"/>
          <p14:tracePt t="39601" x="2914650" y="4445000"/>
          <p14:tracePt t="39618" x="2997200" y="4451350"/>
          <p14:tracePt t="39635" x="3060700" y="4451350"/>
          <p14:tracePt t="39651" x="3149600" y="4451350"/>
          <p14:tracePt t="39668" x="3200400" y="4438650"/>
          <p14:tracePt t="39685" x="3251200" y="4425950"/>
          <p14:tracePt t="39701" x="3276600" y="4413250"/>
          <p14:tracePt t="39718" x="3302000" y="4394200"/>
          <p14:tracePt t="39735" x="3321050" y="4368800"/>
          <p14:tracePt t="39752" x="3333750" y="4343400"/>
          <p14:tracePt t="39768" x="3352800" y="4286250"/>
          <p14:tracePt t="39785" x="3365500" y="4254500"/>
          <p14:tracePt t="39801" x="3371850" y="4203700"/>
          <p14:tracePt t="39818" x="3371850" y="4165600"/>
          <p14:tracePt t="39835" x="3359150" y="4102100"/>
          <p14:tracePt t="39851" x="3333750" y="4064000"/>
          <p14:tracePt t="39868" x="3282950" y="4006850"/>
          <p14:tracePt t="39885" x="3175000" y="3917950"/>
          <p14:tracePt t="39901" x="3086100" y="3860800"/>
          <p14:tracePt t="39918" x="2933700" y="3803650"/>
          <p14:tracePt t="39935" x="2863850" y="3797300"/>
          <p14:tracePt t="39951" x="2794000" y="3797300"/>
          <p14:tracePt t="39968" x="2705100" y="3810000"/>
          <p14:tracePt t="39985" x="2641600" y="3829050"/>
          <p14:tracePt t="40002" x="2559050" y="3860800"/>
          <p14:tracePt t="40018" x="2533650" y="3879850"/>
          <p14:tracePt t="40035" x="2501900" y="3892550"/>
          <p14:tracePt t="40051" x="2489200" y="3905250"/>
          <p14:tracePt t="40068" x="2482850" y="3924300"/>
          <p14:tracePt t="40085" x="2476500" y="3962400"/>
          <p14:tracePt t="40101" x="2476500" y="4032250"/>
          <p14:tracePt t="40118" x="2501900" y="4140200"/>
          <p14:tracePt t="40135" x="2520950" y="4184650"/>
          <p14:tracePt t="40152" x="2546350" y="4222750"/>
          <p14:tracePt t="40168" x="2552700" y="4229100"/>
          <p14:tracePt t="40185" x="2559050" y="4235450"/>
          <p14:tracePt t="40201" x="2578100" y="4248150"/>
          <p14:tracePt t="40218" x="2635250" y="4254500"/>
          <p14:tracePt t="40235" x="2787650" y="4260850"/>
          <p14:tracePt t="40251" x="2857500" y="4260850"/>
          <p14:tracePt t="40269" x="2908300" y="4260850"/>
          <p14:tracePt t="40285" x="2921000" y="4260850"/>
          <p14:tracePt t="40301" x="2927350" y="4260850"/>
          <p14:tracePt t="40318" x="2933700" y="4260850"/>
          <p14:tracePt t="40335" x="2946400" y="4260850"/>
          <p14:tracePt t="40351" x="2971800" y="4235450"/>
          <p14:tracePt t="40368" x="2997200" y="4222750"/>
          <p14:tracePt t="40385" x="3016250" y="4197350"/>
          <p14:tracePt t="40401" x="3035300" y="4171950"/>
          <p14:tracePt t="40418" x="3041650" y="4152900"/>
          <p14:tracePt t="40435" x="3048000" y="4121150"/>
          <p14:tracePt t="40451" x="3048000" y="4095750"/>
          <p14:tracePt t="40468" x="3048000" y="4051300"/>
          <p14:tracePt t="40485" x="3041650" y="4025900"/>
          <p14:tracePt t="40501" x="3028950" y="4000500"/>
          <p14:tracePt t="40518" x="3009900" y="3962400"/>
          <p14:tracePt t="40535" x="2997200" y="3943350"/>
          <p14:tracePt t="40551" x="2978150" y="3924300"/>
          <p14:tracePt t="40568" x="2971800" y="3917950"/>
          <p14:tracePt t="40585" x="2965450" y="3911600"/>
          <p14:tracePt t="40601" x="2952750" y="3911600"/>
          <p14:tracePt t="40618" x="2921000" y="3898900"/>
          <p14:tracePt t="40635" x="2889250" y="3898900"/>
          <p14:tracePt t="40651" x="2876550" y="3898900"/>
          <p14:tracePt t="40668" x="2863850" y="3898900"/>
          <p14:tracePt t="40685" x="2857500" y="3898900"/>
          <p14:tracePt t="40702" x="2851150" y="3898900"/>
          <p14:tracePt t="40718" x="2844800" y="3898900"/>
          <p14:tracePt t="40964" x="2838450" y="3898900"/>
          <p14:tracePt t="40970" x="2832100" y="3898900"/>
          <p14:tracePt t="40978" x="2819400" y="3898900"/>
          <p14:tracePt t="40985" x="2800350" y="3898900"/>
          <p14:tracePt t="41001" x="2768600" y="3898900"/>
          <p14:tracePt t="41018" x="2743200" y="3898900"/>
          <p14:tracePt t="41035" x="2730500" y="3898900"/>
          <p14:tracePt t="41052" x="2717800" y="3898900"/>
          <p14:tracePt t="41068" x="2711450" y="3898900"/>
          <p14:tracePt t="41085" x="2705100" y="3898900"/>
          <p14:tracePt t="41101" x="2679700" y="3898900"/>
          <p14:tracePt t="41118" x="2660650" y="3898900"/>
          <p14:tracePt t="41135" x="2635250" y="3898900"/>
          <p14:tracePt t="41151" x="2628900" y="3898900"/>
          <p14:tracePt t="41168" x="2622550" y="3898900"/>
          <p14:tracePt t="41185" x="2609850" y="3898900"/>
          <p14:tracePt t="41201" x="2603500" y="3898900"/>
          <p14:tracePt t="41218" x="2571750" y="3911600"/>
          <p14:tracePt t="41235" x="2546350" y="3917950"/>
          <p14:tracePt t="41252" x="2508250" y="3930650"/>
          <p14:tracePt t="41268" x="2482850" y="3937000"/>
          <p14:tracePt t="41285" x="2470150" y="3943350"/>
          <p14:tracePt t="41301" x="2457450" y="3956050"/>
          <p14:tracePt t="41318" x="2451100" y="3956050"/>
          <p14:tracePt t="41335" x="2444750" y="3962400"/>
          <p14:tracePt t="41351" x="2438400" y="3968750"/>
          <p14:tracePt t="41368" x="2432050" y="3975100"/>
          <p14:tracePt t="41384" x="2413000" y="3981450"/>
          <p14:tracePt t="41401" x="2406650" y="3987800"/>
          <p14:tracePt t="41418" x="2400300" y="4000500"/>
          <p14:tracePt t="41435" x="2393950" y="4006850"/>
          <p14:tracePt t="41452" x="2387600" y="4013200"/>
          <p14:tracePt t="41468" x="2381250" y="4025900"/>
          <p14:tracePt t="41485" x="2368550" y="4032250"/>
          <p14:tracePt t="41501" x="2349500" y="4051300"/>
          <p14:tracePt t="41518" x="2336800" y="4070350"/>
          <p14:tracePt t="41535" x="2317750" y="4083050"/>
          <p14:tracePt t="41552" x="2311400" y="4095750"/>
          <p14:tracePt t="41568" x="2305050" y="4102100"/>
          <p14:tracePt t="41585" x="2305050" y="4114800"/>
          <p14:tracePt t="41601" x="2298700" y="4121150"/>
          <p14:tracePt t="41618" x="2286000" y="4133850"/>
          <p14:tracePt t="41635" x="2286000" y="4146550"/>
          <p14:tracePt t="41651" x="2279650" y="4159250"/>
          <p14:tracePt t="41668" x="2273300" y="4165600"/>
          <p14:tracePt t="41685" x="2266950" y="4178300"/>
          <p14:tracePt t="41718" x="2260600" y="4184650"/>
          <p14:tracePt t="41735" x="2254250" y="4203700"/>
          <p14:tracePt t="41751" x="2247900" y="4216400"/>
          <p14:tracePt t="41768" x="2235200" y="4248150"/>
          <p14:tracePt t="41785" x="2228850" y="4273550"/>
          <p14:tracePt t="41801" x="2216150" y="4292600"/>
          <p14:tracePt t="41818" x="2216150" y="4305300"/>
          <p14:tracePt t="41835" x="2209800" y="4324350"/>
          <p14:tracePt t="41837" x="2209800" y="4337050"/>
          <p14:tracePt t="41851" x="2197100" y="4362450"/>
          <p14:tracePt t="41868" x="2190750" y="4394200"/>
          <p14:tracePt t="41885" x="2184400" y="4406900"/>
          <p14:tracePt t="41901" x="2178050" y="4413250"/>
          <p14:tracePt t="41918" x="2178050" y="4419600"/>
          <p14:tracePt t="41934" x="2178050" y="4425950"/>
          <p14:tracePt t="42023" x="2178050" y="4432300"/>
          <p14:tracePt t="42050" x="2184400" y="4432300"/>
          <p14:tracePt t="42056" x="2184400" y="4438650"/>
          <p14:tracePt t="42070" x="2184400" y="4445000"/>
          <p14:tracePt t="42085" x="2197100" y="4464050"/>
          <p14:tracePt t="42101" x="2197100" y="4476750"/>
          <p14:tracePt t="42118" x="2203450" y="4495800"/>
          <p14:tracePt t="42135" x="2203450" y="4508500"/>
          <p14:tracePt t="42151" x="2216150" y="4527550"/>
          <p14:tracePt t="42168" x="2222500" y="4552950"/>
          <p14:tracePt t="42184" x="2228850" y="4572000"/>
          <p14:tracePt t="42201" x="2235200" y="4584700"/>
          <p14:tracePt t="42219" x="2247900" y="4603750"/>
          <p14:tracePt t="42235" x="2260600" y="4616450"/>
          <p14:tracePt t="42251" x="2266950" y="4622800"/>
          <p14:tracePt t="42268" x="2273300" y="4629150"/>
          <p14:tracePt t="42284" x="2279650" y="4635500"/>
          <p14:tracePt t="42301" x="2292350" y="4641850"/>
          <p14:tracePt t="42318" x="2330450" y="4660900"/>
          <p14:tracePt t="42335" x="2362200" y="4673600"/>
          <p14:tracePt t="42352" x="2425700" y="4692650"/>
          <p14:tracePt t="42368" x="2463800" y="4705350"/>
          <p14:tracePt t="42385" x="2495550" y="4711700"/>
          <p14:tracePt t="42401" x="2508250" y="4711700"/>
          <p14:tracePt t="42841" x="2520950" y="4711700"/>
          <p14:tracePt t="42854" x="2527300" y="4711700"/>
          <p14:tracePt t="42861" x="2533650" y="4711700"/>
          <p14:tracePt t="42869" x="2540000" y="4711700"/>
          <p14:tracePt t="42885" x="2546350" y="4711700"/>
          <p14:tracePt t="42902" x="2552700" y="4711700"/>
          <p14:tracePt t="42918" x="2559050" y="4711700"/>
          <p14:tracePt t="42935" x="2565400" y="4711700"/>
          <p14:tracePt t="42965" x="2565400" y="4718050"/>
          <p14:tracePt t="42992" x="2565400" y="4724400"/>
          <p14:tracePt t="42999" x="2559050" y="4724400"/>
          <p14:tracePt t="43013" x="2552700" y="4724400"/>
          <p14:tracePt t="43020" x="2546350" y="4730750"/>
          <p14:tracePt t="43034" x="2520950" y="4730750"/>
          <p14:tracePt t="43051" x="2495550" y="4730750"/>
          <p14:tracePt t="43068" x="2432050" y="4737100"/>
          <p14:tracePt t="43085" x="2400300" y="4737100"/>
          <p14:tracePt t="43101" x="2368550" y="4737100"/>
          <p14:tracePt t="43118" x="2349500" y="4737100"/>
          <p14:tracePt t="43135" x="2317750" y="4743450"/>
          <p14:tracePt t="43151" x="2260600" y="4749800"/>
          <p14:tracePt t="43168" x="2222500" y="4762500"/>
          <p14:tracePt t="43185" x="2171700" y="4775200"/>
          <p14:tracePt t="43201" x="2146300" y="4787900"/>
          <p14:tracePt t="43219" x="2114550" y="4794250"/>
          <p14:tracePt t="43235" x="2108200" y="4800600"/>
          <p14:tracePt t="43251" x="2101850" y="4800600"/>
          <p14:tracePt t="43269" x="2095500" y="4806950"/>
          <p14:tracePt t="43285" x="2095500" y="4813300"/>
          <p14:tracePt t="43301" x="2089150" y="4832350"/>
          <p14:tracePt t="43318" x="2082800" y="4857750"/>
          <p14:tracePt t="43335" x="2082800" y="4908550"/>
          <p14:tracePt t="43336" x="2082800" y="4933950"/>
          <p14:tracePt t="43351" x="2082800" y="4984750"/>
          <p14:tracePt t="43368" x="2082800" y="5003800"/>
          <p14:tracePt t="43384" x="2089150" y="5029200"/>
          <p14:tracePt t="43401" x="2089150" y="5035550"/>
          <p14:tracePt t="43418" x="2095500" y="5054600"/>
          <p14:tracePt t="43435" x="2108200" y="5073650"/>
          <p14:tracePt t="43451" x="2133600" y="5105400"/>
          <p14:tracePt t="43468" x="2203450" y="5162550"/>
          <p14:tracePt t="43485" x="2260600" y="5200650"/>
          <p14:tracePt t="43501" x="2298700" y="5219700"/>
          <p14:tracePt t="43518" x="2317750" y="5226050"/>
          <p14:tracePt t="43535" x="2336800" y="5226050"/>
          <p14:tracePt t="43551" x="2355850" y="5232400"/>
          <p14:tracePt t="43568" x="2387600" y="5238750"/>
          <p14:tracePt t="43584" x="2425700" y="5238750"/>
          <p14:tracePt t="43601" x="2451100" y="5238750"/>
          <p14:tracePt t="43618" x="2482850" y="5238750"/>
          <p14:tracePt t="43635" x="2508250" y="5238750"/>
          <p14:tracePt t="43652" x="2552700" y="5226050"/>
          <p14:tracePt t="43668" x="2590800" y="5213350"/>
          <p14:tracePt t="43685" x="2641600" y="5181600"/>
          <p14:tracePt t="43701" x="2705100" y="5156200"/>
          <p14:tracePt t="43718" x="2730500" y="5143500"/>
          <p14:tracePt t="43734" x="2755900" y="5130800"/>
          <p14:tracePt t="43751" x="2768600" y="5124450"/>
          <p14:tracePt t="43768" x="2781300" y="5118100"/>
          <p14:tracePt t="43785" x="2800350" y="5092700"/>
          <p14:tracePt t="43801" x="2825750" y="5067300"/>
          <p14:tracePt t="43819" x="2857500" y="5010150"/>
          <p14:tracePt t="43835" x="2882900" y="4965700"/>
          <p14:tracePt t="43851" x="2901950" y="4921250"/>
          <p14:tracePt t="43868" x="2901950" y="4889500"/>
          <p14:tracePt t="43885" x="2901950" y="4851400"/>
          <p14:tracePt t="43901" x="2870200" y="4768850"/>
          <p14:tracePt t="43918" x="2825750" y="4711700"/>
          <p14:tracePt t="43934" x="2774950" y="4660900"/>
          <p14:tracePt t="43951" x="2749550" y="4635500"/>
          <p14:tracePt t="43968" x="2660650" y="4584700"/>
          <p14:tracePt t="43985" x="2571750" y="4552950"/>
          <p14:tracePt t="44002" x="2438400" y="4533900"/>
          <p14:tracePt t="44018" x="2286000" y="4533900"/>
          <p14:tracePt t="44035" x="2222500" y="4540250"/>
          <p14:tracePt t="44051" x="2146300" y="4559300"/>
          <p14:tracePt t="44068" x="2114550" y="4578350"/>
          <p14:tracePt t="44085" x="2082800" y="4597400"/>
          <p14:tracePt t="44101" x="2057400" y="4616450"/>
          <p14:tracePt t="44120" x="2038350" y="4635500"/>
          <p14:tracePt t="44135" x="2019300" y="4660900"/>
          <p14:tracePt t="44151" x="2006600" y="4692650"/>
          <p14:tracePt t="44168" x="2006600" y="4787900"/>
          <p14:tracePt t="44185" x="2032000" y="4851400"/>
          <p14:tracePt t="44202" x="2089150" y="4946650"/>
          <p14:tracePt t="44218" x="2146300" y="4991100"/>
          <p14:tracePt t="44235" x="2203450" y="5029200"/>
          <p14:tracePt t="44251" x="2266950" y="5060950"/>
          <p14:tracePt t="44268" x="2324100" y="5067300"/>
          <p14:tracePt t="44285" x="2393950" y="5073650"/>
          <p14:tracePt t="44301" x="2438400" y="5080000"/>
          <p14:tracePt t="44319" x="2495550" y="5080000"/>
          <p14:tracePt t="44335" x="2520950" y="5080000"/>
          <p14:tracePt t="44351" x="2533650" y="5080000"/>
          <p14:tracePt t="44368" x="2552700" y="5080000"/>
          <p14:tracePt t="44385" x="2559050" y="5080000"/>
          <p14:tracePt t="44401" x="2565400" y="5080000"/>
          <p14:tracePt t="44418" x="2571750" y="5080000"/>
          <p14:tracePt t="44451" x="2578100" y="5080000"/>
          <p14:tracePt t="44471" x="2578100" y="5073650"/>
          <p14:tracePt t="44526" x="2578100" y="5067300"/>
          <p14:tracePt t="44849" x="2584450" y="5067300"/>
          <p14:tracePt t="44869" x="2590800" y="5067300"/>
          <p14:tracePt t="44876" x="2603500" y="5060950"/>
          <p14:tracePt t="44885" x="2628900" y="5060950"/>
          <p14:tracePt t="44901" x="2736850" y="5048250"/>
          <p14:tracePt t="44918" x="2965450" y="5041900"/>
          <p14:tracePt t="44935" x="3054350" y="5048250"/>
          <p14:tracePt t="44952" x="3111500" y="5060950"/>
          <p14:tracePt t="44968" x="3130550" y="5060950"/>
          <p14:tracePt t="45357" x="3136900" y="5060950"/>
          <p14:tracePt t="45364" x="3155950" y="5060950"/>
          <p14:tracePt t="45371" x="3168650" y="5054600"/>
          <p14:tracePt t="45385" x="3187700" y="5048250"/>
          <p14:tracePt t="45401" x="3263900" y="5016500"/>
          <p14:tracePt t="45418" x="3314700" y="4997450"/>
          <p14:tracePt t="45434" x="3378200" y="4972050"/>
          <p14:tracePt t="45451" x="3422650" y="4959350"/>
          <p14:tracePt t="45468" x="3498850" y="4940300"/>
          <p14:tracePt t="45485" x="3562350" y="4927600"/>
          <p14:tracePt t="45501" x="3657600" y="4914900"/>
          <p14:tracePt t="45519" x="3708400" y="4908550"/>
          <p14:tracePt t="45535" x="3746500" y="4902200"/>
          <p14:tracePt t="45551" x="3803650" y="4902200"/>
          <p14:tracePt t="45568" x="3848100" y="4902200"/>
          <p14:tracePt t="45585" x="3943350" y="4902200"/>
          <p14:tracePt t="45601" x="4006850" y="4914900"/>
          <p14:tracePt t="45618" x="4102100" y="4921250"/>
          <p14:tracePt t="45635" x="4159250" y="4927600"/>
          <p14:tracePt t="45651" x="4191000" y="4933950"/>
          <p14:tracePt t="45668" x="4197350" y="4933950"/>
          <p14:tracePt t="46018" x="4197350" y="4908550"/>
          <p14:tracePt t="46024" x="4197350" y="4851400"/>
          <p14:tracePt t="46035" x="4191000" y="4794250"/>
          <p14:tracePt t="46052" x="4178300" y="4711700"/>
          <p14:tracePt t="46068" x="4171950" y="4673600"/>
          <p14:tracePt t="46085" x="4165600" y="4616450"/>
          <p14:tracePt t="46101" x="4152900" y="4572000"/>
          <p14:tracePt t="46118" x="4152900" y="4559300"/>
          <p14:tracePt t="46134" x="4146550" y="4546600"/>
          <p14:tracePt t="46151" x="4140200" y="4533900"/>
          <p14:tracePt t="46169" x="4095750" y="4483100"/>
          <p14:tracePt t="46185" x="4051300" y="4438650"/>
          <p14:tracePt t="46201" x="4032250" y="4419600"/>
          <p14:tracePt t="46219" x="4006850" y="4406900"/>
          <p14:tracePt t="46235" x="3981450" y="4406900"/>
          <p14:tracePt t="46251" x="3937000" y="4400550"/>
          <p14:tracePt t="46268" x="3898900" y="4400550"/>
          <p14:tracePt t="46285" x="3854450" y="4419600"/>
          <p14:tracePt t="46301" x="3822700" y="4438650"/>
          <p14:tracePt t="46318" x="3784600" y="4464050"/>
          <p14:tracePt t="46334" x="3708400" y="4552950"/>
          <p14:tracePt t="46351" x="3638550" y="4660900"/>
          <p14:tracePt t="46368" x="3587750" y="4756150"/>
          <p14:tracePt t="46385" x="3575050" y="4794250"/>
          <p14:tracePt t="46401" x="3568700" y="4806950"/>
          <p14:tracePt t="46418" x="3562350" y="4826000"/>
          <p14:tracePt t="46434" x="3556000" y="4832350"/>
          <p14:tracePt t="46451" x="3556000" y="4838700"/>
          <p14:tracePt t="46468" x="3556000" y="4864100"/>
          <p14:tracePt t="46485" x="3568700" y="4914900"/>
          <p14:tracePt t="46501" x="3575050" y="4959350"/>
          <p14:tracePt t="46518" x="3594100" y="5003800"/>
          <p14:tracePt t="46535" x="3613150" y="5054600"/>
          <p14:tracePt t="46551" x="3625850" y="5073650"/>
          <p14:tracePt t="46568" x="3638550" y="5092700"/>
          <p14:tracePt t="46585" x="3638550" y="5099050"/>
          <p14:tracePt t="46602" x="3663950" y="5118100"/>
          <p14:tracePt t="46618" x="3702050" y="5149850"/>
          <p14:tracePt t="46635" x="3765550" y="5187950"/>
          <p14:tracePt t="46651" x="3860800" y="5232400"/>
          <p14:tracePt t="46668" x="3930650" y="5251450"/>
          <p14:tracePt t="46684" x="4013200" y="5270500"/>
          <p14:tracePt t="46701" x="4051300" y="5276850"/>
          <p14:tracePt t="46718" x="4095750" y="5276850"/>
          <p14:tracePt t="46735" x="4121150" y="5276850"/>
          <p14:tracePt t="46751" x="4159250" y="5276850"/>
          <p14:tracePt t="46768" x="4260850" y="5276850"/>
          <p14:tracePt t="46785" x="4324350" y="5270500"/>
          <p14:tracePt t="46801" x="4368800" y="5257800"/>
          <p14:tracePt t="46818" x="4375150" y="5245100"/>
          <p14:tracePt t="46835" x="4400550" y="5219700"/>
          <p14:tracePt t="46851" x="4413250" y="5181600"/>
          <p14:tracePt t="46868" x="4425950" y="5143500"/>
          <p14:tracePt t="46884" x="4432300" y="5086350"/>
          <p14:tracePt t="46901" x="4432300" y="5041900"/>
          <p14:tracePt t="46918" x="4413250" y="4978400"/>
          <p14:tracePt t="46935" x="4387850" y="4940300"/>
          <p14:tracePt t="46951" x="4330700" y="4889500"/>
          <p14:tracePt t="46968" x="4203700" y="4813300"/>
          <p14:tracePt t="46984" x="4133850" y="4794250"/>
          <p14:tracePt t="47001" x="4000500" y="4781550"/>
          <p14:tracePt t="47018" x="3930650" y="4781550"/>
          <p14:tracePt t="47035" x="3835400" y="4806950"/>
          <p14:tracePt t="47051" x="3790950" y="4832350"/>
          <p14:tracePt t="47068" x="3746500" y="4864100"/>
          <p14:tracePt t="47084" x="3721100" y="4883150"/>
          <p14:tracePt t="47101" x="3702050" y="4908550"/>
          <p14:tracePt t="47118" x="3676650" y="4978400"/>
          <p14:tracePt t="47135" x="3670300" y="5035550"/>
          <p14:tracePt t="47152" x="3670300" y="5137150"/>
          <p14:tracePt t="47168" x="3689350" y="5187950"/>
          <p14:tracePt t="47184" x="3695700" y="5232400"/>
          <p14:tracePt t="47201" x="3708400" y="5257800"/>
          <p14:tracePt t="47218" x="3708400" y="5270500"/>
          <p14:tracePt t="47235" x="3714750" y="5276850"/>
          <p14:tracePt t="47252" x="3740150" y="5295900"/>
          <p14:tracePt t="47268" x="3854450" y="5340350"/>
          <p14:tracePt t="47284" x="3968750" y="5359400"/>
          <p14:tracePt t="47301" x="4044950" y="5365750"/>
          <p14:tracePt t="47318" x="4089400" y="5365750"/>
          <p14:tracePt t="47335" x="4102100" y="5365750"/>
          <p14:tracePt t="47352" x="4114800" y="5359400"/>
          <p14:tracePt t="47368" x="4121150" y="5353050"/>
          <p14:tracePt t="47385" x="4140200" y="5346700"/>
          <p14:tracePt t="47401" x="4171950" y="5308600"/>
          <p14:tracePt t="47418" x="4197350" y="5270500"/>
          <p14:tracePt t="47435" x="4222750" y="5226050"/>
          <p14:tracePt t="47451" x="4229100" y="5200650"/>
          <p14:tracePt t="47468" x="4229100" y="5168900"/>
          <p14:tracePt t="47485" x="4222750" y="5143500"/>
          <p14:tracePt t="47501" x="4203700" y="5118100"/>
          <p14:tracePt t="47518" x="4178300" y="5080000"/>
          <p14:tracePt t="47535" x="4165600" y="5067300"/>
          <p14:tracePt t="47551" x="4152900" y="5054600"/>
          <p14:tracePt t="47568" x="4140200" y="5048250"/>
          <p14:tracePt t="47585" x="4108450" y="5035550"/>
          <p14:tracePt t="47602" x="4095750" y="5029200"/>
          <p14:tracePt t="47618" x="4083050" y="5029200"/>
          <p14:tracePt t="47634" x="4070350" y="5022850"/>
          <p14:tracePt t="47668" x="4057650" y="5022850"/>
          <p14:tracePt t="47737" x="4051300" y="5022850"/>
          <p14:tracePt t="47750" x="4051300" y="5029200"/>
          <p14:tracePt t="47757" x="4044950" y="5048250"/>
          <p14:tracePt t="47768" x="4038600" y="5073650"/>
          <p14:tracePt t="47784" x="3987800" y="5232400"/>
          <p14:tracePt t="47801" x="3937000" y="5359400"/>
          <p14:tracePt t="47818" x="3873500" y="5511800"/>
          <p14:tracePt t="47835" x="3835400" y="5581650"/>
          <p14:tracePt t="47851" x="3803650" y="5632450"/>
          <p14:tracePt t="47853" x="3797300" y="5651500"/>
          <p14:tracePt t="47868" x="3771900" y="5683250"/>
          <p14:tracePt t="47884" x="3759200" y="5695950"/>
          <p14:tracePt t="47901" x="3746500" y="5708650"/>
          <p14:tracePt t="47918" x="3746500" y="5715000"/>
          <p14:tracePt t="47936" x="3740150" y="5715000"/>
          <p14:tracePt t="47951" x="3733800" y="5721350"/>
          <p14:tracePt t="48039" x="3740150" y="5721350"/>
          <p14:tracePt t="48073" x="3746500" y="5721350"/>
          <p14:tracePt t="48108" x="3752850" y="5721350"/>
          <p14:tracePt t="48114" x="3752850" y="5715000"/>
          <p14:tracePt t="48149" x="3759200" y="5708650"/>
          <p14:tracePt t="48156" x="3765550" y="5708650"/>
          <p14:tracePt t="48176" x="3771900" y="5708650"/>
          <p14:tracePt t="48190" x="3778250" y="5708650"/>
          <p14:tracePt t="48204" x="3784600" y="5708650"/>
          <p14:tracePt t="48217" x="3790950" y="5708650"/>
          <p14:tracePt t="48224" x="3797300" y="5702300"/>
          <p14:tracePt t="48235" x="3803650" y="5702300"/>
          <p14:tracePt t="48252" x="3848100" y="5689600"/>
          <p14:tracePt t="48268" x="3905250" y="5683250"/>
          <p14:tracePt t="48285" x="3987800" y="5657850"/>
          <p14:tracePt t="48301" x="4133850" y="5613400"/>
          <p14:tracePt t="48318" x="4229100" y="5568950"/>
          <p14:tracePt t="48335" x="4343400" y="5530850"/>
          <p14:tracePt t="48351" x="4394200" y="5505450"/>
          <p14:tracePt t="48368" x="4464050" y="5473700"/>
          <p14:tracePt t="48385" x="4489450" y="5461000"/>
          <p14:tracePt t="48401" x="4502150" y="5454650"/>
          <p14:tracePt t="48418" x="4521200" y="5441950"/>
          <p14:tracePt t="48435" x="4527550" y="5441950"/>
          <p14:tracePt t="48451" x="4533900" y="5435600"/>
          <p14:tracePt t="48468" x="4533900" y="5429250"/>
          <p14:tracePt t="48485" x="4533900" y="5422900"/>
          <p14:tracePt t="48518" x="4521200" y="5416550"/>
          <p14:tracePt t="48535" x="4489450" y="5403850"/>
          <p14:tracePt t="48551" x="4406900" y="5403850"/>
          <p14:tracePt t="48568" x="4318000" y="5397500"/>
          <p14:tracePt t="48584" x="4178300" y="5384800"/>
          <p14:tracePt t="48601" x="4089400" y="5384800"/>
          <p14:tracePt t="48618" x="3905250" y="5372100"/>
          <p14:tracePt t="48635" x="3803650" y="5365750"/>
          <p14:tracePt t="48651" x="3746500" y="5365750"/>
          <p14:tracePt t="48668" x="3689350" y="5365750"/>
          <p14:tracePt t="48685" x="3657600" y="5365750"/>
          <p14:tracePt t="48701" x="3594100" y="5372100"/>
          <p14:tracePt t="48718" x="3568700" y="5384800"/>
          <p14:tracePt t="48734" x="3530600" y="5410200"/>
          <p14:tracePt t="48751" x="3511550" y="5435600"/>
          <p14:tracePt t="48768" x="3486150" y="5492750"/>
          <p14:tracePt t="48784" x="3467100" y="5607050"/>
          <p14:tracePt t="48801" x="3454400" y="5695950"/>
          <p14:tracePt t="48818" x="3454400" y="5816600"/>
          <p14:tracePt t="48835" x="3467100" y="5899150"/>
          <p14:tracePt t="48852" x="3498850" y="5994400"/>
          <p14:tracePt t="48868" x="3511550" y="6051550"/>
          <p14:tracePt t="48886" x="3536950" y="6096000"/>
          <p14:tracePt t="48901" x="3575050" y="6146800"/>
          <p14:tracePt t="48918" x="3606800" y="6172200"/>
          <p14:tracePt t="48935" x="3695700" y="6203950"/>
          <p14:tracePt t="48951" x="3778250" y="6216650"/>
          <p14:tracePt t="48968" x="3956050" y="6223000"/>
          <p14:tracePt t="48985" x="4064000" y="6203950"/>
          <p14:tracePt t="49001" x="4171950" y="6178550"/>
          <p14:tracePt t="49018" x="4311650" y="6140450"/>
          <p14:tracePt t="49035" x="4381500" y="6115050"/>
          <p14:tracePt t="49051" x="4457700" y="6076950"/>
          <p14:tracePt t="49068" x="4508500" y="6045200"/>
          <p14:tracePt t="49085" x="4552950" y="6007100"/>
          <p14:tracePt t="49101" x="4603750" y="5924550"/>
          <p14:tracePt t="49118" x="4635500" y="5873750"/>
          <p14:tracePt t="49134" x="4667250" y="5797550"/>
          <p14:tracePt t="49151" x="4679950" y="5734050"/>
          <p14:tracePt t="49168" x="4679950" y="5664200"/>
          <p14:tracePt t="49185" x="4673600" y="5613400"/>
          <p14:tracePt t="49201" x="4648200" y="5568950"/>
          <p14:tracePt t="49218" x="4584700" y="5480050"/>
          <p14:tracePt t="49235" x="4527550" y="5422900"/>
          <p14:tracePt t="49251" x="4394200" y="5327650"/>
          <p14:tracePt t="49268" x="4279900" y="5283200"/>
          <p14:tracePt t="49285" x="4095750" y="5219700"/>
          <p14:tracePt t="49301" x="3943350" y="5194300"/>
          <p14:tracePt t="49318" x="3803650" y="5181600"/>
          <p14:tracePt t="49334" x="3625850" y="5187950"/>
          <p14:tracePt t="49351" x="3511550" y="5213350"/>
          <p14:tracePt t="49368" x="3365500" y="5276850"/>
          <p14:tracePt t="49384" x="3302000" y="5327650"/>
          <p14:tracePt t="49402" x="3213100" y="5397500"/>
          <p14:tracePt t="49418" x="3162300" y="5461000"/>
          <p14:tracePt t="49435" x="3124200" y="5530850"/>
          <p14:tracePt t="49451" x="3086100" y="5607050"/>
          <p14:tracePt t="49468" x="3067050" y="5657850"/>
          <p14:tracePt t="49485" x="3060700" y="5727700"/>
          <p14:tracePt t="49501" x="3060700" y="5772150"/>
          <p14:tracePt t="49519" x="3086100" y="5835650"/>
          <p14:tracePt t="49534" x="3111500" y="5861050"/>
          <p14:tracePt t="49551" x="3149600" y="5905500"/>
          <p14:tracePt t="49568" x="3238500" y="5962650"/>
          <p14:tracePt t="49585" x="3314700" y="6000750"/>
          <p14:tracePt t="49601" x="3498850" y="6032500"/>
          <p14:tracePt t="49618" x="3625850" y="6032500"/>
          <p14:tracePt t="49635" x="3759200" y="6032500"/>
          <p14:tracePt t="49651" x="3924300" y="6019800"/>
          <p14:tracePt t="49668" x="4006850" y="6000750"/>
          <p14:tracePt t="49684" x="4121150" y="5969000"/>
          <p14:tracePt t="49701" x="4184650" y="5943600"/>
          <p14:tracePt t="49718" x="4279900" y="5892800"/>
          <p14:tracePt t="49735" x="4324350" y="5867400"/>
          <p14:tracePt t="49751" x="4362450" y="5835650"/>
          <p14:tracePt t="49768" x="4406900" y="5784850"/>
          <p14:tracePt t="49785" x="4432300" y="5734050"/>
          <p14:tracePt t="49802" x="4464050" y="5670550"/>
          <p14:tracePt t="49818" x="4470400" y="5632450"/>
          <p14:tracePt t="49836" x="4476750" y="5600700"/>
          <p14:tracePt t="49852" x="4476750" y="5581650"/>
          <p14:tracePt t="49868" x="4476750" y="5568950"/>
          <p14:tracePt t="49884" x="4476750" y="5549900"/>
          <p14:tracePt t="49901" x="4476750" y="5537200"/>
          <p14:tracePt t="49918" x="4476750" y="5518150"/>
          <p14:tracePt t="49935" x="4470400" y="5505450"/>
          <p14:tracePt t="49951" x="4464050" y="5492750"/>
          <p14:tracePt t="49968" x="4464050" y="5486400"/>
          <p14:tracePt t="49984" x="4457700" y="5480050"/>
          <p14:tracePt t="50001" x="4457700" y="5473700"/>
          <p14:tracePt t="51836" x="4470400" y="5473700"/>
          <p14:tracePt t="51842" x="4508500" y="5473700"/>
          <p14:tracePt t="51851" x="4559300" y="5473700"/>
          <p14:tracePt t="51868" x="4679950" y="5473700"/>
          <p14:tracePt t="51884" x="4857750" y="5486400"/>
          <p14:tracePt t="51901" x="4946650" y="5499100"/>
          <p14:tracePt t="51918" x="5086350" y="5524500"/>
          <p14:tracePt t="51934" x="5187950" y="5543550"/>
          <p14:tracePt t="51951" x="5283200" y="5549900"/>
          <p14:tracePt t="51968" x="5353050" y="5549900"/>
        </p14:tracePtLst>
      </p14:laserTrace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302B20-DCBC-4BB0-9DEC-FAE4EEA8F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340" y="878657"/>
            <a:ext cx="5237754" cy="4937100"/>
          </a:xfrm>
        </p:spPr>
        <p:txBody>
          <a:bodyPr/>
          <a:lstStyle/>
          <a:p>
            <a:r>
              <a:rPr lang="fr-FR" dirty="0"/>
              <a:t>Régulation fine via les concentrations cytosoliques de Ca</a:t>
            </a:r>
            <a:r>
              <a:rPr lang="fr-FR" baseline="30000" dirty="0"/>
              <a:t>2+</a:t>
            </a:r>
            <a:endParaRPr lang="fr-FR" dirty="0"/>
          </a:p>
          <a:p>
            <a:r>
              <a:rPr lang="fr-FR" dirty="0"/>
              <a:t>Voie calcique </a:t>
            </a:r>
          </a:p>
          <a:p>
            <a:r>
              <a:rPr lang="fr-FR" dirty="0"/>
              <a:t>Voie de sensibilisation</a:t>
            </a:r>
          </a:p>
          <a:p>
            <a:pPr lvl="1"/>
            <a:r>
              <a:rPr lang="fr-FR" dirty="0"/>
              <a:t>Activation de la voie </a:t>
            </a:r>
            <a:r>
              <a:rPr lang="fr-FR" dirty="0" err="1"/>
              <a:t>RhoA</a:t>
            </a:r>
            <a:r>
              <a:rPr lang="fr-FR" dirty="0"/>
              <a:t> et Protéine Kinase C</a:t>
            </a:r>
          </a:p>
          <a:p>
            <a:pPr lvl="1"/>
            <a:r>
              <a:rPr lang="fr-FR" dirty="0"/>
              <a:t>Diminution de l’interaction de la MLCP avec la myosine</a:t>
            </a:r>
          </a:p>
          <a:p>
            <a:pPr lvl="1"/>
            <a:r>
              <a:rPr lang="fr-FR" dirty="0"/>
              <a:t>Maintien de la myosine dans un état phosphorylée.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48DADBE-A078-4D0F-9EDD-AC832322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Régulation intracellulaire de la contraction musculaire lisse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E25A65-C4C2-4C74-8E77-477B17A9CC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BioRender.com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05047D-9CF4-4F47-8A24-4F19A0E203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512" y="878657"/>
            <a:ext cx="5237754" cy="504782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54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026"/>
    </mc:Choice>
    <mc:Fallback>
      <p:transition spd="slow" advTm="31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38" x="5353050" y="5543550"/>
          <p14:tracePt t="2679" x="5353050" y="5537200"/>
          <p14:tracePt t="2846" x="5353050" y="5543550"/>
          <p14:tracePt t="2892" x="5353050" y="5549900"/>
          <p14:tracePt t="2912" x="5353050" y="5556250"/>
          <p14:tracePt t="2941" x="5353050" y="5562600"/>
          <p14:tracePt t="2961" x="5346700" y="5562600"/>
          <p14:tracePt t="4556" x="5346700" y="5556250"/>
          <p14:tracePt t="4563" x="5346700" y="5543550"/>
          <p14:tracePt t="4573" x="5346700" y="5530850"/>
          <p14:tracePt t="4590" x="5327650" y="5340350"/>
          <p14:tracePt t="4607" x="5314950" y="5111750"/>
          <p14:tracePt t="4623" x="5314950" y="4838700"/>
          <p14:tracePt t="4640" x="5384800" y="4241800"/>
          <p14:tracePt t="4657" x="5492750" y="3816350"/>
          <p14:tracePt t="4673" x="5664200" y="3321050"/>
          <p14:tracePt t="4690" x="5727700" y="3181350"/>
          <p14:tracePt t="4707" x="5784850" y="3022600"/>
          <p14:tracePt t="4723" x="5822950" y="2921000"/>
          <p14:tracePt t="4740" x="5854700" y="2882900"/>
          <p14:tracePt t="4990" x="5854700" y="2832100"/>
          <p14:tracePt t="4996" x="5848350" y="2762250"/>
          <p14:tracePt t="5007" x="5848350" y="2686050"/>
          <p14:tracePt t="5023" x="5854700" y="2463800"/>
          <p14:tracePt t="5040" x="5892800" y="2305050"/>
          <p14:tracePt t="5057" x="5949950" y="2165350"/>
          <p14:tracePt t="5059" x="5969000" y="2127250"/>
          <p14:tracePt t="5073" x="6000750" y="2070100"/>
          <p14:tracePt t="5090" x="6038850" y="2025650"/>
          <p14:tracePt t="5106" x="6096000" y="1962150"/>
          <p14:tracePt t="5123" x="6140450" y="1930400"/>
          <p14:tracePt t="5140" x="6184900" y="1892300"/>
          <p14:tracePt t="5156" x="6203950" y="1879600"/>
          <p14:tracePt t="5173" x="6216650" y="1873250"/>
          <p14:tracePt t="5190" x="6223000" y="1860550"/>
          <p14:tracePt t="5207" x="6229350" y="1854200"/>
          <p14:tracePt t="5223" x="6229350" y="1847850"/>
          <p14:tracePt t="5240" x="6210300" y="1816100"/>
          <p14:tracePt t="5257" x="6032500" y="1689100"/>
          <p14:tracePt t="5273" x="5861050" y="1600200"/>
          <p14:tracePt t="5290" x="5746750" y="1562100"/>
          <p14:tracePt t="5306" x="5651500" y="1543050"/>
          <p14:tracePt t="5323" x="5607050" y="1543050"/>
          <p14:tracePt t="5340" x="5530850" y="1562100"/>
          <p14:tracePt t="5356" x="5467350" y="1600200"/>
          <p14:tracePt t="5374" x="5289550" y="1778000"/>
          <p14:tracePt t="5390" x="5086350" y="2070100"/>
          <p14:tracePt t="5407" x="4946650" y="2305050"/>
          <p14:tracePt t="5423" x="4826000" y="2559050"/>
          <p14:tracePt t="5440" x="4775200" y="2673350"/>
          <p14:tracePt t="5457" x="4718050" y="2825750"/>
          <p14:tracePt t="5473" x="4699000" y="2914650"/>
          <p14:tracePt t="5490" x="4686300" y="2984500"/>
          <p14:tracePt t="5507" x="4686300" y="3086100"/>
          <p14:tracePt t="5523" x="4686300" y="3155950"/>
          <p14:tracePt t="5540" x="4730750" y="3270250"/>
          <p14:tracePt t="5556" x="4787900" y="3346450"/>
          <p14:tracePt t="5573" x="4902200" y="3486150"/>
          <p14:tracePt t="5590" x="4997450" y="3575050"/>
          <p14:tracePt t="5607" x="5092700" y="3670300"/>
          <p14:tracePt t="5623" x="5213350" y="3778250"/>
          <p14:tracePt t="5640" x="5283200" y="3841750"/>
          <p14:tracePt t="5657" x="5403850" y="3911600"/>
          <p14:tracePt t="5673" x="5486400" y="3949700"/>
          <p14:tracePt t="5690" x="5645150" y="3981450"/>
          <p14:tracePt t="5707" x="5765800" y="3987800"/>
          <p14:tracePt t="5723" x="5892800" y="3987800"/>
          <p14:tracePt t="5740" x="6070600" y="3962400"/>
          <p14:tracePt t="5756" x="6191250" y="3917950"/>
          <p14:tracePt t="5773" x="6350000" y="3841750"/>
          <p14:tracePt t="5790" x="6457950" y="3778250"/>
          <p14:tracePt t="5807" x="6584950" y="3644900"/>
          <p14:tracePt t="5823" x="6648450" y="3517900"/>
          <p14:tracePt t="5840" x="6699250" y="3365500"/>
          <p14:tracePt t="5856" x="6737350" y="3028950"/>
          <p14:tracePt t="5873" x="6737350" y="2806700"/>
          <p14:tracePt t="5890" x="6724650" y="2495550"/>
          <p14:tracePt t="5907" x="6705600" y="2336800"/>
          <p14:tracePt t="5924" x="6661150" y="2133600"/>
          <p14:tracePt t="5940" x="6623050" y="2032000"/>
          <p14:tracePt t="5957" x="6591300" y="1930400"/>
          <p14:tracePt t="5973" x="6527800" y="1803400"/>
          <p14:tracePt t="5990" x="6451600" y="1682750"/>
          <p14:tracePt t="6007" x="6330950" y="1543050"/>
          <p14:tracePt t="6024" x="6267450" y="1473200"/>
          <p14:tracePt t="6040" x="6146800" y="1377950"/>
          <p14:tracePt t="6057" x="6064250" y="1327150"/>
          <p14:tracePt t="6073" x="6013450" y="1301750"/>
          <p14:tracePt t="6090" x="5937250" y="1270000"/>
          <p14:tracePt t="6107" x="5905500" y="1257300"/>
          <p14:tracePt t="6123" x="5861050" y="1250950"/>
          <p14:tracePt t="6140" x="5835650" y="1250950"/>
          <p14:tracePt t="6157" x="5803900" y="1250950"/>
          <p14:tracePt t="6173" x="5715000" y="1314450"/>
          <p14:tracePt t="6460" x="5638800" y="1333500"/>
          <p14:tracePt t="6468" x="5562600" y="1365250"/>
          <p14:tracePt t="6474" x="5499100" y="1397000"/>
          <p14:tracePt t="6490" x="5416550" y="1441450"/>
          <p14:tracePt t="6507" x="5365750" y="1485900"/>
          <p14:tracePt t="6523" x="5308600" y="1568450"/>
          <p14:tracePt t="6540" x="5302250" y="1606550"/>
          <p14:tracePt t="6557" x="5283200" y="1689100"/>
          <p14:tracePt t="6573" x="5283200" y="1758950"/>
          <p14:tracePt t="6590" x="5295900" y="1835150"/>
          <p14:tracePt t="6606" x="5353050" y="1974850"/>
          <p14:tracePt t="6623" x="5403850" y="2044700"/>
          <p14:tracePt t="6640" x="5499100" y="2133600"/>
          <p14:tracePt t="6657" x="5562600" y="2184400"/>
          <p14:tracePt t="6674" x="5670550" y="2241550"/>
          <p14:tracePt t="6690" x="5746750" y="2273300"/>
          <p14:tracePt t="6706" x="5816600" y="2292350"/>
          <p14:tracePt t="6723" x="5930900" y="2298700"/>
          <p14:tracePt t="6740" x="6026150" y="2298700"/>
          <p14:tracePt t="6756" x="6134100" y="2260600"/>
          <p14:tracePt t="6774" x="6191250" y="2216150"/>
          <p14:tracePt t="6790" x="6248400" y="2152650"/>
          <p14:tracePt t="6806" x="6280150" y="2101850"/>
          <p14:tracePt t="6823" x="6305550" y="2025650"/>
          <p14:tracePt t="6840" x="6330950" y="1873250"/>
          <p14:tracePt t="6857" x="6337300" y="1758950"/>
          <p14:tracePt t="6873" x="6318250" y="1581150"/>
          <p14:tracePt t="6890" x="6292850" y="1473200"/>
          <p14:tracePt t="6906" x="6210300" y="1346200"/>
          <p14:tracePt t="6923" x="6140450" y="1263650"/>
          <p14:tracePt t="6940" x="6038850" y="1181100"/>
          <p14:tracePt t="6956" x="5867400" y="1085850"/>
          <p14:tracePt t="6974" x="5740400" y="1047750"/>
          <p14:tracePt t="6990" x="5575300" y="1035050"/>
          <p14:tracePt t="7006" x="5454650" y="1041400"/>
          <p14:tracePt t="7023" x="5302250" y="1079500"/>
          <p14:tracePt t="7040" x="5213350" y="1130300"/>
          <p14:tracePt t="7057" x="5130800" y="1193800"/>
          <p14:tracePt t="7073" x="5041900" y="1320800"/>
          <p14:tracePt t="7090" x="4997450" y="1422400"/>
          <p14:tracePt t="7106" x="4959350" y="1562100"/>
          <p14:tracePt t="7123" x="4953000" y="1638300"/>
          <p14:tracePt t="7140" x="4959350" y="1739900"/>
          <p14:tracePt t="7157" x="4984750" y="1803400"/>
          <p14:tracePt t="7173" x="5029200" y="1873250"/>
          <p14:tracePt t="7190" x="5124450" y="1968500"/>
          <p14:tracePt t="7206" x="5232400" y="2025650"/>
          <p14:tracePt t="7223" x="5429250" y="2095500"/>
          <p14:tracePt t="7240" x="5594350" y="2120900"/>
          <p14:tracePt t="7257" x="5715000" y="2133600"/>
          <p14:tracePt t="7273" x="5842000" y="2133600"/>
          <p14:tracePt t="7290" x="5899150" y="2127250"/>
          <p14:tracePt t="7307" x="5943600" y="2108200"/>
          <p14:tracePt t="7323" x="5988050" y="2089150"/>
          <p14:tracePt t="7340" x="6007100" y="2082800"/>
          <p14:tracePt t="7357" x="6038850" y="2012950"/>
          <p14:tracePt t="7373" x="6051550" y="1885950"/>
          <p14:tracePt t="7390" x="6032500" y="1676400"/>
          <p14:tracePt t="7407" x="6007100" y="1574800"/>
          <p14:tracePt t="7424" x="5969000" y="1479550"/>
          <p14:tracePt t="7440" x="5943600" y="1416050"/>
          <p14:tracePt t="7457" x="5924550" y="1371600"/>
          <p14:tracePt t="7473" x="5892800" y="1320800"/>
          <p14:tracePt t="7490" x="5835650" y="1244600"/>
          <p14:tracePt t="7507" x="5721350" y="1117600"/>
          <p14:tracePt t="7523" x="5638800" y="1022350"/>
          <p14:tracePt t="7540" x="5543550" y="958850"/>
          <p14:tracePt t="7557" x="5492750" y="933450"/>
          <p14:tracePt t="7573" x="5467350" y="927100"/>
          <p14:tracePt t="7575" x="5454650" y="927100"/>
          <p14:tracePt t="10641" x="5473700" y="946150"/>
          <p14:tracePt t="10647" x="5518150" y="984250"/>
          <p14:tracePt t="10657" x="5588000" y="1047750"/>
          <p14:tracePt t="10673" x="5861050" y="1219200"/>
          <p14:tracePt t="10690" x="6089650" y="1390650"/>
          <p14:tracePt t="10707" x="6203950" y="1460500"/>
          <p14:tracePt t="10723" x="6210300" y="1524000"/>
          <p14:tracePt t="10740" x="6210300" y="1593850"/>
          <p14:tracePt t="10758" x="6210300" y="1651000"/>
          <p14:tracePt t="11226" x="6286500" y="1657350"/>
          <p14:tracePt t="11232" x="6356350" y="1670050"/>
          <p14:tracePt t="11240" x="6407150" y="1682750"/>
          <p14:tracePt t="11257" x="6489700" y="1720850"/>
          <p14:tracePt t="11273" x="6565900" y="1797050"/>
          <p14:tracePt t="11290" x="6616700" y="1905000"/>
          <p14:tracePt t="11307" x="6667500" y="2152650"/>
          <p14:tracePt t="11323" x="6680200" y="2311400"/>
          <p14:tracePt t="11340" x="6686550" y="2451100"/>
          <p14:tracePt t="11356" x="6699250" y="2603500"/>
          <p14:tracePt t="11373" x="6705600" y="2647950"/>
          <p14:tracePt t="11390" x="6705600" y="2673350"/>
          <p14:tracePt t="11407" x="6705600" y="2679700"/>
          <p14:tracePt t="11424" x="6705600" y="2686050"/>
          <p14:tracePt t="11440" x="6705600" y="2692400"/>
          <p14:tracePt t="11473" x="6705600" y="2698750"/>
          <p14:tracePt t="11490" x="6705600" y="2705100"/>
          <p14:tracePt t="11506" x="6705600" y="2711450"/>
          <p14:tracePt t="11589" x="6705600" y="2705100"/>
          <p14:tracePt t="11596" x="6705600" y="2698750"/>
          <p14:tracePt t="11617" x="6705600" y="2692400"/>
          <p14:tracePt t="11630" x="6705600" y="2686050"/>
          <p14:tracePt t="11643" x="6711950" y="2686050"/>
          <p14:tracePt t="11657" x="6711950" y="2673350"/>
          <p14:tracePt t="11673" x="6711950" y="2667000"/>
          <p14:tracePt t="11690" x="6718300" y="2667000"/>
          <p14:tracePt t="11706" x="6724650" y="2660650"/>
          <p14:tracePt t="11740" x="6731000" y="2654300"/>
          <p14:tracePt t="11816" x="6737350" y="2654300"/>
          <p14:tracePt t="12902" x="6565900" y="2724150"/>
          <p14:tracePt t="12908" x="6299200" y="2832100"/>
          <p14:tracePt t="12915" x="6070600" y="2921000"/>
          <p14:tracePt t="12923" x="5892800" y="2984500"/>
          <p14:tracePt t="12940" x="5657850" y="3073400"/>
          <p14:tracePt t="12956" x="5505450" y="3130550"/>
          <p14:tracePt t="12973" x="5467350" y="3149600"/>
          <p14:tracePt t="12990" x="5435600" y="3155950"/>
          <p14:tracePt t="13006" x="5416550" y="3155950"/>
          <p14:tracePt t="13023" x="5410200" y="3155950"/>
          <p14:tracePt t="13040" x="5403850" y="3155950"/>
          <p14:tracePt t="13273" x="5372100" y="3155950"/>
          <p14:tracePt t="13279" x="5295900" y="3149600"/>
          <p14:tracePt t="13290" x="5219700" y="3136900"/>
          <p14:tracePt t="13307" x="4984750" y="3124200"/>
          <p14:tracePt t="13323" x="4889500" y="3130550"/>
          <p14:tracePt t="13340" x="4826000" y="3143250"/>
          <p14:tracePt t="13356" x="4749800" y="3162300"/>
          <p14:tracePt t="13373" x="4699000" y="3187700"/>
          <p14:tracePt t="13390" x="4654550" y="3232150"/>
          <p14:tracePt t="13407" x="4622800" y="3257550"/>
          <p14:tracePt t="13423" x="4584700" y="3308350"/>
          <p14:tracePt t="13440" x="4565650" y="3333750"/>
          <p14:tracePt t="13458" x="4546600" y="3371850"/>
          <p14:tracePt t="13473" x="4514850" y="3467100"/>
          <p14:tracePt t="13490" x="4514850" y="3498850"/>
          <p14:tracePt t="13507" x="4514850" y="3549650"/>
          <p14:tracePt t="13523" x="4527550" y="3594100"/>
          <p14:tracePt t="13540" x="4540250" y="3632200"/>
          <p14:tracePt t="13556" x="4565650" y="3683000"/>
          <p14:tracePt t="13573" x="4578350" y="3714750"/>
          <p14:tracePt t="13590" x="4616450" y="3746500"/>
          <p14:tracePt t="13606" x="4635500" y="3765550"/>
          <p14:tracePt t="13623" x="4686300" y="3784600"/>
          <p14:tracePt t="13640" x="4724400" y="3790950"/>
          <p14:tracePt t="13657" x="4832350" y="3803650"/>
          <p14:tracePt t="13673" x="4940300" y="3803650"/>
          <p14:tracePt t="13690" x="5054600" y="3797300"/>
          <p14:tracePt t="13707" x="5137150" y="3778250"/>
          <p14:tracePt t="13723" x="5162550" y="3778250"/>
          <p14:tracePt t="13740" x="5187950" y="3771900"/>
          <p14:tracePt t="13757" x="5194300" y="3765550"/>
          <p14:tracePt t="13773" x="5207000" y="3765550"/>
          <p14:tracePt t="13790" x="5251450" y="3721100"/>
          <p14:tracePt t="13807" x="5302250" y="3657600"/>
          <p14:tracePt t="13823" x="5327650" y="3581400"/>
          <p14:tracePt t="13840" x="5340350" y="3562350"/>
          <p14:tracePt t="13857" x="5340350" y="3530600"/>
          <p14:tracePt t="13873" x="5340350" y="3517900"/>
          <p14:tracePt t="13890" x="5327650" y="3473450"/>
          <p14:tracePt t="13906" x="5219700" y="3365500"/>
          <p14:tracePt t="13923" x="5105400" y="3289300"/>
          <p14:tracePt t="13940" x="4940300" y="3225800"/>
          <p14:tracePt t="13957" x="4883150" y="3219450"/>
          <p14:tracePt t="13974" x="4819650" y="3219450"/>
          <p14:tracePt t="13990" x="4775200" y="3232150"/>
          <p14:tracePt t="14007" x="4724400" y="3251200"/>
          <p14:tracePt t="14023" x="4667250" y="3282950"/>
          <p14:tracePt t="14040" x="4641850" y="3308350"/>
          <p14:tracePt t="14056" x="4610100" y="3340100"/>
          <p14:tracePt t="14074" x="4591050" y="3359150"/>
          <p14:tracePt t="14076" x="4591050" y="3371850"/>
          <p14:tracePt t="14090" x="4572000" y="3409950"/>
          <p14:tracePt t="14107" x="4572000" y="3441700"/>
          <p14:tracePt t="14123" x="4572000" y="3479800"/>
          <p14:tracePt t="14140" x="4584700" y="3575050"/>
          <p14:tracePt t="14156" x="4616450" y="3644900"/>
          <p14:tracePt t="14173" x="4673600" y="3714750"/>
          <p14:tracePt t="14190" x="4718050" y="3752850"/>
          <p14:tracePt t="14207" x="4756150" y="3784600"/>
          <p14:tracePt t="14223" x="4826000" y="3816350"/>
          <p14:tracePt t="14240" x="4883150" y="3822700"/>
          <p14:tracePt t="14256" x="4959350" y="3829050"/>
          <p14:tracePt t="14273" x="5016500" y="3829050"/>
          <p14:tracePt t="14290" x="5105400" y="3829050"/>
          <p14:tracePt t="14307" x="5168900" y="3803650"/>
          <p14:tracePt t="14323" x="5232400" y="3778250"/>
          <p14:tracePt t="14340" x="5302250" y="3733800"/>
          <p14:tracePt t="14357" x="5327650" y="3714750"/>
          <p14:tracePt t="14373" x="5346700" y="3702050"/>
          <p14:tracePt t="14390" x="5359400" y="3683000"/>
          <p14:tracePt t="14407" x="5372100" y="3644900"/>
          <p14:tracePt t="14423" x="5372100" y="3625850"/>
          <p14:tracePt t="14440" x="5372100" y="3594100"/>
          <p14:tracePt t="14456" x="5359400" y="3549650"/>
          <p14:tracePt t="14473" x="5340350" y="3524250"/>
          <p14:tracePt t="14490" x="5308600" y="3492500"/>
          <p14:tracePt t="14507" x="5295900" y="3479800"/>
          <p14:tracePt t="14523" x="5283200" y="3473450"/>
          <p14:tracePt t="14540" x="5276850" y="3473450"/>
          <p14:tracePt t="14556" x="5270500" y="3467100"/>
          <p14:tracePt t="14573" x="5245100" y="3467100"/>
          <p14:tracePt t="14590" x="5219700" y="3467100"/>
          <p14:tracePt t="14606" x="5181600" y="3473450"/>
          <p14:tracePt t="14623" x="5149850" y="3479800"/>
          <p14:tracePt t="14640" x="5118100" y="3486150"/>
          <p14:tracePt t="14657" x="5105400" y="3486150"/>
          <p14:tracePt t="14673" x="5099050" y="3486150"/>
          <p14:tracePt t="14690" x="5092700" y="3486150"/>
          <p14:tracePt t="14706" x="5086350" y="3486150"/>
          <p14:tracePt t="16222" x="5086350" y="3492500"/>
          <p14:tracePt t="16242" x="5080000" y="3492500"/>
          <p14:tracePt t="16249" x="5080000" y="3498850"/>
          <p14:tracePt t="16256" x="5080000" y="3505200"/>
          <p14:tracePt t="16274" x="5080000" y="3511550"/>
          <p14:tracePt t="16290" x="5073650" y="3517900"/>
          <p14:tracePt t="16306" x="5067300" y="3543300"/>
          <p14:tracePt t="16323" x="5048250" y="3606800"/>
          <p14:tracePt t="16340" x="5003800" y="3759200"/>
          <p14:tracePt t="16356" x="4978400" y="3848100"/>
          <p14:tracePt t="16373" x="4946650" y="3937000"/>
          <p14:tracePt t="16390" x="4927600" y="3987800"/>
          <p14:tracePt t="16407" x="4895850" y="4064000"/>
          <p14:tracePt t="16423" x="4889500" y="4102100"/>
          <p14:tracePt t="16440" x="4876800" y="4140200"/>
          <p14:tracePt t="16456" x="4870450" y="4184650"/>
          <p14:tracePt t="16473" x="4864100" y="4222750"/>
          <p14:tracePt t="16490" x="4864100" y="4273550"/>
          <p14:tracePt t="16506" x="4870450" y="4311650"/>
          <p14:tracePt t="16524" x="4889500" y="4368800"/>
          <p14:tracePt t="16540" x="4908550" y="4400550"/>
          <p14:tracePt t="16556" x="4927600" y="4432300"/>
          <p14:tracePt t="16574" x="4965700" y="4476750"/>
          <p14:tracePt t="16590" x="5003800" y="4508500"/>
          <p14:tracePt t="16592" x="5022850" y="4521200"/>
          <p14:tracePt t="16606" x="5067300" y="4552950"/>
          <p14:tracePt t="16623" x="5137150" y="4578350"/>
          <p14:tracePt t="16640" x="5232400" y="4591050"/>
          <p14:tracePt t="16656" x="5276850" y="4591050"/>
          <p14:tracePt t="16673" x="5321300" y="4584700"/>
          <p14:tracePt t="16690" x="5372100" y="4578350"/>
          <p14:tracePt t="16706" x="5391150" y="4572000"/>
          <p14:tracePt t="16724" x="5397500" y="4572000"/>
          <p14:tracePt t="17198" x="5416550" y="4572000"/>
          <p14:tracePt t="17204" x="5435600" y="4572000"/>
          <p14:tracePt t="17211" x="5454650" y="4572000"/>
          <p14:tracePt t="17223" x="5480050" y="4572000"/>
          <p14:tracePt t="17240" x="5543550" y="4572000"/>
          <p14:tracePt t="17256" x="5594350" y="4565650"/>
          <p14:tracePt t="17274" x="5676900" y="4559300"/>
          <p14:tracePt t="17290" x="5727700" y="4552950"/>
          <p14:tracePt t="17307" x="5797550" y="4552950"/>
          <p14:tracePt t="17323" x="5861050" y="4552950"/>
          <p14:tracePt t="17340" x="5943600" y="4552950"/>
          <p14:tracePt t="17356" x="6057900" y="4546600"/>
          <p14:tracePt t="17373" x="6089650" y="4546600"/>
          <p14:tracePt t="17390" x="6134100" y="4546600"/>
          <p14:tracePt t="17406" x="6165850" y="4546600"/>
          <p14:tracePt t="17424" x="6216650" y="4552950"/>
          <p14:tracePt t="17440" x="6254750" y="4559300"/>
          <p14:tracePt t="17456" x="6292850" y="4565650"/>
          <p14:tracePt t="17473" x="6337300" y="4578350"/>
          <p14:tracePt t="17490" x="6356350" y="4591050"/>
          <p14:tracePt t="17506" x="6388100" y="4629150"/>
          <p14:tracePt t="17523" x="6407150" y="4667250"/>
          <p14:tracePt t="17540" x="6419850" y="4705350"/>
          <p14:tracePt t="17556" x="6438900" y="4762500"/>
          <p14:tracePt t="17573" x="6445250" y="4806950"/>
          <p14:tracePt t="17590" x="6445250" y="4889500"/>
          <p14:tracePt t="17606" x="6445250" y="4946650"/>
          <p14:tracePt t="17623" x="6432550" y="5041900"/>
          <p14:tracePt t="17640" x="6413500" y="5080000"/>
          <p14:tracePt t="17656" x="6400800" y="5118100"/>
          <p14:tracePt t="17675" x="6375400" y="5162550"/>
          <p14:tracePt t="17690" x="6356350" y="5194300"/>
          <p14:tracePt t="17706" x="6330950" y="5232400"/>
          <p14:tracePt t="17723" x="6311900" y="5257800"/>
          <p14:tracePt t="17740" x="6273800" y="5302250"/>
          <p14:tracePt t="17756" x="6242050" y="5327650"/>
          <p14:tracePt t="17773" x="6197600" y="5353050"/>
          <p14:tracePt t="17790" x="6121400" y="5384800"/>
          <p14:tracePt t="17806" x="6057900" y="5403850"/>
          <p14:tracePt t="17823" x="5949950" y="5410200"/>
          <p14:tracePt t="17840" x="5880100" y="5410200"/>
          <p14:tracePt t="17857" x="5772150" y="5403850"/>
          <p14:tracePt t="17873" x="5664200" y="5391150"/>
          <p14:tracePt t="17890" x="5588000" y="5384800"/>
          <p14:tracePt t="17906" x="5505450" y="5378450"/>
          <p14:tracePt t="17923" x="5467350" y="5372100"/>
          <p14:tracePt t="17940" x="5410200" y="5359400"/>
          <p14:tracePt t="17956" x="5378450" y="5353050"/>
          <p14:tracePt t="17974" x="5334000" y="5340350"/>
          <p14:tracePt t="17990" x="5302250" y="5334000"/>
          <p14:tracePt t="18007" x="5251450" y="5308600"/>
          <p14:tracePt t="18023" x="5200650" y="5276850"/>
          <p14:tracePt t="18040" x="5187950" y="5276850"/>
          <p14:tracePt t="18056" x="5168900" y="5264150"/>
          <p14:tracePt t="18073" x="5137150" y="5238750"/>
          <p14:tracePt t="18089" x="5111750" y="5213350"/>
          <p14:tracePt t="18091" x="5099050" y="5207000"/>
          <p14:tracePt t="18106" x="5067300" y="5168900"/>
          <p14:tracePt t="18123" x="5048250" y="5143500"/>
          <p14:tracePt t="18140" x="5029200" y="5086350"/>
          <p14:tracePt t="18156" x="5016500" y="5041900"/>
          <p14:tracePt t="18174" x="5010150" y="4972050"/>
          <p14:tracePt t="18190" x="5010150" y="4908550"/>
          <p14:tracePt t="18206" x="5022850" y="4851400"/>
          <p14:tracePt t="18223" x="5048250" y="4775200"/>
          <p14:tracePt t="18240" x="5067300" y="4730750"/>
          <p14:tracePt t="18256" x="5111750" y="4660900"/>
          <p14:tracePt t="18273" x="5156200" y="4610100"/>
          <p14:tracePt t="18290" x="5226050" y="4540250"/>
          <p14:tracePt t="18307" x="5283200" y="4495800"/>
          <p14:tracePt t="18323" x="5327650" y="4464050"/>
          <p14:tracePt t="18340" x="5378450" y="4425950"/>
          <p14:tracePt t="18356" x="5410200" y="4413250"/>
          <p14:tracePt t="18373" x="5461000" y="4394200"/>
          <p14:tracePt t="18390" x="5499100" y="4381500"/>
          <p14:tracePt t="18406" x="5600700" y="4375150"/>
          <p14:tracePt t="18423" x="5676900" y="4362450"/>
          <p14:tracePt t="18440" x="5740400" y="4356100"/>
          <p14:tracePt t="18456" x="5797550" y="4356100"/>
          <p14:tracePt t="18473" x="5835650" y="4356100"/>
          <p14:tracePt t="18490" x="5911850" y="4362450"/>
          <p14:tracePt t="18506" x="5969000" y="4381500"/>
          <p14:tracePt t="18523" x="6019800" y="4394200"/>
          <p14:tracePt t="18540" x="6108700" y="4425950"/>
          <p14:tracePt t="18556" x="6153150" y="4445000"/>
          <p14:tracePt t="18573" x="6203950" y="4470400"/>
          <p14:tracePt t="18590" x="6235700" y="4489450"/>
          <p14:tracePt t="18607" x="6280150" y="4514850"/>
          <p14:tracePt t="18623" x="6311900" y="4527550"/>
          <p14:tracePt t="18640" x="6330950" y="4540250"/>
          <p14:tracePt t="18656" x="6375400" y="4578350"/>
          <p14:tracePt t="18674" x="6407150" y="4603750"/>
          <p14:tracePt t="18690" x="6438900" y="4635500"/>
          <p14:tracePt t="18706" x="6470650" y="4667250"/>
          <p14:tracePt t="18723" x="6489700" y="4699000"/>
          <p14:tracePt t="18740" x="6496050" y="4724400"/>
          <p14:tracePt t="18756" x="6502400" y="4743450"/>
          <p14:tracePt t="18773" x="6502400" y="4806950"/>
          <p14:tracePt t="18790" x="6483350" y="4851400"/>
          <p14:tracePt t="18806" x="6451600" y="4933950"/>
          <p14:tracePt t="18823" x="6426200" y="4972050"/>
          <p14:tracePt t="18840" x="6394450" y="5022850"/>
          <p14:tracePt t="18856" x="6362700" y="5080000"/>
          <p14:tracePt t="18873" x="6330950" y="5124450"/>
          <p14:tracePt t="18890" x="6261100" y="5194300"/>
          <p14:tracePt t="18906" x="6203950" y="5232400"/>
          <p14:tracePt t="18923" x="6121400" y="5276850"/>
          <p14:tracePt t="18940" x="6076950" y="5295900"/>
          <p14:tracePt t="18956" x="6026150" y="5321300"/>
          <p14:tracePt t="18973" x="5949950" y="5340350"/>
          <p14:tracePt t="18990" x="5899150" y="5353050"/>
          <p14:tracePt t="19006" x="5842000" y="5359400"/>
          <p14:tracePt t="19023" x="5791200" y="5359400"/>
          <p14:tracePt t="19039" x="5676900" y="5359400"/>
          <p14:tracePt t="19056" x="5607050" y="5359400"/>
          <p14:tracePt t="19073" x="5549900" y="5353050"/>
          <p14:tracePt t="19090" x="5486400" y="5353050"/>
          <p14:tracePt t="19106" x="5448300" y="5346700"/>
          <p14:tracePt t="19123" x="5397500" y="5334000"/>
          <p14:tracePt t="19140" x="5353050" y="5327650"/>
          <p14:tracePt t="19156" x="5302250" y="5302250"/>
          <p14:tracePt t="19173" x="5187950" y="5245100"/>
          <p14:tracePt t="19190" x="5130800" y="5213350"/>
          <p14:tracePt t="19206" x="5054600" y="5156200"/>
          <p14:tracePt t="19223" x="5016500" y="5118100"/>
          <p14:tracePt t="19240" x="4959350" y="5035550"/>
          <p14:tracePt t="19256" x="4940300" y="4953000"/>
          <p14:tracePt t="19274" x="4927600" y="4813300"/>
          <p14:tracePt t="19290" x="4933950" y="4749800"/>
          <p14:tracePt t="19307" x="4940300" y="4711700"/>
          <p14:tracePt t="19323" x="4965700" y="4667250"/>
          <p14:tracePt t="19340" x="4991100" y="4622800"/>
          <p14:tracePt t="19356" x="5080000" y="4546600"/>
          <p14:tracePt t="19373" x="5156200" y="4483100"/>
          <p14:tracePt t="19390" x="5308600" y="4406900"/>
          <p14:tracePt t="19406" x="5403850" y="4356100"/>
          <p14:tracePt t="19423" x="5505450" y="4311650"/>
          <p14:tracePt t="19440" x="5664200" y="4273550"/>
          <p14:tracePt t="19456" x="5759450" y="4267200"/>
          <p14:tracePt t="19473" x="5880100" y="4279900"/>
          <p14:tracePt t="19490" x="5956300" y="4298950"/>
          <p14:tracePt t="19507" x="6076950" y="4349750"/>
          <p14:tracePt t="19523" x="6146800" y="4381500"/>
          <p14:tracePt t="19539" x="6197600" y="4413250"/>
          <p14:tracePt t="19556" x="6286500" y="4457700"/>
          <p14:tracePt t="19573" x="6356350" y="4514850"/>
          <p14:tracePt t="19590" x="6432550" y="4610100"/>
          <p14:tracePt t="19607" x="6457950" y="4667250"/>
          <p14:tracePt t="19623" x="6477000" y="4718050"/>
          <p14:tracePt t="19640" x="6489700" y="4775200"/>
          <p14:tracePt t="19656" x="6489700" y="4819650"/>
          <p14:tracePt t="19673" x="6489700" y="4889500"/>
          <p14:tracePt t="19690" x="6470650" y="4965700"/>
          <p14:tracePt t="19706" x="6445250" y="5022850"/>
          <p14:tracePt t="19723" x="6400800" y="5080000"/>
          <p14:tracePt t="19740" x="6356350" y="5111750"/>
          <p14:tracePt t="19756" x="6305550" y="5143500"/>
          <p14:tracePt t="19773" x="6273800" y="5149850"/>
          <p14:tracePt t="19790" x="6223000" y="5162550"/>
          <p14:tracePt t="19806" x="6153150" y="5181600"/>
          <p14:tracePt t="19824" x="6019800" y="5194300"/>
          <p14:tracePt t="19839" x="5905500" y="5194300"/>
          <p14:tracePt t="19856" x="5791200" y="5194300"/>
          <p14:tracePt t="19873" x="5664200" y="5194300"/>
          <p14:tracePt t="19890" x="5588000" y="5194300"/>
          <p14:tracePt t="19906" x="5448300" y="5194300"/>
          <p14:tracePt t="19923" x="5340350" y="5207000"/>
          <p14:tracePt t="19940" x="5022850" y="5264150"/>
          <p14:tracePt t="19956" x="4673600" y="5308600"/>
          <p14:tracePt t="19973" x="4337050" y="5340350"/>
          <p14:tracePt t="19990" x="3937000" y="5359400"/>
          <p14:tracePt t="20006" x="3822700" y="5359400"/>
          <p14:tracePt t="20023" x="3733800" y="5359400"/>
          <p14:tracePt t="20040" x="3702050" y="5359400"/>
          <p14:tracePt t="20057" x="3683000" y="5359400"/>
          <p14:tracePt t="20073" x="3676650" y="5353050"/>
          <p14:tracePt t="20090" x="3663950" y="5346700"/>
          <p14:tracePt t="20106" x="3651250" y="5340350"/>
          <p14:tracePt t="20123" x="3638550" y="5327650"/>
          <p14:tracePt t="20140" x="3625850" y="5314950"/>
          <p14:tracePt t="20156" x="3613150" y="5295900"/>
          <p14:tracePt t="20173" x="3600450" y="5283200"/>
          <p14:tracePt t="20190" x="3594100" y="5257800"/>
          <p14:tracePt t="20206" x="3587750" y="5232400"/>
          <p14:tracePt t="20223" x="3575050" y="5187950"/>
          <p14:tracePt t="20240" x="3568700" y="5149850"/>
          <p14:tracePt t="20256" x="3568700" y="5067300"/>
          <p14:tracePt t="20273" x="3568700" y="5029200"/>
          <p14:tracePt t="20290" x="3568700" y="5010150"/>
          <p14:tracePt t="20306" x="3568700" y="4972050"/>
          <p14:tracePt t="20323" x="3619500" y="4902200"/>
          <p14:tracePt t="20340" x="3797300" y="4730750"/>
          <p14:tracePt t="20356" x="3911600" y="4660900"/>
          <p14:tracePt t="20373" x="4064000" y="4603750"/>
          <p14:tracePt t="20390" x="4146550" y="4591050"/>
          <p14:tracePt t="20406" x="4216400" y="4591050"/>
          <p14:tracePt t="20423" x="4318000" y="4591050"/>
          <p14:tracePt t="20440" x="4381500" y="4610100"/>
          <p14:tracePt t="20456" x="4445000" y="4648200"/>
          <p14:tracePt t="20473" x="4476750" y="4673600"/>
          <p14:tracePt t="20490" x="4495800" y="4699000"/>
          <p14:tracePt t="20506" x="4502150" y="4705350"/>
          <p14:tracePt t="20523" x="4508500" y="4711700"/>
          <p14:tracePt t="20540" x="4514850" y="4718050"/>
          <p14:tracePt t="20556" x="4514850" y="4724400"/>
          <p14:tracePt t="20573" x="4521200" y="4724400"/>
          <p14:tracePt t="20590" x="4521200" y="4730750"/>
          <p14:tracePt t="20696" x="4527550" y="4730750"/>
          <p14:tracePt t="20786" x="4533900" y="4730750"/>
          <p14:tracePt t="20827" x="4533900" y="4724400"/>
          <p14:tracePt t="20896" x="4533900" y="4718050"/>
          <p14:tracePt t="21233" x="4540250" y="4718050"/>
          <p14:tracePt t="21239" x="4552950" y="4718050"/>
          <p14:tracePt t="21246" x="4572000" y="4718050"/>
          <p14:tracePt t="21256" x="4603750" y="4724400"/>
          <p14:tracePt t="21273" x="4711700" y="4749800"/>
          <p14:tracePt t="21290" x="4845050" y="4794250"/>
          <p14:tracePt t="21306" x="4902200" y="4813300"/>
          <p14:tracePt t="21323" x="4953000" y="4838700"/>
          <p14:tracePt t="21340" x="4965700" y="4851400"/>
          <p14:tracePt t="21357" x="4978400" y="4857750"/>
          <p14:tracePt t="21373" x="4978400" y="4870450"/>
          <p14:tracePt t="21390" x="4978400" y="4876800"/>
          <p14:tracePt t="21406" x="4984750" y="4883150"/>
          <p14:tracePt t="21423" x="4984750" y="4889500"/>
          <p14:tracePt t="21440" x="4997450" y="4914900"/>
          <p14:tracePt t="21456" x="4997450" y="4933950"/>
          <p14:tracePt t="21473" x="5010150" y="4953000"/>
          <p14:tracePt t="21490" x="5010150" y="4978400"/>
          <p14:tracePt t="21506" x="5010150" y="5003800"/>
          <p14:tracePt t="21523" x="5003800" y="5035550"/>
          <p14:tracePt t="21540" x="5003800" y="5048250"/>
          <p14:tracePt t="21556" x="4997450" y="5060950"/>
          <p14:tracePt t="21573" x="4997450" y="5067300"/>
          <p14:tracePt t="21591" x="4978400" y="5086350"/>
          <p14:tracePt t="21606" x="4953000" y="5105400"/>
          <p14:tracePt t="21623" x="4895850" y="5143500"/>
          <p14:tracePt t="21639" x="4819650" y="5181600"/>
          <p14:tracePt t="21656" x="4749800" y="5207000"/>
          <p14:tracePt t="21673" x="4654550" y="5226050"/>
          <p14:tracePt t="21690" x="4629150" y="5226050"/>
          <p14:tracePt t="21707" x="4591050" y="5226050"/>
          <p14:tracePt t="21723" x="4546600" y="5213350"/>
          <p14:tracePt t="21740" x="4502150" y="5200650"/>
          <p14:tracePt t="21756" x="4464050" y="5187950"/>
          <p14:tracePt t="21773" x="4413250" y="5168900"/>
          <p14:tracePt t="21790" x="4356100" y="5143500"/>
          <p14:tracePt t="21807" x="4343400" y="5130800"/>
          <p14:tracePt t="21823" x="4330700" y="5124450"/>
          <p14:tracePt t="21840" x="4324350" y="5118100"/>
          <p14:tracePt t="21856" x="4318000" y="5111750"/>
          <p14:tracePt t="21873" x="4318000" y="5105400"/>
          <p14:tracePt t="21890" x="4311650" y="5105400"/>
          <p14:tracePt t="21906" x="4311650" y="5099050"/>
          <p14:tracePt t="21941" x="4305300" y="5099050"/>
          <p14:tracePt t="21956" x="4298950" y="5099050"/>
          <p14:tracePt t="21989" x="4292600" y="5099050"/>
          <p14:tracePt t="22009" x="4286250" y="5099050"/>
          <p14:tracePt t="22016" x="4267200" y="5092700"/>
          <p14:tracePt t="22023" x="4229100" y="5092700"/>
          <p14:tracePt t="22040" x="4114800" y="5080000"/>
          <p14:tracePt t="22057" x="4032250" y="5073650"/>
          <p14:tracePt t="22073" x="3924300" y="5060950"/>
          <p14:tracePt t="22091" x="3886200" y="5060950"/>
          <p14:tracePt t="22106" x="3848100" y="5054600"/>
          <p14:tracePt t="22123" x="3816350" y="5054600"/>
          <p14:tracePt t="22140" x="3765550" y="5054600"/>
          <p14:tracePt t="22156" x="3746500" y="5054600"/>
          <p14:tracePt t="22174" x="3708400" y="5054600"/>
          <p14:tracePt t="22190" x="3689350" y="5054600"/>
          <p14:tracePt t="22206" x="3670300" y="5054600"/>
          <p14:tracePt t="22223" x="3651250" y="5067300"/>
          <p14:tracePt t="22240" x="3625850" y="5080000"/>
          <p14:tracePt t="22256" x="3600450" y="5118100"/>
          <p14:tracePt t="22273" x="3581400" y="5149850"/>
          <p14:tracePt t="22290" x="3562350" y="5181600"/>
          <p14:tracePt t="22306" x="3536950" y="5226050"/>
          <p14:tracePt t="22323" x="3524250" y="5251450"/>
          <p14:tracePt t="22340" x="3511550" y="5264150"/>
          <p14:tracePt t="22356" x="3505200" y="5276850"/>
          <p14:tracePt t="22373" x="3498850" y="5314950"/>
          <p14:tracePt t="22390" x="3492500" y="5334000"/>
          <p14:tracePt t="22406" x="3486150" y="5346700"/>
          <p14:tracePt t="22423" x="3479800" y="5365750"/>
          <p14:tracePt t="22440" x="3479800" y="5372100"/>
          <p14:tracePt t="22456" x="3473450" y="5384800"/>
          <p14:tracePt t="22473" x="3473450" y="5403850"/>
          <p14:tracePt t="22491" x="3467100" y="5435600"/>
          <p14:tracePt t="22507" x="3460750" y="5461000"/>
          <p14:tracePt t="22523" x="3460750" y="5505450"/>
          <p14:tracePt t="22540" x="3448050" y="5549900"/>
          <p14:tracePt t="22556" x="3448050" y="5575300"/>
          <p14:tracePt t="22573" x="3441700" y="5619750"/>
          <p14:tracePt t="22590" x="3441700" y="5645150"/>
          <p14:tracePt t="22606" x="3441700" y="5664200"/>
          <p14:tracePt t="22608" x="3441700" y="5683250"/>
          <p14:tracePt t="22623" x="3441700" y="5721350"/>
          <p14:tracePt t="22640" x="3441700" y="5753100"/>
          <p14:tracePt t="22656" x="3454400" y="5803900"/>
          <p14:tracePt t="22673" x="3460750" y="5835650"/>
          <p14:tracePt t="22690" x="3473450" y="5880100"/>
          <p14:tracePt t="22706" x="3492500" y="5899150"/>
          <p14:tracePt t="22723" x="3498850" y="5918200"/>
          <p14:tracePt t="22740" x="3517900" y="5943600"/>
          <p14:tracePt t="22756" x="3536950" y="5962650"/>
          <p14:tracePt t="22773" x="3562350" y="5981700"/>
          <p14:tracePt t="22791" x="3581400" y="5988050"/>
          <p14:tracePt t="22807" x="3619500" y="6000750"/>
          <p14:tracePt t="22823" x="3657600" y="6007100"/>
          <p14:tracePt t="22840" x="3708400" y="6007100"/>
          <p14:tracePt t="22856" x="3848100" y="6007100"/>
          <p14:tracePt t="22873" x="3905250" y="6007100"/>
          <p14:tracePt t="22889" x="3994150" y="6000750"/>
          <p14:tracePt t="22906" x="4051300" y="5994400"/>
          <p14:tracePt t="22923" x="4114800" y="5988050"/>
          <p14:tracePt t="22940" x="4152900" y="5981700"/>
          <p14:tracePt t="22956" x="4184650" y="5981700"/>
          <p14:tracePt t="22973" x="4260850" y="5969000"/>
          <p14:tracePt t="22991" x="4311650" y="5962650"/>
          <p14:tracePt t="23006" x="4419600" y="5943600"/>
          <p14:tracePt t="23023" x="4476750" y="5930900"/>
          <p14:tracePt t="23040" x="4591050" y="5899150"/>
          <p14:tracePt t="23056" x="4692650" y="5861050"/>
          <p14:tracePt t="23073" x="4781550" y="5822950"/>
          <p14:tracePt t="23089" x="4902200" y="5753100"/>
          <p14:tracePt t="23106" x="4984750" y="5676900"/>
          <p14:tracePt t="23123" x="5067300" y="5588000"/>
          <p14:tracePt t="23140" x="5099050" y="5543550"/>
          <p14:tracePt t="23156" x="5124450" y="5499100"/>
          <p14:tracePt t="23173" x="5124450" y="5448300"/>
          <p14:tracePt t="23190" x="5124450" y="5410200"/>
          <p14:tracePt t="23206" x="5080000" y="5314950"/>
          <p14:tracePt t="23223" x="5029200" y="5219700"/>
          <p14:tracePt t="23240" x="4921250" y="5092700"/>
          <p14:tracePt t="23256" x="4845050" y="5022850"/>
          <p14:tracePt t="23273" x="4768850" y="4965700"/>
          <p14:tracePt t="23290" x="4597400" y="4883150"/>
          <p14:tracePt t="23306" x="4419600" y="4819650"/>
          <p14:tracePt t="23323" x="4064000" y="4705350"/>
          <p14:tracePt t="23340" x="3841750" y="4673600"/>
          <p14:tracePt t="23356" x="3663950" y="4667250"/>
          <p14:tracePt t="23373" x="3479800" y="4705350"/>
          <p14:tracePt t="23390" x="3397250" y="4749800"/>
          <p14:tracePt t="23406" x="3302000" y="4832350"/>
          <p14:tracePt t="23423" x="3263900" y="4883150"/>
          <p14:tracePt t="23440" x="3206750" y="4959350"/>
          <p14:tracePt t="23457" x="3175000" y="5010150"/>
          <p14:tracePt t="23473" x="3155950" y="5048250"/>
          <p14:tracePt t="23491" x="3143250" y="5086350"/>
          <p14:tracePt t="23507" x="3130550" y="5124450"/>
          <p14:tracePt t="23523" x="3111500" y="5187950"/>
          <p14:tracePt t="23540" x="3098800" y="5270500"/>
          <p14:tracePt t="23557" x="3086100" y="5429250"/>
          <p14:tracePt t="23573" x="3079750" y="5537200"/>
          <p14:tracePt t="23590" x="3079750" y="5619750"/>
          <p14:tracePt t="23606" x="3105150" y="5721350"/>
          <p14:tracePt t="23623" x="3117850" y="5759450"/>
          <p14:tracePt t="23640" x="3136900" y="5810250"/>
          <p14:tracePt t="23656" x="3168650" y="5848350"/>
          <p14:tracePt t="23673" x="3270250" y="5911850"/>
          <p14:tracePt t="23690" x="3384550" y="5975350"/>
          <p14:tracePt t="23706" x="3549650" y="6032500"/>
          <p14:tracePt t="23723" x="3790950" y="6096000"/>
          <p14:tracePt t="23740" x="3943350" y="6108700"/>
          <p14:tracePt t="23756" x="4152900" y="6083300"/>
          <p14:tracePt t="23773" x="4267200" y="6032500"/>
          <p14:tracePt t="23790" x="4368800" y="5994400"/>
          <p14:tracePt t="23806" x="4406900" y="5981700"/>
          <p14:tracePt t="23823" x="4438650" y="5969000"/>
          <p14:tracePt t="23839" x="4464050" y="5962650"/>
          <p14:tracePt t="23856" x="4470400" y="5949950"/>
          <p14:tracePt t="23873" x="4495800" y="5937250"/>
          <p14:tracePt t="23890" x="4533900" y="5892800"/>
          <p14:tracePt t="23906" x="4597400" y="5797550"/>
          <p14:tracePt t="23923" x="4686300" y="5651500"/>
          <p14:tracePt t="23940" x="4705350" y="5600700"/>
          <p14:tracePt t="23956" x="4724400" y="5568950"/>
          <p14:tracePt t="23973" x="4737100" y="5549900"/>
          <p14:tracePt t="23990" x="4743450" y="5537200"/>
          <p14:tracePt t="24007" x="4743450" y="5524500"/>
          <p14:tracePt t="24023" x="4743450" y="5518150"/>
          <p14:tracePt t="24040" x="4743450" y="5505450"/>
          <p14:tracePt t="24056" x="4743450" y="5492750"/>
          <p14:tracePt t="24073" x="4743450" y="5486400"/>
          <p14:tracePt t="24090" x="4743450" y="5473700"/>
          <p14:tracePt t="24123" x="4743450" y="5467350"/>
          <p14:tracePt t="24231" x="4743450" y="5461000"/>
          <p14:tracePt t="24451" x="4749800" y="5461000"/>
          <p14:tracePt t="24457" x="4756150" y="5461000"/>
          <p14:tracePt t="24464" x="4768850" y="5461000"/>
          <p14:tracePt t="24473" x="4794250" y="5461000"/>
          <p14:tracePt t="24490" x="4927600" y="5461000"/>
          <p14:tracePt t="24506" x="5219700" y="5499100"/>
          <p14:tracePt t="24523" x="5308600" y="5518150"/>
          <p14:tracePt t="24539" x="5359400" y="5530850"/>
          <p14:tracePt t="24556" x="5372100" y="5530850"/>
          <p14:tracePt t="24573" x="5378450" y="5537200"/>
          <p14:tracePt t="25001" x="5403850" y="5537200"/>
          <p14:tracePt t="25007" x="5480050" y="5556250"/>
          <p14:tracePt t="25014" x="5594350" y="5588000"/>
          <p14:tracePt t="25023" x="5721350" y="5632450"/>
          <p14:tracePt t="25040" x="5918200" y="5727700"/>
          <p14:tracePt t="25056" x="6051550" y="5816600"/>
          <p14:tracePt t="25073" x="6108700" y="5880100"/>
          <p14:tracePt t="25090" x="6178550" y="5969000"/>
          <p14:tracePt t="25106" x="6197600" y="6000750"/>
          <p14:tracePt t="25123" x="6203950" y="6013450"/>
          <p14:tracePt t="25139" x="6210300" y="6032500"/>
          <p14:tracePt t="25156" x="6210300" y="6038850"/>
          <p14:tracePt t="25173" x="6210300" y="6045200"/>
        </p14:tracePtLst>
      </p14:laserTrace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C835074-4CA0-4781-B85C-C8EA05580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391" y="993123"/>
            <a:ext cx="6512703" cy="4925892"/>
          </a:xfrm>
        </p:spPr>
        <p:txBody>
          <a:bodyPr>
            <a:normAutofit fontScale="92500" lnSpcReduction="10000"/>
          </a:bodyPr>
          <a:lstStyle/>
          <a:p>
            <a:r>
              <a:rPr lang="fr-FR" dirty="0" err="1"/>
              <a:t>Hypercontractilité</a:t>
            </a:r>
            <a:r>
              <a:rPr lang="fr-FR" dirty="0"/>
              <a:t> des cellules musculaires lisses bronchiques</a:t>
            </a:r>
          </a:p>
          <a:p>
            <a:pPr lvl="1"/>
            <a:r>
              <a:rPr lang="fr-FR" dirty="0"/>
              <a:t>Augmentation de la capacité totale</a:t>
            </a:r>
          </a:p>
          <a:p>
            <a:pPr lvl="1"/>
            <a:r>
              <a:rPr lang="fr-FR" dirty="0"/>
              <a:t>Augmentation de la vitesse maximale de raccourcissement</a:t>
            </a:r>
          </a:p>
          <a:p>
            <a:r>
              <a:rPr lang="fr-FR" dirty="0"/>
              <a:t>Hyperplasie musculaire lisse</a:t>
            </a:r>
          </a:p>
          <a:p>
            <a:pPr lvl="1"/>
            <a:r>
              <a:rPr lang="fr-FR" dirty="0"/>
              <a:t>Prolifération cellulaire/Inhibition apoptose</a:t>
            </a:r>
          </a:p>
          <a:p>
            <a:pPr lvl="1"/>
            <a:r>
              <a:rPr lang="fr-FR" dirty="0"/>
              <a:t>Différenciation des progéniteurs mésenchymateux</a:t>
            </a:r>
          </a:p>
          <a:p>
            <a:r>
              <a:rPr lang="fr-FR" dirty="0"/>
              <a:t>Hypertrophie musculaire lisse</a:t>
            </a:r>
          </a:p>
          <a:p>
            <a:r>
              <a:rPr lang="fr-FR" dirty="0"/>
              <a:t>Activité sécrétoire pro-inflammatoire et pro-remodelage</a:t>
            </a:r>
          </a:p>
          <a:p>
            <a:pPr lvl="1"/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PDGF, FGF, IL-1β, IL-5, IL-6, IL-8, IL-17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TGF-</a:t>
            </a:r>
            <a:r>
              <a:rPr lang="el-G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</a:t>
            </a:r>
            <a:endParaRPr lang="fr-F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D50E03A-9E7F-4CB6-801D-CFF8D1BD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Le muscle lisse bronchique : dysfonction dans l’asthme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8BDD69F-7D0A-47FF-8689-F9DBA00059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i="0" dirty="0"/>
              <a:t>James, A., </a:t>
            </a:r>
            <a:r>
              <a:rPr lang="en-US" dirty="0" err="1"/>
              <a:t>Remodelling</a:t>
            </a:r>
            <a:r>
              <a:rPr lang="en-US" dirty="0"/>
              <a:t> of airway smooth muscle in asthma: what sort do you have?</a:t>
            </a:r>
            <a:r>
              <a:rPr lang="en-US" i="0" dirty="0"/>
              <a:t> Clin Exp Allergy, 2005. </a:t>
            </a:r>
            <a:r>
              <a:rPr lang="en-US" b="1" i="0" dirty="0"/>
              <a:t>35</a:t>
            </a:r>
            <a:r>
              <a:rPr lang="en-US" i="0" dirty="0"/>
              <a:t>(6): p. 703-7.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9D2D5EE-BFBD-4F79-A3ED-F34B30E82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353" y="938985"/>
            <a:ext cx="3413673" cy="498003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9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07"/>
    </mc:Choice>
    <mc:Fallback>
      <p:transition spd="slow" advTm="60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27" x="6108700" y="6045200"/>
          <p14:tracePt t="6533" x="5930900" y="6038850"/>
          <p14:tracePt t="6540" x="5765800" y="6019800"/>
          <p14:tracePt t="6547" x="5600700" y="5988050"/>
          <p14:tracePt t="6563" x="5219700" y="5886450"/>
          <p14:tracePt t="6580" x="4870450" y="5759450"/>
          <p14:tracePt t="6597" x="4470400" y="5543550"/>
          <p14:tracePt t="6613" x="4318000" y="5391150"/>
          <p14:tracePt t="6630" x="4197350" y="5086350"/>
          <p14:tracePt t="6647" x="4203700" y="4724400"/>
          <p14:tracePt t="6663" x="4527550" y="3867150"/>
          <p14:tracePt t="6680" x="4870450" y="3333750"/>
          <p14:tracePt t="6698" x="5403850" y="2768600"/>
          <p14:tracePt t="6714" x="5676900" y="2578100"/>
          <p14:tracePt t="6730" x="5886450" y="2451100"/>
          <p14:tracePt t="7008" x="5905500" y="2374900"/>
          <p14:tracePt t="7014" x="5924550" y="2298700"/>
          <p14:tracePt t="7021" x="5956300" y="2228850"/>
          <p14:tracePt t="7030" x="5981700" y="2165350"/>
          <p14:tracePt t="7046" x="6032500" y="2057400"/>
          <p14:tracePt t="7063" x="6102350" y="1924050"/>
          <p14:tracePt t="7080" x="6153150" y="1828800"/>
          <p14:tracePt t="7097" x="6248400" y="1689100"/>
          <p14:tracePt t="7113" x="6305550" y="1600200"/>
          <p14:tracePt t="7130" x="6350000" y="1536700"/>
          <p14:tracePt t="7147" x="6388100" y="1485900"/>
          <p14:tracePt t="7163" x="6407150" y="1447800"/>
          <p14:tracePt t="7180" x="6451600" y="1384300"/>
          <p14:tracePt t="7197" x="6464300" y="1358900"/>
          <p14:tracePt t="7214" x="6477000" y="1333500"/>
          <p14:tracePt t="7230" x="6489700" y="1327150"/>
          <p14:tracePt t="7247" x="6489700" y="1320800"/>
          <p14:tracePt t="7263" x="6489700" y="1314450"/>
          <p14:tracePt t="7280" x="6489700" y="1308100"/>
          <p14:tracePt t="7297" x="6489700" y="1301750"/>
          <p14:tracePt t="7314" x="6483350" y="1295400"/>
          <p14:tracePt t="7330" x="6451600" y="1250950"/>
          <p14:tracePt t="7346" x="6305550" y="1130300"/>
          <p14:tracePt t="7363" x="6229350" y="1079500"/>
          <p14:tracePt t="7380" x="6178550" y="1047750"/>
          <p14:tracePt t="7397" x="6146800" y="1041400"/>
          <p14:tracePt t="7414" x="6083300" y="1041400"/>
          <p14:tracePt t="7430" x="6019800" y="1047750"/>
          <p14:tracePt t="7447" x="5918200" y="1073150"/>
          <p14:tracePt t="7463" x="5854700" y="1092200"/>
          <p14:tracePt t="7480" x="5810250" y="1111250"/>
          <p14:tracePt t="7497" x="5784850" y="1111250"/>
          <p14:tracePt t="7513" x="5778500" y="1111250"/>
          <p14:tracePt t="7530" x="5759450" y="1117600"/>
          <p14:tracePt t="7547" x="5746750" y="1117600"/>
          <p14:tracePt t="7563" x="5721350" y="1143000"/>
          <p14:tracePt t="7580" x="5689600" y="1181100"/>
          <p14:tracePt t="7597" x="5664200" y="1206500"/>
          <p14:tracePt t="7613" x="5645150" y="1231900"/>
          <p14:tracePt t="7630" x="5632450" y="1250950"/>
          <p14:tracePt t="7647" x="5607050" y="1333500"/>
          <p14:tracePt t="7663" x="5594350" y="1409700"/>
          <p14:tracePt t="7680" x="5588000" y="1504950"/>
          <p14:tracePt t="7697" x="5588000" y="1555750"/>
          <p14:tracePt t="7714" x="5588000" y="1600200"/>
          <p14:tracePt t="7730" x="5600700" y="1657350"/>
          <p14:tracePt t="7746" x="5626100" y="1701800"/>
          <p14:tracePt t="7763" x="5695950" y="1778000"/>
          <p14:tracePt t="7780" x="5759450" y="1822450"/>
          <p14:tracePt t="7797" x="5816600" y="1841500"/>
          <p14:tracePt t="7813" x="5880100" y="1860550"/>
          <p14:tracePt t="7830" x="5918200" y="1860550"/>
          <p14:tracePt t="7847" x="5969000" y="1854200"/>
          <p14:tracePt t="7863" x="6026150" y="1835150"/>
          <p14:tracePt t="7880" x="6153150" y="1784350"/>
          <p14:tracePt t="7897" x="6235700" y="1739900"/>
          <p14:tracePt t="7914" x="6286500" y="1689100"/>
          <p14:tracePt t="7930" x="6299200" y="1676400"/>
          <p14:tracePt t="7947" x="6318250" y="1657350"/>
          <p14:tracePt t="7963" x="6337300" y="1606550"/>
          <p14:tracePt t="7980" x="6350000" y="1581150"/>
          <p14:tracePt t="7997" x="6356350" y="1498600"/>
          <p14:tracePt t="8013" x="6356350" y="1422400"/>
          <p14:tracePt t="8030" x="6343650" y="1358900"/>
          <p14:tracePt t="8046" x="6292850" y="1219200"/>
          <p14:tracePt t="8063" x="6267450" y="1187450"/>
          <p14:tracePt t="8080" x="6203950" y="1098550"/>
          <p14:tracePt t="8097" x="6153150" y="1041400"/>
          <p14:tracePt t="8114" x="6051550" y="977900"/>
          <p14:tracePt t="8130" x="5988050" y="952500"/>
          <p14:tracePt t="8147" x="5937250" y="933450"/>
          <p14:tracePt t="8163" x="5867400" y="920750"/>
          <p14:tracePt t="8180" x="5803900" y="920750"/>
          <p14:tracePt t="8196" x="5727700" y="939800"/>
          <p14:tracePt t="8213" x="5689600" y="952500"/>
          <p14:tracePt t="8231" x="5645150" y="984250"/>
          <p14:tracePt t="8247" x="5619750" y="1003300"/>
          <p14:tracePt t="8263" x="5607050" y="1016000"/>
          <p14:tracePt t="8280" x="5568950" y="1079500"/>
          <p14:tracePt t="8297" x="5530850" y="1143000"/>
          <p14:tracePt t="8313" x="5499100" y="1250950"/>
          <p14:tracePt t="8330" x="5486400" y="1346200"/>
          <p14:tracePt t="8347" x="5486400" y="1460500"/>
          <p14:tracePt t="8363" x="5492750" y="1517650"/>
          <p14:tracePt t="8380" x="5505450" y="1568450"/>
          <p14:tracePt t="8396" x="5530850" y="1651000"/>
          <p14:tracePt t="8413" x="5562600" y="1689100"/>
          <p14:tracePt t="8430" x="5638800" y="1771650"/>
          <p14:tracePt t="8447" x="5702300" y="1816100"/>
          <p14:tracePt t="8464" x="5816600" y="1879600"/>
          <p14:tracePt t="8480" x="5911850" y="1885950"/>
          <p14:tracePt t="8497" x="6000750" y="1885950"/>
          <p14:tracePt t="8513" x="6064250" y="1873250"/>
          <p14:tracePt t="8530" x="6089650" y="1866900"/>
          <p14:tracePt t="8547" x="6108700" y="1854200"/>
          <p14:tracePt t="8563" x="6121400" y="1847850"/>
          <p14:tracePt t="8580" x="6140450" y="1828800"/>
          <p14:tracePt t="8597" x="6197600" y="1739900"/>
          <p14:tracePt t="8614" x="6223000" y="1631950"/>
          <p14:tracePt t="8630" x="6229350" y="1473200"/>
          <p14:tracePt t="8647" x="6210300" y="1371600"/>
          <p14:tracePt t="8664" x="6134100" y="1231900"/>
          <p14:tracePt t="8680" x="6076950" y="1143000"/>
          <p14:tracePt t="8697" x="6013450" y="1073150"/>
          <p14:tracePt t="8713" x="5969000" y="1028700"/>
          <p14:tracePt t="8730" x="5943600" y="1016000"/>
          <p14:tracePt t="8747" x="5873750" y="1003300"/>
          <p14:tracePt t="8764" x="5803900" y="1003300"/>
          <p14:tracePt t="8780" x="5702300" y="1041400"/>
          <p14:tracePt t="8796" x="5568950" y="1143000"/>
          <p14:tracePt t="8814" x="5499100" y="1212850"/>
          <p14:tracePt t="8830" x="5435600" y="1295400"/>
          <p14:tracePt t="8847" x="5410200" y="1333500"/>
          <p14:tracePt t="8863" x="5391150" y="1352550"/>
          <p14:tracePt t="8880" x="5384800" y="1371600"/>
          <p14:tracePt t="8897" x="5378450" y="1409700"/>
          <p14:tracePt t="8913" x="5372100" y="1435100"/>
          <p14:tracePt t="8930" x="5372100" y="1447800"/>
          <p14:tracePt t="8946" x="5372100" y="1466850"/>
          <p14:tracePt t="8963" x="5372100" y="1479550"/>
          <p14:tracePt t="8980" x="5372100" y="1492250"/>
          <p14:tracePt t="8996" x="5378450" y="1498600"/>
          <p14:tracePt t="9013" x="5384800" y="1498600"/>
          <p14:tracePt t="9031" x="5384800" y="1504950"/>
          <p14:tracePt t="9090" x="5391150" y="1504950"/>
          <p14:tracePt t="9173" x="5397500" y="1504950"/>
          <p14:tracePt t="9241" x="5403850" y="1504950"/>
          <p14:tracePt t="9276" x="5403850" y="1498600"/>
          <p14:tracePt t="9778" x="5410200" y="1504950"/>
          <p14:tracePt t="9783" x="5422900" y="1511300"/>
          <p14:tracePt t="9797" x="5435600" y="1536700"/>
          <p14:tracePt t="9814" x="5454650" y="1555750"/>
          <p14:tracePt t="9830" x="5486400" y="1593850"/>
          <p14:tracePt t="9847" x="5543550" y="1644650"/>
          <p14:tracePt t="9863" x="5575300" y="1676400"/>
          <p14:tracePt t="9880" x="5613400" y="1714500"/>
          <p14:tracePt t="9897" x="5632450" y="1727200"/>
          <p14:tracePt t="9913" x="5651500" y="1746250"/>
          <p14:tracePt t="9930" x="5676900" y="1778000"/>
          <p14:tracePt t="9947" x="5702300" y="1797050"/>
          <p14:tracePt t="9963" x="5753100" y="1879600"/>
          <p14:tracePt t="9980" x="5791200" y="1955800"/>
          <p14:tracePt t="9997" x="5816600" y="2012950"/>
          <p14:tracePt t="10014" x="5816600" y="2025650"/>
          <p14:tracePt t="10030" x="5822950" y="2038350"/>
          <p14:tracePt t="10047" x="5822950" y="2044700"/>
          <p14:tracePt t="10063" x="5829300" y="2051050"/>
          <p14:tracePt t="10097" x="5835650" y="2063750"/>
          <p14:tracePt t="10113" x="5867400" y="2076450"/>
          <p14:tracePt t="10130" x="5943600" y="2095500"/>
          <p14:tracePt t="10147" x="6051550" y="2114550"/>
          <p14:tracePt t="10163" x="6210300" y="2127250"/>
          <p14:tracePt t="10180" x="6311900" y="2127250"/>
          <p14:tracePt t="10197" x="6445250" y="2127250"/>
          <p14:tracePt t="10213" x="6534150" y="2114550"/>
          <p14:tracePt t="10230" x="6680200" y="2095500"/>
          <p14:tracePt t="10247" x="6762750" y="2076450"/>
          <p14:tracePt t="10264" x="6813550" y="2063750"/>
          <p14:tracePt t="10280" x="6845300" y="2051050"/>
          <p14:tracePt t="10569" x="6858000" y="2032000"/>
          <p14:tracePt t="10574" x="6896100" y="2000250"/>
          <p14:tracePt t="10581" x="6953250" y="1949450"/>
          <p14:tracePt t="10597" x="7131050" y="1822450"/>
          <p14:tracePt t="10613" x="7315200" y="1720850"/>
          <p14:tracePt t="10630" x="7600950" y="1612900"/>
          <p14:tracePt t="10647" x="7791450" y="1568450"/>
          <p14:tracePt t="10663" x="8153400" y="1511300"/>
          <p14:tracePt t="10680" x="8451850" y="1473200"/>
          <p14:tracePt t="10697" x="8750300" y="1454150"/>
          <p14:tracePt t="10713" x="9226550" y="1466850"/>
          <p14:tracePt t="10730" x="9474200" y="1498600"/>
          <p14:tracePt t="10746" x="9677400" y="1555750"/>
          <p14:tracePt t="10763" x="9798050" y="1612900"/>
          <p14:tracePt t="10780" x="9886950" y="1670050"/>
          <p14:tracePt t="10797" x="9906000" y="1695450"/>
          <p14:tracePt t="10814" x="9925050" y="1733550"/>
          <p14:tracePt t="10929" x="9931400" y="1733550"/>
          <p14:tracePt t="11221" x="9937750" y="1727200"/>
          <p14:tracePt t="11227" x="9944100" y="1727200"/>
          <p14:tracePt t="11234" x="9944100" y="1720850"/>
          <p14:tracePt t="11247" x="9950450" y="1720850"/>
          <p14:tracePt t="11263" x="9956800" y="1714500"/>
          <p14:tracePt t="11280" x="9963150" y="1708150"/>
          <p14:tracePt t="11297" x="9969500" y="1701800"/>
          <p14:tracePt t="11313" x="9969500" y="1695450"/>
          <p14:tracePt t="11330" x="9975850" y="1695450"/>
          <p14:tracePt t="11347" x="9975850" y="1689100"/>
          <p14:tracePt t="11860" x="9988550" y="1682750"/>
          <p14:tracePt t="11866" x="10007600" y="1676400"/>
          <p14:tracePt t="11873" x="10026650" y="1670050"/>
          <p14:tracePt t="11880" x="10045700" y="1663700"/>
          <p14:tracePt t="11897" x="10096500" y="1651000"/>
          <p14:tracePt t="11913" x="10134600" y="1644650"/>
          <p14:tracePt t="11930" x="10191750" y="1638300"/>
          <p14:tracePt t="11947" x="10223500" y="1631950"/>
          <p14:tracePt t="11963" x="10267950" y="1631950"/>
          <p14:tracePt t="11980" x="10293350" y="1631950"/>
          <p14:tracePt t="11997" x="10337800" y="1631950"/>
          <p14:tracePt t="12014" x="10369550" y="1631950"/>
          <p14:tracePt t="12031" x="10420350" y="1638300"/>
          <p14:tracePt t="12046" x="10452100" y="1638300"/>
          <p14:tracePt t="12063" x="10471150" y="1644650"/>
          <p14:tracePt t="12080" x="10496550" y="1651000"/>
          <p14:tracePt t="12097" x="10515600" y="1651000"/>
          <p14:tracePt t="12114" x="10528300" y="1657350"/>
          <p14:tracePt t="12130" x="10534650" y="1657350"/>
          <p14:tracePt t="12147" x="10541000" y="1657350"/>
          <p14:tracePt t="12180" x="10547350" y="1657350"/>
          <p14:tracePt t="12196" x="10553700" y="1657350"/>
          <p14:tracePt t="12383" x="10553700" y="1663700"/>
          <p14:tracePt t="12465" x="10553700" y="1670050"/>
          <p14:tracePt t="12568" x="10553700" y="1676400"/>
          <p14:tracePt t="12595" x="10553700" y="1682750"/>
          <p14:tracePt t="12616" x="10547350" y="1689100"/>
          <p14:tracePt t="12623" x="10541000" y="1695450"/>
          <p14:tracePt t="12630" x="10528300" y="1714500"/>
          <p14:tracePt t="12646" x="10452100" y="1790700"/>
          <p14:tracePt t="12663" x="10344150" y="1873250"/>
          <p14:tracePt t="12664" x="10299700" y="1911350"/>
          <p14:tracePt t="12680" x="10198100" y="1974850"/>
          <p14:tracePt t="12697" x="10128250" y="2012950"/>
          <p14:tracePt t="12714" x="10020300" y="2051050"/>
          <p14:tracePt t="12730" x="9931400" y="2076450"/>
          <p14:tracePt t="12746" x="9823450" y="2101850"/>
          <p14:tracePt t="12763" x="9772650" y="2114550"/>
          <p14:tracePt t="12780" x="9740900" y="2114550"/>
          <p14:tracePt t="12796" x="9728200" y="2114550"/>
          <p14:tracePt t="12813" x="9721850" y="2114550"/>
          <p14:tracePt t="12830" x="9709150" y="2114550"/>
          <p14:tracePt t="12847" x="9702800" y="2114550"/>
          <p14:tracePt t="12880" x="9702800" y="2108200"/>
          <p14:tracePt t="12897" x="9728200" y="2076450"/>
          <p14:tracePt t="12914" x="9759950" y="2057400"/>
          <p14:tracePt t="12930" x="9804400" y="2025650"/>
          <p14:tracePt t="12946" x="9931400" y="1968500"/>
          <p14:tracePt t="12963" x="10020300" y="1949450"/>
          <p14:tracePt t="12980" x="10115550" y="1930400"/>
          <p14:tracePt t="12997" x="10179050" y="1924050"/>
          <p14:tracePt t="13013" x="10267950" y="1924050"/>
          <p14:tracePt t="13030" x="10388600" y="1930400"/>
          <p14:tracePt t="13047" x="10445750" y="1930400"/>
          <p14:tracePt t="13063" x="10521950" y="1949450"/>
          <p14:tracePt t="13080" x="10579100" y="1968500"/>
          <p14:tracePt t="13096" x="10642600" y="1993900"/>
          <p14:tracePt t="13113" x="10680700" y="2006600"/>
          <p14:tracePt t="13130" x="10706100" y="2019300"/>
          <p14:tracePt t="13147" x="10750550" y="2057400"/>
          <p14:tracePt t="13163" x="10788650" y="2114550"/>
          <p14:tracePt t="13165" x="10807700" y="2139950"/>
          <p14:tracePt t="13180" x="10833100" y="2197100"/>
          <p14:tracePt t="13197" x="10845800" y="2254250"/>
          <p14:tracePt t="13213" x="10858500" y="2343150"/>
          <p14:tracePt t="13230" x="10858500" y="2381250"/>
          <p14:tracePt t="13247" x="10858500" y="2419350"/>
          <p14:tracePt t="13263" x="10845800" y="2470150"/>
          <p14:tracePt t="13280" x="10833100" y="2495550"/>
          <p14:tracePt t="13297" x="10801350" y="2540000"/>
          <p14:tracePt t="13313" x="10782300" y="2565400"/>
          <p14:tracePt t="13330" x="10712450" y="2616200"/>
          <p14:tracePt t="13347" x="10623550" y="2647950"/>
          <p14:tracePt t="13363" x="10528300" y="2667000"/>
          <p14:tracePt t="13380" x="10382250" y="2673350"/>
          <p14:tracePt t="13396" x="10318750" y="2679700"/>
          <p14:tracePt t="13413" x="10287000" y="2679700"/>
          <p14:tracePt t="13430" x="10274300" y="2679700"/>
          <p14:tracePt t="13447" x="10255250" y="2679700"/>
          <p14:tracePt t="13480" x="10248900" y="2679700"/>
          <p14:tracePt t="13496" x="10242550" y="2679700"/>
          <p14:tracePt t="13544" x="10242550" y="2673350"/>
          <p14:tracePt t="13578" x="10242550" y="2667000"/>
          <p14:tracePt t="13592" x="10255250" y="2667000"/>
          <p14:tracePt t="13599" x="10261600" y="2660650"/>
          <p14:tracePt t="13613" x="10299700" y="2647950"/>
          <p14:tracePt t="13630" x="10375900" y="2609850"/>
          <p14:tracePt t="13646" x="10496550" y="2552700"/>
          <p14:tracePt t="13663" x="10585450" y="2514600"/>
          <p14:tracePt t="13680" x="10661650" y="2476500"/>
          <p14:tracePt t="13696" x="10744200" y="2432050"/>
          <p14:tracePt t="13713" x="10788650" y="2413000"/>
          <p14:tracePt t="13730" x="10858500" y="2374900"/>
          <p14:tracePt t="13747" x="10890250" y="2355850"/>
          <p14:tracePt t="13763" x="10922000" y="2336800"/>
          <p14:tracePt t="13780" x="10953750" y="2298700"/>
          <p14:tracePt t="13796" x="10960100" y="2273300"/>
          <p14:tracePt t="13813" x="10960100" y="2228850"/>
          <p14:tracePt t="13830" x="10947400" y="2197100"/>
          <p14:tracePt t="13846" x="10902950" y="2133600"/>
          <p14:tracePt t="13863" x="10871200" y="2095500"/>
          <p14:tracePt t="13880" x="10795000" y="2025650"/>
          <p14:tracePt t="13897" x="10737850" y="1981200"/>
          <p14:tracePt t="13913" x="10687050" y="1955800"/>
          <p14:tracePt t="13930" x="10623550" y="1924050"/>
          <p14:tracePt t="13946" x="10598150" y="1911350"/>
          <p14:tracePt t="13963" x="10572750" y="1905000"/>
          <p14:tracePt t="13980" x="10560050" y="1905000"/>
          <p14:tracePt t="13997" x="10534650" y="1905000"/>
          <p14:tracePt t="14013" x="10521950" y="1905000"/>
          <p14:tracePt t="14030" x="10490200" y="1905000"/>
          <p14:tracePt t="14046" x="10445750" y="1917700"/>
          <p14:tracePt t="14063" x="10433050" y="1924050"/>
          <p14:tracePt t="14080" x="10414000" y="1930400"/>
          <p14:tracePt t="14097" x="10407650" y="1930400"/>
          <p14:tracePt t="14113" x="10401300" y="1936750"/>
          <p14:tracePt t="14130" x="10394950" y="1936750"/>
          <p14:tracePt t="14210" x="10394950" y="1930400"/>
          <p14:tracePt t="14217" x="10401300" y="1930400"/>
          <p14:tracePt t="14232" x="10407650" y="1930400"/>
          <p14:tracePt t="14238" x="10407650" y="1924050"/>
          <p14:tracePt t="14259" x="10407650" y="1917700"/>
          <p14:tracePt t="14265" x="10414000" y="1917700"/>
          <p14:tracePt t="14299" x="10420350" y="1917700"/>
          <p14:tracePt t="14306" x="10420350" y="1911350"/>
          <p14:tracePt t="14327" x="10426700" y="1911350"/>
          <p14:tracePt t="14348" x="10433050" y="1911350"/>
          <p14:tracePt t="14368" x="10439400" y="1911350"/>
          <p14:tracePt t="14376" x="10445750" y="1911350"/>
          <p14:tracePt t="14382" x="10452100" y="1911350"/>
          <p14:tracePt t="14396" x="10471150" y="1911350"/>
          <p14:tracePt t="14413" x="10483850" y="1911350"/>
          <p14:tracePt t="14431" x="10521950" y="1911350"/>
          <p14:tracePt t="14446" x="10547350" y="1924050"/>
          <p14:tracePt t="14463" x="10579100" y="1924050"/>
          <p14:tracePt t="14480" x="10617200" y="1936750"/>
          <p14:tracePt t="14497" x="10648950" y="1949450"/>
          <p14:tracePt t="14513" x="10674350" y="1955800"/>
          <p14:tracePt t="14530" x="10687050" y="1955800"/>
          <p14:tracePt t="14547" x="10706100" y="1962150"/>
          <p14:tracePt t="14563" x="10718800" y="1968500"/>
          <p14:tracePt t="14596" x="10725150" y="1974850"/>
          <p14:tracePt t="14613" x="10731500" y="1974850"/>
          <p14:tracePt t="14657" x="10731500" y="1981200"/>
          <p14:tracePt t="15015" x="10553700" y="2012950"/>
          <p14:tracePt t="15021" x="10274300" y="2038350"/>
          <p14:tracePt t="15030" x="10013950" y="2051050"/>
          <p14:tracePt t="15047" x="9512300" y="2044700"/>
          <p14:tracePt t="15064" x="8547100" y="1968500"/>
          <p14:tracePt t="15080" x="7880350" y="1873250"/>
          <p14:tracePt t="15096" x="7315200" y="1790700"/>
          <p14:tracePt t="15113" x="7207250" y="1790700"/>
          <p14:tracePt t="15131" x="7162800" y="1784350"/>
          <p14:tracePt t="15147" x="7143750" y="1778000"/>
          <p14:tracePt t="15163" x="7143750" y="1771650"/>
          <p14:tracePt t="15468" x="7023100" y="1771650"/>
          <p14:tracePt t="15475" x="6832600" y="1771650"/>
          <p14:tracePt t="15482" x="6629400" y="1771650"/>
          <p14:tracePt t="15496" x="6203950" y="1752600"/>
          <p14:tracePt t="15513" x="5772150" y="1676400"/>
          <p14:tracePt t="15530" x="5022850" y="1498600"/>
          <p14:tracePt t="15547" x="4521200" y="1333500"/>
          <p14:tracePt t="15563" x="4095750" y="1155700"/>
          <p14:tracePt t="15580" x="3784600" y="965200"/>
          <p14:tracePt t="15596" x="3714750" y="901700"/>
          <p14:tracePt t="15613" x="3676650" y="857250"/>
          <p14:tracePt t="15630" x="3670300" y="850900"/>
          <p14:tracePt t="15812" x="3352800" y="831850"/>
          <p14:tracePt t="15818" x="2844800" y="762000"/>
          <p14:tracePt t="15830" x="2355850" y="679450"/>
          <p14:tracePt t="15847" x="1066800" y="412750"/>
          <p14:tracePt t="15863" x="311150" y="177800"/>
          <p14:tracePt t="18310" x="5905500" y="3702050"/>
          <p14:tracePt t="18316" x="5575300" y="3683000"/>
          <p14:tracePt t="18323" x="5200650" y="3632200"/>
          <p14:tracePt t="18333" x="4813300" y="3568700"/>
          <p14:tracePt t="18349" x="3949700" y="3378200"/>
          <p14:tracePt t="18366" x="2590800" y="3079750"/>
          <p14:tracePt t="18383" x="1695450" y="2825750"/>
          <p14:tracePt t="18384" x="1352550" y="2724150"/>
          <p14:tracePt t="18399" x="901700" y="2578100"/>
          <p14:tracePt t="18416" x="723900" y="2520950"/>
          <p14:tracePt t="18433" x="647700" y="2482850"/>
          <p14:tracePt t="18449" x="635000" y="2470150"/>
          <p14:tracePt t="18466" x="628650" y="2451100"/>
          <p14:tracePt t="18881" x="609600" y="2451100"/>
          <p14:tracePt t="18886" x="577850" y="2438400"/>
          <p14:tracePt t="18899" x="539750" y="2425700"/>
          <p14:tracePt t="18916" x="450850" y="2406650"/>
          <p14:tracePt t="18933" x="412750" y="2400300"/>
          <p14:tracePt t="18949" x="393700" y="2393950"/>
          <p14:tracePt t="18966" x="381000" y="2387600"/>
          <p14:tracePt t="18983" x="374650" y="2387600"/>
          <p14:tracePt t="19016" x="368300" y="2387600"/>
          <p14:tracePt t="19080" x="368300" y="2400300"/>
          <p14:tracePt t="19086" x="381000" y="2413000"/>
          <p14:tracePt t="19093" x="387350" y="2438400"/>
          <p14:tracePt t="19101" x="419100" y="2495550"/>
          <p14:tracePt t="19116" x="495300" y="2635250"/>
          <p14:tracePt t="19133" x="558800" y="2749550"/>
          <p14:tracePt t="19149" x="615950" y="2870200"/>
          <p14:tracePt t="19166" x="628650" y="2921000"/>
          <p14:tracePt t="19183" x="641350" y="2952750"/>
          <p14:tracePt t="19199" x="641350" y="2965450"/>
          <p14:tracePt t="19217" x="647700" y="2990850"/>
          <p14:tracePt t="19233" x="647700" y="2997200"/>
        </p14:tracePtLst>
      </p14:laserTraceLst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A613E56-D935-4684-BE26-531C106C8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6277" y="993123"/>
            <a:ext cx="8072817" cy="4822634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Bronchodilatateur de courte à longue durée d’action</a:t>
            </a:r>
          </a:p>
          <a:p>
            <a:pPr lvl="1"/>
            <a:r>
              <a:rPr lang="fr-FR" dirty="0"/>
              <a:t>Activation des récepteurs </a:t>
            </a:r>
            <a:r>
              <a:rPr lang="el-GR" dirty="0"/>
              <a:t>β</a:t>
            </a:r>
            <a:r>
              <a:rPr lang="fr-FR" dirty="0"/>
              <a:t>2-adrénergiques</a:t>
            </a:r>
          </a:p>
          <a:p>
            <a:pPr lvl="2"/>
            <a:r>
              <a:rPr lang="fr-FR" dirty="0"/>
              <a:t>Activation de la PKA -&gt; Diminution Ca</a:t>
            </a:r>
            <a:r>
              <a:rPr lang="fr-FR" baseline="30000" dirty="0"/>
              <a:t>2+ </a:t>
            </a:r>
            <a:r>
              <a:rPr lang="fr-FR" dirty="0"/>
              <a:t>intracellulaire + activation de la MLCP</a:t>
            </a:r>
          </a:p>
          <a:p>
            <a:pPr lvl="1"/>
            <a:r>
              <a:rPr lang="fr-FR" dirty="0"/>
              <a:t>Inhibition des récepteurs muscariniques (M3 +++)</a:t>
            </a:r>
          </a:p>
          <a:p>
            <a:r>
              <a:rPr lang="fr-FR" dirty="0"/>
              <a:t>Théophylline</a:t>
            </a:r>
          </a:p>
          <a:p>
            <a:pPr lvl="1"/>
            <a:endParaRPr lang="fr-FR" dirty="0"/>
          </a:p>
          <a:p>
            <a:r>
              <a:rPr lang="fr-FR" dirty="0"/>
              <a:t>La </a:t>
            </a:r>
            <a:r>
              <a:rPr lang="fr-FR" dirty="0" err="1"/>
              <a:t>thermoplastie</a:t>
            </a:r>
            <a:r>
              <a:rPr lang="fr-FR" dirty="0"/>
              <a:t> bronchique</a:t>
            </a:r>
          </a:p>
          <a:p>
            <a:pPr lvl="1"/>
            <a:r>
              <a:rPr lang="fr-FR" dirty="0"/>
              <a:t>Limitation de l’épaisseur de la paroi bronchique</a:t>
            </a:r>
          </a:p>
          <a:p>
            <a:pPr lvl="1"/>
            <a:r>
              <a:rPr lang="fr-FR" dirty="0"/>
              <a:t>3 séances d’endoscopie interventionnelle</a:t>
            </a:r>
          </a:p>
          <a:p>
            <a:pPr lvl="2"/>
            <a:r>
              <a:rPr lang="fr-FR" dirty="0"/>
              <a:t>Application d’une énergie thermique de manière circonférentielle</a:t>
            </a:r>
          </a:p>
          <a:p>
            <a:pPr lvl="2"/>
            <a:r>
              <a:rPr lang="fr-FR" dirty="0"/>
              <a:t>Lobes traités séquentiellement sauf lobe moyen</a:t>
            </a:r>
          </a:p>
          <a:p>
            <a:pPr lvl="1"/>
            <a:r>
              <a:rPr lang="fr-FR" dirty="0"/>
              <a:t>Diminution de l’épaisseur musculaire lisse lors de la régénération</a:t>
            </a:r>
          </a:p>
          <a:p>
            <a:pPr lvl="1"/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7ADD239-BF61-4C2B-A8F2-FE639BB02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Cible thérapeutique dans l’asthme : le muscle lisse bronchique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F78CF5-0383-45EE-AFD3-7A455DA370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err="1"/>
              <a:t>Created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BioRender.com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61B21DB-2CCF-4075-8B2E-89AF5983DB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094"/>
          <a:stretch/>
        </p:blipFill>
        <p:spPr>
          <a:xfrm>
            <a:off x="1300230" y="816605"/>
            <a:ext cx="2192248" cy="19959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548CC1F-AC93-4B61-99E9-D0824F5EF3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0703" b="7631"/>
          <a:stretch/>
        </p:blipFill>
        <p:spPr>
          <a:xfrm>
            <a:off x="1087438" y="2890652"/>
            <a:ext cx="2617832" cy="30807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9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806"/>
    </mc:Choice>
    <mc:Fallback>
      <p:transition spd="slow" advTm="98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6151" x="673100" y="3041650"/>
          <p14:tracePt t="86157" x="723900" y="3105150"/>
          <p14:tracePt t="86164" x="787400" y="3200400"/>
          <p14:tracePt t="86173" x="857250" y="3302000"/>
          <p14:tracePt t="86190" x="990600" y="3498850"/>
          <p14:tracePt t="86206" x="1149350" y="3752850"/>
          <p14:tracePt t="86223" x="1225550" y="3886200"/>
          <p14:tracePt t="86240" x="1301750" y="4057650"/>
          <p14:tracePt t="86256" x="1327150" y="4178300"/>
          <p14:tracePt t="86273" x="1333500" y="4330700"/>
          <p14:tracePt t="86290" x="1320800" y="4432300"/>
          <p14:tracePt t="86306" x="1276350" y="4540250"/>
          <p14:tracePt t="86323" x="1219200" y="4679950"/>
          <p14:tracePt t="86340" x="1187450" y="4743450"/>
          <p14:tracePt t="86356" x="1149350" y="4806950"/>
          <p14:tracePt t="86373" x="1123950" y="4838700"/>
          <p14:tracePt t="86390" x="1085850" y="4883150"/>
          <p14:tracePt t="86406" x="1060450" y="4902200"/>
          <p14:tracePt t="86423" x="1041400" y="4921250"/>
          <p14:tracePt t="86440" x="1028700" y="4927600"/>
          <p14:tracePt t="86456" x="1022350" y="4933950"/>
          <p14:tracePt t="86473" x="1016000" y="4933950"/>
          <p14:tracePt t="86507" x="1022350" y="4921250"/>
          <p14:tracePt t="86523" x="1181100" y="4705350"/>
          <p14:tracePt t="86540" x="1460500" y="4451350"/>
          <p14:tracePt t="86556" x="2038350" y="4108450"/>
          <p14:tracePt t="86573" x="2438400" y="3975100"/>
          <p14:tracePt t="86590" x="3130550" y="3968750"/>
          <p14:tracePt t="86607" x="3594100" y="4095750"/>
          <p14:tracePt t="86624" x="3829050" y="4184650"/>
          <p14:tracePt t="86641" x="3879850" y="4197350"/>
          <p14:tracePt t="87059" x="3873500" y="4197350"/>
          <p14:tracePt t="87065" x="3867150" y="4203700"/>
          <p14:tracePt t="87073" x="3860800" y="4210050"/>
          <p14:tracePt t="87090" x="3848100" y="4216400"/>
          <p14:tracePt t="87106" x="3841750" y="4222750"/>
          <p14:tracePt t="87123" x="3829050" y="4222750"/>
          <p14:tracePt t="87140" x="3829050" y="4229100"/>
          <p14:tracePt t="87157" x="3822700" y="4235450"/>
          <p14:tracePt t="87190" x="3816350" y="4235450"/>
          <p14:tracePt t="87258" x="3816350" y="4229100"/>
          <p14:tracePt t="87333" x="3816350" y="4222750"/>
          <p14:tracePt t="87417" x="3822700" y="4222750"/>
          <p14:tracePt t="87429" x="3822700" y="4216400"/>
          <p14:tracePt t="87918" x="3829050" y="4216400"/>
          <p14:tracePt t="88222" x="3835400" y="4216400"/>
        </p14:tracePtLst>
      </p14:laserTraceLst>
    </p:ext>
  </p:extLs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96D2C791-8491-4FE5-B104-F1A77A30D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2736" y="4045351"/>
            <a:ext cx="6454371" cy="1904036"/>
          </a:xfrm>
        </p:spPr>
        <p:txBody>
          <a:bodyPr/>
          <a:lstStyle/>
          <a:p>
            <a:r>
              <a:rPr lang="fr-FR" dirty="0"/>
              <a:t>Essai clinique avec </a:t>
            </a:r>
            <a:r>
              <a:rPr lang="fr-FR" b="1" dirty="0">
                <a:solidFill>
                  <a:srgbClr val="C00000"/>
                </a:solidFill>
              </a:rPr>
              <a:t>procédure </a:t>
            </a:r>
            <a:r>
              <a:rPr lang="fr-FR" b="1" dirty="0" err="1">
                <a:solidFill>
                  <a:srgbClr val="C00000"/>
                </a:solidFill>
              </a:rPr>
              <a:t>sham</a:t>
            </a:r>
            <a:endParaRPr lang="fr-FR" b="1" dirty="0">
              <a:solidFill>
                <a:srgbClr val="C00000"/>
              </a:solidFill>
            </a:endParaRPr>
          </a:p>
          <a:p>
            <a:r>
              <a:rPr lang="fr-FR" dirty="0">
                <a:solidFill>
                  <a:srgbClr val="00B050"/>
                </a:solidFill>
              </a:rPr>
              <a:t>Diminution des exacerbations sévères</a:t>
            </a:r>
          </a:p>
          <a:p>
            <a:r>
              <a:rPr lang="fr-FR" dirty="0"/>
              <a:t>Amélioration sensible de la qualité de vie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6AF5A5D-05C3-43CB-9C34-28A619F05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Ciblons le muscle lisse bronchique : la </a:t>
            </a:r>
            <a:r>
              <a:rPr lang="fr-FR" sz="2800" dirty="0" err="1">
                <a:latin typeface="Arial Rounded MT Bold" panose="020F0704030504030204"/>
              </a:rPr>
              <a:t>thermoplastie</a:t>
            </a:r>
            <a:r>
              <a:rPr lang="fr-FR" sz="2800" dirty="0">
                <a:latin typeface="Arial Rounded MT Bold" panose="020F0704030504030204"/>
              </a:rPr>
              <a:t> bronchique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1E30A5-E052-4690-9BD4-DB7207DA15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i="0" dirty="0"/>
              <a:t>Castro, M., et al., </a:t>
            </a:r>
            <a:r>
              <a:rPr lang="en-US" dirty="0"/>
              <a:t>Effectiveness and safety of bronchial </a:t>
            </a:r>
            <a:r>
              <a:rPr lang="en-US" dirty="0" err="1"/>
              <a:t>thermoplasty</a:t>
            </a:r>
            <a:r>
              <a:rPr lang="en-US" dirty="0"/>
              <a:t> in the treatment of severe asthma: a multicenter, randomized, double-blind, sham-controlled clinical trial.</a:t>
            </a:r>
            <a:r>
              <a:rPr lang="en-US" i="0" dirty="0"/>
              <a:t> Am J Respir Crit Care Med, 2010. </a:t>
            </a:r>
            <a:r>
              <a:rPr lang="en-US" b="1" i="0" dirty="0"/>
              <a:t>181</a:t>
            </a:r>
            <a:r>
              <a:rPr lang="en-US" i="0" dirty="0"/>
              <a:t>(2): p. 116-24.</a:t>
            </a:r>
          </a:p>
          <a:p>
            <a:endParaRPr lang="fr-FR" b="1" i="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8E96CF-4FB6-4740-A96B-77C86AA09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3" y="938871"/>
            <a:ext cx="4824265" cy="48172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B0DFFC-E01E-47AE-B292-58B778DAF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761" y="858970"/>
            <a:ext cx="5221013" cy="309754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97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57"/>
    </mc:Choice>
    <mc:Fallback>
      <p:transition spd="slow" advTm="34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09" x="3784600" y="4210050"/>
          <p14:tracePt t="1315" x="3727450" y="4197350"/>
          <p14:tracePt t="1322" x="3670300" y="4184650"/>
          <p14:tracePt t="1334" x="3632200" y="4178300"/>
          <p14:tracePt t="1350" x="3429000" y="4089400"/>
          <p14:tracePt t="1367" x="3162300" y="3949700"/>
          <p14:tracePt t="1384" x="2781300" y="3702050"/>
          <p14:tracePt t="1400" x="2603500" y="3581400"/>
          <p14:tracePt t="1417" x="2489200" y="3486150"/>
          <p14:tracePt t="1433" x="2355850" y="3378200"/>
          <p14:tracePt t="1452" x="2305050" y="3333750"/>
          <p14:tracePt t="1467" x="2260600" y="3282950"/>
          <p14:tracePt t="1784" x="2127250" y="3238500"/>
          <p14:tracePt t="1790" x="1949450" y="3175000"/>
          <p14:tracePt t="1800" x="1765300" y="3092450"/>
          <p14:tracePt t="1817" x="1308100" y="2825750"/>
          <p14:tracePt t="1834" x="1066800" y="2660650"/>
          <p14:tracePt t="1850" x="857250" y="2508250"/>
          <p14:tracePt t="1867" x="635000" y="2368550"/>
          <p14:tracePt t="1884" x="533400" y="2317750"/>
          <p14:tracePt t="1900" x="425450" y="2266950"/>
          <p14:tracePt t="1917" x="381000" y="2247900"/>
          <p14:tracePt t="1934" x="336550" y="2228850"/>
          <p14:tracePt t="1950" x="317500" y="2216150"/>
          <p14:tracePt t="2244" x="247650" y="2190750"/>
          <p14:tracePt t="2252" x="184150" y="2165350"/>
          <p14:tracePt t="2259" x="133350" y="2139950"/>
          <p14:tracePt t="2267" x="88900" y="2101850"/>
          <p14:tracePt t="2284" x="12700" y="2051050"/>
          <p14:tracePt t="2300" x="0" y="1974850"/>
          <p14:tracePt t="2317" x="0" y="1911350"/>
          <p14:tracePt t="2333" x="0" y="1803400"/>
          <p14:tracePt t="2350" x="0" y="1720850"/>
          <p14:tracePt t="2367" x="0" y="1574800"/>
          <p14:tracePt t="2384" x="0" y="1530350"/>
          <p14:tracePt t="2400" x="0" y="1479550"/>
          <p14:tracePt t="2417" x="0" y="1428750"/>
          <p14:tracePt t="2434" x="0" y="1409700"/>
          <p14:tracePt t="2451" x="0" y="1390650"/>
          <p14:tracePt t="2467" x="0" y="1371600"/>
          <p14:tracePt t="2483" x="0" y="1346200"/>
          <p14:tracePt t="2500" x="0" y="1320800"/>
          <p14:tracePt t="2517" x="0" y="1314450"/>
          <p14:tracePt t="2534" x="0" y="1282700"/>
          <p14:tracePt t="2550" x="0" y="1263650"/>
          <p14:tracePt t="2567" x="0" y="1250950"/>
          <p14:tracePt t="2584" x="0" y="1238250"/>
          <p14:tracePt t="2602" x="0" y="1231900"/>
          <p14:tracePt t="2617" x="0" y="1225550"/>
          <p14:tracePt t="2634" x="0" y="1219200"/>
          <p14:tracePt t="2650" x="0" y="1212850"/>
          <p14:tracePt t="2684" x="0" y="1206500"/>
          <p14:tracePt t="2698" x="0" y="1200150"/>
          <p14:tracePt t="2739" x="0" y="1193800"/>
          <p14:tracePt t="2760" x="0" y="1187450"/>
          <p14:tracePt t="2766" x="0" y="1181100"/>
          <p14:tracePt t="2773" x="0" y="1174750"/>
          <p14:tracePt t="2787" x="0" y="1168400"/>
          <p14:tracePt t="2801" x="0" y="1162050"/>
          <p14:tracePt t="2817" x="0" y="1155700"/>
          <p14:tracePt t="2834" x="0" y="1149350"/>
          <p14:tracePt t="2850" x="6350" y="1143000"/>
          <p14:tracePt t="2884" x="6350" y="1136650"/>
          <p14:tracePt t="2900" x="12700" y="1136650"/>
          <p14:tracePt t="2918" x="19050" y="1136650"/>
          <p14:tracePt t="3001" x="25400" y="1136650"/>
          <p14:tracePt t="3007" x="25400" y="1130300"/>
          <p14:tracePt t="3035" x="31750" y="1130300"/>
          <p14:tracePt t="3056" x="31750" y="1123950"/>
          <p14:tracePt t="3069" x="38100" y="1123950"/>
          <p14:tracePt t="3097" x="44450" y="1117600"/>
          <p14:tracePt t="3132" x="50800" y="1111250"/>
          <p14:tracePt t="3145" x="50800" y="1104900"/>
          <p14:tracePt t="3152" x="57150" y="1104900"/>
          <p14:tracePt t="3167" x="63500" y="1098550"/>
          <p14:tracePt t="3184" x="69850" y="1085850"/>
          <p14:tracePt t="3200" x="82550" y="1073150"/>
          <p14:tracePt t="3217" x="88900" y="1066800"/>
          <p14:tracePt t="3250" x="95250" y="1060450"/>
          <p14:tracePt t="3284" x="101600" y="1054100"/>
          <p14:tracePt t="3301" x="107950" y="1054100"/>
          <p14:tracePt t="3318" x="114300" y="1041400"/>
          <p14:tracePt t="3333" x="120650" y="1041400"/>
          <p14:tracePt t="3351" x="127000" y="1028700"/>
          <p14:tracePt t="3383" x="133350" y="1022350"/>
          <p14:tracePt t="3434" x="127000" y="1022350"/>
          <p14:tracePt t="3441" x="127000" y="1028700"/>
          <p14:tracePt t="3461" x="127000" y="1035050"/>
          <p14:tracePt t="3475" x="127000" y="1041400"/>
          <p14:tracePt t="3483" x="127000" y="1047750"/>
          <p14:tracePt t="3510" x="127000" y="1054100"/>
          <p14:tracePt t="3530" x="127000" y="1060450"/>
          <p14:tracePt t="3888" x="127000" y="1098550"/>
          <p14:tracePt t="3895" x="133350" y="1168400"/>
          <p14:tracePt t="3902" x="139700" y="1244600"/>
          <p14:tracePt t="3917" x="152400" y="1397000"/>
          <p14:tracePt t="3934" x="165100" y="1524000"/>
          <p14:tracePt t="3951" x="190500" y="1689100"/>
          <p14:tracePt t="3967" x="203200" y="1778000"/>
          <p14:tracePt t="3983" x="222250" y="1866900"/>
          <p14:tracePt t="4000" x="234950" y="1911350"/>
          <p14:tracePt t="4017" x="241300" y="1943100"/>
          <p14:tracePt t="4033" x="247650" y="1962150"/>
          <p14:tracePt t="4050" x="247650" y="1968500"/>
          <p14:tracePt t="4067" x="247650" y="1974850"/>
          <p14:tracePt t="4084" x="247650" y="1981200"/>
          <p14:tracePt t="4108" x="247650" y="1987550"/>
          <p14:tracePt t="4170" x="247650" y="1974850"/>
          <p14:tracePt t="4177" x="247650" y="1968500"/>
          <p14:tracePt t="4183" x="247650" y="1955800"/>
          <p14:tracePt t="4200" x="247650" y="1936750"/>
          <p14:tracePt t="4217" x="241300" y="1885950"/>
          <p14:tracePt t="4234" x="234950" y="1854200"/>
          <p14:tracePt t="4250" x="222250" y="1822450"/>
          <p14:tracePt t="4267" x="209550" y="1714500"/>
          <p14:tracePt t="4284" x="184150" y="1600200"/>
          <p14:tracePt t="4300" x="171450" y="1397000"/>
          <p14:tracePt t="4317" x="165100" y="1276350"/>
          <p14:tracePt t="4333" x="165100" y="1200150"/>
          <p14:tracePt t="4351" x="165100" y="1143000"/>
          <p14:tracePt t="4367" x="165100" y="1123950"/>
          <p14:tracePt t="4383" x="165100" y="1104900"/>
          <p14:tracePt t="4400" x="165100" y="1073150"/>
          <p14:tracePt t="4417" x="171450" y="1022350"/>
          <p14:tracePt t="4433" x="177800" y="996950"/>
          <p14:tracePt t="4450" x="184150" y="971550"/>
          <p14:tracePt t="4467" x="215900" y="901700"/>
          <p14:tracePt t="4483" x="228600" y="869950"/>
          <p14:tracePt t="4500" x="247650" y="838200"/>
          <p14:tracePt t="4517" x="260350" y="806450"/>
          <p14:tracePt t="4534" x="304800" y="730250"/>
          <p14:tracePt t="4550" x="317500" y="704850"/>
          <p14:tracePt t="4567" x="323850" y="692150"/>
          <p14:tracePt t="4584" x="330200" y="679450"/>
          <p14:tracePt t="4600" x="342900" y="666750"/>
          <p14:tracePt t="4617" x="374650" y="647700"/>
          <p14:tracePt t="4633" x="419100" y="628650"/>
          <p14:tracePt t="4651" x="469900" y="603250"/>
          <p14:tracePt t="4667" x="501650" y="590550"/>
          <p14:tracePt t="4683" x="527050" y="577850"/>
          <p14:tracePt t="4700" x="571500" y="565150"/>
          <p14:tracePt t="4717" x="603250" y="558800"/>
          <p14:tracePt t="4733" x="641350" y="546100"/>
          <p14:tracePt t="4750" x="673100" y="546100"/>
          <p14:tracePt t="4767" x="692150" y="539750"/>
          <p14:tracePt t="4783" x="717550" y="539750"/>
          <p14:tracePt t="4800" x="736600" y="539750"/>
          <p14:tracePt t="4817" x="762000" y="539750"/>
          <p14:tracePt t="4834" x="787400" y="539750"/>
          <p14:tracePt t="4850" x="838200" y="539750"/>
          <p14:tracePt t="4867" x="863600" y="539750"/>
          <p14:tracePt t="4884" x="882650" y="546100"/>
          <p14:tracePt t="4900" x="895350" y="546100"/>
          <p14:tracePt t="4917" x="908050" y="546100"/>
          <p14:tracePt t="4933" x="914400" y="546100"/>
          <p14:tracePt t="4950" x="920750" y="546100"/>
          <p14:tracePt t="4984" x="927100" y="552450"/>
          <p14:tracePt t="5098" x="927100" y="558800"/>
          <p14:tracePt t="5146" x="927100" y="565150"/>
          <p14:tracePt t="5180" x="920750" y="565150"/>
          <p14:tracePt t="5201" x="920750" y="571500"/>
          <p14:tracePt t="5292" x="914400" y="571500"/>
          <p14:tracePt t="5620" x="908050" y="571500"/>
          <p14:tracePt t="6185" x="901700" y="571500"/>
          <p14:tracePt t="9177" x="895350" y="577850"/>
          <p14:tracePt t="9203" x="889000" y="577850"/>
          <p14:tracePt t="9210" x="889000" y="584200"/>
          <p14:tracePt t="9217" x="882650" y="584200"/>
          <p14:tracePt t="9233" x="876300" y="590550"/>
          <p14:tracePt t="9250" x="876300" y="596900"/>
          <p14:tracePt t="9267" x="863600" y="603250"/>
          <p14:tracePt t="9283" x="857250" y="609600"/>
          <p14:tracePt t="9300" x="838200" y="628650"/>
          <p14:tracePt t="9317" x="825500" y="635000"/>
          <p14:tracePt t="9334" x="800100" y="654050"/>
          <p14:tracePt t="9350" x="781050" y="666750"/>
          <p14:tracePt t="9367" x="755650" y="679450"/>
          <p14:tracePt t="9383" x="736600" y="704850"/>
          <p14:tracePt t="9400" x="717550" y="711200"/>
          <p14:tracePt t="9417" x="698500" y="723900"/>
          <p14:tracePt t="9433" x="679450" y="742950"/>
          <p14:tracePt t="9451" x="666750" y="749300"/>
          <p14:tracePt t="9468" x="660400" y="755650"/>
          <p14:tracePt t="9484" x="654050" y="762000"/>
          <p14:tracePt t="9500" x="641350" y="774700"/>
          <p14:tracePt t="9517" x="628650" y="787400"/>
          <p14:tracePt t="9533" x="615950" y="806450"/>
          <p14:tracePt t="9550" x="609600" y="812800"/>
          <p14:tracePt t="9567" x="603250" y="819150"/>
          <p14:tracePt t="9583" x="603250" y="825500"/>
          <p14:tracePt t="9600" x="590550" y="838200"/>
          <p14:tracePt t="9617" x="584200" y="857250"/>
          <p14:tracePt t="9633" x="577850" y="869950"/>
          <p14:tracePt t="9650" x="571500" y="882650"/>
          <p14:tracePt t="9667" x="565150" y="895350"/>
          <p14:tracePt t="9768" x="565150" y="889000"/>
          <p14:tracePt t="9802" x="565150" y="882650"/>
          <p14:tracePt t="9829" x="565150" y="876300"/>
          <p14:tracePt t="9863" x="558800" y="876300"/>
          <p14:tracePt t="9877" x="552450" y="876300"/>
          <p14:tracePt t="9905" x="546100" y="876300"/>
          <p14:tracePt t="9912" x="533400" y="876300"/>
          <p14:tracePt t="9919" x="501650" y="882650"/>
          <p14:tracePt t="9934" x="431800" y="914400"/>
          <p14:tracePt t="9951" x="336550" y="965200"/>
          <p14:tracePt t="9967" x="234950" y="1047750"/>
          <p14:tracePt t="9983" x="203200" y="1079500"/>
          <p14:tracePt t="10000" x="171450" y="1130300"/>
          <p14:tracePt t="10017" x="146050" y="1200150"/>
          <p14:tracePt t="10033" x="133350" y="1263650"/>
          <p14:tracePt t="10050" x="127000" y="1377950"/>
          <p14:tracePt t="10067" x="127000" y="1454150"/>
          <p14:tracePt t="10083" x="158750" y="1568450"/>
          <p14:tracePt t="10101" x="171450" y="1606550"/>
          <p14:tracePt t="10118" x="196850" y="1638300"/>
          <p14:tracePt t="10133" x="203200" y="1657350"/>
          <p14:tracePt t="10150" x="222250" y="1670050"/>
          <p14:tracePt t="10167" x="241300" y="1689100"/>
          <p14:tracePt t="10183" x="273050" y="1701800"/>
          <p14:tracePt t="10200" x="323850" y="1714500"/>
          <p14:tracePt t="10217" x="361950" y="1714500"/>
          <p14:tracePt t="10234" x="400050" y="1714500"/>
          <p14:tracePt t="10250" x="444500" y="1714500"/>
          <p14:tracePt t="10267" x="469900" y="1708150"/>
          <p14:tracePt t="10283" x="508000" y="1701800"/>
          <p14:tracePt t="10300" x="539750" y="1689100"/>
          <p14:tracePt t="10317" x="584200" y="1657350"/>
          <p14:tracePt t="10333" x="622300" y="1625600"/>
          <p14:tracePt t="10350" x="660400" y="1600200"/>
          <p14:tracePt t="10368" x="698500" y="1562100"/>
          <p14:tracePt t="10384" x="717550" y="1524000"/>
          <p14:tracePt t="10400" x="742950" y="1479550"/>
          <p14:tracePt t="10417" x="749300" y="1441450"/>
          <p14:tracePt t="10434" x="762000" y="1403350"/>
          <p14:tracePt t="10450" x="768350" y="1377950"/>
          <p14:tracePt t="10467" x="774700" y="1365250"/>
          <p14:tracePt t="10483" x="774700" y="1333500"/>
          <p14:tracePt t="10500" x="774700" y="1308100"/>
          <p14:tracePt t="10517" x="774700" y="1276350"/>
          <p14:tracePt t="10533" x="774700" y="1250950"/>
          <p14:tracePt t="10550" x="768350" y="1200150"/>
          <p14:tracePt t="10567" x="762000" y="1162050"/>
          <p14:tracePt t="10583" x="749300" y="1130300"/>
          <p14:tracePt t="10600" x="723900" y="1041400"/>
          <p14:tracePt t="10617" x="711200" y="1022350"/>
          <p14:tracePt t="10633" x="698500" y="1003300"/>
          <p14:tracePt t="10650" x="660400" y="946150"/>
          <p14:tracePt t="10668" x="628650" y="908050"/>
          <p14:tracePt t="10684" x="590550" y="869950"/>
          <p14:tracePt t="10700" x="546100" y="838200"/>
          <p14:tracePt t="10717" x="476250" y="787400"/>
          <p14:tracePt t="10733" x="450850" y="774700"/>
          <p14:tracePt t="10750" x="419100" y="768350"/>
          <p14:tracePt t="10767" x="349250" y="774700"/>
          <p14:tracePt t="10783" x="292100" y="800100"/>
          <p14:tracePt t="10800" x="171450" y="908050"/>
          <p14:tracePt t="10817" x="95250" y="1041400"/>
          <p14:tracePt t="10834" x="44450" y="1231900"/>
          <p14:tracePt t="10850" x="38100" y="1308100"/>
          <p14:tracePt t="10867" x="38100" y="1377950"/>
          <p14:tracePt t="10883" x="50800" y="1454150"/>
          <p14:tracePt t="10900" x="63500" y="1492250"/>
          <p14:tracePt t="10917" x="95250" y="1543050"/>
          <p14:tracePt t="10933" x="133350" y="1581150"/>
          <p14:tracePt t="10951" x="209550" y="1619250"/>
          <p14:tracePt t="10967" x="317500" y="1657350"/>
          <p14:tracePt t="10983" x="387350" y="1663700"/>
          <p14:tracePt t="11000" x="495300" y="1651000"/>
          <p14:tracePt t="11017" x="584200" y="1625600"/>
          <p14:tracePt t="11033" x="666750" y="1581150"/>
          <p14:tracePt t="11050" x="685800" y="1562100"/>
          <p14:tracePt t="11067" x="704850" y="1549400"/>
          <p14:tracePt t="11083" x="717550" y="1543050"/>
          <p14:tracePt t="11100" x="723900" y="1536700"/>
          <p14:tracePt t="11117" x="736600" y="1517650"/>
          <p14:tracePt t="11133" x="742950" y="1492250"/>
          <p14:tracePt t="11150" x="768350" y="1416050"/>
          <p14:tracePt t="11167" x="774700" y="1352550"/>
          <p14:tracePt t="11184" x="781050" y="1295400"/>
          <p14:tracePt t="11200" x="781050" y="1238250"/>
          <p14:tracePt t="11217" x="774700" y="1200150"/>
          <p14:tracePt t="11233" x="768350" y="1143000"/>
          <p14:tracePt t="11250" x="742950" y="1060450"/>
          <p14:tracePt t="11267" x="711200" y="977900"/>
          <p14:tracePt t="11283" x="698500" y="933450"/>
          <p14:tracePt t="11300" x="673100" y="844550"/>
          <p14:tracePt t="11317" x="654050" y="787400"/>
          <p14:tracePt t="11333" x="641350" y="774700"/>
          <p14:tracePt t="11350" x="635000" y="762000"/>
          <p14:tracePt t="11367" x="609600" y="742950"/>
          <p14:tracePt t="11384" x="552450" y="717550"/>
          <p14:tracePt t="11400" x="520700" y="711200"/>
          <p14:tracePt t="11417" x="482600" y="711200"/>
          <p14:tracePt t="11433" x="431800" y="711200"/>
          <p14:tracePt t="11450" x="393700" y="711200"/>
          <p14:tracePt t="11467" x="349250" y="723900"/>
          <p14:tracePt t="11483" x="311150" y="736600"/>
          <p14:tracePt t="11501" x="234950" y="793750"/>
          <p14:tracePt t="11517" x="165100" y="857250"/>
          <p14:tracePt t="11533" x="114300" y="908050"/>
          <p14:tracePt t="11550" x="76200" y="965200"/>
          <p14:tracePt t="11567" x="63500" y="996950"/>
          <p14:tracePt t="11583" x="57150" y="1016000"/>
          <p14:tracePt t="11600" x="57150" y="1035050"/>
          <p14:tracePt t="11617" x="57150" y="1060450"/>
          <p14:tracePt t="11633" x="63500" y="1085850"/>
          <p14:tracePt t="11650" x="69850" y="1111250"/>
          <p14:tracePt t="11667" x="76200" y="1130300"/>
          <p14:tracePt t="11683" x="82550" y="1136650"/>
          <p14:tracePt t="11700" x="88900" y="1149350"/>
          <p14:tracePt t="11717" x="95250" y="1155700"/>
          <p14:tracePt t="11733" x="95250" y="1162050"/>
          <p14:tracePt t="11750" x="101600" y="1168400"/>
          <p14:tracePt t="11784" x="107950" y="1174750"/>
          <p14:tracePt t="11800" x="114300" y="1181100"/>
          <p14:tracePt t="11833" x="114300" y="1187450"/>
          <p14:tracePt t="11859" x="114300" y="1193800"/>
          <p14:tracePt t="11867" x="120650" y="1200150"/>
          <p14:tracePt t="11883" x="120650" y="1219200"/>
          <p14:tracePt t="11900" x="152400" y="1257300"/>
          <p14:tracePt t="11917" x="171450" y="1301750"/>
          <p14:tracePt t="11933" x="190500" y="1333500"/>
          <p14:tracePt t="11950" x="222250" y="1377950"/>
          <p14:tracePt t="11967" x="241300" y="1397000"/>
          <p14:tracePt t="11983" x="260350" y="1428750"/>
          <p14:tracePt t="12000" x="279400" y="1441450"/>
          <p14:tracePt t="12017" x="311150" y="1466850"/>
          <p14:tracePt t="12033" x="330200" y="1479550"/>
          <p14:tracePt t="12050" x="349250" y="1498600"/>
          <p14:tracePt t="12067" x="381000" y="1511300"/>
          <p14:tracePt t="12084" x="406400" y="1524000"/>
          <p14:tracePt t="12086" x="412750" y="1530350"/>
          <p14:tracePt t="12100" x="438150" y="1530350"/>
          <p14:tracePt t="12117" x="457200" y="1543050"/>
          <p14:tracePt t="12133" x="463550" y="1543050"/>
          <p14:tracePt t="21007" x="533400" y="1492250"/>
          <p14:tracePt t="21017" x="660400" y="1384300"/>
          <p14:tracePt t="21034" x="1301750" y="1003300"/>
          <p14:tracePt t="21050" x="1943100" y="787400"/>
          <p14:tracePt t="21067" x="2857500" y="615950"/>
          <p14:tracePt t="21083" x="4622800" y="584200"/>
          <p14:tracePt t="21100" x="5721350" y="806450"/>
          <p14:tracePt t="21116" x="6750050" y="1308100"/>
          <p14:tracePt t="21133" x="7029450" y="1511300"/>
          <p14:tracePt t="21150" x="7150100" y="1593850"/>
          <p14:tracePt t="21167" x="7200900" y="1631950"/>
          <p14:tracePt t="21201" x="7200900" y="1638300"/>
          <p14:tracePt t="21217" x="7200900" y="1644650"/>
          <p14:tracePt t="21233" x="7200900" y="1651000"/>
          <p14:tracePt t="21571" x="7219950" y="1638300"/>
          <p14:tracePt t="21577" x="7251700" y="1612900"/>
          <p14:tracePt t="21584" x="7277100" y="1587500"/>
          <p14:tracePt t="21600" x="7327900" y="1555750"/>
          <p14:tracePt t="21616" x="7359650" y="1536700"/>
          <p14:tracePt t="21633" x="7429500" y="1511300"/>
          <p14:tracePt t="21650" x="7512050" y="1498600"/>
          <p14:tracePt t="21666" x="7620000" y="1485900"/>
          <p14:tracePt t="21683" x="7740650" y="1479550"/>
          <p14:tracePt t="21701" x="7785100" y="1479550"/>
          <p14:tracePt t="21716" x="7797800" y="1473200"/>
          <p14:tracePt t="21733" x="7804150" y="1473200"/>
          <p14:tracePt t="21777" x="7804150" y="1466850"/>
          <p14:tracePt t="21791" x="7804150" y="1454150"/>
          <p14:tracePt t="21800" x="7804150" y="1447800"/>
          <p14:tracePt t="21817" x="7778750" y="1409700"/>
          <p14:tracePt t="21833" x="7702550" y="1314450"/>
          <p14:tracePt t="21850" x="7651750" y="1257300"/>
          <p14:tracePt t="21867" x="7588250" y="1193800"/>
          <p14:tracePt t="21883" x="7550150" y="1155700"/>
          <p14:tracePt t="21902" x="7486650" y="1104900"/>
          <p14:tracePt t="21917" x="7410450" y="1054100"/>
          <p14:tracePt t="21933" x="7334250" y="1003300"/>
          <p14:tracePt t="21950" x="7200900" y="952500"/>
          <p14:tracePt t="21966" x="7118350" y="939800"/>
          <p14:tracePt t="21983" x="6965950" y="958850"/>
          <p14:tracePt t="22000" x="6838950" y="1022350"/>
          <p14:tracePt t="22017" x="6731000" y="1098550"/>
          <p14:tracePt t="22033" x="6572250" y="1263650"/>
          <p14:tracePt t="22050" x="6483350" y="1390650"/>
          <p14:tracePt t="22066" x="6413500" y="1530350"/>
          <p14:tracePt t="22083" x="6381750" y="1644650"/>
          <p14:tracePt t="22100" x="6369050" y="1816100"/>
          <p14:tracePt t="22116" x="6375400" y="1924050"/>
          <p14:tracePt t="22133" x="6407150" y="2038350"/>
          <p14:tracePt t="22150" x="6502400" y="2203450"/>
          <p14:tracePt t="22167" x="6604000" y="2286000"/>
          <p14:tracePt t="22183" x="6788150" y="2374900"/>
          <p14:tracePt t="22201" x="6934200" y="2381250"/>
          <p14:tracePt t="22217" x="7118350" y="2349500"/>
          <p14:tracePt t="22233" x="7194550" y="2298700"/>
          <p14:tracePt t="22250" x="7251700" y="2254250"/>
          <p14:tracePt t="22267" x="7321550" y="2178050"/>
          <p14:tracePt t="22283" x="7359650" y="2114550"/>
          <p14:tracePt t="22300" x="7416800" y="1987550"/>
          <p14:tracePt t="22316" x="7442200" y="1917700"/>
          <p14:tracePt t="22333" x="7473950" y="1809750"/>
          <p14:tracePt t="22350" x="7486650" y="1720850"/>
          <p14:tracePt t="22367" x="7499350" y="1638300"/>
          <p14:tracePt t="22384" x="7480300" y="1498600"/>
          <p14:tracePt t="22400" x="7448550" y="1403350"/>
          <p14:tracePt t="22416" x="7366000" y="1257300"/>
          <p14:tracePt t="22433" x="7308850" y="1187450"/>
          <p14:tracePt t="22450" x="7219950" y="1117600"/>
          <p14:tracePt t="22466" x="7099300" y="1041400"/>
          <p14:tracePt t="22483" x="7029450" y="1028700"/>
          <p14:tracePt t="22500" x="6902450" y="1016000"/>
          <p14:tracePt t="22516" x="6807200" y="1022350"/>
          <p14:tracePt t="22533" x="6654800" y="1117600"/>
          <p14:tracePt t="22550" x="6540500" y="1238250"/>
          <p14:tracePt t="22566" x="6432550" y="1397000"/>
          <p14:tracePt t="22583" x="6362700" y="1581150"/>
          <p14:tracePt t="22600" x="6356350" y="1676400"/>
          <p14:tracePt t="22616" x="6388100" y="1847850"/>
          <p14:tracePt t="22633" x="6438900" y="1943100"/>
          <p14:tracePt t="22650" x="6597650" y="2095500"/>
          <p14:tracePt t="22667" x="6750050" y="2178050"/>
          <p14:tracePt t="22683" x="6902450" y="2222500"/>
          <p14:tracePt t="22701" x="7080250" y="2222500"/>
          <p14:tracePt t="22717" x="7175500" y="2203450"/>
          <p14:tracePt t="22733" x="7296150" y="2152650"/>
          <p14:tracePt t="22750" x="7346950" y="2120900"/>
          <p14:tracePt t="22767" x="7397750" y="2070100"/>
          <p14:tracePt t="22783" x="7454900" y="1974850"/>
          <p14:tracePt t="22800" x="7480300" y="1892300"/>
          <p14:tracePt t="22816" x="7499350" y="1739900"/>
          <p14:tracePt t="22833" x="7493000" y="1631950"/>
          <p14:tracePt t="22850" x="7435850" y="1428750"/>
          <p14:tracePt t="22866" x="7372350" y="1289050"/>
          <p14:tracePt t="22883" x="7296150" y="1168400"/>
          <p14:tracePt t="22901" x="7143750" y="1003300"/>
          <p14:tracePt t="22917" x="7035800" y="927100"/>
          <p14:tracePt t="22933" x="6838950" y="882650"/>
          <p14:tracePt t="22950" x="6699250" y="901700"/>
          <p14:tracePt t="22966" x="6559550" y="958850"/>
          <p14:tracePt t="22983" x="6362700" y="1104900"/>
          <p14:tracePt t="23000" x="6248400" y="1225550"/>
          <p14:tracePt t="23016" x="6153150" y="1377950"/>
          <p14:tracePt t="23033" x="6121400" y="1460500"/>
          <p14:tracePt t="23050" x="6115050" y="1612900"/>
          <p14:tracePt t="23067" x="6127750" y="1733550"/>
          <p14:tracePt t="23083" x="6178550" y="1866900"/>
          <p14:tracePt t="23100" x="6280150" y="2032000"/>
          <p14:tracePt t="23117" x="6394450" y="2133600"/>
          <p14:tracePt t="23133" x="6604000" y="2260600"/>
          <p14:tracePt t="23150" x="6769100" y="2305050"/>
          <p14:tracePt t="23167" x="6972300" y="2305050"/>
          <p14:tracePt t="23183" x="7067550" y="2292350"/>
          <p14:tracePt t="23200" x="7124700" y="2273300"/>
          <p14:tracePt t="23216" x="7200900" y="2216150"/>
          <p14:tracePt t="23233" x="7258050" y="2159000"/>
          <p14:tracePt t="23250" x="7308850" y="2044700"/>
          <p14:tracePt t="23266" x="7327900" y="1981200"/>
          <p14:tracePt t="23284" x="7334250" y="1841500"/>
          <p14:tracePt t="23300" x="7334250" y="1746250"/>
          <p14:tracePt t="23316" x="7308850" y="1625600"/>
          <p14:tracePt t="23333" x="7232650" y="1403350"/>
          <p14:tracePt t="23350" x="7162800" y="1276350"/>
          <p14:tracePt t="23366" x="7029450" y="1123950"/>
          <p14:tracePt t="23383" x="6921500" y="1060450"/>
          <p14:tracePt t="23400" x="6737350" y="1009650"/>
          <p14:tracePt t="23417" x="6610350" y="1016000"/>
          <p14:tracePt t="23433" x="6489700" y="1060450"/>
          <p14:tracePt t="23450" x="6299200" y="1193800"/>
          <p14:tracePt t="23467" x="6184900" y="1314450"/>
          <p14:tracePt t="23483" x="6083300" y="1498600"/>
          <p14:tracePt t="23500" x="6051550" y="1606550"/>
          <p14:tracePt t="23517" x="6051550" y="1714500"/>
          <p14:tracePt t="23533" x="6083300" y="1892300"/>
          <p14:tracePt t="23550" x="6153150" y="2006600"/>
          <p14:tracePt t="23566" x="6330950" y="2178050"/>
          <p14:tracePt t="23583" x="6496050" y="2279650"/>
          <p14:tracePt t="23600" x="6711950" y="2343150"/>
          <p14:tracePt t="23617" x="6851650" y="2343150"/>
          <p14:tracePt t="23633" x="6921500" y="2330450"/>
          <p14:tracePt t="23650" x="6978650" y="2305050"/>
          <p14:tracePt t="23666" x="6997700" y="2286000"/>
          <p14:tracePt t="23683" x="7035800" y="2247900"/>
          <p14:tracePt t="23700" x="7061200" y="2197100"/>
          <p14:tracePt t="23717" x="7112000" y="2076450"/>
          <p14:tracePt t="23733" x="7137400" y="1962150"/>
          <p14:tracePt t="23750" x="7150100" y="1854200"/>
          <p14:tracePt t="23766" x="7150100" y="1689100"/>
          <p14:tracePt t="23783" x="7137400" y="1568450"/>
          <p14:tracePt t="23800" x="7099300" y="1397000"/>
          <p14:tracePt t="23817" x="7067550" y="1289050"/>
          <p14:tracePt t="23833" x="7042150" y="1219200"/>
          <p14:tracePt t="23850" x="7010400" y="1168400"/>
          <p14:tracePt t="23866" x="6959600" y="1123950"/>
          <p14:tracePt t="23883" x="6864350" y="1054100"/>
          <p14:tracePt t="23900" x="6775450" y="1035050"/>
          <p14:tracePt t="23917" x="6635750" y="1047750"/>
          <p14:tracePt t="23933" x="6515100" y="1104900"/>
          <p14:tracePt t="23950" x="6375400" y="1212850"/>
          <p14:tracePt t="23967" x="6159500" y="1460500"/>
          <p14:tracePt t="23983" x="6070600" y="1606550"/>
          <p14:tracePt t="24000" x="6019800" y="1784350"/>
          <p14:tracePt t="24017" x="6013450" y="1860550"/>
          <p14:tracePt t="24033" x="6032500" y="1943100"/>
          <p14:tracePt t="24050" x="6153150" y="2114550"/>
          <p14:tracePt t="24066" x="6356350" y="2241550"/>
          <p14:tracePt t="24083" x="6711950" y="2374900"/>
          <p14:tracePt t="24100" x="6877050" y="2393950"/>
          <p14:tracePt t="24117" x="7061200" y="2393950"/>
          <p14:tracePt t="24133" x="7156450" y="2381250"/>
          <p14:tracePt t="24150" x="7245350" y="2355850"/>
          <p14:tracePt t="24166" x="7315200" y="2336800"/>
          <p14:tracePt t="24183" x="7340600" y="2317750"/>
          <p14:tracePt t="24200" x="7391400" y="2273300"/>
          <p14:tracePt t="24216" x="7429500" y="2197100"/>
          <p14:tracePt t="24233" x="7480300" y="2070100"/>
          <p14:tracePt t="24250" x="7499350" y="2006600"/>
          <p14:tracePt t="24267" x="7499350" y="1930400"/>
          <p14:tracePt t="24283" x="7505700" y="1860550"/>
          <p14:tracePt t="24300" x="7505700" y="1778000"/>
          <p14:tracePt t="24316" x="7486650" y="1670050"/>
          <p14:tracePt t="24334" x="7467600" y="1600200"/>
          <p14:tracePt t="24350" x="7410450" y="1473200"/>
          <p14:tracePt t="24366" x="7378700" y="1397000"/>
          <p14:tracePt t="24383" x="7340600" y="1339850"/>
          <p14:tracePt t="24400" x="7258050" y="1155700"/>
          <p14:tracePt t="24416" x="7232650" y="1111250"/>
          <p14:tracePt t="24433" x="7207250" y="1079500"/>
          <p14:tracePt t="24450" x="7188200" y="1060450"/>
          <p14:tracePt t="24466" x="7112000" y="1028700"/>
          <p14:tracePt t="24483" x="7023100" y="1016000"/>
          <p14:tracePt t="24500" x="6921500" y="1003300"/>
          <p14:tracePt t="24516" x="6781800" y="1028700"/>
          <p14:tracePt t="24533" x="6737350" y="1041400"/>
          <p14:tracePt t="24550" x="6686550" y="1066800"/>
          <p14:tracePt t="24566" x="6667500" y="1085850"/>
          <p14:tracePt t="24583" x="6591300" y="1162050"/>
          <p14:tracePt t="24600" x="6483350" y="1282700"/>
          <p14:tracePt t="24617" x="6356350" y="1428750"/>
          <p14:tracePt t="24619" x="6311900" y="1511300"/>
          <p14:tracePt t="24633" x="6242050" y="1663700"/>
          <p14:tracePt t="24650" x="6210300" y="1771650"/>
          <p14:tracePt t="24666" x="6197600" y="1917700"/>
          <p14:tracePt t="24683" x="6216650" y="2032000"/>
          <p14:tracePt t="24700" x="6311900" y="2203450"/>
          <p14:tracePt t="24716" x="6438900" y="2324100"/>
          <p14:tracePt t="24733" x="6591300" y="2413000"/>
          <p14:tracePt t="24750" x="6807200" y="2457450"/>
          <p14:tracePt t="24766" x="6959600" y="2470150"/>
          <p14:tracePt t="24783" x="7105650" y="2470150"/>
          <p14:tracePt t="24800" x="7156450" y="2470150"/>
          <p14:tracePt t="24816" x="7188200" y="2463800"/>
          <p14:tracePt t="24833" x="7200900" y="2457450"/>
          <p14:tracePt t="24850" x="7213600" y="2451100"/>
          <p14:tracePt t="24867" x="7245350" y="2438400"/>
          <p14:tracePt t="24883" x="7277100" y="2406650"/>
          <p14:tracePt t="24900" x="7321550" y="2355850"/>
          <p14:tracePt t="24916" x="7391400" y="2216150"/>
          <p14:tracePt t="24933" x="7416800" y="2114550"/>
          <p14:tracePt t="24950" x="7410450" y="1936750"/>
          <p14:tracePt t="24966" x="7385050" y="1841500"/>
          <p14:tracePt t="24983" x="7346950" y="1752600"/>
          <p14:tracePt t="25000" x="7315200" y="1689100"/>
          <p14:tracePt t="25017" x="7289800" y="1657350"/>
          <p14:tracePt t="25033" x="7270750" y="1625600"/>
          <p14:tracePt t="25050" x="7232650" y="1587500"/>
          <p14:tracePt t="25066" x="7143750" y="1504950"/>
          <p14:tracePt t="25083" x="7118350" y="1479550"/>
          <p14:tracePt t="25101" x="7092950" y="1466850"/>
          <p14:tracePt t="25116" x="7073900" y="1441450"/>
          <p14:tracePt t="25133" x="7035800" y="1416050"/>
          <p14:tracePt t="25150" x="7004050" y="1390650"/>
          <p14:tracePt t="25167" x="6997700" y="1384300"/>
          <p14:tracePt t="25183" x="6985000" y="1371600"/>
          <p14:tracePt t="25217" x="6978650" y="1365250"/>
          <p14:tracePt t="25233" x="6972300" y="1365250"/>
          <p14:tracePt t="25250" x="6972300" y="1358900"/>
          <p14:tracePt t="25279" x="6972300" y="1352550"/>
          <p14:tracePt t="25308" x="6972300" y="1346200"/>
          <p14:tracePt t="25430" x="6972300" y="1339850"/>
          <p14:tracePt t="25740" x="6972300" y="1390650"/>
          <p14:tracePt t="25747" x="6978650" y="1485900"/>
          <p14:tracePt t="25753" x="6985000" y="1581150"/>
          <p14:tracePt t="25767" x="7004050" y="1739900"/>
          <p14:tracePt t="25783" x="7010400" y="1860550"/>
          <p14:tracePt t="25800" x="7016750" y="1962150"/>
          <p14:tracePt t="25817" x="7016750" y="2051050"/>
          <p14:tracePt t="25833" x="7023100" y="2095500"/>
          <p14:tracePt t="25850" x="7029450" y="2171700"/>
          <p14:tracePt t="25866" x="7035800" y="2222500"/>
          <p14:tracePt t="25883" x="7042150" y="2279650"/>
          <p14:tracePt t="25900" x="7054850" y="2362200"/>
          <p14:tracePt t="25916" x="7061200" y="2413000"/>
          <p14:tracePt t="25933" x="7080250" y="2489200"/>
          <p14:tracePt t="25950" x="7099300" y="2546350"/>
          <p14:tracePt t="25966" x="7112000" y="2616200"/>
          <p14:tracePt t="25983" x="7131050" y="2673350"/>
          <p14:tracePt t="26002" x="7156450" y="2762250"/>
          <p14:tracePt t="26017" x="7175500" y="2813050"/>
          <p14:tracePt t="26033" x="7194550" y="2863850"/>
          <p14:tracePt t="26050" x="7219950" y="2927350"/>
          <p14:tracePt t="26066" x="7251700" y="2978150"/>
          <p14:tracePt t="26083" x="7270750" y="3028950"/>
          <p14:tracePt t="26100" x="7277100" y="3041650"/>
          <p14:tracePt t="26116" x="7283450" y="3054350"/>
          <p14:tracePt t="26119" x="7283450" y="3060700"/>
          <p14:tracePt t="26133" x="7283450" y="3067050"/>
          <p14:tracePt t="26150" x="7289800" y="3067050"/>
          <p14:tracePt t="26173" x="7296150" y="3067050"/>
          <p14:tracePt t="26187" x="7296150" y="3060700"/>
          <p14:tracePt t="26200" x="7302500" y="3022600"/>
          <p14:tracePt t="26218" x="7308850" y="2927350"/>
          <p14:tracePt t="26234" x="7321550" y="2768600"/>
          <p14:tracePt t="26250" x="7346950" y="2552700"/>
          <p14:tracePt t="26267" x="7359650" y="2451100"/>
          <p14:tracePt t="26283" x="7378700" y="2336800"/>
          <p14:tracePt t="26300" x="7385050" y="2286000"/>
          <p14:tracePt t="26317" x="7391400" y="2254250"/>
          <p14:tracePt t="26333" x="7391400" y="2241550"/>
          <p14:tracePt t="26350" x="7391400" y="2235200"/>
          <p14:tracePt t="26366" x="7391400" y="2228850"/>
          <p14:tracePt t="26383" x="7391400" y="2222500"/>
          <p14:tracePt t="26400" x="7391400" y="2216150"/>
          <p14:tracePt t="26456" x="7391400" y="2222500"/>
          <p14:tracePt t="26463" x="7391400" y="2228850"/>
          <p14:tracePt t="26468" x="7385050" y="2254250"/>
          <p14:tracePt t="26483" x="7359650" y="2330450"/>
          <p14:tracePt t="26500" x="7340600" y="2470150"/>
          <p14:tracePt t="26517" x="7321550" y="2667000"/>
          <p14:tracePt t="26533" x="7308850" y="2774950"/>
          <p14:tracePt t="26550" x="7308850" y="2863850"/>
          <p14:tracePt t="26566" x="7308850" y="2965450"/>
          <p14:tracePt t="26583" x="7321550" y="3022600"/>
          <p14:tracePt t="26600" x="7334250" y="3098800"/>
          <p14:tracePt t="26616" x="7340600" y="3136900"/>
          <p14:tracePt t="26633" x="7340600" y="3175000"/>
          <p14:tracePt t="26650" x="7334250" y="3194050"/>
          <p14:tracePt t="26667" x="7334250" y="3213100"/>
          <p14:tracePt t="26683" x="7327900" y="3219450"/>
          <p14:tracePt t="26700" x="7321550" y="3225800"/>
          <p14:tracePt t="26717" x="7308850" y="3206750"/>
          <p14:tracePt t="26733" x="7289800" y="3143250"/>
          <p14:tracePt t="26750" x="7283450" y="2952750"/>
          <p14:tracePt t="26766" x="7283450" y="2806700"/>
          <p14:tracePt t="26783" x="7277100" y="2679700"/>
          <p14:tracePt t="26800" x="7264400" y="2514600"/>
          <p14:tracePt t="26816" x="7251700" y="2432050"/>
          <p14:tracePt t="26833" x="7239000" y="2349500"/>
          <p14:tracePt t="26850" x="7232650" y="2317750"/>
          <p14:tracePt t="26867" x="7232650" y="2305050"/>
          <p14:tracePt t="26883" x="7232650" y="2298700"/>
          <p14:tracePt t="26900" x="7232650" y="2292350"/>
          <p14:tracePt t="26916" x="7232650" y="2286000"/>
          <p14:tracePt t="26950" x="7232650" y="2298700"/>
          <p14:tracePt t="26966" x="7226300" y="2419350"/>
          <p14:tracePt t="26983" x="7219950" y="2774950"/>
          <p14:tracePt t="27000" x="7207250" y="3136900"/>
          <p14:tracePt t="27018" x="7200900" y="3276600"/>
          <p14:tracePt t="27033" x="7194550" y="3384550"/>
          <p14:tracePt t="27050" x="7188200" y="3409950"/>
          <p14:tracePt t="27067" x="7188200" y="3422650"/>
          <p14:tracePt t="27083" x="7188200" y="3429000"/>
          <p14:tracePt t="27116" x="7188200" y="3435350"/>
          <p14:tracePt t="27143" x="7188200" y="3429000"/>
          <p14:tracePt t="27150" x="7181850" y="3416300"/>
          <p14:tracePt t="27166" x="7181850" y="3403600"/>
          <p14:tracePt t="27183" x="7175500" y="3371850"/>
          <p14:tracePt t="27200" x="7175500" y="3346450"/>
          <p14:tracePt t="27218" x="7175500" y="3340100"/>
          <p14:tracePt t="27576" x="7175500" y="3302000"/>
          <p14:tracePt t="27583" x="7175500" y="3244850"/>
          <p14:tracePt t="27590" x="7175500" y="3181350"/>
          <p14:tracePt t="27600" x="7175500" y="3124200"/>
          <p14:tracePt t="27617" x="7175500" y="2921000"/>
          <p14:tracePt t="27633" x="7175500" y="2794000"/>
          <p14:tracePt t="27650" x="7181850" y="2673350"/>
          <p14:tracePt t="27666" x="7194550" y="2552700"/>
          <p14:tracePt t="27683" x="7194550" y="2520950"/>
          <p14:tracePt t="27700" x="7194550" y="2495550"/>
          <p14:tracePt t="27716" x="7194550" y="2489200"/>
          <p14:tracePt t="27734" x="7194550" y="2476500"/>
          <p14:tracePt t="27750" x="7194550" y="2470150"/>
          <p14:tracePt t="27783" x="7194550" y="2463800"/>
          <p14:tracePt t="27969" x="7194550" y="2451100"/>
          <p14:tracePt t="27976" x="7200900" y="2432050"/>
          <p14:tracePt t="27983" x="7200900" y="2400300"/>
          <p14:tracePt t="28000" x="7200900" y="2286000"/>
          <p14:tracePt t="28016" x="7200900" y="2095500"/>
          <p14:tracePt t="28033" x="7188200" y="2012950"/>
          <p14:tracePt t="28050" x="7169150" y="1898650"/>
          <p14:tracePt t="28066" x="7150100" y="1803400"/>
          <p14:tracePt t="28083" x="7118350" y="1714500"/>
          <p14:tracePt t="28100" x="7092950" y="1651000"/>
          <p14:tracePt t="28116" x="7086600" y="1638300"/>
          <p14:tracePt t="28118" x="7080250" y="1625600"/>
          <p14:tracePt t="28133" x="7067550" y="1625600"/>
          <p14:tracePt t="28150" x="7061200" y="1619250"/>
          <p14:tracePt t="28167" x="7048500" y="1619250"/>
          <p14:tracePt t="28183" x="7029450" y="1619250"/>
          <p14:tracePt t="28200" x="7010400" y="1625600"/>
          <p14:tracePt t="28217" x="6959600" y="1651000"/>
          <p14:tracePt t="28233" x="6934200" y="1663700"/>
          <p14:tracePt t="28250" x="6896100" y="1676400"/>
          <p14:tracePt t="28266" x="6883400" y="1682750"/>
          <p14:tracePt t="28283" x="6870700" y="1689100"/>
          <p14:tracePt t="28300" x="6858000" y="1701800"/>
          <p14:tracePt t="28316" x="6851650" y="1708150"/>
          <p14:tracePt t="28333" x="6826250" y="1720850"/>
          <p14:tracePt t="28350" x="6794500" y="1739900"/>
          <p14:tracePt t="28366" x="6718300" y="1822450"/>
          <p14:tracePt t="28383" x="6642100" y="1924050"/>
          <p14:tracePt t="28400" x="6572250" y="2025650"/>
          <p14:tracePt t="28417" x="6521450" y="2146300"/>
          <p14:tracePt t="28433" x="6508750" y="2197100"/>
          <p14:tracePt t="28450" x="6496050" y="2247900"/>
          <p14:tracePt t="28466" x="6496050" y="2279650"/>
          <p14:tracePt t="28483" x="6515100" y="2349500"/>
          <p14:tracePt t="28500" x="6534150" y="2387600"/>
          <p14:tracePt t="28516" x="6559550" y="2425700"/>
          <p14:tracePt t="28533" x="6597650" y="2463800"/>
          <p14:tracePt t="28550" x="6610350" y="2476500"/>
          <p14:tracePt t="28566" x="6629400" y="2482850"/>
          <p14:tracePt t="28583" x="6635750" y="2489200"/>
          <p14:tracePt t="28600" x="6648450" y="2489200"/>
          <p14:tracePt t="28617" x="6661150" y="2482850"/>
          <p14:tracePt t="28633" x="6673850" y="2470150"/>
          <p14:tracePt t="28650" x="6718300" y="2413000"/>
          <p14:tracePt t="28666" x="6756400" y="2343150"/>
          <p14:tracePt t="28683" x="6781800" y="2260600"/>
          <p14:tracePt t="28700" x="6794500" y="2146300"/>
          <p14:tracePt t="28717" x="6794500" y="1936750"/>
          <p14:tracePt t="28733" x="6775450" y="1828800"/>
          <p14:tracePt t="28750" x="6762750" y="1797050"/>
          <p14:tracePt t="28766" x="6756400" y="1771650"/>
          <p14:tracePt t="28783" x="6743700" y="1765300"/>
          <p14:tracePt t="28800" x="6737350" y="1758950"/>
          <p14:tracePt t="28816" x="6731000" y="1758950"/>
          <p14:tracePt t="28833" x="6718300" y="1752600"/>
          <p14:tracePt t="28850" x="6699250" y="1752600"/>
          <p14:tracePt t="28866" x="6680200" y="1758950"/>
          <p14:tracePt t="28883" x="6648450" y="1771650"/>
          <p14:tracePt t="28900" x="6629400" y="1790700"/>
          <p14:tracePt t="28916" x="6578600" y="1873250"/>
          <p14:tracePt t="28933" x="6534150" y="1987550"/>
          <p14:tracePt t="28950" x="6508750" y="2108200"/>
          <p14:tracePt t="28966" x="6515100" y="2254250"/>
          <p14:tracePt t="28983" x="6527800" y="2305050"/>
          <p14:tracePt t="29000" x="6540500" y="2330450"/>
          <p14:tracePt t="29016" x="6546850" y="2336800"/>
          <p14:tracePt t="29033" x="6553200" y="2343150"/>
          <p14:tracePt t="29066" x="6559550" y="2343150"/>
          <p14:tracePt t="29089" x="6565900" y="2343150"/>
          <p14:tracePt t="29109" x="6572250" y="2343150"/>
          <p14:tracePt t="29123" x="6572250" y="2336800"/>
          <p14:tracePt t="29137" x="6578600" y="2330450"/>
          <p14:tracePt t="29157" x="6578600" y="2324100"/>
          <p14:tracePt t="29192" x="6578600" y="2317750"/>
          <p14:tracePt t="29212" x="6572250" y="2317750"/>
          <p14:tracePt t="29226" x="6565900" y="2317750"/>
          <p14:tracePt t="29233" x="6559550" y="2317750"/>
          <p14:tracePt t="29240" x="6546850" y="2317750"/>
          <p14:tracePt t="29250" x="6534150" y="2317750"/>
          <p14:tracePt t="29267" x="6483350" y="2317750"/>
          <p14:tracePt t="29283" x="6432550" y="2317750"/>
          <p14:tracePt t="29300" x="6369050" y="2317750"/>
          <p14:tracePt t="29316" x="6235700" y="2349500"/>
          <p14:tracePt t="29333" x="6172200" y="2368550"/>
          <p14:tracePt t="29350" x="6115050" y="2374900"/>
          <p14:tracePt t="29366" x="6083300" y="2387600"/>
          <p14:tracePt t="29383" x="6070600" y="2387600"/>
          <p14:tracePt t="29400" x="6057900" y="2387600"/>
          <p14:tracePt t="29416" x="6051550" y="2387600"/>
          <p14:tracePt t="29433" x="6038850" y="2387600"/>
          <p14:tracePt t="29681" x="6000750" y="2393950"/>
          <p14:tracePt t="29687" x="5949950" y="2393950"/>
          <p14:tracePt t="29700" x="5854700" y="2393950"/>
          <p14:tracePt t="29716" x="5778500" y="2374900"/>
          <p14:tracePt t="29733" x="5740400" y="2355850"/>
          <p14:tracePt t="29750" x="5689600" y="2311400"/>
          <p14:tracePt t="29766" x="5581650" y="2184400"/>
          <p14:tracePt t="29783" x="5467350" y="1993900"/>
          <p14:tracePt t="29800" x="5410200" y="1822450"/>
          <p14:tracePt t="29816" x="5384800" y="1746250"/>
          <p14:tracePt t="29833" x="5359400" y="1606550"/>
          <p14:tracePt t="29850" x="5353050" y="1574800"/>
          <p14:tracePt t="29866" x="5340350" y="1530350"/>
          <p14:tracePt t="29883" x="5340350" y="1479550"/>
          <p14:tracePt t="29900" x="5334000" y="1409700"/>
          <p14:tracePt t="29916" x="5327650" y="1377950"/>
          <p14:tracePt t="29933" x="5314950" y="1333500"/>
          <p14:tracePt t="29949" x="5302250" y="1257300"/>
          <p14:tracePt t="29966" x="5289550" y="1231900"/>
          <p14:tracePt t="29983" x="5270500" y="1181100"/>
          <p14:tracePt t="30251" x="5187950" y="1174750"/>
          <p14:tracePt t="30257" x="5092700" y="1162050"/>
          <p14:tracePt t="30266" x="4984750" y="1155700"/>
          <p14:tracePt t="30283" x="4819650" y="1123950"/>
          <p14:tracePt t="30300" x="4641850" y="1098550"/>
          <p14:tracePt t="30316" x="4552950" y="1098550"/>
          <p14:tracePt t="30334" x="4362450" y="1104900"/>
          <p14:tracePt t="30350" x="4222750" y="1136650"/>
          <p14:tracePt t="30366" x="4095750" y="1181100"/>
          <p14:tracePt t="30383" x="3968750" y="1244600"/>
          <p14:tracePt t="30400" x="3905250" y="1301750"/>
          <p14:tracePt t="30416" x="3822700" y="1384300"/>
          <p14:tracePt t="30433" x="3778250" y="1447800"/>
          <p14:tracePt t="30450" x="3740150" y="1524000"/>
          <p14:tracePt t="30466" x="3727450" y="1600200"/>
          <p14:tracePt t="30483" x="3721100" y="1695450"/>
          <p14:tracePt t="30500" x="3778250" y="1898650"/>
          <p14:tracePt t="30516" x="3879850" y="2076450"/>
          <p14:tracePt t="30533" x="4038600" y="2298700"/>
          <p14:tracePt t="30551" x="4165600" y="2425700"/>
          <p14:tracePt t="30567" x="4318000" y="2552700"/>
          <p14:tracePt t="30583" x="4406900" y="2609850"/>
          <p14:tracePt t="30600" x="4508500" y="2641600"/>
          <p14:tracePt t="30616" x="4641850" y="2647950"/>
          <p14:tracePt t="30633" x="4730750" y="2628900"/>
          <p14:tracePt t="30650" x="4845050" y="2578100"/>
          <p14:tracePt t="30666" x="4921250" y="2520950"/>
          <p14:tracePt t="30684" x="5029200" y="2381250"/>
          <p14:tracePt t="30699" x="5086350" y="2266950"/>
          <p14:tracePt t="30716" x="5124450" y="2146300"/>
          <p14:tracePt t="30733" x="5162550" y="1968500"/>
          <p14:tracePt t="30750" x="5162550" y="1866900"/>
          <p14:tracePt t="30767" x="5105400" y="1689100"/>
          <p14:tracePt t="30783" x="5003800" y="1543050"/>
          <p14:tracePt t="30800" x="4864100" y="1409700"/>
          <p14:tracePt t="30816" x="4546600" y="1231900"/>
          <p14:tracePt t="30834" x="4324350" y="1181100"/>
          <p14:tracePt t="30850" x="4013200" y="1231900"/>
          <p14:tracePt t="30867" x="3759200" y="1384300"/>
          <p14:tracePt t="30883" x="3511550" y="1631950"/>
          <p14:tracePt t="30899" x="3416300" y="1790700"/>
          <p14:tracePt t="30916" x="3359150" y="1917700"/>
          <p14:tracePt t="30933" x="3333750" y="2070100"/>
          <p14:tracePt t="30950" x="3340100" y="2159000"/>
          <p14:tracePt t="30966" x="3409950" y="2317750"/>
          <p14:tracePt t="30983" x="3530600" y="2432050"/>
          <p14:tracePt t="31000" x="3911600" y="2635250"/>
          <p14:tracePt t="31016" x="4178300" y="2692400"/>
          <p14:tracePt t="31033" x="4381500" y="2698750"/>
          <p14:tracePt t="31050" x="4552950" y="2673350"/>
          <p14:tracePt t="31066" x="4616450" y="2647950"/>
          <p14:tracePt t="31083" x="4667250" y="2616200"/>
          <p14:tracePt t="31100" x="4718050" y="2552700"/>
          <p14:tracePt t="31117" x="4794250" y="2343150"/>
          <p14:tracePt t="31133" x="4813300" y="2197100"/>
          <p14:tracePt t="31150" x="4819650" y="2076450"/>
          <p14:tracePt t="31166" x="4800600" y="1905000"/>
          <p14:tracePt t="31183" x="4768850" y="1746250"/>
          <p14:tracePt t="31200" x="4692650" y="1549400"/>
          <p14:tracePt t="31216" x="4610100" y="1447800"/>
          <p14:tracePt t="31233" x="4495800" y="1371600"/>
          <p14:tracePt t="31250" x="4260850" y="1333500"/>
          <p14:tracePt t="31266" x="4083050" y="1390650"/>
          <p14:tracePt t="31283" x="3784600" y="1631950"/>
          <p14:tracePt t="31300" x="3657600" y="1797050"/>
          <p14:tracePt t="31316" x="3581400" y="2000250"/>
          <p14:tracePt t="31334" x="3575050" y="2108200"/>
          <p14:tracePt t="31350" x="3594100" y="2228850"/>
          <p14:tracePt t="31366" x="3695700" y="2406650"/>
          <p14:tracePt t="31383" x="3797300" y="2520950"/>
          <p14:tracePt t="31400" x="3987800" y="2641600"/>
          <p14:tracePt t="31416" x="4127500" y="2673350"/>
          <p14:tracePt t="31434" x="4311650" y="2673350"/>
          <p14:tracePt t="31450" x="4406900" y="2654300"/>
          <p14:tracePt t="31467" x="4508500" y="2616200"/>
          <p14:tracePt t="31483" x="4629150" y="2552700"/>
          <p14:tracePt t="31500" x="4679950" y="2514600"/>
          <p14:tracePt t="31516" x="4730750" y="2457450"/>
          <p14:tracePt t="31533" x="4762500" y="2393950"/>
          <p14:tracePt t="31550" x="4813300" y="2241550"/>
          <p14:tracePt t="31566" x="4832350" y="2152650"/>
          <p14:tracePt t="31583" x="4832350" y="2076450"/>
          <p14:tracePt t="31600" x="4806950" y="1936750"/>
          <p14:tracePt t="31616" x="4737100" y="1822450"/>
          <p14:tracePt t="31633" x="4521200" y="1663700"/>
          <p14:tracePt t="31650" x="4260850" y="1593850"/>
          <p14:tracePt t="31666" x="3962400" y="1587500"/>
          <p14:tracePt t="31683" x="3549650" y="1727200"/>
          <p14:tracePt t="31700" x="3371850" y="1866900"/>
          <p14:tracePt t="31716" x="3187700" y="2089150"/>
          <p14:tracePt t="31733" x="3117850" y="2216150"/>
          <p14:tracePt t="31751" x="3073400" y="2355850"/>
          <p14:tracePt t="31767" x="3067050" y="2413000"/>
          <p14:tracePt t="31783" x="3067050" y="2457450"/>
          <p14:tracePt t="31799" x="3092450" y="2514600"/>
          <p14:tracePt t="31816" x="3155950" y="2559050"/>
          <p14:tracePt t="31833" x="3194050" y="2584450"/>
          <p14:tracePt t="32198" x="2997200" y="2641600"/>
          <p14:tracePt t="32203" x="2762250" y="2698750"/>
          <p14:tracePt t="32216" x="2495550" y="2736850"/>
          <p14:tracePt t="32233" x="1727200" y="2755900"/>
          <p14:tracePt t="32250" x="1225550" y="2743200"/>
          <p14:tracePt t="32266" x="463550" y="2603500"/>
          <p14:tracePt t="32283" x="25400" y="2495550"/>
          <p14:tracePt t="32300" x="0" y="2400300"/>
          <p14:tracePt t="32316" x="0" y="2381250"/>
        </p14:tracePtLst>
      </p14:laserTrace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B63CA-B070-42FA-9A2B-82D79808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340" y="3825617"/>
            <a:ext cx="10800874" cy="537164"/>
          </a:xfrm>
        </p:spPr>
        <p:txBody>
          <a:bodyPr/>
          <a:lstStyle/>
          <a:p>
            <a:r>
              <a:rPr lang="fr-FR" sz="3200" b="1" dirty="0"/>
              <a:t>Conclusion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E072FF-83E1-4333-B6DA-5EE7083414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/>
              <a:t>Que retenir de tout cela ?</a:t>
            </a:r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4384F5E5-B73B-6F28-698C-47B90B483008}"/>
              </a:ext>
            </a:extLst>
          </p:cNvPr>
          <p:cNvSpPr txBox="1">
            <a:spLocks/>
          </p:cNvSpPr>
          <p:nvPr/>
        </p:nvSpPr>
        <p:spPr>
          <a:xfrm>
            <a:off x="11639226" y="6366401"/>
            <a:ext cx="552774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22</a:t>
            </a:r>
            <a:endParaRPr lang="fr-F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67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3"/>
    </mc:Choice>
    <mc:Fallback>
      <p:transition spd="slow" advTm="7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D463309-CD74-1CAF-607A-4DB63E806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err="1">
                <a:latin typeface="Arial Rounded MT Bold" panose="020F0704030504030204" pitchFamily="34" charset="0"/>
              </a:rPr>
              <a:t>Take</a:t>
            </a:r>
            <a:r>
              <a:rPr lang="fr-FR" sz="2800" dirty="0">
                <a:latin typeface="Arial Rounded MT Bold" panose="020F0704030504030204" pitchFamily="34" charset="0"/>
              </a:rPr>
              <a:t> Home Message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2D0D58F-FC1D-77FE-7D83-7F8789640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32" y="685839"/>
            <a:ext cx="4726631" cy="61552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CB609D-3FDD-EBE6-424F-F259E3C736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6250" y="732228"/>
            <a:ext cx="6540863" cy="2636166"/>
          </a:xfrm>
          <a:prstGeom prst="rect">
            <a:avLst/>
          </a:prstGeom>
        </p:spPr>
      </p:pic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5E313AC0-B109-29D5-D68F-89983A2D7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6251" y="3657600"/>
            <a:ext cx="6454472" cy="304800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L’inflammation de type 2 est </a:t>
            </a: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complexe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avec intervention de nombreux types cellulaires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Au carrefour de </a:t>
            </a: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nombreuses pathologies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Meilleure compréhension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des mécanismes physiopathologiques avec identification de cibles moléculaires (IgE, IL-4/IL-13 et IL-5)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L’inflammation de type 2 est </a:t>
            </a:r>
            <a:r>
              <a:rPr lang="fr-FR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variable</a:t>
            </a:r>
            <a:endParaRPr lang="fr-F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numéro de diapositive 2">
            <a:extLst>
              <a:ext uri="{FF2B5EF4-FFF2-40B4-BE49-F238E27FC236}">
                <a16:creationId xmlns:a16="http://schemas.microsoft.com/office/drawing/2014/main" id="{4384F5E5-B73B-6F28-698C-47B90B483008}"/>
              </a:ext>
            </a:extLst>
          </p:cNvPr>
          <p:cNvSpPr txBox="1">
            <a:spLocks/>
          </p:cNvSpPr>
          <p:nvPr/>
        </p:nvSpPr>
        <p:spPr>
          <a:xfrm>
            <a:off x="11639226" y="6366401"/>
            <a:ext cx="552774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23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736"/>
    </mc:Choice>
    <mc:Fallback>
      <p:transition spd="slow" advTm="85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29" x="2749550" y="1752600"/>
          <p14:tracePt t="3017" x="2749550" y="1739900"/>
          <p14:tracePt t="3031" x="2749550" y="1733550"/>
          <p14:tracePt t="3051" x="2749550" y="1727200"/>
          <p14:tracePt t="3058" x="2749550" y="1720850"/>
          <p14:tracePt t="3072" x="2749550" y="1714500"/>
          <p14:tracePt t="3086" x="2749550" y="1708150"/>
          <p14:tracePt t="3106" x="2749550" y="1701800"/>
          <p14:tracePt t="3113" x="2749550" y="1695450"/>
          <p14:tracePt t="3127" x="2749550" y="1689100"/>
          <p14:tracePt t="3144" x="2749550" y="1676400"/>
          <p14:tracePt t="3161" x="2755900" y="1657350"/>
          <p14:tracePt t="3177" x="2762250" y="1651000"/>
          <p14:tracePt t="3194" x="2762250" y="1644650"/>
          <p14:tracePt t="3210" x="2768600" y="1638300"/>
          <p14:tracePt t="3227" x="2774950" y="1631950"/>
          <p14:tracePt t="3244" x="2794000" y="1619250"/>
          <p14:tracePt t="3260" x="2813050" y="1600200"/>
          <p14:tracePt t="3277" x="2838450" y="1581150"/>
          <p14:tracePt t="3294" x="2876550" y="1562100"/>
          <p14:tracePt t="3310" x="2889250" y="1549400"/>
          <p14:tracePt t="3327" x="2895600" y="1543050"/>
          <p14:tracePt t="3344" x="2908300" y="1536700"/>
          <p14:tracePt t="3361" x="2933700" y="1524000"/>
          <p14:tracePt t="3377" x="2965450" y="1517650"/>
          <p14:tracePt t="3394" x="3009900" y="1511300"/>
          <p14:tracePt t="3410" x="3073400" y="1504950"/>
          <p14:tracePt t="3427" x="3111500" y="1504950"/>
          <p14:tracePt t="3444" x="3175000" y="1511300"/>
          <p14:tracePt t="3460" x="3213100" y="1524000"/>
          <p14:tracePt t="3477" x="3282950" y="1543050"/>
          <p14:tracePt t="3494" x="3321050" y="1555750"/>
          <p14:tracePt t="3510" x="3359150" y="1568450"/>
          <p14:tracePt t="3527" x="3384550" y="1574800"/>
          <p14:tracePt t="3544" x="3397250" y="1581150"/>
          <p14:tracePt t="3560" x="3409950" y="1587500"/>
          <p14:tracePt t="3577" x="3416300" y="1587500"/>
          <p14:tracePt t="3594" x="3435350" y="1593850"/>
          <p14:tracePt t="3611" x="3467100" y="1612900"/>
          <p14:tracePt t="3628" x="3517900" y="1638300"/>
          <p14:tracePt t="3644" x="3587750" y="1670050"/>
          <p14:tracePt t="3661" x="3613150" y="1689100"/>
          <p14:tracePt t="3677" x="3625850" y="1689100"/>
          <p14:tracePt t="3694" x="3632200" y="1695450"/>
          <p14:tracePt t="3711" x="3644900" y="1695450"/>
          <p14:tracePt t="3727" x="3644900" y="1701800"/>
          <p14:tracePt t="3761" x="3651250" y="1701800"/>
          <p14:tracePt t="3787" x="3657600" y="1701800"/>
          <p14:tracePt t="3842" x="3657600" y="1708150"/>
          <p14:tracePt t="3848" x="3663950" y="1708150"/>
          <p14:tracePt t="3861" x="3670300" y="1708150"/>
          <p14:tracePt t="3877" x="3727450" y="1720850"/>
          <p14:tracePt t="3894" x="3797300" y="1739900"/>
          <p14:tracePt t="3911" x="3886200" y="1765300"/>
          <p14:tracePt t="3927" x="3930650" y="1778000"/>
          <p14:tracePt t="3944" x="3962400" y="1790700"/>
          <p14:tracePt t="3945" x="3975100" y="1797050"/>
          <p14:tracePt t="3960" x="4013200" y="1809750"/>
          <p14:tracePt t="3977" x="4064000" y="1828800"/>
          <p14:tracePt t="3994" x="4171950" y="1873250"/>
          <p14:tracePt t="4010" x="4235450" y="1898650"/>
          <p14:tracePt t="4027" x="4298950" y="1930400"/>
          <p14:tracePt t="4044" x="4324350" y="1943100"/>
          <p14:tracePt t="4061" x="4349750" y="1949450"/>
          <p14:tracePt t="4077" x="4400550" y="1968500"/>
          <p14:tracePt t="4094" x="4438650" y="1981200"/>
          <p14:tracePt t="4110" x="4514850" y="2012950"/>
          <p14:tracePt t="4127" x="4584700" y="2044700"/>
          <p14:tracePt t="4144" x="4705350" y="2114550"/>
          <p14:tracePt t="4161" x="4762500" y="2152650"/>
          <p14:tracePt t="4177" x="4819650" y="2190750"/>
          <p14:tracePt t="4194" x="4876800" y="2241550"/>
          <p14:tracePt t="4211" x="4908550" y="2273300"/>
          <p14:tracePt t="4227" x="4953000" y="2317750"/>
          <p14:tracePt t="4244" x="4984750" y="2355850"/>
          <p14:tracePt t="4261" x="5010150" y="2406650"/>
          <p14:tracePt t="4543" x="5010150" y="2444750"/>
          <p14:tracePt t="4549" x="5010150" y="2476500"/>
          <p14:tracePt t="4560" x="5003800" y="2514600"/>
          <p14:tracePt t="4577" x="4984750" y="2597150"/>
          <p14:tracePt t="4594" x="4978400" y="2628900"/>
          <p14:tracePt t="4610" x="4972050" y="2641600"/>
          <p14:tracePt t="4627" x="4959350" y="2673350"/>
          <p14:tracePt t="4644" x="4946650" y="2698750"/>
          <p14:tracePt t="4660" x="4921250" y="2730500"/>
          <p14:tracePt t="4677" x="4895850" y="2755900"/>
          <p14:tracePt t="4694" x="4857750" y="2794000"/>
          <p14:tracePt t="4710" x="4838700" y="2813050"/>
          <p14:tracePt t="4727" x="4819650" y="2819400"/>
          <p14:tracePt t="4744" x="4749800" y="2838450"/>
          <p14:tracePt t="4760" x="4654550" y="2857500"/>
          <p14:tracePt t="4777" x="4483100" y="2863850"/>
          <p14:tracePt t="4794" x="4387850" y="2863850"/>
          <p14:tracePt t="4810" x="4324350" y="2857500"/>
          <p14:tracePt t="4827" x="4241800" y="2844800"/>
          <p14:tracePt t="4844" x="4184650" y="2825750"/>
          <p14:tracePt t="4860" x="4057650" y="2774950"/>
          <p14:tracePt t="4877" x="3956050" y="2736850"/>
          <p14:tracePt t="4894" x="3822700" y="2679700"/>
          <p14:tracePt t="4910" x="3759200" y="2647950"/>
          <p14:tracePt t="4927" x="3689350" y="2609850"/>
          <p14:tracePt t="4944" x="3644900" y="2571750"/>
          <p14:tracePt t="4960" x="3606800" y="2546350"/>
          <p14:tracePt t="4977" x="3536950" y="2470150"/>
          <p14:tracePt t="4994" x="3492500" y="2413000"/>
          <p14:tracePt t="5011" x="3435350" y="2336800"/>
          <p14:tracePt t="5027" x="3409950" y="2305050"/>
          <p14:tracePt t="5044" x="3371850" y="2235200"/>
          <p14:tracePt t="5060" x="3352800" y="2190750"/>
          <p14:tracePt t="5077" x="3340100" y="2139950"/>
          <p14:tracePt t="5094" x="3321050" y="2070100"/>
          <p14:tracePt t="5110" x="3308350" y="2012950"/>
          <p14:tracePt t="5127" x="3308350" y="1955800"/>
          <p14:tracePt t="5144" x="3308350" y="1930400"/>
          <p14:tracePt t="5160" x="3308350" y="1905000"/>
          <p14:tracePt t="5177" x="3308350" y="1860550"/>
          <p14:tracePt t="5194" x="3308350" y="1822450"/>
          <p14:tracePt t="5210" x="3327400" y="1752600"/>
          <p14:tracePt t="5227" x="3333750" y="1708150"/>
          <p14:tracePt t="5244" x="3346450" y="1663700"/>
          <p14:tracePt t="5260" x="3352800" y="1644650"/>
          <p14:tracePt t="5277" x="3365500" y="1631950"/>
          <p14:tracePt t="5294" x="3384550" y="1587500"/>
          <p14:tracePt t="5310" x="3448050" y="1530350"/>
          <p14:tracePt t="5327" x="3594100" y="1428750"/>
          <p14:tracePt t="5344" x="3695700" y="1384300"/>
          <p14:tracePt t="5360" x="3784600" y="1352550"/>
          <p14:tracePt t="5377" x="3905250" y="1339850"/>
          <p14:tracePt t="5394" x="3987800" y="1339850"/>
          <p14:tracePt t="5410" x="4140200" y="1365250"/>
          <p14:tracePt t="5427" x="4273550" y="1397000"/>
          <p14:tracePt t="5444" x="4483100" y="1498600"/>
          <p14:tracePt t="5460" x="4629150" y="1593850"/>
          <p14:tracePt t="5477" x="4851400" y="1746250"/>
          <p14:tracePt t="5494" x="4991100" y="1860550"/>
          <p14:tracePt t="5510" x="5118100" y="1962150"/>
          <p14:tracePt t="5527" x="5251450" y="2063750"/>
          <p14:tracePt t="5544" x="5302250" y="2127250"/>
          <p14:tracePt t="5560" x="5353050" y="2216150"/>
          <p14:tracePt t="5577" x="5378450" y="2279650"/>
          <p14:tracePt t="5594" x="5403850" y="2374900"/>
          <p14:tracePt t="5610" x="5403850" y="2432050"/>
          <p14:tracePt t="5627" x="5403850" y="2508250"/>
          <p14:tracePt t="5644" x="5365750" y="2616200"/>
          <p14:tracePt t="5660" x="5314950" y="2679700"/>
          <p14:tracePt t="5677" x="5213350" y="2806700"/>
          <p14:tracePt t="5694" x="5124450" y="2882900"/>
          <p14:tracePt t="5711" x="4953000" y="2990850"/>
          <p14:tracePt t="5728" x="4826000" y="3048000"/>
          <p14:tracePt t="5744" x="4679950" y="3092450"/>
          <p14:tracePt t="5760" x="4406900" y="3124200"/>
          <p14:tracePt t="5777" x="4241800" y="3117850"/>
          <p14:tracePt t="5794" x="4032250" y="3073400"/>
          <p14:tracePt t="5810" x="3962400" y="3054350"/>
          <p14:tracePt t="5827" x="3924300" y="3041650"/>
          <p14:tracePt t="6076" x="3879850" y="3003550"/>
          <p14:tracePt t="6083" x="3803650" y="2946400"/>
          <p14:tracePt t="6094" x="3727450" y="2889250"/>
          <p14:tracePt t="6110" x="3587750" y="2743200"/>
          <p14:tracePt t="6127" x="3492500" y="2647950"/>
          <p14:tracePt t="6144" x="3359150" y="2495550"/>
          <p14:tracePt t="6160" x="3276600" y="2393950"/>
          <p14:tracePt t="6177" x="3200400" y="2317750"/>
          <p14:tracePt t="6194" x="3098800" y="2241550"/>
          <p14:tracePt t="6210" x="3041650" y="2216150"/>
          <p14:tracePt t="6228" x="2971800" y="2209800"/>
          <p14:tracePt t="6244" x="2825750" y="2241550"/>
          <p14:tracePt t="6261" x="2406650" y="2635250"/>
          <p14:tracePt t="6277" x="2101850" y="3079750"/>
          <p14:tracePt t="6294" x="1873250" y="3498850"/>
          <p14:tracePt t="6310" x="1682750" y="3987800"/>
          <p14:tracePt t="6327" x="1612900" y="4210050"/>
          <p14:tracePt t="6344" x="1562100" y="4425950"/>
          <p14:tracePt t="6360" x="1555750" y="4527550"/>
          <p14:tracePt t="6377" x="1562100" y="4603750"/>
          <p14:tracePt t="6394" x="1581150" y="4660900"/>
          <p14:tracePt t="6410" x="1593850" y="4699000"/>
          <p14:tracePt t="6427" x="1644650" y="4749800"/>
          <p14:tracePt t="6444" x="1708150" y="4794250"/>
          <p14:tracePt t="6460" x="1892300" y="4851400"/>
          <p14:tracePt t="6477" x="2165350" y="4870450"/>
          <p14:tracePt t="6494" x="2590800" y="4845050"/>
          <p14:tracePt t="6510" x="3155950" y="4749800"/>
          <p14:tracePt t="6528" x="3390900" y="4699000"/>
          <p14:tracePt t="6544" x="3644900" y="4629150"/>
          <p14:tracePt t="6560" x="3727450" y="4584700"/>
          <p14:tracePt t="6577" x="3822700" y="4508500"/>
          <p14:tracePt t="6594" x="3879850" y="4445000"/>
          <p14:tracePt t="6610" x="3930650" y="4362450"/>
          <p14:tracePt t="6627" x="4013200" y="4184650"/>
          <p14:tracePt t="6644" x="4064000" y="4070350"/>
          <p14:tracePt t="6660" x="4140200" y="3905250"/>
          <p14:tracePt t="6677" x="4178300" y="3822700"/>
          <p14:tracePt t="6694" x="4222750" y="3733800"/>
          <p14:tracePt t="6710" x="4248150" y="3676650"/>
          <p14:tracePt t="6728" x="4254500" y="3638550"/>
          <p14:tracePt t="6744" x="4260850" y="3581400"/>
          <p14:tracePt t="6760" x="4254500" y="3543300"/>
          <p14:tracePt t="6777" x="4191000" y="3467100"/>
          <p14:tracePt t="6794" x="4070350" y="3365500"/>
          <p14:tracePt t="6811" x="3683000" y="3092450"/>
          <p14:tracePt t="6827" x="3435350" y="2921000"/>
          <p14:tracePt t="6844" x="3270250" y="2832100"/>
          <p14:tracePt t="6860" x="3073400" y="2762250"/>
          <p14:tracePt t="6877" x="2959100" y="2743200"/>
          <p14:tracePt t="6894" x="2794000" y="2755900"/>
          <p14:tracePt t="6910" x="2705100" y="2800350"/>
          <p14:tracePt t="6928" x="2616200" y="2870200"/>
          <p14:tracePt t="6930" x="2571750" y="2908300"/>
          <p14:tracePt t="6944" x="2482850" y="2997200"/>
          <p14:tracePt t="6960" x="2413000" y="3079750"/>
          <p14:tracePt t="6977" x="2336800" y="3194050"/>
          <p14:tracePt t="6994" x="2298700" y="3276600"/>
          <p14:tracePt t="7010" x="2260600" y="3397250"/>
          <p14:tracePt t="7027" x="2247900" y="3511550"/>
          <p14:tracePt t="7044" x="2247900" y="3638550"/>
          <p14:tracePt t="7060" x="2292350" y="3860800"/>
          <p14:tracePt t="7077" x="2355850" y="4013200"/>
          <p14:tracePt t="7094" x="2463800" y="4197350"/>
          <p14:tracePt t="7110" x="2533650" y="4286250"/>
          <p14:tracePt t="7127" x="2622550" y="4375150"/>
          <p14:tracePt t="7144" x="2774950" y="4508500"/>
          <p14:tracePt t="7160" x="2889250" y="4584700"/>
          <p14:tracePt t="7177" x="3073400" y="4679950"/>
          <p14:tracePt t="7194" x="3162300" y="4718050"/>
          <p14:tracePt t="7211" x="3276600" y="4737100"/>
          <p14:tracePt t="7227" x="3365500" y="4749800"/>
          <p14:tracePt t="7244" x="3467100" y="4749800"/>
          <p14:tracePt t="7260" x="3517900" y="4749800"/>
          <p14:tracePt t="7277" x="3581400" y="4749800"/>
          <p14:tracePt t="7294" x="3613150" y="4749800"/>
          <p14:tracePt t="7602" x="3613150" y="4743450"/>
          <p14:tracePt t="7608" x="3613150" y="4730750"/>
          <p14:tracePt t="7615" x="3613150" y="4711700"/>
          <p14:tracePt t="7627" x="3613150" y="4705350"/>
          <p14:tracePt t="7643" x="3613150" y="4654550"/>
          <p14:tracePt t="7660" x="3613150" y="4603750"/>
          <p14:tracePt t="7677" x="3613150" y="4552950"/>
          <p14:tracePt t="7694" x="3638550" y="4489450"/>
          <p14:tracePt t="7710" x="3683000" y="4394200"/>
          <p14:tracePt t="7727" x="3752850" y="4260850"/>
          <p14:tracePt t="7744" x="3803650" y="4203700"/>
          <p14:tracePt t="7760" x="3860800" y="4133850"/>
          <p14:tracePt t="7777" x="3898900" y="4102100"/>
          <p14:tracePt t="7794" x="3968750" y="4051300"/>
          <p14:tracePt t="7810" x="4013200" y="4019550"/>
          <p14:tracePt t="7827" x="4064000" y="3994150"/>
          <p14:tracePt t="7844" x="4159250" y="3943350"/>
          <p14:tracePt t="7860" x="4216400" y="3917950"/>
          <p14:tracePt t="7877" x="4292600" y="3886200"/>
          <p14:tracePt t="7894" x="4324350" y="3873500"/>
          <p14:tracePt t="7911" x="4387850" y="3841750"/>
          <p14:tracePt t="7928" x="4425950" y="3822700"/>
          <p14:tracePt t="7944" x="4470400" y="3797300"/>
          <p14:tracePt t="7945" x="4502150" y="3784600"/>
          <p14:tracePt t="7960" x="4533900" y="3765550"/>
          <p14:tracePt t="7977" x="4552950" y="3752850"/>
          <p14:tracePt t="7994" x="4572000" y="3746500"/>
          <p14:tracePt t="8010" x="4578350" y="3740150"/>
          <p14:tracePt t="8027" x="4584700" y="3740150"/>
          <p14:tracePt t="8338" x="4597400" y="3740150"/>
          <p14:tracePt t="8344" x="4622800" y="3746500"/>
          <p14:tracePt t="8351" x="4673600" y="3765550"/>
          <p14:tracePt t="8360" x="4718050" y="3790950"/>
          <p14:tracePt t="8377" x="4800600" y="3854450"/>
          <p14:tracePt t="8393" x="4876800" y="3917950"/>
          <p14:tracePt t="8410" x="4902200" y="3943350"/>
          <p14:tracePt t="8427" x="4921250" y="3975100"/>
          <p14:tracePt t="8444" x="4927600" y="3981450"/>
          <p14:tracePt t="8460" x="4940300" y="4006850"/>
          <p14:tracePt t="8477" x="4946650" y="4019550"/>
          <p14:tracePt t="8494" x="4946650" y="4044950"/>
          <p14:tracePt t="8510" x="4946650" y="4070350"/>
          <p14:tracePt t="8527" x="4946650" y="4095750"/>
          <p14:tracePt t="8544" x="4940300" y="4133850"/>
          <p14:tracePt t="8560" x="4921250" y="4184650"/>
          <p14:tracePt t="8577" x="4851400" y="4292600"/>
          <p14:tracePt t="8594" x="4787900" y="4368800"/>
          <p14:tracePt t="8610" x="4724400" y="4438650"/>
          <p14:tracePt t="8627" x="4610100" y="4540250"/>
          <p14:tracePt t="8644" x="4533900" y="4616450"/>
          <p14:tracePt t="8660" x="4400550" y="4737100"/>
          <p14:tracePt t="8677" x="4305300" y="4806950"/>
          <p14:tracePt t="8694" x="4222750" y="4864100"/>
          <p14:tracePt t="8710" x="4140200" y="4927600"/>
          <p14:tracePt t="8727" x="4121150" y="4940300"/>
          <p14:tracePt t="8744" x="4089400" y="4959350"/>
          <p14:tracePt t="8760" x="4057650" y="4984750"/>
          <p14:tracePt t="8777" x="3968750" y="5029200"/>
          <p14:tracePt t="8794" x="3905250" y="5073650"/>
          <p14:tracePt t="8810" x="3867150" y="5099050"/>
          <p14:tracePt t="8827" x="3841750" y="5111750"/>
          <p14:tracePt t="8844" x="3835400" y="5111750"/>
          <p14:tracePt t="8860" x="3810000" y="5124450"/>
          <p14:tracePt t="8877" x="3778250" y="5143500"/>
          <p14:tracePt t="8894" x="3714750" y="5168900"/>
          <p14:tracePt t="8910" x="3663950" y="5194300"/>
          <p14:tracePt t="8927" x="3638550" y="5207000"/>
          <p14:tracePt t="8944" x="3619500" y="5213350"/>
          <p14:tracePt t="8960" x="3600450" y="5226050"/>
          <p14:tracePt t="8977" x="3568700" y="5232400"/>
          <p14:tracePt t="8993" x="3549650" y="5245100"/>
          <p14:tracePt t="9010" x="3486150" y="5270500"/>
          <p14:tracePt t="9027" x="3448050" y="5283200"/>
          <p14:tracePt t="9045" x="3409950" y="5289550"/>
          <p14:tracePt t="9060" x="3371850" y="5302250"/>
          <p14:tracePt t="9077" x="3352800" y="5308600"/>
          <p14:tracePt t="9093" x="3333750" y="5308600"/>
          <p14:tracePt t="9110" x="3321050" y="5308600"/>
          <p14:tracePt t="9127" x="3302000" y="5308600"/>
          <p14:tracePt t="9144" x="3289300" y="5302250"/>
          <p14:tracePt t="9160" x="3276600" y="5295900"/>
          <p14:tracePt t="9177" x="3263900" y="5276850"/>
          <p14:tracePt t="9194" x="3257550" y="5270500"/>
          <p14:tracePt t="9210" x="3244850" y="5251450"/>
          <p14:tracePt t="9227" x="3238500" y="5232400"/>
          <p14:tracePt t="9244" x="3232150" y="5219700"/>
          <p14:tracePt t="9261" x="3232150" y="5181600"/>
          <p14:tracePt t="9277" x="3225800" y="5149850"/>
          <p14:tracePt t="9293" x="3225800" y="5099050"/>
          <p14:tracePt t="9310" x="3232150" y="5041900"/>
          <p14:tracePt t="9327" x="3257550" y="4927600"/>
          <p14:tracePt t="9344" x="3308350" y="4826000"/>
          <p14:tracePt t="9361" x="3359150" y="4743450"/>
          <p14:tracePt t="9377" x="3422650" y="4654550"/>
          <p14:tracePt t="9393" x="3454400" y="4622800"/>
          <p14:tracePt t="9410" x="3479800" y="4597400"/>
          <p14:tracePt t="9427" x="3486150" y="4591050"/>
          <p14:tracePt t="9444" x="3492500" y="4578350"/>
          <p14:tracePt t="9461" x="3492500" y="4572000"/>
          <p14:tracePt t="9477" x="3498850" y="4565650"/>
          <p14:tracePt t="9494" x="3511550" y="4552950"/>
          <p14:tracePt t="9511" x="3524250" y="4540250"/>
          <p14:tracePt t="9527" x="3530600" y="4527550"/>
          <p14:tracePt t="9544" x="3536950" y="4514850"/>
          <p14:tracePt t="9561" x="3568700" y="4483100"/>
          <p14:tracePt t="9577" x="3594100" y="4445000"/>
          <p14:tracePt t="9594" x="3619500" y="4413250"/>
          <p14:tracePt t="9610" x="3644900" y="4381500"/>
          <p14:tracePt t="9627" x="3651250" y="4368800"/>
          <p14:tracePt t="9644" x="3657600" y="4356100"/>
          <p14:tracePt t="9661" x="3663950" y="4343400"/>
          <p14:tracePt t="9678" x="3676650" y="4260850"/>
          <p14:tracePt t="9694" x="3689350" y="4171950"/>
          <p14:tracePt t="9711" x="3689350" y="4127500"/>
          <p14:tracePt t="9727" x="3695700" y="4064000"/>
          <p14:tracePt t="9744" x="3702050" y="4013200"/>
          <p14:tracePt t="9760" x="3702050" y="3987800"/>
          <p14:tracePt t="9777" x="3702050" y="3975100"/>
          <p14:tracePt t="9794" x="3708400" y="3956050"/>
          <p14:tracePt t="9810" x="3708400" y="3949700"/>
          <p14:tracePt t="9827" x="3721100" y="3917950"/>
          <p14:tracePt t="9844" x="3740150" y="3879850"/>
          <p14:tracePt t="9860" x="3752850" y="3860800"/>
          <p14:tracePt t="9877" x="3784600" y="3803650"/>
          <p14:tracePt t="9893" x="3803650" y="3778250"/>
          <p14:tracePt t="9910" x="3816350" y="3765550"/>
          <p14:tracePt t="9927" x="3848100" y="3740150"/>
          <p14:tracePt t="9944" x="3867150" y="3727450"/>
          <p14:tracePt t="9945" x="3879850" y="3708400"/>
          <p14:tracePt t="9960" x="3924300" y="3689350"/>
          <p14:tracePt t="9977" x="3975100" y="3670300"/>
          <p14:tracePt t="9994" x="4044950" y="3651250"/>
          <p14:tracePt t="10010" x="4070350" y="3644900"/>
          <p14:tracePt t="10027" x="4095750" y="3644900"/>
          <p14:tracePt t="10043" x="4121150" y="3644900"/>
          <p14:tracePt t="10060" x="4127500" y="3644900"/>
          <p14:tracePt t="25879" x="4108450" y="3644900"/>
          <p14:tracePt t="25886" x="4070350" y="3644900"/>
          <p14:tracePt t="25893" x="4038600" y="3644900"/>
          <p14:tracePt t="25910" x="3924300" y="3651250"/>
          <p14:tracePt t="25927" x="3663950" y="3644900"/>
          <p14:tracePt t="25943" x="3359150" y="3625850"/>
          <p14:tracePt t="25960" x="2946400" y="3517900"/>
          <p14:tracePt t="25977" x="2768600" y="3454400"/>
          <p14:tracePt t="25994" x="2654300" y="3409950"/>
          <p14:tracePt t="26010" x="2565400" y="3365500"/>
          <p14:tracePt t="26027" x="2546350" y="3352800"/>
          <p14:tracePt t="26043" x="2540000" y="3346450"/>
          <p14:tracePt t="26060" x="2540000" y="3340100"/>
          <p14:tracePt t="26093" x="2540000" y="3333750"/>
          <p14:tracePt t="26110" x="2540000" y="3327400"/>
          <p14:tracePt t="26139" x="2540000" y="3321050"/>
          <p14:tracePt t="26153" x="2533650" y="3321050"/>
          <p14:tracePt t="26167" x="2527300" y="3321050"/>
          <p14:tracePt t="26182" x="2514600" y="3314700"/>
          <p14:tracePt t="26194" x="2489200" y="3302000"/>
          <p14:tracePt t="26210" x="2438400" y="3302000"/>
          <p14:tracePt t="26227" x="2406650" y="3302000"/>
          <p14:tracePt t="26243" x="2368550" y="3302000"/>
          <p14:tracePt t="26260" x="2362200" y="3308350"/>
          <p14:tracePt t="26277" x="2355850" y="3314700"/>
          <p14:tracePt t="26293" x="2349500" y="3327400"/>
          <p14:tracePt t="26310" x="2349500" y="3390900"/>
          <p14:tracePt t="26327" x="2349500" y="3505200"/>
          <p14:tracePt t="26343" x="2368550" y="3600450"/>
          <p14:tracePt t="26360" x="2406650" y="3702050"/>
          <p14:tracePt t="26377" x="2425700" y="3746500"/>
          <p14:tracePt t="26394" x="2482850" y="3797300"/>
          <p14:tracePt t="26410" x="2546350" y="3835400"/>
          <p14:tracePt t="26427" x="2679700" y="3867150"/>
          <p14:tracePt t="26443" x="2774950" y="3873500"/>
          <p14:tracePt t="26460" x="2851150" y="3873500"/>
          <p14:tracePt t="26477" x="2927350" y="3854450"/>
          <p14:tracePt t="26493" x="2971800" y="3841750"/>
          <p14:tracePt t="26510" x="3009900" y="3829050"/>
          <p14:tracePt t="26511" x="3022600" y="3822700"/>
          <p14:tracePt t="26527" x="3041650" y="3803650"/>
          <p14:tracePt t="26543" x="3060700" y="3784600"/>
          <p14:tracePt t="26560" x="3073400" y="3740150"/>
          <p14:tracePt t="26577" x="3067050" y="3676650"/>
          <p14:tracePt t="26593" x="2952750" y="3524250"/>
          <p14:tracePt t="26610" x="2857500" y="3448050"/>
          <p14:tracePt t="26627" x="2762250" y="3390900"/>
          <p14:tracePt t="26643" x="2730500" y="3378200"/>
          <p14:tracePt t="26660" x="2711450" y="3365500"/>
          <p14:tracePt t="26678" x="2667000" y="3365500"/>
          <p14:tracePt t="26694" x="2641600" y="3365500"/>
          <p14:tracePt t="26710" x="2616200" y="3365500"/>
          <p14:tracePt t="26727" x="2597150" y="3371850"/>
          <p14:tracePt t="26744" x="2584450" y="3384550"/>
          <p14:tracePt t="26760" x="2584450" y="3390900"/>
          <p14:tracePt t="26777" x="2578100" y="3397250"/>
          <p14:tracePt t="26810" x="2578100" y="3403600"/>
          <p14:tracePt t="26827" x="2584450" y="3403600"/>
          <p14:tracePt t="26843" x="2590800" y="3403600"/>
          <p14:tracePt t="26860" x="2609850" y="3403600"/>
          <p14:tracePt t="26877" x="2635250" y="3403600"/>
          <p14:tracePt t="26894" x="2673350" y="3384550"/>
          <p14:tracePt t="26910" x="2762250" y="3346450"/>
          <p14:tracePt t="26927" x="2844800" y="3308350"/>
          <p14:tracePt t="26943" x="3003550" y="3232150"/>
          <p14:tracePt t="26960" x="3086100" y="3194050"/>
          <p14:tracePt t="26977" x="3162300" y="3168650"/>
          <p14:tracePt t="26993" x="3251200" y="3149600"/>
          <p14:tracePt t="27010" x="3295650" y="3149600"/>
          <p14:tracePt t="27026" x="3352800" y="3162300"/>
          <p14:tracePt t="27043" x="3378200" y="3181350"/>
          <p14:tracePt t="27060" x="3460750" y="3263900"/>
          <p14:tracePt t="27077" x="3524250" y="3359150"/>
          <p14:tracePt t="27093" x="3562350" y="3435350"/>
          <p14:tracePt t="27110" x="3581400" y="3517900"/>
          <p14:tracePt t="27127" x="3587750" y="3562350"/>
          <p14:tracePt t="27143" x="3581400" y="3651250"/>
          <p14:tracePt t="27160" x="3562350" y="3721100"/>
          <p14:tracePt t="27177" x="3492500" y="3829050"/>
          <p14:tracePt t="27194" x="3429000" y="3892550"/>
          <p14:tracePt t="27210" x="3333750" y="3943350"/>
          <p14:tracePt t="27227" x="3187700" y="4000500"/>
          <p14:tracePt t="27243" x="3105150" y="4013200"/>
          <p14:tracePt t="27260" x="3009900" y="4006850"/>
          <p14:tracePt t="27277" x="2921000" y="3975100"/>
          <p14:tracePt t="27293" x="2806700" y="3879850"/>
          <p14:tracePt t="27310" x="2762250" y="3816350"/>
          <p14:tracePt t="27326" x="2730500" y="3752850"/>
          <p14:tracePt t="27343" x="2711450" y="3657600"/>
          <p14:tracePt t="27360" x="2705100" y="3587750"/>
          <p14:tracePt t="27377" x="2730500" y="3486150"/>
          <p14:tracePt t="27393" x="2768600" y="3422650"/>
          <p14:tracePt t="27410" x="2863850" y="3321050"/>
          <p14:tracePt t="27426" x="2952750" y="3263900"/>
          <p14:tracePt t="27443" x="3035300" y="3225800"/>
          <p14:tracePt t="27460" x="3168650" y="3206750"/>
          <p14:tracePt t="27477" x="3251200" y="3213100"/>
          <p14:tracePt t="27494" x="3327400" y="3257550"/>
          <p14:tracePt t="27510" x="3371850" y="3289300"/>
          <p14:tracePt t="27527" x="3403600" y="3333750"/>
          <p14:tracePt t="27543" x="3460750" y="3448050"/>
          <p14:tracePt t="27560" x="3473450" y="3524250"/>
          <p14:tracePt t="27576" x="3479800" y="3619500"/>
          <p14:tracePt t="27593" x="3454400" y="3689350"/>
          <p14:tracePt t="27610" x="3409950" y="3759200"/>
          <p14:tracePt t="27626" x="3359150" y="3810000"/>
          <p14:tracePt t="27644" x="3289300" y="3835400"/>
          <p14:tracePt t="27660" x="3143250" y="3848100"/>
          <p14:tracePt t="27677" x="3073400" y="3848100"/>
          <p14:tracePt t="27693" x="3009900" y="3816350"/>
          <p14:tracePt t="27710" x="2990850" y="3803650"/>
          <p14:tracePt t="27727" x="2978150" y="3790950"/>
          <p14:tracePt t="27743" x="2971800" y="3778250"/>
          <p14:tracePt t="27760" x="2965450" y="3771900"/>
          <p14:tracePt t="27776" x="2959100" y="3752850"/>
          <p14:tracePt t="27793" x="2959100" y="3740150"/>
          <p14:tracePt t="27810" x="2959100" y="3695700"/>
          <p14:tracePt t="27827" x="2959100" y="3663950"/>
          <p14:tracePt t="27843" x="2965450" y="3657600"/>
          <p14:tracePt t="28112" x="2984500" y="3568700"/>
          <p14:tracePt t="28118" x="3022600" y="3479800"/>
          <p14:tracePt t="28126" x="3054350" y="3397250"/>
          <p14:tracePt t="28143" x="3124200" y="3263900"/>
          <p14:tracePt t="28160" x="3206750" y="3117850"/>
          <p14:tracePt t="28177" x="3263900" y="3048000"/>
          <p14:tracePt t="28194" x="3378200" y="2959100"/>
          <p14:tracePt t="28210" x="3498850" y="2901950"/>
          <p14:tracePt t="28227" x="3619500" y="2870200"/>
          <p14:tracePt t="28243" x="3810000" y="2857500"/>
          <p14:tracePt t="28260" x="3905250" y="2870200"/>
          <p14:tracePt t="28276" x="4013200" y="2921000"/>
          <p14:tracePt t="28293" x="4070350" y="2946400"/>
          <p14:tracePt t="28311" x="4171950" y="3009900"/>
          <p14:tracePt t="28327" x="4229100" y="3086100"/>
          <p14:tracePt t="28343" x="4286250" y="3213100"/>
          <p14:tracePt t="28360" x="4324350" y="3384550"/>
          <p14:tracePt t="28377" x="4330700" y="3479800"/>
          <p14:tracePt t="28393" x="4330700" y="3562350"/>
          <p14:tracePt t="28410" x="4305300" y="3663950"/>
          <p14:tracePt t="28427" x="4273550" y="3714750"/>
          <p14:tracePt t="28443" x="4216400" y="3765550"/>
          <p14:tracePt t="28460" x="4152900" y="3797300"/>
          <p14:tracePt t="28476" x="4013200" y="3816350"/>
          <p14:tracePt t="28493" x="3860800" y="3803650"/>
          <p14:tracePt t="28510" x="3733800" y="3771900"/>
          <p14:tracePt t="28526" x="3619500" y="3714750"/>
          <p14:tracePt t="28543" x="3587750" y="3689350"/>
          <p14:tracePt t="28560" x="3524250" y="3625850"/>
          <p14:tracePt t="28576" x="3486150" y="3581400"/>
          <p14:tracePt t="28593" x="3435350" y="3422650"/>
          <p14:tracePt t="28610" x="3429000" y="3327400"/>
          <p14:tracePt t="28627" x="3435350" y="3251200"/>
          <p14:tracePt t="28643" x="3486150" y="3149600"/>
          <p14:tracePt t="28660" x="3530600" y="3086100"/>
          <p14:tracePt t="28676" x="3606800" y="3003550"/>
          <p14:tracePt t="28693" x="3676650" y="2952750"/>
          <p14:tracePt t="28710" x="3816350" y="2908300"/>
          <p14:tracePt t="28727" x="3905250" y="2908300"/>
          <p14:tracePt t="28744" x="4006850" y="2927350"/>
          <p14:tracePt t="28760" x="4178300" y="3009900"/>
          <p14:tracePt t="28777" x="4254500" y="3073400"/>
          <p14:tracePt t="28793" x="4337050" y="3194050"/>
          <p14:tracePt t="28810" x="4368800" y="3295650"/>
          <p14:tracePt t="28827" x="4387850" y="3448050"/>
          <p14:tracePt t="28844" x="4387850" y="3562350"/>
          <p14:tracePt t="28860" x="4387850" y="3651250"/>
          <p14:tracePt t="28876" x="4337050" y="3771900"/>
          <p14:tracePt t="28893" x="4286250" y="3835400"/>
          <p14:tracePt t="28910" x="4197350" y="3892550"/>
          <p14:tracePt t="28927" x="4133850" y="3917950"/>
          <p14:tracePt t="28944" x="4013200" y="3924300"/>
          <p14:tracePt t="28960" x="3943350" y="3924300"/>
          <p14:tracePt t="28976" x="3892550" y="3911600"/>
          <p14:tracePt t="28993" x="3822700" y="3867150"/>
          <p14:tracePt t="29010" x="3784600" y="3829050"/>
          <p14:tracePt t="29027" x="3733800" y="3714750"/>
          <p14:tracePt t="29043" x="3714750" y="3638550"/>
          <p14:tracePt t="30058" x="3702050" y="3644900"/>
          <p14:tracePt t="30064" x="3689350" y="3670300"/>
          <p14:tracePt t="30077" x="3670300" y="3702050"/>
          <p14:tracePt t="30093" x="3613150" y="3790950"/>
          <p14:tracePt t="30110" x="3575050" y="3848100"/>
          <p14:tracePt t="30127" x="3511550" y="3937000"/>
          <p14:tracePt t="30143" x="3467100" y="3994150"/>
          <p14:tracePt t="30160" x="3403600" y="4070350"/>
          <p14:tracePt t="30177" x="3371850" y="4089400"/>
          <p14:tracePt t="30193" x="3346450" y="4108450"/>
          <p14:tracePt t="30210" x="3333750" y="4121150"/>
          <p14:tracePt t="30227" x="3327400" y="4127500"/>
          <p14:tracePt t="30243" x="3321050" y="4133850"/>
          <p14:tracePt t="30260" x="3314700" y="4133850"/>
          <p14:tracePt t="30326" x="3314700" y="4127500"/>
          <p14:tracePt t="30353" x="3314700" y="4121150"/>
          <p14:tracePt t="30367" x="3314700" y="4114800"/>
          <p14:tracePt t="30387" x="3321050" y="4114800"/>
          <p14:tracePt t="30401" x="3321050" y="4108450"/>
          <p14:tracePt t="30415" x="3327400" y="4102100"/>
          <p14:tracePt t="30422" x="3333750" y="4102100"/>
          <p14:tracePt t="30428" x="3340100" y="4095750"/>
          <p14:tracePt t="30443" x="3359150" y="4076700"/>
          <p14:tracePt t="30460" x="3384550" y="4057650"/>
          <p14:tracePt t="30476" x="3409950" y="4038600"/>
          <p14:tracePt t="30493" x="3422650" y="4019550"/>
          <p14:tracePt t="30510" x="3435350" y="4013200"/>
          <p14:tracePt t="30526" x="3441700" y="4006850"/>
          <p14:tracePt t="30543" x="3454400" y="4006850"/>
          <p14:tracePt t="30560" x="3454400" y="4000500"/>
          <p14:tracePt t="30577" x="3460750" y="3994150"/>
          <p14:tracePt t="30610" x="3460750" y="3987800"/>
          <p14:tracePt t="30635" x="3454400" y="3975100"/>
          <p14:tracePt t="30643" x="3441700" y="3975100"/>
          <p14:tracePt t="30660" x="3429000" y="3962400"/>
          <p14:tracePt t="30677" x="3359150" y="3917950"/>
          <p14:tracePt t="30693" x="3321050" y="3898900"/>
          <p14:tracePt t="30710" x="3289300" y="3879850"/>
          <p14:tracePt t="30726" x="3263900" y="3867150"/>
          <p14:tracePt t="30743" x="3225800" y="3860800"/>
          <p14:tracePt t="30760" x="3124200" y="3860800"/>
          <p14:tracePt t="30777" x="3028950" y="3860800"/>
          <p14:tracePt t="30793" x="2882900" y="3873500"/>
          <p14:tracePt t="30810" x="2819400" y="3892550"/>
          <p14:tracePt t="30827" x="2755900" y="3924300"/>
          <p14:tracePt t="30843" x="2717800" y="3943350"/>
          <p14:tracePt t="30860" x="2673350" y="3981450"/>
          <p14:tracePt t="30876" x="2609850" y="4057650"/>
          <p14:tracePt t="30893" x="2565400" y="4133850"/>
          <p14:tracePt t="30910" x="2520950" y="4229100"/>
          <p14:tracePt t="30927" x="2508250" y="4273550"/>
          <p14:tracePt t="30944" x="2489200" y="4324350"/>
          <p14:tracePt t="30960" x="2489200" y="4419600"/>
          <p14:tracePt t="30976" x="2489200" y="4483100"/>
          <p14:tracePt t="30993" x="2501900" y="4572000"/>
          <p14:tracePt t="31010" x="2514600" y="4610100"/>
          <p14:tracePt t="31027" x="2533650" y="4667250"/>
          <p14:tracePt t="31043" x="2552700" y="4692650"/>
          <p14:tracePt t="31060" x="2565400" y="4724400"/>
          <p14:tracePt t="31076" x="2597150" y="4768850"/>
          <p14:tracePt t="31093" x="2622550" y="4794250"/>
          <p14:tracePt t="31110" x="2660650" y="4838700"/>
          <p14:tracePt t="31127" x="2679700" y="4864100"/>
          <p14:tracePt t="31143" x="2698750" y="4883150"/>
          <p14:tracePt t="31160" x="2705100" y="4889500"/>
          <p14:tracePt t="31177" x="2711450" y="4895850"/>
          <p14:tracePt t="31194" x="2717800" y="4902200"/>
          <p14:tracePt t="31210" x="2717800" y="4908550"/>
          <p14:tracePt t="31227" x="2724150" y="4914900"/>
          <p14:tracePt t="31243" x="2724150" y="4921250"/>
          <p14:tracePt t="31260" x="2736850" y="4940300"/>
          <p14:tracePt t="31277" x="2736850" y="4946650"/>
          <p14:tracePt t="31293" x="2743200" y="4959350"/>
          <p14:tracePt t="31310" x="2743200" y="4965700"/>
          <p14:tracePt t="31327" x="2749550" y="4972050"/>
          <p14:tracePt t="31343" x="2749550" y="4978400"/>
          <p14:tracePt t="31360" x="2755900" y="4978400"/>
          <p14:tracePt t="31377" x="2755900" y="4997450"/>
          <p14:tracePt t="31393" x="2762250" y="5003800"/>
          <p14:tracePt t="31410" x="2762250" y="5016500"/>
          <p14:tracePt t="31426" x="2768600" y="5029200"/>
          <p14:tracePt t="31443" x="2768600" y="5035550"/>
          <p14:tracePt t="31460" x="2774950" y="5048250"/>
          <p14:tracePt t="31476" x="2781300" y="5054600"/>
          <p14:tracePt t="31510" x="2781300" y="5060950"/>
          <p14:tracePt t="31543" x="2787650" y="5060950"/>
          <p14:tracePt t="31556" x="2787650" y="5067300"/>
          <p14:tracePt t="31570" x="2794000" y="5067300"/>
          <p14:tracePt t="31577" x="2800350" y="5067300"/>
          <p14:tracePt t="31593" x="2813050" y="5073650"/>
          <p14:tracePt t="31610" x="2825750" y="5073650"/>
          <p14:tracePt t="31627" x="2844800" y="5073650"/>
          <p14:tracePt t="31643" x="2857500" y="5073650"/>
          <p14:tracePt t="31660" x="2870200" y="5073650"/>
          <p14:tracePt t="31676" x="2882900" y="5073650"/>
          <p14:tracePt t="31693" x="2908300" y="5073650"/>
          <p14:tracePt t="31710" x="2927350" y="5073650"/>
          <p14:tracePt t="31727" x="2946400" y="5067300"/>
          <p14:tracePt t="31743" x="2959100" y="5067300"/>
          <p14:tracePt t="31760" x="2971800" y="5060950"/>
          <p14:tracePt t="31776" x="2984500" y="5054600"/>
          <p14:tracePt t="31793" x="2990850" y="5054600"/>
          <p14:tracePt t="31810" x="3003550" y="5054600"/>
          <p14:tracePt t="31827" x="3022600" y="5048250"/>
          <p14:tracePt t="31843" x="3035300" y="5041900"/>
          <p14:tracePt t="31860" x="3054350" y="5035550"/>
          <p14:tracePt t="31893" x="3067050" y="5035550"/>
          <p14:tracePt t="31910" x="3079750" y="5029200"/>
          <p14:tracePt t="31927" x="3098800" y="5022850"/>
          <p14:tracePt t="31943" x="3111500" y="5010150"/>
          <p14:tracePt t="31960" x="3124200" y="5003800"/>
          <p14:tracePt t="31976" x="3143250" y="4997450"/>
          <p14:tracePt t="31993" x="3149600" y="4991100"/>
          <p14:tracePt t="32010" x="3162300" y="4984750"/>
          <p14:tracePt t="32026" x="3168650" y="4978400"/>
          <p14:tracePt t="32044" x="3175000" y="4972050"/>
          <p14:tracePt t="32060" x="3181350" y="4965700"/>
          <p14:tracePt t="32076" x="3187700" y="4959350"/>
          <p14:tracePt t="32093" x="3194050" y="4959350"/>
          <p14:tracePt t="32110" x="3194050" y="4946650"/>
          <p14:tracePt t="32126" x="3206750" y="4940300"/>
          <p14:tracePt t="32143" x="3213100" y="4933950"/>
          <p14:tracePt t="32160" x="3219450" y="4921250"/>
          <p14:tracePt t="32177" x="3225800" y="4908550"/>
          <p14:tracePt t="32193" x="3232150" y="4902200"/>
          <p14:tracePt t="32210" x="3244850" y="4883150"/>
          <p14:tracePt t="32226" x="3251200" y="4876800"/>
          <p14:tracePt t="32243" x="3263900" y="4851400"/>
          <p14:tracePt t="32260" x="3276600" y="4826000"/>
          <p14:tracePt t="32276" x="3289300" y="4806950"/>
          <p14:tracePt t="32293" x="3302000" y="4775200"/>
          <p14:tracePt t="32310" x="3314700" y="4762500"/>
          <p14:tracePt t="32326" x="3327400" y="4743450"/>
          <p14:tracePt t="32343" x="3333750" y="4730750"/>
          <p14:tracePt t="32360" x="3340100" y="4718050"/>
          <p14:tracePt t="32376" x="3359150" y="4699000"/>
          <p14:tracePt t="32393" x="3371850" y="4679950"/>
          <p14:tracePt t="32410" x="3390900" y="4667250"/>
          <p14:tracePt t="32427" x="3403600" y="4654550"/>
          <p14:tracePt t="32443" x="3409950" y="4648200"/>
          <p14:tracePt t="32460" x="3416300" y="4641850"/>
          <p14:tracePt t="32477" x="3441700" y="4622800"/>
          <p14:tracePt t="32493" x="3460750" y="4603750"/>
          <p14:tracePt t="32510" x="3479800" y="4591050"/>
          <p14:tracePt t="32526" x="3511550" y="4559300"/>
          <p14:tracePt t="32543" x="3536950" y="4546600"/>
          <p14:tracePt t="32560" x="3562350" y="4533900"/>
          <p14:tracePt t="32577" x="3575050" y="4521200"/>
          <p14:tracePt t="32594" x="3594100" y="4502150"/>
          <p14:tracePt t="32610" x="3600450" y="4489450"/>
          <p14:tracePt t="32626" x="3606800" y="4476750"/>
          <p14:tracePt t="32643" x="3619500" y="4445000"/>
          <p14:tracePt t="32660" x="3632200" y="4419600"/>
          <p14:tracePt t="32676" x="3632200" y="4387850"/>
          <p14:tracePt t="32693" x="3638550" y="4368800"/>
          <p14:tracePt t="32710" x="3638550" y="4343400"/>
          <p14:tracePt t="32726" x="3638550" y="4330700"/>
          <p14:tracePt t="32743" x="3638550" y="4305300"/>
          <p14:tracePt t="32760" x="3638550" y="4279900"/>
          <p14:tracePt t="32777" x="3638550" y="4267200"/>
          <p14:tracePt t="32793" x="3619500" y="4235450"/>
          <p14:tracePt t="32810" x="3606800" y="4216400"/>
          <p14:tracePt t="32827" x="3587750" y="4184650"/>
          <p14:tracePt t="32843" x="3536950" y="4140200"/>
          <p14:tracePt t="32860" x="3511550" y="4114800"/>
          <p14:tracePt t="32876" x="3473450" y="4083050"/>
          <p14:tracePt t="32893" x="3448050" y="4057650"/>
          <p14:tracePt t="32910" x="3409950" y="4038600"/>
          <p14:tracePt t="32926" x="3390900" y="4025900"/>
          <p14:tracePt t="32943" x="3359150" y="4006850"/>
          <p14:tracePt t="32960" x="3321050" y="3987800"/>
          <p14:tracePt t="32976" x="3295650" y="3975100"/>
          <p14:tracePt t="32993" x="3251200" y="3956050"/>
          <p14:tracePt t="33010" x="3225800" y="3943350"/>
          <p14:tracePt t="33026" x="3194050" y="3930650"/>
          <p14:tracePt t="33043" x="3181350" y="3924300"/>
          <p14:tracePt t="33060" x="3175000" y="3917950"/>
          <p14:tracePt t="33076" x="3143250" y="3905250"/>
          <p14:tracePt t="33093" x="3124200" y="3892550"/>
          <p14:tracePt t="33110" x="3098800" y="3886200"/>
          <p14:tracePt t="33126" x="3092450" y="3879850"/>
          <p14:tracePt t="33143" x="3079750" y="3879850"/>
          <p14:tracePt t="33160" x="3073400" y="3873500"/>
          <p14:tracePt t="33176" x="3067050" y="3873500"/>
          <p14:tracePt t="33193" x="3054350" y="3873500"/>
          <p14:tracePt t="33210" x="3048000" y="3873500"/>
          <p14:tracePt t="33227" x="3022600" y="3873500"/>
          <p14:tracePt t="33243" x="3003550" y="3873500"/>
          <p14:tracePt t="33260" x="2965450" y="3873500"/>
          <p14:tracePt t="33276" x="2952750" y="3873500"/>
          <p14:tracePt t="33293" x="2940050" y="3873500"/>
          <p14:tracePt t="33310" x="2927350" y="3873500"/>
          <p14:tracePt t="33326" x="2908300" y="3873500"/>
          <p14:tracePt t="33343" x="2876550" y="3879850"/>
          <p14:tracePt t="33360" x="2857500" y="3886200"/>
          <p14:tracePt t="33376" x="2825750" y="3892550"/>
          <p14:tracePt t="33393" x="2781300" y="3911600"/>
          <p14:tracePt t="33410" x="2768600" y="3911600"/>
          <p14:tracePt t="33426" x="2749550" y="3924300"/>
          <p14:tracePt t="33443" x="2730500" y="3930650"/>
          <p14:tracePt t="33460" x="2705100" y="3937000"/>
          <p14:tracePt t="33477" x="2686050" y="3949700"/>
          <p14:tracePt t="33493" x="2660650" y="3956050"/>
          <p14:tracePt t="33510" x="2635250" y="3975100"/>
          <p14:tracePt t="33526" x="2616200" y="3987800"/>
          <p14:tracePt t="33528" x="2609850" y="3994150"/>
          <p14:tracePt t="33543" x="2590800" y="4006850"/>
          <p14:tracePt t="33560" x="2578100" y="4019550"/>
          <p14:tracePt t="33576" x="2565400" y="4044950"/>
          <p14:tracePt t="33593" x="2559050" y="4057650"/>
          <p14:tracePt t="33611" x="2546350" y="4070350"/>
          <p14:tracePt t="33626" x="2533650" y="4089400"/>
          <p14:tracePt t="33643" x="2533650" y="4102100"/>
          <p14:tracePt t="33660" x="2527300" y="4121150"/>
          <p14:tracePt t="33676" x="2527300" y="4127500"/>
          <p14:tracePt t="33693" x="2520950" y="4140200"/>
          <p14:tracePt t="33710" x="2520950" y="4159250"/>
          <p14:tracePt t="33727" x="2520950" y="4165600"/>
          <p14:tracePt t="33743" x="2520950" y="4191000"/>
          <p14:tracePt t="33760" x="2520950" y="4210050"/>
          <p14:tracePt t="33776" x="2527300" y="4229100"/>
          <p14:tracePt t="33793" x="2533650" y="4248150"/>
          <p14:tracePt t="33810" x="2533650" y="4273550"/>
          <p14:tracePt t="33826" x="2533650" y="4286250"/>
          <p14:tracePt t="33843" x="2540000" y="4298950"/>
          <p14:tracePt t="33860" x="2540000" y="4324350"/>
          <p14:tracePt t="33876" x="2540000" y="4343400"/>
          <p14:tracePt t="33893" x="2546350" y="4368800"/>
          <p14:tracePt t="33910" x="2552700" y="4400550"/>
          <p14:tracePt t="33927" x="2559050" y="4425950"/>
          <p14:tracePt t="33943" x="2559050" y="4438650"/>
          <p14:tracePt t="33960" x="2565400" y="4451350"/>
          <p14:tracePt t="33976" x="2571750" y="4470400"/>
          <p14:tracePt t="33993" x="2571750" y="4483100"/>
          <p14:tracePt t="34010" x="2578100" y="4495800"/>
          <p14:tracePt t="34026" x="2578100" y="4508500"/>
          <p14:tracePt t="34043" x="2590800" y="4521200"/>
          <p14:tracePt t="34060" x="2590800" y="4527550"/>
          <p14:tracePt t="34076" x="2597150" y="4527550"/>
          <p14:tracePt t="34093" x="2597150" y="4533900"/>
          <p14:tracePt t="34110" x="2609850" y="4533900"/>
          <p14:tracePt t="34127" x="2635250" y="4540250"/>
          <p14:tracePt t="34143" x="2654300" y="4552950"/>
          <p14:tracePt t="34160" x="2673350" y="4552950"/>
          <p14:tracePt t="34176" x="2711450" y="4572000"/>
          <p14:tracePt t="34193" x="2730500" y="4572000"/>
          <p14:tracePt t="34210" x="2768600" y="4591050"/>
          <p14:tracePt t="34226" x="2800350" y="4603750"/>
          <p14:tracePt t="34243" x="2838450" y="4622800"/>
          <p14:tracePt t="34260" x="2857500" y="4622800"/>
          <p14:tracePt t="34276" x="2863850" y="4629150"/>
          <p14:tracePt t="34293" x="2876550" y="4635500"/>
          <p14:tracePt t="34310" x="2882900" y="4641850"/>
          <p14:tracePt t="34327" x="2895600" y="4641850"/>
          <p14:tracePt t="34343" x="2895600" y="4648200"/>
          <p14:tracePt t="34360" x="2901950" y="4648200"/>
          <p14:tracePt t="34376" x="2901950" y="4654550"/>
          <p14:tracePt t="34393" x="2901950" y="4660900"/>
          <p14:tracePt t="34410" x="2895600" y="4679950"/>
          <p14:tracePt t="34427" x="2876550" y="4705350"/>
          <p14:tracePt t="34443" x="2806700" y="4756150"/>
          <p14:tracePt t="34460" x="2762250" y="4787900"/>
          <p14:tracePt t="34476" x="2692400" y="4826000"/>
          <p14:tracePt t="34493" x="2667000" y="4838700"/>
          <p14:tracePt t="34510" x="2647950" y="4851400"/>
          <p14:tracePt t="34527" x="2628900" y="4857750"/>
          <p14:tracePt t="34546" x="2622550" y="4857750"/>
          <p14:tracePt t="34560" x="2622550" y="4864100"/>
          <p14:tracePt t="34576" x="2616200" y="4864100"/>
          <p14:tracePt t="34594" x="2609850" y="4870450"/>
          <p14:tracePt t="34610" x="2609850" y="4876800"/>
          <p14:tracePt t="34626" x="2609850" y="4883150"/>
          <p14:tracePt t="34643" x="2603500" y="4889500"/>
          <p14:tracePt t="34660" x="2603500" y="4895850"/>
          <p14:tracePt t="34676" x="2603500" y="4902200"/>
          <p14:tracePt t="34693" x="2603500" y="4908550"/>
          <p14:tracePt t="34710" x="2603500" y="4921250"/>
          <p14:tracePt t="34726" x="2603500" y="4927600"/>
          <p14:tracePt t="34743" x="2609850" y="4940300"/>
          <p14:tracePt t="34760" x="2622550" y="4959350"/>
          <p14:tracePt t="34776" x="2628900" y="4965700"/>
          <p14:tracePt t="34793" x="2628900" y="4978400"/>
          <p14:tracePt t="34810" x="2635250" y="4984750"/>
          <p14:tracePt t="34843" x="2647950" y="4991100"/>
          <p14:tracePt t="34860" x="2654300" y="4991100"/>
          <p14:tracePt t="34876" x="2679700" y="5003800"/>
          <p14:tracePt t="34893" x="2692400" y="5010150"/>
          <p14:tracePt t="34910" x="2717800" y="5016500"/>
          <p14:tracePt t="34926" x="2736850" y="5022850"/>
          <p14:tracePt t="34944" x="2749550" y="5022850"/>
          <p14:tracePt t="34960" x="2762250" y="5022850"/>
          <p14:tracePt t="34976" x="2768600" y="5022850"/>
          <p14:tracePt t="34993" x="2794000" y="5022850"/>
          <p14:tracePt t="35010" x="2813050" y="5022850"/>
          <p14:tracePt t="35027" x="2838450" y="5022850"/>
          <p14:tracePt t="35043" x="2870200" y="5022850"/>
          <p14:tracePt t="35060" x="2889250" y="5022850"/>
          <p14:tracePt t="35076" x="2908300" y="5022850"/>
          <p14:tracePt t="35093" x="2921000" y="5022850"/>
          <p14:tracePt t="35110" x="2933700" y="5022850"/>
          <p14:tracePt t="35127" x="2940050" y="5016500"/>
          <p14:tracePt t="35144" x="2952750" y="5016500"/>
          <p14:tracePt t="35160" x="2965450" y="5010150"/>
          <p14:tracePt t="35177" x="2978150" y="5003800"/>
          <p14:tracePt t="35193" x="2997200" y="5003800"/>
          <p14:tracePt t="35210" x="3003550" y="4997450"/>
          <p14:tracePt t="35226" x="3016250" y="4997450"/>
          <p14:tracePt t="35243" x="3028950" y="4991100"/>
          <p14:tracePt t="35260" x="3035300" y="4991100"/>
          <p14:tracePt t="35277" x="3054350" y="4978400"/>
          <p14:tracePt t="35293" x="3079750" y="4978400"/>
          <p14:tracePt t="35310" x="3105150" y="4965700"/>
          <p14:tracePt t="35326" x="3117850" y="4953000"/>
          <p14:tracePt t="35343" x="3130550" y="4953000"/>
          <p14:tracePt t="35360" x="3136900" y="4946650"/>
          <p14:tracePt t="35377" x="3149600" y="4940300"/>
          <p14:tracePt t="35393" x="3162300" y="4927600"/>
          <p14:tracePt t="35410" x="3187700" y="4902200"/>
          <p14:tracePt t="35426" x="3232150" y="4864100"/>
          <p14:tracePt t="35443" x="3238500" y="4851400"/>
          <p14:tracePt t="35460" x="3257550" y="4832350"/>
          <p14:tracePt t="35477" x="3263900" y="4826000"/>
          <p14:tracePt t="35493" x="3270250" y="4819650"/>
          <p14:tracePt t="35510" x="3282950" y="4800600"/>
          <p14:tracePt t="35526" x="3289300" y="4781550"/>
          <p14:tracePt t="35543" x="3308350" y="4743450"/>
          <p14:tracePt t="35560" x="3321050" y="4718050"/>
          <p14:tracePt t="35577" x="3327400" y="4699000"/>
          <p14:tracePt t="35593" x="3333750" y="4686300"/>
          <p14:tracePt t="35610" x="3340100" y="4679950"/>
          <p14:tracePt t="35626" x="3346450" y="4667250"/>
          <p14:tracePt t="35643" x="3346450" y="4654550"/>
          <p14:tracePt t="35660" x="3359150" y="4635500"/>
          <p14:tracePt t="35677" x="3365500" y="4622800"/>
          <p14:tracePt t="35694" x="3371850" y="4603750"/>
          <p14:tracePt t="35710" x="3384550" y="4597400"/>
          <p14:tracePt t="35727" x="3384550" y="4584700"/>
          <p14:tracePt t="35743" x="3397250" y="4572000"/>
          <p14:tracePt t="35760" x="3409950" y="4565650"/>
          <p14:tracePt t="35776" x="3422650" y="4546600"/>
          <p14:tracePt t="35793" x="3441700" y="4527550"/>
          <p14:tracePt t="35810" x="3467100" y="4508500"/>
          <p14:tracePt t="35826" x="3486150" y="4495800"/>
          <p14:tracePt t="35843" x="3498850" y="4483100"/>
          <p14:tracePt t="35860" x="3517900" y="4470400"/>
          <p14:tracePt t="35877" x="3530600" y="4457700"/>
          <p14:tracePt t="35893" x="3549650" y="4432300"/>
          <p14:tracePt t="35910" x="3556000" y="4413250"/>
          <p14:tracePt t="35927" x="3575050" y="4375150"/>
          <p14:tracePt t="35943" x="3575050" y="4337050"/>
          <p14:tracePt t="35960" x="3575050" y="4298950"/>
          <p14:tracePt t="35976" x="3575050" y="4248150"/>
          <p14:tracePt t="35993" x="3562350" y="4222750"/>
          <p14:tracePt t="36010" x="3556000" y="4178300"/>
          <p14:tracePt t="36026" x="3543300" y="4159250"/>
          <p14:tracePt t="36043" x="3530600" y="4133850"/>
          <p14:tracePt t="36060" x="3492500" y="4095750"/>
          <p14:tracePt t="36076" x="3467100" y="4070350"/>
          <p14:tracePt t="36093" x="3416300" y="4038600"/>
          <p14:tracePt t="36110" x="3390900" y="4025900"/>
          <p14:tracePt t="36126" x="3365500" y="4006850"/>
          <p14:tracePt t="36143" x="3346450" y="3994150"/>
          <p14:tracePt t="36160" x="3333750" y="3987800"/>
          <p14:tracePt t="36176" x="3308350" y="3968750"/>
          <p14:tracePt t="36193" x="3295650" y="3962400"/>
          <p14:tracePt t="36210" x="3257550" y="3943350"/>
          <p14:tracePt t="36226" x="3219450" y="3937000"/>
          <p14:tracePt t="36243" x="3168650" y="3924300"/>
          <p14:tracePt t="36260" x="3130550" y="3917950"/>
          <p14:tracePt t="36276" x="3092450" y="3905250"/>
          <p14:tracePt t="36293" x="3035300" y="3905250"/>
          <p14:tracePt t="36310" x="3003550" y="3905250"/>
          <p14:tracePt t="36326" x="2927350" y="3905250"/>
          <p14:tracePt t="36343" x="2857500" y="3911600"/>
          <p14:tracePt t="36360" x="2806700" y="3924300"/>
          <p14:tracePt t="36376" x="2774950" y="3924300"/>
          <p14:tracePt t="36393" x="2736850" y="3924300"/>
          <p14:tracePt t="36410" x="2705100" y="3937000"/>
          <p14:tracePt t="36426" x="2698750" y="3937000"/>
          <p14:tracePt t="36443" x="2679700" y="3949700"/>
          <p14:tracePt t="36460" x="2667000" y="3962400"/>
          <p14:tracePt t="36477" x="2628900" y="4000500"/>
          <p14:tracePt t="36493" x="2590800" y="4064000"/>
          <p14:tracePt t="36510" x="2546350" y="4146550"/>
          <p14:tracePt t="36526" x="2495550" y="4248150"/>
          <p14:tracePt t="36543" x="2482850" y="4298950"/>
          <p14:tracePt t="36560" x="2463800" y="4337050"/>
          <p14:tracePt t="36576" x="2457450" y="4343400"/>
          <p14:tracePt t="36594" x="2451100" y="4356100"/>
          <p14:tracePt t="36610" x="2451100" y="4375150"/>
          <p14:tracePt t="36626" x="2451100" y="4387850"/>
          <p14:tracePt t="36643" x="2451100" y="4425950"/>
          <p14:tracePt t="36660" x="2451100" y="4457700"/>
          <p14:tracePt t="36676" x="2451100" y="4502150"/>
          <p14:tracePt t="36693" x="2451100" y="4527550"/>
          <p14:tracePt t="36710" x="2457450" y="4540250"/>
          <p14:tracePt t="36726" x="2463800" y="4565650"/>
          <p14:tracePt t="36743" x="2463800" y="4578350"/>
          <p14:tracePt t="36760" x="2476500" y="4597400"/>
          <p14:tracePt t="36776" x="2489200" y="4622800"/>
          <p14:tracePt t="36793" x="2520950" y="4673600"/>
          <p14:tracePt t="36811" x="2546350" y="4705350"/>
          <p14:tracePt t="36827" x="2571750" y="4730750"/>
          <p14:tracePt t="36843" x="2590800" y="4756150"/>
          <p14:tracePt t="36860" x="2603500" y="4775200"/>
          <p14:tracePt t="36876" x="2628900" y="4800600"/>
          <p14:tracePt t="36893" x="2647950" y="4819650"/>
          <p14:tracePt t="36910" x="2667000" y="4845050"/>
          <p14:tracePt t="36926" x="2679700" y="4857750"/>
          <p14:tracePt t="36943" x="2686050" y="4864100"/>
          <p14:tracePt t="36960" x="2705100" y="4883150"/>
          <p14:tracePt t="36976" x="2717800" y="4902200"/>
          <p14:tracePt t="36993" x="2743200" y="4927600"/>
          <p14:tracePt t="37010" x="2762250" y="4946650"/>
          <p14:tracePt t="37027" x="2781300" y="4965700"/>
          <p14:tracePt t="37043" x="2787650" y="4978400"/>
          <p14:tracePt t="37060" x="2800350" y="4984750"/>
          <p14:tracePt t="37076" x="2825750" y="5010150"/>
          <p14:tracePt t="37093" x="2838450" y="5016500"/>
          <p14:tracePt t="37110" x="2851150" y="5022850"/>
          <p14:tracePt t="37126" x="2863850" y="5035550"/>
          <p14:tracePt t="37144" x="2882900" y="5048250"/>
          <p14:tracePt t="37160" x="2895600" y="5054600"/>
          <p14:tracePt t="37176" x="2908300" y="5067300"/>
          <p14:tracePt t="37193" x="2927350" y="5073650"/>
          <p14:tracePt t="37210" x="2940050" y="5080000"/>
          <p14:tracePt t="37226" x="2971800" y="5086350"/>
          <p14:tracePt t="37243" x="3009900" y="5099050"/>
          <p14:tracePt t="37260" x="3060700" y="5105400"/>
          <p14:tracePt t="37276" x="3098800" y="5105400"/>
          <p14:tracePt t="37293" x="3136900" y="5092700"/>
          <p14:tracePt t="37310" x="3200400" y="5086350"/>
          <p14:tracePt t="37326" x="3238500" y="5080000"/>
          <p14:tracePt t="37612" x="3251200" y="5022850"/>
          <p14:tracePt t="37618" x="3276600" y="4972050"/>
          <p14:tracePt t="37626" x="3295650" y="4921250"/>
          <p14:tracePt t="37643" x="3340100" y="4826000"/>
          <p14:tracePt t="37660" x="3384550" y="4749800"/>
          <p14:tracePt t="37676" x="3409950" y="4705350"/>
          <p14:tracePt t="37693" x="3441700" y="4641850"/>
          <p14:tracePt t="37710" x="3454400" y="4616450"/>
          <p14:tracePt t="37726" x="3460750" y="4584700"/>
          <p14:tracePt t="37743" x="3479800" y="4546600"/>
          <p14:tracePt t="37760" x="3479800" y="4521200"/>
          <p14:tracePt t="37776" x="3479800" y="4495800"/>
          <p14:tracePt t="37793" x="3479800" y="4483100"/>
          <p14:tracePt t="37810" x="3479800" y="4476750"/>
          <p14:tracePt t="37826" x="3479800" y="4451350"/>
          <p14:tracePt t="37843" x="3473450" y="4425950"/>
          <p14:tracePt t="37860" x="3448050" y="4356100"/>
          <p14:tracePt t="37876" x="3416300" y="4298950"/>
          <p14:tracePt t="37893" x="3384550" y="4248150"/>
          <p14:tracePt t="37910" x="3359150" y="4222750"/>
          <p14:tracePt t="37926" x="3333750" y="4197350"/>
          <p14:tracePt t="37943" x="3263900" y="4146550"/>
          <p14:tracePt t="37960" x="3225800" y="4121150"/>
          <p14:tracePt t="37976" x="3181350" y="4089400"/>
          <p14:tracePt t="37993" x="3124200" y="4064000"/>
          <p14:tracePt t="38010" x="3060700" y="4038600"/>
          <p14:tracePt t="38027" x="3022600" y="4025900"/>
          <p14:tracePt t="38043" x="2965450" y="4013200"/>
          <p14:tracePt t="38060" x="2889250" y="4013200"/>
          <p14:tracePt t="38076" x="2838450" y="4013200"/>
          <p14:tracePt t="38093" x="2794000" y="4032250"/>
          <p14:tracePt t="38110" x="2762250" y="4044950"/>
          <p14:tracePt t="38126" x="2730500" y="4095750"/>
          <p14:tracePt t="38143" x="2698750" y="4171950"/>
          <p14:tracePt t="38160" x="2667000" y="4298950"/>
          <p14:tracePt t="38176" x="2654300" y="4508500"/>
          <p14:tracePt t="38193" x="2654300" y="4622800"/>
          <p14:tracePt t="38210" x="2660650" y="4711700"/>
          <p14:tracePt t="38227" x="2667000" y="4743450"/>
          <p14:tracePt t="38243" x="2679700" y="4787900"/>
          <p14:tracePt t="38260" x="2698750" y="4813300"/>
          <p14:tracePt t="38276" x="2711450" y="4845050"/>
          <p14:tracePt t="38293" x="2755900" y="4889500"/>
          <p14:tracePt t="38310" x="2787650" y="4914900"/>
          <p14:tracePt t="38326" x="2844800" y="4946650"/>
          <p14:tracePt t="38343" x="2876550" y="4965700"/>
          <p14:tracePt t="38360" x="2940050" y="4978400"/>
          <p14:tracePt t="38376" x="2978150" y="4984750"/>
          <p14:tracePt t="38393" x="3016250" y="4991100"/>
          <p14:tracePt t="38410" x="3073400" y="4997450"/>
          <p14:tracePt t="38426" x="3105150" y="4997450"/>
          <p14:tracePt t="38443" x="3181350" y="4984750"/>
          <p14:tracePt t="38460" x="3225800" y="4965700"/>
          <p14:tracePt t="38476" x="3282950" y="4946650"/>
          <p14:tracePt t="38493" x="3359150" y="4908550"/>
          <p14:tracePt t="38510" x="3409950" y="4883150"/>
          <p14:tracePt t="38526" x="3479800" y="4838700"/>
          <p14:tracePt t="38543" x="3549650" y="4794250"/>
          <p14:tracePt t="38560" x="3632200" y="4724400"/>
          <p14:tracePt t="38576" x="3670300" y="4686300"/>
          <p14:tracePt t="38593" x="3695700" y="4635500"/>
          <p14:tracePt t="38610" x="3721100" y="4559300"/>
          <p14:tracePt t="38626" x="3727450" y="4495800"/>
          <p14:tracePt t="38643" x="3727450" y="4413250"/>
          <p14:tracePt t="38660" x="3714750" y="4349750"/>
          <p14:tracePt t="38676" x="3683000" y="4254500"/>
          <p14:tracePt t="38693" x="3651250" y="4191000"/>
          <p14:tracePt t="38710" x="3594100" y="4095750"/>
          <p14:tracePt t="38726" x="3549650" y="4025900"/>
          <p14:tracePt t="38743" x="3517900" y="3975100"/>
          <p14:tracePt t="38760" x="3467100" y="3911600"/>
          <p14:tracePt t="38776" x="3422650" y="3879850"/>
          <p14:tracePt t="38793" x="3346450" y="3835400"/>
          <p14:tracePt t="38810" x="3282950" y="3816350"/>
          <p14:tracePt t="38826" x="3200400" y="3816350"/>
          <p14:tracePt t="38843" x="3060700" y="3816350"/>
          <p14:tracePt t="38860" x="2940050" y="3835400"/>
          <p14:tracePt t="38876" x="2768600" y="3879850"/>
          <p14:tracePt t="38893" x="2686050" y="3917950"/>
          <p14:tracePt t="38910" x="2628900" y="3962400"/>
          <p14:tracePt t="38926" x="2565400" y="4013200"/>
          <p14:tracePt t="38943" x="2540000" y="4044950"/>
          <p14:tracePt t="38960" x="2495550" y="4133850"/>
          <p14:tracePt t="38976" x="2476500" y="4210050"/>
          <p14:tracePt t="38993" x="2463800" y="4349750"/>
          <p14:tracePt t="39010" x="2463800" y="4438650"/>
          <p14:tracePt t="39026" x="2463800" y="4514850"/>
          <p14:tracePt t="39027" x="2476500" y="4552950"/>
          <p14:tracePt t="39043" x="2495550" y="4610100"/>
          <p14:tracePt t="39060" x="2514600" y="4660900"/>
          <p14:tracePt t="39076" x="2546350" y="4718050"/>
          <p14:tracePt t="39093" x="2571750" y="4749800"/>
          <p14:tracePt t="39110" x="2609850" y="4781550"/>
          <p14:tracePt t="39126" x="2635250" y="4794250"/>
          <p14:tracePt t="39144" x="2667000" y="4813300"/>
          <p14:tracePt t="39160" x="2705100" y="4832350"/>
          <p14:tracePt t="39176" x="2762250" y="4838700"/>
          <p14:tracePt t="39193" x="2870200" y="4864100"/>
          <p14:tracePt t="39210" x="2921000" y="4870450"/>
          <p14:tracePt t="39227" x="2971800" y="4883150"/>
          <p14:tracePt t="39243" x="3009900" y="4889500"/>
          <p14:tracePt t="39260" x="3111500" y="4895850"/>
          <p14:tracePt t="39276" x="3213100" y="4895850"/>
          <p14:tracePt t="39293" x="3295650" y="4889500"/>
          <p14:tracePt t="39310" x="3397250" y="4864100"/>
          <p14:tracePt t="39326" x="3460750" y="4845050"/>
          <p14:tracePt t="39343" x="3543300" y="4800600"/>
          <p14:tracePt t="39360" x="3587750" y="4775200"/>
          <p14:tracePt t="39376" x="3632200" y="4743450"/>
          <p14:tracePt t="39393" x="3733800" y="4667250"/>
          <p14:tracePt t="39410" x="3797300" y="4622800"/>
          <p14:tracePt t="39426" x="3848100" y="4584700"/>
          <p14:tracePt t="39443" x="3860800" y="4565650"/>
          <p14:tracePt t="39460" x="3873500" y="4546600"/>
          <p14:tracePt t="39476" x="3886200" y="4527550"/>
          <p14:tracePt t="39493" x="3886200" y="4514850"/>
          <p14:tracePt t="39510" x="3892550" y="4489450"/>
          <p14:tracePt t="39526" x="3898900" y="4470400"/>
          <p14:tracePt t="39528" x="3898900" y="4457700"/>
          <p14:tracePt t="39543" x="3898900" y="4445000"/>
          <p14:tracePt t="39560" x="3898900" y="4432300"/>
          <p14:tracePt t="39576" x="3898900" y="4419600"/>
          <p14:tracePt t="39593" x="3898900" y="4406900"/>
          <p14:tracePt t="39626" x="3898900" y="4400550"/>
          <p14:tracePt t="42697" x="3898900" y="4406900"/>
          <p14:tracePt t="42711" x="3898900" y="4413250"/>
          <p14:tracePt t="42717" x="3898900" y="4419600"/>
          <p14:tracePt t="42731" x="3898900" y="4425950"/>
          <p14:tracePt t="42743" x="3898900" y="4432300"/>
          <p14:tracePt t="42760" x="3898900" y="4438650"/>
          <p14:tracePt t="42781" x="3898900" y="4445000"/>
          <p14:tracePt t="44257" x="3759200" y="4559300"/>
          <p14:tracePt t="44264" x="3530600" y="4724400"/>
          <p14:tracePt t="44276" x="3321050" y="4876800"/>
          <p14:tracePt t="44293" x="2781300" y="5257800"/>
          <p14:tracePt t="44310" x="2482850" y="5486400"/>
          <p14:tracePt t="44326" x="2184400" y="5740400"/>
          <p14:tracePt t="44343" x="2070100" y="5842000"/>
          <p14:tracePt t="44360" x="1981200" y="5949950"/>
          <p14:tracePt t="44376" x="1949450" y="5988050"/>
          <p14:tracePt t="44393" x="1936750" y="6013450"/>
          <p14:tracePt t="44410" x="1924050" y="6019800"/>
          <p14:tracePt t="44739" x="1892300" y="6038850"/>
          <p14:tracePt t="44745" x="1854200" y="6064250"/>
          <p14:tracePt t="44752" x="1816100" y="6083300"/>
          <p14:tracePt t="44759" x="1778000" y="6115050"/>
          <p14:tracePt t="44776" x="1657350" y="6191250"/>
          <p14:tracePt t="44793" x="1447800" y="6324600"/>
          <p14:tracePt t="44809" x="1308100" y="6394450"/>
          <p14:tracePt t="44826" x="1187450" y="6457950"/>
          <p14:tracePt t="44843" x="1098550" y="6508750"/>
          <p14:tracePt t="44860" x="1079500" y="6521450"/>
          <p14:tracePt t="44876" x="1066800" y="6540500"/>
          <p14:tracePt t="44893" x="1060450" y="6584950"/>
          <p14:tracePt t="44910" x="1111250" y="6762750"/>
          <p14:tracePt t="45020" x="1555750" y="6794500"/>
          <p14:tracePt t="45027" x="1651000" y="6743700"/>
          <p14:tracePt t="45043" x="1822450" y="6635750"/>
          <p14:tracePt t="45060" x="1924050" y="6559550"/>
          <p14:tracePt t="45076" x="1981200" y="6502400"/>
          <p14:tracePt t="45093" x="1993900" y="6477000"/>
          <p14:tracePt t="45110" x="2006600" y="6451600"/>
          <p14:tracePt t="45126" x="1993900" y="6407150"/>
          <p14:tracePt t="45143" x="1955800" y="6356350"/>
          <p14:tracePt t="45160" x="1879600" y="6267450"/>
          <p14:tracePt t="45177" x="1778000" y="6191250"/>
          <p14:tracePt t="45193" x="1606550" y="6121400"/>
          <p14:tracePt t="45210" x="1346200" y="6070600"/>
          <p14:tracePt t="45226" x="1162050" y="6070600"/>
          <p14:tracePt t="45243" x="914400" y="6121400"/>
          <p14:tracePt t="45260" x="768350" y="6159500"/>
          <p14:tracePt t="45276" x="609600" y="6235700"/>
          <p14:tracePt t="45293" x="539750" y="6280150"/>
          <p14:tracePt t="45310" x="482600" y="6324600"/>
          <p14:tracePt t="45326" x="463550" y="6356350"/>
          <p14:tracePt t="45343" x="444500" y="6375400"/>
          <p14:tracePt t="45360" x="438150" y="6426200"/>
          <p14:tracePt t="45376" x="438150" y="6457950"/>
          <p14:tracePt t="45393" x="450850" y="6534150"/>
          <p14:tracePt t="45410" x="501650" y="6584950"/>
          <p14:tracePt t="45426" x="622300" y="6661150"/>
          <p14:tracePt t="45526" x="1352550" y="6534150"/>
          <p14:tracePt t="45543" x="1403350" y="6496050"/>
          <p14:tracePt t="45560" x="1435100" y="6470650"/>
          <p14:tracePt t="45576" x="1460500" y="6432550"/>
          <p14:tracePt t="45593" x="1498600" y="6375400"/>
          <p14:tracePt t="45609" x="1517650" y="6350000"/>
          <p14:tracePt t="45626" x="1530350" y="6324600"/>
          <p14:tracePt t="45643" x="1536700" y="6311900"/>
          <p14:tracePt t="45660" x="1543050" y="6305550"/>
          <p14:tracePt t="45677" x="1543050" y="6292850"/>
          <p14:tracePt t="45693" x="1549400" y="6292850"/>
          <p14:tracePt t="45709" x="1549400" y="6286500"/>
          <p14:tracePt t="45922" x="1549400" y="6280150"/>
          <p14:tracePt t="45929" x="1562100" y="6267450"/>
          <p14:tracePt t="45936" x="1562100" y="6254750"/>
          <p14:tracePt t="45943" x="1574800" y="6242050"/>
          <p14:tracePt t="45960" x="1593850" y="6203950"/>
          <p14:tracePt t="45976" x="1625600" y="6146800"/>
          <p14:tracePt t="45993" x="1644650" y="6115050"/>
          <p14:tracePt t="46010" x="1670050" y="6070600"/>
          <p14:tracePt t="46026" x="1701800" y="6026150"/>
          <p14:tracePt t="46043" x="1720850" y="5988050"/>
          <p14:tracePt t="46060" x="1746250" y="5949950"/>
          <p14:tracePt t="46076" x="1765300" y="5930900"/>
          <p14:tracePt t="46093" x="1803400" y="5892800"/>
          <p14:tracePt t="46110" x="1828800" y="5867400"/>
          <p14:tracePt t="46126" x="1854200" y="5842000"/>
          <p14:tracePt t="46143" x="1892300" y="5810250"/>
          <p14:tracePt t="46160" x="1892300" y="5803900"/>
          <p14:tracePt t="46479" x="1962150" y="5784850"/>
          <p14:tracePt t="46485" x="2038350" y="5765800"/>
          <p14:tracePt t="46493" x="2108200" y="5746750"/>
          <p14:tracePt t="46509" x="2266950" y="5721350"/>
          <p14:tracePt t="46526" x="2476500" y="5708650"/>
          <p14:tracePt t="46543" x="2616200" y="5702300"/>
          <p14:tracePt t="46560" x="2768600" y="5708650"/>
          <p14:tracePt t="46576" x="3016250" y="5740400"/>
          <p14:tracePt t="46593" x="3181350" y="5778500"/>
          <p14:tracePt t="46610" x="3429000" y="5842000"/>
          <p14:tracePt t="46626" x="3556000" y="5880100"/>
          <p14:tracePt t="46643" x="3600450" y="5899150"/>
          <p14:tracePt t="46995" x="3600450" y="5918200"/>
          <p14:tracePt t="47002" x="3600450" y="5930900"/>
          <p14:tracePt t="47009" x="3594100" y="5949950"/>
          <p14:tracePt t="47026" x="3581400" y="5994400"/>
          <p14:tracePt t="47043" x="3556000" y="6064250"/>
          <p14:tracePt t="47060" x="3536950" y="6108700"/>
          <p14:tracePt t="47076" x="3517900" y="6140450"/>
          <p14:tracePt t="47093" x="3479800" y="6203950"/>
          <p14:tracePt t="47109" x="3454400" y="6242050"/>
          <p14:tracePt t="47126" x="3416300" y="6299200"/>
          <p14:tracePt t="47143" x="3397250" y="6318250"/>
          <p14:tracePt t="47160" x="3384550" y="6330950"/>
          <p14:tracePt t="47176" x="3378200" y="6343650"/>
          <p14:tracePt t="47193" x="3371850" y="6350000"/>
          <p14:tracePt t="47209" x="3352800" y="6369050"/>
          <p14:tracePt t="47226" x="3333750" y="6388100"/>
          <p14:tracePt t="47243" x="3295650" y="6432550"/>
          <p14:tracePt t="47259" x="3263900" y="6470650"/>
          <p14:tracePt t="47277" x="3238500" y="6496050"/>
          <p14:tracePt t="47293" x="3232150" y="6508750"/>
          <p14:tracePt t="47310" x="3225800" y="6515100"/>
          <p14:tracePt t="47326" x="3200400" y="6540500"/>
          <p14:tracePt t="47343" x="3175000" y="6559550"/>
          <p14:tracePt t="47359" x="3130550" y="6597650"/>
          <p14:tracePt t="47376" x="3098800" y="6623050"/>
          <p14:tracePt t="47393" x="3073400" y="6642100"/>
          <p14:tracePt t="47410" x="3067050" y="6648450"/>
          <p14:tracePt t="47426" x="3060700" y="6648450"/>
          <p14:tracePt t="47443" x="3041650" y="6661150"/>
          <p14:tracePt t="47460" x="3022600" y="6661150"/>
          <p14:tracePt t="47476" x="3003550" y="6673850"/>
          <p14:tracePt t="47493" x="2997200" y="6673850"/>
          <p14:tracePt t="47510" x="2990850" y="6680200"/>
          <p14:tracePt t="47526" x="2984500" y="6680200"/>
          <p14:tracePt t="48040" x="2978150" y="6680200"/>
          <p14:tracePt t="48047" x="2971800" y="6680200"/>
          <p14:tracePt t="48060" x="2959100" y="6692900"/>
          <p14:tracePt t="48076" x="2901950" y="6718300"/>
          <p14:tracePt t="48093" x="2876550" y="6731000"/>
          <p14:tracePt t="48109" x="2844800" y="6743700"/>
          <p14:tracePt t="48126" x="2825750" y="6756400"/>
          <p14:tracePt t="48143" x="2800350" y="6756400"/>
          <p14:tracePt t="48160" x="2787650" y="6762750"/>
          <p14:tracePt t="48176" x="2774950" y="6762750"/>
          <p14:tracePt t="48193" x="2755900" y="6775450"/>
          <p14:tracePt t="48210" x="2730500" y="6775450"/>
          <p14:tracePt t="48226" x="2711450" y="6788150"/>
          <p14:tracePt t="48243" x="2692400" y="6788150"/>
          <p14:tracePt t="48260" x="2660650" y="6800850"/>
          <p14:tracePt t="48277" x="2647950" y="6800850"/>
          <p14:tracePt t="48293" x="2635250" y="6800850"/>
          <p14:tracePt t="48309" x="2590800" y="6813550"/>
          <p14:tracePt t="48326" x="2559050" y="6813550"/>
          <p14:tracePt t="48343" x="2533650" y="6813550"/>
          <p14:tracePt t="48360" x="2482850" y="6813550"/>
          <p14:tracePt t="48376" x="2400300" y="6813550"/>
          <p14:tracePt t="48393" x="2374900" y="6813550"/>
          <p14:tracePt t="48410" x="2343150" y="6813550"/>
          <p14:tracePt t="48426" x="2279650" y="6800850"/>
          <p14:tracePt t="48443" x="2260600" y="6800850"/>
          <p14:tracePt t="48459" x="2228850" y="6794500"/>
          <p14:tracePt t="48476" x="2197100" y="6781800"/>
          <p14:tracePt t="48493" x="2165350" y="6769100"/>
          <p14:tracePt t="48510" x="2146300" y="6762750"/>
          <p14:tracePt t="48526" x="2133600" y="6750050"/>
          <p14:tracePt t="48543" x="2101850" y="6737350"/>
          <p14:tracePt t="48560" x="2095500" y="6731000"/>
          <p14:tracePt t="48563" x="2089150" y="6731000"/>
          <p14:tracePt t="48576" x="2082800" y="6724650"/>
          <p14:tracePt t="48593" x="2076450" y="6711950"/>
          <p14:tracePt t="48610" x="2057400" y="6692900"/>
          <p14:tracePt t="48626" x="2057400" y="6686550"/>
          <p14:tracePt t="48643" x="2044700" y="6667500"/>
          <p14:tracePt t="48660" x="2032000" y="6635750"/>
          <p14:tracePt t="48676" x="2032000" y="6623050"/>
          <p14:tracePt t="48693" x="2025650" y="6604000"/>
          <p14:tracePt t="48710" x="2025650" y="6591300"/>
          <p14:tracePt t="48726" x="2025650" y="6584950"/>
          <p14:tracePt t="48743" x="2025650" y="6578600"/>
          <p14:tracePt t="48760" x="2025650" y="6559550"/>
          <p14:tracePt t="48776" x="2025650" y="6534150"/>
          <p14:tracePt t="48793" x="2025650" y="6521450"/>
          <p14:tracePt t="48810" x="2032000" y="6515100"/>
          <p14:tracePt t="48826" x="2038350" y="6508750"/>
          <p14:tracePt t="48843" x="2038350" y="6502400"/>
          <p14:tracePt t="48860" x="2044700" y="6496050"/>
          <p14:tracePt t="48893" x="2044700" y="6489700"/>
          <p14:tracePt t="48910" x="2051050" y="6477000"/>
          <p14:tracePt t="48926" x="2063750" y="6438900"/>
          <p14:tracePt t="48943" x="2070100" y="6419850"/>
          <p14:tracePt t="48960" x="2070100" y="6413500"/>
          <p14:tracePt t="48976" x="2082800" y="6394450"/>
          <p14:tracePt t="48993" x="2095500" y="6375400"/>
          <p14:tracePt t="49010" x="2133600" y="6337300"/>
          <p14:tracePt t="49026" x="2184400" y="6299200"/>
          <p14:tracePt t="49043" x="2266950" y="6242050"/>
          <p14:tracePt t="49060" x="2336800" y="6197600"/>
          <p14:tracePt t="49076" x="2425700" y="6153150"/>
          <p14:tracePt t="49093" x="2565400" y="6108700"/>
          <p14:tracePt t="49110" x="2635250" y="6083300"/>
          <p14:tracePt t="49126" x="2730500" y="6051550"/>
          <p14:tracePt t="49143" x="2781300" y="6045200"/>
          <p14:tracePt t="49160" x="2851150" y="6026150"/>
          <p14:tracePt t="49176" x="2889250" y="6026150"/>
          <p14:tracePt t="49193" x="2921000" y="6026150"/>
          <p14:tracePt t="49210" x="2978150" y="6026150"/>
          <p14:tracePt t="49226" x="3016250" y="6026150"/>
          <p14:tracePt t="49243" x="3073400" y="6026150"/>
          <p14:tracePt t="49259" x="3105150" y="6026150"/>
          <p14:tracePt t="49276" x="3149600" y="6026150"/>
          <p14:tracePt t="49293" x="3219450" y="6045200"/>
          <p14:tracePt t="49310" x="3276600" y="6057900"/>
          <p14:tracePt t="49326" x="3359150" y="6089650"/>
          <p14:tracePt t="49343" x="3390900" y="6096000"/>
          <p14:tracePt t="49359" x="3409950" y="6108700"/>
          <p14:tracePt t="49376" x="3435350" y="6127750"/>
          <p14:tracePt t="49393" x="3454400" y="6153150"/>
          <p14:tracePt t="49409" x="3486150" y="6242050"/>
          <p14:tracePt t="49426" x="3498850" y="6318250"/>
          <p14:tracePt t="49443" x="3505200" y="6394450"/>
          <p14:tracePt t="49459" x="3505200" y="6457950"/>
          <p14:tracePt t="49477" x="3498850" y="6521450"/>
          <p14:tracePt t="49493" x="3479800" y="6610350"/>
          <p14:tracePt t="49510" x="3467100" y="6661150"/>
          <p14:tracePt t="49526" x="3422650" y="6737350"/>
          <p14:tracePt t="49543" x="3397250" y="6781800"/>
          <p14:tracePt t="49560" x="3359150" y="6838950"/>
          <p14:tracePt t="49576" x="3289300" y="6851650"/>
          <p14:tracePt t="49593" x="3238500" y="6851650"/>
          <p14:tracePt t="49609" x="3130550" y="6851650"/>
          <p14:tracePt t="49626" x="3028950" y="6851650"/>
          <p14:tracePt t="49643" x="2927350" y="6851650"/>
          <p14:tracePt t="49659" x="2882900" y="6851650"/>
          <p14:tracePt t="49676" x="2838450" y="6851650"/>
          <p14:tracePt t="49693" x="2787650" y="6851650"/>
          <p14:tracePt t="49709" x="2762250" y="6851650"/>
          <p14:tracePt t="49726" x="2660650" y="6851650"/>
          <p14:tracePt t="49743" x="2609850" y="6851650"/>
          <p14:tracePt t="49760" x="2520950" y="6838950"/>
          <p14:tracePt t="49776" x="2432050" y="6826250"/>
          <p14:tracePt t="49794" x="2387600" y="6819900"/>
          <p14:tracePt t="49810" x="2362200" y="6813550"/>
          <p14:tracePt t="49826" x="2330450" y="6813550"/>
          <p14:tracePt t="49843" x="2279650" y="6788150"/>
          <p14:tracePt t="49860" x="2247900" y="6781800"/>
          <p14:tracePt t="49876" x="2197100" y="6756400"/>
          <p14:tracePt t="49893" x="2165350" y="6750050"/>
          <p14:tracePt t="49910" x="2139950" y="6731000"/>
          <p14:tracePt t="49926" x="2108200" y="6699250"/>
          <p14:tracePt t="49943" x="2089150" y="6686550"/>
          <p14:tracePt t="49959" x="2070100" y="6654800"/>
          <p14:tracePt t="49976" x="2051050" y="6635750"/>
          <p14:tracePt t="49994" x="2025650" y="6597650"/>
          <p14:tracePt t="50010" x="2019300" y="6572250"/>
          <p14:tracePt t="50026" x="2000250" y="6546850"/>
          <p14:tracePt t="50043" x="1993900" y="6502400"/>
          <p14:tracePt t="50059" x="1987550" y="6483350"/>
          <p14:tracePt t="50076" x="1987550" y="6445250"/>
          <p14:tracePt t="50093" x="1993900" y="6400800"/>
          <p14:tracePt t="50110" x="2019300" y="6324600"/>
          <p14:tracePt t="50126" x="2063750" y="6216650"/>
          <p14:tracePt t="50143" x="2095500" y="6165850"/>
          <p14:tracePt t="50159" x="2139950" y="6115050"/>
          <p14:tracePt t="50176" x="2178050" y="6083300"/>
          <p14:tracePt t="50193" x="2241550" y="6038850"/>
          <p14:tracePt t="50209" x="2292350" y="6013450"/>
          <p14:tracePt t="50226" x="2368550" y="5988050"/>
          <p14:tracePt t="50243" x="2425700" y="5969000"/>
          <p14:tracePt t="50260" x="2489200" y="5962650"/>
          <p14:tracePt t="50276" x="2546350" y="5956300"/>
          <p14:tracePt t="50294" x="2584450" y="5956300"/>
          <p14:tracePt t="50310" x="2660650" y="5956300"/>
          <p14:tracePt t="50326" x="2743200" y="5956300"/>
          <p14:tracePt t="50343" x="2832100" y="5969000"/>
          <p14:tracePt t="50359" x="2870200" y="5975350"/>
          <p14:tracePt t="50376" x="2901950" y="5988050"/>
          <p14:tracePt t="50393" x="2952750" y="6007100"/>
          <p14:tracePt t="50409" x="2978150" y="6019800"/>
          <p14:tracePt t="50426" x="3028950" y="6038850"/>
          <p14:tracePt t="50443" x="3060700" y="6057900"/>
          <p14:tracePt t="50460" x="3086100" y="6076950"/>
          <p14:tracePt t="50476" x="3124200" y="6108700"/>
          <p14:tracePt t="50493" x="3136900" y="6134100"/>
          <p14:tracePt t="50510" x="3155950" y="6153150"/>
          <p14:tracePt t="50526" x="3162300" y="6165850"/>
          <p14:tracePt t="50543" x="3175000" y="6184900"/>
          <p14:tracePt t="50560" x="3181350" y="6203950"/>
          <p14:tracePt t="50576" x="3200400" y="6223000"/>
          <p14:tracePt t="50593" x="3219450" y="6280150"/>
          <p14:tracePt t="50610" x="3225800" y="6324600"/>
          <p14:tracePt t="50626" x="3232150" y="6394450"/>
          <p14:tracePt t="50643" x="3232150" y="6445250"/>
          <p14:tracePt t="50660" x="3225800" y="6496050"/>
          <p14:tracePt t="50676" x="3213100" y="6521450"/>
          <p14:tracePt t="50693" x="3213100" y="6527800"/>
          <p14:tracePt t="50710" x="3206750" y="6559550"/>
          <p14:tracePt t="50726" x="3200400" y="6584950"/>
          <p14:tracePt t="50744" x="3181350" y="6616700"/>
          <p14:tracePt t="50760" x="3175000" y="6635750"/>
          <p14:tracePt t="50776" x="3162300" y="6667500"/>
          <p14:tracePt t="50793" x="3124200" y="6718300"/>
          <p14:tracePt t="50810" x="3079750" y="6750050"/>
          <p14:tracePt t="50826" x="3009900" y="6781800"/>
          <p14:tracePt t="50843" x="2971800" y="6800850"/>
          <p14:tracePt t="50860" x="2921000" y="6826250"/>
          <p14:tracePt t="50876" x="2838450" y="6838950"/>
          <p14:tracePt t="50893" x="2794000" y="6851650"/>
          <p14:tracePt t="50910" x="2730500" y="6851650"/>
          <p14:tracePt t="50926" x="2641600" y="6851650"/>
          <p14:tracePt t="50943" x="2578100" y="6851650"/>
          <p14:tracePt t="50960" x="2489200" y="6851650"/>
          <p14:tracePt t="50976" x="2387600" y="6851650"/>
          <p14:tracePt t="50993" x="2349500" y="6851650"/>
          <p14:tracePt t="51010" x="2273300" y="6851650"/>
          <p14:tracePt t="51026" x="2228850" y="6845300"/>
          <p14:tracePt t="51043" x="2190750" y="6832600"/>
          <p14:tracePt t="51044" x="2165350" y="6826250"/>
          <p14:tracePt t="51060" x="2114550" y="6800850"/>
          <p14:tracePt t="51076" x="2057400" y="6781800"/>
          <p14:tracePt t="51093" x="2000250" y="6737350"/>
          <p14:tracePt t="51110" x="1962150" y="6711950"/>
          <p14:tracePt t="51127" x="1943100" y="6686550"/>
          <p14:tracePt t="51143" x="1917700" y="6648450"/>
          <p14:tracePt t="51160" x="1898650" y="6623050"/>
          <p14:tracePt t="51176" x="1873250" y="6559550"/>
          <p14:tracePt t="51193" x="1854200" y="6515100"/>
          <p14:tracePt t="51210" x="1847850" y="6483350"/>
          <p14:tracePt t="51226" x="1847850" y="6464300"/>
          <p14:tracePt t="51243" x="1847850" y="6432550"/>
          <p14:tracePt t="51259" x="1885950" y="6356350"/>
          <p14:tracePt t="51276" x="1936750" y="6261100"/>
          <p14:tracePt t="51293" x="2019300" y="6146800"/>
          <p14:tracePt t="51309" x="2057400" y="6102350"/>
          <p14:tracePt t="51326" x="2114550" y="6057900"/>
          <p14:tracePt t="51343" x="2159000" y="6038850"/>
          <p14:tracePt t="51359" x="2203450" y="6026150"/>
          <p14:tracePt t="51376" x="2266950" y="6007100"/>
          <p14:tracePt t="51393" x="2311400" y="5994400"/>
          <p14:tracePt t="51409" x="2374900" y="5981700"/>
          <p14:tracePt t="51426" x="2419350" y="5975350"/>
          <p14:tracePt t="51443" x="2470150" y="5969000"/>
          <p14:tracePt t="51459" x="2501900" y="5969000"/>
          <p14:tracePt t="51476" x="2533650" y="5969000"/>
          <p14:tracePt t="51494" x="2597150" y="5969000"/>
          <p14:tracePt t="51510" x="2667000" y="5969000"/>
          <p14:tracePt t="51526" x="2768600" y="5969000"/>
          <p14:tracePt t="51543" x="2838450" y="5969000"/>
          <p14:tracePt t="51560" x="2927350" y="5969000"/>
          <p14:tracePt t="51576" x="2990850" y="5969000"/>
          <p14:tracePt t="51593" x="3048000" y="5975350"/>
          <p14:tracePt t="51609" x="3136900" y="5994400"/>
          <p14:tracePt t="51626" x="3168650" y="6013450"/>
          <p14:tracePt t="56895" x="3181350" y="6000750"/>
          <p14:tracePt t="56901" x="3213100" y="5969000"/>
          <p14:tracePt t="56909" x="3257550" y="5918200"/>
          <p14:tracePt t="56926" x="3359150" y="5822950"/>
          <p14:tracePt t="56943" x="3575050" y="5670550"/>
          <p14:tracePt t="56959" x="3702050" y="5600700"/>
          <p14:tracePt t="56976" x="3886200" y="5505450"/>
          <p14:tracePt t="56993" x="3994150" y="5461000"/>
          <p14:tracePt t="57011" x="4095750" y="5410200"/>
          <p14:tracePt t="57026" x="4222750" y="5359400"/>
          <p14:tracePt t="57043" x="4273550" y="5334000"/>
          <p14:tracePt t="57059" x="4311650" y="5308600"/>
          <p14:tracePt t="57376" x="4318000" y="5302250"/>
          <p14:tracePt t="57382" x="4343400" y="5276850"/>
          <p14:tracePt t="57393" x="4368800" y="5257800"/>
          <p14:tracePt t="57409" x="4476750" y="5181600"/>
          <p14:tracePt t="57426" x="4552950" y="5143500"/>
          <p14:tracePt t="57443" x="4610100" y="5111750"/>
          <p14:tracePt t="57459" x="4660900" y="5086350"/>
          <p14:tracePt t="57476" x="4679950" y="5080000"/>
          <p14:tracePt t="57493" x="4692650" y="5067300"/>
          <p14:tracePt t="57509" x="4699000" y="5067300"/>
          <p14:tracePt t="57526" x="4705350" y="5060950"/>
          <p14:tracePt t="57543" x="4705350" y="5054600"/>
          <p14:tracePt t="57559" x="4711700" y="5054600"/>
          <p14:tracePt t="57636" x="4718050" y="5054600"/>
          <p14:tracePt t="57643" x="4718050" y="5048250"/>
          <p14:tracePt t="57650" x="4724400" y="5048250"/>
          <p14:tracePt t="57665" x="4724400" y="5041900"/>
          <p14:tracePt t="57676" x="4730750" y="5041900"/>
          <p14:tracePt t="57693" x="4743450" y="5022850"/>
          <p14:tracePt t="57709" x="4756150" y="5003800"/>
          <p14:tracePt t="57726" x="4775200" y="4991100"/>
          <p14:tracePt t="57743" x="4781550" y="4978400"/>
          <p14:tracePt t="57760" x="4794250" y="4972050"/>
          <p14:tracePt t="57776" x="4794250" y="4965700"/>
          <p14:tracePt t="57793" x="4800600" y="4959350"/>
          <p14:tracePt t="57826" x="4806950" y="4953000"/>
          <p14:tracePt t="57843" x="4806950" y="4946650"/>
          <p14:tracePt t="58076" x="4813300" y="4946650"/>
          <p14:tracePt t="58090" x="4813300" y="4940300"/>
          <p14:tracePt t="58111" x="4819650" y="4933950"/>
          <p14:tracePt t="58138" x="4826000" y="4927600"/>
          <p14:tracePt t="58152" x="4826000" y="4921250"/>
          <p14:tracePt t="58172" x="4832350" y="4921250"/>
          <p14:tracePt t="58276" x="4838700" y="4921250"/>
          <p14:tracePt t="58331" x="4838700" y="4914900"/>
          <p14:tracePt t="58386" x="4838700" y="4908550"/>
          <p14:tracePt t="58392" x="4845050" y="4908550"/>
          <p14:tracePt t="58401" x="4845050" y="4902200"/>
          <p14:tracePt t="58413" x="4845050" y="4895850"/>
          <p14:tracePt t="58426" x="4851400" y="4895850"/>
          <p14:tracePt t="58443" x="4851400" y="4889500"/>
          <p14:tracePt t="58459" x="4857750" y="4889500"/>
          <p14:tracePt t="58476" x="4864100" y="4883150"/>
          <p14:tracePt t="58493" x="4864100" y="4876800"/>
          <p14:tracePt t="58509" x="4870450" y="4857750"/>
          <p14:tracePt t="58526" x="4876800" y="4845050"/>
          <p14:tracePt t="58543" x="4889500" y="4813300"/>
          <p14:tracePt t="58559" x="4895850" y="4794250"/>
          <p14:tracePt t="58576" x="4902200" y="4762500"/>
          <p14:tracePt t="58593" x="4914900" y="4730750"/>
          <p14:tracePt t="58609" x="4921250" y="4705350"/>
          <p14:tracePt t="58626" x="4927600" y="4667250"/>
          <p14:tracePt t="58643" x="4933950" y="4635500"/>
          <p14:tracePt t="58659" x="4933950" y="4597400"/>
          <p14:tracePt t="58676" x="4940300" y="4540250"/>
          <p14:tracePt t="58693" x="4946650" y="4508500"/>
          <p14:tracePt t="58709" x="4953000" y="4451350"/>
          <p14:tracePt t="58727" x="4953000" y="4425950"/>
          <p14:tracePt t="58743" x="4953000" y="4406900"/>
          <p14:tracePt t="58759" x="4953000" y="4381500"/>
          <p14:tracePt t="58776" x="4953000" y="4368800"/>
          <p14:tracePt t="58792" x="4959350" y="4349750"/>
          <p14:tracePt t="58809" x="4959350" y="4337050"/>
          <p14:tracePt t="58826" x="4959350" y="4330700"/>
          <p14:tracePt t="83521" x="4895850" y="4318000"/>
          <p14:tracePt t="83528" x="4787900" y="4286250"/>
          <p14:tracePt t="83535" x="4679950" y="4254500"/>
          <p14:tracePt t="83542" x="4540250" y="4197350"/>
          <p14:tracePt t="83559" x="4216400" y="4019550"/>
          <p14:tracePt t="83576" x="3676650" y="3448050"/>
          <p14:tracePt t="83592" x="3295650" y="2851150"/>
          <p14:tracePt t="83609" x="2952750" y="2146300"/>
          <p14:tracePt t="83626" x="2590800" y="1092200"/>
          <p14:tracePt t="83642" x="2451100" y="527050"/>
          <p14:tracePt t="83659" x="2381250" y="76200"/>
          <p14:tracePt t="83676" x="2374900" y="12700"/>
          <p14:tracePt t="83693" x="2381250" y="0"/>
          <p14:tracePt t="83709" x="2393950" y="0"/>
          <p14:tracePt t="83872" x="2203450" y="0"/>
          <p14:tracePt t="83878" x="1924050" y="0"/>
          <p14:tracePt t="83885" x="1682750" y="0"/>
          <p14:tracePt t="83893" x="1435100" y="0"/>
          <p14:tracePt t="83909" x="1016000" y="0"/>
          <p14:tracePt t="83955" x="107950" y="285750"/>
          <p14:tracePt t="83961" x="57150" y="323850"/>
          <p14:tracePt t="83967" x="12700" y="361950"/>
          <p14:tracePt t="83975" x="0" y="393700"/>
          <p14:tracePt t="83992" x="0" y="438150"/>
          <p14:tracePt t="84009" x="0" y="476250"/>
          <p14:tracePt t="84026" x="0" y="488950"/>
          <p14:tracePt t="84277" x="12700" y="482600"/>
          <p14:tracePt t="84284" x="31750" y="469900"/>
          <p14:tracePt t="84292" x="50800" y="457200"/>
          <p14:tracePt t="84309" x="82550" y="431800"/>
          <p14:tracePt t="84325" x="139700" y="387350"/>
          <p14:tracePt t="84342" x="165100" y="368300"/>
          <p14:tracePt t="84359" x="190500" y="349250"/>
          <p14:tracePt t="84375" x="203200" y="342900"/>
          <p14:tracePt t="84392" x="215900" y="336550"/>
          <p14:tracePt t="84409" x="222250" y="330200"/>
          <p14:tracePt t="84426" x="228600" y="323850"/>
          <p14:tracePt t="84442" x="234950" y="323850"/>
          <p14:tracePt t="84459" x="241300" y="317500"/>
          <p14:tracePt t="84492" x="247650" y="311150"/>
          <p14:tracePt t="84525" x="247650" y="304800"/>
          <p14:tracePt t="84572" x="247650" y="298450"/>
          <p14:tracePt t="84614" x="247650" y="292100"/>
          <p14:tracePt t="84648" x="247650" y="285750"/>
        </p14:tracePtLst>
      </p14:laserTrace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29F8FD6-4422-CD62-5C1F-B7B841ED59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Dorian HASSOUN, </a:t>
            </a:r>
            <a:r>
              <a:rPr lang="fr-FR" dirty="0" smtClean="0"/>
              <a:t>MD PhD</a:t>
            </a:r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C36981-ACC6-53A5-BA46-29D92A8DC31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dorian.hassoun@univ-nantes.fr</a:t>
            </a:r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18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49"/>
    </mc:Choice>
    <mc:Fallback>
      <p:transition spd="slow" advTm="15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39" x="5918200" y="3721100"/>
          <p14:tracePt t="10871" x="5772150" y="3721100"/>
          <p14:tracePt t="10877" x="5537200" y="3683000"/>
          <p14:tracePt t="10890" x="5270500" y="3638550"/>
          <p14:tracePt t="10907" x="4464050" y="3498850"/>
          <p14:tracePt t="10924" x="3975100" y="3346450"/>
          <p14:tracePt t="11126" x="2457450" y="1822450"/>
          <p14:tracePt t="11470" x="482600" y="488950"/>
          <p14:tracePt t="11668" x="349250" y="406400"/>
          <p14:tracePt t="12156" x="1085850" y="0"/>
          <p14:tracePt t="12356" x="1092200" y="4445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37156-0968-3E64-467B-3FA81667C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Physiopathologie de l’asthme</a:t>
            </a:r>
            <a:endParaRPr lang="en-US" dirty="0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1739DC22-81C0-A062-B9BE-A349CA4A7EAD}"/>
              </a:ext>
            </a:extLst>
          </p:cNvPr>
          <p:cNvSpPr txBox="1">
            <a:spLocks/>
          </p:cNvSpPr>
          <p:nvPr/>
        </p:nvSpPr>
        <p:spPr>
          <a:xfrm>
            <a:off x="6773489" y="1102849"/>
            <a:ext cx="5418511" cy="4898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Trois composantes principales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Hyper-réactivité bronchique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Remodelage tissulaire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Inflammation</a:t>
            </a:r>
          </a:p>
          <a:p>
            <a:pPr marL="457200" lvl="1" indent="0" algn="r">
              <a:buNone/>
            </a:pP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Pavord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et al., The Lancet (2018)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Multiples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acteurs cellulaires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Cellules épithéliales bronchiques (CEB)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Cellules musculaires lisses (CML)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Cellules inflammatoires</a:t>
            </a:r>
          </a:p>
          <a:p>
            <a:pPr marL="457200" lvl="1" indent="0" algn="r"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Lambrecht et al., Nat Med (2012)</a:t>
            </a:r>
          </a:p>
          <a:p>
            <a:pPr marL="457200" lvl="1" indent="0" algn="r"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Bara et al.,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Respir J (2010)</a:t>
            </a:r>
          </a:p>
          <a:p>
            <a:pPr marL="457200" lvl="1" indent="0" algn="r"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Lambrecht et al., Immunity (2019)</a:t>
            </a:r>
          </a:p>
          <a:p>
            <a:pPr marL="457200" lvl="1" indent="0" algn="r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8F3AED-89E9-34D0-0D61-59A6973D2A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971226"/>
            <a:ext cx="6773489" cy="466564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7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12"/>
    </mc:Choice>
    <mc:Fallback xmlns="">
      <p:transition spd="slow" advTm="52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560" x="8534400" y="5006975"/>
          <p14:tracePt t="7652" x="8534400" y="5000625"/>
          <p14:tracePt t="7659" x="8526463" y="4992688"/>
          <p14:tracePt t="7667" x="8512175" y="4986338"/>
          <p14:tracePt t="7683" x="8455025" y="4964113"/>
          <p14:tracePt t="7700" x="8404225" y="4927600"/>
          <p14:tracePt t="7716" x="8331200" y="4905375"/>
          <p14:tracePt t="7733" x="8237538" y="4840288"/>
          <p14:tracePt t="7750" x="8099425" y="4775200"/>
          <p14:tracePt t="7766" x="7896225" y="4665663"/>
          <p14:tracePt t="7783" x="7605713" y="4492625"/>
          <p14:tracePt t="7800" x="7140575" y="4194175"/>
          <p14:tracePt t="7817" x="6502400" y="3838575"/>
          <p14:tracePt t="7972" x="3497263" y="2409825"/>
          <p14:tracePt t="7984" x="3446463" y="2365375"/>
          <p14:tracePt t="8000" x="3324225" y="2300288"/>
          <p14:tracePt t="8017" x="3135313" y="2198688"/>
          <p14:tracePt t="8034" x="2909888" y="2074863"/>
          <p14:tracePt t="8050" x="2678113" y="1944688"/>
          <p14:tracePt t="8067" x="2576513" y="1865313"/>
          <p14:tracePt t="8372" x="2568575" y="1857375"/>
          <p14:tracePt t="8380" x="2562225" y="1857375"/>
          <p14:tracePt t="8387" x="2554288" y="1851025"/>
          <p14:tracePt t="8401" x="2554288" y="1843088"/>
          <p14:tracePt t="8418" x="2547938" y="1843088"/>
          <p14:tracePt t="8435" x="2540000" y="1828800"/>
          <p14:tracePt t="8451" x="2511425" y="1800225"/>
          <p14:tracePt t="8468" x="2466975" y="1778000"/>
          <p14:tracePt t="8485" x="2409825" y="1735138"/>
          <p14:tracePt t="8501" x="2336800" y="1684338"/>
          <p14:tracePt t="8518" x="2243138" y="1603375"/>
          <p14:tracePt t="8535" x="2125663" y="1538288"/>
          <p14:tracePt t="8551" x="2024063" y="1473200"/>
          <p14:tracePt t="8568" x="1938338" y="1436688"/>
          <p14:tracePt t="8585" x="1843088" y="1414463"/>
          <p14:tracePt t="8601" x="1770063" y="1400175"/>
          <p14:tracePt t="8618" x="1698625" y="1393825"/>
          <p14:tracePt t="8635" x="1582738" y="1385888"/>
          <p14:tracePt t="8652" x="1509713" y="1385888"/>
          <p14:tracePt t="8668" x="1422400" y="1385888"/>
          <p14:tracePt t="8685" x="1349375" y="1393825"/>
          <p14:tracePt t="8702" x="1292225" y="1408113"/>
          <p14:tracePt t="8718" x="1219200" y="1422400"/>
          <p14:tracePt t="8735" x="1139825" y="1450975"/>
          <p14:tracePt t="8752" x="1081088" y="1481138"/>
          <p14:tracePt t="8769" x="1016000" y="1516063"/>
          <p14:tracePt t="8786" x="965200" y="1552575"/>
          <p14:tracePt t="8802" x="906463" y="1611313"/>
          <p14:tracePt t="8819" x="835025" y="1690688"/>
          <p14:tracePt t="8835" x="747713" y="1800225"/>
          <p14:tracePt t="8852" x="703263" y="1865313"/>
          <p14:tracePt t="8869" x="668338" y="1938338"/>
          <p14:tracePt t="8885" x="646113" y="2009775"/>
          <p14:tracePt t="8902" x="631825" y="2090738"/>
          <p14:tracePt t="8919" x="631825" y="2184400"/>
          <p14:tracePt t="8935" x="631825" y="2293938"/>
          <p14:tracePt t="8952" x="638175" y="2395538"/>
          <p14:tracePt t="8969" x="668338" y="2497138"/>
          <p14:tracePt t="8986" x="688975" y="2576513"/>
          <p14:tracePt t="9002" x="719138" y="2670175"/>
          <p14:tracePt t="9020" x="762000" y="2779713"/>
          <p14:tracePt t="9036" x="776288" y="2836863"/>
          <p14:tracePt t="9052" x="798513" y="2881313"/>
          <p14:tracePt t="9069" x="820738" y="2909888"/>
          <p14:tracePt t="9086" x="835025" y="2960688"/>
          <p14:tracePt t="9102" x="871538" y="3011488"/>
          <p14:tracePt t="9119" x="922338" y="3062288"/>
          <p14:tracePt t="9136" x="942975" y="3090863"/>
          <p14:tracePt t="9153" x="973138" y="3127375"/>
          <p14:tracePt t="9169" x="1008063" y="3157538"/>
          <p14:tracePt t="9186" x="1038225" y="3186113"/>
          <p14:tracePt t="9203" x="1066800" y="3208338"/>
          <p14:tracePt t="9220" x="1131888" y="3243263"/>
          <p14:tracePt t="9236" x="1168400" y="3273425"/>
          <p14:tracePt t="9253" x="1227138" y="3302000"/>
          <p14:tracePt t="9269" x="1284288" y="3330575"/>
          <p14:tracePt t="9286" x="1349375" y="3352800"/>
          <p14:tracePt t="9303" x="1408113" y="3367088"/>
          <p14:tracePt t="9320" x="1450975" y="3381375"/>
          <p14:tracePt t="9336" x="1481138" y="3389313"/>
          <p14:tracePt t="9354" x="1516063" y="3389313"/>
          <p14:tracePt t="9370" x="1524000" y="3395663"/>
          <p14:tracePt t="9387" x="1538288" y="3395663"/>
          <p14:tracePt t="9403" x="1552575" y="3395663"/>
          <p14:tracePt t="9420" x="1566863" y="3395663"/>
          <p14:tracePt t="9436" x="1597025" y="3403600"/>
          <p14:tracePt t="9453" x="1625600" y="3403600"/>
          <p14:tracePt t="9470" x="1662113" y="3403600"/>
          <p14:tracePt t="9487" x="1698625" y="3403600"/>
          <p14:tracePt t="9503" x="1741488" y="3403600"/>
          <p14:tracePt t="9520" x="1785938" y="3403600"/>
          <p14:tracePt t="9537" x="1820863" y="3403600"/>
          <p14:tracePt t="9553" x="1865313" y="3403600"/>
          <p14:tracePt t="9570" x="1922463" y="3403600"/>
          <p14:tracePt t="9587" x="2032000" y="3389313"/>
          <p14:tracePt t="9603" x="2162175" y="3360738"/>
          <p14:tracePt t="9620" x="2322513" y="3309938"/>
          <p14:tracePt t="9637" x="2497138" y="3273425"/>
          <p14:tracePt t="9653" x="2663825" y="3228975"/>
          <p14:tracePt t="9670" x="2757488" y="3192463"/>
          <p14:tracePt t="9687" x="2801938" y="3171825"/>
          <p14:tracePt t="9704" x="2830513" y="3141663"/>
          <p14:tracePt t="9720" x="2844800" y="3106738"/>
          <p14:tracePt t="9737" x="2867025" y="3025775"/>
          <p14:tracePt t="9754" x="2881313" y="2909888"/>
          <p14:tracePt t="9770" x="2887663" y="2816225"/>
          <p14:tracePt t="9788" x="2895600" y="2641600"/>
          <p14:tracePt t="9804" x="2903538" y="2540000"/>
          <p14:tracePt t="9820" x="2903538" y="2430463"/>
          <p14:tracePt t="9837" x="2887663" y="2322513"/>
          <p14:tracePt t="9854" x="2867025" y="2220913"/>
          <p14:tracePt t="9871" x="2830513" y="2141538"/>
          <p14:tracePt t="9887" x="2801938" y="2074863"/>
          <p14:tracePt t="9904" x="2779713" y="2017713"/>
          <p14:tracePt t="9921" x="2751138" y="1958975"/>
          <p14:tracePt t="9937" x="2728913" y="1916113"/>
          <p14:tracePt t="9955" x="2714625" y="1893888"/>
          <p14:tracePt t="9971" x="2670175" y="1836738"/>
          <p14:tracePt t="9988" x="2619375" y="1785938"/>
          <p14:tracePt t="10004" x="2554288" y="1735138"/>
          <p14:tracePt t="10021" x="2474913" y="1684338"/>
          <p14:tracePt t="10038" x="2395538" y="1647825"/>
          <p14:tracePt t="10054" x="2314575" y="1611313"/>
          <p14:tracePt t="10071" x="2220913" y="1589088"/>
          <p14:tracePt t="10088" x="2133600" y="1566863"/>
          <p14:tracePt t="10104" x="2024063" y="1560513"/>
          <p14:tracePt t="10121" x="1901825" y="1552575"/>
          <p14:tracePt t="10138" x="1800225" y="1552575"/>
          <p14:tracePt t="10154" x="1684338" y="1552575"/>
          <p14:tracePt t="10171" x="1487488" y="1597025"/>
          <p14:tracePt t="10188" x="1343025" y="1654175"/>
          <p14:tracePt t="10205" x="1219200" y="1712913"/>
          <p14:tracePt t="10221" x="1103313" y="1778000"/>
          <p14:tracePt t="10238" x="993775" y="1836738"/>
          <p14:tracePt t="10255" x="900113" y="1893888"/>
          <p14:tracePt t="10271" x="812800" y="1952625"/>
          <p14:tracePt t="10288" x="754063" y="2003425"/>
          <p14:tracePt t="10305" x="688975" y="2054225"/>
          <p14:tracePt t="10321" x="646113" y="2111375"/>
          <p14:tracePt t="10338" x="587375" y="2184400"/>
          <p14:tracePt t="10355" x="536575" y="2286000"/>
          <p14:tracePt t="10372" x="515938" y="2351088"/>
          <p14:tracePt t="10388" x="508000" y="2409825"/>
          <p14:tracePt t="10405" x="508000" y="2481263"/>
          <p14:tracePt t="10422" x="508000" y="2547938"/>
          <p14:tracePt t="10438" x="522288" y="2613025"/>
          <p14:tracePt t="10455" x="544513" y="2670175"/>
          <p14:tracePt t="10472" x="573088" y="2728913"/>
          <p14:tracePt t="10489" x="623888" y="2786063"/>
          <p14:tracePt t="10505" x="696913" y="2844800"/>
          <p14:tracePt t="10522" x="747713" y="2887663"/>
          <p14:tracePt t="10539" x="804863" y="2932113"/>
          <p14:tracePt t="10555" x="849313" y="2960688"/>
          <p14:tracePt t="10572" x="892175" y="2982913"/>
          <p14:tracePt t="10589" x="936625" y="3019425"/>
          <p14:tracePt t="10605" x="993775" y="3033713"/>
          <p14:tracePt t="10622" x="1058863" y="3062288"/>
          <p14:tracePt t="10639" x="1109663" y="3076575"/>
          <p14:tracePt t="10655" x="1154113" y="3084513"/>
          <p14:tracePt t="10672" x="1190625" y="3090863"/>
          <p14:tracePt t="10689" x="1241425" y="3090863"/>
          <p14:tracePt t="10706" x="1298575" y="3090863"/>
          <p14:tracePt t="10722" x="1385888" y="3076575"/>
          <p14:tracePt t="10739" x="1422400" y="3070225"/>
          <p14:tracePt t="10756" x="1481138" y="3040063"/>
          <p14:tracePt t="10772" x="1509713" y="3019425"/>
          <p14:tracePt t="10789" x="1538288" y="2989263"/>
          <p14:tracePt t="10806" x="1566863" y="2938463"/>
          <p14:tracePt t="10822" x="1582738" y="2895600"/>
          <p14:tracePt t="10839" x="1603375" y="2836863"/>
          <p14:tracePt t="10856" x="1611313" y="2794000"/>
          <p14:tracePt t="10873" x="1611313" y="2743200"/>
          <p14:tracePt t="10889" x="1611313" y="2720975"/>
          <p14:tracePt t="10906" x="1603375" y="2692400"/>
          <p14:tracePt t="10923" x="1589088" y="2678113"/>
          <p14:tracePt t="10939" x="1582738" y="2663825"/>
          <p14:tracePt t="10956" x="1560513" y="2633663"/>
          <p14:tracePt t="10973" x="1538288" y="2613025"/>
          <p14:tracePt t="10989" x="1516063" y="2590800"/>
          <p14:tracePt t="11006" x="1481138" y="2568575"/>
          <p14:tracePt t="11023" x="1444625" y="2547938"/>
          <p14:tracePt t="11040" x="1400175" y="2532063"/>
          <p14:tracePt t="11056" x="1335088" y="2517775"/>
          <p14:tracePt t="11073" x="1262063" y="2511425"/>
          <p14:tracePt t="11090" x="1176338" y="2511425"/>
          <p14:tracePt t="11107" x="1089025" y="2525713"/>
          <p14:tracePt t="11123" x="979488" y="2554288"/>
          <p14:tracePt t="11140" x="914400" y="2582863"/>
          <p14:tracePt t="11156" x="877888" y="2605088"/>
          <p14:tracePt t="11173" x="855663" y="2619375"/>
          <p14:tracePt t="11190" x="841375" y="2641600"/>
          <p14:tracePt t="11206" x="841375" y="2670175"/>
          <p14:tracePt t="11223" x="827088" y="2692400"/>
          <p14:tracePt t="11240" x="820738" y="2735263"/>
          <p14:tracePt t="11257" x="820738" y="2779713"/>
          <p14:tracePt t="11274" x="820738" y="2830513"/>
          <p14:tracePt t="11290" x="835025" y="2881313"/>
          <p14:tracePt t="11308" x="863600" y="2954338"/>
          <p14:tracePt t="11323" x="885825" y="2989263"/>
          <p14:tracePt t="11340" x="928688" y="3025775"/>
          <p14:tracePt t="11357" x="979488" y="3055938"/>
          <p14:tracePt t="11374" x="1044575" y="3090863"/>
          <p14:tracePt t="11390" x="1125538" y="3106738"/>
          <p14:tracePt t="11407" x="1196975" y="3106738"/>
          <p14:tracePt t="11424" x="1255713" y="3106738"/>
          <p14:tracePt t="11440" x="1312863" y="3106738"/>
          <p14:tracePt t="11457" x="1371600" y="3098800"/>
          <p14:tracePt t="11474" x="1400175" y="3084513"/>
          <p14:tracePt t="11490" x="1430338" y="3076575"/>
          <p14:tracePt t="11507" x="1444625" y="3070225"/>
          <p14:tracePt t="11524" x="1465263" y="3055938"/>
          <p14:tracePt t="11540" x="1487488" y="3040063"/>
          <p14:tracePt t="11557" x="1501775" y="3025775"/>
          <p14:tracePt t="11574" x="1516063" y="2997200"/>
          <p14:tracePt t="11591" x="1531938" y="2946400"/>
          <p14:tracePt t="11607" x="1538288" y="2909888"/>
          <p14:tracePt t="11624" x="1566863" y="2836863"/>
          <p14:tracePt t="11641" x="1611313" y="2743200"/>
          <p14:tracePt t="11657" x="1647825" y="2619375"/>
          <p14:tracePt t="11674" x="1684338" y="2489200"/>
          <p14:tracePt t="11691" x="1704975" y="2359025"/>
          <p14:tracePt t="11708" x="1704975" y="2300288"/>
          <p14:tracePt t="11724" x="1704975" y="2257425"/>
          <p14:tracePt t="11741" x="1719263" y="2206625"/>
          <p14:tracePt t="11758" x="1741488" y="2133600"/>
          <p14:tracePt t="11774" x="1785938" y="2017713"/>
          <p14:tracePt t="11791" x="1851025" y="1908175"/>
          <p14:tracePt t="11808" x="1944688" y="1814513"/>
          <p14:tracePt t="11824" x="2024063" y="1735138"/>
          <p14:tracePt t="11841" x="2105025" y="1676400"/>
          <p14:tracePt t="11858" x="2198688" y="1625600"/>
          <p14:tracePt t="11875" x="2300288" y="1574800"/>
          <p14:tracePt t="11892" x="2503488" y="1516063"/>
          <p14:tracePt t="11908" x="2663825" y="1495425"/>
          <p14:tracePt t="11924" x="2873375" y="1495425"/>
          <p14:tracePt t="11941" x="3033713" y="1531938"/>
          <p14:tracePt t="11958" x="3149600" y="1597025"/>
          <p14:tracePt t="11975" x="3200400" y="1633538"/>
          <p14:tracePt t="11991" x="3208338" y="1654175"/>
          <p14:tracePt t="12008" x="3214688" y="1698625"/>
          <p14:tracePt t="12026" x="3214688" y="1749425"/>
          <p14:tracePt t="12041" x="3178175" y="1851025"/>
          <p14:tracePt t="12058" x="3098800" y="2017713"/>
          <p14:tracePt t="12075" x="2938463" y="2263775"/>
          <p14:tracePt t="12092" x="2830513" y="2395538"/>
          <p14:tracePt t="12108" x="2720975" y="2481263"/>
          <p14:tracePt t="12125" x="2613025" y="2562225"/>
          <p14:tracePt t="12142" x="2503488" y="2605088"/>
          <p14:tracePt t="12158" x="2373313" y="2627313"/>
          <p14:tracePt t="12175" x="2286000" y="2627313"/>
          <p14:tracePt t="12192" x="2192338" y="2590800"/>
          <p14:tracePt t="12208" x="2082800" y="2511425"/>
          <p14:tracePt t="12226" x="1966913" y="2409825"/>
          <p14:tracePt t="12242" x="1857375" y="2293938"/>
          <p14:tracePt t="12258" x="1770063" y="2192338"/>
          <p14:tracePt t="12275" x="1690688" y="2017713"/>
          <p14:tracePt t="12292" x="1684338" y="1922463"/>
          <p14:tracePt t="12309" x="1698625" y="1836738"/>
          <p14:tracePt t="12326" x="1763713" y="1741488"/>
          <p14:tracePt t="12342" x="1820863" y="1684338"/>
          <p14:tracePt t="12359" x="1922463" y="1633538"/>
          <p14:tracePt t="12375" x="2032000" y="1597025"/>
          <p14:tracePt t="12392" x="2170113" y="1589088"/>
          <p14:tracePt t="12409" x="2293938" y="1589088"/>
          <p14:tracePt t="12426" x="2379663" y="1625600"/>
          <p14:tracePt t="12442" x="2430463" y="1684338"/>
          <p14:tracePt t="12459" x="2466975" y="1749425"/>
          <p14:tracePt t="12476" x="2481263" y="1820863"/>
          <p14:tracePt t="12492" x="2481263" y="1871663"/>
          <p14:tracePt t="12509" x="2474913" y="1944688"/>
          <p14:tracePt t="12526" x="2446338" y="2032000"/>
          <p14:tracePt t="12542" x="2401888" y="2133600"/>
          <p14:tracePt t="12559" x="2365375" y="2212975"/>
          <p14:tracePt t="12576" x="2351088" y="2263775"/>
          <p14:tracePt t="12593" x="2336800" y="2293938"/>
          <p14:tracePt t="12609" x="2322513" y="2328863"/>
          <p14:tracePt t="12627" x="2300288" y="2359025"/>
          <p14:tracePt t="12643" x="2286000" y="2395538"/>
          <p14:tracePt t="12659" x="2243138" y="2438400"/>
          <p14:tracePt t="12676" x="2206625" y="2466975"/>
          <p14:tracePt t="12693" x="2147888" y="2497138"/>
          <p14:tracePt t="12710" x="2082800" y="2540000"/>
          <p14:tracePt t="12726" x="2017713" y="2562225"/>
          <p14:tracePt t="12743" x="1930400" y="2582863"/>
          <p14:tracePt t="12759" x="1843088" y="2590800"/>
          <p14:tracePt t="12776" x="1763713" y="2590800"/>
          <p14:tracePt t="12793" x="1719263" y="2590800"/>
          <p14:tracePt t="12810" x="1668463" y="2562225"/>
          <p14:tracePt t="12828" x="1617663" y="2438400"/>
          <p14:tracePt t="12843" x="1597025" y="2293938"/>
          <p14:tracePt t="12860" x="1574800" y="2141538"/>
          <p14:tracePt t="12876" x="1552575" y="1995488"/>
          <p14:tracePt t="12893" x="1546225" y="1851025"/>
          <p14:tracePt t="12910" x="1538288" y="1712913"/>
          <p14:tracePt t="12927" x="1574800" y="1582738"/>
          <p14:tracePt t="12943" x="1633538" y="1495425"/>
          <p14:tracePt t="12960" x="1698625" y="1422400"/>
          <p14:tracePt t="12977" x="1749425" y="1393825"/>
          <p14:tracePt t="12994" x="1792288" y="1371600"/>
          <p14:tracePt t="13010" x="1851025" y="1349375"/>
          <p14:tracePt t="13027" x="1952625" y="1335088"/>
          <p14:tracePt t="13043" x="2009775" y="1328738"/>
          <p14:tracePt t="13060" x="2054225" y="1328738"/>
          <p14:tracePt t="13077" x="2090738" y="1328738"/>
          <p14:tracePt t="13094" x="2141538" y="1343025"/>
          <p14:tracePt t="13110" x="2198688" y="1379538"/>
          <p14:tracePt t="13127" x="2243138" y="1400175"/>
          <p14:tracePt t="13144" x="2257425" y="1422400"/>
          <p14:tracePt t="13160" x="2263775" y="1430338"/>
          <p14:tracePt t="13177" x="2271713" y="1430338"/>
          <p14:tracePt t="13210" x="2271713" y="1436688"/>
          <p14:tracePt t="13228" x="2278063" y="1436688"/>
          <p14:tracePt t="13468" x="2278063" y="1444625"/>
          <p14:tracePt t="14876" x="2286000" y="1444625"/>
          <p14:tracePt t="14891" x="2293938" y="1444625"/>
          <p14:tracePt t="14899" x="2300288" y="1444625"/>
          <p14:tracePt t="14908" x="2308225" y="1444625"/>
          <p14:tracePt t="14923" x="2314575" y="1444625"/>
          <p14:tracePt t="14931" x="2322513" y="1430338"/>
          <p14:tracePt t="14947" x="2328863" y="1430338"/>
          <p14:tracePt t="14964" x="2344738" y="1422400"/>
          <p14:tracePt t="14980" x="2351088" y="1422400"/>
          <p14:tracePt t="15028" x="2359025" y="1422400"/>
          <p14:tracePt t="17516" x="2373313" y="1422400"/>
          <p14:tracePt t="17523" x="2387600" y="1408113"/>
          <p14:tracePt t="17531" x="2395538" y="1408113"/>
          <p14:tracePt t="17548" x="2401888" y="1400175"/>
          <p14:tracePt t="17555" x="2401888" y="1393825"/>
          <p14:tracePt t="17572" x="2409825" y="1393825"/>
          <p14:tracePt t="17868" x="2424113" y="1393825"/>
          <p14:tracePt t="17875" x="2438400" y="1385888"/>
          <p14:tracePt t="17886" x="2446338" y="1379538"/>
          <p14:tracePt t="17903" x="2460625" y="1379538"/>
          <p14:tracePt t="17920" x="2466975" y="1379538"/>
          <p14:tracePt t="17936" x="2466975" y="1371600"/>
          <p14:tracePt t="17953" x="2474913" y="1371600"/>
          <p14:tracePt t="18660" x="2481263" y="1371600"/>
          <p14:tracePt t="18667" x="2489200" y="1349375"/>
          <p14:tracePt t="18675" x="2532063" y="1335088"/>
          <p14:tracePt t="18688" x="2582863" y="1306513"/>
          <p14:tracePt t="18704" x="2808288" y="1196975"/>
          <p14:tracePt t="18721" x="3208338" y="1052513"/>
          <p14:tracePt t="18738" x="3787775" y="936625"/>
          <p14:tracePt t="18755" x="4391025" y="885825"/>
          <p14:tracePt t="18771" x="4956175" y="863600"/>
          <p14:tracePt t="18788" x="5167313" y="841375"/>
          <p14:tracePt t="18805" x="5319713" y="827088"/>
          <p14:tracePt t="18821" x="5443538" y="812800"/>
          <p14:tracePt t="18838" x="5638800" y="798513"/>
          <p14:tracePt t="18855" x="5842000" y="784225"/>
          <p14:tracePt t="18871" x="6022975" y="776288"/>
          <p14:tracePt t="18888" x="6161088" y="769938"/>
          <p14:tracePt t="18905" x="6307138" y="754063"/>
          <p14:tracePt t="18922" x="6451600" y="754063"/>
          <p14:tracePt t="18938" x="6567488" y="754063"/>
          <p14:tracePt t="18955" x="6734175" y="754063"/>
          <p14:tracePt t="18972" x="6858000" y="762000"/>
          <p14:tracePt t="18988" x="6996113" y="784225"/>
          <p14:tracePt t="19005" x="7162800" y="820738"/>
          <p14:tracePt t="19022" x="7315200" y="877888"/>
          <p14:tracePt t="19038" x="7439025" y="928688"/>
          <p14:tracePt t="19055" x="7554913" y="1023938"/>
          <p14:tracePt t="19072" x="7642225" y="1146175"/>
          <p14:tracePt t="19089" x="7707313" y="1320800"/>
          <p14:tracePt t="19105" x="7794625" y="1574800"/>
          <p14:tracePt t="19122" x="8128000" y="2017713"/>
          <p14:tracePt t="19139" x="8636000" y="2728913"/>
          <p14:tracePt t="19155" x="8890000" y="3192463"/>
          <p14:tracePt t="19172" x="9093200" y="3665538"/>
          <p14:tracePt t="19189" x="9245600" y="4049713"/>
          <p14:tracePt t="19205" x="9310688" y="4208463"/>
          <p14:tracePt t="19222" x="9355138" y="4275138"/>
          <p14:tracePt t="19239" x="9375775" y="4289425"/>
          <p14:tracePt t="19255" x="9383713" y="4289425"/>
          <p14:tracePt t="19273" x="9398000" y="4289425"/>
          <p14:tracePt t="19316" x="9405938" y="4289425"/>
          <p14:tracePt t="19340" x="9412288" y="4289425"/>
          <p14:tracePt t="19347" x="9420225" y="4289425"/>
          <p14:tracePt t="19363" x="9434513" y="4289425"/>
          <p14:tracePt t="19372" x="9448800" y="4303713"/>
          <p14:tracePt t="19389" x="9477375" y="4310063"/>
          <p14:tracePt t="19406" x="9499600" y="4325938"/>
          <p14:tracePt t="19422" x="9521825" y="4332288"/>
          <p14:tracePt t="19439" x="9564688" y="4332288"/>
          <p14:tracePt t="19456" x="9652000" y="4325938"/>
          <p14:tracePt t="19473" x="9761538" y="4289425"/>
          <p14:tracePt t="19489" x="9883775" y="4259263"/>
          <p14:tracePt t="19506" x="9956800" y="4244975"/>
          <p14:tracePt t="19523" x="10036175" y="4230688"/>
          <p14:tracePt t="19539" x="10117138" y="4230688"/>
          <p14:tracePt t="19556" x="10188575" y="4224338"/>
          <p14:tracePt t="19573" x="10261600" y="4216400"/>
          <p14:tracePt t="19589" x="10334625" y="4202113"/>
          <p14:tracePt t="19606" x="10399713" y="4202113"/>
          <p14:tracePt t="19623" x="10507663" y="4202113"/>
          <p14:tracePt t="19640" x="10668000" y="4202113"/>
          <p14:tracePt t="19656" x="10828338" y="4208463"/>
          <p14:tracePt t="19673" x="10936288" y="4216400"/>
          <p14:tracePt t="19690" x="10980738" y="4230688"/>
          <p14:tracePt t="19708" x="11023600" y="4230688"/>
          <p14:tracePt t="19724" x="11052175" y="4238625"/>
          <p14:tracePt t="19740" x="11082338" y="4238625"/>
          <p14:tracePt t="19756" x="11139488" y="4238625"/>
          <p14:tracePt t="19773" x="11190288" y="4244975"/>
          <p14:tracePt t="19790" x="11263313" y="4252913"/>
          <p14:tracePt t="19807" x="11320463" y="4259263"/>
          <p14:tracePt t="19823" x="11371263" y="4259263"/>
          <p14:tracePt t="19840" x="11422063" y="4259263"/>
          <p14:tracePt t="19857" x="11458575" y="4267200"/>
          <p14:tracePt t="19873" x="11495088" y="4267200"/>
          <p14:tracePt t="19890" x="11539538" y="4267200"/>
          <p14:tracePt t="19908" x="11610975" y="4252913"/>
          <p14:tracePt t="19924" x="11655425" y="4238625"/>
          <p14:tracePt t="19940" x="11684000" y="4224338"/>
          <p14:tracePt t="19957" x="11698288" y="4194175"/>
          <p14:tracePt t="19974" x="11706225" y="4165600"/>
          <p14:tracePt t="19990" x="11706225" y="4137025"/>
          <p14:tracePt t="20007" x="11706225" y="4106863"/>
          <p14:tracePt t="20024" x="11691938" y="4071938"/>
          <p14:tracePt t="20040" x="11669713" y="4035425"/>
          <p14:tracePt t="20057" x="11625263" y="3998913"/>
          <p14:tracePt t="20074" x="11568113" y="3954463"/>
          <p14:tracePt t="20091" x="11509375" y="3911600"/>
          <p14:tracePt t="20107" x="11415713" y="3868738"/>
          <p14:tracePt t="20124" x="11371263" y="3846513"/>
          <p14:tracePt t="20141" x="11314113" y="3817938"/>
          <p14:tracePt t="20157" x="11241088" y="3795713"/>
          <p14:tracePt t="20174" x="11168063" y="3781425"/>
          <p14:tracePt t="20191" x="11096625" y="3773488"/>
          <p14:tracePt t="20207" x="11015663" y="3767138"/>
          <p14:tracePt t="20224" x="10964863" y="3759200"/>
          <p14:tracePt t="20241" x="10922000" y="3751263"/>
          <p14:tracePt t="20258" x="10885488" y="3751263"/>
          <p14:tracePt t="20274" x="10848975" y="3751263"/>
          <p14:tracePt t="20291" x="10769600" y="3759200"/>
          <p14:tracePt t="20308" x="10733088" y="3759200"/>
          <p14:tracePt t="20324" x="10704513" y="3773488"/>
          <p14:tracePt t="20341" x="10675938" y="3781425"/>
          <p14:tracePt t="20358" x="10653713" y="3795713"/>
          <p14:tracePt t="20374" x="10639425" y="3817938"/>
          <p14:tracePt t="20391" x="10631488" y="3838575"/>
          <p14:tracePt t="20408" x="10625138" y="3860800"/>
          <p14:tracePt t="20425" x="10617200" y="3889375"/>
          <p14:tracePt t="20441" x="10617200" y="3911600"/>
          <p14:tracePt t="20458" x="10617200" y="3948113"/>
          <p14:tracePt t="20475" x="10625138" y="3990975"/>
          <p14:tracePt t="20491" x="10645775" y="4035425"/>
          <p14:tracePt t="20508" x="10660063" y="4078288"/>
          <p14:tracePt t="20525" x="10675938" y="4114800"/>
          <p14:tracePt t="20541" x="10696575" y="4143375"/>
          <p14:tracePt t="20558" x="10710863" y="4165600"/>
          <p14:tracePt t="20575" x="10726738" y="4194175"/>
          <p14:tracePt t="20591" x="10747375" y="4216400"/>
          <p14:tracePt t="20608" x="10769600" y="4238625"/>
          <p14:tracePt t="20625" x="10806113" y="4267200"/>
          <p14:tracePt t="20641" x="10842625" y="4303713"/>
          <p14:tracePt t="20658" x="10879138" y="4332288"/>
          <p14:tracePt t="20675" x="10914063" y="4354513"/>
          <p14:tracePt t="20692" x="10958513" y="4383088"/>
          <p14:tracePt t="20708" x="10980738" y="4405313"/>
          <p14:tracePt t="20725" x="11015663" y="4419600"/>
          <p14:tracePt t="20742" x="11052175" y="4427538"/>
          <p14:tracePt t="20758" x="11088688" y="4448175"/>
          <p14:tracePt t="20776" x="11133138" y="4456113"/>
          <p14:tracePt t="20792" x="11183938" y="4470400"/>
          <p14:tracePt t="20809" x="11226800" y="4470400"/>
          <p14:tracePt t="20825" x="11263313" y="4470400"/>
          <p14:tracePt t="20842" x="11306175" y="4470400"/>
          <p14:tracePt t="20859" x="11342688" y="4456113"/>
          <p14:tracePt t="20875" x="11387138" y="4433888"/>
          <p14:tracePt t="20892" x="11422063" y="4419600"/>
          <p14:tracePt t="20909" x="11444288" y="4405313"/>
          <p14:tracePt t="20925" x="11466513" y="4383088"/>
          <p14:tracePt t="20942" x="11488738" y="4368800"/>
          <p14:tracePt t="20959" x="11495088" y="4354513"/>
          <p14:tracePt t="20976" x="11503025" y="4340225"/>
          <p14:tracePt t="20992" x="11509375" y="4325938"/>
          <p14:tracePt t="21009" x="11517313" y="4303713"/>
          <p14:tracePt t="21026" x="11523663" y="4281488"/>
          <p14:tracePt t="21042" x="11523663" y="4252913"/>
          <p14:tracePt t="21059" x="11523663" y="4230688"/>
          <p14:tracePt t="21076" x="11523663" y="4208463"/>
          <p14:tracePt t="21092" x="11523663" y="4194175"/>
          <p14:tracePt t="21109" x="11517313" y="4173538"/>
          <p14:tracePt t="21126" x="11503025" y="4157663"/>
          <p14:tracePt t="21143" x="11488738" y="4122738"/>
          <p14:tracePt t="21159" x="11444288" y="4078288"/>
          <p14:tracePt t="21176" x="11387138" y="4035425"/>
          <p14:tracePt t="21193" x="11336338" y="3990975"/>
          <p14:tracePt t="21209" x="11291888" y="3962400"/>
          <p14:tracePt t="21226" x="11269663" y="3940175"/>
          <p14:tracePt t="21243" x="11234738" y="3911600"/>
          <p14:tracePt t="21259" x="11190288" y="3883025"/>
          <p14:tracePt t="21276" x="11168063" y="3868738"/>
          <p14:tracePt t="21293" x="11147425" y="3860800"/>
          <p14:tracePt t="21348" x="11139488" y="3860800"/>
          <p14:tracePt t="21445" x="11133138" y="3875088"/>
          <p14:tracePt t="21451" x="11133138" y="3889375"/>
          <p14:tracePt t="21460" x="11133138" y="3903663"/>
          <p14:tracePt t="21476" x="11117263" y="3948113"/>
          <p14:tracePt t="21493" x="11088688" y="4013200"/>
          <p14:tracePt t="21510" x="11052175" y="4122738"/>
          <p14:tracePt t="21526" x="10972800" y="4275138"/>
          <p14:tracePt t="21543" x="10828338" y="4506913"/>
          <p14:tracePt t="21560" x="10558463" y="4818063"/>
          <p14:tracePt t="21577" x="10261600" y="5122863"/>
          <p14:tracePt t="21594" x="9832975" y="5457825"/>
          <p14:tracePt t="21610" x="9339263" y="5791200"/>
          <p14:tracePt t="21627" x="8643938" y="6205538"/>
          <p14:tracePt t="21644" x="8120063" y="6524625"/>
          <p14:tracePt t="21955" x="180975" y="6530975"/>
          <p14:tracePt t="21963" x="130175" y="6502400"/>
          <p14:tracePt t="21977" x="93663" y="6473825"/>
          <p14:tracePt t="21994" x="22225" y="6423025"/>
          <p14:tracePt t="22011" x="0" y="6386513"/>
          <p14:tracePt t="22028" x="0" y="6357938"/>
          <p14:tracePt t="22044" x="0" y="6321425"/>
          <p14:tracePt t="22061" x="0" y="6262688"/>
          <p14:tracePt t="22078" x="0" y="6197600"/>
          <p14:tracePt t="22094" x="0" y="6124575"/>
          <p14:tracePt t="22111" x="0" y="6059488"/>
          <p14:tracePt t="22128" x="0" y="5994400"/>
          <p14:tracePt t="22144" x="0" y="5951538"/>
          <p14:tracePt t="22161" x="7938" y="5921375"/>
          <p14:tracePt t="22178" x="28575" y="5892800"/>
          <p14:tracePt t="22195" x="101600" y="5849938"/>
          <p14:tracePt t="22211" x="211138" y="5819775"/>
          <p14:tracePt t="22228" x="355600" y="5791200"/>
          <p14:tracePt t="22245" x="515938" y="5754688"/>
          <p14:tracePt t="22399" x="1328738" y="5748338"/>
          <p14:tracePt t="22412" x="1422400" y="5754688"/>
          <p14:tracePt t="22428" x="1509713" y="5768975"/>
          <p14:tracePt t="22445" x="1582738" y="5776913"/>
          <p14:tracePt t="22462" x="1633538" y="5783263"/>
          <p14:tracePt t="22478" x="1698625" y="5791200"/>
          <p14:tracePt t="22495" x="1785938" y="5819775"/>
          <p14:tracePt t="22512" x="1901825" y="5849938"/>
          <p14:tracePt t="22529" x="1989138" y="5878513"/>
          <p14:tracePt t="22545" x="2046288" y="5892800"/>
          <p14:tracePt t="22562" x="2090738" y="5900738"/>
          <p14:tracePt t="22579" x="2133600" y="5915025"/>
          <p14:tracePt t="22595" x="2243138" y="5915025"/>
          <p14:tracePt t="22612" x="2322513" y="5907088"/>
          <p14:tracePt t="22629" x="2359025" y="5900738"/>
          <p14:tracePt t="22645" x="2373313" y="5900738"/>
          <p14:tracePt t="22662" x="2379663" y="5900738"/>
          <p14:tracePt t="22679" x="2387600" y="5900738"/>
          <p14:tracePt t="22696" x="2395538" y="5900738"/>
          <p14:tracePt t="22712" x="2401888" y="5900738"/>
          <p14:tracePt t="22746" x="2409825" y="5900738"/>
          <p14:tracePt t="22762" x="2460625" y="5892800"/>
          <p14:tracePt t="22779" x="2576513" y="5849938"/>
          <p14:tracePt t="22796" x="2641600" y="5819775"/>
          <p14:tracePt t="22812" x="2700338" y="5791200"/>
          <p14:tracePt t="22829" x="2751138" y="5762625"/>
          <p14:tracePt t="22846" x="2801938" y="5740400"/>
          <p14:tracePt t="22862" x="2852738" y="5711825"/>
          <p14:tracePt t="22879" x="2909888" y="5689600"/>
          <p14:tracePt t="22896" x="2968625" y="5667375"/>
          <p14:tracePt t="22913" x="3025775" y="5646738"/>
          <p14:tracePt t="22929" x="3070225" y="5630863"/>
          <p14:tracePt t="22946" x="3106738" y="5624513"/>
          <p14:tracePt t="22963" x="3141663" y="5610225"/>
          <p14:tracePt t="22979" x="3163888" y="5602288"/>
          <p14:tracePt t="22996" x="3208338" y="5595938"/>
          <p14:tracePt t="23013" x="3259138" y="5573713"/>
          <p14:tracePt t="23030" x="3324225" y="5551488"/>
          <p14:tracePt t="23046" x="3395663" y="5545138"/>
          <p14:tracePt t="23063" x="3462338" y="5529263"/>
          <p14:tracePt t="23080" x="3490913" y="5529263"/>
          <p14:tracePt t="23097" x="3519488" y="5514975"/>
          <p14:tracePt t="23113" x="3533775" y="5508625"/>
          <p14:tracePt t="23130" x="3548063" y="5500688"/>
          <p14:tracePt t="23147" x="3563938" y="5478463"/>
          <p14:tracePt t="23163" x="3578225" y="5443538"/>
          <p14:tracePt t="23180" x="3584575" y="5427663"/>
          <p14:tracePt t="23196" x="3584575" y="5413375"/>
          <p14:tracePt t="23213" x="3584575" y="5399088"/>
          <p14:tracePt t="23230" x="3533775" y="5376863"/>
          <p14:tracePt t="23247" x="3432175" y="5370513"/>
          <p14:tracePt t="23263" x="3287713" y="5348288"/>
          <p14:tracePt t="23280" x="3084513" y="5341938"/>
          <p14:tracePt t="23297" x="2903538" y="5326063"/>
          <p14:tracePt t="23313" x="2757488" y="5326063"/>
          <p14:tracePt t="23330" x="2641600" y="5334000"/>
          <p14:tracePt t="23347" x="2503488" y="5370513"/>
          <p14:tracePt t="23364" x="2452688" y="5392738"/>
          <p14:tracePt t="23380" x="2401888" y="5421313"/>
          <p14:tracePt t="23397" x="2373313" y="5443538"/>
          <p14:tracePt t="23414" x="2336800" y="5464175"/>
          <p14:tracePt t="23430" x="2314575" y="5486400"/>
          <p14:tracePt t="23447" x="2300288" y="5500688"/>
          <p14:tracePt t="23464" x="2286000" y="5514975"/>
          <p14:tracePt t="23480" x="2278063" y="5537200"/>
          <p14:tracePt t="23497" x="2278063" y="5545138"/>
          <p14:tracePt t="23514" x="2278063" y="5559425"/>
          <p14:tracePt t="23530" x="2278063" y="5565775"/>
          <p14:tracePt t="23547" x="2293938" y="5580063"/>
          <p14:tracePt t="23564" x="2308225" y="5588000"/>
          <p14:tracePt t="23580" x="2314575" y="5595938"/>
          <p14:tracePt t="23597" x="2328863" y="5602288"/>
          <p14:tracePt t="23614" x="2336800" y="5610225"/>
          <p14:tracePt t="23631" x="2344738" y="5616575"/>
          <p14:tracePt t="23647" x="2351088" y="5616575"/>
          <p14:tracePt t="23664" x="2359025" y="5616575"/>
          <p14:tracePt t="23681" x="2365375" y="5624513"/>
          <p14:tracePt t="23698" x="2387600" y="5624513"/>
          <p14:tracePt t="23714" x="2409825" y="5646738"/>
          <p14:tracePt t="23731" x="2460625" y="5653088"/>
          <p14:tracePt t="23748" x="2497138" y="5667375"/>
          <p14:tracePt t="23764" x="2532063" y="5675313"/>
          <p14:tracePt t="23781" x="2582863" y="5689600"/>
          <p14:tracePt t="23798" x="2633663" y="5689600"/>
          <p14:tracePt t="23814" x="2670175" y="5697538"/>
          <p14:tracePt t="23831" x="2700338" y="5703888"/>
          <p14:tracePt t="23848" x="2714625" y="5703888"/>
          <p14:tracePt t="23865" x="2720975" y="5711825"/>
          <p14:tracePt t="23898" x="2728913" y="5711825"/>
          <p14:tracePt t="23915" x="2743200" y="5711825"/>
          <p14:tracePt t="23931" x="2765425" y="5711825"/>
          <p14:tracePt t="23948" x="2786063" y="5718175"/>
          <p14:tracePt t="23965" x="2808288" y="5718175"/>
          <p14:tracePt t="23981" x="2822575" y="5718175"/>
          <p14:tracePt t="23998" x="2830513" y="5732463"/>
          <p14:tracePt t="24015" x="2852738" y="5732463"/>
          <p14:tracePt t="24031" x="2867025" y="5732463"/>
          <p14:tracePt t="24048" x="2881313" y="5740400"/>
          <p14:tracePt t="24065" x="2887663" y="5740400"/>
          <p14:tracePt t="24081" x="2895600" y="5740400"/>
          <p14:tracePt t="24099" x="2903538" y="5740400"/>
          <p14:tracePt t="24115" x="2909888" y="5740400"/>
          <p14:tracePt t="24132" x="2932113" y="5748338"/>
          <p14:tracePt t="24148" x="2968625" y="5762625"/>
          <p14:tracePt t="24165" x="3019425" y="5776913"/>
          <p14:tracePt t="24182" x="3055938" y="5776913"/>
          <p14:tracePt t="24198" x="3098800" y="5791200"/>
          <p14:tracePt t="24215" x="3163888" y="5805488"/>
          <p14:tracePt t="24232" x="3243263" y="5819775"/>
          <p14:tracePt t="24249" x="3324225" y="5842000"/>
          <p14:tracePt t="24265" x="3417888" y="5849938"/>
          <p14:tracePt t="24282" x="3497263" y="5849938"/>
          <p14:tracePt t="24299" x="3606800" y="5856288"/>
          <p14:tracePt t="24315" x="3700463" y="5864225"/>
          <p14:tracePt t="24332" x="3810000" y="5870575"/>
          <p14:tracePt t="24349" x="3919538" y="5870575"/>
          <p14:tracePt t="24366" x="4021138" y="5864225"/>
          <p14:tracePt t="24382" x="4122738" y="5842000"/>
          <p14:tracePt t="24399" x="4216400" y="5805488"/>
          <p14:tracePt t="24416" x="4310063" y="5768975"/>
          <p14:tracePt t="24432" x="4411663" y="5732463"/>
          <p14:tracePt t="24449" x="4498975" y="5689600"/>
          <p14:tracePt t="24466" x="4579938" y="5653088"/>
          <p14:tracePt t="24482" x="4651375" y="5616575"/>
          <p14:tracePt t="24499" x="4716463" y="5573713"/>
          <p14:tracePt t="24516" x="4746625" y="5551488"/>
          <p14:tracePt t="24532" x="4760913" y="5545138"/>
          <p14:tracePt t="24549" x="4760913" y="5537200"/>
          <p14:tracePt t="24566" x="4767263" y="5537200"/>
          <p14:tracePt t="24732" x="4760913" y="5537200"/>
          <p14:tracePt t="24747" x="4752975" y="5537200"/>
          <p14:tracePt t="24755" x="4746625" y="5551488"/>
          <p14:tracePt t="24766" x="4738688" y="5551488"/>
          <p14:tracePt t="24783" x="4724400" y="5565775"/>
          <p14:tracePt t="24800" x="4710113" y="5573713"/>
          <p14:tracePt t="24816" x="4702175" y="5573713"/>
          <p14:tracePt t="24833" x="4702175" y="5580063"/>
          <p14:tracePt t="24900" x="4710113" y="5588000"/>
          <p14:tracePt t="24908" x="4746625" y="5595938"/>
          <p14:tracePt t="24916" x="4840288" y="5616575"/>
          <p14:tracePt t="24933" x="5240338" y="5667375"/>
          <p14:tracePt t="24950" x="5726113" y="5718175"/>
          <p14:tracePt t="24967" x="6110288" y="5754688"/>
          <p14:tracePt t="24983" x="6291263" y="5754688"/>
          <p14:tracePt t="25000" x="6357938" y="5754688"/>
          <p14:tracePt t="25017" x="6364288" y="5754688"/>
          <p14:tracePt t="25052" x="6378575" y="5754688"/>
          <p14:tracePt t="25068" x="6386513" y="5754688"/>
          <p14:tracePt t="25083" x="6400800" y="5754688"/>
          <p14:tracePt t="25100" x="6415088" y="5740400"/>
          <p14:tracePt t="25117" x="6423025" y="5732463"/>
          <p14:tracePt t="25134" x="6423025" y="5726113"/>
          <p14:tracePt t="25150" x="6423025" y="5718175"/>
          <p14:tracePt t="25167" x="6423025" y="5711825"/>
          <p14:tracePt t="25184" x="6443663" y="5689600"/>
          <p14:tracePt t="25200" x="6494463" y="5646738"/>
          <p14:tracePt t="25217" x="6530975" y="5588000"/>
          <p14:tracePt t="25234" x="6545263" y="5529263"/>
          <p14:tracePt t="25251" x="6530975" y="5457825"/>
          <p14:tracePt t="25268" x="6459538" y="5356225"/>
          <p14:tracePt t="25284" x="6423025" y="5305425"/>
          <p14:tracePt t="25301" x="6400800" y="5260975"/>
          <p14:tracePt t="25317" x="6386513" y="5210175"/>
          <p14:tracePt t="25334" x="6386513" y="5167313"/>
          <p14:tracePt t="25351" x="6378575" y="5102225"/>
          <p14:tracePt t="25367" x="6357938" y="5043488"/>
          <p14:tracePt t="25384" x="6342063" y="4978400"/>
          <p14:tracePt t="25401" x="6321425" y="4905375"/>
          <p14:tracePt t="25418" x="6307138" y="4833938"/>
          <p14:tracePt t="25434" x="6284913" y="4732338"/>
          <p14:tracePt t="25451" x="6240463" y="4529138"/>
          <p14:tracePt t="25468" x="6189663" y="4405313"/>
          <p14:tracePt t="25484" x="6138863" y="4318000"/>
          <p14:tracePt t="25501" x="6081713" y="4244975"/>
          <p14:tracePt t="25518" x="6016625" y="4202113"/>
          <p14:tracePt t="25534" x="5972175" y="4165600"/>
          <p14:tracePt t="25551" x="5907088" y="4122738"/>
          <p14:tracePt t="25568" x="5819775" y="4056063"/>
          <p14:tracePt t="25585" x="5726113" y="3990975"/>
          <p14:tracePt t="25601" x="5616575" y="3919538"/>
          <p14:tracePt t="25618" x="5514975" y="3868738"/>
          <p14:tracePt t="25635" x="5427663" y="3810000"/>
          <p14:tracePt t="25651" x="5291138" y="3722688"/>
          <p14:tracePt t="25668" x="5203825" y="3665538"/>
          <p14:tracePt t="25685" x="5108575" y="3614738"/>
          <p14:tracePt t="25701" x="4970463" y="3570288"/>
          <p14:tracePt t="25718" x="4833938" y="3513138"/>
          <p14:tracePt t="25735" x="4687888" y="3476625"/>
          <p14:tracePt t="25751" x="4549775" y="3454400"/>
          <p14:tracePt t="25769" x="4433888" y="3425825"/>
          <p14:tracePt t="25785" x="4354513" y="3417888"/>
          <p14:tracePt t="25802" x="4303713" y="3417888"/>
          <p14:tracePt t="25818" x="4267200" y="3411538"/>
          <p14:tracePt t="25835" x="4224338" y="3403600"/>
          <p14:tracePt t="25852" x="4187825" y="3403600"/>
          <p14:tracePt t="25868" x="4143375" y="3417888"/>
          <p14:tracePt t="25885" x="4086225" y="3454400"/>
          <p14:tracePt t="25902" x="4049713" y="3505200"/>
          <p14:tracePt t="25919" x="4013200" y="3578225"/>
          <p14:tracePt t="25935" x="3990975" y="3649663"/>
          <p14:tracePt t="25952" x="3990975" y="3716338"/>
          <p14:tracePt t="25969" x="3990975" y="3781425"/>
          <p14:tracePt t="25985" x="3990975" y="3868738"/>
          <p14:tracePt t="26002" x="4005263" y="3970338"/>
          <p14:tracePt t="26019" x="4035425" y="4071938"/>
          <p14:tracePt t="26035" x="4106863" y="4202113"/>
          <p14:tracePt t="26052" x="4157663" y="4281488"/>
          <p14:tracePt t="26069" x="4194175" y="4340225"/>
          <p14:tracePt t="26085" x="4224338" y="4405313"/>
          <p14:tracePt t="26103" x="4244975" y="4441825"/>
          <p14:tracePt t="26119" x="4281488" y="4484688"/>
          <p14:tracePt t="26136" x="4318000" y="4513263"/>
          <p14:tracePt t="26152" x="4397375" y="4543425"/>
          <p14:tracePt t="26169" x="4478338" y="4557713"/>
          <p14:tracePt t="26186" x="4564063" y="4564063"/>
          <p14:tracePt t="26202" x="4637088" y="4572000"/>
          <p14:tracePt t="26219" x="4746625" y="4572000"/>
          <p14:tracePt t="26236" x="4789488" y="4572000"/>
          <p14:tracePt t="26252" x="4840288" y="4564063"/>
          <p14:tracePt t="26270" x="4905375" y="4557713"/>
          <p14:tracePt t="26286" x="4992688" y="4549775"/>
          <p14:tracePt t="26303" x="5072063" y="4549775"/>
          <p14:tracePt t="26319" x="5138738" y="4543425"/>
          <p14:tracePt t="26336" x="5181600" y="4535488"/>
          <p14:tracePt t="26353" x="5224463" y="4513263"/>
          <p14:tracePt t="26370" x="5283200" y="4484688"/>
          <p14:tracePt t="26386" x="5341938" y="4448175"/>
          <p14:tracePt t="26387" x="5376863" y="4419600"/>
          <p14:tracePt t="26403" x="5427663" y="4368800"/>
          <p14:tracePt t="26419" x="5464175" y="4318000"/>
          <p14:tracePt t="26436" x="5494338" y="4275138"/>
          <p14:tracePt t="26453" x="5508625" y="4230688"/>
          <p14:tracePt t="26470" x="5514975" y="4179888"/>
          <p14:tracePt t="26486" x="5514975" y="4129088"/>
          <p14:tracePt t="26503" x="5500688" y="4064000"/>
          <p14:tracePt t="26520" x="5486400" y="4005263"/>
          <p14:tracePt t="26537" x="5472113" y="3962400"/>
          <p14:tracePt t="26554" x="5449888" y="3919538"/>
          <p14:tracePt t="26570" x="5413375" y="3860800"/>
          <p14:tracePt t="26587" x="5326063" y="3759200"/>
          <p14:tracePt t="26603" x="5275263" y="3700463"/>
          <p14:tracePt t="26620" x="5210175" y="3629025"/>
          <p14:tracePt t="26636" x="5145088" y="3578225"/>
          <p14:tracePt t="26653" x="5087938" y="3533775"/>
          <p14:tracePt t="26670" x="5037138" y="3505200"/>
          <p14:tracePt t="26687" x="4970463" y="3476625"/>
          <p14:tracePt t="26703" x="4927600" y="3462338"/>
          <p14:tracePt t="26720" x="4891088" y="3446463"/>
          <p14:tracePt t="26737" x="4862513" y="3440113"/>
          <p14:tracePt t="26754" x="4840288" y="3432175"/>
          <p14:tracePt t="26771" x="4833938" y="3425825"/>
          <p14:tracePt t="26804" x="4818063" y="3425825"/>
          <p14:tracePt t="26860" x="4811713" y="3425825"/>
          <p14:tracePt t="26868" x="4803775" y="3425825"/>
          <p14:tracePt t="26875" x="4789488" y="3417888"/>
          <p14:tracePt t="26887" x="4775200" y="3417888"/>
          <p14:tracePt t="26904" x="4746625" y="3417888"/>
          <p14:tracePt t="26920" x="4702175" y="3411538"/>
          <p14:tracePt t="26938" x="4630738" y="3403600"/>
          <p14:tracePt t="26954" x="4535488" y="3395663"/>
          <p14:tracePt t="26971" x="4303713" y="3395663"/>
          <p14:tracePt t="26988" x="4100513" y="3395663"/>
          <p14:tracePt t="27004" x="3846513" y="3395663"/>
          <p14:tracePt t="27021" x="3556000" y="3375025"/>
          <p14:tracePt t="27037" x="3287713" y="3367088"/>
          <p14:tracePt t="27054" x="3090863" y="3367088"/>
          <p14:tracePt t="27071" x="2960688" y="3367088"/>
          <p14:tracePt t="27087" x="2895600" y="3375025"/>
          <p14:tracePt t="27105" x="2867025" y="3381375"/>
          <p14:tracePt t="27121" x="2836863" y="3395663"/>
          <p14:tracePt t="27138" x="2779713" y="3403600"/>
          <p14:tracePt t="27155" x="2720975" y="3432175"/>
          <p14:tracePt t="27171" x="2633663" y="3454400"/>
          <p14:tracePt t="27188" x="2605088" y="3454400"/>
          <p14:tracePt t="27204" x="2562225" y="3454400"/>
          <p14:tracePt t="27221" x="2511425" y="3454400"/>
          <p14:tracePt t="27238" x="2416175" y="3454400"/>
          <p14:tracePt t="27254" x="2293938" y="3440113"/>
          <p14:tracePt t="27271" x="2206625" y="3432175"/>
          <p14:tracePt t="27288" x="2125663" y="3432175"/>
          <p14:tracePt t="27305" x="2074863" y="3425825"/>
          <p14:tracePt t="27321" x="2024063" y="3425825"/>
          <p14:tracePt t="27338" x="1981200" y="3425825"/>
          <p14:tracePt t="27355" x="1893888" y="3425825"/>
          <p14:tracePt t="27371" x="1843088" y="3432175"/>
          <p14:tracePt t="27388" x="1792288" y="3446463"/>
          <p14:tracePt t="27405" x="1749425" y="3468688"/>
          <p14:tracePt t="27421" x="1719263" y="3497263"/>
          <p14:tracePt t="27438" x="1690688" y="3533775"/>
          <p14:tracePt t="27455" x="1668463" y="3584575"/>
          <p14:tracePt t="27471" x="1662113" y="3649663"/>
          <p14:tracePt t="27488" x="1662113" y="3730625"/>
          <p14:tracePt t="27505" x="1662113" y="3846513"/>
          <p14:tracePt t="27522" x="1654175" y="3970338"/>
          <p14:tracePt t="27538" x="1654175" y="4064000"/>
          <p14:tracePt t="27555" x="1647825" y="4165600"/>
          <p14:tracePt t="27572" x="1647825" y="4238625"/>
          <p14:tracePt t="27588" x="1668463" y="4303713"/>
          <p14:tracePt t="27605" x="1704975" y="4360863"/>
          <p14:tracePt t="27622" x="1755775" y="4411663"/>
          <p14:tracePt t="27639" x="1800225" y="4448175"/>
          <p14:tracePt t="27655" x="1843088" y="4478338"/>
          <p14:tracePt t="27672" x="1893888" y="4498975"/>
          <p14:tracePt t="27689" x="1938338" y="4506913"/>
          <p14:tracePt t="27705" x="1981200" y="4513263"/>
          <p14:tracePt t="27722" x="2032000" y="4513263"/>
          <p14:tracePt t="27739" x="2090738" y="4513263"/>
          <p14:tracePt t="27755" x="2220913" y="4506913"/>
          <p14:tracePt t="27772" x="2308225" y="4478338"/>
          <p14:tracePt t="27789" x="2379663" y="4448175"/>
          <p14:tracePt t="27805" x="2438400" y="4427538"/>
          <p14:tracePt t="27822" x="2481263" y="4405313"/>
          <p14:tracePt t="27839" x="2525713" y="4383088"/>
          <p14:tracePt t="27856" x="2554288" y="4368800"/>
          <p14:tracePt t="27872" x="2590800" y="4346575"/>
          <p14:tracePt t="27889" x="2627313" y="4325938"/>
          <p14:tracePt t="27906" x="2663825" y="4295775"/>
          <p14:tracePt t="27922" x="2678113" y="4275138"/>
          <p14:tracePt t="27939" x="2700338" y="4244975"/>
          <p14:tracePt t="27956" x="2714625" y="4230688"/>
          <p14:tracePt t="27972" x="2735263" y="4194175"/>
          <p14:tracePt t="27990" x="2743200" y="4173538"/>
          <p14:tracePt t="28006" x="2757488" y="4129088"/>
          <p14:tracePt t="28023" x="2771775" y="4086225"/>
          <p14:tracePt t="28039" x="2779713" y="4041775"/>
          <p14:tracePt t="28056" x="2779713" y="3990975"/>
          <p14:tracePt t="28073" x="2765425" y="3925888"/>
          <p14:tracePt t="28090" x="2751138" y="3883025"/>
          <p14:tracePt t="28106" x="2728913" y="3832225"/>
          <p14:tracePt t="28123" x="2700338" y="3787775"/>
          <p14:tracePt t="28139" x="2641600" y="3716338"/>
          <p14:tracePt t="28156" x="2582863" y="3671888"/>
          <p14:tracePt t="28173" x="2540000" y="3629025"/>
          <p14:tracePt t="28190" x="2497138" y="3592513"/>
          <p14:tracePt t="28206" x="2446338" y="3548063"/>
          <p14:tracePt t="28223" x="2395538" y="3527425"/>
          <p14:tracePt t="28240" x="2336800" y="3490913"/>
          <p14:tracePt t="28256" x="2249488" y="3462338"/>
          <p14:tracePt t="28273" x="2147888" y="3425825"/>
          <p14:tracePt t="28290" x="2039938" y="3403600"/>
          <p14:tracePt t="28306" x="1938338" y="3389313"/>
          <p14:tracePt t="28323" x="1800225" y="3375025"/>
          <p14:tracePt t="28340" x="1719263" y="3367088"/>
          <p14:tracePt t="28356" x="1662113" y="3367088"/>
          <p14:tracePt t="28373" x="1617663" y="3367088"/>
          <p14:tracePt t="28390" x="1589088" y="3367088"/>
          <p14:tracePt t="28407" x="1574800" y="3367088"/>
          <p14:tracePt t="28423" x="1546225" y="3367088"/>
          <p14:tracePt t="28440" x="1524000" y="3367088"/>
          <p14:tracePt t="28457" x="1473200" y="3389313"/>
          <p14:tracePt t="28474" x="1422400" y="3425825"/>
          <p14:tracePt t="28491" x="1371600" y="3462338"/>
          <p14:tracePt t="28507" x="1277938" y="3527425"/>
          <p14:tracePt t="28523" x="1219200" y="3570288"/>
          <p14:tracePt t="28540" x="1168400" y="3635375"/>
          <p14:tracePt t="28557" x="1109663" y="3708400"/>
          <p14:tracePt t="28574" x="1058863" y="3767138"/>
          <p14:tracePt t="28590" x="1023938" y="3817938"/>
          <p14:tracePt t="28607" x="987425" y="3868738"/>
          <p14:tracePt t="28625" x="950913" y="3919538"/>
          <p14:tracePt t="28640" x="922338" y="3954463"/>
          <p14:tracePt t="28657" x="900113" y="4005263"/>
          <p14:tracePt t="28674" x="871538" y="4049713"/>
          <p14:tracePt t="28691" x="841375" y="4114800"/>
          <p14:tracePt t="28708" x="841375" y="4137025"/>
          <p14:tracePt t="28724" x="812800" y="4208463"/>
          <p14:tracePt t="28741" x="804863" y="4252913"/>
          <p14:tracePt t="28757" x="790575" y="4295775"/>
          <p14:tracePt t="28774" x="790575" y="4340225"/>
          <p14:tracePt t="28791" x="790575" y="4383088"/>
          <p14:tracePt t="28807" x="790575" y="4427538"/>
          <p14:tracePt t="28824" x="798513" y="4498975"/>
          <p14:tracePt t="28841" x="812800" y="4586288"/>
          <p14:tracePt t="28858" x="835025" y="4687888"/>
          <p14:tracePt t="28875" x="855663" y="4783138"/>
          <p14:tracePt t="28891" x="900113" y="4927600"/>
          <p14:tracePt t="28908" x="928688" y="5000625"/>
          <p14:tracePt t="28924" x="942975" y="5065713"/>
          <p14:tracePt t="28941" x="957263" y="5102225"/>
          <p14:tracePt t="28958" x="973138" y="5145088"/>
          <p14:tracePt t="28974" x="987425" y="5181600"/>
          <p14:tracePt t="28991" x="1001713" y="5218113"/>
          <p14:tracePt t="29008" x="1016000" y="5260975"/>
          <p14:tracePt t="29025" x="1038225" y="5297488"/>
          <p14:tracePt t="29041" x="1058863" y="5341938"/>
          <p14:tracePt t="29058" x="1089025" y="5376863"/>
          <p14:tracePt t="29076" x="1131888" y="5443538"/>
          <p14:tracePt t="29092" x="1154113" y="5478463"/>
          <p14:tracePt t="29108" x="1176338" y="5500688"/>
          <p14:tracePt t="29125" x="1190625" y="5522913"/>
          <p14:tracePt t="29141" x="1211263" y="5545138"/>
          <p14:tracePt t="29158" x="1233488" y="5565775"/>
          <p14:tracePt t="29175" x="1270000" y="5588000"/>
          <p14:tracePt t="29192" x="1292225" y="5602288"/>
          <p14:tracePt t="29208" x="1328738" y="5624513"/>
          <p14:tracePt t="29226" x="1357313" y="5638800"/>
          <p14:tracePt t="29242" x="1379538" y="5653088"/>
          <p14:tracePt t="29259" x="1393825" y="5661025"/>
          <p14:tracePt t="29275" x="1430338" y="5667375"/>
          <p14:tracePt t="29292" x="1473200" y="5681663"/>
          <p14:tracePt t="29308" x="1501775" y="5689600"/>
          <p14:tracePt t="29325" x="1546225" y="5689600"/>
          <p14:tracePt t="29342" x="1589088" y="5689600"/>
          <p14:tracePt t="29358" x="1639888" y="5689600"/>
          <p14:tracePt t="29375" x="1698625" y="5689600"/>
          <p14:tracePt t="29393" x="1770063" y="5689600"/>
          <p14:tracePt t="29409" x="1871663" y="5689600"/>
          <p14:tracePt t="29425" x="1981200" y="5675313"/>
          <p14:tracePt t="29442" x="2082800" y="5675313"/>
          <p14:tracePt t="29459" x="2212975" y="5667375"/>
          <p14:tracePt t="29475" x="2365375" y="5667375"/>
          <p14:tracePt t="29492" x="2438400" y="5667375"/>
          <p14:tracePt t="29509" x="2511425" y="5661025"/>
          <p14:tracePt t="29525" x="2562225" y="5653088"/>
          <p14:tracePt t="29542" x="2619375" y="5638800"/>
          <p14:tracePt t="29559" x="2678113" y="5624513"/>
          <p14:tracePt t="29576" x="2743200" y="5610225"/>
          <p14:tracePt t="29593" x="2816225" y="5580063"/>
          <p14:tracePt t="29609" x="2881313" y="5559425"/>
          <p14:tracePt t="29626" x="2946400" y="5537200"/>
          <p14:tracePt t="29642" x="3005138" y="5500688"/>
          <p14:tracePt t="29659" x="3106738" y="5464175"/>
          <p14:tracePt t="29676" x="3149600" y="5435600"/>
          <p14:tracePt t="29692" x="3200400" y="5413375"/>
          <p14:tracePt t="29710" x="3236913" y="5392738"/>
          <p14:tracePt t="29726" x="3265488" y="5362575"/>
          <p14:tracePt t="29742" x="3287713" y="5334000"/>
          <p14:tracePt t="29759" x="3294063" y="5305425"/>
          <p14:tracePt t="29776" x="3309938" y="5275263"/>
          <p14:tracePt t="29793" x="3316288" y="5246688"/>
          <p14:tracePt t="29809" x="3316288" y="5218113"/>
          <p14:tracePt t="29826" x="3316288" y="5195888"/>
          <p14:tracePt t="29843" x="3316288" y="5173663"/>
          <p14:tracePt t="29859" x="3309938" y="5145088"/>
          <p14:tracePt t="29876" x="3287713" y="5116513"/>
          <p14:tracePt t="29893" x="3265488" y="5087938"/>
          <p14:tracePt t="29910" x="3251200" y="5057775"/>
          <p14:tracePt t="29926" x="3222625" y="5021263"/>
          <p14:tracePt t="29943" x="3178175" y="4970463"/>
          <p14:tracePt t="29960" x="3149600" y="4919663"/>
          <p14:tracePt t="29976" x="3113088" y="4868863"/>
          <p14:tracePt t="29993" x="3084513" y="4833938"/>
          <p14:tracePt t="30010" x="3062288" y="4797425"/>
          <p14:tracePt t="30027" x="3048000" y="4783138"/>
          <p14:tracePt t="30043" x="3025775" y="4752975"/>
          <p14:tracePt t="30060" x="3019425" y="4732338"/>
          <p14:tracePt t="30076" x="2997200" y="4710113"/>
          <p14:tracePt t="30093" x="2982913" y="4681538"/>
          <p14:tracePt t="30110" x="2968625" y="4645025"/>
          <p14:tracePt t="30127" x="2954338" y="4608513"/>
          <p14:tracePt t="30143" x="2932113" y="4579938"/>
          <p14:tracePt t="30160" x="2909888" y="4557713"/>
          <p14:tracePt t="30177" x="2895600" y="4535488"/>
          <p14:tracePt t="30194" x="2881313" y="4521200"/>
          <p14:tracePt t="30210" x="2867025" y="4513263"/>
          <p14:tracePt t="30227" x="2844800" y="4506913"/>
          <p14:tracePt t="30243" x="2822575" y="4492625"/>
          <p14:tracePt t="30260" x="2801938" y="4492625"/>
          <p14:tracePt t="30277" x="2779713" y="4492625"/>
          <p14:tracePt t="30294" x="2751138" y="4484688"/>
          <p14:tracePt t="30310" x="2714625" y="4484688"/>
          <p14:tracePt t="30327" x="2684463" y="4484688"/>
          <p14:tracePt t="30344" x="2641600" y="4484688"/>
          <p14:tracePt t="30360" x="2590800" y="4484688"/>
          <p14:tracePt t="30377" x="2540000" y="4484688"/>
          <p14:tracePt t="30395" x="2497138" y="4484688"/>
          <p14:tracePt t="30396" x="2481263" y="4484688"/>
          <p14:tracePt t="30411" x="2460625" y="4484688"/>
          <p14:tracePt t="30427" x="2416175" y="4484688"/>
          <p14:tracePt t="30444" x="2387600" y="4484688"/>
          <p14:tracePt t="30461" x="2365375" y="4484688"/>
          <p14:tracePt t="30477" x="2336800" y="4492625"/>
          <p14:tracePt t="30494" x="2300288" y="4492625"/>
          <p14:tracePt t="30511" x="2271713" y="4492625"/>
          <p14:tracePt t="30527" x="2227263" y="4498975"/>
          <p14:tracePt t="30544" x="2184400" y="4506913"/>
          <p14:tracePt t="30561" x="2155825" y="4506913"/>
          <p14:tracePt t="30578" x="2111375" y="4513263"/>
          <p14:tracePt t="30594" x="2090738" y="4513263"/>
          <p14:tracePt t="30611" x="2060575" y="4521200"/>
          <p14:tracePt t="30628" x="1995488" y="4529138"/>
          <p14:tracePt t="30644" x="1930400" y="4529138"/>
          <p14:tracePt t="30661" x="1879600" y="4529138"/>
          <p14:tracePt t="30678" x="1836738" y="4535488"/>
          <p14:tracePt t="30694" x="1806575" y="4535488"/>
          <p14:tracePt t="30712" x="1770063" y="4535488"/>
          <p14:tracePt t="30728" x="1741488" y="4543425"/>
          <p14:tracePt t="30745" x="1719263" y="4557713"/>
          <p14:tracePt t="30761" x="1684338" y="4586288"/>
          <p14:tracePt t="30778" x="1639888" y="4614863"/>
          <p14:tracePt t="30795" x="1566863" y="4681538"/>
          <p14:tracePt t="30811" x="1531938" y="4702175"/>
          <p14:tracePt t="30828" x="1516063" y="4724400"/>
          <p14:tracePt t="30845" x="1501775" y="4732338"/>
          <p14:tracePt t="30861" x="1501775" y="4738688"/>
          <p14:tracePt t="30895" x="1501775" y="4752975"/>
          <p14:tracePt t="30912" x="1495425" y="4760913"/>
          <p14:tracePt t="30928" x="1495425" y="4783138"/>
          <p14:tracePt t="30945" x="1495425" y="4803775"/>
          <p14:tracePt t="30962" x="1481138" y="4826000"/>
          <p14:tracePt t="30978" x="1481138" y="4854575"/>
          <p14:tracePt t="30995" x="1458913" y="4884738"/>
          <p14:tracePt t="31012" x="1444625" y="4905375"/>
          <p14:tracePt t="31028" x="1444625" y="4935538"/>
          <p14:tracePt t="31045" x="1436688" y="4964113"/>
          <p14:tracePt t="31062" x="1422400" y="5000625"/>
          <p14:tracePt t="31079" x="1422400" y="5029200"/>
          <p14:tracePt t="31095" x="1414463" y="5065713"/>
          <p14:tracePt t="31112" x="1414463" y="5094288"/>
          <p14:tracePt t="31129" x="1408113" y="5122863"/>
          <p14:tracePt t="31145" x="1408113" y="5138738"/>
          <p14:tracePt t="31162" x="1400175" y="5153025"/>
          <p14:tracePt t="31179" x="1400175" y="5159375"/>
          <p14:tracePt t="31196" x="1400175" y="5167313"/>
          <p14:tracePt t="31212" x="1400175" y="5173663"/>
          <p14:tracePt t="31229" x="1414463" y="5181600"/>
          <p14:tracePt t="31245" x="1436688" y="5189538"/>
          <p14:tracePt t="31263" x="1450975" y="5195888"/>
          <p14:tracePt t="31279" x="1473200" y="5203825"/>
          <p14:tracePt t="31296" x="1487488" y="5210175"/>
          <p14:tracePt t="31313" x="1501775" y="5218113"/>
          <p14:tracePt t="31329" x="1516063" y="5224463"/>
          <p14:tracePt t="31346" x="1531938" y="5232400"/>
          <p14:tracePt t="31362" x="1546225" y="5240338"/>
          <p14:tracePt t="31379" x="1574800" y="5254625"/>
          <p14:tracePt t="31396" x="1597025" y="5260975"/>
          <p14:tracePt t="31412" x="1611313" y="5275263"/>
          <p14:tracePt t="31429" x="1639888" y="5283200"/>
          <p14:tracePt t="31446" x="1662113" y="5291138"/>
          <p14:tracePt t="31463" x="1698625" y="5305425"/>
          <p14:tracePt t="31479" x="1735138" y="5326063"/>
          <p14:tracePt t="31496" x="1778000" y="5334000"/>
          <p14:tracePt t="31513" x="1820863" y="5348288"/>
          <p14:tracePt t="31529" x="1857375" y="5362575"/>
          <p14:tracePt t="31546" x="1893888" y="5370513"/>
          <p14:tracePt t="31563" x="1930400" y="5384800"/>
          <p14:tracePt t="31580" x="1958975" y="5384800"/>
          <p14:tracePt t="31596" x="1989138" y="5399088"/>
          <p14:tracePt t="31613" x="2017713" y="5407025"/>
          <p14:tracePt t="31630" x="2054225" y="5407025"/>
          <p14:tracePt t="31646" x="2082800" y="5407025"/>
          <p14:tracePt t="31663" x="2111375" y="5407025"/>
          <p14:tracePt t="31680" x="2141538" y="5407025"/>
          <p14:tracePt t="31696" x="2176463" y="5407025"/>
          <p14:tracePt t="31713" x="2212975" y="5407025"/>
          <p14:tracePt t="31730" x="2243138" y="5407025"/>
          <p14:tracePt t="31746" x="2249488" y="5407025"/>
          <p14:tracePt t="31763" x="2286000" y="5407025"/>
          <p14:tracePt t="31780" x="2308225" y="5407025"/>
          <p14:tracePt t="31797" x="2336800" y="5407025"/>
          <p14:tracePt t="31813" x="2359025" y="5407025"/>
          <p14:tracePt t="31830" x="2395538" y="5407025"/>
          <p14:tracePt t="31847" x="2430463" y="5407025"/>
          <p14:tracePt t="31863" x="2466975" y="5407025"/>
          <p14:tracePt t="31880" x="2497138" y="5407025"/>
          <p14:tracePt t="31897" x="2525713" y="5407025"/>
          <p14:tracePt t="31914" x="2547938" y="5407025"/>
          <p14:tracePt t="31930" x="2568575" y="5407025"/>
          <p14:tracePt t="31947" x="2619375" y="5407025"/>
          <p14:tracePt t="31963" x="2649538" y="5407025"/>
          <p14:tracePt t="31980" x="2678113" y="5407025"/>
          <p14:tracePt t="31997" x="2720975" y="5399088"/>
          <p14:tracePt t="32014" x="2751138" y="5392738"/>
          <p14:tracePt t="32030" x="2779713" y="5384800"/>
          <p14:tracePt t="32048" x="2801938" y="5376863"/>
          <p14:tracePt t="32064" x="2830513" y="5370513"/>
          <p14:tracePt t="32081" x="2852738" y="5362575"/>
          <p14:tracePt t="32098" x="2881313" y="5356225"/>
          <p14:tracePt t="32114" x="2903538" y="5341938"/>
          <p14:tracePt t="32131" x="2924175" y="5334000"/>
          <p14:tracePt t="32147" x="2946400" y="5326063"/>
          <p14:tracePt t="32164" x="2960688" y="5319713"/>
          <p14:tracePt t="32181" x="2968625" y="5305425"/>
          <p14:tracePt t="32198" x="2974975" y="5305425"/>
          <p14:tracePt t="32214" x="2974975" y="5297488"/>
          <p14:tracePt t="32260" x="2974975" y="5291138"/>
          <p14:tracePt t="32716" x="2974975" y="5305425"/>
          <p14:tracePt t="32732" x="2982913" y="5311775"/>
          <p14:tracePt t="32739" x="2982913" y="5319713"/>
          <p14:tracePt t="32748" x="2989263" y="5326063"/>
          <p14:tracePt t="32765" x="3005138" y="5341938"/>
          <p14:tracePt t="32782" x="3040063" y="5362575"/>
          <p14:tracePt t="32799" x="3084513" y="5384800"/>
          <p14:tracePt t="32816" x="3163888" y="5407025"/>
          <p14:tracePt t="32832" x="3302000" y="5427663"/>
          <p14:tracePt t="32849" x="3482975" y="5457825"/>
          <p14:tracePt t="32866" x="3635375" y="5472113"/>
          <p14:tracePt t="32882" x="3744913" y="5486400"/>
          <p14:tracePt t="32883" x="3787775" y="5494338"/>
          <p14:tracePt t="32899" x="3852863" y="5500688"/>
          <p14:tracePt t="32916" x="3911600" y="5508625"/>
          <p14:tracePt t="32932" x="3976688" y="5508625"/>
          <p14:tracePt t="32949" x="4078288" y="5508625"/>
          <p14:tracePt t="32965" x="4194175" y="5522913"/>
          <p14:tracePt t="32982" x="4310063" y="5522913"/>
          <p14:tracePt t="32999" x="4419600" y="5537200"/>
          <p14:tracePt t="33016" x="4484688" y="5537200"/>
          <p14:tracePt t="33032" x="4529138" y="5537200"/>
          <p14:tracePt t="33049" x="4549775" y="5537200"/>
          <p14:tracePt t="33066" x="4564063" y="5537200"/>
          <p14:tracePt t="33082" x="4579938" y="5537200"/>
          <p14:tracePt t="33099" x="4645025" y="5537200"/>
          <p14:tracePt t="33116" x="4724400" y="5537200"/>
          <p14:tracePt t="33132" x="4803775" y="5537200"/>
          <p14:tracePt t="33149" x="4891088" y="5537200"/>
          <p14:tracePt t="33166" x="4949825" y="5529263"/>
          <p14:tracePt t="33183" x="5000625" y="5529263"/>
          <p14:tracePt t="33199" x="5043488" y="5529263"/>
          <p14:tracePt t="33216" x="5087938" y="5522913"/>
          <p14:tracePt t="33233" x="5130800" y="5514975"/>
          <p14:tracePt t="33249" x="5173663" y="5508625"/>
          <p14:tracePt t="33266" x="5218113" y="5500688"/>
          <p14:tracePt t="33283" x="5260975" y="5494338"/>
          <p14:tracePt t="33300" x="5275263" y="5494338"/>
          <p14:tracePt t="33316" x="5291138" y="5478463"/>
          <p14:tracePt t="33333" x="5311775" y="5472113"/>
          <p14:tracePt t="33349" x="5334000" y="5457825"/>
          <p14:tracePt t="33366" x="5362575" y="5443538"/>
          <p14:tracePt t="33383" x="5392738" y="5427663"/>
          <p14:tracePt t="33400" x="5413375" y="5413375"/>
          <p14:tracePt t="33416" x="5443538" y="5399088"/>
          <p14:tracePt t="33433" x="5464175" y="5384800"/>
          <p14:tracePt t="33450" x="5486400" y="5356225"/>
          <p14:tracePt t="33467" x="5522913" y="5305425"/>
          <p14:tracePt t="33483" x="5545138" y="5275263"/>
          <p14:tracePt t="33500" x="5565775" y="5240338"/>
          <p14:tracePt t="33517" x="5573713" y="5210175"/>
          <p14:tracePt t="33533" x="5588000" y="5181600"/>
          <p14:tracePt t="33550" x="5602288" y="5167313"/>
          <p14:tracePt t="33567" x="5610225" y="5145088"/>
          <p14:tracePt t="33583" x="5616575" y="5122863"/>
          <p14:tracePt t="33600" x="5616575" y="5108575"/>
          <p14:tracePt t="33617" x="5624513" y="5102225"/>
          <p14:tracePt t="33634" x="5630863" y="5080000"/>
          <p14:tracePt t="33650" x="5630863" y="5057775"/>
          <p14:tracePt t="33668" x="5630863" y="5037138"/>
          <p14:tracePt t="33684" x="5630863" y="5021263"/>
          <p14:tracePt t="33700" x="5630863" y="5006975"/>
          <p14:tracePt t="33717" x="5624513" y="4978400"/>
          <p14:tracePt t="33734" x="5616575" y="4956175"/>
          <p14:tracePt t="33750" x="5602288" y="4935538"/>
          <p14:tracePt t="33767" x="5588000" y="4905375"/>
          <p14:tracePt t="33784" x="5565775" y="4876800"/>
          <p14:tracePt t="33801" x="5537200" y="4848225"/>
          <p14:tracePt t="33818" x="5508625" y="4818063"/>
          <p14:tracePt t="33835" x="5457825" y="4775200"/>
          <p14:tracePt t="33851" x="5435600" y="4760913"/>
          <p14:tracePt t="33867" x="5370513" y="4702175"/>
          <p14:tracePt t="33884" x="5326063" y="4681538"/>
          <p14:tracePt t="33901" x="5305425" y="4659313"/>
          <p14:tracePt t="33917" x="5283200" y="4645025"/>
          <p14:tracePt t="33934" x="5268913" y="4637088"/>
          <p14:tracePt t="33951" x="5246688" y="4622800"/>
          <p14:tracePt t="33967" x="5224463" y="4600575"/>
          <p14:tracePt t="33984" x="5195888" y="4579938"/>
          <p14:tracePt t="34001" x="5167313" y="4557713"/>
          <p14:tracePt t="34018" x="5145088" y="4549775"/>
          <p14:tracePt t="34035" x="5122863" y="4535488"/>
          <p14:tracePt t="34051" x="5116513" y="4529138"/>
          <p14:tracePt t="34068" x="5087938" y="4521200"/>
          <p14:tracePt t="34084" x="5072063" y="4513263"/>
          <p14:tracePt t="34101" x="5043488" y="4506913"/>
          <p14:tracePt t="34118" x="5014913" y="4506913"/>
          <p14:tracePt t="34135" x="4978400" y="4498975"/>
          <p14:tracePt t="34151" x="4935538" y="4492625"/>
          <p14:tracePt t="34168" x="4884738" y="4492625"/>
          <p14:tracePt t="34185" x="4826000" y="4484688"/>
          <p14:tracePt t="34201" x="4746625" y="4484688"/>
          <p14:tracePt t="34218" x="4687888" y="4478338"/>
          <p14:tracePt t="34236" x="4600575" y="4478338"/>
          <p14:tracePt t="34251" x="4564063" y="4478338"/>
          <p14:tracePt t="34268" x="4535488" y="4478338"/>
          <p14:tracePt t="34285" x="4498975" y="4484688"/>
          <p14:tracePt t="34302" x="4462463" y="4492625"/>
          <p14:tracePt t="34318" x="4427538" y="4506913"/>
          <p14:tracePt t="34335" x="4376738" y="4513263"/>
          <p14:tracePt t="34352" x="4332288" y="4529138"/>
          <p14:tracePt t="34368" x="4289425" y="4535488"/>
          <p14:tracePt t="34385" x="4252913" y="4549775"/>
          <p14:tracePt t="34402" x="4216400" y="4564063"/>
          <p14:tracePt t="34419" x="4173538" y="4586288"/>
          <p14:tracePt t="34435" x="4137025" y="4600575"/>
          <p14:tracePt t="34452" x="4114800" y="4614863"/>
          <p14:tracePt t="34468" x="4086225" y="4630738"/>
          <p14:tracePt t="34485" x="4064000" y="4637088"/>
          <p14:tracePt t="34502" x="4049713" y="4651375"/>
          <p14:tracePt t="34519" x="4027488" y="4673600"/>
          <p14:tracePt t="34535" x="4005263" y="4695825"/>
          <p14:tracePt t="34552" x="3984625" y="4724400"/>
          <p14:tracePt t="34569" x="3970338" y="4752975"/>
          <p14:tracePt t="34586" x="3962400" y="4789488"/>
          <p14:tracePt t="34602" x="3948113" y="4818063"/>
          <p14:tracePt t="34619" x="3940175" y="4868863"/>
          <p14:tracePt t="34635" x="3933825" y="4905375"/>
          <p14:tracePt t="34652" x="3933825" y="4949825"/>
          <p14:tracePt t="34669" x="3925888" y="4978400"/>
          <p14:tracePt t="34685" x="3925888" y="5006975"/>
          <p14:tracePt t="34703" x="3919538" y="5029200"/>
          <p14:tracePt t="34719" x="3911600" y="5051425"/>
          <p14:tracePt t="34736" x="3903663" y="5065713"/>
          <p14:tracePt t="34752" x="3903663" y="5072063"/>
          <p14:tracePt t="34769" x="3897313" y="5080000"/>
          <p14:tracePt t="34786" x="3897313" y="5087938"/>
          <p14:tracePt t="34803" x="3889375" y="5094288"/>
          <p14:tracePt t="34820" x="3889375" y="5102225"/>
          <p14:tracePt t="34836" x="3889375" y="5108575"/>
          <p14:tracePt t="34852" x="3889375" y="5116513"/>
          <p14:tracePt t="34869" x="3889375" y="5130800"/>
          <p14:tracePt t="34886" x="3889375" y="5145088"/>
          <p14:tracePt t="34903" x="3889375" y="5159375"/>
          <p14:tracePt t="34919" x="3889375" y="5173663"/>
          <p14:tracePt t="34936" x="3889375" y="5195888"/>
          <p14:tracePt t="34953" x="3897313" y="5203825"/>
          <p14:tracePt t="34969" x="3903663" y="5218113"/>
          <p14:tracePt t="34987" x="3903663" y="5240338"/>
          <p14:tracePt t="35003" x="3911600" y="5246688"/>
          <p14:tracePt t="35020" x="3919538" y="5260975"/>
          <p14:tracePt t="35036" x="3925888" y="5268913"/>
          <p14:tracePt t="35053" x="3940175" y="5283200"/>
          <p14:tracePt t="35070" x="3954463" y="5297488"/>
          <p14:tracePt t="35086" x="3954463" y="5311775"/>
          <p14:tracePt t="35103" x="3970338" y="5319713"/>
          <p14:tracePt t="35120" x="3984625" y="5319713"/>
          <p14:tracePt t="35137" x="3990975" y="5326063"/>
          <p14:tracePt t="35154" x="4005263" y="5334000"/>
          <p14:tracePt t="35170" x="4013200" y="5341938"/>
          <p14:tracePt t="35187" x="4021138" y="5341938"/>
          <p14:tracePt t="35204" x="4035425" y="5348288"/>
          <p14:tracePt t="35220" x="4041775" y="5356225"/>
          <p14:tracePt t="35237" x="4056063" y="5362575"/>
          <p14:tracePt t="35254" x="4064000" y="5370513"/>
          <p14:tracePt t="35270" x="4086225" y="5376863"/>
          <p14:tracePt t="35287" x="4100513" y="5384800"/>
          <p14:tracePt t="35304" x="4114800" y="5384800"/>
          <p14:tracePt t="35320" x="4143375" y="5392738"/>
          <p14:tracePt t="35337" x="4165600" y="5399088"/>
          <p14:tracePt t="35354" x="4194175" y="5399088"/>
          <p14:tracePt t="35370" x="4208463" y="5407025"/>
          <p14:tracePt t="35387" x="4244975" y="5413375"/>
          <p14:tracePt t="35388" x="4259263" y="5413375"/>
          <p14:tracePt t="35404" x="4289425" y="5421313"/>
          <p14:tracePt t="35420" x="4318000" y="5427663"/>
          <p14:tracePt t="35437" x="4354513" y="5435600"/>
          <p14:tracePt t="35454" x="4383088" y="5435600"/>
          <p14:tracePt t="35470" x="4411663" y="5435600"/>
          <p14:tracePt t="35487" x="4448175" y="5443538"/>
          <p14:tracePt t="35504" x="4478338" y="5443538"/>
          <p14:tracePt t="35521" x="4513263" y="5443538"/>
          <p14:tracePt t="35538" x="4543425" y="5443538"/>
          <p14:tracePt t="35555" x="4572000" y="5443538"/>
          <p14:tracePt t="35571" x="4608513" y="5443538"/>
          <p14:tracePt t="35587" x="4659313" y="5443538"/>
          <p14:tracePt t="35604" x="4710113" y="5443538"/>
          <p14:tracePt t="35621" x="4746625" y="5443538"/>
          <p14:tracePt t="35638" x="4789488" y="5443538"/>
          <p14:tracePt t="35655" x="4826000" y="5443538"/>
          <p14:tracePt t="35671" x="4848225" y="5443538"/>
          <p14:tracePt t="35687" x="4884738" y="5443538"/>
          <p14:tracePt t="35705" x="4899025" y="5443538"/>
          <p14:tracePt t="35721" x="4919663" y="5443538"/>
          <p14:tracePt t="35738" x="4935538" y="5443538"/>
          <p14:tracePt t="35755" x="4964113" y="5443538"/>
          <p14:tracePt t="35771" x="4986338" y="5443538"/>
          <p14:tracePt t="35788" x="5000625" y="5443538"/>
          <p14:tracePt t="35804" x="5014913" y="5443538"/>
          <p14:tracePt t="35821" x="5037138" y="5443538"/>
          <p14:tracePt t="35838" x="5051425" y="5435600"/>
          <p14:tracePt t="35855" x="5072063" y="5435600"/>
          <p14:tracePt t="35871" x="5094288" y="5427663"/>
          <p14:tracePt t="35888" x="5108575" y="5427663"/>
          <p14:tracePt t="35905" x="5130800" y="5421313"/>
          <p14:tracePt t="35921" x="5145088" y="5421313"/>
          <p14:tracePt t="35939" x="5167313" y="5413375"/>
          <p14:tracePt t="35955" x="5181600" y="5407025"/>
          <p14:tracePt t="35971" x="5195888" y="5399088"/>
          <p14:tracePt t="35988" x="5203825" y="5392738"/>
          <p14:tracePt t="36005" x="5218113" y="5392738"/>
          <p14:tracePt t="36022" x="5232400" y="5384800"/>
          <p14:tracePt t="36038" x="5240338" y="5376863"/>
          <p14:tracePt t="36055" x="5254625" y="5370513"/>
          <p14:tracePt t="36072" x="5275263" y="5362575"/>
          <p14:tracePt t="36088" x="5291138" y="5356225"/>
          <p14:tracePt t="36105" x="5305425" y="5356225"/>
          <p14:tracePt t="36122" x="5326063" y="5356225"/>
          <p14:tracePt t="36139" x="5341938" y="5356225"/>
          <p14:tracePt t="36172" x="5348288" y="5356225"/>
          <p14:tracePt t="36188" x="5356225" y="5348288"/>
          <p14:tracePt t="36205" x="5362575" y="5348288"/>
          <p14:tracePt t="36222" x="5370513" y="5348288"/>
          <p14:tracePt t="36239" x="5376863" y="5341938"/>
          <p14:tracePt t="36255" x="5384800" y="5341938"/>
          <p14:tracePt t="36273" x="5392738" y="5334000"/>
          <p14:tracePt t="36289" x="5399088" y="5334000"/>
          <p14:tracePt t="36306" x="5407025" y="5334000"/>
          <p14:tracePt t="36322" x="5407025" y="5326063"/>
          <p14:tracePt t="36339" x="5421313" y="5319713"/>
          <p14:tracePt t="36356" x="5427663" y="5319713"/>
          <p14:tracePt t="36372" x="5435600" y="5311775"/>
          <p14:tracePt t="36389" x="5443538" y="5305425"/>
          <p14:tracePt t="36406" x="5449888" y="5297488"/>
          <p14:tracePt t="36422" x="5449888" y="5291138"/>
          <p14:tracePt t="36439" x="5457825" y="5275263"/>
          <p14:tracePt t="36456" x="5464175" y="5260975"/>
          <p14:tracePt t="36472" x="5464175" y="5254625"/>
          <p14:tracePt t="36489" x="5464175" y="5246688"/>
          <p14:tracePt t="36506" x="5472113" y="5240338"/>
          <p14:tracePt t="36523" x="5472113" y="5232400"/>
          <p14:tracePt t="36539" x="5478463" y="5224463"/>
          <p14:tracePt t="36573" x="5478463" y="5218113"/>
          <p14:tracePt t="36636" x="5478463" y="5210175"/>
          <p14:tracePt t="36693" x="5478463" y="5203825"/>
          <p14:tracePt t="36700" x="5478463" y="5195888"/>
          <p14:tracePt t="36715" x="5478463" y="5189538"/>
          <p14:tracePt t="36724" x="5478463" y="5181600"/>
          <p14:tracePt t="36740" x="5478463" y="5173663"/>
          <p14:tracePt t="36756" x="5478463" y="5167313"/>
          <p14:tracePt t="36773" x="5478463" y="5159375"/>
          <p14:tracePt t="36790" x="5478463" y="5153025"/>
          <p14:tracePt t="36806" x="5478463" y="5145088"/>
          <p14:tracePt t="36823" x="5478463" y="5138738"/>
          <p14:tracePt t="36840" x="5478463" y="5130800"/>
          <p14:tracePt t="36857" x="5478463" y="5116513"/>
          <p14:tracePt t="36873" x="5478463" y="5102225"/>
          <p14:tracePt t="36890" x="5478463" y="5087938"/>
          <p14:tracePt t="36908" x="5478463" y="5072063"/>
          <p14:tracePt t="36923" x="5472113" y="5057775"/>
          <p14:tracePt t="36940" x="5472113" y="5043488"/>
          <p14:tracePt t="36957" x="5464175" y="5021263"/>
          <p14:tracePt t="36973" x="5443538" y="5000625"/>
          <p14:tracePt t="36990" x="5421313" y="4970463"/>
          <p14:tracePt t="37007" x="5407025" y="4949825"/>
          <p14:tracePt t="37024" x="5399088" y="4935538"/>
          <p14:tracePt t="37040" x="5384800" y="4919663"/>
          <p14:tracePt t="37057" x="5376863" y="4919663"/>
          <p14:tracePt t="37074" x="5362575" y="4905375"/>
          <p14:tracePt t="37090" x="5341938" y="4891088"/>
          <p14:tracePt t="37107" x="5297488" y="4862513"/>
          <p14:tracePt t="37124" x="5246688" y="4833938"/>
          <p14:tracePt t="37140" x="5189538" y="4803775"/>
          <p14:tracePt t="37157" x="5130800" y="4775200"/>
          <p14:tracePt t="37174" x="5072063" y="4738688"/>
          <p14:tracePt t="37191" x="5014913" y="4710113"/>
          <p14:tracePt t="37207" x="4964113" y="4681538"/>
          <p14:tracePt t="37224" x="4913313" y="4659313"/>
          <p14:tracePt t="37240" x="4876800" y="4651375"/>
          <p14:tracePt t="37258" x="4840288" y="4630738"/>
          <p14:tracePt t="37275" x="4818063" y="4622800"/>
          <p14:tracePt t="37291" x="4775200" y="4614863"/>
          <p14:tracePt t="37307" x="4716463" y="4608513"/>
          <p14:tracePt t="37324" x="4673600" y="4608513"/>
          <p14:tracePt t="37341" x="4637088" y="4608513"/>
          <p14:tracePt t="37357" x="4614863" y="4600575"/>
          <p14:tracePt t="37374" x="4586288" y="4600575"/>
          <p14:tracePt t="37391" x="4564063" y="4600575"/>
          <p14:tracePt t="37407" x="4535488" y="4600575"/>
          <p14:tracePt t="37424" x="4498975" y="4608513"/>
          <p14:tracePt t="37441" x="4462463" y="4622800"/>
          <p14:tracePt t="37458" x="4411663" y="4645025"/>
          <p14:tracePt t="37475" x="4346575" y="4681538"/>
          <p14:tracePt t="37491" x="4289425" y="4716463"/>
          <p14:tracePt t="37508" x="4230688" y="4775200"/>
          <p14:tracePt t="37524" x="4151313" y="4840288"/>
          <p14:tracePt t="37541" x="4078288" y="4891088"/>
          <p14:tracePt t="37558" x="4027488" y="4949825"/>
          <p14:tracePt t="37575" x="3990975" y="4986338"/>
          <p14:tracePt t="37591" x="3962400" y="5037138"/>
          <p14:tracePt t="37608" x="3940175" y="5080000"/>
          <p14:tracePt t="37625" x="3933825" y="5122863"/>
          <p14:tracePt t="37642" x="3925888" y="5145088"/>
          <p14:tracePt t="37658" x="3919538" y="5181600"/>
          <p14:tracePt t="37676" x="3919538" y="5189538"/>
          <p14:tracePt t="37691" x="3919538" y="5203825"/>
          <p14:tracePt t="37708" x="3911600" y="5210175"/>
          <p14:tracePt t="37964" x="3911600" y="5218113"/>
          <p14:tracePt t="37971" x="3911600" y="5224463"/>
          <p14:tracePt t="37979" x="3919538" y="5232400"/>
          <p14:tracePt t="37992" x="3919538" y="5246688"/>
          <p14:tracePt t="38009" x="3933825" y="5268913"/>
          <p14:tracePt t="38025" x="3940175" y="5311775"/>
          <p14:tracePt t="38042" x="3954463" y="5334000"/>
          <p14:tracePt t="38060" x="3984625" y="5392738"/>
          <p14:tracePt t="38076" x="4013200" y="5435600"/>
          <p14:tracePt t="38092" x="4049713" y="5478463"/>
          <p14:tracePt t="38109" x="4106863" y="5545138"/>
          <p14:tracePt t="38126" x="4187825" y="5616575"/>
          <p14:tracePt t="38143" x="4295775" y="5697538"/>
          <p14:tracePt t="38159" x="4411663" y="5783263"/>
          <p14:tracePt t="38176" x="4498975" y="5849938"/>
          <p14:tracePt t="38193" x="4586288" y="5892800"/>
          <p14:tracePt t="38209" x="4645025" y="5921375"/>
          <p14:tracePt t="38226" x="4681538" y="5935663"/>
          <p14:tracePt t="38243" x="4775200" y="5951538"/>
          <p14:tracePt t="38259" x="4913313" y="5957888"/>
          <p14:tracePt t="38276" x="5065713" y="5951538"/>
          <p14:tracePt t="38292" x="5260975" y="5929313"/>
          <p14:tracePt t="38310" x="5435600" y="5900738"/>
          <p14:tracePt t="38326" x="5646738" y="5856288"/>
          <p14:tracePt t="38343" x="5799138" y="5834063"/>
          <p14:tracePt t="38359" x="5870575" y="5813425"/>
          <p14:tracePt t="38377" x="5915025" y="5805488"/>
          <p14:tracePt t="38393" x="5929313" y="5799138"/>
          <p14:tracePt t="38410" x="5935663" y="5791200"/>
          <p14:tracePt t="38426" x="5943600" y="5791200"/>
          <p14:tracePt t="38443" x="5965825" y="5768975"/>
          <p14:tracePt t="38460" x="6022975" y="5703888"/>
          <p14:tracePt t="38476" x="6037263" y="5675313"/>
          <p14:tracePt t="38493" x="6045200" y="5653088"/>
          <p14:tracePt t="38510" x="6053138" y="5646738"/>
          <p14:tracePt t="38526" x="6059488" y="5630863"/>
          <p14:tracePt t="38571" x="6067425" y="5624513"/>
          <p14:tracePt t="38579" x="6110288" y="5588000"/>
          <p14:tracePt t="38593" x="6175375" y="5537200"/>
          <p14:tracePt t="38611" x="6234113" y="5449888"/>
          <p14:tracePt t="38627" x="6284913" y="5356225"/>
          <p14:tracePt t="38643" x="6313488" y="5203825"/>
          <p14:tracePt t="38660" x="6321425" y="5087938"/>
          <p14:tracePt t="38677" x="6321425" y="4913313"/>
          <p14:tracePt t="38693" x="6321425" y="4789488"/>
          <p14:tracePt t="39220" x="6321425" y="4775200"/>
          <p14:tracePt t="39227" x="6321425" y="4760913"/>
          <p14:tracePt t="39235" x="6321425" y="4752975"/>
          <p14:tracePt t="39244" x="6321425" y="4746625"/>
          <p14:tracePt t="39261" x="6321425" y="4738688"/>
          <p14:tracePt t="39278" x="6307138" y="4724400"/>
          <p14:tracePt t="39324" x="6307138" y="4716463"/>
          <p14:tracePt t="39380" x="6299200" y="4716463"/>
          <p14:tracePt t="39396" x="6299200" y="4710113"/>
          <p14:tracePt t="39420" x="6299200" y="4702175"/>
          <p14:tracePt t="39452" x="6291263" y="4695825"/>
          <p14:tracePt t="39476" x="6284913" y="4695825"/>
          <p14:tracePt t="39500" x="6284913" y="4687888"/>
          <p14:tracePt t="39516" x="6276975" y="4687888"/>
          <p14:tracePt t="39531" x="6276975" y="4681538"/>
          <p14:tracePt t="39548" x="6276975" y="4673600"/>
          <p14:tracePt t="39555" x="6276975" y="4659313"/>
          <p14:tracePt t="39563" x="6284913" y="4645025"/>
          <p14:tracePt t="39579" x="6284913" y="4614863"/>
          <p14:tracePt t="39595" x="6284913" y="4586288"/>
          <p14:tracePt t="39612" x="6284913" y="4549775"/>
          <p14:tracePt t="39628" x="6270625" y="4513263"/>
          <p14:tracePt t="39645" x="6262688" y="4462463"/>
          <p14:tracePt t="39662" x="6240463" y="4411663"/>
          <p14:tracePt t="39679" x="6219825" y="4368800"/>
          <p14:tracePt t="39695" x="6205538" y="4318000"/>
          <p14:tracePt t="39712" x="6183313" y="4281488"/>
          <p14:tracePt t="39729" x="6175375" y="4244975"/>
          <p14:tracePt t="39746" x="6169025" y="4202113"/>
          <p14:tracePt t="39762" x="6161088" y="4187825"/>
          <p14:tracePt t="39780" x="6161088" y="4151313"/>
          <p14:tracePt t="39796" x="6161088" y="4143375"/>
          <p14:tracePt t="39813" x="6161088" y="4129088"/>
          <p14:tracePt t="39836" x="6161088" y="4122738"/>
          <p14:tracePt t="40067" x="6154738" y="4114800"/>
          <p14:tracePt t="40083" x="6154738" y="4100513"/>
          <p14:tracePt t="40099" x="6154738" y="4092575"/>
          <p14:tracePt t="40107" x="6154738" y="4078288"/>
          <p14:tracePt t="40115" x="6146800" y="4064000"/>
          <p14:tracePt t="40129" x="6146800" y="4049713"/>
          <p14:tracePt t="40146" x="6146800" y="3998913"/>
          <p14:tracePt t="40164" x="6132513" y="3925888"/>
          <p14:tracePt t="40180" x="6124575" y="3883025"/>
          <p14:tracePt t="40196" x="6103938" y="3817938"/>
          <p14:tracePt t="40213" x="6096000" y="3773488"/>
          <p14:tracePt t="40230" x="6088063" y="3716338"/>
          <p14:tracePt t="40246" x="6067425" y="3665538"/>
          <p14:tracePt t="40263" x="6059488" y="3621088"/>
          <p14:tracePt t="40280" x="6045200" y="3584575"/>
          <p14:tracePt t="40297" x="6037263" y="3563938"/>
          <p14:tracePt t="40314" x="6037263" y="3541713"/>
          <p14:tracePt t="40330" x="6037263" y="3527425"/>
          <p14:tracePt t="40347" x="6030913" y="3519488"/>
          <p14:tracePt t="40516" x="6030913" y="3505200"/>
          <p14:tracePt t="40523" x="6030913" y="3497263"/>
          <p14:tracePt t="40531" x="6030913" y="3482975"/>
          <p14:tracePt t="40547" x="6030913" y="3462338"/>
          <p14:tracePt t="40564" x="6030913" y="3446463"/>
          <p14:tracePt t="40892" x="6037263" y="3446463"/>
          <p14:tracePt t="40899" x="6053138" y="3446463"/>
          <p14:tracePt t="40907" x="6073775" y="3446463"/>
          <p14:tracePt t="40915" x="6096000" y="3440113"/>
          <p14:tracePt t="40931" x="6124575" y="3432175"/>
          <p14:tracePt t="40948" x="6197600" y="3403600"/>
          <p14:tracePt t="40964" x="6211888" y="3395663"/>
          <p14:tracePt t="40981" x="6219825" y="3395663"/>
          <p14:tracePt t="41020" x="6219825" y="3389313"/>
          <p14:tracePt t="41031" x="6226175" y="3389313"/>
          <p14:tracePt t="41048" x="6226175" y="3381375"/>
          <p14:tracePt t="41065" x="6234113" y="3367088"/>
          <p14:tracePt t="41081" x="6234113" y="3360738"/>
          <p14:tracePt t="41276" x="6240463" y="3344863"/>
          <p14:tracePt t="41283" x="6262688" y="3338513"/>
          <p14:tracePt t="41291" x="6276975" y="3316288"/>
          <p14:tracePt t="41299" x="6307138" y="3309938"/>
          <p14:tracePt t="41315" x="6342063" y="3265488"/>
          <p14:tracePt t="41332" x="6364288" y="3228975"/>
          <p14:tracePt t="41348" x="6386513" y="3208338"/>
          <p14:tracePt t="41365" x="6392863" y="3186113"/>
          <p14:tracePt t="41382" x="6400800" y="3178175"/>
          <p14:tracePt t="41399" x="6400800" y="3171825"/>
          <p14:tracePt t="41415" x="6400800" y="3163888"/>
          <p14:tracePt t="41432" x="6400800" y="3149600"/>
          <p14:tracePt t="41449" x="6408738" y="3141663"/>
          <p14:tracePt t="41466" x="6408738" y="3135313"/>
          <p14:tracePt t="41482" x="6408738" y="3127375"/>
          <p14:tracePt t="41499" x="6408738" y="3113088"/>
          <p14:tracePt t="41517" x="6415088" y="3113088"/>
          <p14:tracePt t="41901" x="6415088" y="3106738"/>
          <p14:tracePt t="41996" x="6423025" y="3106738"/>
          <p14:tracePt t="42012" x="6423025" y="3098800"/>
          <p14:tracePt t="42019" x="6429375" y="3090863"/>
          <p14:tracePt t="42027" x="6429375" y="3084513"/>
          <p14:tracePt t="42043" x="6429375" y="3076575"/>
          <p14:tracePt t="42051" x="6437313" y="3070225"/>
          <p14:tracePt t="42067" x="6437313" y="3062288"/>
          <p14:tracePt t="42083" x="6459538" y="3011488"/>
          <p14:tracePt t="42100" x="6473825" y="2960688"/>
          <p14:tracePt t="42117" x="6502400" y="2873375"/>
          <p14:tracePt t="42133" x="6530975" y="2779713"/>
          <p14:tracePt t="42150" x="6545263" y="2684463"/>
          <p14:tracePt t="42167" x="6545263" y="2613025"/>
          <p14:tracePt t="42184" x="6545263" y="2562225"/>
          <p14:tracePt t="42200" x="6516688" y="2503488"/>
          <p14:tracePt t="42217" x="6473825" y="2438400"/>
          <p14:tracePt t="42234" x="6415088" y="2395538"/>
          <p14:tracePt t="42251" x="6372225" y="2344738"/>
          <p14:tracePt t="42268" x="6307138" y="2257425"/>
          <p14:tracePt t="42284" x="6270625" y="2220913"/>
          <p14:tracePt t="42300" x="6262688" y="2206625"/>
          <p14:tracePt t="42318" x="6256338" y="2206625"/>
          <p14:tracePt t="42351" x="6256338" y="2198688"/>
          <p14:tracePt t="42367" x="6284913" y="2192338"/>
          <p14:tracePt t="42384" x="6291263" y="2184400"/>
          <p14:tracePt t="42540" x="6299200" y="2184400"/>
          <p14:tracePt t="42555" x="6307138" y="2184400"/>
          <p14:tracePt t="42748" x="6313488" y="2184400"/>
          <p14:tracePt t="42957" x="6321425" y="2184400"/>
          <p14:tracePt t="42963" x="6335713" y="2184400"/>
          <p14:tracePt t="42971" x="6350000" y="2184400"/>
          <p14:tracePt t="42985" x="6364288" y="2184400"/>
          <p14:tracePt t="43002" x="6392863" y="2176463"/>
          <p14:tracePt t="43019" x="6400800" y="2170113"/>
          <p14:tracePt t="43188" x="6392863" y="2162175"/>
          <p14:tracePt t="43195" x="6386513" y="2162175"/>
          <p14:tracePt t="43211" x="6372225" y="2147888"/>
          <p14:tracePt t="43227" x="6357938" y="2133600"/>
          <p14:tracePt t="43243" x="6350000" y="2125663"/>
          <p14:tracePt t="43259" x="6342063" y="2125663"/>
          <p14:tracePt t="43283" x="6335713" y="2125663"/>
          <p14:tracePt t="43291" x="6327775" y="2119313"/>
          <p14:tracePt t="43302" x="6327775" y="2111375"/>
          <p14:tracePt t="43320" x="6321425" y="2111375"/>
          <p14:tracePt t="43364" x="6321425" y="2105025"/>
          <p14:tracePt t="43388" x="6307138" y="2105025"/>
          <p14:tracePt t="43420" x="6307138" y="2097088"/>
          <p14:tracePt t="43443" x="6299200" y="2097088"/>
          <p14:tracePt t="43468" x="6299200" y="2090738"/>
          <p14:tracePt t="43500" x="6291263" y="2082800"/>
          <p14:tracePt t="43531" x="6284913" y="2074863"/>
          <p14:tracePt t="43547" x="6276975" y="2068513"/>
          <p14:tracePt t="43563" x="6276975" y="2060575"/>
          <p14:tracePt t="43571" x="6270625" y="2054225"/>
          <p14:tracePt t="43579" x="6270625" y="2046288"/>
          <p14:tracePt t="43595" x="6270625" y="2039938"/>
          <p14:tracePt t="43604" x="6262688" y="2032000"/>
          <p14:tracePt t="43620" x="6256338" y="2024063"/>
          <p14:tracePt t="43636" x="6256338" y="2009775"/>
          <p14:tracePt t="43653" x="6248400" y="2003425"/>
          <p14:tracePt t="43670" x="6240463" y="1995488"/>
          <p14:tracePt t="43686" x="6240463" y="1989138"/>
          <p14:tracePt t="43703" x="6226175" y="1973263"/>
          <p14:tracePt t="43720" x="6219825" y="1966913"/>
          <p14:tracePt t="43737" x="6211888" y="1944688"/>
          <p14:tracePt t="43754" x="6197600" y="1922463"/>
          <p14:tracePt t="43770" x="6183313" y="1893888"/>
          <p14:tracePt t="43787" x="6169025" y="1879600"/>
          <p14:tracePt t="43803" x="6161088" y="1865313"/>
          <p14:tracePt t="43820" x="6154738" y="1857375"/>
          <p14:tracePt t="43837" x="6146800" y="1843088"/>
          <p14:tracePt t="43853" x="6138863" y="1836738"/>
          <p14:tracePt t="43870" x="6124575" y="1814513"/>
          <p14:tracePt t="43887" x="6118225" y="1800225"/>
          <p14:tracePt t="43904" x="6096000" y="1785938"/>
          <p14:tracePt t="43920" x="6088063" y="1770063"/>
          <p14:tracePt t="43937" x="6073775" y="1749425"/>
          <p14:tracePt t="43954" x="6053138" y="1727200"/>
          <p14:tracePt t="43970" x="6030913" y="1698625"/>
          <p14:tracePt t="43987" x="5994400" y="1662113"/>
          <p14:tracePt t="44004" x="5972175" y="1633538"/>
          <p14:tracePt t="44020" x="5951538" y="1603375"/>
          <p14:tracePt t="44037" x="5935663" y="1589088"/>
          <p14:tracePt t="44054" x="5915025" y="1574800"/>
          <p14:tracePt t="44070" x="5892800" y="1566863"/>
          <p14:tracePt t="44087" x="5884863" y="1560513"/>
          <p14:tracePt t="44104" x="5878513" y="1552575"/>
          <p14:tracePt t="44121" x="5870575" y="1552575"/>
          <p14:tracePt t="44205" x="5864225" y="1552575"/>
          <p14:tracePt t="44220" x="5864225" y="1546225"/>
          <p14:tracePt t="44252" x="5856288" y="1546225"/>
          <p14:tracePt t="44324" x="5849938" y="1546225"/>
          <p14:tracePt t="44331" x="5849938" y="1538288"/>
          <p14:tracePt t="44356" x="5842000" y="1538288"/>
          <p14:tracePt t="44829" x="5834063" y="1538288"/>
          <p14:tracePt t="44843" x="5827713" y="1538288"/>
          <p14:tracePt t="44859" x="5819775" y="1546225"/>
          <p14:tracePt t="44875" x="5813425" y="1546225"/>
          <p14:tracePt t="44883" x="5805488" y="1546225"/>
          <p14:tracePt t="44900" x="5799138" y="1546225"/>
          <p14:tracePt t="44907" x="5799138" y="1552575"/>
          <p14:tracePt t="44922" x="5791200" y="1552575"/>
          <p14:tracePt t="44939" x="5776913" y="1552575"/>
          <p14:tracePt t="44956" x="5748338" y="1560513"/>
          <p14:tracePt t="44972" x="5726113" y="1566863"/>
          <p14:tracePt t="44989" x="5703888" y="1582738"/>
          <p14:tracePt t="45006" x="5689600" y="1589088"/>
          <p14:tracePt t="45022" x="5681663" y="1603375"/>
          <p14:tracePt t="45039" x="5675313" y="1625600"/>
          <p14:tracePt t="45056" x="5681663" y="1654175"/>
          <p14:tracePt t="45073" x="5711825" y="1698625"/>
          <p14:tracePt t="45089" x="5768975" y="1770063"/>
          <p14:tracePt t="45106" x="5827713" y="1828800"/>
          <p14:tracePt t="45122" x="5884863" y="1901825"/>
          <p14:tracePt t="45139" x="5929313" y="1973263"/>
          <p14:tracePt t="45156" x="5951538" y="2003425"/>
          <p14:tracePt t="45173" x="5972175" y="2032000"/>
          <p14:tracePt t="45189" x="5980113" y="2039938"/>
          <p14:tracePt t="45206" x="5980113" y="2046288"/>
          <p14:tracePt t="45223" x="5994400" y="2060575"/>
          <p14:tracePt t="45239" x="6008688" y="2082800"/>
          <p14:tracePt t="45256" x="6022975" y="2111375"/>
          <p14:tracePt t="45273" x="6037263" y="2125663"/>
          <p14:tracePt t="45290" x="6045200" y="2133600"/>
          <p14:tracePt t="45332" x="6053138" y="2133600"/>
          <p14:tracePt t="45460" x="6045200" y="2133600"/>
          <p14:tracePt t="45476" x="6022975" y="2133600"/>
          <p14:tracePt t="45491" x="6008688" y="2133600"/>
          <p14:tracePt t="45499" x="6002338" y="2133600"/>
          <p14:tracePt t="45507" x="5980113" y="2133600"/>
          <p14:tracePt t="45523" x="5965825" y="2125663"/>
          <p14:tracePt t="45540" x="5935663" y="2125663"/>
          <p14:tracePt t="45557" x="5915025" y="2125663"/>
          <p14:tracePt t="45573" x="5892800" y="2125663"/>
          <p14:tracePt t="45590" x="5878513" y="2125663"/>
          <p14:tracePt t="45607" x="5864225" y="2125663"/>
          <p14:tracePt t="45624" x="5849938" y="2125663"/>
          <p14:tracePt t="45640" x="5834063" y="2125663"/>
          <p14:tracePt t="45657" x="5819775" y="2125663"/>
          <p14:tracePt t="45674" x="5799138" y="2125663"/>
          <p14:tracePt t="45690" x="5783263" y="2125663"/>
          <p14:tracePt t="45707" x="5762625" y="2133600"/>
          <p14:tracePt t="45724" x="5732463" y="2147888"/>
          <p14:tracePt t="45740" x="5703888" y="2155825"/>
          <p14:tracePt t="45757" x="5667375" y="2170113"/>
          <p14:tracePt t="45774" x="5630863" y="2184400"/>
          <p14:tracePt t="45790" x="5602288" y="2192338"/>
          <p14:tracePt t="45807" x="5580063" y="2206625"/>
          <p14:tracePt t="45825" x="5551488" y="2212975"/>
          <p14:tracePt t="45841" x="5529263" y="2227263"/>
          <p14:tracePt t="45857" x="5508625" y="2235200"/>
          <p14:tracePt t="45874" x="5472113" y="2249488"/>
          <p14:tracePt t="45891" x="5457825" y="2257425"/>
          <p14:tracePt t="45892" x="5449888" y="2257425"/>
          <p14:tracePt t="45907" x="5427663" y="2271713"/>
          <p14:tracePt t="45924" x="5399088" y="2278063"/>
          <p14:tracePt t="45941" x="5384800" y="2286000"/>
          <p14:tracePt t="45957" x="5376863" y="2286000"/>
          <p14:tracePt t="45974" x="5356225" y="2300288"/>
          <p14:tracePt t="45991" x="5334000" y="2300288"/>
          <p14:tracePt t="46008" x="5319713" y="2308225"/>
          <p14:tracePt t="46025" x="5305425" y="2314575"/>
          <p14:tracePt t="46041" x="5297488" y="2322513"/>
          <p14:tracePt t="46058" x="5283200" y="2322513"/>
          <p14:tracePt t="46075" x="5268913" y="2322513"/>
          <p14:tracePt t="46091" x="5254625" y="2328863"/>
          <p14:tracePt t="46108" x="5240338" y="2336800"/>
          <p14:tracePt t="46124" x="5224463" y="2344738"/>
          <p14:tracePt t="46141" x="5210175" y="2351088"/>
          <p14:tracePt t="46158" x="5195888" y="2359025"/>
          <p14:tracePt t="46175" x="5189538" y="2365375"/>
          <p14:tracePt t="46191" x="5167313" y="2373313"/>
          <p14:tracePt t="46208" x="5153025" y="2379663"/>
          <p14:tracePt t="46225" x="5138738" y="2395538"/>
          <p14:tracePt t="46241" x="5122863" y="2409825"/>
          <p14:tracePt t="46258" x="5108575" y="2430463"/>
          <p14:tracePt t="46275" x="5094288" y="2452688"/>
          <p14:tracePt t="46291" x="5072063" y="2466975"/>
          <p14:tracePt t="46308" x="5065713" y="2489200"/>
          <p14:tracePt t="46325" x="5057775" y="2503488"/>
          <p14:tracePt t="46341" x="5051425" y="2517775"/>
          <p14:tracePt t="46358" x="5051425" y="2532063"/>
          <p14:tracePt t="46375" x="5043488" y="2547938"/>
          <p14:tracePt t="46392" x="5037138" y="2562225"/>
          <p14:tracePt t="46408" x="5037138" y="2576513"/>
          <p14:tracePt t="46425" x="5029200" y="2590800"/>
          <p14:tracePt t="46442" x="5029200" y="2605088"/>
          <p14:tracePt t="46459" x="5021263" y="2619375"/>
          <p14:tracePt t="46475" x="5014913" y="2641600"/>
          <p14:tracePt t="46492" x="5014913" y="2649538"/>
          <p14:tracePt t="46508" x="5014913" y="2663825"/>
          <p14:tracePt t="46525" x="5014913" y="2678113"/>
          <p14:tracePt t="46542" x="5014913" y="2706688"/>
          <p14:tracePt t="46559" x="5014913" y="2720975"/>
          <p14:tracePt t="46575" x="5014913" y="2751138"/>
          <p14:tracePt t="46592" x="5014913" y="2765425"/>
          <p14:tracePt t="46609" x="5021263" y="2779713"/>
          <p14:tracePt t="46626" x="5029200" y="2801938"/>
          <p14:tracePt t="46642" x="5037138" y="2822575"/>
          <p14:tracePt t="46659" x="5065713" y="2852738"/>
          <p14:tracePt t="46676" x="5087938" y="2873375"/>
          <p14:tracePt t="46692" x="5116513" y="2895600"/>
          <p14:tracePt t="46709" x="5130800" y="2917825"/>
          <p14:tracePt t="46726" x="5153025" y="2938463"/>
          <p14:tracePt t="46742" x="5173663" y="2954338"/>
          <p14:tracePt t="46759" x="5195888" y="2968625"/>
          <p14:tracePt t="46776" x="5218113" y="2982913"/>
          <p14:tracePt t="46792" x="5232400" y="3005138"/>
          <p14:tracePt t="46809" x="5246688" y="3011488"/>
          <p14:tracePt t="46827" x="5260975" y="3025775"/>
          <p14:tracePt t="46843" x="5283200" y="3040063"/>
          <p14:tracePt t="46859" x="5311775" y="3062288"/>
          <p14:tracePt t="46876" x="5334000" y="3084513"/>
          <p14:tracePt t="46893" x="5356225" y="3098800"/>
          <p14:tracePt t="46909" x="5370513" y="3113088"/>
          <p14:tracePt t="46926" x="5384800" y="3121025"/>
          <p14:tracePt t="46943" x="5407025" y="3135313"/>
          <p14:tracePt t="46959" x="5413375" y="3141663"/>
          <p14:tracePt t="46976" x="5421313" y="3149600"/>
          <p14:tracePt t="46993" x="5435600" y="3149600"/>
          <p14:tracePt t="47010" x="5449888" y="3157538"/>
          <p14:tracePt t="47027" x="5464175" y="3163888"/>
          <p14:tracePt t="47043" x="5508625" y="3186113"/>
          <p14:tracePt t="47060" x="5537200" y="3186113"/>
          <p14:tracePt t="47076" x="5559425" y="3192463"/>
          <p14:tracePt t="47093" x="5588000" y="3192463"/>
          <p14:tracePt t="47110" x="5624513" y="3192463"/>
          <p14:tracePt t="47126" x="5653088" y="3192463"/>
          <p14:tracePt t="47143" x="5689600" y="3192463"/>
          <p14:tracePt t="47160" x="5732463" y="3186113"/>
          <p14:tracePt t="47177" x="5776913" y="3171825"/>
          <p14:tracePt t="47193" x="5813425" y="3149600"/>
          <p14:tracePt t="47210" x="5870575" y="3127375"/>
          <p14:tracePt t="47227" x="5935663" y="3090863"/>
          <p14:tracePt t="47243" x="5957888" y="3076575"/>
          <p14:tracePt t="47260" x="5986463" y="3055938"/>
          <p14:tracePt t="47277" x="6016625" y="3019425"/>
          <p14:tracePt t="47293" x="6037263" y="2989263"/>
          <p14:tracePt t="47310" x="6045200" y="2954338"/>
          <p14:tracePt t="47327" x="6059488" y="2917825"/>
          <p14:tracePt t="47343" x="6067425" y="2895600"/>
          <p14:tracePt t="47360" x="6073775" y="2867025"/>
          <p14:tracePt t="47377" x="6073775" y="2844800"/>
          <p14:tracePt t="47394" x="6073775" y="2816225"/>
          <p14:tracePt t="47395" x="6073775" y="2808288"/>
          <p14:tracePt t="47410" x="6073775" y="2794000"/>
          <p14:tracePt t="47427" x="6073775" y="2728913"/>
          <p14:tracePt t="47444" x="6073775" y="2670175"/>
          <p14:tracePt t="47460" x="6059488" y="2627313"/>
          <p14:tracePt t="47477" x="6053138" y="2576513"/>
          <p14:tracePt t="47494" x="6053138" y="2532063"/>
          <p14:tracePt t="47510" x="6037263" y="2489200"/>
          <p14:tracePt t="47527" x="6022975" y="2446338"/>
          <p14:tracePt t="47544" x="5994400" y="2387600"/>
          <p14:tracePt t="47561" x="5965825" y="2328863"/>
          <p14:tracePt t="47577" x="5921375" y="2263775"/>
          <p14:tracePt t="47594" x="5884863" y="2220913"/>
          <p14:tracePt t="47611" x="5849938" y="2170113"/>
          <p14:tracePt t="47627" x="5813425" y="2119313"/>
          <p14:tracePt t="47644" x="5783263" y="2097088"/>
          <p14:tracePt t="47661" x="5754688" y="2074863"/>
          <p14:tracePt t="47677" x="5726113" y="2060575"/>
          <p14:tracePt t="47694" x="5697538" y="2054225"/>
          <p14:tracePt t="47711" x="5675313" y="2039938"/>
          <p14:tracePt t="47728" x="5630863" y="2039938"/>
          <p14:tracePt t="47744" x="5588000" y="2039938"/>
          <p14:tracePt t="47761" x="5529263" y="2032000"/>
          <p14:tracePt t="47778" x="5464175" y="2024063"/>
          <p14:tracePt t="47794" x="5413375" y="2017713"/>
          <p14:tracePt t="47811" x="5356225" y="2017713"/>
          <p14:tracePt t="47828" x="5326063" y="2017713"/>
          <p14:tracePt t="47844" x="5305425" y="2017713"/>
          <p14:tracePt t="47861" x="5275263" y="2017713"/>
          <p14:tracePt t="47878" x="5240338" y="2024063"/>
          <p14:tracePt t="47895" x="5218113" y="2032000"/>
          <p14:tracePt t="47911" x="5189538" y="2039938"/>
          <p14:tracePt t="47928" x="5173663" y="2054225"/>
          <p14:tracePt t="47945" x="5167313" y="2054225"/>
          <p14:tracePt t="47961" x="5159375" y="2060575"/>
          <p14:tracePt t="47979" x="5153025" y="2068513"/>
          <p14:tracePt t="47995" x="5130800" y="2082800"/>
          <p14:tracePt t="48011" x="5122863" y="2105025"/>
          <p14:tracePt t="48028" x="5108575" y="2125663"/>
          <p14:tracePt t="48045" x="5102225" y="2141538"/>
          <p14:tracePt t="48062" x="5102225" y="2162175"/>
          <p14:tracePt t="48078" x="5094288" y="2184400"/>
          <p14:tracePt t="48095" x="5087938" y="2206625"/>
          <p14:tracePt t="48112" x="5087938" y="2227263"/>
          <p14:tracePt t="48128" x="5087938" y="2257425"/>
          <p14:tracePt t="48145" x="5080000" y="2278063"/>
          <p14:tracePt t="48162" x="5072063" y="2314575"/>
          <p14:tracePt t="48179" x="5072063" y="2336800"/>
          <p14:tracePt t="48195" x="5057775" y="2373313"/>
          <p14:tracePt t="48212" x="5057775" y="2387600"/>
          <p14:tracePt t="48229" x="5051425" y="2401888"/>
          <p14:tracePt t="48245" x="5043488" y="2416175"/>
          <p14:tracePt t="48262" x="5037138" y="2430463"/>
          <p14:tracePt t="48279" x="5029200" y="2452688"/>
          <p14:tracePt t="48295" x="5014913" y="2466975"/>
          <p14:tracePt t="48312" x="5006975" y="2489200"/>
          <p14:tracePt t="48329" x="4992688" y="2511425"/>
          <p14:tracePt t="48345" x="4978400" y="2532063"/>
          <p14:tracePt t="48362" x="4970463" y="2547938"/>
          <p14:tracePt t="48379" x="4956175" y="2562225"/>
          <p14:tracePt t="48396" x="4949825" y="2562225"/>
          <p14:tracePt t="48412" x="4941888" y="2576513"/>
          <p14:tracePt t="48429" x="4935538" y="2582863"/>
          <p14:tracePt t="48446" x="4919663" y="2598738"/>
          <p14:tracePt t="48462" x="4899025" y="2613025"/>
          <p14:tracePt t="48479" x="4876800" y="2627313"/>
          <p14:tracePt t="48496" x="4840288" y="2655888"/>
          <p14:tracePt t="48512" x="4811713" y="2670175"/>
          <p14:tracePt t="48529" x="4783138" y="2692400"/>
          <p14:tracePt t="48546" x="4746625" y="2700338"/>
          <p14:tracePt t="48563" x="4710113" y="2714625"/>
          <p14:tracePt t="48579" x="4659313" y="2728913"/>
          <p14:tracePt t="48596" x="4608513" y="2735263"/>
          <p14:tracePt t="48613" x="4557713" y="2735263"/>
          <p14:tracePt t="48629" x="4513263" y="2743200"/>
          <p14:tracePt t="48646" x="4470400" y="2743200"/>
          <p14:tracePt t="48663" x="4411663" y="2743200"/>
          <p14:tracePt t="48679" x="4368800" y="2743200"/>
          <p14:tracePt t="48696" x="4325938" y="2743200"/>
          <p14:tracePt t="48713" x="4281488" y="2743200"/>
          <p14:tracePt t="48730" x="4230688" y="2735263"/>
          <p14:tracePt t="48746" x="4187825" y="2720975"/>
          <p14:tracePt t="48763" x="4137025" y="2700338"/>
          <p14:tracePt t="48780" x="4106863" y="2678113"/>
          <p14:tracePt t="48796" x="4078288" y="2655888"/>
          <p14:tracePt t="48813" x="4056063" y="2633663"/>
          <p14:tracePt t="48830" x="4027488" y="2613025"/>
          <p14:tracePt t="48846" x="3998913" y="2582863"/>
          <p14:tracePt t="48863" x="3962400" y="2532063"/>
          <p14:tracePt t="48880" x="3925888" y="2497138"/>
          <p14:tracePt t="48897" x="3897313" y="2446338"/>
          <p14:tracePt t="48913" x="3875088" y="2401888"/>
          <p14:tracePt t="48930" x="3852863" y="2373313"/>
          <p14:tracePt t="48947" x="3852863" y="2344738"/>
          <p14:tracePt t="48963" x="3846513" y="2293938"/>
          <p14:tracePt t="48980" x="3846513" y="2257425"/>
          <p14:tracePt t="48997" x="3846513" y="2220913"/>
          <p14:tracePt t="49013" x="3846513" y="2176463"/>
          <p14:tracePt t="49030" x="3846513" y="2141538"/>
          <p14:tracePt t="49047" x="3846513" y="2105025"/>
          <p14:tracePt t="49063" x="3846513" y="2074863"/>
          <p14:tracePt t="49080" x="3846513" y="2046288"/>
          <p14:tracePt t="49097" x="3846513" y="2009775"/>
          <p14:tracePt t="49114" x="3846513" y="1981200"/>
          <p14:tracePt t="49130" x="3852863" y="1958975"/>
          <p14:tracePt t="49147" x="3852863" y="1930400"/>
          <p14:tracePt t="49164" x="3868738" y="1893888"/>
          <p14:tracePt t="49180" x="3875088" y="1857375"/>
          <p14:tracePt t="49197" x="3883025" y="1836738"/>
          <p14:tracePt t="49214" x="3889375" y="1820863"/>
          <p14:tracePt t="49231" x="3897313" y="1806575"/>
          <p14:tracePt t="49247" x="3897313" y="1792288"/>
          <p14:tracePt t="49264" x="3903663" y="1785938"/>
          <p14:tracePt t="49281" x="3911600" y="1778000"/>
          <p14:tracePt t="49297" x="3911600" y="1770063"/>
          <p14:tracePt t="49314" x="3919538" y="1770063"/>
          <p14:tracePt t="49331" x="3925888" y="1763713"/>
          <p14:tracePt t="49347" x="3948113" y="1749425"/>
          <p14:tracePt t="49364" x="3954463" y="1741488"/>
          <p14:tracePt t="49381" x="3976688" y="1727200"/>
          <p14:tracePt t="49397" x="3984625" y="1712913"/>
          <p14:tracePt t="49414" x="3998913" y="1704975"/>
          <p14:tracePt t="49431" x="4013200" y="1690688"/>
          <p14:tracePt t="49448" x="4027488" y="1676400"/>
          <p14:tracePt t="49464" x="4035425" y="1668463"/>
          <p14:tracePt t="49481" x="4049713" y="1662113"/>
          <p14:tracePt t="49498" x="4071938" y="1654175"/>
          <p14:tracePt t="49514" x="4100513" y="1639888"/>
          <p14:tracePt t="49531" x="4137025" y="1625600"/>
          <p14:tracePt t="49548" x="4157663" y="1617663"/>
          <p14:tracePt t="49564" x="4187825" y="1611313"/>
          <p14:tracePt t="49581" x="4216400" y="1603375"/>
          <p14:tracePt t="49598" x="4244975" y="1597025"/>
          <p14:tracePt t="49615" x="4281488" y="1597025"/>
          <p14:tracePt t="49631" x="4318000" y="1597025"/>
          <p14:tracePt t="49648" x="4346575" y="1597025"/>
          <p14:tracePt t="49665" x="4376738" y="1597025"/>
          <p14:tracePt t="49681" x="4419600" y="1597025"/>
          <p14:tracePt t="49698" x="4462463" y="1597025"/>
          <p14:tracePt t="49715" x="4535488" y="1597025"/>
          <p14:tracePt t="49732" x="4594225" y="1597025"/>
          <p14:tracePt t="49748" x="4630738" y="1603375"/>
          <p14:tracePt t="49765" x="4673600" y="1611313"/>
          <p14:tracePt t="49782" x="4710113" y="1617663"/>
          <p14:tracePt t="49798" x="4746625" y="1633538"/>
          <p14:tracePt t="49815" x="4783138" y="1639888"/>
          <p14:tracePt t="49832" x="4811713" y="1639888"/>
          <p14:tracePt t="49848" x="4840288" y="1654175"/>
          <p14:tracePt t="49865" x="4884738" y="1662113"/>
          <p14:tracePt t="49882" x="4919663" y="1676400"/>
          <p14:tracePt t="49899" x="4956175" y="1684338"/>
          <p14:tracePt t="49900" x="4978400" y="1698625"/>
          <p14:tracePt t="49915" x="5014913" y="1712913"/>
          <p14:tracePt t="49932" x="5043488" y="1727200"/>
          <p14:tracePt t="49948" x="5072063" y="1741488"/>
          <p14:tracePt t="49965" x="5094288" y="1741488"/>
          <p14:tracePt t="49982" x="5116513" y="1755775"/>
          <p14:tracePt t="49999" x="5130800" y="1770063"/>
          <p14:tracePt t="50015" x="5145088" y="1778000"/>
          <p14:tracePt t="50032" x="5153025" y="1785938"/>
          <p14:tracePt t="50049" x="5167313" y="1792288"/>
          <p14:tracePt t="50065" x="5181600" y="1814513"/>
          <p14:tracePt t="50082" x="5181600" y="1843088"/>
          <p14:tracePt t="50100" x="5195888" y="1887538"/>
          <p14:tracePt t="50116" x="5210175" y="1922463"/>
          <p14:tracePt t="50132" x="5218113" y="1944688"/>
          <p14:tracePt t="50149" x="5224463" y="1973263"/>
          <p14:tracePt t="50166" x="5232400" y="2009775"/>
          <p14:tracePt t="50182" x="5232400" y="2039938"/>
          <p14:tracePt t="50199" x="5240338" y="2074863"/>
          <p14:tracePt t="50216" x="5240338" y="2097088"/>
          <p14:tracePt t="50232" x="5246688" y="2111375"/>
          <p14:tracePt t="50276" x="5260975" y="2111375"/>
          <p14:tracePt t="50291" x="5268913" y="2111375"/>
          <p14:tracePt t="50300" x="5275263" y="2090738"/>
          <p14:tracePt t="50316" x="5319713" y="2039938"/>
          <p14:tracePt t="50333" x="5370513" y="1958975"/>
          <p14:tracePt t="50349" x="5457825" y="1843088"/>
          <p14:tracePt t="50366" x="5610225" y="1698625"/>
          <p14:tracePt t="50383" x="5799138" y="1582738"/>
          <p14:tracePt t="50399" x="5943600" y="1501775"/>
          <p14:tracePt t="50416" x="6067425" y="1458913"/>
          <p14:tracePt t="50433" x="6175375" y="1422400"/>
          <p14:tracePt t="50450" x="6262688" y="1393825"/>
          <p14:tracePt t="50467" x="6313488" y="1371600"/>
          <p14:tracePt t="50483" x="6392863" y="1343025"/>
          <p14:tracePt t="50500" x="6459538" y="1312863"/>
          <p14:tracePt t="50516" x="6524625" y="1298575"/>
          <p14:tracePt t="50533" x="6553200" y="1292225"/>
          <p14:tracePt t="50550" x="6553200" y="1284288"/>
          <p14:tracePt t="50588" x="6561138" y="1284288"/>
          <p14:tracePt t="50603" x="6561138" y="1277938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37156-0968-3E64-467B-3FA81667C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Physiopathologie de l’asthme</a:t>
            </a:r>
            <a:endParaRPr lang="en-US" dirty="0"/>
          </a:p>
        </p:txBody>
      </p:sp>
      <p:sp>
        <p:nvSpPr>
          <p:cNvPr id="7" name="Espace réservé du contenu 1">
            <a:extLst>
              <a:ext uri="{FF2B5EF4-FFF2-40B4-BE49-F238E27FC236}">
                <a16:creationId xmlns:a16="http://schemas.microsoft.com/office/drawing/2014/main" id="{1739DC22-81C0-A062-B9BE-A349CA4A7EAD}"/>
              </a:ext>
            </a:extLst>
          </p:cNvPr>
          <p:cNvSpPr txBox="1">
            <a:spLocks/>
          </p:cNvSpPr>
          <p:nvPr/>
        </p:nvSpPr>
        <p:spPr>
          <a:xfrm>
            <a:off x="6773489" y="1102849"/>
            <a:ext cx="5418511" cy="4898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Trois composantes principales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Hyper-réactivité bronchique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Remodelage tissulaire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Inflammation</a:t>
            </a:r>
          </a:p>
          <a:p>
            <a:pPr marL="457200" lvl="1" indent="0" algn="r">
              <a:buNone/>
            </a:pP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Pavord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et al., The Lancet (2018)</a:t>
            </a: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Multiples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acteurs cellulaires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Cellules épithéliales bronchiques (CEB)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Cellules musculaires lisses (CML)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Cellules inflammatoires</a:t>
            </a:r>
          </a:p>
          <a:p>
            <a:pPr marL="457200" lvl="1" indent="0" algn="r"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Lambrecht et al., Nat Med (2012)</a:t>
            </a:r>
          </a:p>
          <a:p>
            <a:pPr marL="457200" lvl="1" indent="0" algn="r"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Bara et al.,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Respir J (2010)</a:t>
            </a:r>
          </a:p>
          <a:p>
            <a:pPr marL="457200" lvl="1" indent="0" algn="r">
              <a:buNone/>
            </a:pP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Lambrecht et al., Immunity (2019)</a:t>
            </a:r>
          </a:p>
          <a:p>
            <a:pPr marL="457200" lvl="1" indent="0" algn="r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8F3AED-89E9-34D0-0D61-59A6973D2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71226"/>
            <a:ext cx="6773489" cy="466564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85A8539-8141-E4AA-4BE9-100F24C908D8}"/>
              </a:ext>
            </a:extLst>
          </p:cNvPr>
          <p:cNvSpPr txBox="1"/>
          <p:nvPr/>
        </p:nvSpPr>
        <p:spPr>
          <a:xfrm>
            <a:off x="1169450" y="6135568"/>
            <a:ext cx="10327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Interactions multiples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entre les différents acteurs cellulaires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9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39"/>
    </mc:Choice>
    <mc:Fallback xmlns="">
      <p:transition spd="slow" advTm="25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80" x="6561138" y="1284288"/>
          <p14:tracePt t="1901" x="6640513" y="1363663"/>
          <p14:tracePt t="1911" x="6646863" y="1363663"/>
          <p14:tracePt t="1928" x="6654800" y="1371600"/>
          <p14:tracePt t="1945" x="6662738" y="1379538"/>
          <p14:tracePt t="1961" x="6669088" y="1379538"/>
          <p14:tracePt t="1978" x="6677025" y="1385888"/>
          <p14:tracePt t="1995" x="6677025" y="1393825"/>
          <p14:tracePt t="2011" x="6683375" y="1400175"/>
          <p14:tracePt t="2028" x="6691313" y="1414463"/>
          <p14:tracePt t="2045" x="6697663" y="1436688"/>
          <p14:tracePt t="2061" x="6705600" y="1450975"/>
          <p14:tracePt t="2078" x="6713538" y="1465263"/>
          <p14:tracePt t="2095" x="6719888" y="1473200"/>
          <p14:tracePt t="2112" x="6727825" y="1487488"/>
          <p14:tracePt t="2128" x="6734175" y="1495425"/>
          <p14:tracePt t="2145" x="6734175" y="1509713"/>
          <p14:tracePt t="2162" x="6734175" y="1516063"/>
          <p14:tracePt t="2179" x="6734175" y="1524000"/>
          <p14:tracePt t="2219" x="6734175" y="1531938"/>
          <p14:tracePt t="2292" x="6742113" y="1531938"/>
          <p14:tracePt t="2299" x="6742113" y="1538288"/>
          <p14:tracePt t="2332" x="6742113" y="1546225"/>
          <p14:tracePt t="2364" x="6748463" y="1546225"/>
          <p14:tracePt t="2412" x="6748463" y="1552575"/>
          <p14:tracePt t="2444" x="6756400" y="1552575"/>
          <p14:tracePt t="2508" x="6764338" y="1552575"/>
          <p14:tracePt t="2515" x="6764338" y="1560513"/>
          <p14:tracePt t="2540" x="6764338" y="1566863"/>
          <p14:tracePt t="2620" x="6770688" y="1566863"/>
          <p14:tracePt t="3996" x="6764338" y="1566863"/>
          <p14:tracePt t="4003" x="6748463" y="1566863"/>
          <p14:tracePt t="4019" x="6742113" y="1566863"/>
          <p14:tracePt t="4027" x="6727825" y="1560513"/>
          <p14:tracePt t="4035" x="6719888" y="1560513"/>
          <p14:tracePt t="4049" x="6705600" y="1552575"/>
          <p14:tracePt t="4065" x="6669088" y="1546225"/>
          <p14:tracePt t="4082" x="6626225" y="1546225"/>
          <p14:tracePt t="4099" x="6567488" y="1538288"/>
          <p14:tracePt t="4115" x="6524625" y="1531938"/>
          <p14:tracePt t="4132" x="6451600" y="1524000"/>
          <p14:tracePt t="4149" x="6400800" y="1509713"/>
          <p14:tracePt t="4166" x="6357938" y="1501775"/>
          <p14:tracePt t="4182" x="6321425" y="1487488"/>
          <p14:tracePt t="4199" x="6284913" y="1481138"/>
          <p14:tracePt t="4216" x="6256338" y="1473200"/>
          <p14:tracePt t="4232" x="6234113" y="1465263"/>
          <p14:tracePt t="4249" x="6211888" y="1465263"/>
          <p14:tracePt t="4266" x="6197600" y="1465263"/>
          <p14:tracePt t="4282" x="6183313" y="1458913"/>
          <p14:tracePt t="4299" x="6161088" y="1458913"/>
          <p14:tracePt t="4316" x="6146800" y="1458913"/>
          <p14:tracePt t="4332" x="6138863" y="1458913"/>
          <p14:tracePt t="4349" x="6118225" y="1458913"/>
          <p14:tracePt t="4366" x="6096000" y="1458913"/>
          <p14:tracePt t="4383" x="6088063" y="1458913"/>
          <p14:tracePt t="4399" x="6073775" y="1458913"/>
          <p14:tracePt t="4416" x="6067425" y="1458913"/>
          <p14:tracePt t="4433" x="6067425" y="1450975"/>
          <p14:tracePt t="4450" x="6059488" y="1450975"/>
          <p14:tracePt t="4508" x="6045200" y="1450975"/>
          <p14:tracePt t="4556" x="6045200" y="1444625"/>
          <p14:tracePt t="4748" x="6037263" y="1444625"/>
          <p14:tracePt t="4965" x="6053138" y="1444625"/>
          <p14:tracePt t="4971" x="6096000" y="1450975"/>
          <p14:tracePt t="4984" x="6154738" y="1465263"/>
          <p14:tracePt t="5000" x="6364288" y="1509713"/>
          <p14:tracePt t="5017" x="6669088" y="1566863"/>
          <p14:tracePt t="5034" x="6988175" y="1654175"/>
          <p14:tracePt t="5051" x="7256463" y="1719263"/>
          <p14:tracePt t="5067" x="7540625" y="1800225"/>
          <p14:tracePt t="5084" x="7597775" y="1820863"/>
          <p14:tracePt t="5101" x="7612063" y="1828800"/>
          <p14:tracePt t="5134" x="7620000" y="1828800"/>
          <p14:tracePt t="5151" x="7620000" y="1851025"/>
          <p14:tracePt t="5167" x="7620000" y="1893888"/>
          <p14:tracePt t="5184" x="7620000" y="1952625"/>
          <p14:tracePt t="5201" x="7620000" y="2039938"/>
          <p14:tracePt t="5218" x="7620000" y="2147888"/>
          <p14:tracePt t="5235" x="7634288" y="2249488"/>
          <p14:tracePt t="5251" x="7642225" y="2359025"/>
          <p14:tracePt t="5268" x="7648575" y="2532063"/>
          <p14:tracePt t="5284" x="7656513" y="2641600"/>
          <p14:tracePt t="5301" x="7648575" y="2751138"/>
          <p14:tracePt t="5318" x="7612063" y="2859088"/>
          <p14:tracePt t="5334" x="7591425" y="2954338"/>
          <p14:tracePt t="5351" x="7577138" y="3025775"/>
          <p14:tracePt t="5368" x="7554913" y="3090863"/>
          <p14:tracePt t="5385" x="7546975" y="3163888"/>
          <p14:tracePt t="5401" x="7532688" y="3222625"/>
          <p14:tracePt t="5418" x="7518400" y="3287713"/>
          <p14:tracePt t="5435" x="7510463" y="3360738"/>
          <p14:tracePt t="5451" x="7504113" y="3403600"/>
          <p14:tracePt t="5468" x="7496175" y="3440113"/>
          <p14:tracePt t="5485" x="7489825" y="3482975"/>
          <p14:tracePt t="5501" x="7475538" y="3533775"/>
          <p14:tracePt t="5518" x="7445375" y="3629025"/>
          <p14:tracePt t="5535" x="7408863" y="3744913"/>
          <p14:tracePt t="5552" x="7343775" y="3883025"/>
          <p14:tracePt t="5568" x="7278688" y="4035425"/>
          <p14:tracePt t="5585" x="7227888" y="4173538"/>
          <p14:tracePt t="5602" x="7154863" y="4310063"/>
          <p14:tracePt t="5618" x="7089775" y="4419600"/>
          <p14:tracePt t="5635" x="6988175" y="4549775"/>
          <p14:tracePt t="5652" x="6916738" y="4608513"/>
          <p14:tracePt t="5668" x="6858000" y="4659313"/>
          <p14:tracePt t="5685" x="6792913" y="4695825"/>
          <p14:tracePt t="5702" x="6742113" y="4716463"/>
          <p14:tracePt t="5719" x="6662738" y="4738688"/>
          <p14:tracePt t="5735" x="6575425" y="4752975"/>
          <p14:tracePt t="5752" x="6494463" y="4767263"/>
          <p14:tracePt t="5769" x="6423025" y="4775200"/>
          <p14:tracePt t="5785" x="6372225" y="4775200"/>
          <p14:tracePt t="5803" x="6335713" y="4783138"/>
          <p14:tracePt t="5819" x="6270625" y="4789488"/>
          <p14:tracePt t="5836" x="6234113" y="4797425"/>
          <p14:tracePt t="5852" x="6189663" y="4811713"/>
          <p14:tracePt t="5869" x="6124575" y="4826000"/>
          <p14:tracePt t="5886" x="6059488" y="4848225"/>
          <p14:tracePt t="5902" x="6016625" y="4862513"/>
          <p14:tracePt t="5919" x="5972175" y="4876800"/>
          <p14:tracePt t="5936" x="5929313" y="4891088"/>
          <p14:tracePt t="5952" x="5892800" y="4905375"/>
          <p14:tracePt t="5969" x="5856288" y="4913313"/>
          <p14:tracePt t="5986" x="5819775" y="4919663"/>
          <p14:tracePt t="6003" x="5805488" y="4919663"/>
          <p14:tracePt t="6019" x="5799138" y="4919663"/>
          <p14:tracePt t="6036" x="5783263" y="4919663"/>
          <p14:tracePt t="6052" x="5768975" y="4919663"/>
          <p14:tracePt t="6069" x="5768975" y="4905375"/>
          <p14:tracePt t="6086" x="5768975" y="4868863"/>
          <p14:tracePt t="6103" x="5783263" y="4840288"/>
          <p14:tracePt t="6119" x="5791200" y="4803775"/>
          <p14:tracePt t="6136" x="5805488" y="4752975"/>
          <p14:tracePt t="6153" x="5813425" y="4716463"/>
          <p14:tracePt t="6169" x="5834063" y="4659313"/>
          <p14:tracePt t="6186" x="5856288" y="4586288"/>
          <p14:tracePt t="6203" x="5892800" y="4419600"/>
          <p14:tracePt t="6219" x="5907088" y="4289425"/>
          <p14:tracePt t="6236" x="5907088" y="4187825"/>
          <p14:tracePt t="6254" x="5907088" y="4078288"/>
          <p14:tracePt t="6270" x="5907088" y="3970338"/>
          <p14:tracePt t="6287" x="5892800" y="3860800"/>
          <p14:tracePt t="6303" x="5856288" y="3736975"/>
          <p14:tracePt t="6320" x="5819775" y="3606800"/>
          <p14:tracePt t="6336" x="5776913" y="3490913"/>
          <p14:tracePt t="6353" x="5726113" y="3381375"/>
          <p14:tracePt t="6370" x="5681663" y="3294063"/>
          <p14:tracePt t="6387" x="5602288" y="3163888"/>
          <p14:tracePt t="6403" x="5559425" y="3113088"/>
          <p14:tracePt t="6420" x="5522913" y="3084513"/>
          <p14:tracePt t="6437" x="5494338" y="3055938"/>
          <p14:tracePt t="6453" x="5472113" y="3040063"/>
          <p14:tracePt t="6470" x="5449888" y="3025775"/>
          <p14:tracePt t="6487" x="5435600" y="3011488"/>
          <p14:tracePt t="6504" x="5421313" y="2997200"/>
          <p14:tracePt t="6520" x="5407025" y="2989263"/>
          <p14:tracePt t="6572" x="5407025" y="2982913"/>
          <p14:tracePt t="6644" x="5421313" y="2997200"/>
          <p14:tracePt t="6651" x="5435600" y="3005138"/>
          <p14:tracePt t="6659" x="5449888" y="3019425"/>
          <p14:tracePt t="6670" x="5464175" y="3033713"/>
          <p14:tracePt t="6687" x="5514975" y="3084513"/>
          <p14:tracePt t="6704" x="5559425" y="3141663"/>
          <p14:tracePt t="6720" x="5602288" y="3222625"/>
          <p14:tracePt t="6738" x="5646738" y="3287713"/>
          <p14:tracePt t="6754" x="5689600" y="3367088"/>
          <p14:tracePt t="6771" x="5740400" y="3476625"/>
          <p14:tracePt t="6788" x="5762625" y="3548063"/>
          <p14:tracePt t="6804" x="5783263" y="3635375"/>
          <p14:tracePt t="6821" x="5791200" y="3716338"/>
          <p14:tracePt t="6837" x="5791200" y="3787775"/>
          <p14:tracePt t="6854" x="5791200" y="3868738"/>
          <p14:tracePt t="6871" x="5791200" y="3976688"/>
          <p14:tracePt t="6887" x="5783263" y="4106863"/>
          <p14:tracePt t="6904" x="5768975" y="4224338"/>
          <p14:tracePt t="6921" x="5748338" y="4325938"/>
          <p14:tracePt t="6938" x="5732463" y="4405313"/>
          <p14:tracePt t="6955" x="5711825" y="4513263"/>
          <p14:tracePt t="6971" x="5697538" y="4564063"/>
          <p14:tracePt t="6988" x="5681663" y="4594225"/>
          <p14:tracePt t="7004" x="5681663" y="4614863"/>
          <p14:tracePt t="7021" x="5675313" y="4614863"/>
          <p14:tracePt t="7054" x="5661025" y="4622800"/>
          <p14:tracePt t="7071" x="5653088" y="4630738"/>
          <p14:tracePt t="7088" x="5638800" y="4630738"/>
          <p14:tracePt t="7105" x="5616575" y="4630738"/>
          <p14:tracePt t="7121" x="5588000" y="4630738"/>
          <p14:tracePt t="7138" x="5508625" y="4645025"/>
          <p14:tracePt t="7155" x="5283200" y="4665663"/>
          <p14:tracePt t="7171" x="5037138" y="4687888"/>
          <p14:tracePt t="7188" x="4681538" y="4695825"/>
          <p14:tracePt t="7205" x="4259263" y="4710113"/>
          <p14:tracePt t="7221" x="3860800" y="4710113"/>
          <p14:tracePt t="7238" x="3548063" y="4710113"/>
          <p14:tracePt t="7255" x="3316288" y="4716463"/>
          <p14:tracePt t="7272" x="3157538" y="4716463"/>
          <p14:tracePt t="7288" x="3070225" y="4716463"/>
          <p14:tracePt t="7305" x="3019425" y="4716463"/>
          <p14:tracePt t="7322" x="2974975" y="4716463"/>
          <p14:tracePt t="7338" x="2946400" y="4724400"/>
          <p14:tracePt t="7355" x="2895600" y="4724400"/>
          <p14:tracePt t="7372" x="2844800" y="4724400"/>
          <p14:tracePt t="7388" x="2771775" y="4724400"/>
          <p14:tracePt t="7405" x="2678113" y="4724400"/>
          <p14:tracePt t="7422" x="2576513" y="4702175"/>
          <p14:tracePt t="7439" x="2460625" y="4687888"/>
          <p14:tracePt t="7455" x="2365375" y="4673600"/>
          <p14:tracePt t="7472" x="2278063" y="4659313"/>
          <p14:tracePt t="7489" x="2198688" y="4651375"/>
          <p14:tracePt t="7506" x="2105025" y="4651375"/>
          <p14:tracePt t="7522" x="2009775" y="4645025"/>
          <p14:tracePt t="7539" x="1857375" y="4630738"/>
          <p14:tracePt t="7556" x="1778000" y="4622800"/>
          <p14:tracePt t="7572" x="1719263" y="4608513"/>
          <p14:tracePt t="7589" x="1662113" y="4608513"/>
          <p14:tracePt t="7605" x="1611313" y="4608513"/>
          <p14:tracePt t="7622" x="1566863" y="4600575"/>
          <p14:tracePt t="7639" x="1538288" y="4600575"/>
          <p14:tracePt t="7656" x="1509713" y="4600575"/>
          <p14:tracePt t="7672" x="1481138" y="4600575"/>
          <p14:tracePt t="7689" x="1450975" y="4594225"/>
          <p14:tracePt t="7706" x="1422400" y="4594225"/>
          <p14:tracePt t="7723" x="1363663" y="4586288"/>
          <p14:tracePt t="7739" x="1343025" y="4586288"/>
          <p14:tracePt t="7756" x="1320800" y="4579938"/>
          <p14:tracePt t="7772" x="1306513" y="4572000"/>
          <p14:tracePt t="7789" x="1284288" y="4572000"/>
          <p14:tracePt t="7806" x="1270000" y="4557713"/>
          <p14:tracePt t="7823" x="1255713" y="4557713"/>
          <p14:tracePt t="7839" x="1241425" y="4549775"/>
          <p14:tracePt t="7856" x="1227138" y="4535488"/>
          <p14:tracePt t="7873" x="1204913" y="4529138"/>
          <p14:tracePt t="7889" x="1176338" y="4513263"/>
          <p14:tracePt t="7906" x="1160463" y="4498975"/>
          <p14:tracePt t="7923" x="1125538" y="4478338"/>
          <p14:tracePt t="7940" x="1109663" y="4448175"/>
          <p14:tracePt t="7956" x="1074738" y="4405313"/>
          <p14:tracePt t="7973" x="1044575" y="4376738"/>
          <p14:tracePt t="7990" x="1016000" y="4340225"/>
          <p14:tracePt t="8006" x="993775" y="4318000"/>
          <p14:tracePt t="8023" x="979488" y="4310063"/>
          <p14:tracePt t="8040" x="979488" y="4303713"/>
          <p14:tracePt t="8056" x="973138" y="4303713"/>
          <p14:tracePt t="8108" x="965200" y="4303713"/>
          <p14:tracePt t="8132" x="957263" y="4303713"/>
          <p14:tracePt t="8156" x="957263" y="4318000"/>
          <p14:tracePt t="8163" x="957263" y="4325938"/>
          <p14:tracePt t="8173" x="957263" y="4332288"/>
          <p14:tracePt t="8190" x="965200" y="4354513"/>
          <p14:tracePt t="8207" x="973138" y="4376738"/>
          <p14:tracePt t="8223" x="979488" y="4383088"/>
          <p14:tracePt t="8240" x="987425" y="4405313"/>
          <p14:tracePt t="8257" x="993775" y="4419600"/>
          <p14:tracePt t="8274" x="1001713" y="4427538"/>
          <p14:tracePt t="8275" x="1001713" y="4433888"/>
          <p14:tracePt t="8291" x="1001713" y="4441825"/>
          <p14:tracePt t="8307" x="1008063" y="4441825"/>
          <p14:tracePt t="8324" x="1016000" y="4448175"/>
          <p14:tracePt t="8340" x="1023938" y="4456113"/>
          <p14:tracePt t="8357" x="1023938" y="4462463"/>
          <p14:tracePt t="8374" x="1030288" y="4462463"/>
          <p14:tracePt t="8390" x="1044575" y="4470400"/>
          <p14:tracePt t="8407" x="1052513" y="4470400"/>
          <p14:tracePt t="8424" x="1058863" y="4478338"/>
          <p14:tracePt t="8441" x="1074738" y="4478338"/>
          <p14:tracePt t="8457" x="1089025" y="4492625"/>
          <p14:tracePt t="8474" x="1103313" y="4492625"/>
          <p14:tracePt t="8491" x="1125538" y="4498975"/>
          <p14:tracePt t="8507" x="1139825" y="4506913"/>
          <p14:tracePt t="8524" x="1146175" y="4513263"/>
          <p14:tracePt t="8541" x="1154113" y="4513263"/>
          <p14:tracePt t="8557" x="1168400" y="4521200"/>
          <p14:tracePt t="8620" x="1168400" y="4529138"/>
          <p14:tracePt t="8627" x="1168400" y="4535488"/>
          <p14:tracePt t="8643" x="1168400" y="4543425"/>
          <p14:tracePt t="8668" x="1160463" y="4549775"/>
          <p14:tracePt t="8684" x="1154113" y="4549775"/>
          <p14:tracePt t="8691" x="1154113" y="4557713"/>
          <p14:tracePt t="8707" x="1139825" y="4564063"/>
          <p14:tracePt t="8724" x="1131888" y="4572000"/>
          <p14:tracePt t="8731" x="1125538" y="4572000"/>
          <p14:tracePt t="8741" x="1117600" y="4572000"/>
          <p14:tracePt t="8758" x="1109663" y="4579938"/>
          <p14:tracePt t="8774" x="1095375" y="4586288"/>
          <p14:tracePt t="8791" x="1081088" y="4594225"/>
          <p14:tracePt t="8808" x="1052513" y="4594225"/>
          <p14:tracePt t="8825" x="1030288" y="4600575"/>
          <p14:tracePt t="8842" x="1008063" y="4608513"/>
          <p14:tracePt t="8858" x="979488" y="4614863"/>
          <p14:tracePt t="8875" x="928688" y="4614863"/>
          <p14:tracePt t="8891" x="892175" y="4614863"/>
          <p14:tracePt t="8908" x="855663" y="4608513"/>
          <p14:tracePt t="8925" x="827088" y="4594225"/>
          <p14:tracePt t="8941" x="790575" y="4572000"/>
          <p14:tracePt t="8958" x="762000" y="4549775"/>
          <p14:tracePt t="8975" x="725488" y="4529138"/>
          <p14:tracePt t="8992" x="696913" y="4498975"/>
          <p14:tracePt t="9008" x="674688" y="4478338"/>
          <p14:tracePt t="9025" x="652463" y="4462463"/>
          <p14:tracePt t="9042" x="617538" y="4456113"/>
          <p14:tracePt t="9058" x="587375" y="4433888"/>
          <p14:tracePt t="9075" x="544513" y="4419600"/>
          <p14:tracePt t="9092" x="515938" y="4405313"/>
          <p14:tracePt t="9108" x="485775" y="4391025"/>
          <p14:tracePt t="9125" x="457200" y="4376738"/>
          <p14:tracePt t="9142" x="414338" y="4346575"/>
          <p14:tracePt t="9158" x="392113" y="4332288"/>
          <p14:tracePt t="9175" x="363538" y="4325938"/>
          <p14:tracePt t="9192" x="341313" y="4318000"/>
          <p14:tracePt t="9209" x="312738" y="4303713"/>
          <p14:tracePt t="9226" x="282575" y="4295775"/>
          <p14:tracePt t="9242" x="254000" y="4281488"/>
          <p14:tracePt t="9259" x="225425" y="4259263"/>
          <p14:tracePt t="9276" x="211138" y="4252913"/>
          <p14:tracePt t="9292" x="195263" y="4238625"/>
          <p14:tracePt t="9309" x="180975" y="4216400"/>
          <p14:tracePt t="9326" x="174625" y="4194175"/>
          <p14:tracePt t="9343" x="166688" y="4173538"/>
          <p14:tracePt t="9359" x="152400" y="4143375"/>
          <p14:tracePt t="9376" x="152400" y="4122738"/>
          <p14:tracePt t="9393" x="152400" y="4100513"/>
          <p14:tracePt t="9409" x="144463" y="4071938"/>
          <p14:tracePt t="9426" x="144463" y="4049713"/>
          <p14:tracePt t="9442" x="144463" y="4013200"/>
          <p14:tracePt t="9459" x="144463" y="3948113"/>
          <p14:tracePt t="9476" x="144463" y="3897313"/>
          <p14:tracePt t="9492" x="144463" y="3852863"/>
          <p14:tracePt t="9509" x="144463" y="3817938"/>
          <p14:tracePt t="9526" x="144463" y="3787775"/>
          <p14:tracePt t="9543" x="152400" y="3773488"/>
          <p14:tracePt t="9559" x="152400" y="3751263"/>
          <p14:tracePt t="9576" x="152400" y="3730625"/>
          <p14:tracePt t="9593" x="152400" y="3708400"/>
          <p14:tracePt t="9609" x="152400" y="3686175"/>
          <p14:tracePt t="9626" x="160338" y="3671888"/>
          <p14:tracePt t="9643" x="166688" y="3649663"/>
          <p14:tracePt t="9659" x="174625" y="3635375"/>
          <p14:tracePt t="9676" x="174625" y="3629025"/>
          <p14:tracePt t="9693" x="188913" y="3614738"/>
          <p14:tracePt t="9710" x="188913" y="3606800"/>
          <p14:tracePt t="9726" x="188913" y="3598863"/>
          <p14:tracePt t="9743" x="195263" y="3598863"/>
          <p14:tracePt t="9760" x="195263" y="3592513"/>
          <p14:tracePt t="9794" x="203200" y="3584575"/>
          <p14:tracePt t="9828" x="203200" y="3578225"/>
          <p14:tracePt t="9835" x="211138" y="3578225"/>
          <p14:tracePt t="9868" x="211138" y="3570288"/>
          <p14:tracePt t="9900" x="217488" y="3570288"/>
          <p14:tracePt t="9907" x="225425" y="3570288"/>
          <p14:tracePt t="9915" x="225425" y="3563938"/>
          <p14:tracePt t="9939" x="225425" y="3556000"/>
          <p14:tracePt t="9955" x="231775" y="3556000"/>
          <p14:tracePt t="9963" x="231775" y="3548063"/>
          <p14:tracePt t="9979" x="239713" y="3548063"/>
          <p14:tracePt t="9994" x="239713" y="3541713"/>
          <p14:tracePt t="10011" x="246063" y="3533775"/>
          <p14:tracePt t="10028" x="246063" y="3527425"/>
          <p14:tracePt t="10044" x="254000" y="3527425"/>
          <p14:tracePt t="10060" x="254000" y="3519488"/>
          <p14:tracePt t="10077" x="261938" y="3513138"/>
          <p14:tracePt t="10094" x="276225" y="3490913"/>
          <p14:tracePt t="10111" x="290513" y="3476625"/>
          <p14:tracePt t="10127" x="304800" y="3462338"/>
          <p14:tracePt t="10144" x="319088" y="3446463"/>
          <p14:tracePt t="10161" x="333375" y="3440113"/>
          <p14:tracePt t="10177" x="341313" y="3432175"/>
          <p14:tracePt t="10194" x="355600" y="3425825"/>
          <p14:tracePt t="10211" x="363538" y="3417888"/>
          <p14:tracePt t="10228" x="369888" y="3417888"/>
          <p14:tracePt t="10244" x="377825" y="3411538"/>
          <p14:tracePt t="10277" x="384175" y="3411538"/>
          <p14:tracePt t="10294" x="384175" y="3403600"/>
          <p14:tracePt t="10311" x="392113" y="3403600"/>
          <p14:tracePt t="10348" x="392113" y="3395663"/>
          <p14:tracePt t="10356" x="398463" y="3395663"/>
          <p14:tracePt t="10396" x="406400" y="3395663"/>
          <p14:tracePt t="10436" x="414338" y="3395663"/>
          <p14:tracePt t="10452" x="414338" y="3389313"/>
          <p14:tracePt t="10516" x="420688" y="3389313"/>
          <p14:tracePt t="10572" x="428625" y="3389313"/>
          <p14:tracePt t="10588" x="428625" y="3381375"/>
          <p14:tracePt t="10611" x="434975" y="3381375"/>
          <p14:tracePt t="10628" x="442913" y="3381375"/>
          <p14:tracePt t="10643" x="449263" y="3375025"/>
          <p14:tracePt t="10659" x="457200" y="3375025"/>
          <p14:tracePt t="10667" x="465138" y="3367088"/>
          <p14:tracePt t="10683" x="471488" y="3367088"/>
          <p14:tracePt t="10699" x="479425" y="3367088"/>
          <p14:tracePt t="10711" x="479425" y="3360738"/>
          <p14:tracePt t="10728" x="493713" y="3360738"/>
          <p14:tracePt t="10745" x="500063" y="3360738"/>
          <p14:tracePt t="10762" x="508000" y="3352800"/>
          <p14:tracePt t="10778" x="515938" y="3352800"/>
          <p14:tracePt t="10779" x="522288" y="3352800"/>
          <p14:tracePt t="10804" x="530225" y="3352800"/>
          <p14:tracePt t="10812" x="530225" y="3344863"/>
          <p14:tracePt t="10829" x="536575" y="3344863"/>
          <p14:tracePt t="10845" x="550863" y="3338513"/>
          <p14:tracePt t="10879" x="558800" y="3338513"/>
          <p14:tracePt t="10908" x="566738" y="3338513"/>
          <p14:tracePt t="10924" x="573088" y="3330575"/>
          <p14:tracePt t="10947" x="581025" y="3330575"/>
          <p14:tracePt t="10973" x="587375" y="3324225"/>
          <p14:tracePt t="10996" x="595313" y="3324225"/>
          <p14:tracePt t="11012" x="595313" y="3316288"/>
          <p14:tracePt t="11027" x="601663" y="3316288"/>
          <p14:tracePt t="11076" x="609600" y="3316288"/>
          <p14:tracePt t="11125" x="617538" y="3316288"/>
          <p14:tracePt t="11188" x="623888" y="3316288"/>
          <p14:tracePt t="11372" x="631825" y="3316288"/>
          <p14:tracePt t="11396" x="638175" y="3309938"/>
          <p14:tracePt t="11452" x="646113" y="3309938"/>
          <p14:tracePt t="11548" x="652463" y="3309938"/>
          <p14:tracePt t="15052" x="660400" y="3309938"/>
          <p14:tracePt t="15059" x="696913" y="3309938"/>
          <p14:tracePt t="15070" x="784225" y="3309938"/>
          <p14:tracePt t="15087" x="1125538" y="3324225"/>
          <p14:tracePt t="15103" x="1820863" y="3367088"/>
          <p14:tracePt t="15120" x="2808288" y="3411538"/>
          <p14:tracePt t="15137" x="3852863" y="3482975"/>
          <p14:tracePt t="15154" x="4687888" y="3513138"/>
          <p14:tracePt t="15170" x="5029200" y="3527425"/>
          <p14:tracePt t="15188" x="5051425" y="3527425"/>
          <p14:tracePt t="15220" x="5051425" y="3519488"/>
          <p14:tracePt t="15244" x="5051425" y="3513138"/>
          <p14:tracePt t="15308" x="5043488" y="3513138"/>
          <p14:tracePt t="15323" x="5037138" y="3513138"/>
          <p14:tracePt t="15372" x="5021263" y="3513138"/>
          <p14:tracePt t="15388" x="5006975" y="3513138"/>
          <p14:tracePt t="15396" x="5000625" y="3513138"/>
          <p14:tracePt t="15404" x="4986338" y="3519488"/>
          <p14:tracePt t="15421" x="4956175" y="3533775"/>
          <p14:tracePt t="15437" x="4919663" y="3548063"/>
          <p14:tracePt t="15454" x="4854575" y="3563938"/>
          <p14:tracePt t="15471" x="4797425" y="3598863"/>
          <p14:tracePt t="15487" x="4732338" y="3635375"/>
          <p14:tracePt t="15504" x="4665663" y="3665538"/>
          <p14:tracePt t="15521" x="4564063" y="3708400"/>
          <p14:tracePt t="15538" x="4427538" y="3751263"/>
          <p14:tracePt t="15554" x="4259263" y="3795713"/>
          <p14:tracePt t="15571" x="4027488" y="3846513"/>
          <p14:tracePt t="15588" x="3903663" y="3875088"/>
          <p14:tracePt t="15604" x="3824288" y="3889375"/>
          <p14:tracePt t="15621" x="3787775" y="3889375"/>
          <p14:tracePt t="15638" x="3751263" y="3903663"/>
          <p14:tracePt t="15655" x="3722688" y="3911600"/>
          <p14:tracePt t="15671" x="3657600" y="3933825"/>
          <p14:tracePt t="15688" x="3533775" y="3954463"/>
          <p14:tracePt t="15705" x="3395663" y="3984625"/>
          <p14:tracePt t="15722" x="3265488" y="4021138"/>
          <p14:tracePt t="15738" x="3127375" y="4064000"/>
          <p14:tracePt t="15755" x="2873375" y="4143375"/>
          <p14:tracePt t="15771" x="2700338" y="4208463"/>
          <p14:tracePt t="15788" x="2590800" y="4252913"/>
          <p14:tracePt t="15805" x="2532063" y="4281488"/>
          <p14:tracePt t="15821" x="2517775" y="4289425"/>
          <p14:tracePt t="15838" x="2503488" y="4289425"/>
          <p14:tracePt t="15855" x="2503488" y="4295775"/>
          <p14:tracePt t="15872" x="2503488" y="4303713"/>
          <p14:tracePt t="15933" x="2497138" y="4303713"/>
          <p14:tracePt t="16291" x="2503488" y="4295775"/>
          <p14:tracePt t="16299" x="2511425" y="4295775"/>
          <p14:tracePt t="16307" x="2525713" y="4289425"/>
          <p14:tracePt t="16322" x="2540000" y="4281488"/>
          <p14:tracePt t="16339" x="2568575" y="4267200"/>
          <p14:tracePt t="16356" x="2582863" y="4267200"/>
          <p14:tracePt t="16373" x="2590800" y="4267200"/>
          <p14:tracePt t="16389" x="2605088" y="4267200"/>
          <p14:tracePt t="16406" x="2619375" y="4267200"/>
          <p14:tracePt t="16423" x="2641600" y="4267200"/>
          <p14:tracePt t="16439" x="2655888" y="4275138"/>
          <p14:tracePt t="16456" x="2663825" y="4281488"/>
          <p14:tracePt t="16473" x="2692400" y="4295775"/>
          <p14:tracePt t="16490" x="2714625" y="4303713"/>
          <p14:tracePt t="16507" x="2735263" y="4310063"/>
          <p14:tracePt t="16523" x="2779713" y="4325938"/>
          <p14:tracePt t="16540" x="2822575" y="4332288"/>
          <p14:tracePt t="16556" x="2895600" y="4340225"/>
          <p14:tracePt t="16573" x="3033713" y="4354513"/>
          <p14:tracePt t="16590" x="3192463" y="4368800"/>
          <p14:tracePt t="16606" x="3344863" y="4391025"/>
          <p14:tracePt t="16623" x="3432175" y="4397375"/>
          <p14:tracePt t="16640" x="3468688" y="4405313"/>
          <p14:tracePt t="16656" x="3497263" y="4411663"/>
          <p14:tracePt t="16673" x="3513138" y="4411663"/>
          <p14:tracePt t="16690" x="3519488" y="4411663"/>
          <p14:tracePt t="16707" x="3533775" y="4419600"/>
          <p14:tracePt t="16723" x="3541713" y="4427538"/>
          <p14:tracePt t="16740" x="3556000" y="4427538"/>
          <p14:tracePt t="16757" x="3578225" y="4433888"/>
          <p14:tracePt t="16773" x="3592513" y="4441825"/>
          <p14:tracePt t="16790" x="3629025" y="4441825"/>
          <p14:tracePt t="16807" x="3694113" y="4441825"/>
          <p14:tracePt t="16823" x="3810000" y="4441825"/>
          <p14:tracePt t="16840" x="3933825" y="4441825"/>
          <p14:tracePt t="16857" x="4064000" y="4441825"/>
          <p14:tracePt t="16874" x="4151313" y="4441825"/>
          <p14:tracePt t="16891" x="4244975" y="4441825"/>
          <p14:tracePt t="16907" x="4281488" y="4441825"/>
          <p14:tracePt t="16924" x="4310063" y="4433888"/>
          <p14:tracePt t="16940" x="4346575" y="4427538"/>
          <p14:tracePt t="16957" x="4368800" y="4411663"/>
          <p14:tracePt t="16974" x="4383088" y="4405313"/>
          <p14:tracePt t="16990" x="4391025" y="4397375"/>
          <p14:tracePt t="17007" x="4397375" y="4397375"/>
          <p14:tracePt t="17024" x="4397375" y="4391025"/>
          <p14:tracePt t="17348" x="4376738" y="4391025"/>
          <p14:tracePt t="17355" x="4360863" y="4391025"/>
          <p14:tracePt t="17363" x="4354513" y="4391025"/>
          <p14:tracePt t="17374" x="4332288" y="4391025"/>
          <p14:tracePt t="17391" x="4325938" y="4391025"/>
          <p14:tracePt t="17408" x="4318000" y="4391025"/>
          <p14:tracePt t="17425" x="4303713" y="4391025"/>
          <p14:tracePt t="17441" x="4281488" y="4391025"/>
          <p14:tracePt t="17458" x="4267200" y="4391025"/>
          <p14:tracePt t="17475" x="4244975" y="4391025"/>
          <p14:tracePt t="17491" x="4208463" y="4391025"/>
          <p14:tracePt t="17508" x="4173538" y="4376738"/>
          <p14:tracePt t="17525" x="4151313" y="4360863"/>
          <p14:tracePt t="17542" x="4106863" y="4318000"/>
          <p14:tracePt t="17558" x="4035425" y="4259263"/>
          <p14:tracePt t="17575" x="3948113" y="4194175"/>
          <p14:tracePt t="17592" x="3846513" y="4129088"/>
          <p14:tracePt t="17608" x="3767138" y="4041775"/>
          <p14:tracePt t="17625" x="3671888" y="3933825"/>
          <p14:tracePt t="17642" x="3621088" y="3817938"/>
          <p14:tracePt t="17658" x="3578225" y="3665538"/>
          <p14:tracePt t="17675" x="3519488" y="3462338"/>
          <p14:tracePt t="17692" x="3505200" y="3381375"/>
          <p14:tracePt t="17708" x="3497263" y="3324225"/>
          <p14:tracePt t="17725" x="3497263" y="3279775"/>
          <p14:tracePt t="17742" x="3497263" y="3243263"/>
          <p14:tracePt t="17759" x="3497263" y="3200400"/>
          <p14:tracePt t="17775" x="3490913" y="3186113"/>
          <p14:tracePt t="17792" x="3490913" y="3178175"/>
          <p14:tracePt t="17809" x="3482975" y="3178175"/>
          <p14:tracePt t="17825" x="3482975" y="3171825"/>
          <p14:tracePt t="17842" x="3482975" y="3163888"/>
          <p14:tracePt t="17859" x="3482975" y="3135313"/>
          <p14:tracePt t="17876" x="3490913" y="3127375"/>
          <p14:tracePt t="17892" x="3505200" y="3106738"/>
          <p14:tracePt t="17909" x="3519488" y="3076575"/>
          <p14:tracePt t="17926" x="3548063" y="3055938"/>
          <p14:tracePt t="17942" x="3592513" y="3033713"/>
          <p14:tracePt t="17959" x="3629025" y="3005138"/>
          <p14:tracePt t="17976" x="3671888" y="2974975"/>
          <p14:tracePt t="17992" x="3708400" y="2946400"/>
          <p14:tracePt t="18009" x="3722688" y="2917825"/>
          <p14:tracePt t="18026" x="3736975" y="2881313"/>
          <p14:tracePt t="18043" x="3736975" y="2836863"/>
          <p14:tracePt t="18059" x="3730625" y="2779713"/>
          <p14:tracePt t="18076" x="3708400" y="2751138"/>
          <p14:tracePt t="18093" x="3657600" y="2720975"/>
          <p14:tracePt t="18109" x="3606800" y="2706688"/>
          <p14:tracePt t="18126" x="3541713" y="2684463"/>
          <p14:tracePt t="18143" x="3462338" y="2678113"/>
          <p14:tracePt t="18159" x="3375025" y="2678113"/>
          <p14:tracePt t="18176" x="3294063" y="2678113"/>
          <p14:tracePt t="18193" x="3236913" y="2700338"/>
          <p14:tracePt t="18210" x="3200400" y="2714625"/>
          <p14:tracePt t="18226" x="3186113" y="2720975"/>
          <p14:tracePt t="18243" x="3178175" y="2743200"/>
          <p14:tracePt t="18259" x="3192463" y="2757488"/>
          <p14:tracePt t="18276" x="3228975" y="2779713"/>
          <p14:tracePt t="18293" x="3273425" y="2794000"/>
          <p14:tracePt t="18310" x="3309938" y="2801938"/>
          <p14:tracePt t="18326" x="3352800" y="2816225"/>
          <p14:tracePt t="18343" x="3389313" y="2816225"/>
          <p14:tracePt t="18360" x="3425825" y="2822575"/>
          <p14:tracePt t="18376" x="3462338" y="2822575"/>
          <p14:tracePt t="18394" x="3490913" y="2822575"/>
          <p14:tracePt t="18410" x="3513138" y="2830513"/>
          <p14:tracePt t="18426" x="3519488" y="2830513"/>
          <p14:tracePt t="18443" x="3527425" y="2836863"/>
          <p14:tracePt t="18460" x="3533775" y="2836863"/>
          <p14:tracePt t="18700" x="3541713" y="2836863"/>
          <p14:tracePt t="18707" x="3541713" y="2844800"/>
          <p14:tracePt t="18739" x="3541713" y="2852738"/>
          <p14:tracePt t="18747" x="3548063" y="2852738"/>
          <p14:tracePt t="18755" x="3548063" y="2859088"/>
          <p14:tracePt t="18779" x="3548063" y="2867025"/>
          <p14:tracePt t="18795" x="3556000" y="2873375"/>
          <p14:tracePt t="18820" x="3563938" y="2887663"/>
          <p14:tracePt t="18835" x="3563938" y="2895600"/>
          <p14:tracePt t="18843" x="3570288" y="2895600"/>
          <p14:tracePt t="18851" x="3570288" y="2903538"/>
          <p14:tracePt t="18867" x="3570288" y="2909888"/>
          <p14:tracePt t="18877" x="3570288" y="2917825"/>
          <p14:tracePt t="18894" x="3578225" y="2917825"/>
          <p14:tracePt t="18911" x="3578225" y="2924175"/>
          <p14:tracePt t="18927" x="3578225" y="2932113"/>
          <p14:tracePt t="18944" x="3578225" y="2938463"/>
          <p14:tracePt t="18961" x="3584575" y="2938463"/>
          <p14:tracePt t="18978" x="3584575" y="2946400"/>
          <p14:tracePt t="18996" x="3592513" y="2946400"/>
          <p14:tracePt t="19011" x="3592513" y="2954338"/>
          <p14:tracePt t="19108" x="3592513" y="2960688"/>
          <p14:tracePt t="19156" x="3592513" y="2968625"/>
          <p14:tracePt t="19163" x="3598863" y="2968625"/>
          <p14:tracePt t="19212" x="3598863" y="2974975"/>
          <p14:tracePt t="19548" x="3598863" y="2982913"/>
          <p14:tracePt t="19563" x="3598863" y="2997200"/>
          <p14:tracePt t="19579" x="3598863" y="3005138"/>
          <p14:tracePt t="19587" x="3598863" y="3011488"/>
          <p14:tracePt t="19772" x="3598863" y="3005138"/>
          <p14:tracePt t="20060" x="3598863" y="2989263"/>
          <p14:tracePt t="20067" x="3614738" y="2982913"/>
          <p14:tracePt t="20075" x="3621088" y="2974975"/>
          <p14:tracePt t="20083" x="3635375" y="2968625"/>
          <p14:tracePt t="20096" x="3643313" y="2960688"/>
          <p14:tracePt t="20113" x="3665538" y="2946400"/>
          <p14:tracePt t="20130" x="3694113" y="2932113"/>
          <p14:tracePt t="20147" x="3730625" y="2903538"/>
          <p14:tracePt t="20163" x="3767138" y="2887663"/>
          <p14:tracePt t="20180" x="3787775" y="2873375"/>
          <p14:tracePt t="20197" x="3817938" y="2867025"/>
          <p14:tracePt t="20213" x="3838575" y="2859088"/>
          <p14:tracePt t="20230" x="3860800" y="2852738"/>
          <p14:tracePt t="20247" x="3897313" y="2844800"/>
          <p14:tracePt t="20263" x="3911600" y="2844800"/>
          <p14:tracePt t="20280" x="3933825" y="2844800"/>
          <p14:tracePt t="20297" x="3962400" y="2844800"/>
          <p14:tracePt t="20314" x="3990975" y="2859088"/>
          <p14:tracePt t="20330" x="4005263" y="2881313"/>
          <p14:tracePt t="20347" x="4035425" y="2917825"/>
          <p14:tracePt t="20364" x="4137025" y="3005138"/>
          <p14:tracePt t="20380" x="4238625" y="3084513"/>
          <p14:tracePt t="20397" x="4325938" y="3149600"/>
          <p14:tracePt t="20414" x="4391025" y="3222625"/>
          <p14:tracePt t="20430" x="4411663" y="3279775"/>
          <p14:tracePt t="20447" x="4441825" y="3330575"/>
          <p14:tracePt t="20464" x="4448175" y="3367088"/>
          <p14:tracePt t="20481" x="4456113" y="3403600"/>
          <p14:tracePt t="20497" x="4462463" y="3432175"/>
          <p14:tracePt t="20515" x="4462463" y="3468688"/>
          <p14:tracePt t="20531" x="4462463" y="3513138"/>
          <p14:tracePt t="20547" x="4470400" y="3584575"/>
          <p14:tracePt t="20564" x="4470400" y="3643313"/>
          <p14:tracePt t="20581" x="4470400" y="3686175"/>
          <p14:tracePt t="20597" x="4470400" y="3716338"/>
          <p14:tracePt t="20614" x="4478338" y="3736975"/>
          <p14:tracePt t="20648" x="4484688" y="3736975"/>
          <p14:tracePt t="20664" x="4492625" y="3736975"/>
          <p14:tracePt t="20681" x="4506913" y="3736975"/>
          <p14:tracePt t="20698" x="4529138" y="3736975"/>
          <p14:tracePt t="20714" x="4535488" y="3708400"/>
          <p14:tracePt t="20731" x="4557713" y="3629025"/>
          <p14:tracePt t="20748" x="4557713" y="3541713"/>
          <p14:tracePt t="20764" x="4543425" y="3440113"/>
          <p14:tracePt t="20781" x="4513263" y="3352800"/>
          <p14:tracePt t="20798" x="4470400" y="3279775"/>
          <p14:tracePt t="20815" x="4411663" y="3214688"/>
          <p14:tracePt t="20831" x="4368800" y="3171825"/>
          <p14:tracePt t="20848" x="4318000" y="3135313"/>
          <p14:tracePt t="20865" x="4281488" y="3113088"/>
          <p14:tracePt t="20881" x="4230688" y="3090863"/>
          <p14:tracePt t="20898" x="4173538" y="3055938"/>
          <p14:tracePt t="20915" x="4064000" y="3005138"/>
          <p14:tracePt t="20931" x="3970338" y="2960688"/>
          <p14:tracePt t="20948" x="3875088" y="2917825"/>
          <p14:tracePt t="20965" x="3802063" y="2887663"/>
          <p14:tracePt t="20981" x="3736975" y="2859088"/>
          <p14:tracePt t="20998" x="3665538" y="2852738"/>
          <p14:tracePt t="21015" x="3592513" y="2836863"/>
          <p14:tracePt t="21032" x="3548063" y="2830513"/>
          <p14:tracePt t="21048" x="3497263" y="2816225"/>
          <p14:tracePt t="21065" x="3454400" y="2808288"/>
          <p14:tracePt t="21082" x="3411538" y="2808288"/>
          <p14:tracePt t="21099" x="3367088" y="2808288"/>
          <p14:tracePt t="21115" x="3330575" y="2822575"/>
          <p14:tracePt t="21132" x="3294063" y="2844800"/>
          <p14:tracePt t="21149" x="3287713" y="2852738"/>
          <p14:tracePt t="21165" x="3273425" y="2867025"/>
          <p14:tracePt t="21182" x="3251200" y="2887663"/>
          <p14:tracePt t="21199" x="3228975" y="2924175"/>
          <p14:tracePt t="21215" x="3192463" y="2968625"/>
          <p14:tracePt t="21232" x="3163888" y="3011488"/>
          <p14:tracePt t="21249" x="3141663" y="3048000"/>
          <p14:tracePt t="21265" x="3121025" y="3076575"/>
          <p14:tracePt t="21282" x="3098800" y="3106738"/>
          <p14:tracePt t="21283" x="3084513" y="3121025"/>
          <p14:tracePt t="21299" x="3062288" y="3157538"/>
          <p14:tracePt t="21316" x="3040063" y="3186113"/>
          <p14:tracePt t="21332" x="3019425" y="3214688"/>
          <p14:tracePt t="21349" x="3005138" y="3228975"/>
          <p14:tracePt t="21366" x="2989263" y="3228975"/>
          <p14:tracePt t="21411" x="2997200" y="3222625"/>
          <p14:tracePt t="21419" x="3019425" y="3208338"/>
          <p14:tracePt t="21432" x="3033713" y="3186113"/>
          <p14:tracePt t="21449" x="3062288" y="3135313"/>
          <p14:tracePt t="21466" x="3076575" y="3098800"/>
          <p14:tracePt t="21482" x="3084513" y="3070225"/>
          <p14:tracePt t="21516" x="3076575" y="3070225"/>
          <p14:tracePt t="21533" x="3011488" y="3084513"/>
          <p14:tracePt t="21549" x="2903538" y="3127375"/>
          <p14:tracePt t="21566" x="2786063" y="3208338"/>
          <p14:tracePt t="21583" x="2663825" y="3287713"/>
          <p14:tracePt t="21599" x="2576513" y="3395663"/>
          <p14:tracePt t="21616" x="2540000" y="3527425"/>
          <p14:tracePt t="21633" x="2525713" y="3643313"/>
          <p14:tracePt t="21649" x="2525713" y="3736975"/>
          <p14:tracePt t="21666" x="2562225" y="3860800"/>
          <p14:tracePt t="21683" x="2598738" y="3962400"/>
          <p14:tracePt t="21700" x="2663825" y="4078288"/>
          <p14:tracePt t="21716" x="2692400" y="4092575"/>
          <p14:tracePt t="21733" x="2714625" y="4100513"/>
          <p14:tracePt t="21750" x="2720975" y="4100513"/>
          <p14:tracePt t="21766" x="2728913" y="4100513"/>
          <p14:tracePt t="21784" x="2735263" y="4100513"/>
          <p14:tracePt t="21811" x="2743200" y="4100513"/>
          <p14:tracePt t="21925" x="2743200" y="4106863"/>
          <p14:tracePt t="21939" x="2757488" y="4114800"/>
          <p14:tracePt t="21947" x="2757488" y="4122738"/>
          <p14:tracePt t="21955" x="2765425" y="4137025"/>
          <p14:tracePt t="21967" x="2779713" y="4151313"/>
          <p14:tracePt t="21983" x="2808288" y="4179888"/>
          <p14:tracePt t="22000" x="2844800" y="4216400"/>
          <p14:tracePt t="22018" x="2887663" y="4259263"/>
          <p14:tracePt t="22034" x="2946400" y="4303713"/>
          <p14:tracePt t="22050" x="3040063" y="4346575"/>
          <p14:tracePt t="22067" x="3208338" y="4405313"/>
          <p14:tracePt t="22084" x="3324225" y="4427538"/>
          <p14:tracePt t="22100" x="3432175" y="4441825"/>
          <p14:tracePt t="22117" x="3533775" y="4448175"/>
          <p14:tracePt t="22134" x="3614738" y="4448175"/>
          <p14:tracePt t="22150" x="3694113" y="4433888"/>
          <p14:tracePt t="22167" x="3767138" y="4419600"/>
          <p14:tracePt t="22184" x="3832225" y="4397375"/>
          <p14:tracePt t="22201" x="3875088" y="4383088"/>
          <p14:tracePt t="22217" x="3933825" y="4368800"/>
          <p14:tracePt t="22234" x="3976688" y="4354513"/>
          <p14:tracePt t="22251" x="4041775" y="4346575"/>
          <p14:tracePt t="22267" x="4071938" y="4346575"/>
          <p14:tracePt t="22284" x="4106863" y="4340225"/>
          <p14:tracePt t="22301" x="4137025" y="4340225"/>
          <p14:tracePt t="22318" x="4157663" y="4332288"/>
          <p14:tracePt t="22334" x="4187825" y="4325938"/>
          <p14:tracePt t="22351" x="4216400" y="4318000"/>
          <p14:tracePt t="22368" x="4230688" y="4310063"/>
          <p14:tracePt t="22384" x="4238625" y="4303713"/>
          <p14:tracePt t="22401" x="4244975" y="4303713"/>
          <p14:tracePt t="22418" x="4259263" y="4303713"/>
          <p14:tracePt t="22434" x="4281488" y="4303713"/>
          <p14:tracePt t="22451" x="4310063" y="4310063"/>
          <p14:tracePt t="22468" x="4325938" y="4310063"/>
          <p14:tracePt t="22484" x="4332288" y="4310063"/>
          <p14:tracePt t="22556" x="4332288" y="4325938"/>
          <p14:tracePt t="22563" x="4332288" y="4332288"/>
          <p14:tracePt t="22571" x="4318000" y="4340225"/>
          <p14:tracePt t="22585" x="4318000" y="4346575"/>
          <p14:tracePt t="22602" x="4303713" y="4368800"/>
          <p14:tracePt t="22618" x="4275138" y="4391025"/>
          <p14:tracePt t="22635" x="4224338" y="4427538"/>
          <p14:tracePt t="22651" x="4165600" y="4456113"/>
          <p14:tracePt t="22668" x="4086225" y="4484688"/>
          <p14:tracePt t="22685" x="3990975" y="4521200"/>
          <p14:tracePt t="22702" x="3868738" y="4557713"/>
          <p14:tracePt t="22718" x="3767138" y="4586288"/>
          <p14:tracePt t="22735" x="3686175" y="4594225"/>
          <p14:tracePt t="22752" x="3635375" y="4608513"/>
          <p14:tracePt t="22768" x="3584575" y="4622800"/>
          <p14:tracePt t="22785" x="3533775" y="4637088"/>
          <p14:tracePt t="22802" x="3482975" y="4651375"/>
          <p14:tracePt t="22819" x="3417888" y="4665663"/>
          <p14:tracePt t="22836" x="3330575" y="4665663"/>
          <p14:tracePt t="22852" x="3243263" y="4665663"/>
          <p14:tracePt t="22869" x="3141663" y="4665663"/>
          <p14:tracePt t="22885" x="3048000" y="4637088"/>
          <p14:tracePt t="22902" x="2960688" y="4608513"/>
          <p14:tracePt t="22919" x="2887663" y="4572000"/>
          <p14:tracePt t="22935" x="2830513" y="4543425"/>
          <p14:tracePt t="22952" x="2779713" y="4513263"/>
          <p14:tracePt t="22969" x="2735263" y="4484688"/>
          <p14:tracePt t="22986" x="2700338" y="4462463"/>
          <p14:tracePt t="23002" x="2663825" y="4441825"/>
          <p14:tracePt t="23020" x="2605088" y="4411663"/>
          <p14:tracePt t="23036" x="2590800" y="4405313"/>
          <p14:tracePt t="23052" x="2554288" y="4383088"/>
          <p14:tracePt t="23069" x="2525713" y="4368800"/>
          <p14:tracePt t="23086" x="2511425" y="4354513"/>
          <p14:tracePt t="23103" x="2511425" y="4346575"/>
          <p14:tracePt t="23484" x="2511425" y="43402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B7B0733-B243-4DFA-8D75-B28F24DB3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281315"/>
            <a:ext cx="5899543" cy="42953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L’inflammation bronchique est </a:t>
            </a:r>
            <a:r>
              <a:rPr lang="fr-FR" dirty="0">
                <a:solidFill>
                  <a:srgbClr val="C00000"/>
                </a:solidFill>
              </a:rPr>
              <a:t>VARIABLE </a:t>
            </a:r>
            <a:r>
              <a:rPr lang="fr-FR" dirty="0"/>
              <a:t>d’un patient à l’autre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Eosinophiles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Neutrophiles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Mixtes</a:t>
            </a:r>
          </a:p>
          <a:p>
            <a:pPr lvl="1">
              <a:lnSpc>
                <a:spcPct val="100000"/>
              </a:lnSpc>
            </a:pPr>
            <a:r>
              <a:rPr lang="fr-FR" dirty="0" err="1"/>
              <a:t>Paucigranulocytaire</a:t>
            </a:r>
            <a:endParaRPr lang="fr-FR" dirty="0"/>
          </a:p>
          <a:p>
            <a:pPr>
              <a:lnSpc>
                <a:spcPct val="100000"/>
              </a:lnSpc>
            </a:pPr>
            <a:r>
              <a:rPr lang="fr-FR" dirty="0"/>
              <a:t>Stable vs Exacerbation</a:t>
            </a:r>
          </a:p>
          <a:p>
            <a:pPr>
              <a:lnSpc>
                <a:spcPct val="100000"/>
              </a:lnSpc>
            </a:pPr>
            <a:r>
              <a:rPr lang="fr-FR" dirty="0"/>
              <a:t>Complexe à évaluer +++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Gold standard : expectoration induite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57CBA4-99E7-4823-BA5C-DE413AE3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L’inflammation bronchique dans l’asthme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25B3ED-53C5-45E5-91E2-2F7313678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i="0" dirty="0"/>
              <a:t>Vijverberg, S.J., et al., </a:t>
            </a:r>
            <a:r>
              <a:rPr lang="en-US" dirty="0"/>
              <a:t>Clinical utility of asthma biomarkers: from bench to bedside.</a:t>
            </a:r>
            <a:r>
              <a:rPr lang="en-US" i="0" dirty="0"/>
              <a:t> Biologics, 2013. </a:t>
            </a:r>
            <a:r>
              <a:rPr lang="en-US" b="1" i="0" dirty="0"/>
              <a:t>7</a:t>
            </a:r>
            <a:r>
              <a:rPr lang="en-US" i="0" dirty="0"/>
              <a:t>: p. 199-210.</a:t>
            </a:r>
          </a:p>
          <a:p>
            <a:endParaRPr lang="fr-FR" b="1" i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AC349C-9F98-4058-8A1A-43699D142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4" y="1004686"/>
            <a:ext cx="5509531" cy="484862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1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111"/>
    </mc:Choice>
    <mc:Fallback xmlns="">
      <p:transition spd="slow" advTm="113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09" x="2497138" y="4346575"/>
          <p14:tracePt t="4215" x="2489200" y="4346575"/>
          <p14:tracePt t="4224" x="2489200" y="4360863"/>
          <p14:tracePt t="4241" x="2474913" y="4376738"/>
          <p14:tracePt t="4258" x="2460625" y="4405313"/>
          <p14:tracePt t="4275" x="2452688" y="4427538"/>
          <p14:tracePt t="4291" x="2438400" y="4441825"/>
          <p14:tracePt t="4308" x="2430463" y="4448175"/>
          <p14:tracePt t="4325" x="2401888" y="4456113"/>
          <p14:tracePt t="4341" x="2365375" y="4456113"/>
          <p14:tracePt t="4358" x="2322513" y="4456113"/>
          <p14:tracePt t="4375" x="2249488" y="4456113"/>
          <p14:tracePt t="4392" x="2198688" y="4456113"/>
          <p14:tracePt t="4408" x="2162175" y="4456113"/>
          <p14:tracePt t="4425" x="2141538" y="4456113"/>
          <p14:tracePt t="4442" x="2133600" y="4456113"/>
          <p14:tracePt t="4458" x="2125663" y="4456113"/>
          <p14:tracePt t="5208" x="2133600" y="4456113"/>
          <p14:tracePt t="5409" x="2111375" y="4456113"/>
          <p14:tracePt t="5415" x="2068513" y="4456113"/>
          <p14:tracePt t="5427" x="1973263" y="4456113"/>
          <p14:tracePt t="5444" x="1603375" y="4456113"/>
          <p14:tracePt t="5460" x="973138" y="4462463"/>
          <p14:tracePt t="5477" x="276225" y="4521200"/>
          <p14:tracePt t="5494" x="0" y="4600575"/>
          <p14:tracePt t="5510" x="0" y="4673600"/>
          <p14:tracePt t="5527" x="0" y="4716463"/>
          <p14:tracePt t="5544" x="0" y="4724400"/>
          <p14:tracePt t="6401" x="7938" y="4724400"/>
          <p14:tracePt t="6424" x="14288" y="4724400"/>
          <p14:tracePt t="6473" x="14288" y="4716463"/>
          <p14:tracePt t="6704" x="22225" y="4716463"/>
          <p14:tracePt t="6784" x="28575" y="4716463"/>
          <p14:tracePt t="6888" x="36513" y="4716463"/>
          <p14:tracePt t="7640" x="42863" y="4716463"/>
          <p14:tracePt t="7647" x="42863" y="4710113"/>
          <p14:tracePt t="7655" x="50800" y="4710113"/>
          <p14:tracePt t="7664" x="73025" y="4695825"/>
          <p14:tracePt t="7681" x="109538" y="4673600"/>
          <p14:tracePt t="7698" x="166688" y="4630738"/>
          <p14:tracePt t="7715" x="246063" y="4586288"/>
          <p14:tracePt t="7731" x="304800" y="4557713"/>
          <p14:tracePt t="7748" x="347663" y="4529138"/>
          <p14:tracePt t="7765" x="406400" y="4498975"/>
          <p14:tracePt t="7782" x="522288" y="4441825"/>
          <p14:tracePt t="7799" x="711200" y="4391025"/>
          <p14:tracePt t="7815" x="1371600" y="4318000"/>
          <p14:tracePt t="7832" x="2039938" y="4318000"/>
          <p14:tracePt t="7848" x="2808288" y="4318000"/>
          <p14:tracePt t="7865" x="3671888" y="4325938"/>
          <p14:tracePt t="7882" x="4535488" y="4340225"/>
          <p14:tracePt t="7898" x="5443538" y="4318000"/>
          <p14:tracePt t="7915" x="6256338" y="4275138"/>
          <p14:tracePt t="7932" x="6988175" y="4230688"/>
          <p14:tracePt t="7948" x="7620000" y="4165600"/>
          <p14:tracePt t="7965" x="8069263" y="4122738"/>
          <p14:tracePt t="7982" x="8382000" y="4049713"/>
          <p14:tracePt t="7999" x="8526463" y="3998913"/>
          <p14:tracePt t="8015" x="8650288" y="3940175"/>
          <p14:tracePt t="8032" x="8694738" y="3883025"/>
          <p14:tracePt t="8049" x="8751888" y="3817938"/>
          <p14:tracePt t="8065" x="8831263" y="3700463"/>
          <p14:tracePt t="8082" x="8897938" y="3592513"/>
          <p14:tracePt t="8099" x="8948738" y="3468688"/>
          <p14:tracePt t="8116" x="8991600" y="3360738"/>
          <p14:tracePt t="8132" x="9034463" y="3243263"/>
          <p14:tracePt t="8149" x="9078913" y="3157538"/>
          <p14:tracePt t="8165" x="9107488" y="3076575"/>
          <p14:tracePt t="8182" x="9121775" y="3005138"/>
          <p14:tracePt t="8199" x="9121775" y="2895600"/>
          <p14:tracePt t="8215" x="9093200" y="2836863"/>
          <p14:tracePt t="8232" x="9050338" y="2786063"/>
          <p14:tracePt t="8249" x="9005888" y="2735263"/>
          <p14:tracePt t="8266" x="8977313" y="2700338"/>
          <p14:tracePt t="8282" x="8940800" y="2684463"/>
          <p14:tracePt t="8299" x="8918575" y="2670175"/>
          <p14:tracePt t="8316" x="8890000" y="2663825"/>
          <p14:tracePt t="8333" x="8867775" y="2655888"/>
          <p14:tracePt t="8349" x="8853488" y="2655888"/>
          <p14:tracePt t="8366" x="8824913" y="2649538"/>
          <p14:tracePt t="8383" x="8810625" y="2649538"/>
          <p14:tracePt t="8399" x="8788400" y="2641600"/>
          <p14:tracePt t="8416" x="8759825" y="2641600"/>
          <p14:tracePt t="8433" x="8737600" y="2641600"/>
          <p14:tracePt t="8450" x="8709025" y="2633663"/>
          <p14:tracePt t="8466" x="8664575" y="2619375"/>
          <p14:tracePt t="8483" x="8628063" y="2619375"/>
          <p14:tracePt t="8500" x="8570913" y="2605088"/>
          <p14:tracePt t="8516" x="8534400" y="2598738"/>
          <p14:tracePt t="8533" x="8497888" y="2598738"/>
          <p14:tracePt t="8550" x="8469313" y="2590800"/>
          <p14:tracePt t="8566" x="8432800" y="2582863"/>
          <p14:tracePt t="8583" x="8374063" y="2576513"/>
          <p14:tracePt t="8600" x="8331200" y="2568575"/>
          <p14:tracePt t="8616" x="8294688" y="2554288"/>
          <p14:tracePt t="8633" x="8251825" y="2547938"/>
          <p14:tracePt t="8650" x="8186738" y="2540000"/>
          <p14:tracePt t="8666" x="8120063" y="2532063"/>
          <p14:tracePt t="8683" x="8054975" y="2525713"/>
          <p14:tracePt t="8700" x="7989888" y="2511425"/>
          <p14:tracePt t="8717" x="7902575" y="2503488"/>
          <p14:tracePt t="8733" x="7800975" y="2489200"/>
          <p14:tracePt t="8750" x="7693025" y="2474913"/>
          <p14:tracePt t="8767" x="7510463" y="2460625"/>
          <p14:tracePt t="8783" x="7380288" y="2460625"/>
          <p14:tracePt t="8800" x="7256463" y="2446338"/>
          <p14:tracePt t="8817" x="7154863" y="2446338"/>
          <p14:tracePt t="8834" x="7061200" y="2446338"/>
          <p14:tracePt t="8851" x="6981825" y="2446338"/>
          <p14:tracePt t="8868" x="6908800" y="2446338"/>
          <p14:tracePt t="8884" x="6858000" y="2460625"/>
          <p14:tracePt t="8900" x="6799263" y="2466975"/>
          <p14:tracePt t="8917" x="6764338" y="2481263"/>
          <p14:tracePt t="8934" x="6727825" y="2497138"/>
          <p14:tracePt t="8950" x="6697663" y="2511425"/>
          <p14:tracePt t="8967" x="6683375" y="2517775"/>
          <p14:tracePt t="8984" x="6677025" y="2532063"/>
          <p14:tracePt t="9001" x="6669088" y="2554288"/>
          <p14:tracePt t="9017" x="6669088" y="2568575"/>
          <p14:tracePt t="9034" x="6662738" y="2590800"/>
          <p14:tracePt t="9051" x="6662738" y="2613025"/>
          <p14:tracePt t="9067" x="6683375" y="2641600"/>
          <p14:tracePt t="9084" x="6713538" y="2663825"/>
          <p14:tracePt t="9101" x="6734175" y="2684463"/>
          <p14:tracePt t="9118" x="6764338" y="2700338"/>
          <p14:tracePt t="9134" x="6792913" y="2714625"/>
          <p14:tracePt t="9152" x="6843713" y="2735263"/>
          <p14:tracePt t="9168" x="6880225" y="2743200"/>
          <p14:tracePt t="9184" x="6923088" y="2757488"/>
          <p14:tracePt t="9201" x="6967538" y="2765425"/>
          <p14:tracePt t="9217" x="7024688" y="2771775"/>
          <p14:tracePt t="9235" x="7069138" y="2771775"/>
          <p14:tracePt t="9251" x="7112000" y="2771775"/>
          <p14:tracePt t="9268" x="7140575" y="2771775"/>
          <p14:tracePt t="9284" x="7191375" y="2771775"/>
          <p14:tracePt t="9301" x="7242175" y="2771775"/>
          <p14:tracePt t="9318" x="7278688" y="2765425"/>
          <p14:tracePt t="9334" x="7315200" y="2757488"/>
          <p14:tracePt t="9351" x="7380288" y="2743200"/>
          <p14:tracePt t="9368" x="7424738" y="2720975"/>
          <p14:tracePt t="9384" x="7453313" y="2720975"/>
          <p14:tracePt t="9401" x="7489825" y="2706688"/>
          <p14:tracePt t="9418" x="7518400" y="2700338"/>
          <p14:tracePt t="9435" x="7561263" y="2692400"/>
          <p14:tracePt t="9452" x="7612063" y="2678113"/>
          <p14:tracePt t="9468" x="7662863" y="2670175"/>
          <p14:tracePt t="9485" x="7721600" y="2670175"/>
          <p14:tracePt t="9502" x="7780338" y="2655888"/>
          <p14:tracePt t="9518" x="7815263" y="2641600"/>
          <p14:tracePt t="9535" x="7902575" y="2627313"/>
          <p14:tracePt t="9552" x="7975600" y="2613025"/>
          <p14:tracePt t="9568" x="8062913" y="2598738"/>
          <p14:tracePt t="9585" x="8120063" y="2598738"/>
          <p14:tracePt t="9602" x="8164513" y="2590800"/>
          <p14:tracePt t="9618" x="8207375" y="2582863"/>
          <p14:tracePt t="9635" x="8215313" y="2576513"/>
          <p14:tracePt t="9652" x="8237538" y="2576513"/>
          <p14:tracePt t="9668" x="8266113" y="2562225"/>
          <p14:tracePt t="9685" x="8288338" y="2554288"/>
          <p14:tracePt t="9702" x="8316913" y="2540000"/>
          <p14:tracePt t="9719" x="8331200" y="2532063"/>
          <p14:tracePt t="9735" x="8353425" y="2517775"/>
          <p14:tracePt t="9752" x="8374063" y="2497138"/>
          <p14:tracePt t="9769" x="8389938" y="2452688"/>
          <p14:tracePt t="9785" x="8396288" y="2401888"/>
          <p14:tracePt t="9802" x="8396288" y="2359025"/>
          <p14:tracePt t="9819" x="8367713" y="2308225"/>
          <p14:tracePt t="9836" x="8302625" y="2257425"/>
          <p14:tracePt t="9852" x="8207375" y="2206625"/>
          <p14:tracePt t="9869" x="8113713" y="2170113"/>
          <p14:tracePt t="9886" x="8018463" y="2133600"/>
          <p14:tracePt t="9902" x="7916863" y="2105025"/>
          <p14:tracePt t="9919" x="7721600" y="2068513"/>
          <p14:tracePt t="9936" x="7591425" y="2054225"/>
          <p14:tracePt t="9952" x="7496175" y="2046288"/>
          <p14:tracePt t="9969" x="7402513" y="2039938"/>
          <p14:tracePt t="9986" x="7323138" y="2039938"/>
          <p14:tracePt t="10003" x="7235825" y="2039938"/>
          <p14:tracePt t="10019" x="7119938" y="2046288"/>
          <p14:tracePt t="10036" x="7010400" y="2054225"/>
          <p14:tracePt t="10053" x="6916738" y="2054225"/>
          <p14:tracePt t="10070" x="6807200" y="2054225"/>
          <p14:tracePt t="10086" x="6677025" y="2054225"/>
          <p14:tracePt t="10104" x="6451600" y="2009775"/>
          <p14:tracePt t="10119" x="6189663" y="1922463"/>
          <p14:tracePt t="10136" x="5675313" y="1770063"/>
          <p14:tracePt t="10153" x="4899025" y="1597025"/>
          <p14:tracePt t="10169" x="3911600" y="1414463"/>
          <p14:tracePt t="10186" x="3005138" y="1233488"/>
          <p14:tracePt t="10203" x="2379663" y="1089025"/>
          <p14:tracePt t="10220" x="2155825" y="1058863"/>
          <p14:tracePt t="10236" x="2068513" y="1058863"/>
          <p14:tracePt t="10253" x="2046288" y="1089025"/>
          <p14:tracePt t="10270" x="2082800" y="1154113"/>
          <p14:tracePt t="10286" x="2243138" y="1204913"/>
          <p14:tracePt t="10303" x="2249488" y="1204913"/>
          <p14:tracePt t="10672" x="2271713" y="1219200"/>
          <p14:tracePt t="10679" x="2271713" y="1247775"/>
          <p14:tracePt t="10687" x="2271713" y="1270000"/>
          <p14:tracePt t="10704" x="2271713" y="1277938"/>
          <p14:tracePt t="10728" x="2271713" y="1284288"/>
          <p14:tracePt t="10808" x="2271713" y="1292225"/>
          <p14:tracePt t="10832" x="2271713" y="1298575"/>
          <p14:tracePt t="10839" x="2271713" y="1306513"/>
          <p14:tracePt t="10847" x="2271713" y="1312863"/>
          <p14:tracePt t="10855" x="2271713" y="1328738"/>
          <p14:tracePt t="10871" x="2286000" y="1371600"/>
          <p14:tracePt t="10888" x="2300288" y="1422400"/>
          <p14:tracePt t="10904" x="2300288" y="1495425"/>
          <p14:tracePt t="10921" x="2300288" y="1582738"/>
          <p14:tracePt t="10938" x="2293938" y="1668463"/>
          <p14:tracePt t="10954" x="2278063" y="1770063"/>
          <p14:tracePt t="10971" x="2257425" y="1879600"/>
          <p14:tracePt t="10988" x="2220913" y="2003425"/>
          <p14:tracePt t="11004" x="2198688" y="2111375"/>
          <p14:tracePt t="11022" x="2170113" y="2212975"/>
          <p14:tracePt t="11038" x="2133600" y="2322513"/>
          <p14:tracePt t="11054" x="2105025" y="2416175"/>
          <p14:tracePt t="11072" x="2082800" y="2503488"/>
          <p14:tracePt t="11088" x="2068513" y="2540000"/>
          <p14:tracePt t="11104" x="2068513" y="2562225"/>
          <p14:tracePt t="11121" x="2054225" y="2582863"/>
          <p14:tracePt t="11138" x="2046288" y="2605088"/>
          <p14:tracePt t="11155" x="2039938" y="2613025"/>
          <p14:tracePt t="11171" x="2032000" y="2627313"/>
          <p14:tracePt t="11188" x="2032000" y="2641600"/>
          <p14:tracePt t="11205" x="2017713" y="2649538"/>
          <p14:tracePt t="11222" x="2017713" y="2655888"/>
          <p14:tracePt t="11238" x="2017713" y="2663825"/>
          <p14:tracePt t="11255" x="2009775" y="2663825"/>
          <p14:tracePt t="11272" x="2009775" y="2670175"/>
          <p14:tracePt t="11288" x="2009775" y="2678113"/>
          <p14:tracePt t="11305" x="2009775" y="2684463"/>
          <p14:tracePt t="11455" x="2009775" y="2678113"/>
          <p14:tracePt t="11463" x="2009775" y="2670175"/>
          <p14:tracePt t="11488" x="2009775" y="2663825"/>
          <p14:tracePt t="11495" x="2003425" y="2663825"/>
          <p14:tracePt t="11505" x="2003425" y="2655888"/>
          <p14:tracePt t="11522" x="2003425" y="2649538"/>
          <p14:tracePt t="11539" x="1995488" y="2641600"/>
          <p14:tracePt t="11555" x="1989138" y="2633663"/>
          <p14:tracePt t="11572" x="1989138" y="2627313"/>
          <p14:tracePt t="11606" x="1981200" y="2619375"/>
          <p14:tracePt t="11622" x="1981200" y="2613025"/>
          <p14:tracePt t="11639" x="1966913" y="2605088"/>
          <p14:tracePt t="11656" x="1958975" y="2598738"/>
          <p14:tracePt t="11672" x="1944688" y="2598738"/>
          <p14:tracePt t="11689" x="1938338" y="2590800"/>
          <p14:tracePt t="11706" x="1916113" y="2582863"/>
          <p14:tracePt t="11722" x="1908175" y="2582863"/>
          <p14:tracePt t="11739" x="1893888" y="2576513"/>
          <p14:tracePt t="11756" x="1879600" y="2568575"/>
          <p14:tracePt t="11772" x="1871663" y="2568575"/>
          <p14:tracePt t="11790" x="1857375" y="2568575"/>
          <p14:tracePt t="11806" x="1843088" y="2568575"/>
          <p14:tracePt t="11823" x="1836738" y="2562225"/>
          <p14:tracePt t="11839" x="1820863" y="2562225"/>
          <p14:tracePt t="11856" x="1806575" y="2562225"/>
          <p14:tracePt t="11873" x="1792288" y="2554288"/>
          <p14:tracePt t="11889" x="1778000" y="2554288"/>
          <p14:tracePt t="11906" x="1755775" y="2554288"/>
          <p14:tracePt t="11923" x="1749425" y="2547938"/>
          <p14:tracePt t="11939" x="1735138" y="2547938"/>
          <p14:tracePt t="11956" x="1719263" y="2547938"/>
          <p14:tracePt t="11973" x="1704975" y="2547938"/>
          <p14:tracePt t="11990" x="1690688" y="2547938"/>
          <p14:tracePt t="12007" x="1668463" y="2547938"/>
          <p14:tracePt t="12023" x="1647825" y="2547938"/>
          <p14:tracePt t="12040" x="1625600" y="2547938"/>
          <p14:tracePt t="12056" x="1611313" y="2547938"/>
          <p14:tracePt t="12073" x="1589088" y="2554288"/>
          <p14:tracePt t="12090" x="1566863" y="2554288"/>
          <p14:tracePt t="12106" x="1546225" y="2562225"/>
          <p14:tracePt t="12123" x="1516063" y="2576513"/>
          <p14:tracePt t="12140" x="1495425" y="2582863"/>
          <p14:tracePt t="12157" x="1465263" y="2598738"/>
          <p14:tracePt t="12173" x="1450975" y="2605088"/>
          <p14:tracePt t="12190" x="1444625" y="2619375"/>
          <p14:tracePt t="12207" x="1430338" y="2633663"/>
          <p14:tracePt t="12224" x="1414463" y="2649538"/>
          <p14:tracePt t="12240" x="1408113" y="2670175"/>
          <p14:tracePt t="12257" x="1400175" y="2678113"/>
          <p14:tracePt t="12273" x="1393825" y="2706688"/>
          <p14:tracePt t="12290" x="1385888" y="2720975"/>
          <p14:tracePt t="12307" x="1379538" y="2735263"/>
          <p14:tracePt t="12324" x="1379538" y="2757488"/>
          <p14:tracePt t="12340" x="1379538" y="2779713"/>
          <p14:tracePt t="12357" x="1371600" y="2786063"/>
          <p14:tracePt t="12374" x="1371600" y="2808288"/>
          <p14:tracePt t="12391" x="1371600" y="2830513"/>
          <p14:tracePt t="12407" x="1371600" y="2844800"/>
          <p14:tracePt t="12424" x="1379538" y="2859088"/>
          <p14:tracePt t="12440" x="1385888" y="2873375"/>
          <p14:tracePt t="12457" x="1393825" y="2881313"/>
          <p14:tracePt t="12474" x="1393825" y="2895600"/>
          <p14:tracePt t="12491" x="1400175" y="2903538"/>
          <p14:tracePt t="12507" x="1408113" y="2917825"/>
          <p14:tracePt t="12524" x="1414463" y="2932113"/>
          <p14:tracePt t="12541" x="1422400" y="2938463"/>
          <p14:tracePt t="12557" x="1436688" y="2946400"/>
          <p14:tracePt t="12574" x="1436688" y="2960688"/>
          <p14:tracePt t="12591" x="1450975" y="2974975"/>
          <p14:tracePt t="12607" x="1458913" y="2982913"/>
          <p14:tracePt t="12625" x="1465263" y="2989263"/>
          <p14:tracePt t="12641" x="1481138" y="2989263"/>
          <p14:tracePt t="12658" x="1481138" y="2997200"/>
          <p14:tracePt t="12674" x="1487488" y="2997200"/>
          <p14:tracePt t="12691" x="1501775" y="3011488"/>
          <p14:tracePt t="12708" x="1516063" y="3011488"/>
          <p14:tracePt t="12725" x="1538288" y="3025775"/>
          <p14:tracePt t="12741" x="1552575" y="3033713"/>
          <p14:tracePt t="12758" x="1566863" y="3040063"/>
          <p14:tracePt t="12774" x="1582738" y="3048000"/>
          <p14:tracePt t="12791" x="1597025" y="3055938"/>
          <p14:tracePt t="12808" x="1603375" y="3062288"/>
          <p14:tracePt t="12825" x="1625600" y="3062288"/>
          <p14:tracePt t="12841" x="1639888" y="3070225"/>
          <p14:tracePt t="12858" x="1654175" y="3070225"/>
          <p14:tracePt t="12875" x="1668463" y="3084513"/>
          <p14:tracePt t="12891" x="1676400" y="3084513"/>
          <p14:tracePt t="12908" x="1698625" y="3090863"/>
          <p14:tracePt t="12925" x="1712913" y="3098800"/>
          <p14:tracePt t="12942" x="1735138" y="3098800"/>
          <p14:tracePt t="12959" x="1741488" y="3098800"/>
          <p14:tracePt t="12975" x="1763713" y="3098800"/>
          <p14:tracePt t="12992" x="1770063" y="3098800"/>
          <p14:tracePt t="13009" x="1785938" y="3098800"/>
          <p14:tracePt t="13025" x="1800225" y="3098800"/>
          <p14:tracePt t="13042" x="1806575" y="3098800"/>
          <p14:tracePt t="13059" x="1820863" y="3090863"/>
          <p14:tracePt t="13075" x="1828800" y="3090863"/>
          <p14:tracePt t="13092" x="1843088" y="3084513"/>
          <p14:tracePt t="13109" x="1851025" y="3070225"/>
          <p14:tracePt t="13126" x="1865313" y="3062288"/>
          <p14:tracePt t="13127" x="1871663" y="3048000"/>
          <p14:tracePt t="13143" x="1879600" y="3033713"/>
          <p14:tracePt t="13159" x="1879600" y="3025775"/>
          <p14:tracePt t="13175" x="1893888" y="2997200"/>
          <p14:tracePt t="13192" x="1901825" y="2974975"/>
          <p14:tracePt t="13209" x="1908175" y="2954338"/>
          <p14:tracePt t="13226" x="1908175" y="2932113"/>
          <p14:tracePt t="13242" x="1916113" y="2903538"/>
          <p14:tracePt t="13259" x="1922463" y="2881313"/>
          <p14:tracePt t="13275" x="1922463" y="2859088"/>
          <p14:tracePt t="13292" x="1922463" y="2830513"/>
          <p14:tracePt t="13309" x="1922463" y="2808288"/>
          <p14:tracePt t="13326" x="1922463" y="2786063"/>
          <p14:tracePt t="13342" x="1922463" y="2765425"/>
          <p14:tracePt t="13359" x="1922463" y="2735263"/>
          <p14:tracePt t="13376" x="1916113" y="2714625"/>
          <p14:tracePt t="13392" x="1908175" y="2706688"/>
          <p14:tracePt t="13410" x="1908175" y="2692400"/>
          <p14:tracePt t="13426" x="1901825" y="2684463"/>
          <p14:tracePt t="13442" x="1893888" y="2670175"/>
          <p14:tracePt t="13459" x="1887538" y="2663825"/>
          <p14:tracePt t="13476" x="1887538" y="2655888"/>
          <p14:tracePt t="13493" x="1879600" y="2649538"/>
          <p14:tracePt t="13509" x="1871663" y="2641600"/>
          <p14:tracePt t="13527" x="1865313" y="2619375"/>
          <p14:tracePt t="13543" x="1857375" y="2613025"/>
          <p14:tracePt t="13559" x="1843088" y="2598738"/>
          <p14:tracePt t="13576" x="1828800" y="2590800"/>
          <p14:tracePt t="13593" x="1820863" y="2576513"/>
          <p14:tracePt t="13609" x="1806575" y="2568575"/>
          <p14:tracePt t="13627" x="1800225" y="2568575"/>
          <p14:tracePt t="13643" x="1792288" y="2554288"/>
          <p14:tracePt t="13659" x="1785938" y="2554288"/>
          <p14:tracePt t="13676" x="1778000" y="2547938"/>
          <p14:tracePt t="13693" x="1763713" y="2540000"/>
          <p14:tracePt t="13710" x="1749425" y="2540000"/>
          <p14:tracePt t="13727" x="1727200" y="2540000"/>
          <p14:tracePt t="13743" x="1698625" y="2540000"/>
          <p14:tracePt t="13760" x="1676400" y="2540000"/>
          <p14:tracePt t="13776" x="1647825" y="2554288"/>
          <p14:tracePt t="13793" x="1633538" y="2554288"/>
          <p14:tracePt t="13810" x="1611313" y="2568575"/>
          <p14:tracePt t="13827" x="1597025" y="2568575"/>
          <p14:tracePt t="13843" x="1582738" y="2582863"/>
          <p14:tracePt t="13860" x="1566863" y="2582863"/>
          <p14:tracePt t="13877" x="1546225" y="2598738"/>
          <p14:tracePt t="13893" x="1516063" y="2613025"/>
          <p14:tracePt t="13910" x="1495425" y="2627313"/>
          <p14:tracePt t="13928" x="1465263" y="2641600"/>
          <p14:tracePt t="13944" x="1450975" y="2655888"/>
          <p14:tracePt t="13960" x="1444625" y="2663825"/>
          <p14:tracePt t="13978" x="1430338" y="2670175"/>
          <p14:tracePt t="13994" x="1414463" y="2692400"/>
          <p14:tracePt t="14010" x="1400175" y="2700338"/>
          <p14:tracePt t="14027" x="1393825" y="2720975"/>
          <p14:tracePt t="14044" x="1393825" y="2735263"/>
          <p14:tracePt t="14060" x="1379538" y="2757488"/>
          <p14:tracePt t="14077" x="1371600" y="2786063"/>
          <p14:tracePt t="14094" x="1363663" y="2808288"/>
          <p14:tracePt t="14111" x="1357313" y="2852738"/>
          <p14:tracePt t="14127" x="1357313" y="2859088"/>
          <p14:tracePt t="14129" x="1357313" y="2873375"/>
          <p14:tracePt t="14144" x="1357313" y="2895600"/>
          <p14:tracePt t="14160" x="1357313" y="2917825"/>
          <p14:tracePt t="14177" x="1357313" y="2924175"/>
          <p14:tracePt t="14194" x="1363663" y="2946400"/>
          <p14:tracePt t="14211" x="1371600" y="2960688"/>
          <p14:tracePt t="14228" x="1385888" y="2974975"/>
          <p14:tracePt t="14244" x="1385888" y="2989263"/>
          <p14:tracePt t="14261" x="1393825" y="2997200"/>
          <p14:tracePt t="14277" x="1408113" y="3011488"/>
          <p14:tracePt t="14294" x="1414463" y="3019425"/>
          <p14:tracePt t="14311" x="1422400" y="3033713"/>
          <p14:tracePt t="14328" x="1430338" y="3040063"/>
          <p14:tracePt t="14344" x="1436688" y="3040063"/>
          <p14:tracePt t="14361" x="1444625" y="3048000"/>
          <p14:tracePt t="14378" x="1450975" y="3062288"/>
          <p14:tracePt t="14394" x="1458913" y="3070225"/>
          <p14:tracePt t="14411" x="1465263" y="3076575"/>
          <p14:tracePt t="14428" x="1473200" y="3090863"/>
          <p14:tracePt t="14444" x="1481138" y="3098800"/>
          <p14:tracePt t="14461" x="1487488" y="3106738"/>
          <p14:tracePt t="14479" x="1501775" y="3113088"/>
          <p14:tracePt t="14495" x="1509713" y="3113088"/>
          <p14:tracePt t="14511" x="1509713" y="3127375"/>
          <p14:tracePt t="14528" x="1524000" y="3135313"/>
          <p14:tracePt t="14545" x="1538288" y="3135313"/>
          <p14:tracePt t="14561" x="1552575" y="3141663"/>
          <p14:tracePt t="14578" x="1566863" y="3149600"/>
          <p14:tracePt t="14595" x="1574800" y="3149600"/>
          <p14:tracePt t="14611" x="1582738" y="3157538"/>
          <p14:tracePt t="14629" x="1597025" y="3163888"/>
          <p14:tracePt t="14645" x="1611313" y="3163888"/>
          <p14:tracePt t="14661" x="1617663" y="3163888"/>
          <p14:tracePt t="14678" x="1625600" y="3163888"/>
          <p14:tracePt t="14695" x="1654175" y="3163888"/>
          <p14:tracePt t="14712" x="1690688" y="3171825"/>
          <p14:tracePt t="14729" x="1719263" y="3171825"/>
          <p14:tracePt t="14745" x="1735138" y="3178175"/>
          <p14:tracePt t="14762" x="1755775" y="3186113"/>
          <p14:tracePt t="14778" x="1770063" y="3186113"/>
          <p14:tracePt t="14795" x="1785938" y="3186113"/>
          <p14:tracePt t="14812" x="1800225" y="3186113"/>
          <p14:tracePt t="14830" x="1814513" y="3186113"/>
          <p14:tracePt t="14845" x="1828800" y="3186113"/>
          <p14:tracePt t="14862" x="1843088" y="3178175"/>
          <p14:tracePt t="14878" x="1857375" y="3171825"/>
          <p14:tracePt t="14895" x="1871663" y="3163888"/>
          <p14:tracePt t="14912" x="1887538" y="3157538"/>
          <p14:tracePt t="14929" x="1893888" y="3149600"/>
          <p14:tracePt t="14945" x="1893888" y="3141663"/>
          <p14:tracePt t="14962" x="1908175" y="3135313"/>
          <p14:tracePt t="14979" x="1922463" y="3127375"/>
          <p14:tracePt t="14995" x="1930400" y="3113088"/>
          <p14:tracePt t="15012" x="1938338" y="3098800"/>
          <p14:tracePt t="15029" x="1944688" y="3090863"/>
          <p14:tracePt t="15046" x="1952625" y="3076575"/>
          <p14:tracePt t="15062" x="1958975" y="3076575"/>
          <p14:tracePt t="15079" x="1966913" y="3062288"/>
          <p14:tracePt t="15096" x="1973263" y="3048000"/>
          <p14:tracePt t="15112" x="1973263" y="3040063"/>
          <p14:tracePt t="15130" x="1981200" y="3025775"/>
          <p14:tracePt t="15146" x="1981200" y="3019425"/>
          <p14:tracePt t="15162" x="1981200" y="3011488"/>
          <p14:tracePt t="15179" x="1981200" y="2997200"/>
          <p14:tracePt t="15196" x="1989138" y="2989263"/>
          <p14:tracePt t="15213" x="1989138" y="2982913"/>
          <p14:tracePt t="15230" x="1989138" y="2968625"/>
          <p14:tracePt t="15246" x="1989138" y="2954338"/>
          <p14:tracePt t="15263" x="1989138" y="2932113"/>
          <p14:tracePt t="15279" x="1989138" y="2909888"/>
          <p14:tracePt t="15296" x="1989138" y="2887663"/>
          <p14:tracePt t="15313" x="1981200" y="2852738"/>
          <p14:tracePt t="15330" x="1981200" y="2830513"/>
          <p14:tracePt t="15347" x="1973263" y="2801938"/>
          <p14:tracePt t="15363" x="1973263" y="2771775"/>
          <p14:tracePt t="15379" x="1973263" y="2757488"/>
          <p14:tracePt t="15396" x="1973263" y="2751138"/>
          <p14:tracePt t="15413" x="1966913" y="2743200"/>
          <p14:tracePt t="15430" x="1966913" y="2735263"/>
          <p14:tracePt t="15447" x="1966913" y="2728913"/>
          <p14:tracePt t="15463" x="1958975" y="2720975"/>
          <p14:tracePt t="15480" x="1958975" y="2706688"/>
          <p14:tracePt t="15496" x="1952625" y="2700338"/>
          <p14:tracePt t="15530" x="1944688" y="2692400"/>
          <p14:tracePt t="15547" x="1944688" y="2684463"/>
          <p14:tracePt t="15563" x="1938338" y="2678113"/>
          <p14:tracePt t="15580" x="1938338" y="2670175"/>
          <p14:tracePt t="15597" x="1922463" y="2655888"/>
          <p14:tracePt t="15614" x="1922463" y="2649538"/>
          <p14:tracePt t="15631" x="1916113" y="2633663"/>
          <p14:tracePt t="15647" x="1908175" y="2613025"/>
          <p14:tracePt t="15663" x="1901825" y="2605088"/>
          <p14:tracePt t="15680" x="1893888" y="2590800"/>
          <p14:tracePt t="15697" x="1887538" y="2582863"/>
          <p14:tracePt t="15714" x="1879600" y="2576513"/>
          <p14:tracePt t="15731" x="1865313" y="2568575"/>
          <p14:tracePt t="15747" x="1857375" y="2562225"/>
          <p14:tracePt t="15764" x="1851025" y="2554288"/>
          <p14:tracePt t="15780" x="1843088" y="2554288"/>
          <p14:tracePt t="15797" x="1836738" y="2547938"/>
          <p14:tracePt t="15814" x="1820863" y="2540000"/>
          <p14:tracePt t="15832" x="1806575" y="2532063"/>
          <p14:tracePt t="15847" x="1792288" y="2525713"/>
          <p14:tracePt t="15864" x="1785938" y="2525713"/>
          <p14:tracePt t="15880" x="1770063" y="2525713"/>
          <p14:tracePt t="15897" x="1741488" y="2525713"/>
          <p14:tracePt t="15914" x="1712913" y="2525713"/>
          <p14:tracePt t="15931" x="1684338" y="2525713"/>
          <p14:tracePt t="15948" x="1639888" y="2525713"/>
          <p14:tracePt t="15964" x="1597025" y="2540000"/>
          <p14:tracePt t="15981" x="1552575" y="2547938"/>
          <p14:tracePt t="15998" x="1524000" y="2562225"/>
          <p14:tracePt t="16014" x="1501775" y="2562225"/>
          <p14:tracePt t="16032" x="1473200" y="2576513"/>
          <p14:tracePt t="16048" x="1465263" y="2582863"/>
          <p14:tracePt t="16064" x="1450975" y="2590800"/>
          <p14:tracePt t="16081" x="1436688" y="2598738"/>
          <p14:tracePt t="16098" x="1430338" y="2613025"/>
          <p14:tracePt t="16114" x="1414463" y="2619375"/>
          <p14:tracePt t="16131" x="1400175" y="2627313"/>
          <p14:tracePt t="16149" x="1400175" y="2633663"/>
          <p14:tracePt t="16164" x="1393825" y="2641600"/>
          <p14:tracePt t="16181" x="1393825" y="2649538"/>
          <p14:tracePt t="16208" x="1385888" y="2649538"/>
          <p14:tracePt t="16215" x="1385888" y="2655888"/>
          <p14:tracePt t="16296" x="1385888" y="2663825"/>
          <p14:tracePt t="16312" x="1379538" y="2670175"/>
          <p14:tracePt t="16352" x="1379538" y="2678113"/>
          <p14:tracePt t="16367" x="1371600" y="2678113"/>
          <p14:tracePt t="16375" x="1371600" y="2684463"/>
          <p14:tracePt t="16400" x="1371600" y="2692400"/>
          <p14:tracePt t="16407" x="1363663" y="2700338"/>
          <p14:tracePt t="16432" x="1363663" y="2706688"/>
          <p14:tracePt t="16448" x="1363663" y="2714625"/>
          <p14:tracePt t="16464" x="1363663" y="2720975"/>
          <p14:tracePt t="16471" x="1363663" y="2728913"/>
          <p14:tracePt t="16482" x="1357313" y="2728913"/>
          <p14:tracePt t="16498" x="1357313" y="2735263"/>
          <p14:tracePt t="16515" x="1357313" y="2751138"/>
          <p14:tracePt t="16533" x="1357313" y="2765425"/>
          <p14:tracePt t="16549" x="1357313" y="2779713"/>
          <p14:tracePt t="16565" x="1357313" y="2794000"/>
          <p14:tracePt t="16582" x="1357313" y="2822575"/>
          <p14:tracePt t="16599" x="1357313" y="2844800"/>
          <p14:tracePt t="16615" x="1357313" y="2859088"/>
          <p14:tracePt t="16632" x="1357313" y="2887663"/>
          <p14:tracePt t="16649" x="1357313" y="2903538"/>
          <p14:tracePt t="16665" x="1357313" y="2938463"/>
          <p14:tracePt t="16682" x="1357313" y="2954338"/>
          <p14:tracePt t="16699" x="1357313" y="2974975"/>
          <p14:tracePt t="16715" x="1357313" y="2997200"/>
          <p14:tracePt t="16733" x="1363663" y="3019425"/>
          <p14:tracePt t="16749" x="1363663" y="3025775"/>
          <p14:tracePt t="16766" x="1371600" y="3033713"/>
          <p14:tracePt t="16782" x="1371600" y="3040063"/>
          <p14:tracePt t="16799" x="1379538" y="3055938"/>
          <p14:tracePt t="16816" x="1385888" y="3055938"/>
          <p14:tracePt t="16833" x="1393825" y="3070225"/>
          <p14:tracePt t="16849" x="1393825" y="3076575"/>
          <p14:tracePt t="16866" x="1408113" y="3084513"/>
          <p14:tracePt t="16882" x="1414463" y="3084513"/>
          <p14:tracePt t="16899" x="1422400" y="3090863"/>
          <p14:tracePt t="16916" x="1430338" y="3098800"/>
          <p14:tracePt t="16933" x="1450975" y="3098800"/>
          <p14:tracePt t="16950" x="1465263" y="3106738"/>
          <p14:tracePt t="16966" x="1481138" y="3113088"/>
          <p14:tracePt t="16983" x="1509713" y="3113088"/>
          <p14:tracePt t="16999" x="1552575" y="3127375"/>
          <p14:tracePt t="17016" x="1597025" y="3127375"/>
          <p14:tracePt t="17033" x="1617663" y="3127375"/>
          <p14:tracePt t="17049" x="1647825" y="3141663"/>
          <p14:tracePt t="17067" x="1654175" y="3141663"/>
          <p14:tracePt t="17083" x="1668463" y="3141663"/>
          <p14:tracePt t="17099" x="1676400" y="3141663"/>
          <p14:tracePt t="17117" x="1698625" y="3141663"/>
          <p14:tracePt t="17133" x="1712913" y="3141663"/>
          <p14:tracePt t="17150" x="1727200" y="3141663"/>
          <p14:tracePt t="17152" x="1735138" y="3141663"/>
          <p14:tracePt t="17167" x="1741488" y="3141663"/>
          <p14:tracePt t="17183" x="1763713" y="3141663"/>
          <p14:tracePt t="17200" x="1770063" y="3141663"/>
          <p14:tracePt t="17216" x="1778000" y="3141663"/>
          <p14:tracePt t="17234" x="1792288" y="3141663"/>
          <p14:tracePt t="17250" x="1800225" y="3141663"/>
          <p14:tracePt t="17267" x="1806575" y="3141663"/>
          <p14:tracePt t="17283" x="1820863" y="3141663"/>
          <p14:tracePt t="17300" x="1836738" y="3141663"/>
          <p14:tracePt t="17317" x="1857375" y="3135313"/>
          <p14:tracePt t="17334" x="1879600" y="3127375"/>
          <p14:tracePt t="17351" x="1916113" y="3121025"/>
          <p14:tracePt t="17367" x="1938338" y="3113088"/>
          <p14:tracePt t="17383" x="1952625" y="3106738"/>
          <p14:tracePt t="17400" x="1973263" y="3090863"/>
          <p14:tracePt t="17417" x="1981200" y="3084513"/>
          <p14:tracePt t="17434" x="1989138" y="3076575"/>
          <p14:tracePt t="17450" x="2003425" y="3062288"/>
          <p14:tracePt t="17467" x="2009775" y="3055938"/>
          <p14:tracePt t="17484" x="2017713" y="3048000"/>
          <p14:tracePt t="17500" x="2024063" y="3033713"/>
          <p14:tracePt t="17517" x="2032000" y="3019425"/>
          <p14:tracePt t="17535" x="2039938" y="3005138"/>
          <p14:tracePt t="17552" x="2046288" y="2974975"/>
          <p14:tracePt t="17568" x="2046288" y="2960688"/>
          <p14:tracePt t="17584" x="2054225" y="2938463"/>
          <p14:tracePt t="17600" x="2054225" y="2924175"/>
          <p14:tracePt t="17617" x="2054225" y="2909888"/>
          <p14:tracePt t="17634" x="2054225" y="2887663"/>
          <p14:tracePt t="17651" x="2054225" y="2873375"/>
          <p14:tracePt t="17668" x="2046288" y="2859088"/>
          <p14:tracePt t="17684" x="2039938" y="2836863"/>
          <p14:tracePt t="17701" x="2039938" y="2816225"/>
          <p14:tracePt t="17718" x="2024063" y="2794000"/>
          <p14:tracePt t="17735" x="2017713" y="2765425"/>
          <p14:tracePt t="17751" x="2009775" y="2751138"/>
          <p14:tracePt t="17768" x="2003425" y="2728913"/>
          <p14:tracePt t="17784" x="1995488" y="2706688"/>
          <p14:tracePt t="17801" x="1995488" y="2692400"/>
          <p14:tracePt t="17818" x="1981200" y="2678113"/>
          <p14:tracePt t="17834" x="1973263" y="2663825"/>
          <p14:tracePt t="17851" x="1966913" y="2649538"/>
          <p14:tracePt t="17868" x="1958975" y="2633663"/>
          <p14:tracePt t="17885" x="1952625" y="2627313"/>
          <p14:tracePt t="17901" x="1938338" y="2613025"/>
          <p14:tracePt t="17918" x="1930400" y="2598738"/>
          <p14:tracePt t="17935" x="1916113" y="2590800"/>
          <p14:tracePt t="17951" x="1908175" y="2582863"/>
          <p14:tracePt t="17968" x="1887538" y="2568575"/>
          <p14:tracePt t="17985" x="1865313" y="2547938"/>
          <p14:tracePt t="18001" x="1843088" y="2540000"/>
          <p14:tracePt t="18018" x="1828800" y="2532063"/>
          <p14:tracePt t="18035" x="1820863" y="2525713"/>
          <p14:tracePt t="18052" x="1800225" y="2517775"/>
          <p14:tracePt t="18068" x="1785938" y="2511425"/>
          <p14:tracePt t="18085" x="1763713" y="2511425"/>
          <p14:tracePt t="18102" x="1741488" y="2503488"/>
          <p14:tracePt t="18118" x="1727200" y="2503488"/>
          <p14:tracePt t="18135" x="1690688" y="2503488"/>
          <p14:tracePt t="18152" x="1668463" y="2503488"/>
          <p14:tracePt t="18168" x="1647825" y="2503488"/>
          <p14:tracePt t="18186" x="1611313" y="2511425"/>
          <p14:tracePt t="18202" x="1582738" y="2525713"/>
          <p14:tracePt t="18218" x="1552575" y="2532063"/>
          <p14:tracePt t="18236" x="1538288" y="2540000"/>
          <p14:tracePt t="18252" x="1509713" y="2554288"/>
          <p14:tracePt t="18269" x="1495425" y="2568575"/>
          <p14:tracePt t="18286" x="1465263" y="2590800"/>
          <p14:tracePt t="18303" x="1436688" y="2619375"/>
          <p14:tracePt t="18319" x="1422400" y="2641600"/>
          <p14:tracePt t="18335" x="1408113" y="2670175"/>
          <p14:tracePt t="18352" x="1393825" y="2692400"/>
          <p14:tracePt t="18369" x="1379538" y="2714625"/>
          <p14:tracePt t="18386" x="1379538" y="2728913"/>
          <p14:tracePt t="18402" x="1379538" y="2743200"/>
          <p14:tracePt t="18419" x="1371600" y="2779713"/>
          <p14:tracePt t="18436" x="1371600" y="2801938"/>
          <p14:tracePt t="18453" x="1371600" y="2822575"/>
          <p14:tracePt t="18469" x="1371600" y="2852738"/>
          <p14:tracePt t="18486" x="1371600" y="2867025"/>
          <p14:tracePt t="18502" x="1379538" y="2887663"/>
          <p14:tracePt t="18519" x="1400175" y="2924175"/>
          <p14:tracePt t="18536" x="1408113" y="2960688"/>
          <p14:tracePt t="18552" x="1422400" y="2974975"/>
          <p14:tracePt t="18569" x="1430338" y="2997200"/>
          <p14:tracePt t="18586" x="1436688" y="3011488"/>
          <p14:tracePt t="18603" x="1450975" y="3025775"/>
          <p14:tracePt t="18619" x="1450975" y="3033713"/>
          <p14:tracePt t="18636" x="1458913" y="3048000"/>
          <p14:tracePt t="18653" x="1458913" y="3055938"/>
          <p14:tracePt t="18670" x="1465263" y="3055938"/>
          <p14:tracePt t="18687" x="1465263" y="3070225"/>
          <p14:tracePt t="18703" x="1465263" y="3076575"/>
          <p14:tracePt t="18720" x="1465263" y="3084513"/>
          <p14:tracePt t="18736" x="1465263" y="3106738"/>
          <p14:tracePt t="18753" x="1444625" y="3121025"/>
          <p14:tracePt t="18770" x="1430338" y="3135313"/>
          <p14:tracePt t="18787" x="1408113" y="3141663"/>
          <p14:tracePt t="18803" x="1379538" y="3149600"/>
          <p14:tracePt t="18819" x="1363663" y="3163888"/>
          <p14:tracePt t="18837" x="1328738" y="3186113"/>
          <p14:tracePt t="18854" x="1306513" y="3192463"/>
          <p14:tracePt t="18870" x="1284288" y="3200400"/>
          <p14:tracePt t="18886" x="1270000" y="3208338"/>
          <p14:tracePt t="18903" x="1233488" y="3208338"/>
          <p14:tracePt t="18920" x="1211263" y="3208338"/>
          <p14:tracePt t="18937" x="1182688" y="3208338"/>
          <p14:tracePt t="18953" x="1154113" y="3208338"/>
          <p14:tracePt t="18970" x="1146175" y="3208338"/>
          <p14:tracePt t="18987" x="1131888" y="3208338"/>
          <p14:tracePt t="19003" x="1117600" y="3200400"/>
          <p14:tracePt t="19020" x="1103313" y="3186113"/>
          <p14:tracePt t="19037" x="1081088" y="3178175"/>
          <p14:tracePt t="19054" x="1058863" y="3163888"/>
          <p14:tracePt t="19071" x="1030288" y="3141663"/>
          <p14:tracePt t="19087" x="1008063" y="3098800"/>
          <p14:tracePt t="19104" x="987425" y="3070225"/>
          <p14:tracePt t="19120" x="979488" y="3040063"/>
          <p14:tracePt t="19137" x="957263" y="3011488"/>
          <p14:tracePt t="19154" x="950913" y="2997200"/>
          <p14:tracePt t="19170" x="942975" y="2968625"/>
          <p14:tracePt t="19188" x="936625" y="2946400"/>
          <p14:tracePt t="19204" x="936625" y="2917825"/>
          <p14:tracePt t="19220" x="936625" y="2895600"/>
          <p14:tracePt t="19237" x="936625" y="2873375"/>
          <p14:tracePt t="19254" x="928688" y="2859088"/>
          <p14:tracePt t="19271" x="928688" y="2830513"/>
          <p14:tracePt t="19287" x="928688" y="2801938"/>
          <p14:tracePt t="19304" x="928688" y="2779713"/>
          <p14:tracePt t="19320" x="936625" y="2751138"/>
          <p14:tracePt t="19338" x="936625" y="2735263"/>
          <p14:tracePt t="19354" x="936625" y="2720975"/>
          <p14:tracePt t="19371" x="936625" y="2706688"/>
          <p14:tracePt t="19388" x="936625" y="2692400"/>
          <p14:tracePt t="19404" x="936625" y="2670175"/>
          <p14:tracePt t="19421" x="936625" y="2655888"/>
          <p14:tracePt t="19438" x="936625" y="2633663"/>
          <p14:tracePt t="19454" x="936625" y="2613025"/>
          <p14:tracePt t="19471" x="936625" y="2598738"/>
          <p14:tracePt t="19504" x="936625" y="2590800"/>
          <p14:tracePt t="19521" x="936625" y="2582863"/>
          <p14:tracePt t="19538" x="936625" y="2576513"/>
          <p14:tracePt t="19554" x="950913" y="2562225"/>
          <p14:tracePt t="19571" x="957263" y="2554288"/>
          <p14:tracePt t="19588" x="979488" y="2554288"/>
          <p14:tracePt t="19604" x="1030288" y="2547938"/>
          <p14:tracePt t="19621" x="1074738" y="2547938"/>
          <p14:tracePt t="19638" x="1125538" y="2547938"/>
          <p14:tracePt t="19655" x="1154113" y="2547938"/>
          <p14:tracePt t="19656" x="1168400" y="2547938"/>
          <p14:tracePt t="19671" x="1182688" y="2554288"/>
          <p14:tracePt t="19688" x="1196975" y="2562225"/>
          <p14:tracePt t="19705" x="1219200" y="2568575"/>
          <p14:tracePt t="19721" x="1241425" y="2582863"/>
          <p14:tracePt t="19738" x="1255713" y="2590800"/>
          <p14:tracePt t="19755" x="1277938" y="2605088"/>
          <p14:tracePt t="19771" x="1292225" y="2627313"/>
          <p14:tracePt t="19789" x="1298575" y="2641600"/>
          <p14:tracePt t="19805" x="1312863" y="2649538"/>
          <p14:tracePt t="19821" x="1328738" y="2655888"/>
          <p14:tracePt t="19839" x="1328738" y="2670175"/>
          <p14:tracePt t="19855" x="1343025" y="2684463"/>
          <p14:tracePt t="19872" x="1349375" y="2692400"/>
          <p14:tracePt t="19888" x="1363663" y="2706688"/>
          <p14:tracePt t="19905" x="1363663" y="2720975"/>
          <p14:tracePt t="19922" x="1379538" y="2735263"/>
          <p14:tracePt t="19939" x="1393825" y="2757488"/>
          <p14:tracePt t="19956" x="1400175" y="2771775"/>
          <p14:tracePt t="19972" x="1414463" y="2786063"/>
          <p14:tracePt t="19989" x="1422400" y="2801938"/>
          <p14:tracePt t="20005" x="1430338" y="2822575"/>
          <p14:tracePt t="20022" x="1436688" y="2844800"/>
          <p14:tracePt t="20039" x="1450975" y="2887663"/>
          <p14:tracePt t="20055" x="1450975" y="2917825"/>
          <p14:tracePt t="20072" x="1450975" y="2946400"/>
          <p14:tracePt t="20089" x="1465263" y="2968625"/>
          <p14:tracePt t="20105" x="1465263" y="3005138"/>
          <p14:tracePt t="20122" x="1473200" y="3019425"/>
          <p14:tracePt t="20139" x="1473200" y="3048000"/>
          <p14:tracePt t="20156" x="1473200" y="3062288"/>
          <p14:tracePt t="20173" x="1473200" y="3076575"/>
          <p14:tracePt t="20189" x="1458913" y="3098800"/>
          <p14:tracePt t="20206" x="1444625" y="3127375"/>
          <p14:tracePt t="20222" x="1430338" y="3149600"/>
          <p14:tracePt t="20239" x="1393825" y="3178175"/>
          <p14:tracePt t="20256" x="1371600" y="3200400"/>
          <p14:tracePt t="20272" x="1349375" y="3214688"/>
          <p14:tracePt t="20289" x="1306513" y="3228975"/>
          <p14:tracePt t="20306" x="1292225" y="3228975"/>
          <p14:tracePt t="20322" x="1270000" y="3236913"/>
          <p14:tracePt t="20340" x="1255713" y="3236913"/>
          <p14:tracePt t="20356" x="1233488" y="3236913"/>
          <p14:tracePt t="20373" x="1211263" y="3236913"/>
          <p14:tracePt t="20390" x="1190625" y="3228975"/>
          <p14:tracePt t="20406" x="1160463" y="3222625"/>
          <p14:tracePt t="20423" x="1139825" y="3208338"/>
          <p14:tracePt t="20439" x="1125538" y="3208338"/>
          <p14:tracePt t="20456" x="1109663" y="3192463"/>
          <p14:tracePt t="20473" x="1089025" y="3171825"/>
          <p14:tracePt t="20490" x="1074738" y="3141663"/>
          <p14:tracePt t="20507" x="1052513" y="3121025"/>
          <p14:tracePt t="20523" x="1038225" y="3090863"/>
          <p14:tracePt t="20540" x="1030288" y="3062288"/>
          <p14:tracePt t="20557" x="1023938" y="3025775"/>
          <p14:tracePt t="20573" x="1023938" y="2982913"/>
          <p14:tracePt t="20590" x="1023938" y="2938463"/>
          <p14:tracePt t="20606" x="1023938" y="2895600"/>
          <p14:tracePt t="20623" x="1016000" y="2844800"/>
          <p14:tracePt t="20640" x="1016000" y="2822575"/>
          <p14:tracePt t="20656" x="1016000" y="2786063"/>
          <p14:tracePt t="20673" x="1016000" y="2765425"/>
          <p14:tracePt t="20690" x="1016000" y="2735263"/>
          <p14:tracePt t="20707" x="1016000" y="2720975"/>
          <p14:tracePt t="20723" x="1016000" y="2700338"/>
          <p14:tracePt t="20740" x="1016000" y="2684463"/>
          <p14:tracePt t="20757" x="1016000" y="2663825"/>
          <p14:tracePt t="20774" x="1016000" y="2649538"/>
          <p14:tracePt t="20790" x="1008063" y="2619375"/>
          <p14:tracePt t="20807" x="1001713" y="2598738"/>
          <p14:tracePt t="20823" x="1001713" y="2582863"/>
          <p14:tracePt t="20840" x="1001713" y="2576513"/>
          <p14:tracePt t="20857" x="1001713" y="2568575"/>
          <p14:tracePt t="20890" x="1001713" y="2562225"/>
          <p14:tracePt t="20907" x="1001713" y="2554288"/>
          <p14:tracePt t="20924" x="1008063" y="2540000"/>
          <p14:tracePt t="20941" x="1052513" y="2525713"/>
          <p14:tracePt t="20957" x="1095375" y="2511425"/>
          <p14:tracePt t="20974" x="1146175" y="2511425"/>
          <p14:tracePt t="20991" x="1196975" y="2511425"/>
          <p14:tracePt t="21007" x="1227138" y="2517775"/>
          <p14:tracePt t="21024" x="1255713" y="2525713"/>
          <p14:tracePt t="21041" x="1284288" y="2540000"/>
          <p14:tracePt t="21057" x="1306513" y="2547938"/>
          <p14:tracePt t="21074" x="1335088" y="2562225"/>
          <p14:tracePt t="21091" x="1349375" y="2576513"/>
          <p14:tracePt t="21108" x="1379538" y="2598738"/>
          <p14:tracePt t="21124" x="1400175" y="2619375"/>
          <p14:tracePt t="21141" x="1422400" y="2641600"/>
          <p14:tracePt t="21157" x="1436688" y="2670175"/>
          <p14:tracePt t="21159" x="1444625" y="2678113"/>
          <p14:tracePt t="21174" x="1450975" y="2684463"/>
          <p14:tracePt t="21191" x="1473200" y="2714625"/>
          <p14:tracePt t="21208" x="1481138" y="2743200"/>
          <p14:tracePt t="21224" x="1495425" y="2771775"/>
          <p14:tracePt t="21241" x="1495425" y="2786063"/>
          <p14:tracePt t="21258" x="1509713" y="2822575"/>
          <p14:tracePt t="21274" x="1516063" y="2844800"/>
          <p14:tracePt t="21291" x="1524000" y="2881313"/>
          <p14:tracePt t="21308" x="1524000" y="2909888"/>
          <p14:tracePt t="21324" x="1531938" y="2954338"/>
          <p14:tracePt t="21342" x="1538288" y="2989263"/>
          <p14:tracePt t="21358" x="1538288" y="3025775"/>
          <p14:tracePt t="21375" x="1538288" y="3062288"/>
          <p14:tracePt t="21391" x="1538288" y="3121025"/>
          <p14:tracePt t="21408" x="1531938" y="3141663"/>
          <p14:tracePt t="21425" x="1524000" y="3163888"/>
          <p14:tracePt t="21442" x="1516063" y="3178175"/>
          <p14:tracePt t="21458" x="1509713" y="3192463"/>
          <p14:tracePt t="21475" x="1501775" y="3200400"/>
          <p14:tracePt t="21492" x="1481138" y="3214688"/>
          <p14:tracePt t="21509" x="1450975" y="3228975"/>
          <p14:tracePt t="21525" x="1430338" y="3236913"/>
          <p14:tracePt t="21542" x="1400175" y="3243263"/>
          <p14:tracePt t="21558" x="1385888" y="3251200"/>
          <p14:tracePt t="21575" x="1363663" y="3259138"/>
          <p14:tracePt t="21808" x="1357313" y="3259138"/>
          <p14:tracePt t="21880" x="1357313" y="3251200"/>
          <p14:tracePt t="21895" x="1357313" y="3243263"/>
          <p14:tracePt t="21920" x="1357313" y="3236913"/>
          <p14:tracePt t="21927" x="1357313" y="3228975"/>
          <p14:tracePt t="21951" x="1357313" y="3222625"/>
          <p14:tracePt t="21984" x="1357313" y="3214688"/>
          <p14:tracePt t="22000" x="1363663" y="3214688"/>
          <p14:tracePt t="22015" x="1371600" y="3214688"/>
          <p14:tracePt t="22023" x="1379538" y="3214688"/>
          <p14:tracePt t="22031" x="1385888" y="3214688"/>
          <p14:tracePt t="22042" x="1400175" y="3222625"/>
          <p14:tracePt t="22059" x="1458913" y="3259138"/>
          <p14:tracePt t="22076" x="1552575" y="3316288"/>
          <p14:tracePt t="22093" x="1684338" y="3381375"/>
          <p14:tracePt t="22110" x="1879600" y="3462338"/>
          <p14:tracePt t="22126" x="2212975" y="3548063"/>
          <p14:tracePt t="22143" x="2765425" y="3643313"/>
          <p14:tracePt t="22159" x="3121025" y="3679825"/>
          <p14:tracePt t="22176" x="3476625" y="3671888"/>
          <p14:tracePt t="22193" x="3802063" y="3621088"/>
          <p14:tracePt t="22210" x="4056063" y="3541713"/>
          <p14:tracePt t="22226" x="4310063" y="3476625"/>
          <p14:tracePt t="22243" x="4665663" y="3432175"/>
          <p14:tracePt t="22260" x="4673600" y="3432175"/>
          <p14:tracePt t="22641" x="4803775" y="3395663"/>
          <p14:tracePt t="22647" x="4992688" y="3324225"/>
          <p14:tracePt t="22655" x="5167313" y="3273425"/>
          <p14:tracePt t="22663" x="5348288" y="3228975"/>
          <p14:tracePt t="22677" x="5514975" y="3192463"/>
          <p14:tracePt t="22694" x="5726113" y="3171825"/>
          <p14:tracePt t="22712" x="6146800" y="3163888"/>
          <p14:tracePt t="22727" x="6327775" y="3163888"/>
          <p14:tracePt t="22744" x="6437313" y="3163888"/>
          <p14:tracePt t="22761" x="6459538" y="3163888"/>
          <p14:tracePt t="22777" x="6473825" y="3163888"/>
          <p14:tracePt t="22856" x="6480175" y="3163888"/>
          <p14:tracePt t="22872" x="6488113" y="3163888"/>
          <p14:tracePt t="22895" x="6502400" y="3157538"/>
          <p14:tracePt t="22912" x="6510338" y="3149600"/>
          <p14:tracePt t="22919" x="6510338" y="3141663"/>
          <p14:tracePt t="22928" x="6516688" y="3141663"/>
          <p14:tracePt t="22944" x="6545263" y="3121025"/>
          <p14:tracePt t="22961" x="6589713" y="3090863"/>
          <p14:tracePt t="22978" x="6640513" y="3070225"/>
          <p14:tracePt t="22994" x="6683375" y="3040063"/>
          <p14:tracePt t="23012" x="6713538" y="3033713"/>
          <p14:tracePt t="23028" x="6734175" y="3019425"/>
          <p14:tracePt t="23044" x="6742113" y="3019425"/>
          <p14:tracePt t="23062" x="6742113" y="3011488"/>
          <p14:tracePt t="23078" x="6756400" y="3011488"/>
          <p14:tracePt t="23095" x="6764338" y="3005138"/>
          <p14:tracePt t="23111" x="6815138" y="2989263"/>
          <p14:tracePt t="23128" x="6894513" y="2968625"/>
          <p14:tracePt t="23145" x="6945313" y="2968625"/>
          <p14:tracePt t="23161" x="6981825" y="2968625"/>
          <p14:tracePt t="23178" x="6996113" y="2960688"/>
          <p14:tracePt t="23195" x="7010400" y="2960688"/>
          <p14:tracePt t="23212" x="7046913" y="2960688"/>
          <p14:tracePt t="23229" x="7104063" y="2960688"/>
          <p14:tracePt t="23245" x="7154863" y="2960688"/>
          <p14:tracePt t="23262" x="7191375" y="2960688"/>
          <p14:tracePt t="23278" x="7205663" y="2968625"/>
          <p14:tracePt t="23295" x="7221538" y="2968625"/>
          <p14:tracePt t="23312" x="7227888" y="2968625"/>
          <p14:tracePt t="23360" x="7235825" y="2968625"/>
          <p14:tracePt t="23367" x="7235825" y="2974975"/>
          <p14:tracePt t="23378" x="7250113" y="2974975"/>
          <p14:tracePt t="23399" x="7256463" y="2974975"/>
          <p14:tracePt t="23472" x="7264400" y="2974975"/>
          <p14:tracePt t="23552" x="7272338" y="2974975"/>
          <p14:tracePt t="23568" x="7272338" y="2982913"/>
          <p14:tracePt t="23583" x="7278688" y="2989263"/>
          <p14:tracePt t="23599" x="7286625" y="2989263"/>
          <p14:tracePt t="23607" x="7286625" y="2997200"/>
          <p14:tracePt t="23631" x="7286625" y="3005138"/>
          <p14:tracePt t="23639" x="7292975" y="3005138"/>
          <p14:tracePt t="23647" x="7292975" y="3011488"/>
          <p14:tracePt t="23662" x="7292975" y="3019425"/>
          <p14:tracePt t="23679" x="7300913" y="3025775"/>
          <p14:tracePt t="23696" x="7307263" y="3033713"/>
          <p14:tracePt t="23729" x="7307263" y="3048000"/>
          <p14:tracePt t="23746" x="7307263" y="3055938"/>
          <p14:tracePt t="23779" x="7307263" y="3062288"/>
          <p14:tracePt t="23796" x="7300913" y="3062288"/>
          <p14:tracePt t="23813" x="7292975" y="3062288"/>
          <p14:tracePt t="23829" x="7278688" y="3062288"/>
          <p14:tracePt t="23846" x="7256463" y="3062288"/>
          <p14:tracePt t="23863" x="7191375" y="3055938"/>
          <p14:tracePt t="23879" x="7140575" y="3055938"/>
          <p14:tracePt t="23896" x="7097713" y="3055938"/>
          <p14:tracePt t="23913" x="7061200" y="3055938"/>
          <p14:tracePt t="23930" x="7024688" y="3055938"/>
          <p14:tracePt t="23947" x="6996113" y="3055938"/>
          <p14:tracePt t="23963" x="6981825" y="3055938"/>
          <p14:tracePt t="23980" x="6973888" y="3055938"/>
          <p14:tracePt t="23997" x="6951663" y="3055938"/>
          <p14:tracePt t="24013" x="6916738" y="3055938"/>
          <p14:tracePt t="24030" x="6886575" y="3055938"/>
          <p14:tracePt t="24047" x="6858000" y="3055938"/>
          <p14:tracePt t="24063" x="6835775" y="3055938"/>
          <p14:tracePt t="24096" x="6821488" y="3055938"/>
          <p14:tracePt t="24114" x="6815138" y="3048000"/>
          <p14:tracePt t="24130" x="6807200" y="3048000"/>
          <p14:tracePt t="24147" x="6792913" y="3033713"/>
          <p14:tracePt t="24163" x="6778625" y="3033713"/>
          <p14:tracePt t="24180" x="6778625" y="3019425"/>
          <p14:tracePt t="24197" x="6764338" y="3011488"/>
          <p14:tracePt t="24214" x="6756400" y="3005138"/>
          <p14:tracePt t="24230" x="6748463" y="2997200"/>
          <p14:tracePt t="24248" x="6742113" y="2982913"/>
          <p14:tracePt t="24264" x="6742113" y="2974975"/>
          <p14:tracePt t="24297" x="6742113" y="2968625"/>
          <p14:tracePt t="24314" x="6734175" y="2954338"/>
          <p14:tracePt t="24331" x="6734175" y="2946400"/>
          <p14:tracePt t="24347" x="6727825" y="2938463"/>
          <p14:tracePt t="24364" x="6727825" y="2932113"/>
          <p14:tracePt t="24380" x="6719888" y="2924175"/>
          <p14:tracePt t="24397" x="6719888" y="2917825"/>
          <p14:tracePt t="24414" x="6719888" y="2903538"/>
          <p14:tracePt t="24431" x="6719888" y="2887663"/>
          <p14:tracePt t="24447" x="6719888" y="2873375"/>
          <p14:tracePt t="24464" x="6719888" y="2867025"/>
          <p14:tracePt t="24480" x="6719888" y="2859088"/>
          <p14:tracePt t="24497" x="6719888" y="2852738"/>
          <p14:tracePt t="24514" x="6719888" y="2844800"/>
          <p14:tracePt t="24531" x="6719888" y="2836863"/>
          <p14:tracePt t="24548" x="6719888" y="2822575"/>
          <p14:tracePt t="24564" x="6719888" y="2816225"/>
          <p14:tracePt t="24581" x="6719888" y="2808288"/>
          <p14:tracePt t="24615" x="6719888" y="2794000"/>
          <p14:tracePt t="24631" x="6719888" y="2786063"/>
          <p14:tracePt t="24648" x="6727825" y="2779713"/>
          <p14:tracePt t="24664" x="6734175" y="2765425"/>
          <p14:tracePt t="24681" x="6748463" y="2751138"/>
          <p14:tracePt t="24698" x="6756400" y="2751138"/>
          <p14:tracePt t="24715" x="6756400" y="2743200"/>
          <p14:tracePt t="24731" x="6764338" y="2743200"/>
          <p14:tracePt t="24748" x="6778625" y="2735263"/>
          <p14:tracePt t="24764" x="6792913" y="2728913"/>
          <p14:tracePt t="24781" x="6815138" y="2714625"/>
          <p14:tracePt t="24798" x="6829425" y="2706688"/>
          <p14:tracePt t="24815" x="6843713" y="2706688"/>
          <p14:tracePt t="24831" x="6865938" y="2700338"/>
          <p14:tracePt t="24848" x="6880225" y="2700338"/>
          <p14:tracePt t="24865" x="6900863" y="2700338"/>
          <p14:tracePt t="24882" x="6908800" y="2700338"/>
          <p14:tracePt t="24898" x="6923088" y="2700338"/>
          <p14:tracePt t="24915" x="6945313" y="2700338"/>
          <p14:tracePt t="24932" x="6959600" y="2700338"/>
          <p14:tracePt t="24949" x="6967538" y="2700338"/>
          <p14:tracePt t="24965" x="6981825" y="2700338"/>
          <p14:tracePt t="24982" x="6996113" y="2700338"/>
          <p14:tracePt t="24998" x="7010400" y="2700338"/>
          <p14:tracePt t="25015" x="7024688" y="2700338"/>
          <p14:tracePt t="25032" x="7032625" y="2700338"/>
          <p14:tracePt t="25048" x="7046913" y="2700338"/>
          <p14:tracePt t="25065" x="7053263" y="2700338"/>
          <p14:tracePt t="25082" x="7061200" y="2700338"/>
          <p14:tracePt t="25099" x="7075488" y="2700338"/>
          <p14:tracePt t="25116" x="7097713" y="2700338"/>
          <p14:tracePt t="25132" x="7104063" y="2700338"/>
          <p14:tracePt t="25149" x="7119938" y="2700338"/>
          <p14:tracePt t="25165" x="7140575" y="2700338"/>
          <p14:tracePt t="25182" x="7154863" y="2706688"/>
          <p14:tracePt t="25199" x="7170738" y="2706688"/>
          <p14:tracePt t="25215" x="7191375" y="2714625"/>
          <p14:tracePt t="25232" x="7213600" y="2714625"/>
          <p14:tracePt t="25249" x="7235825" y="2714625"/>
          <p14:tracePt t="25265" x="7264400" y="2714625"/>
          <p14:tracePt t="25282" x="7286625" y="2714625"/>
          <p14:tracePt t="25299" x="7315200" y="2714625"/>
          <p14:tracePt t="25316" x="7351713" y="2714625"/>
          <p14:tracePt t="25333" x="7394575" y="2714625"/>
          <p14:tracePt t="25349" x="7431088" y="2714625"/>
          <p14:tracePt t="25366" x="7475538" y="2714625"/>
          <p14:tracePt t="25382" x="7518400" y="2714625"/>
          <p14:tracePt t="25399" x="7591425" y="2714625"/>
          <p14:tracePt t="25416" x="7634288" y="2714625"/>
          <p14:tracePt t="25432" x="7670800" y="2714625"/>
          <p14:tracePt t="25449" x="7707313" y="2714625"/>
          <p14:tracePt t="25466" x="7743825" y="2706688"/>
          <p14:tracePt t="25483" x="7772400" y="2706688"/>
          <p14:tracePt t="25499" x="7808913" y="2706688"/>
          <p14:tracePt t="25516" x="7837488" y="2706688"/>
          <p14:tracePt t="25533" x="7874000" y="2706688"/>
          <p14:tracePt t="25550" x="7902575" y="2700338"/>
          <p14:tracePt t="25566" x="7924800" y="2700338"/>
          <p14:tracePt t="25583" x="7961313" y="2700338"/>
          <p14:tracePt t="25599" x="7983538" y="2692400"/>
          <p14:tracePt t="25616" x="8004175" y="2692400"/>
          <p14:tracePt t="25633" x="8026400" y="2692400"/>
          <p14:tracePt t="25650" x="8062913" y="2684463"/>
          <p14:tracePt t="25666" x="8091488" y="2678113"/>
          <p14:tracePt t="25683" x="8128000" y="2678113"/>
          <p14:tracePt t="25700" x="8156575" y="2678113"/>
          <p14:tracePt t="25716" x="8193088" y="2678113"/>
          <p14:tracePt t="25733" x="8221663" y="2678113"/>
          <p14:tracePt t="25750" x="8251825" y="2678113"/>
          <p14:tracePt t="25766" x="8288338" y="2678113"/>
          <p14:tracePt t="25783" x="8353425" y="2678113"/>
          <p14:tracePt t="25800" x="8389938" y="2678113"/>
          <p14:tracePt t="25817" x="8432800" y="2678113"/>
          <p14:tracePt t="25833" x="8475663" y="2684463"/>
          <p14:tracePt t="25850" x="8512175" y="2700338"/>
          <p14:tracePt t="25867" x="8548688" y="2706688"/>
          <p14:tracePt t="25883" x="8570913" y="2714625"/>
          <p14:tracePt t="25900" x="8607425" y="2735263"/>
          <p14:tracePt t="25917" x="8621713" y="2743200"/>
          <p14:tracePt t="25934" x="8636000" y="2751138"/>
          <p14:tracePt t="25951" x="8658225" y="2765425"/>
          <p14:tracePt t="25967" x="8664575" y="2771775"/>
          <p14:tracePt t="25984" x="8672513" y="2779713"/>
          <p14:tracePt t="26000" x="8686800" y="2794000"/>
          <p14:tracePt t="26017" x="8701088" y="2808288"/>
          <p14:tracePt t="26034" x="8701088" y="2822575"/>
          <p14:tracePt t="26051" x="8709025" y="2836863"/>
          <p14:tracePt t="26067" x="8715375" y="2852738"/>
          <p14:tracePt t="26084" x="8715375" y="2873375"/>
          <p14:tracePt t="26100" x="8715375" y="2887663"/>
          <p14:tracePt t="26117" x="8715375" y="2909888"/>
          <p14:tracePt t="26134" x="8709025" y="2932113"/>
          <p14:tracePt t="26152" x="8694738" y="2960688"/>
          <p14:tracePt t="26167" x="8664575" y="2997200"/>
          <p14:tracePt t="26184" x="8643938" y="3019425"/>
          <p14:tracePt t="26201" x="8621713" y="3040063"/>
          <p14:tracePt t="26217" x="8585200" y="3055938"/>
          <p14:tracePt t="26234" x="8562975" y="3062288"/>
          <p14:tracePt t="26251" x="8542338" y="3076575"/>
          <p14:tracePt t="26267" x="8512175" y="3076575"/>
          <p14:tracePt t="26284" x="8469313" y="3090863"/>
          <p14:tracePt t="26301" x="8424863" y="3098800"/>
          <p14:tracePt t="26318" x="8353425" y="3113088"/>
          <p14:tracePt t="26334" x="8302625" y="3121025"/>
          <p14:tracePt t="26351" x="8229600" y="3127375"/>
          <p14:tracePt t="26368" x="8193088" y="3135313"/>
          <p14:tracePt t="26384" x="8150225" y="3135313"/>
          <p14:tracePt t="26401" x="8105775" y="3135313"/>
          <p14:tracePt t="26418" x="8062913" y="3149600"/>
          <p14:tracePt t="26434" x="7997825" y="3157538"/>
          <p14:tracePt t="26451" x="7924800" y="3163888"/>
          <p14:tracePt t="26468" x="7845425" y="3163888"/>
          <p14:tracePt t="26484" x="7758113" y="3163888"/>
          <p14:tracePt t="26501" x="7670800" y="3163888"/>
          <p14:tracePt t="26518" x="7569200" y="3163888"/>
          <p14:tracePt t="26535" x="7489825" y="3163888"/>
          <p14:tracePt t="26551" x="7408863" y="3163888"/>
          <p14:tracePt t="26568" x="7300913" y="3157538"/>
          <p14:tracePt t="26585" x="7242175" y="3157538"/>
          <p14:tracePt t="26601" x="7170738" y="3157538"/>
          <p14:tracePt t="26618" x="7112000" y="3157538"/>
          <p14:tracePt t="26635" x="7038975" y="3149600"/>
          <p14:tracePt t="26652" x="6951663" y="3141663"/>
          <p14:tracePt t="26668" x="6872288" y="3135313"/>
          <p14:tracePt t="26685" x="6807200" y="3121025"/>
          <p14:tracePt t="26702" x="6734175" y="3106738"/>
          <p14:tracePt t="26718" x="6683375" y="3106738"/>
          <p14:tracePt t="26735" x="6626225" y="3084513"/>
          <p14:tracePt t="26752" x="6581775" y="3076575"/>
          <p14:tracePt t="26768" x="6545263" y="3062288"/>
          <p14:tracePt t="26785" x="6516688" y="3048000"/>
          <p14:tracePt t="26802" x="6480175" y="3040063"/>
          <p14:tracePt t="26819" x="6465888" y="3025775"/>
          <p14:tracePt t="26836" x="6437313" y="3019425"/>
          <p14:tracePt t="26852" x="6423025" y="3005138"/>
          <p14:tracePt t="26869" x="6400800" y="2997200"/>
          <p14:tracePt t="26885" x="6386513" y="2982913"/>
          <p14:tracePt t="26902" x="6364288" y="2968625"/>
          <p14:tracePt t="26919" x="6350000" y="2938463"/>
          <p14:tracePt t="26935" x="6342063" y="2917825"/>
          <p14:tracePt t="26952" x="6327775" y="2895600"/>
          <p14:tracePt t="26969" x="6327775" y="2881313"/>
          <p14:tracePt t="26985" x="6327775" y="2859088"/>
          <p14:tracePt t="27002" x="6327775" y="2830513"/>
          <p14:tracePt t="27019" x="6327775" y="2801938"/>
          <p14:tracePt t="27036" x="6327775" y="2779713"/>
          <p14:tracePt t="27053" x="6342063" y="2757488"/>
          <p14:tracePt t="27069" x="6364288" y="2735263"/>
          <p14:tracePt t="27086" x="6386513" y="2714625"/>
          <p14:tracePt t="27102" x="6429375" y="2684463"/>
          <p14:tracePt t="27119" x="6516688" y="2649538"/>
          <p14:tracePt t="27136" x="6589713" y="2619375"/>
          <p14:tracePt t="27153" x="6662738" y="2605088"/>
          <p14:tracePt t="27169" x="6742113" y="2590800"/>
          <p14:tracePt t="27186" x="6821488" y="2582863"/>
          <p14:tracePt t="27203" x="6900863" y="2576513"/>
          <p14:tracePt t="27219" x="7002463" y="2568575"/>
          <p14:tracePt t="27236" x="7089775" y="2562225"/>
          <p14:tracePt t="27253" x="7199313" y="2562225"/>
          <p14:tracePt t="27269" x="7307263" y="2562225"/>
          <p14:tracePt t="27286" x="7402513" y="2562225"/>
          <p14:tracePt t="27303" x="7532688" y="2568575"/>
          <p14:tracePt t="27319" x="7612063" y="2568575"/>
          <p14:tracePt t="27336" x="7707313" y="2568575"/>
          <p14:tracePt t="27353" x="7837488" y="2568575"/>
          <p14:tracePt t="27370" x="7932738" y="2568575"/>
          <p14:tracePt t="27386" x="8012113" y="2576513"/>
          <p14:tracePt t="27403" x="8077200" y="2582863"/>
          <p14:tracePt t="27420" x="8099425" y="2590800"/>
          <p14:tracePt t="27436" x="8113713" y="2590800"/>
          <p14:tracePt t="27453" x="8128000" y="2598738"/>
          <p14:tracePt t="27470" x="8142288" y="2605088"/>
          <p14:tracePt t="27487" x="8207375" y="2627313"/>
          <p14:tracePt t="27503" x="8272463" y="2649538"/>
          <p14:tracePt t="27520" x="8359775" y="2670175"/>
          <p14:tracePt t="27536" x="8447088" y="2706688"/>
          <p14:tracePt t="27554" x="8542338" y="2728913"/>
          <p14:tracePt t="27570" x="8621713" y="2757488"/>
          <p14:tracePt t="27587" x="8694738" y="2779713"/>
          <p14:tracePt t="27603" x="8729663" y="2794000"/>
          <p14:tracePt t="27620" x="8751888" y="2808288"/>
          <p14:tracePt t="27637" x="8759825" y="2808288"/>
          <p14:tracePt t="27654" x="8766175" y="2822575"/>
          <p14:tracePt t="27670" x="8774113" y="2830513"/>
          <p14:tracePt t="27687" x="8780463" y="2844800"/>
          <p14:tracePt t="27704" x="8788400" y="2859088"/>
          <p14:tracePt t="27720" x="8796338" y="2867025"/>
          <p14:tracePt t="27737" x="8796338" y="2873375"/>
          <p14:tracePt t="27754" x="8802688" y="2881313"/>
          <p14:tracePt t="27770" x="8802688" y="2887663"/>
          <p14:tracePt t="27787" x="8802688" y="2895600"/>
          <p14:tracePt t="27804" x="8810625" y="2903538"/>
          <p14:tracePt t="27820" x="8810625" y="2909888"/>
          <p14:tracePt t="27837" x="8810625" y="2924175"/>
          <p14:tracePt t="27854" x="8802688" y="2938463"/>
          <p14:tracePt t="27871" x="8774113" y="2954338"/>
          <p14:tracePt t="27887" x="8745538" y="2974975"/>
          <p14:tracePt t="27904" x="8709025" y="2997200"/>
          <p14:tracePt t="27921" x="8650288" y="3025775"/>
          <p14:tracePt t="27937" x="8570913" y="3070225"/>
          <p14:tracePt t="27954" x="8461375" y="3098800"/>
          <p14:tracePt t="27971" x="8331200" y="3135313"/>
          <p14:tracePt t="27987" x="8186738" y="3163888"/>
          <p14:tracePt t="28004" x="8054975" y="3178175"/>
          <p14:tracePt t="28021" x="7947025" y="3186113"/>
          <p14:tracePt t="28038" x="7866063" y="3192463"/>
          <p14:tracePt t="28055" x="7780338" y="3200400"/>
          <p14:tracePt t="28071" x="7713663" y="3200400"/>
          <p14:tracePt t="28088" x="7627938" y="3192463"/>
          <p14:tracePt t="28104" x="7546975" y="3186113"/>
          <p14:tracePt t="28121" x="7475538" y="3178175"/>
          <p14:tracePt t="28138" x="7424738" y="3171825"/>
          <p14:tracePt t="28154" x="7373938" y="3163888"/>
          <p14:tracePt t="28171" x="7329488" y="3163888"/>
          <p14:tracePt t="28188" x="7272338" y="3157538"/>
          <p14:tracePt t="28205" x="7227888" y="3149600"/>
          <p14:tracePt t="28221" x="7170738" y="3149600"/>
          <p14:tracePt t="28238" x="7126288" y="3149600"/>
          <p14:tracePt t="28255" x="7083425" y="3149600"/>
          <p14:tracePt t="28271" x="7038975" y="3149600"/>
          <p14:tracePt t="28288" x="6996113" y="3149600"/>
          <p14:tracePt t="28305" x="6959600" y="3149600"/>
          <p14:tracePt t="28321" x="6923088" y="3149600"/>
          <p14:tracePt t="28338" x="6886575" y="3149600"/>
          <p14:tracePt t="28355" x="6865938" y="3149600"/>
          <p14:tracePt t="28372" x="6835775" y="3149600"/>
          <p14:tracePt t="28388" x="6821488" y="3149600"/>
          <p14:tracePt t="28405" x="6799263" y="3149600"/>
          <p14:tracePt t="28422" x="6784975" y="3149600"/>
          <p14:tracePt t="28439" x="6756400" y="3149600"/>
          <p14:tracePt t="28455" x="6748463" y="3149600"/>
          <p14:tracePt t="28472" x="6713538" y="3149600"/>
          <p14:tracePt t="28488" x="6697663" y="3149600"/>
          <p14:tracePt t="28505" x="6669088" y="3149600"/>
          <p14:tracePt t="28522" x="6646863" y="3149600"/>
          <p14:tracePt t="28539" x="6626225" y="3141663"/>
          <p14:tracePt t="28556" x="6611938" y="3141663"/>
          <p14:tracePt t="28572" x="6596063" y="3141663"/>
          <p14:tracePt t="28589" x="6581775" y="3135313"/>
          <p14:tracePt t="28605" x="6575425" y="3135313"/>
          <p14:tracePt t="28623" x="6561138" y="3135313"/>
          <p14:tracePt t="28639" x="6545263" y="3135313"/>
          <p14:tracePt t="28655" x="6538913" y="3135313"/>
          <p14:tracePt t="28656" x="6530975" y="3135313"/>
          <p14:tracePt t="28672" x="6502400" y="3135313"/>
          <p14:tracePt t="28689" x="6488113" y="3135313"/>
          <p14:tracePt t="28705" x="6451600" y="3135313"/>
          <p14:tracePt t="28722" x="6408738" y="3135313"/>
          <p14:tracePt t="28739" x="6372225" y="3135313"/>
          <p14:tracePt t="28756" x="6321425" y="3127375"/>
          <p14:tracePt t="28772" x="6284913" y="3121025"/>
          <p14:tracePt t="28789" x="6262688" y="3121025"/>
          <p14:tracePt t="28806" x="6256338" y="3113088"/>
          <p14:tracePt t="28822" x="6240463" y="3106738"/>
          <p14:tracePt t="28839" x="6226175" y="3098800"/>
          <p14:tracePt t="28856" x="6219825" y="3098800"/>
          <p14:tracePt t="28889" x="6211888" y="3090863"/>
          <p14:tracePt t="29008" x="6205538" y="3090863"/>
          <p14:tracePt t="29024" x="6189663" y="3090863"/>
          <p14:tracePt t="29031" x="6183313" y="3090863"/>
          <p14:tracePt t="29039" x="6169025" y="3090863"/>
          <p14:tracePt t="29056" x="6124575" y="3090863"/>
          <p14:tracePt t="29073" x="6037263" y="3090863"/>
          <p14:tracePt t="29090" x="5892800" y="3098800"/>
          <p14:tracePt t="29106" x="5703888" y="3106738"/>
          <p14:tracePt t="29123" x="5494338" y="3113088"/>
          <p14:tracePt t="29140" x="5305425" y="3106738"/>
          <p14:tracePt t="29157" x="5138738" y="3076575"/>
          <p14:tracePt t="29173" x="4978400" y="3048000"/>
          <p14:tracePt t="29190" x="4854575" y="3005138"/>
          <p14:tracePt t="29207" x="4687888" y="2903538"/>
          <p14:tracePt t="29223" x="4608513" y="2844800"/>
          <p14:tracePt t="29240" x="4557713" y="2808288"/>
          <p14:tracePt t="29257" x="4529138" y="2786063"/>
          <p14:tracePt t="29273" x="4513263" y="2771775"/>
          <p14:tracePt t="29290" x="4498975" y="2765425"/>
          <p14:tracePt t="29307" x="4492625" y="2757488"/>
          <p14:tracePt t="29323" x="4478338" y="2751138"/>
          <p14:tracePt t="29340" x="4470400" y="2751138"/>
          <p14:tracePt t="29357" x="4462463" y="2751138"/>
          <p14:tracePt t="29374" x="4456113" y="2743200"/>
          <p14:tracePt t="29390" x="4448175" y="2743200"/>
          <p14:tracePt t="29407" x="4448175" y="2735263"/>
          <p14:tracePt t="29553" x="4456113" y="2735263"/>
          <p14:tracePt t="29559" x="4456113" y="2743200"/>
          <p14:tracePt t="29567" x="4470400" y="2743200"/>
          <p14:tracePt t="29575" x="4484688" y="2743200"/>
          <p14:tracePt t="29591" x="4492625" y="2743200"/>
          <p14:tracePt t="29607" x="4506913" y="2751138"/>
          <p14:tracePt t="29624" x="4513263" y="2751138"/>
          <p14:tracePt t="29641" x="4521200" y="2751138"/>
          <p14:tracePt t="29704" x="4529138" y="2751138"/>
          <p14:tracePt t="29711" x="4529138" y="2757488"/>
          <p14:tracePt t="29719" x="4535488" y="2765425"/>
          <p14:tracePt t="29735" x="4543425" y="2765425"/>
          <p14:tracePt t="29743" x="4549775" y="2771775"/>
          <p14:tracePt t="29759" x="4557713" y="2786063"/>
          <p14:tracePt t="29775" x="4572000" y="2794000"/>
          <p14:tracePt t="29792" x="4572000" y="2801938"/>
          <p14:tracePt t="29808" x="4572000" y="2808288"/>
          <p14:tracePt t="29824" x="4572000" y="2816225"/>
          <p14:tracePt t="29841" x="4579938" y="2816225"/>
          <p14:tracePt t="29858" x="4579938" y="2822575"/>
          <p14:tracePt t="29879" x="4579938" y="2830513"/>
          <p14:tracePt t="29904" x="4579938" y="2836863"/>
          <p14:tracePt t="29935" x="4579938" y="2844800"/>
          <p14:tracePt t="29968" x="4572000" y="2844800"/>
          <p14:tracePt t="29975" x="4564063" y="2844800"/>
          <p14:tracePt t="29992" x="4557713" y="2844800"/>
          <p14:tracePt t="30007" x="4549775" y="2844800"/>
          <p14:tracePt t="30015" x="4535488" y="2844800"/>
          <p14:tracePt t="30025" x="4529138" y="2844800"/>
          <p14:tracePt t="30041" x="4506913" y="2844800"/>
          <p14:tracePt t="30058" x="4492625" y="2844800"/>
          <p14:tracePt t="30075" x="4456113" y="2830513"/>
          <p14:tracePt t="30091" x="4433888" y="2808288"/>
          <p14:tracePt t="30108" x="4405313" y="2779713"/>
          <p14:tracePt t="30125" x="4376738" y="2751138"/>
          <p14:tracePt t="30142" x="4346575" y="2728913"/>
          <p14:tracePt t="30158" x="4325938" y="2706688"/>
          <p14:tracePt t="30160" x="4310063" y="2700338"/>
          <p14:tracePt t="30175" x="4289425" y="2684463"/>
          <p14:tracePt t="30192" x="4259263" y="2663825"/>
          <p14:tracePt t="30208" x="4238625" y="2633663"/>
          <p14:tracePt t="30225" x="4224338" y="2605088"/>
          <p14:tracePt t="30242" x="4208463" y="2590800"/>
          <p14:tracePt t="30259" x="4194175" y="2582863"/>
          <p14:tracePt t="30275" x="4187825" y="2568575"/>
          <p14:tracePt t="30292" x="4187825" y="2562225"/>
          <p14:tracePt t="30309" x="4173538" y="2540000"/>
          <p14:tracePt t="30325" x="4173538" y="2525713"/>
          <p14:tracePt t="30342" x="4165600" y="2517775"/>
          <p14:tracePt t="30359" x="4165600" y="2497138"/>
          <p14:tracePt t="30375" x="4165600" y="2489200"/>
          <p14:tracePt t="30392" x="4165600" y="2466975"/>
          <p14:tracePt t="30409" x="4165600" y="2452688"/>
          <p14:tracePt t="30425" x="4165600" y="2430463"/>
          <p14:tracePt t="30442" x="4165600" y="2416175"/>
          <p14:tracePt t="30459" x="4165600" y="2409825"/>
          <p14:tracePt t="30476" x="4165600" y="2395538"/>
          <p14:tracePt t="30492" x="4165600" y="2387600"/>
          <p14:tracePt t="30509" x="4165600" y="2373313"/>
          <p14:tracePt t="30526" x="4165600" y="2365375"/>
          <p14:tracePt t="30543" x="4165600" y="2351088"/>
          <p14:tracePt t="30559" x="4173538" y="2344738"/>
          <p14:tracePt t="30576" x="4173538" y="2336800"/>
          <p14:tracePt t="30592" x="4173538" y="2322513"/>
          <p14:tracePt t="30609" x="4179888" y="2308225"/>
          <p14:tracePt t="30626" x="4179888" y="2293938"/>
          <p14:tracePt t="30643" x="4179888" y="2286000"/>
          <p14:tracePt t="30659" x="4179888" y="2278063"/>
          <p14:tracePt t="30676" x="4187825" y="2271713"/>
          <p14:tracePt t="30693" x="4187825" y="2263775"/>
          <p14:tracePt t="30709" x="4187825" y="2257425"/>
          <p14:tracePt t="30726" x="4187825" y="2249488"/>
          <p14:tracePt t="30744" x="4187825" y="2235200"/>
          <p14:tracePt t="30776" x="4187825" y="2227263"/>
          <p14:tracePt t="30808" x="4187825" y="2220913"/>
          <p14:tracePt t="30815" x="4202113" y="2220913"/>
          <p14:tracePt t="30826" x="4202113" y="2212975"/>
          <p14:tracePt t="30843" x="4202113" y="2206625"/>
          <p14:tracePt t="30860" x="4208463" y="2198688"/>
          <p14:tracePt t="30893" x="4216400" y="2192338"/>
          <p14:tracePt t="30910" x="4224338" y="2176463"/>
          <p14:tracePt t="30926" x="4230688" y="2170113"/>
          <p14:tracePt t="30943" x="4238625" y="2162175"/>
          <p14:tracePt t="30960" x="4252913" y="2155825"/>
          <p14:tracePt t="30977" x="4252913" y="2147888"/>
          <p14:tracePt t="30993" x="4259263" y="2147888"/>
          <p14:tracePt t="31010" x="4267200" y="2141538"/>
          <p14:tracePt t="31027" x="4281488" y="2141538"/>
          <p14:tracePt t="31043" x="4289425" y="2133600"/>
          <p14:tracePt t="31060" x="4295775" y="2133600"/>
          <p14:tracePt t="31077" x="4310063" y="2125663"/>
          <p14:tracePt t="31094" x="4318000" y="2119313"/>
          <p14:tracePt t="31112" x="4340225" y="2111375"/>
          <p14:tracePt t="31127" x="4354513" y="2105025"/>
          <p14:tracePt t="31144" x="4368800" y="2105025"/>
          <p14:tracePt t="31160" x="4376738" y="2105025"/>
          <p14:tracePt t="31177" x="4383088" y="2105025"/>
          <p14:tracePt t="31194" x="4397375" y="2105025"/>
          <p14:tracePt t="31210" x="4411663" y="2105025"/>
          <p14:tracePt t="31227" x="4427538" y="2105025"/>
          <p14:tracePt t="31244" x="4441825" y="2105025"/>
          <p14:tracePt t="31261" x="4462463" y="2105025"/>
          <p14:tracePt t="31277" x="4470400" y="2105025"/>
          <p14:tracePt t="31294" x="4484688" y="2105025"/>
          <p14:tracePt t="31311" x="4492625" y="2105025"/>
          <p14:tracePt t="31327" x="4506913" y="2105025"/>
          <p14:tracePt t="31344" x="4513263" y="2105025"/>
          <p14:tracePt t="31361" x="4521200" y="2105025"/>
          <p14:tracePt t="31377" x="4535488" y="2105025"/>
          <p14:tracePt t="31394" x="4543425" y="2105025"/>
          <p14:tracePt t="31411" x="4543425" y="2111375"/>
          <p14:tracePt t="31427" x="4557713" y="2119313"/>
          <p14:tracePt t="31444" x="4564063" y="2125663"/>
          <p14:tracePt t="31461" x="4572000" y="2141538"/>
          <p14:tracePt t="31478" x="4579938" y="2147888"/>
          <p14:tracePt t="31512" x="4586288" y="2170113"/>
          <p14:tracePt t="31528" x="4594225" y="2170113"/>
          <p14:tracePt t="31544" x="4594225" y="2184400"/>
          <p14:tracePt t="31561" x="4600575" y="2192338"/>
          <p14:tracePt t="31578" x="4600575" y="2206625"/>
          <p14:tracePt t="31594" x="4608513" y="2212975"/>
          <p14:tracePt t="31611" x="4622800" y="2220913"/>
          <p14:tracePt t="31628" x="4622800" y="2227263"/>
          <p14:tracePt t="31645" x="4630738" y="2235200"/>
          <p14:tracePt t="31661" x="4637088" y="2243138"/>
          <p14:tracePt t="31679" x="4645025" y="2249488"/>
          <p14:tracePt t="31695" x="4651375" y="2257425"/>
          <p14:tracePt t="31711" x="4659313" y="2263775"/>
          <p14:tracePt t="31728" x="4665663" y="2278063"/>
          <p14:tracePt t="31745" x="4673600" y="2286000"/>
          <p14:tracePt t="31762" x="4681538" y="2286000"/>
          <p14:tracePt t="31778" x="4681538" y="2293938"/>
          <p14:tracePt t="31795" x="4681538" y="2300288"/>
          <p14:tracePt t="31812" x="4687888" y="2308225"/>
          <p14:tracePt t="31845" x="4695825" y="2314575"/>
          <p14:tracePt t="31862" x="4695825" y="2322513"/>
          <p14:tracePt t="31878" x="4710113" y="2336800"/>
          <p14:tracePt t="31895" x="4716463" y="2344738"/>
          <p14:tracePt t="31912" x="4724400" y="2351088"/>
          <p14:tracePt t="31928" x="4738688" y="2365375"/>
          <p14:tracePt t="31945" x="4746625" y="2373313"/>
          <p14:tracePt t="31962" x="4760913" y="2379663"/>
          <p14:tracePt t="31978" x="4775200" y="2387600"/>
          <p14:tracePt t="31995" x="4797425" y="2387600"/>
          <p14:tracePt t="32012" x="4811713" y="2387600"/>
          <p14:tracePt t="32029" x="4826000" y="2395538"/>
          <p14:tracePt t="32045" x="4840288" y="2395538"/>
          <p14:tracePt t="32062" x="4854575" y="2395538"/>
          <p14:tracePt t="32079" x="4868863" y="2395538"/>
          <p14:tracePt t="32096" x="4868863" y="2401888"/>
          <p14:tracePt t="32152" x="4876800" y="2401888"/>
          <p14:tracePt t="32168" x="4876800" y="2409825"/>
          <p14:tracePt t="32183" x="4876800" y="2416175"/>
          <p14:tracePt t="32191" x="4876800" y="2424113"/>
          <p14:tracePt t="32207" x="4876800" y="2430463"/>
          <p14:tracePt t="32215" x="4876800" y="2438400"/>
          <p14:tracePt t="32231" x="4876800" y="2452688"/>
          <p14:tracePt t="32246" x="4876800" y="2460625"/>
          <p14:tracePt t="32262" x="4876800" y="2481263"/>
          <p14:tracePt t="32279" x="4862513" y="2503488"/>
          <p14:tracePt t="32296" x="4854575" y="2517775"/>
          <p14:tracePt t="32312" x="4848225" y="2525713"/>
          <p14:tracePt t="32329" x="4833938" y="2532063"/>
          <p14:tracePt t="32346" x="4826000" y="2540000"/>
          <p14:tracePt t="32363" x="4826000" y="2547938"/>
          <p14:tracePt t="32380" x="4818063" y="2547938"/>
          <p14:tracePt t="32397" x="4803775" y="2554288"/>
          <p14:tracePt t="32413" x="4797425" y="2562225"/>
          <p14:tracePt t="32429" x="4783138" y="2568575"/>
          <p14:tracePt t="32447" x="4767263" y="2576513"/>
          <p14:tracePt t="32463" x="4760913" y="2582863"/>
          <p14:tracePt t="32479" x="4752975" y="2590800"/>
          <p14:tracePt t="32496" x="4738688" y="2590800"/>
          <p14:tracePt t="32513" x="4732338" y="2598738"/>
          <p14:tracePt t="32530" x="4716463" y="2605088"/>
          <p14:tracePt t="32546" x="4710113" y="2613025"/>
          <p14:tracePt t="32563" x="4710113" y="2619375"/>
          <p14:tracePt t="32580" x="4702175" y="2619375"/>
          <p14:tracePt t="32597" x="4702175" y="2627313"/>
          <p14:tracePt t="32613" x="4695825" y="2627313"/>
          <p14:tracePt t="32630" x="4695825" y="2633663"/>
          <p14:tracePt t="32647" x="4687888" y="2649538"/>
          <p14:tracePt t="32663" x="4687888" y="2663825"/>
          <p14:tracePt t="32680" x="4687888" y="2670175"/>
          <p14:tracePt t="32696" x="4687888" y="2678113"/>
          <p14:tracePt t="32713" x="4687888" y="2692400"/>
          <p14:tracePt t="32730" x="4687888" y="2700338"/>
          <p14:tracePt t="32747" x="4687888" y="2706688"/>
          <p14:tracePt t="32763" x="4687888" y="2720975"/>
          <p14:tracePt t="32780" x="4687888" y="2735263"/>
          <p14:tracePt t="32797" x="4687888" y="2757488"/>
          <p14:tracePt t="32814" x="4687888" y="2765425"/>
          <p14:tracePt t="32830" x="4681538" y="2779713"/>
          <p14:tracePt t="32848" x="4681538" y="2794000"/>
          <p14:tracePt t="32864" x="4673600" y="2822575"/>
          <p14:tracePt t="32880" x="4665663" y="2844800"/>
          <p14:tracePt t="32897" x="4659313" y="2859088"/>
          <p14:tracePt t="32914" x="4645025" y="2867025"/>
          <p14:tracePt t="32930" x="4637088" y="2881313"/>
          <p14:tracePt t="32947" x="4622800" y="2881313"/>
          <p14:tracePt t="32964" x="4594225" y="2895600"/>
          <p14:tracePt t="32980" x="4579938" y="2895600"/>
          <p14:tracePt t="32998" x="4564063" y="2903538"/>
          <p14:tracePt t="33014" x="4543425" y="2903538"/>
          <p14:tracePt t="33031" x="4529138" y="2903538"/>
          <p14:tracePt t="33047" x="4506913" y="2903538"/>
          <p14:tracePt t="33064" x="4492625" y="2903538"/>
          <p14:tracePt t="33081" x="4470400" y="2895600"/>
          <p14:tracePt t="33097" x="4448175" y="2887663"/>
          <p14:tracePt t="33114" x="4441825" y="2881313"/>
          <p14:tracePt t="33131" x="4427538" y="2873375"/>
          <p14:tracePt t="33147" x="4411663" y="2873375"/>
          <p14:tracePt t="33164" x="4405313" y="2867025"/>
          <p14:tracePt t="33182" x="4391025" y="2867025"/>
          <p14:tracePt t="33198" x="4376738" y="2852738"/>
          <p14:tracePt t="33214" x="4368800" y="2852738"/>
          <p14:tracePt t="33231" x="4346575" y="2836863"/>
          <p14:tracePt t="33248" x="4340225" y="2830513"/>
          <p14:tracePt t="33264" x="4325938" y="2816225"/>
          <p14:tracePt t="33281" x="4318000" y="2808288"/>
          <p14:tracePt t="33298" x="4310063" y="2801938"/>
          <p14:tracePt t="33314" x="4303713" y="2786063"/>
          <p14:tracePt t="33331" x="4303713" y="2779713"/>
          <p14:tracePt t="33348" x="4295775" y="2765425"/>
          <p14:tracePt t="33365" x="4289425" y="2751138"/>
          <p14:tracePt t="33382" x="4281488" y="2735263"/>
          <p14:tracePt t="33399" x="4281488" y="2720975"/>
          <p14:tracePt t="33415" x="4281488" y="2700338"/>
          <p14:tracePt t="33431" x="4281488" y="2670175"/>
          <p14:tracePt t="33448" x="4281488" y="2655888"/>
          <p14:tracePt t="33465" x="4281488" y="2641600"/>
          <p14:tracePt t="33481" x="4281488" y="2627313"/>
          <p14:tracePt t="33498" x="4281488" y="2605088"/>
          <p14:tracePt t="33515" x="4289425" y="2590800"/>
          <p14:tracePt t="33532" x="4289425" y="2576513"/>
          <p14:tracePt t="33548" x="4295775" y="2547938"/>
          <p14:tracePt t="33565" x="4303713" y="2532063"/>
          <p14:tracePt t="33582" x="4310063" y="2517775"/>
          <p14:tracePt t="33598" x="4310063" y="2503488"/>
          <p14:tracePt t="33615" x="4318000" y="2489200"/>
          <p14:tracePt t="33632" x="4318000" y="2474913"/>
          <p14:tracePt t="33665" x="4318000" y="2466975"/>
          <p14:tracePt t="33687" x="4318000" y="2460625"/>
          <p14:tracePt t="33703" x="4318000" y="2452688"/>
          <p14:tracePt t="33715" x="4318000" y="2446338"/>
          <p14:tracePt t="33732" x="4318000" y="2424113"/>
          <p14:tracePt t="33749" x="4310063" y="2401888"/>
          <p14:tracePt t="33765" x="4310063" y="2395538"/>
          <p14:tracePt t="33782" x="4303713" y="2379663"/>
          <p14:tracePt t="33799" x="4303713" y="2365375"/>
          <p14:tracePt t="33815" x="4295775" y="2359025"/>
          <p14:tracePt t="33832" x="4295775" y="2344738"/>
          <p14:tracePt t="33849" x="4289425" y="2328863"/>
          <p14:tracePt t="33866" x="4281488" y="2322513"/>
          <p14:tracePt t="33882" x="4275138" y="2300288"/>
          <p14:tracePt t="33899" x="4267200" y="2271713"/>
          <p14:tracePt t="33916" x="4259263" y="2249488"/>
          <p14:tracePt t="33932" x="4252913" y="2227263"/>
          <p14:tracePt t="33949" x="4252913" y="2212975"/>
          <p14:tracePt t="33966" x="4252913" y="2198688"/>
          <p14:tracePt t="33982" x="4252913" y="2192338"/>
          <p14:tracePt t="33999" x="4252913" y="2170113"/>
          <p14:tracePt t="34016" x="4252913" y="2162175"/>
          <p14:tracePt t="34032" x="4252913" y="2147888"/>
          <p14:tracePt t="34049" x="4252913" y="2141538"/>
          <p14:tracePt t="34066" x="4252913" y="2133600"/>
          <p14:tracePt t="34083" x="4267200" y="2119313"/>
          <p14:tracePt t="34099" x="4275138" y="2111375"/>
          <p14:tracePt t="34116" x="4289425" y="2111375"/>
          <p14:tracePt t="34133" x="4295775" y="2097088"/>
          <p14:tracePt t="34149" x="4318000" y="2090738"/>
          <p14:tracePt t="34166" x="4332288" y="2082800"/>
          <p14:tracePt t="34183" x="4360863" y="2074863"/>
          <p14:tracePt t="34199" x="4376738" y="2074863"/>
          <p14:tracePt t="34216" x="4405313" y="2068513"/>
          <p14:tracePt t="34233" x="4419600" y="2068513"/>
          <p14:tracePt t="34250" x="4448175" y="2068513"/>
          <p14:tracePt t="34266" x="4470400" y="2068513"/>
          <p14:tracePt t="34283" x="4492625" y="2068513"/>
          <p14:tracePt t="34300" x="4506913" y="2068513"/>
          <p14:tracePt t="34317" x="4535488" y="2082800"/>
          <p14:tracePt t="34333" x="4557713" y="2082800"/>
          <p14:tracePt t="34350" x="4586288" y="2097088"/>
          <p14:tracePt t="34367" x="4614863" y="2105025"/>
          <p14:tracePt t="34383" x="4637088" y="2111375"/>
          <p14:tracePt t="34400" x="4651375" y="2119313"/>
          <p14:tracePt t="34416" x="4665663" y="2125663"/>
          <p14:tracePt t="34433" x="4681538" y="2133600"/>
          <p14:tracePt t="34450" x="4695825" y="2141538"/>
          <p14:tracePt t="34467" x="4710113" y="2155825"/>
          <p14:tracePt t="34483" x="4724400" y="2170113"/>
          <p14:tracePt t="34500" x="4738688" y="2176463"/>
          <p14:tracePt t="34517" x="4746625" y="2184400"/>
          <p14:tracePt t="34534" x="4752975" y="2198688"/>
          <p14:tracePt t="34550" x="4767263" y="2206625"/>
          <p14:tracePt t="34567" x="4775200" y="2235200"/>
          <p14:tracePt t="34584" x="4775200" y="2243138"/>
          <p14:tracePt t="34600" x="4783138" y="2249488"/>
          <p14:tracePt t="34617" x="4789488" y="2263775"/>
          <p14:tracePt t="34634" x="4797425" y="2271713"/>
          <p14:tracePt t="34650" x="4803775" y="2286000"/>
          <p14:tracePt t="34667" x="4811713" y="2300288"/>
          <p14:tracePt t="34684" x="4818063" y="2314575"/>
          <p14:tracePt t="34701" x="4818063" y="2336800"/>
          <p14:tracePt t="34718" x="4826000" y="2351088"/>
          <p14:tracePt t="34734" x="4833938" y="2365375"/>
          <p14:tracePt t="34752" x="4833938" y="2387600"/>
          <p14:tracePt t="34768" x="4840288" y="2395538"/>
          <p14:tracePt t="34784" x="4848225" y="2401888"/>
          <p14:tracePt t="34801" x="4848225" y="2424113"/>
          <p14:tracePt t="34817" x="4848225" y="2446338"/>
          <p14:tracePt t="34834" x="4848225" y="2452688"/>
          <p14:tracePt t="34851" x="4848225" y="2466975"/>
          <p14:tracePt t="34867" x="4848225" y="2497138"/>
          <p14:tracePt t="34884" x="4848225" y="2511425"/>
          <p14:tracePt t="34901" x="4833938" y="2540000"/>
          <p14:tracePt t="34918" x="4818063" y="2562225"/>
          <p14:tracePt t="34934" x="4803775" y="2576513"/>
          <p14:tracePt t="34952" x="4767263" y="2613025"/>
          <p14:tracePt t="34968" x="4738688" y="2633663"/>
          <p14:tracePt t="34984" x="4724400" y="2655888"/>
          <p14:tracePt t="35002" x="4702175" y="2670175"/>
          <p14:tracePt t="35018" x="4665663" y="2678113"/>
          <p14:tracePt t="35034" x="4651375" y="2692400"/>
          <p14:tracePt t="35051" x="4622800" y="2706688"/>
          <p14:tracePt t="35068" x="4600575" y="2714625"/>
          <p14:tracePt t="35085" x="4594225" y="2720975"/>
          <p14:tracePt t="35102" x="4579938" y="2728913"/>
          <p14:tracePt t="35118" x="4572000" y="2743200"/>
          <p14:tracePt t="35135" x="4557713" y="2751138"/>
          <p14:tracePt t="35151" x="4535488" y="2765425"/>
          <p14:tracePt t="35168" x="4529138" y="2779713"/>
          <p14:tracePt t="35185" x="4529138" y="2801938"/>
          <p14:tracePt t="35201" x="4521200" y="2822575"/>
          <p14:tracePt t="35218" x="4513263" y="2844800"/>
          <p14:tracePt t="35235" x="4513263" y="2867025"/>
          <p14:tracePt t="35252" x="4513263" y="2881313"/>
          <p14:tracePt t="35269" x="4506913" y="2909888"/>
          <p14:tracePt t="35285" x="4498975" y="2924175"/>
          <p14:tracePt t="35319" x="4492625" y="2932113"/>
          <p14:tracePt t="35352" x="4484688" y="2932113"/>
          <p14:tracePt t="35368" x="4470400" y="2932113"/>
          <p14:tracePt t="35385" x="4470400" y="2909888"/>
          <p14:tracePt t="35402" x="4470400" y="2844800"/>
          <p14:tracePt t="35419" x="4484688" y="2801938"/>
          <p14:tracePt t="35435" x="4543425" y="2735263"/>
          <p14:tracePt t="35452" x="4622800" y="2684463"/>
          <p14:tracePt t="35469" x="4746625" y="2655888"/>
          <p14:tracePt t="35485" x="4876800" y="2633663"/>
          <p14:tracePt t="35502" x="5000625" y="2633663"/>
          <p14:tracePt t="35519" x="5173663" y="2633663"/>
          <p14:tracePt t="35535" x="5240338" y="2633663"/>
          <p14:tracePt t="35552" x="5275263" y="2649538"/>
          <p14:tracePt t="35569" x="5334000" y="2670175"/>
          <p14:tracePt t="35586" x="5362575" y="2678113"/>
          <p14:tracePt t="35602" x="5376863" y="2684463"/>
          <p14:tracePt t="35619" x="5392738" y="2684463"/>
          <p14:tracePt t="35636" x="5449888" y="2649538"/>
          <p14:tracePt t="35652" x="5522913" y="2590800"/>
          <p14:tracePt t="35669" x="5588000" y="2525713"/>
          <p14:tracePt t="35686" x="5610225" y="2503488"/>
          <p14:tracePt t="35703" x="5610225" y="2481263"/>
          <p14:tracePt t="35719" x="5624513" y="2438400"/>
          <p14:tracePt t="35736" x="5638800" y="2351088"/>
          <p14:tracePt t="35752" x="5638800" y="2263775"/>
          <p14:tracePt t="35769" x="5638800" y="2192338"/>
          <p14:tracePt t="35786" x="5624513" y="2125663"/>
          <p14:tracePt t="35803" x="5610225" y="2082800"/>
          <p14:tracePt t="35819" x="5595938" y="2054225"/>
          <p14:tracePt t="35836" x="5573713" y="2039938"/>
          <p14:tracePt t="35853" x="5559425" y="2024063"/>
          <p14:tracePt t="35869" x="5529263" y="2003425"/>
          <p14:tracePt t="35886" x="5500688" y="1981200"/>
          <p14:tracePt t="35903" x="5457825" y="1958975"/>
          <p14:tracePt t="35919" x="5421313" y="1944688"/>
          <p14:tracePt t="35936" x="5384800" y="1930400"/>
          <p14:tracePt t="35953" x="5341938" y="1901825"/>
          <p14:tracePt t="35970" x="5283200" y="1851025"/>
          <p14:tracePt t="35987" x="5240338" y="1785938"/>
          <p14:tracePt t="36003" x="5189538" y="1735138"/>
          <p14:tracePt t="36020" x="5159375" y="1698625"/>
          <p14:tracePt t="36036" x="5116513" y="1668463"/>
          <p14:tracePt t="36053" x="5080000" y="1654175"/>
          <p14:tracePt t="36070" x="5037138" y="1633538"/>
          <p14:tracePt t="36086" x="4986338" y="1625600"/>
          <p14:tracePt t="36103" x="4905375" y="1625600"/>
          <p14:tracePt t="36120" x="4862513" y="1625600"/>
          <p14:tracePt t="36137" x="4803775" y="1639888"/>
          <p14:tracePt t="36153" x="4738688" y="1668463"/>
          <p14:tracePt t="36170" x="4673600" y="1690688"/>
          <p14:tracePt t="36187" x="4614863" y="1735138"/>
          <p14:tracePt t="36203" x="4557713" y="1770063"/>
          <p14:tracePt t="36220" x="4484688" y="1828800"/>
          <p14:tracePt t="36237" x="4448175" y="1879600"/>
          <p14:tracePt t="36254" x="4427538" y="1944688"/>
          <p14:tracePt t="36271" x="4397375" y="2046288"/>
          <p14:tracePt t="36287" x="4397375" y="2105025"/>
          <p14:tracePt t="36304" x="4405313" y="2162175"/>
          <p14:tracePt t="36320" x="4427538" y="2198688"/>
          <p14:tracePt t="36337" x="4462463" y="2235200"/>
          <p14:tracePt t="36354" x="4513263" y="2263775"/>
          <p14:tracePt t="36370" x="4579938" y="2286000"/>
          <p14:tracePt t="36387" x="4637088" y="2300288"/>
          <p14:tracePt t="36404" x="4702175" y="2308225"/>
          <p14:tracePt t="36421" x="4760913" y="2308225"/>
          <p14:tracePt t="36437" x="4811713" y="2308225"/>
          <p14:tracePt t="36454" x="4854575" y="2300288"/>
          <p14:tracePt t="36471" x="4884738" y="2293938"/>
          <p14:tracePt t="36487" x="4919663" y="2249488"/>
          <p14:tracePt t="36504" x="4941888" y="2212975"/>
          <p14:tracePt t="36521" x="4956175" y="2170113"/>
          <p14:tracePt t="36537" x="4964113" y="2125663"/>
          <p14:tracePt t="36554" x="4964113" y="2082800"/>
          <p14:tracePt t="36571" x="4964113" y="2046288"/>
          <p14:tracePt t="36587" x="4964113" y="2009775"/>
          <p14:tracePt t="36604" x="4964113" y="1981200"/>
          <p14:tracePt t="36621" x="4949825" y="1938338"/>
          <p14:tracePt t="36638" x="4919663" y="1908175"/>
          <p14:tracePt t="36654" x="4876800" y="1865313"/>
          <p14:tracePt t="36655" x="4854575" y="1851025"/>
          <p14:tracePt t="36671" x="4818063" y="1814513"/>
          <p14:tracePt t="36688" x="4767263" y="1778000"/>
          <p14:tracePt t="36704" x="4716463" y="1749425"/>
          <p14:tracePt t="36721" x="4665663" y="1741488"/>
          <p14:tracePt t="36738" x="4600575" y="1735138"/>
          <p14:tracePt t="36754" x="4543425" y="1735138"/>
          <p14:tracePt t="36771" x="4513263" y="1735138"/>
          <p14:tracePt t="36788" x="4478338" y="1741488"/>
          <p14:tracePt t="36805" x="4456113" y="1749425"/>
          <p14:tracePt t="36822" x="4448175" y="1763713"/>
          <p14:tracePt t="36839" x="4433888" y="1770063"/>
          <p14:tracePt t="36855" x="4433888" y="1778000"/>
          <p14:tracePt t="36871" x="4433888" y="1785938"/>
          <p14:tracePt t="36888" x="4427538" y="1792288"/>
          <p14:tracePt t="36905" x="4411663" y="1800225"/>
          <p14:tracePt t="36921" x="4405313" y="1806575"/>
          <p14:tracePt t="36938" x="4397375" y="1806575"/>
          <p14:tracePt t="36955" x="4391025" y="1820863"/>
          <p14:tracePt t="36972" x="4383088" y="1820863"/>
          <p14:tracePt t="37040" x="4383088" y="1828800"/>
          <p14:tracePt t="37047" x="4391025" y="1828800"/>
          <p14:tracePt t="37063" x="4397375" y="1828800"/>
          <p14:tracePt t="37072" x="4405313" y="1828800"/>
          <p14:tracePt t="37088" x="4433888" y="1828800"/>
          <p14:tracePt t="37105" x="4484688" y="1820863"/>
          <p14:tracePt t="37122" x="4572000" y="1806575"/>
          <p14:tracePt t="37139" x="5000625" y="1778000"/>
          <p14:tracePt t="37155" x="5718175" y="1719263"/>
          <p14:tracePt t="37172" x="6581775" y="1617663"/>
          <p14:tracePt t="37189" x="7518400" y="1495425"/>
          <p14:tracePt t="37206" x="8374063" y="1408113"/>
          <p14:tracePt t="37222" x="9020175" y="1357313"/>
          <p14:tracePt t="37239" x="9398000" y="1320800"/>
          <p14:tracePt t="37255" x="9456738" y="1312863"/>
          <p14:tracePt t="37328" x="9463088" y="1320800"/>
          <p14:tracePt t="37335" x="9463088" y="1335088"/>
          <p14:tracePt t="37352" x="9471025" y="1343025"/>
          <p14:tracePt t="37368" x="9471025" y="1349375"/>
          <p14:tracePt t="37391" x="9471025" y="1357313"/>
          <p14:tracePt t="37415" x="9471025" y="1363663"/>
          <p14:tracePt t="37464" x="9471025" y="1371600"/>
          <p14:tracePt t="37496" x="9463088" y="1379538"/>
          <p14:tracePt t="37528" x="9456738" y="1385888"/>
          <p14:tracePt t="37567" x="9448800" y="1385888"/>
          <p14:tracePt t="37575" x="9448800" y="1393825"/>
          <p14:tracePt t="37633" x="9448800" y="1400175"/>
          <p14:tracePt t="37681" x="9448800" y="1408113"/>
          <p14:tracePt t="37816" x="9440863" y="1408113"/>
          <p14:tracePt t="37832" x="9434513" y="1414463"/>
          <p14:tracePt t="37839" x="9426575" y="1422400"/>
          <p14:tracePt t="37847" x="9412288" y="1430338"/>
          <p14:tracePt t="37857" x="9405938" y="1430338"/>
          <p14:tracePt t="37873" x="9361488" y="1450975"/>
          <p14:tracePt t="37890" x="9288463" y="1481138"/>
          <p14:tracePt t="37907" x="9186863" y="1524000"/>
          <p14:tracePt t="37923" x="9056688" y="1589088"/>
          <p14:tracePt t="37940" x="8918575" y="1668463"/>
          <p14:tracePt t="37958" x="8802688" y="1770063"/>
          <p14:tracePt t="37974" x="8729663" y="1893888"/>
          <p14:tracePt t="37990" x="8686800" y="2068513"/>
          <p14:tracePt t="38007" x="8694738" y="2474913"/>
          <p14:tracePt t="38024" x="8759825" y="2765425"/>
          <p14:tracePt t="38040" x="8831263" y="2968625"/>
          <p14:tracePt t="38057" x="8882063" y="3090863"/>
          <p14:tracePt t="38074" x="8940800" y="3171825"/>
          <p14:tracePt t="38090" x="8977313" y="3200400"/>
          <p14:tracePt t="38107" x="9013825" y="3214688"/>
          <p14:tracePt t="38124" x="9056688" y="3214688"/>
          <p14:tracePt t="38140" x="9107488" y="3214688"/>
          <p14:tracePt t="38158" x="9158288" y="3186113"/>
          <p14:tracePt t="38159" x="9194800" y="3163888"/>
          <p14:tracePt t="38174" x="9223375" y="3135313"/>
          <p14:tracePt t="38191" x="9274175" y="3070225"/>
          <p14:tracePt t="38207" x="9296400" y="3033713"/>
          <p14:tracePt t="38224" x="9310688" y="2997200"/>
          <p14:tracePt t="38241" x="9318625" y="2968625"/>
          <p14:tracePt t="38257" x="9318625" y="2938463"/>
          <p14:tracePt t="38274" x="9324975" y="2917825"/>
          <p14:tracePt t="38291" x="9324975" y="2895600"/>
          <p14:tracePt t="38308" x="9324975" y="2881313"/>
          <p14:tracePt t="38324" x="9324975" y="2873375"/>
          <p14:tracePt t="38358" x="9324975" y="2859088"/>
          <p14:tracePt t="38391" x="9318625" y="2852738"/>
          <p14:tracePt t="38408" x="9310688" y="2852738"/>
          <p14:tracePt t="38432" x="9304338" y="2852738"/>
          <p14:tracePt t="38536" x="9296400" y="2852738"/>
          <p14:tracePt t="38624" x="9288463" y="2852738"/>
          <p14:tracePt t="38672" x="9282113" y="2852738"/>
          <p14:tracePt t="38840" x="9274175" y="2852738"/>
          <p14:tracePt t="38904" x="9274175" y="2844800"/>
          <p14:tracePt t="38975" x="9267825" y="2844800"/>
          <p14:tracePt t="40776" x="9267825" y="2836863"/>
          <p14:tracePt t="40783" x="9267825" y="2830513"/>
          <p14:tracePt t="40791" x="9274175" y="2830513"/>
          <p14:tracePt t="40799" x="9274175" y="2822575"/>
          <p14:tracePt t="40815" x="9274175" y="2816225"/>
          <p14:tracePt t="40831" x="9282113" y="2816225"/>
          <p14:tracePt t="41000" x="9288463" y="2816225"/>
          <p14:tracePt t="41152" x="9288463" y="2808288"/>
          <p14:tracePt t="41167" x="9288463" y="2801938"/>
          <p14:tracePt t="41175" x="9296400" y="2801938"/>
          <p14:tracePt t="41183" x="9296400" y="2794000"/>
          <p14:tracePt t="41196" x="9296400" y="2786063"/>
          <p14:tracePt t="41213" x="9304338" y="2779713"/>
          <p14:tracePt t="41230" x="9304338" y="2771775"/>
          <p14:tracePt t="41247" x="9310688" y="2757488"/>
          <p14:tracePt t="41263" x="9318625" y="2751138"/>
          <p14:tracePt t="41297" x="9318625" y="2743200"/>
          <p14:tracePt t="41313" x="9318625" y="2735263"/>
          <p14:tracePt t="41330" x="9324975" y="2728913"/>
          <p14:tracePt t="41384" x="9304338" y="2728913"/>
          <p14:tracePt t="41392" x="9288463" y="2728913"/>
          <p14:tracePt t="41399" x="9267825" y="2728913"/>
          <p14:tracePt t="41414" x="9245600" y="2728913"/>
          <p14:tracePt t="41430" x="9186863" y="2765425"/>
          <p14:tracePt t="41447" x="9042400" y="2822575"/>
          <p14:tracePt t="41464" x="8918575" y="2859088"/>
          <p14:tracePt t="41480" x="8751888" y="2903538"/>
          <p14:tracePt t="41497" x="8526463" y="2946400"/>
          <p14:tracePt t="41514" x="8135938" y="3055938"/>
          <p14:tracePt t="41530" x="7554913" y="3186113"/>
          <p14:tracePt t="41547" x="6494463" y="3338513"/>
          <p14:tracePt t="41564" x="5435600" y="3490913"/>
          <p14:tracePt t="41581" x="4354513" y="3533775"/>
          <p14:tracePt t="41597" x="3598863" y="3578225"/>
          <p14:tracePt t="41614" x="3025775" y="3643313"/>
          <p14:tracePt t="41632" x="2714625" y="3716338"/>
          <p14:tracePt t="41647" x="2547938" y="3795713"/>
          <p14:tracePt t="41664" x="2489200" y="3838575"/>
          <p14:tracePt t="41681" x="2446338" y="3875088"/>
          <p14:tracePt t="41697" x="2387600" y="3919538"/>
          <p14:tracePt t="41714" x="2328863" y="3970338"/>
          <p14:tracePt t="41731" x="2249488" y="4035425"/>
          <p14:tracePt t="41748" x="2162175" y="4106863"/>
          <p14:tracePt t="41764" x="2032000" y="4267200"/>
          <p14:tracePt t="41781" x="1820863" y="4478338"/>
          <p14:tracePt t="41798" x="1560513" y="4659313"/>
          <p14:tracePt t="41814" x="1349375" y="4789488"/>
          <p14:tracePt t="41831" x="1219200" y="4884738"/>
          <p14:tracePt t="41848" x="1190625" y="4905375"/>
          <p14:tracePt t="41865" x="1168400" y="4927600"/>
          <p14:tracePt t="41882" x="1131888" y="4941888"/>
          <p14:tracePt t="41898" x="1109663" y="4949825"/>
          <p14:tracePt t="41931" x="1103313" y="4949825"/>
          <p14:tracePt t="41948" x="1103313" y="4941888"/>
          <p14:tracePt t="41965" x="1109663" y="4913313"/>
          <p14:tracePt t="41981" x="1131888" y="4876800"/>
          <p14:tracePt t="41998" x="1168400" y="4833938"/>
          <p14:tracePt t="42015" x="1233488" y="4752975"/>
          <p14:tracePt t="42032" x="1277938" y="4710113"/>
          <p14:tracePt t="42048" x="1312863" y="4665663"/>
          <p14:tracePt t="42065" x="1349375" y="4637088"/>
          <p14:tracePt t="42082" x="1379538" y="4600575"/>
          <p14:tracePt t="42098" x="1408113" y="4572000"/>
          <p14:tracePt t="42115" x="1444625" y="4549775"/>
          <p14:tracePt t="42132" x="1501775" y="4506913"/>
          <p14:tracePt t="42148" x="1546225" y="4484688"/>
          <p14:tracePt t="42165" x="1589088" y="4470400"/>
          <p14:tracePt t="42182" x="1625600" y="4462463"/>
          <p14:tracePt t="42199" x="1676400" y="4456113"/>
          <p14:tracePt t="42215" x="1719263" y="4448175"/>
          <p14:tracePt t="42232" x="1749425" y="4448175"/>
          <p14:tracePt t="42248" x="1770063" y="4433888"/>
          <p14:tracePt t="42265" x="1785938" y="4419600"/>
          <p14:tracePt t="42282" x="1806575" y="4391025"/>
          <p14:tracePt t="42299" x="1820863" y="4354513"/>
          <p14:tracePt t="42315" x="1828800" y="4325938"/>
          <p14:tracePt t="42332" x="1828800" y="4295775"/>
          <p14:tracePt t="42349" x="1828800" y="4259263"/>
          <p14:tracePt t="42365" x="1828800" y="4230688"/>
          <p14:tracePt t="42382" x="1820863" y="4208463"/>
          <p14:tracePt t="42399" x="1806575" y="4187825"/>
          <p14:tracePt t="42415" x="1792288" y="4179888"/>
          <p14:tracePt t="42432" x="1778000" y="4173538"/>
          <p14:tracePt t="42449" x="1741488" y="4173538"/>
          <p14:tracePt t="42466" x="1698625" y="4173538"/>
          <p14:tracePt t="42482" x="1647825" y="4179888"/>
          <p14:tracePt t="42499" x="1582738" y="4202113"/>
          <p14:tracePt t="42516" x="1524000" y="4224338"/>
          <p14:tracePt t="42532" x="1487488" y="4252913"/>
          <p14:tracePt t="42549" x="1458913" y="4289425"/>
          <p14:tracePt t="42566" x="1436688" y="4325938"/>
          <p14:tracePt t="42584" x="1422400" y="4391025"/>
          <p14:tracePt t="42599" x="1414463" y="4441825"/>
          <p14:tracePt t="42616" x="1414463" y="4478338"/>
          <p14:tracePt t="42632" x="1414463" y="4506913"/>
          <p14:tracePt t="42649" x="1414463" y="4535488"/>
          <p14:tracePt t="42666" x="1430338" y="4564063"/>
          <p14:tracePt t="42683" x="1450975" y="4608513"/>
          <p14:tracePt t="42699" x="1487488" y="4630738"/>
          <p14:tracePt t="42716" x="1516063" y="4659313"/>
          <p14:tracePt t="42733" x="1546225" y="4681538"/>
          <p14:tracePt t="42750" x="1582738" y="4702175"/>
          <p14:tracePt t="42766" x="1617663" y="4716463"/>
          <p14:tracePt t="42783" x="1647825" y="4738688"/>
          <p14:tracePt t="42800" x="1704975" y="4746625"/>
          <p14:tracePt t="42816" x="1727200" y="4752975"/>
          <p14:tracePt t="42833" x="1755775" y="4752975"/>
          <p14:tracePt t="42850" x="1778000" y="4752975"/>
          <p14:tracePt t="42866" x="1806575" y="4746625"/>
          <p14:tracePt t="42883" x="1828800" y="4732338"/>
          <p14:tracePt t="42900" x="1843088" y="4724400"/>
          <p14:tracePt t="42917" x="1865313" y="4710113"/>
          <p14:tracePt t="42933" x="1893888" y="4673600"/>
          <p14:tracePt t="42950" x="1916113" y="4637088"/>
          <p14:tracePt t="42967" x="1952625" y="4594225"/>
          <p14:tracePt t="42983" x="1989138" y="4535488"/>
          <p14:tracePt t="43000" x="2003425" y="4498975"/>
          <p14:tracePt t="43017" x="2017713" y="4462463"/>
          <p14:tracePt t="43033" x="2024063" y="4411663"/>
          <p14:tracePt t="43050" x="2024063" y="4376738"/>
          <p14:tracePt t="43067" x="2024063" y="4340225"/>
          <p14:tracePt t="43084" x="2009775" y="4303713"/>
          <p14:tracePt t="43100" x="1981200" y="4259263"/>
          <p14:tracePt t="43117" x="1958975" y="4224338"/>
          <p14:tracePt t="43134" x="1930400" y="4187825"/>
          <p14:tracePt t="43151" x="1908175" y="4157663"/>
          <p14:tracePt t="43153" x="1893888" y="4151313"/>
          <p14:tracePt t="43167" x="1871663" y="4129088"/>
          <p14:tracePt t="43184" x="1843088" y="4122738"/>
          <p14:tracePt t="43200" x="1814513" y="4106863"/>
          <p14:tracePt t="43217" x="1770063" y="4100513"/>
          <p14:tracePt t="43234" x="1727200" y="4100513"/>
          <p14:tracePt t="43250" x="1676400" y="4100513"/>
          <p14:tracePt t="43267" x="1617663" y="4106863"/>
          <p14:tracePt t="43284" x="1560513" y="4137025"/>
          <p14:tracePt t="43301" x="1509713" y="4157663"/>
          <p14:tracePt t="43317" x="1458913" y="4179888"/>
          <p14:tracePt t="43334" x="1422400" y="4202113"/>
          <p14:tracePt t="43351" x="1393825" y="4230688"/>
          <p14:tracePt t="43367" x="1379538" y="4267200"/>
          <p14:tracePt t="43384" x="1379538" y="4303713"/>
          <p14:tracePt t="43401" x="1379538" y="4346575"/>
          <p14:tracePt t="43417" x="1379538" y="4397375"/>
          <p14:tracePt t="43434" x="1379538" y="4448175"/>
          <p14:tracePt t="43451" x="1385888" y="4506913"/>
          <p14:tracePt t="43468" x="1393825" y="4549775"/>
          <p14:tracePt t="43484" x="1393825" y="4594225"/>
          <p14:tracePt t="43501" x="1393825" y="4622800"/>
          <p14:tracePt t="43518" x="1400175" y="4665663"/>
          <p14:tracePt t="43534" x="1408113" y="4695825"/>
          <p14:tracePt t="43551" x="1430338" y="4732338"/>
          <p14:tracePt t="43568" x="1444625" y="4752975"/>
          <p14:tracePt t="43585" x="1465263" y="4775200"/>
          <p14:tracePt t="43601" x="1473200" y="4789488"/>
          <p14:tracePt t="43618" x="1487488" y="4789488"/>
          <p14:tracePt t="43651" x="1487488" y="4797425"/>
          <p14:tracePt t="43688" x="1495425" y="4797425"/>
          <p14:tracePt t="43808" x="1495425" y="4789488"/>
          <p14:tracePt t="43831" x="1495425" y="4783138"/>
          <p14:tracePt t="43879" x="1509713" y="4783138"/>
          <p14:tracePt t="43895" x="1516063" y="4783138"/>
          <p14:tracePt t="43903" x="1531938" y="4783138"/>
          <p14:tracePt t="43911" x="1552575" y="4783138"/>
          <p14:tracePt t="43919" x="1574800" y="4803775"/>
          <p14:tracePt t="43935" x="1639888" y="4840288"/>
          <p14:tracePt t="43952" x="1712913" y="4876800"/>
          <p14:tracePt t="43968" x="1755775" y="4891088"/>
          <p14:tracePt t="43985" x="1778000" y="4891088"/>
          <p14:tracePt t="44002" x="1792288" y="4891088"/>
          <p14:tracePt t="44019" x="1806575" y="4891088"/>
          <p14:tracePt t="44035" x="1820863" y="4891088"/>
          <p14:tracePt t="44052" x="1836738" y="4891088"/>
          <p14:tracePt t="44069" x="1843088" y="4891088"/>
          <p14:tracePt t="44086" x="1857375" y="4899025"/>
          <p14:tracePt t="44102" x="1865313" y="4899025"/>
          <p14:tracePt t="44192" x="1865313" y="4905375"/>
          <p14:tracePt t="44207" x="1865313" y="4913313"/>
          <p14:tracePt t="44215" x="1857375" y="4913313"/>
          <p14:tracePt t="44223" x="1857375" y="4919663"/>
          <p14:tracePt t="44236" x="1851025" y="4919663"/>
          <p14:tracePt t="44252" x="1843088" y="4927600"/>
          <p14:tracePt t="44269" x="1836738" y="4941888"/>
          <p14:tracePt t="44286" x="1828800" y="4949825"/>
          <p14:tracePt t="44302" x="1820863" y="4956175"/>
          <p14:tracePt t="44319" x="1814513" y="4978400"/>
          <p14:tracePt t="44336" x="1806575" y="4992688"/>
          <p14:tracePt t="44352" x="1806575" y="5014913"/>
          <p14:tracePt t="44369" x="1806575" y="5043488"/>
          <p14:tracePt t="44386" x="1806575" y="5065713"/>
          <p14:tracePt t="44403" x="1806575" y="5094288"/>
          <p14:tracePt t="44419" x="1806575" y="5122863"/>
          <p14:tracePt t="44436" x="1806575" y="5138738"/>
          <p14:tracePt t="44453" x="1806575" y="5159375"/>
          <p14:tracePt t="44470" x="1820863" y="5189538"/>
          <p14:tracePt t="44487" x="1843088" y="5218113"/>
          <p14:tracePt t="44503" x="1857375" y="5240338"/>
          <p14:tracePt t="44520" x="1871663" y="5246688"/>
          <p14:tracePt t="44536" x="1901825" y="5260975"/>
          <p14:tracePt t="44553" x="1930400" y="5283200"/>
          <p14:tracePt t="44570" x="1966913" y="5297488"/>
          <p14:tracePt t="44586" x="2003425" y="5319713"/>
          <p14:tracePt t="44603" x="2024063" y="5334000"/>
          <p14:tracePt t="44620" x="2032000" y="5341938"/>
          <p14:tracePt t="44636" x="2046288" y="5341938"/>
          <p14:tracePt t="44653" x="2060575" y="5348288"/>
          <p14:tracePt t="44670" x="2082800" y="5356225"/>
          <p14:tracePt t="44687" x="2111375" y="5356225"/>
          <p14:tracePt t="44703" x="2162175" y="5356225"/>
          <p14:tracePt t="44720" x="2198688" y="5356225"/>
          <p14:tracePt t="44737" x="2227263" y="5341938"/>
          <p14:tracePt t="44753" x="2263775" y="5326063"/>
          <p14:tracePt t="44770" x="2293938" y="5319713"/>
          <p14:tracePt t="44787" x="2322513" y="5297488"/>
          <p14:tracePt t="44803" x="2351088" y="5275263"/>
          <p14:tracePt t="44821" x="2373313" y="5246688"/>
          <p14:tracePt t="44837" x="2387600" y="5218113"/>
          <p14:tracePt t="44854" x="2401888" y="5181600"/>
          <p14:tracePt t="44871" x="2409825" y="5138738"/>
          <p14:tracePt t="44887" x="2416175" y="5087938"/>
          <p14:tracePt t="44904" x="2424113" y="5057775"/>
          <p14:tracePt t="44920" x="2430463" y="5029200"/>
          <p14:tracePt t="44937" x="2430463" y="4986338"/>
          <p14:tracePt t="44954" x="2430463" y="4935538"/>
          <p14:tracePt t="44970" x="2430463" y="4884738"/>
          <p14:tracePt t="44987" x="2424113" y="4840288"/>
          <p14:tracePt t="45004" x="2416175" y="4797425"/>
          <p14:tracePt t="45021" x="2409825" y="4746625"/>
          <p14:tracePt t="45037" x="2401888" y="4702175"/>
          <p14:tracePt t="45054" x="2373313" y="4651375"/>
          <p14:tracePt t="45071" x="2308225" y="4557713"/>
          <p14:tracePt t="45087" x="2257425" y="4498975"/>
          <p14:tracePt t="45104" x="2198688" y="4448175"/>
          <p14:tracePt t="45121" x="2141538" y="4419600"/>
          <p14:tracePt t="45137" x="2090738" y="4397375"/>
          <p14:tracePt t="45154" x="2046288" y="4391025"/>
          <p14:tracePt t="45171" x="2017713" y="4391025"/>
          <p14:tracePt t="45187" x="1981200" y="4391025"/>
          <p14:tracePt t="45204" x="1944688" y="4397375"/>
          <p14:tracePt t="45221" x="1908175" y="4419600"/>
          <p14:tracePt t="45238" x="1879600" y="4433888"/>
          <p14:tracePt t="45254" x="1843088" y="4456113"/>
          <p14:tracePt t="45271" x="1800225" y="4484688"/>
          <p14:tracePt t="45288" x="1741488" y="4549775"/>
          <p14:tracePt t="45304" x="1712913" y="4586288"/>
          <p14:tracePt t="45321" x="1704975" y="4630738"/>
          <p14:tracePt t="45338" x="1684338" y="4687888"/>
          <p14:tracePt t="45354" x="1676400" y="4760913"/>
          <p14:tracePt t="45371" x="1676400" y="4818063"/>
          <p14:tracePt t="45388" x="1676400" y="4876800"/>
          <p14:tracePt t="45405" x="1684338" y="4949825"/>
          <p14:tracePt t="45422" x="1698625" y="5006975"/>
          <p14:tracePt t="45439" x="1704975" y="5051425"/>
          <p14:tracePt t="45455" x="1727200" y="5116513"/>
          <p14:tracePt t="45471" x="1741488" y="5145088"/>
          <p14:tracePt t="45488" x="1763713" y="5189538"/>
          <p14:tracePt t="45505" x="1778000" y="5218113"/>
          <p14:tracePt t="45522" x="1806575" y="5254625"/>
          <p14:tracePt t="45538" x="1843088" y="5283200"/>
          <p14:tracePt t="45555" x="1871663" y="5305425"/>
          <p14:tracePt t="45572" x="1908175" y="5341938"/>
          <p14:tracePt t="45589" x="1944688" y="5370513"/>
          <p14:tracePt t="45605" x="1966913" y="5392738"/>
          <p14:tracePt t="45622" x="2003425" y="5407025"/>
          <p14:tracePt t="45639" x="2046288" y="5427663"/>
          <p14:tracePt t="45655" x="2090738" y="5427663"/>
          <p14:tracePt t="45672" x="2133600" y="5427663"/>
          <p14:tracePt t="45688" x="2176463" y="5427663"/>
          <p14:tracePt t="45705" x="2220913" y="5427663"/>
          <p14:tracePt t="45722" x="2263775" y="5407025"/>
          <p14:tracePt t="45739" x="2322513" y="5384800"/>
          <p14:tracePt t="45755" x="2379663" y="5348288"/>
          <p14:tracePt t="45772" x="2424113" y="5326063"/>
          <p14:tracePt t="45789" x="2430463" y="5311775"/>
          <p14:tracePt t="45805" x="2438400" y="5311775"/>
          <p14:tracePt t="45823" x="2446338" y="5311775"/>
          <p14:tracePt t="45839" x="2446338" y="5305425"/>
          <p14:tracePt t="46112" x="2438400" y="5305425"/>
          <p14:tracePt t="46288" x="2438400" y="5297488"/>
          <p14:tracePt t="46295" x="2430463" y="5291138"/>
          <p14:tracePt t="46306" x="2430463" y="5275263"/>
          <p14:tracePt t="46323" x="2424113" y="5246688"/>
          <p14:tracePt t="46340" x="2424113" y="5218113"/>
          <p14:tracePt t="46356" x="2430463" y="5153025"/>
          <p14:tracePt t="46374" x="2489200" y="5051425"/>
          <p14:tracePt t="46390" x="2743200" y="4789488"/>
          <p14:tracePt t="46407" x="3279775" y="4391025"/>
          <p14:tracePt t="46424" x="4303713" y="3722688"/>
          <p14:tracePt t="46440" x="4811713" y="3375025"/>
          <p14:tracePt t="46457" x="4941888" y="3214688"/>
          <p14:tracePt t="47120" x="4941888" y="3222625"/>
          <p14:tracePt t="47135" x="4941888" y="3228975"/>
          <p14:tracePt t="47152" x="4941888" y="3236913"/>
          <p14:tracePt t="47168" x="4941888" y="3243263"/>
          <p14:tracePt t="47184" x="4949825" y="3243263"/>
          <p14:tracePt t="47408" x="4956175" y="3251200"/>
          <p14:tracePt t="47415" x="4964113" y="3251200"/>
          <p14:tracePt t="47439" x="4970463" y="3251200"/>
          <p14:tracePt t="47455" x="4978400" y="3251200"/>
          <p14:tracePt t="47480" x="4986338" y="3251200"/>
          <p14:tracePt t="47495" x="4992688" y="3259138"/>
          <p14:tracePt t="47536" x="5000625" y="3259138"/>
          <p14:tracePt t="47552" x="5000625" y="3265488"/>
          <p14:tracePt t="47568" x="5006975" y="3265488"/>
          <p14:tracePt t="47600" x="5014913" y="3265488"/>
          <p14:tracePt t="47656" x="5021263" y="3265488"/>
          <p14:tracePt t="47864" x="5029200" y="3265488"/>
          <p14:tracePt t="48136" x="5037138" y="3265488"/>
          <p14:tracePt t="48152" x="5037138" y="3273425"/>
          <p14:tracePt t="50304" x="5051425" y="3294063"/>
          <p14:tracePt t="50311" x="5072063" y="3330575"/>
          <p14:tracePt t="50319" x="5087938" y="3344863"/>
          <p14:tracePt t="50331" x="5116513" y="3375025"/>
          <p14:tracePt t="50348" x="5173663" y="3417888"/>
          <p14:tracePt t="50364" x="5240338" y="3462338"/>
          <p14:tracePt t="50381" x="5305425" y="3490913"/>
          <p14:tracePt t="50398" x="5362575" y="3513138"/>
          <p14:tracePt t="50414" x="5407025" y="3533775"/>
          <p14:tracePt t="50431" x="5435600" y="3548063"/>
          <p14:tracePt t="50448" x="5443538" y="3548063"/>
          <p14:tracePt t="55280" x="5457825" y="3541713"/>
          <p14:tracePt t="55287" x="5472113" y="3533775"/>
          <p14:tracePt t="55295" x="5486400" y="3519488"/>
          <p14:tracePt t="55307" x="5508625" y="3519488"/>
          <p14:tracePt t="55324" x="5551488" y="3505200"/>
          <p14:tracePt t="55341" x="5595938" y="3497263"/>
          <p14:tracePt t="55358" x="5610225" y="3497263"/>
          <p14:tracePt t="55374" x="5624513" y="3497263"/>
          <p14:tracePt t="55704" x="5630863" y="3497263"/>
          <p14:tracePt t="55711" x="5646738" y="3497263"/>
          <p14:tracePt t="55719" x="5661025" y="3497263"/>
          <p14:tracePt t="55727" x="5689600" y="3497263"/>
          <p14:tracePt t="55741" x="5711825" y="3497263"/>
          <p14:tracePt t="55758" x="5748338" y="3497263"/>
          <p14:tracePt t="55775" x="5783263" y="3497263"/>
          <p14:tracePt t="55792" x="5791200" y="3497263"/>
          <p14:tracePt t="55809" x="5799138" y="3497263"/>
          <p14:tracePt t="56160" x="5799138" y="3490913"/>
          <p14:tracePt t="56184" x="5799138" y="3482975"/>
          <p14:tracePt t="56199" x="5799138" y="3476625"/>
          <p14:tracePt t="56207" x="5791200" y="3468688"/>
          <p14:tracePt t="56215" x="5783263" y="3462338"/>
          <p14:tracePt t="56231" x="5768975" y="3454400"/>
          <p14:tracePt t="56247" x="5762625" y="3446463"/>
          <p14:tracePt t="56264" x="5762625" y="3440113"/>
          <p14:tracePt t="56279" x="5754688" y="3440113"/>
          <p14:tracePt t="56295" x="5748338" y="3440113"/>
          <p14:tracePt t="56536" x="5740400" y="3440113"/>
          <p14:tracePt t="57625" x="5740400" y="3432175"/>
          <p14:tracePt t="57631" x="5748338" y="3432175"/>
          <p14:tracePt t="57639" x="5754688" y="3425825"/>
          <p14:tracePt t="57647" x="5754688" y="3417888"/>
          <p14:tracePt t="57663" x="5762625" y="3417888"/>
          <p14:tracePt t="57679" x="5762625" y="3411538"/>
          <p14:tracePt t="57695" x="5768975" y="3411538"/>
          <p14:tracePt t="58192" x="5783263" y="3403600"/>
          <p14:tracePt t="58199" x="5805488" y="3389313"/>
          <p14:tracePt t="58207" x="5849938" y="3381375"/>
          <p14:tracePt t="58215" x="5870575" y="3367088"/>
          <p14:tracePt t="58230" x="5915025" y="3352800"/>
          <p14:tracePt t="58246" x="5980113" y="3316288"/>
          <p14:tracePt t="58263" x="6067425" y="3287713"/>
          <p14:tracePt t="58280" x="6096000" y="3279775"/>
          <p14:tracePt t="58296" x="6118225" y="3273425"/>
          <p14:tracePt t="58313" x="6124575" y="3265488"/>
          <p14:tracePt t="58504" x="6110288" y="3265488"/>
          <p14:tracePt t="58575" x="6103938" y="3265488"/>
          <p14:tracePt t="58608" x="6096000" y="3265488"/>
          <p14:tracePt t="58639" x="6088063" y="3273425"/>
          <p14:tracePt t="58664" x="6081713" y="3279775"/>
          <p14:tracePt t="58728" x="6073775" y="3279775"/>
          <p14:tracePt t="59552" x="6073775" y="3287713"/>
          <p14:tracePt t="61224" x="6073775" y="3279775"/>
          <p14:tracePt t="61312" x="6073775" y="3273425"/>
          <p14:tracePt t="63520" x="6073775" y="3265488"/>
          <p14:tracePt t="63552" x="6073775" y="3259138"/>
          <p14:tracePt t="63616" x="6073775" y="3251200"/>
          <p14:tracePt t="63768" x="6073775" y="3259138"/>
          <p14:tracePt t="63792" x="6073775" y="3265488"/>
          <p14:tracePt t="63808" x="6073775" y="3273425"/>
          <p14:tracePt t="63824" x="6073775" y="3279775"/>
          <p14:tracePt t="63872" x="6073775" y="3287713"/>
          <p14:tracePt t="64887" x="6073775" y="3302000"/>
          <p14:tracePt t="64895" x="6073775" y="3316288"/>
          <p14:tracePt t="64903" x="6073775" y="3338513"/>
          <p14:tracePt t="64911" x="6073775" y="3352800"/>
          <p14:tracePt t="64926" x="6073775" y="3381375"/>
          <p14:tracePt t="64943" x="6118225" y="3476625"/>
          <p14:tracePt t="64959" x="6189663" y="3570288"/>
          <p14:tracePt t="64976" x="6262688" y="3665538"/>
          <p14:tracePt t="64993" x="6342063" y="3744913"/>
          <p14:tracePt t="65009" x="6429375" y="3817938"/>
          <p14:tracePt t="65026" x="6494463" y="3875088"/>
          <p14:tracePt t="65043" x="6538913" y="3911600"/>
          <p14:tracePt t="65059" x="6575425" y="3933825"/>
          <p14:tracePt t="65076" x="6618288" y="3954463"/>
          <p14:tracePt t="65093" x="6640513" y="3962400"/>
          <p14:tracePt t="65110" x="6662738" y="3976688"/>
          <p14:tracePt t="65127" x="6691313" y="3990975"/>
          <p14:tracePt t="65143" x="6719888" y="3998913"/>
          <p14:tracePt t="65160" x="6734175" y="3998913"/>
          <p14:tracePt t="65176" x="6770688" y="4005263"/>
          <p14:tracePt t="65193" x="6792913" y="4005263"/>
          <p14:tracePt t="65210" x="6835775" y="4021138"/>
          <p14:tracePt t="65227" x="6872288" y="4041775"/>
          <p14:tracePt t="65243" x="6937375" y="4064000"/>
          <p14:tracePt t="65260" x="7010400" y="4078288"/>
          <p14:tracePt t="65277" x="7075488" y="4100513"/>
          <p14:tracePt t="65293" x="7126288" y="4106863"/>
          <p14:tracePt t="65310" x="7162800" y="4106863"/>
          <p14:tracePt t="65327" x="7191375" y="4106863"/>
          <p14:tracePt t="65343" x="7199313" y="4106863"/>
          <p14:tracePt t="65360" x="7213600" y="4100513"/>
          <p14:tracePt t="65377" x="7213600" y="4086225"/>
          <p14:tracePt t="65394" x="7213600" y="4071938"/>
          <p14:tracePt t="65410" x="7213600" y="4056063"/>
          <p14:tracePt t="65427" x="7213600" y="4041775"/>
          <p14:tracePt t="65444" x="7199313" y="4021138"/>
          <p14:tracePt t="65460" x="7177088" y="4005263"/>
          <p14:tracePt t="65477" x="7154863" y="3990975"/>
          <p14:tracePt t="65494" x="7140575" y="3984625"/>
          <p14:tracePt t="65511" x="7083425" y="3976688"/>
          <p14:tracePt t="65527" x="7038975" y="3976688"/>
          <p14:tracePt t="65544" x="6988175" y="3976688"/>
          <p14:tracePt t="65560" x="6937375" y="3976688"/>
          <p14:tracePt t="65577" x="6886575" y="3976688"/>
          <p14:tracePt t="65594" x="6829425" y="3990975"/>
          <p14:tracePt t="65611" x="6784975" y="4013200"/>
          <p14:tracePt t="65627" x="6734175" y="4041775"/>
          <p14:tracePt t="65644" x="6697663" y="4064000"/>
          <p14:tracePt t="65661" x="6677025" y="4100513"/>
          <p14:tracePt t="65677" x="6669088" y="4137025"/>
          <p14:tracePt t="65694" x="6669088" y="4173538"/>
          <p14:tracePt t="65695" x="6677025" y="4208463"/>
          <p14:tracePt t="65711" x="6713538" y="4275138"/>
          <p14:tracePt t="65727" x="6792913" y="4346575"/>
          <p14:tracePt t="65744" x="6900863" y="4397375"/>
          <p14:tracePt t="65761" x="7018338" y="4441825"/>
          <p14:tracePt t="65778" x="7140575" y="4478338"/>
          <p14:tracePt t="65794" x="7256463" y="4498975"/>
          <p14:tracePt t="65812" x="7329488" y="4506913"/>
          <p14:tracePt t="65828" x="7380288" y="4506913"/>
          <p14:tracePt t="65844" x="7424738" y="4506913"/>
          <p14:tracePt t="65861" x="7445375" y="4506913"/>
          <p14:tracePt t="65878" x="7475538" y="4506913"/>
          <p14:tracePt t="65895" x="7510463" y="4506913"/>
          <p14:tracePt t="65911" x="7583488" y="4506913"/>
          <p14:tracePt t="65928" x="7648575" y="4506913"/>
          <p14:tracePt t="65944" x="7707313" y="4506913"/>
          <p14:tracePt t="65961" x="7764463" y="4506913"/>
          <p14:tracePt t="65978" x="7808913" y="4506913"/>
          <p14:tracePt t="65995" x="7851775" y="4506913"/>
          <p14:tracePt t="66012" x="7902575" y="4506913"/>
          <p14:tracePt t="66028" x="7983538" y="4498975"/>
          <p14:tracePt t="66045" x="8077200" y="4492625"/>
          <p14:tracePt t="66061" x="8170863" y="4484688"/>
          <p14:tracePt t="66078" x="8302625" y="4484688"/>
          <p14:tracePt t="66095" x="8505825" y="4470400"/>
          <p14:tracePt t="66112" x="8650288" y="4462463"/>
          <p14:tracePt t="66128" x="8788400" y="4441825"/>
          <p14:tracePt t="66145" x="8932863" y="4419600"/>
          <p14:tracePt t="66162" x="9078913" y="4411663"/>
          <p14:tracePt t="66178" x="9186863" y="4391025"/>
          <p14:tracePt t="66195" x="9282113" y="4376738"/>
          <p14:tracePt t="66212" x="9355138" y="4354513"/>
          <p14:tracePt t="66229" x="9420225" y="4340225"/>
          <p14:tracePt t="66245" x="9499600" y="4310063"/>
          <p14:tracePt t="66262" x="9609138" y="4267200"/>
          <p14:tracePt t="66279" x="9710738" y="4224338"/>
          <p14:tracePt t="66295" x="9832975" y="4173538"/>
          <p14:tracePt t="66312" x="9877425" y="4151313"/>
          <p14:tracePt t="66329" x="9898063" y="4137025"/>
          <p14:tracePt t="66345" x="9906000" y="4129088"/>
          <p14:tracePt t="66362" x="9913938" y="4122738"/>
          <p14:tracePt t="66379" x="9928225" y="4100513"/>
          <p14:tracePt t="66395" x="9934575" y="4086225"/>
          <p14:tracePt t="66412" x="9942513" y="4064000"/>
          <p14:tracePt t="66429" x="9948863" y="4041775"/>
          <p14:tracePt t="66446" x="9948863" y="4027488"/>
          <p14:tracePt t="66463" x="9928225" y="3998913"/>
          <p14:tracePt t="66479" x="9869488" y="3970338"/>
          <p14:tracePt t="66496" x="9761538" y="3933825"/>
          <p14:tracePt t="66513" x="9623425" y="3889375"/>
          <p14:tracePt t="66529" x="9448800" y="3868738"/>
          <p14:tracePt t="66546" x="9282113" y="3860800"/>
          <p14:tracePt t="66562" x="9151938" y="3860800"/>
          <p14:tracePt t="66579" x="9013825" y="3860800"/>
          <p14:tracePt t="66596" x="8918575" y="3860800"/>
          <p14:tracePt t="66613" x="8816975" y="3875088"/>
          <p14:tracePt t="66630" x="8745538" y="3883025"/>
          <p14:tracePt t="66646" x="8678863" y="3889375"/>
          <p14:tracePt t="66663" x="8621713" y="3911600"/>
          <p14:tracePt t="66679" x="8570913" y="3919538"/>
          <p14:tracePt t="66696" x="8534400" y="3933825"/>
          <p14:tracePt t="66713" x="8497888" y="3948113"/>
          <p14:tracePt t="66730" x="8432800" y="3970338"/>
          <p14:tracePt t="66746" x="8367713" y="3990975"/>
          <p14:tracePt t="66763" x="8308975" y="4005263"/>
          <p14:tracePt t="66780" x="8258175" y="4027488"/>
          <p14:tracePt t="66796" x="8221663" y="4035425"/>
          <p14:tracePt t="66813" x="8193088" y="4049713"/>
          <p14:tracePt t="66830" x="8170863" y="4056063"/>
          <p14:tracePt t="66846" x="8156575" y="4064000"/>
          <p14:tracePt t="66863" x="8135938" y="4071938"/>
          <p14:tracePt t="66880" x="8120063" y="4078288"/>
          <p14:tracePt t="66896" x="8099425" y="4078288"/>
          <p14:tracePt t="66913" x="8085138" y="4086225"/>
          <p14:tracePt t="66930" x="8069263" y="4086225"/>
          <p14:tracePt t="66946" x="8054975" y="4092575"/>
          <p14:tracePt t="66963" x="8040688" y="4100513"/>
          <p14:tracePt t="66980" x="8018463" y="4106863"/>
          <p14:tracePt t="66997" x="7989888" y="4114800"/>
          <p14:tracePt t="67014" x="7961313" y="4122738"/>
          <p14:tracePt t="67030" x="7932738" y="4129088"/>
          <p14:tracePt t="67047" x="7910513" y="4129088"/>
          <p14:tracePt t="67063" x="7866063" y="4129088"/>
          <p14:tracePt t="67080" x="7851775" y="4129088"/>
          <p14:tracePt t="67097" x="7837488" y="4129088"/>
          <p14:tracePt t="67113" x="7823200" y="4129088"/>
          <p14:tracePt t="67130" x="7815263" y="4129088"/>
          <p14:tracePt t="67147" x="7794625" y="4129088"/>
          <p14:tracePt t="67164" x="7786688" y="4129088"/>
          <p14:tracePt t="67180" x="7780338" y="4129088"/>
          <p14:tracePt t="67197" x="7772400" y="4129088"/>
          <p14:tracePt t="67214" x="7758113" y="4129088"/>
          <p14:tracePt t="67230" x="7750175" y="4143375"/>
          <p14:tracePt t="67247" x="7743825" y="4157663"/>
          <p14:tracePt t="67264" x="7735888" y="4179888"/>
          <p14:tracePt t="67280" x="7735888" y="4208463"/>
          <p14:tracePt t="67297" x="7735888" y="4259263"/>
          <p14:tracePt t="67314" x="7743825" y="4289425"/>
          <p14:tracePt t="67331" x="7758113" y="4318000"/>
          <p14:tracePt t="67347" x="7764463" y="4340225"/>
          <p14:tracePt t="67364" x="7780338" y="4354513"/>
          <p14:tracePt t="67381" x="7786688" y="4368800"/>
          <p14:tracePt t="67397" x="7794625" y="4383088"/>
          <p14:tracePt t="67414" x="7800975" y="4391025"/>
          <p14:tracePt t="67432" x="7815263" y="4397375"/>
          <p14:tracePt t="67447" x="7823200" y="4405313"/>
          <p14:tracePt t="67481" x="7837488" y="4411663"/>
          <p14:tracePt t="67498" x="7859713" y="4419600"/>
          <p14:tracePt t="67514" x="7874000" y="4427538"/>
          <p14:tracePt t="67531" x="7896225" y="4433888"/>
          <p14:tracePt t="67548" x="7910513" y="4433888"/>
          <p14:tracePt t="67564" x="7916863" y="4441825"/>
          <p14:tracePt t="67581" x="7932738" y="4441825"/>
          <p14:tracePt t="67598" x="7953375" y="4448175"/>
          <p14:tracePt t="67615" x="7983538" y="4456113"/>
          <p14:tracePt t="67631" x="8040688" y="4462463"/>
          <p14:tracePt t="67648" x="8077200" y="4462463"/>
          <p14:tracePt t="67665" x="8105775" y="4470400"/>
          <p14:tracePt t="67681" x="8128000" y="4470400"/>
          <p14:tracePt t="67698" x="8150225" y="4478338"/>
          <p14:tracePt t="67715" x="8164513" y="4478338"/>
          <p14:tracePt t="67731" x="8207375" y="4478338"/>
          <p14:tracePt t="67748" x="8237538" y="4484688"/>
          <p14:tracePt t="67765" x="8258175" y="4484688"/>
          <p14:tracePt t="67782" x="8288338" y="4492625"/>
          <p14:tracePt t="67798" x="8316913" y="4492625"/>
          <p14:tracePt t="67815" x="8339138" y="4492625"/>
          <p14:tracePt t="67832" x="8389938" y="4492625"/>
          <p14:tracePt t="67848" x="8432800" y="4492625"/>
          <p14:tracePt t="67865" x="8469313" y="4492625"/>
          <p14:tracePt t="67882" x="8520113" y="4492625"/>
          <p14:tracePt t="67898" x="8577263" y="4492625"/>
          <p14:tracePt t="67915" x="8650288" y="4492625"/>
          <p14:tracePt t="67932" x="8737600" y="4513263"/>
          <p14:tracePt t="67949" x="8867775" y="4529138"/>
          <p14:tracePt t="67965" x="8999538" y="4557713"/>
          <p14:tracePt t="67982" x="9085263" y="4564063"/>
          <p14:tracePt t="67999" x="9158288" y="4564063"/>
          <p14:tracePt t="68015" x="9202738" y="4572000"/>
          <p14:tracePt t="68032" x="9245600" y="4572000"/>
          <p14:tracePt t="68049" x="9288463" y="4572000"/>
          <p14:tracePt t="68065" x="9375775" y="4549775"/>
          <p14:tracePt t="68082" x="9456738" y="4521200"/>
          <p14:tracePt t="68099" x="9521825" y="4498975"/>
          <p14:tracePt t="68115" x="9601200" y="4478338"/>
          <p14:tracePt t="68132" x="9674225" y="4433888"/>
          <p14:tracePt t="68149" x="9731375" y="4411663"/>
          <p14:tracePt t="68166" x="9790113" y="4391025"/>
          <p14:tracePt t="68183" x="9832975" y="4368800"/>
          <p14:tracePt t="68199" x="9877425" y="4325938"/>
          <p14:tracePt t="68216" x="9891713" y="4303713"/>
          <p14:tracePt t="68232" x="9898063" y="4275138"/>
          <p14:tracePt t="68249" x="9898063" y="4238625"/>
          <p14:tracePt t="68266" x="9898063" y="4202113"/>
          <p14:tracePt t="68282" x="9863138" y="4143375"/>
          <p14:tracePt t="68299" x="9826625" y="4092575"/>
          <p14:tracePt t="68316" x="9761538" y="4027488"/>
          <p14:tracePt t="68333" x="9674225" y="3976688"/>
          <p14:tracePt t="68350" x="9550400" y="3933825"/>
          <p14:tracePt t="68366" x="9412288" y="3897313"/>
          <p14:tracePt t="68383" x="9158288" y="3868738"/>
          <p14:tracePt t="68399" x="8969375" y="3868738"/>
          <p14:tracePt t="68416" x="8766175" y="3868738"/>
          <p14:tracePt t="68433" x="8585200" y="3868738"/>
          <p14:tracePt t="68449" x="8432800" y="3868738"/>
          <p14:tracePt t="68466" x="8316913" y="3868738"/>
          <p14:tracePt t="68483" x="8229600" y="3868738"/>
          <p14:tracePt t="68500" x="8150225" y="3875088"/>
          <p14:tracePt t="68516" x="8085138" y="3889375"/>
          <p14:tracePt t="68533" x="8048625" y="3903663"/>
          <p14:tracePt t="68550" x="8018463" y="3903663"/>
          <p14:tracePt t="68566" x="7989888" y="3919538"/>
          <p14:tracePt t="68583" x="7932738" y="3948113"/>
          <p14:tracePt t="68600" x="7888288" y="3970338"/>
          <p14:tracePt t="68616" x="7851775" y="3990975"/>
          <p14:tracePt t="68633" x="7815263" y="4005263"/>
          <p14:tracePt t="68650" x="7800975" y="4021138"/>
          <p14:tracePt t="68666" x="7786688" y="4035425"/>
          <p14:tracePt t="68683" x="7780338" y="4049713"/>
          <p14:tracePt t="68700" x="7772400" y="4064000"/>
          <p14:tracePt t="68717" x="7764463" y="4078288"/>
          <p14:tracePt t="68733" x="7758113" y="4106863"/>
          <p14:tracePt t="68750" x="7750175" y="4129088"/>
          <p14:tracePt t="68767" x="7750175" y="4165600"/>
          <p14:tracePt t="68783" x="7750175" y="4194175"/>
          <p14:tracePt t="68800" x="7750175" y="4224338"/>
          <p14:tracePt t="68817" x="7758113" y="4244975"/>
          <p14:tracePt t="68834" x="7758113" y="4267200"/>
          <p14:tracePt t="68851" x="7772400" y="4295775"/>
          <p14:tracePt t="68867" x="7772400" y="4310063"/>
          <p14:tracePt t="68884" x="7786688" y="4340225"/>
          <p14:tracePt t="68900" x="7794625" y="4360863"/>
          <p14:tracePt t="68917" x="7808913" y="4383088"/>
          <p14:tracePt t="68934" x="7815263" y="4397375"/>
          <p14:tracePt t="68950" x="7823200" y="4405313"/>
          <p14:tracePt t="68967" x="7831138" y="4419600"/>
          <p14:tracePt t="68984" x="7837488" y="4427538"/>
          <p14:tracePt t="69000" x="7845425" y="4433888"/>
          <p14:tracePt t="69017" x="7845425" y="4441825"/>
          <p14:tracePt t="69034" x="7851775" y="4441825"/>
          <p14:tracePt t="69051" x="7859713" y="4441825"/>
          <p14:tracePt t="69067" x="7866063" y="4448175"/>
          <p14:tracePt t="69101" x="7874000" y="4456113"/>
          <p14:tracePt t="69117" x="7888288" y="4462463"/>
          <p14:tracePt t="69134" x="7902575" y="4462463"/>
          <p14:tracePt t="69151" x="7924800" y="4470400"/>
          <p14:tracePt t="69167" x="7939088" y="4470400"/>
          <p14:tracePt t="69184" x="7961313" y="4484688"/>
          <p14:tracePt t="69201" x="8004175" y="4492625"/>
          <p14:tracePt t="69218" x="8048625" y="4492625"/>
          <p14:tracePt t="69234" x="8113713" y="4492625"/>
          <p14:tracePt t="69251" x="8164513" y="4492625"/>
          <p14:tracePt t="69268" x="8215313" y="4492625"/>
          <p14:tracePt t="69284" x="8258175" y="4492625"/>
          <p14:tracePt t="69301" x="8308975" y="4492625"/>
          <p14:tracePt t="69318" x="8353425" y="4492625"/>
          <p14:tracePt t="69335" x="8418513" y="4484688"/>
          <p14:tracePt t="69351" x="8455025" y="4478338"/>
          <p14:tracePt t="69368" x="8491538" y="4478338"/>
          <p14:tracePt t="69384" x="8520113" y="4478338"/>
          <p14:tracePt t="69401" x="8556625" y="4478338"/>
          <p14:tracePt t="69418" x="8577263" y="4478338"/>
          <p14:tracePt t="69435" x="8607425" y="4478338"/>
          <p14:tracePt t="69451" x="8643938" y="4478338"/>
          <p14:tracePt t="69468" x="8678863" y="4470400"/>
          <p14:tracePt t="69485" x="8729663" y="4470400"/>
          <p14:tracePt t="69502" x="8788400" y="4470400"/>
          <p14:tracePt t="69519" x="8847138" y="4470400"/>
          <p14:tracePt t="69535" x="8918575" y="4470400"/>
          <p14:tracePt t="69552" x="8963025" y="4470400"/>
          <p14:tracePt t="69568" x="8999538" y="4470400"/>
          <p14:tracePt t="69585" x="9042400" y="4470400"/>
          <p14:tracePt t="69602" x="9101138" y="4470400"/>
          <p14:tracePt t="69618" x="9151938" y="4470400"/>
          <p14:tracePt t="69635" x="9194800" y="4470400"/>
          <p14:tracePt t="69652" x="9231313" y="4470400"/>
          <p14:tracePt t="69669" x="9267825" y="4462463"/>
          <p14:tracePt t="69685" x="9288463" y="4456113"/>
          <p14:tracePt t="69702" x="9304338" y="4448175"/>
          <p14:tracePt t="69719" x="9318625" y="4448175"/>
          <p14:tracePt t="69735" x="9332913" y="4441825"/>
          <p14:tracePt t="69769" x="9339263" y="4441825"/>
          <p14:tracePt t="69785" x="9347200" y="4441825"/>
          <p14:tracePt t="69802" x="9355138" y="4441825"/>
          <p14:tracePt t="69819" x="9361488" y="4441825"/>
          <p14:tracePt t="69836" x="9375775" y="4441825"/>
          <p14:tracePt t="69852" x="9383713" y="4441825"/>
          <p14:tracePt t="69870" x="9390063" y="4433888"/>
          <p14:tracePt t="69886" x="9398000" y="4433888"/>
          <p14:tracePt t="69920" x="9405938" y="4433888"/>
          <p14:tracePt t="69936" x="9412288" y="4433888"/>
          <p14:tracePt t="69952" x="9434513" y="4433888"/>
          <p14:tracePt t="69969" x="9485313" y="4433888"/>
          <p14:tracePt t="69986" x="9688513" y="4448175"/>
          <p14:tracePt t="70002" x="10225088" y="4492625"/>
          <p14:tracePt t="70019" x="10914063" y="4492625"/>
          <p14:tracePt t="70036" x="11015663" y="4470400"/>
          <p14:tracePt t="70625" x="11031538" y="4462463"/>
          <p14:tracePt t="70631" x="11066463" y="4448175"/>
          <p14:tracePt t="70639" x="11074400" y="4448175"/>
          <p14:tracePt t="70654" x="11074400" y="4441825"/>
          <p14:tracePt t="70671" x="11082338" y="4441825"/>
          <p14:tracePt t="70687" x="11096625" y="4441825"/>
          <p14:tracePt t="70712" x="11102975" y="4441825"/>
          <p14:tracePt t="70727" x="11110913" y="4441825"/>
          <p14:tracePt t="71936" x="11117263" y="4441825"/>
          <p14:tracePt t="75752" x="11117263" y="4433888"/>
          <p14:tracePt t="75760" x="11117263" y="4427538"/>
          <p14:tracePt t="75792" x="11117263" y="4419600"/>
          <p14:tracePt t="75807" x="11125200" y="4419600"/>
          <p14:tracePt t="75864" x="11125200" y="4411663"/>
          <p14:tracePt t="76112" x="11125200" y="4405313"/>
          <p14:tracePt t="76192" x="11133138" y="4405313"/>
          <p14:tracePt t="76744" x="11133138" y="4391025"/>
          <p14:tracePt t="77088" x="11133138" y="4383088"/>
          <p14:tracePt t="77095" x="11133138" y="4376738"/>
          <p14:tracePt t="77103" x="11139488" y="4368800"/>
          <p14:tracePt t="77119" x="11139488" y="4360863"/>
          <p14:tracePt t="77135" x="11147425" y="4346575"/>
          <p14:tracePt t="77160" x="11147425" y="4340225"/>
          <p14:tracePt t="77264" x="11147425" y="4332288"/>
          <p14:tracePt t="77271" x="11153775" y="4332288"/>
          <p14:tracePt t="77279" x="11153775" y="4325938"/>
          <p14:tracePt t="77295" x="11153775" y="4318000"/>
          <p14:tracePt t="77311" x="11161713" y="4310063"/>
          <p14:tracePt t="77319" x="11161713" y="4303713"/>
          <p14:tracePt t="77343" x="11168063" y="4295775"/>
          <p14:tracePt t="77351" x="11168063" y="4289425"/>
          <p14:tracePt t="77375" x="11168063" y="4281488"/>
          <p14:tracePt t="78504" x="11168063" y="4289425"/>
          <p14:tracePt t="78520" x="11168063" y="4295775"/>
          <p14:tracePt t="78632" x="11168063" y="4303713"/>
          <p14:tracePt t="78695" x="11168063" y="4310063"/>
          <p14:tracePt t="78800" x="11168063" y="4318000"/>
          <p14:tracePt t="78808" x="11168063" y="4325938"/>
          <p14:tracePt t="78849" x="11168063" y="4332288"/>
          <p14:tracePt t="78928" x="11168063" y="4340225"/>
          <p14:tracePt t="80135" x="11168063" y="4325938"/>
          <p14:tracePt t="80151" x="11168063" y="4318000"/>
          <p14:tracePt t="80159" x="11168063" y="4310063"/>
          <p14:tracePt t="80167" x="11168063" y="4303713"/>
          <p14:tracePt t="80199" x="11168063" y="4295775"/>
          <p14:tracePt t="80375" x="11161713" y="4295775"/>
          <p14:tracePt t="80383" x="11161713" y="4303713"/>
          <p14:tracePt t="80391" x="11161713" y="4318000"/>
          <p14:tracePt t="80406" x="11153775" y="4325938"/>
          <p14:tracePt t="80423" x="11153775" y="4340225"/>
          <p14:tracePt t="80439" x="11147425" y="4360863"/>
          <p14:tracePt t="80456" x="11147425" y="4376738"/>
          <p14:tracePt t="80473" x="11147425" y="4383088"/>
          <p14:tracePt t="80490" x="11147425" y="4391025"/>
          <p14:tracePt t="80506" x="11139488" y="4397375"/>
          <p14:tracePt t="80523" x="11139488" y="4405313"/>
          <p14:tracePt t="80631" x="11139488" y="4411663"/>
          <p14:tracePt t="80647" x="11133138" y="4411663"/>
          <p14:tracePt t="80687" x="11133138" y="4419600"/>
          <p14:tracePt t="80711" x="11133138" y="4427538"/>
          <p14:tracePt t="80767" x="11133138" y="4433888"/>
          <p14:tracePt t="80791" x="11133138" y="4441825"/>
          <p14:tracePt t="80807" x="11125200" y="4448175"/>
          <p14:tracePt t="80815" x="11125200" y="4456113"/>
          <p14:tracePt t="80823" x="11125200" y="4462463"/>
          <p14:tracePt t="80840" x="11125200" y="4478338"/>
          <p14:tracePt t="80857" x="11117263" y="4484688"/>
          <p14:tracePt t="80874" x="11110913" y="4498975"/>
          <p14:tracePt t="80890" x="11110913" y="4506913"/>
          <p14:tracePt t="80924" x="11102975" y="4513263"/>
          <p14:tracePt t="80951" x="11102975" y="4521200"/>
          <p14:tracePt t="80992" x="11102975" y="4529138"/>
          <p14:tracePt t="81024" x="11096625" y="4529138"/>
          <p14:tracePt t="81031" x="11096625" y="4535488"/>
          <p14:tracePt t="81112" x="11096625" y="4543425"/>
          <p14:tracePt t="81287" x="11096625" y="4535488"/>
          <p14:tracePt t="81303" x="11096625" y="4529138"/>
          <p14:tracePt t="81311" x="11096625" y="4521200"/>
          <p14:tracePt t="81319" x="11096625" y="4513263"/>
          <p14:tracePt t="81335" x="11096625" y="4498975"/>
          <p14:tracePt t="81351" x="11096625" y="4492625"/>
          <p14:tracePt t="81359" x="11096625" y="4478338"/>
          <p14:tracePt t="81375" x="11110913" y="4462463"/>
          <p14:tracePt t="81391" x="11110913" y="4456113"/>
          <p14:tracePt t="81408" x="11117263" y="4441825"/>
          <p14:tracePt t="81425" x="11125200" y="4433888"/>
          <p14:tracePt t="81442" x="11133138" y="4427538"/>
          <p14:tracePt t="81459" x="11133138" y="4411663"/>
          <p14:tracePt t="81475" x="11139488" y="4411663"/>
          <p14:tracePt t="81744" x="11139488" y="4405313"/>
          <p14:tracePt t="81768" x="11147425" y="4397375"/>
          <p14:tracePt t="81904" x="11147425" y="4391025"/>
          <p14:tracePt t="81911" x="11133138" y="4368800"/>
          <p14:tracePt t="81919" x="11117263" y="4332288"/>
          <p14:tracePt t="81927" x="11102975" y="431800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B7B0733-B243-4DFA-8D75-B28F24DB3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1281315"/>
            <a:ext cx="5899543" cy="42953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L’inflammation bronchique est </a:t>
            </a:r>
            <a:r>
              <a:rPr lang="fr-FR" dirty="0">
                <a:solidFill>
                  <a:srgbClr val="C00000"/>
                </a:solidFill>
              </a:rPr>
              <a:t>VARIABLE </a:t>
            </a:r>
            <a:r>
              <a:rPr lang="fr-FR" dirty="0"/>
              <a:t>d’un patient à l’autre</a:t>
            </a:r>
          </a:p>
          <a:p>
            <a:pPr lvl="1">
              <a:lnSpc>
                <a:spcPct val="100000"/>
              </a:lnSpc>
            </a:pPr>
            <a:r>
              <a:rPr lang="fr-FR" b="1" dirty="0">
                <a:solidFill>
                  <a:srgbClr val="C00000"/>
                </a:solidFill>
              </a:rPr>
              <a:t>Eosinophiles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Neutrophiles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Mixtes</a:t>
            </a:r>
          </a:p>
          <a:p>
            <a:pPr lvl="1">
              <a:lnSpc>
                <a:spcPct val="100000"/>
              </a:lnSpc>
            </a:pPr>
            <a:r>
              <a:rPr lang="fr-FR" dirty="0" err="1"/>
              <a:t>Paucigranulocytaire</a:t>
            </a:r>
            <a:endParaRPr lang="fr-FR" dirty="0"/>
          </a:p>
          <a:p>
            <a:pPr>
              <a:lnSpc>
                <a:spcPct val="100000"/>
              </a:lnSpc>
            </a:pPr>
            <a:r>
              <a:rPr lang="fr-FR" dirty="0"/>
              <a:t>Stable vs Exacerbation</a:t>
            </a:r>
          </a:p>
          <a:p>
            <a:pPr>
              <a:lnSpc>
                <a:spcPct val="100000"/>
              </a:lnSpc>
            </a:pPr>
            <a:r>
              <a:rPr lang="fr-FR" dirty="0"/>
              <a:t>Complexe à évaluer +++</a:t>
            </a:r>
          </a:p>
          <a:p>
            <a:pPr lvl="1">
              <a:lnSpc>
                <a:spcPct val="100000"/>
              </a:lnSpc>
            </a:pPr>
            <a:r>
              <a:rPr lang="fr-FR" dirty="0"/>
              <a:t>Gold standard : expectoration induite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357CBA4-99E7-4823-BA5C-DE413AE3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L’inflammation bronchique dans l’asthme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25B3ED-53C5-45E5-91E2-2F7313678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i="0" dirty="0"/>
              <a:t>Vijverberg, S.J., et al., </a:t>
            </a:r>
            <a:r>
              <a:rPr lang="en-US" dirty="0"/>
              <a:t>Clinical utility of asthma biomarkers: from bench to bedside.</a:t>
            </a:r>
            <a:r>
              <a:rPr lang="en-US" i="0" dirty="0"/>
              <a:t> Biologics, 2013. </a:t>
            </a:r>
            <a:r>
              <a:rPr lang="en-US" b="1" i="0" dirty="0"/>
              <a:t>7</a:t>
            </a:r>
            <a:r>
              <a:rPr lang="en-US" i="0" dirty="0"/>
              <a:t>: p. 199-210.</a:t>
            </a:r>
          </a:p>
          <a:p>
            <a:endParaRPr lang="fr-FR" b="1" i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AC349C-9F98-4058-8A1A-43699D142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94" y="1004686"/>
            <a:ext cx="5509531" cy="484862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9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5"/>
    </mc:Choice>
    <mc:Fallback xmlns="">
      <p:transition spd="slow" advTm="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67A9CF1-6313-4E90-927B-0ADB178A9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Asthme éosinophilique </a:t>
            </a:r>
            <a:r>
              <a:rPr lang="fr-FR" dirty="0"/>
              <a:t>= </a:t>
            </a:r>
            <a:r>
              <a:rPr lang="fr-FR" dirty="0" err="1"/>
              <a:t>endotype</a:t>
            </a:r>
            <a:r>
              <a:rPr lang="fr-FR" dirty="0"/>
              <a:t> fréquent </a:t>
            </a:r>
            <a:r>
              <a:rPr lang="fr-FR" b="1" dirty="0">
                <a:solidFill>
                  <a:srgbClr val="C00000"/>
                </a:solidFill>
              </a:rPr>
              <a:t>MAIS </a:t>
            </a:r>
            <a:r>
              <a:rPr lang="fr-FR" dirty="0"/>
              <a:t>non exclusif</a:t>
            </a:r>
            <a:endParaRPr lang="fr-FR" b="1" dirty="0"/>
          </a:p>
          <a:p>
            <a:pPr lvl="1"/>
            <a:r>
              <a:rPr lang="fr-FR" dirty="0"/>
              <a:t>Environ </a:t>
            </a:r>
            <a:r>
              <a:rPr lang="fr-FR" i="1" dirty="0"/>
              <a:t>45 à 50% </a:t>
            </a:r>
            <a:r>
              <a:rPr lang="fr-FR" dirty="0"/>
              <a:t>des patients asthmatiques adultes</a:t>
            </a:r>
          </a:p>
          <a:p>
            <a:r>
              <a:rPr lang="fr-FR" dirty="0"/>
              <a:t>Multiples </a:t>
            </a:r>
            <a:r>
              <a:rPr lang="fr-FR" b="1" dirty="0"/>
              <a:t>phénotypes cliniques associés</a:t>
            </a:r>
          </a:p>
          <a:p>
            <a:pPr lvl="1"/>
            <a:r>
              <a:rPr lang="fr-FR" dirty="0"/>
              <a:t>Allergique</a:t>
            </a:r>
          </a:p>
          <a:p>
            <a:pPr lvl="1"/>
            <a:r>
              <a:rPr lang="fr-FR" dirty="0"/>
              <a:t>Associé à la polypose </a:t>
            </a:r>
            <a:r>
              <a:rPr lang="fr-FR" dirty="0" err="1"/>
              <a:t>nasosinusienne</a:t>
            </a:r>
            <a:endParaRPr lang="fr-FR" dirty="0"/>
          </a:p>
          <a:p>
            <a:pPr lvl="1"/>
            <a:r>
              <a:rPr lang="fr-FR" dirty="0"/>
              <a:t>Exacerbé par AINS etc.</a:t>
            </a:r>
          </a:p>
          <a:p>
            <a:r>
              <a:rPr lang="fr-FR" b="1" dirty="0"/>
              <a:t>Infiltration éosinophilique </a:t>
            </a:r>
            <a:r>
              <a:rPr lang="fr-FR" dirty="0"/>
              <a:t>associée à</a:t>
            </a:r>
          </a:p>
          <a:p>
            <a:pPr lvl="1"/>
            <a:r>
              <a:rPr lang="fr-FR" dirty="0"/>
              <a:t>Altération de la qualité de vie </a:t>
            </a:r>
            <a:r>
              <a:rPr lang="it-IT" dirty="0"/>
              <a:t>(Price, </a:t>
            </a:r>
            <a:r>
              <a:rPr lang="it-IT" dirty="0" err="1"/>
              <a:t>Rigazio</a:t>
            </a:r>
            <a:r>
              <a:rPr lang="it-IT" dirty="0"/>
              <a:t> et al. 2015)</a:t>
            </a:r>
            <a:endParaRPr lang="fr-FR" dirty="0"/>
          </a:p>
          <a:p>
            <a:pPr lvl="1"/>
            <a:r>
              <a:rPr lang="fr-FR" dirty="0"/>
              <a:t>Fréquence des exacerbations </a:t>
            </a:r>
            <a:r>
              <a:rPr lang="da-DK" dirty="0"/>
              <a:t>(Denlinger, Phillips et al. 2017)</a:t>
            </a:r>
            <a:endParaRPr lang="fr-FR" dirty="0"/>
          </a:p>
          <a:p>
            <a:pPr lvl="1"/>
            <a:r>
              <a:rPr lang="fr-FR" dirty="0"/>
              <a:t>Altération de la fonction respiratoire </a:t>
            </a:r>
            <a:r>
              <a:rPr lang="da-DK" dirty="0"/>
              <a:t>(Woodruff, Khashayar et al. 2001)</a:t>
            </a:r>
            <a:endParaRPr lang="fr-FR" dirty="0">
              <a:highlight>
                <a:srgbClr val="FFFF00"/>
              </a:highlight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A851DCB-DA23-4154-BA28-A76DC881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>
                <a:latin typeface="Arial Rounded MT Bold" panose="020F0704030504030204"/>
              </a:rPr>
              <a:t>L’</a:t>
            </a:r>
            <a:r>
              <a:rPr lang="fr-FR" sz="2800" dirty="0" err="1">
                <a:latin typeface="Arial Rounded MT Bold" panose="020F0704030504030204"/>
              </a:rPr>
              <a:t>endotype</a:t>
            </a:r>
            <a:r>
              <a:rPr lang="fr-FR" sz="2800" dirty="0">
                <a:latin typeface="Arial Rounded MT Bold" panose="020F0704030504030204"/>
              </a:rPr>
              <a:t> éosinophilique : l’immunité de type 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1E4161-796D-4E71-B3D5-B5589E2BD0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8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756"/>
    </mc:Choice>
    <mc:Fallback xmlns="">
      <p:transition spd="slow" advTm="70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Thème Office">
  <a:themeElements>
    <a:clrScheme name="ITX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5539D"/>
      </a:accent1>
      <a:accent2>
        <a:srgbClr val="E0133F"/>
      </a:accent2>
      <a:accent3>
        <a:srgbClr val="34ABD9"/>
      </a:accent3>
      <a:accent4>
        <a:srgbClr val="0D7DB9"/>
      </a:accent4>
      <a:accent5>
        <a:srgbClr val="C2202C"/>
      </a:accent5>
      <a:accent6>
        <a:srgbClr val="2B3381"/>
      </a:accent6>
      <a:hlink>
        <a:srgbClr val="7980FF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titut du thorax" id="{73397FBF-C070-4EF0-998A-50985AD964DA}" vid="{52A8BAA6-2BE0-4519-9CB5-F622AD6C5C45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Institut du thorax</Template>
  <TotalTime>114</TotalTime>
  <Words>3117</Words>
  <Application>Microsoft Office PowerPoint</Application>
  <PresentationFormat>Grand écran</PresentationFormat>
  <Paragraphs>443</Paragraphs>
  <Slides>49</Slides>
  <Notes>0</Notes>
  <HiddenSlides>0</HiddenSlides>
  <MMClips>49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49</vt:i4>
      </vt:variant>
    </vt:vector>
  </HeadingPairs>
  <TitlesOfParts>
    <vt:vector size="58" baseType="lpstr">
      <vt:lpstr>Arial</vt:lpstr>
      <vt:lpstr>Arial Rounded MT Bold</vt:lpstr>
      <vt:lpstr>Calibri</vt:lpstr>
      <vt:lpstr>Calibri Light</vt:lpstr>
      <vt:lpstr>Courier New</vt:lpstr>
      <vt:lpstr>Mangal</vt:lpstr>
      <vt:lpstr>Times New Roman</vt:lpstr>
      <vt:lpstr>Wingdings</vt:lpstr>
      <vt:lpstr>1_Thème Office</vt:lpstr>
      <vt:lpstr>Physiopathologie de l’asthme</vt:lpstr>
      <vt:lpstr>Lien d’intérêt</vt:lpstr>
      <vt:lpstr>L’asthme : Définition</vt:lpstr>
      <vt:lpstr>Physiopathologie de l’asthme</vt:lpstr>
      <vt:lpstr>Physiopathologie de l’asthme</vt:lpstr>
      <vt:lpstr>Physiopathologie de l’asthme</vt:lpstr>
      <vt:lpstr>L’inflammation bronchique dans l’asthme</vt:lpstr>
      <vt:lpstr>L’inflammation bronchique dans l’asthme</vt:lpstr>
      <vt:lpstr>L’endotype éosinophilique : l’immunité de type 2</vt:lpstr>
      <vt:lpstr>L’inflammation de type 2</vt:lpstr>
      <vt:lpstr>Physiopathologie de l’inflammation de type 2</vt:lpstr>
      <vt:lpstr>La barrière épithéliale</vt:lpstr>
      <vt:lpstr>La barrière épithéliale</vt:lpstr>
      <vt:lpstr>La barrière épithéliale</vt:lpstr>
      <vt:lpstr>Présentation d’antigène et initiation de la réponse</vt:lpstr>
      <vt:lpstr>Présentation d’antigène et initiation de la réponse</vt:lpstr>
      <vt:lpstr>Induction de la réponse adaptative</vt:lpstr>
      <vt:lpstr>Induction de la réponse adaptative</vt:lpstr>
      <vt:lpstr>Induction de la réponse adaptative</vt:lpstr>
      <vt:lpstr>Immunité innée : les Innates Lymphoids Cells</vt:lpstr>
      <vt:lpstr>Immunité innée : les Innates Lymphoids Cells</vt:lpstr>
      <vt:lpstr>Les cytokines de type 2 : IL-4, IL-5 et IL-13</vt:lpstr>
      <vt:lpstr>La réponse humorale dans l’inflammation T2 : les IgE</vt:lpstr>
      <vt:lpstr>La réponse humorale dans l’inflammation T2 : les IgE</vt:lpstr>
      <vt:lpstr>La réponse humorale dans l’inflammation T2 : les IgE</vt:lpstr>
      <vt:lpstr>Les mastocytes</vt:lpstr>
      <vt:lpstr>Le polynucléaire éosinophile : effecteur de la réponse T2</vt:lpstr>
      <vt:lpstr>Le polynucléaire éosinophile : effecteur de la réponse T2</vt:lpstr>
      <vt:lpstr>Le polynucléaire éosinophile : effecteur de la réponse T2</vt:lpstr>
      <vt:lpstr>Le polynucléaire éosinophile : effecteur de la réponse T2</vt:lpstr>
      <vt:lpstr>Le polynucléaire éosinophile : effecteur de la réponse T2</vt:lpstr>
      <vt:lpstr>Cas particulier de la physiopathologie de l’allergie</vt:lpstr>
      <vt:lpstr>L’inflammation bronchique dans l’asthme</vt:lpstr>
      <vt:lpstr>L’inflammation neutrophilique dans l’asthme</vt:lpstr>
      <vt:lpstr>Cibles thérapeutiques dans l’asthme : l’inflammation</vt:lpstr>
      <vt:lpstr>Le remodelage bronchique</vt:lpstr>
      <vt:lpstr>Hétérogénéité du remodelage bronchique</vt:lpstr>
      <vt:lpstr>Mécanisme du remodelage bronchique : l’EMTU</vt:lpstr>
      <vt:lpstr>Le muscle lisse bronchique</vt:lpstr>
      <vt:lpstr>Régulation extrinsèque de la contraction musculaire lisse</vt:lpstr>
      <vt:lpstr>La contraction musculaire lisse</vt:lpstr>
      <vt:lpstr>Régulation intracellulaire de la contraction musculaire lisse</vt:lpstr>
      <vt:lpstr>Régulation intracellulaire de la contraction musculaire lisse</vt:lpstr>
      <vt:lpstr>Le muscle lisse bronchique : dysfonction dans l’asthme</vt:lpstr>
      <vt:lpstr>Cible thérapeutique dans l’asthme : le muscle lisse bronchique</vt:lpstr>
      <vt:lpstr>Ciblons le muscle lisse bronchique : la thermoplastie bronchique</vt:lpstr>
      <vt:lpstr>Conclusion</vt:lpstr>
      <vt:lpstr>Take Home Message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Dorian Hassoun</dc:creator>
  <cp:lastModifiedBy>HASSOUN Dorian</cp:lastModifiedBy>
  <cp:revision>246</cp:revision>
  <dcterms:created xsi:type="dcterms:W3CDTF">2020-08-04T09:40:14Z</dcterms:created>
  <dcterms:modified xsi:type="dcterms:W3CDTF">2023-12-10T14:53:12Z</dcterms:modified>
</cp:coreProperties>
</file>