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5110" r:id="rId1"/>
  </p:sldMasterIdLst>
  <p:notesMasterIdLst>
    <p:notesMasterId r:id="rId35"/>
  </p:notesMasterIdLst>
  <p:handoutMasterIdLst>
    <p:handoutMasterId r:id="rId36"/>
  </p:handoutMasterIdLst>
  <p:sldIdLst>
    <p:sldId id="334" r:id="rId2"/>
    <p:sldId id="342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71" r:id="rId12"/>
    <p:sldId id="372" r:id="rId13"/>
    <p:sldId id="351" r:id="rId14"/>
    <p:sldId id="352" r:id="rId15"/>
    <p:sldId id="370" r:id="rId16"/>
    <p:sldId id="354" r:id="rId17"/>
    <p:sldId id="355" r:id="rId18"/>
    <p:sldId id="356" r:id="rId19"/>
    <p:sldId id="357" r:id="rId20"/>
    <p:sldId id="358" r:id="rId21"/>
    <p:sldId id="359" r:id="rId22"/>
    <p:sldId id="360" r:id="rId23"/>
    <p:sldId id="361" r:id="rId24"/>
    <p:sldId id="363" r:id="rId25"/>
    <p:sldId id="373" r:id="rId26"/>
    <p:sldId id="362" r:id="rId27"/>
    <p:sldId id="337" r:id="rId28"/>
    <p:sldId id="364" r:id="rId29"/>
    <p:sldId id="365" r:id="rId30"/>
    <p:sldId id="366" r:id="rId31"/>
    <p:sldId id="367" r:id="rId32"/>
    <p:sldId id="374" r:id="rId33"/>
    <p:sldId id="369" r:id="rId34"/>
  </p:sldIdLst>
  <p:sldSz cx="9144000" cy="6858000" type="screen4x3"/>
  <p:notesSz cx="6797675" cy="992822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CD228"/>
    <a:srgbClr val="6D1F82"/>
    <a:srgbClr val="E3004F"/>
    <a:srgbClr val="004080"/>
    <a:srgbClr val="AAB2AB"/>
    <a:srgbClr val="E78A03"/>
    <a:srgbClr val="003366"/>
    <a:srgbClr val="254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13" d="100"/>
          <a:sy n="113" d="100"/>
        </p:scale>
        <p:origin x="1590" y="102"/>
      </p:cViewPr>
      <p:guideLst>
        <p:guide orient="horz" pos="2205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3397E5-E1BB-4BBB-A0BC-A150AB896280}" type="doc">
      <dgm:prSet loTypeId="urn:microsoft.com/office/officeart/2005/8/layout/hProcess7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fr-FR"/>
        </a:p>
      </dgm:t>
    </dgm:pt>
    <dgm:pt modelId="{D8D00E00-4085-4B72-87A4-F25DC5F970E4}">
      <dgm:prSet phldrT="[Texte]" custT="1"/>
      <dgm:spPr/>
      <dgm:t>
        <a:bodyPr/>
        <a:lstStyle/>
        <a:p>
          <a:r>
            <a:rPr lang="en-US" sz="1600" dirty="0">
              <a:solidFill>
                <a:srgbClr val="003366"/>
              </a:solidFill>
            </a:rPr>
            <a:t>1</a:t>
          </a:r>
          <a:endParaRPr lang="fr-FR" sz="1600" dirty="0">
            <a:solidFill>
              <a:srgbClr val="003366"/>
            </a:solidFill>
          </a:endParaRPr>
        </a:p>
      </dgm:t>
    </dgm:pt>
    <dgm:pt modelId="{7F1CE3CB-85B7-4452-B776-CE2E4AE53F64}" type="parTrans" cxnId="{9280D937-CAF6-4657-8D83-658C88C11463}">
      <dgm:prSet/>
      <dgm:spPr/>
      <dgm:t>
        <a:bodyPr/>
        <a:lstStyle/>
        <a:p>
          <a:endParaRPr lang="fr-FR"/>
        </a:p>
      </dgm:t>
    </dgm:pt>
    <dgm:pt modelId="{30D47393-DDD3-436E-BEAC-EF02093573AF}" type="sibTrans" cxnId="{9280D937-CAF6-4657-8D83-658C88C11463}">
      <dgm:prSet/>
      <dgm:spPr/>
      <dgm:t>
        <a:bodyPr/>
        <a:lstStyle/>
        <a:p>
          <a:endParaRPr lang="fr-FR"/>
        </a:p>
      </dgm:t>
    </dgm:pt>
    <dgm:pt modelId="{797F4F9F-9017-4D39-9D78-F06B4EF61DB0}">
      <dgm:prSet custT="1"/>
      <dgm:spPr/>
      <dgm:t>
        <a:bodyPr/>
        <a:lstStyle/>
        <a:p>
          <a:endParaRPr lang="en-GB" sz="1600" dirty="0"/>
        </a:p>
        <a:p>
          <a:r>
            <a:rPr lang="en-GB" sz="1600" dirty="0"/>
            <a:t>What is grammatical inference about?</a:t>
          </a:r>
          <a:endParaRPr lang="fr-FR" sz="1600" dirty="0"/>
        </a:p>
      </dgm:t>
    </dgm:pt>
    <dgm:pt modelId="{E9CBDDB6-B9D3-4B30-8F0F-2B689E9CC0C1}" type="parTrans" cxnId="{8B9B4D63-B09A-47A3-B62E-B1A57C12F454}">
      <dgm:prSet/>
      <dgm:spPr/>
      <dgm:t>
        <a:bodyPr/>
        <a:lstStyle/>
        <a:p>
          <a:endParaRPr lang="fr-FR"/>
        </a:p>
      </dgm:t>
    </dgm:pt>
    <dgm:pt modelId="{1A075D3B-BDE1-4D74-867B-99E532DB35D1}" type="sibTrans" cxnId="{8B9B4D63-B09A-47A3-B62E-B1A57C12F454}">
      <dgm:prSet/>
      <dgm:spPr/>
      <dgm:t>
        <a:bodyPr/>
        <a:lstStyle/>
        <a:p>
          <a:endParaRPr lang="fr-FR"/>
        </a:p>
      </dgm:t>
    </dgm:pt>
    <dgm:pt modelId="{C9D3B10A-71F3-4371-B3AD-C782DDB1BFEE}">
      <dgm:prSet phldrT="[Texte]" custT="1"/>
      <dgm:spPr/>
      <dgm:t>
        <a:bodyPr/>
        <a:lstStyle/>
        <a:p>
          <a:r>
            <a:rPr lang="en-US" sz="1600" dirty="0">
              <a:solidFill>
                <a:srgbClr val="003366"/>
              </a:solidFill>
            </a:rPr>
            <a:t>2</a:t>
          </a:r>
          <a:endParaRPr lang="fr-FR" sz="1600" dirty="0"/>
        </a:p>
      </dgm:t>
    </dgm:pt>
    <dgm:pt modelId="{7BF250E2-94DB-4FFF-9A84-EB4A45ED65FF}" type="parTrans" cxnId="{6A14220C-CF44-4139-B75C-C2A96418D096}">
      <dgm:prSet/>
      <dgm:spPr/>
      <dgm:t>
        <a:bodyPr/>
        <a:lstStyle/>
        <a:p>
          <a:endParaRPr lang="fr-FR"/>
        </a:p>
      </dgm:t>
    </dgm:pt>
    <dgm:pt modelId="{4C259B9E-D8A0-4DDB-AD75-7E6ED0BD914B}" type="sibTrans" cxnId="{6A14220C-CF44-4139-B75C-C2A96418D096}">
      <dgm:prSet/>
      <dgm:spPr/>
      <dgm:t>
        <a:bodyPr/>
        <a:lstStyle/>
        <a:p>
          <a:endParaRPr lang="fr-FR"/>
        </a:p>
      </dgm:t>
    </dgm:pt>
    <dgm:pt modelId="{0AA8AAFE-8F92-4B8D-A07B-11E10EBC7794}">
      <dgm:prSet phldrT="[Texte]" custT="1"/>
      <dgm:spPr/>
      <dgm:t>
        <a:bodyPr/>
        <a:lstStyle/>
        <a:p>
          <a:endParaRPr lang="en-GB" sz="1600" dirty="0"/>
        </a:p>
        <a:p>
          <a:r>
            <a:rPr lang="en-GB" sz="1600" dirty="0"/>
            <a:t>Why is it a difficult task?</a:t>
          </a:r>
          <a:endParaRPr lang="fr-FR" sz="1600" dirty="0"/>
        </a:p>
      </dgm:t>
    </dgm:pt>
    <dgm:pt modelId="{2A1DFD28-E0B2-4D27-94FD-6AC5EA35FF32}" type="parTrans" cxnId="{26FC9A84-0546-4ECF-84BF-A4BD4FB6323A}">
      <dgm:prSet/>
      <dgm:spPr/>
      <dgm:t>
        <a:bodyPr/>
        <a:lstStyle/>
        <a:p>
          <a:endParaRPr lang="fr-FR"/>
        </a:p>
      </dgm:t>
    </dgm:pt>
    <dgm:pt modelId="{49361697-0EBE-47B2-A638-86E0E30D1246}" type="sibTrans" cxnId="{26FC9A84-0546-4ECF-84BF-A4BD4FB6323A}">
      <dgm:prSet/>
      <dgm:spPr/>
      <dgm:t>
        <a:bodyPr/>
        <a:lstStyle/>
        <a:p>
          <a:endParaRPr lang="fr-FR"/>
        </a:p>
      </dgm:t>
    </dgm:pt>
    <dgm:pt modelId="{A37C4637-71DE-46C5-9F8C-87CC3CE51452}">
      <dgm:prSet phldrT="[Texte]" custT="1"/>
      <dgm:spPr/>
      <dgm:t>
        <a:bodyPr/>
        <a:lstStyle/>
        <a:p>
          <a:r>
            <a:rPr lang="en-US" sz="1600" dirty="0">
              <a:solidFill>
                <a:srgbClr val="003366"/>
              </a:solidFill>
            </a:rPr>
            <a:t>3</a:t>
          </a:r>
          <a:endParaRPr lang="fr-FR" sz="1600" dirty="0">
            <a:solidFill>
              <a:srgbClr val="003366"/>
            </a:solidFill>
          </a:endParaRPr>
        </a:p>
      </dgm:t>
    </dgm:pt>
    <dgm:pt modelId="{5F2356D9-386E-4C0A-8BB9-A6999C2262C9}" type="parTrans" cxnId="{7863845A-85E0-491F-8721-FCCF9D5CDD43}">
      <dgm:prSet/>
      <dgm:spPr/>
      <dgm:t>
        <a:bodyPr/>
        <a:lstStyle/>
        <a:p>
          <a:endParaRPr lang="fr-FR"/>
        </a:p>
      </dgm:t>
    </dgm:pt>
    <dgm:pt modelId="{7EC01B1A-E666-4A19-8AB4-58B982E371B0}" type="sibTrans" cxnId="{7863845A-85E0-491F-8721-FCCF9D5CDD43}">
      <dgm:prSet/>
      <dgm:spPr/>
      <dgm:t>
        <a:bodyPr/>
        <a:lstStyle/>
        <a:p>
          <a:endParaRPr lang="fr-FR"/>
        </a:p>
      </dgm:t>
    </dgm:pt>
    <dgm:pt modelId="{90A38874-B5B0-4412-8C95-3D539219D4C3}">
      <dgm:prSet phldrT="[Texte]" custT="1"/>
      <dgm:spPr/>
      <dgm:t>
        <a:bodyPr/>
        <a:lstStyle/>
        <a:p>
          <a:endParaRPr lang="en-GB" sz="1600" dirty="0"/>
        </a:p>
        <a:p>
          <a:r>
            <a:rPr lang="en-GB" sz="1600" dirty="0"/>
            <a:t>Why is it a useful task?</a:t>
          </a:r>
          <a:endParaRPr lang="fr-FR" sz="1600" i="1" u="none" dirty="0"/>
        </a:p>
      </dgm:t>
    </dgm:pt>
    <dgm:pt modelId="{C87BD91C-9164-45C1-86C9-BA395FEA9F01}" type="parTrans" cxnId="{6175E847-55EC-4C63-A933-CBAC12CFC8C3}">
      <dgm:prSet/>
      <dgm:spPr/>
      <dgm:t>
        <a:bodyPr/>
        <a:lstStyle/>
        <a:p>
          <a:endParaRPr lang="fr-FR"/>
        </a:p>
      </dgm:t>
    </dgm:pt>
    <dgm:pt modelId="{EA3F2DE0-902A-43C7-AE4B-86A17C0332CC}" type="sibTrans" cxnId="{6175E847-55EC-4C63-A933-CBAC12CFC8C3}">
      <dgm:prSet/>
      <dgm:spPr/>
      <dgm:t>
        <a:bodyPr/>
        <a:lstStyle/>
        <a:p>
          <a:endParaRPr lang="fr-FR"/>
        </a:p>
      </dgm:t>
    </dgm:pt>
    <dgm:pt modelId="{0DD51E42-D8E6-437A-8295-2D231511C045}">
      <dgm:prSet custT="1"/>
      <dgm:spPr/>
      <dgm:t>
        <a:bodyPr/>
        <a:lstStyle/>
        <a:p>
          <a:r>
            <a:rPr lang="en-US" sz="1600" dirty="0">
              <a:solidFill>
                <a:srgbClr val="003366"/>
              </a:solidFill>
            </a:rPr>
            <a:t>4</a:t>
          </a:r>
          <a:endParaRPr lang="fr-FR" sz="1600" dirty="0">
            <a:solidFill>
              <a:srgbClr val="003366"/>
            </a:solidFill>
          </a:endParaRPr>
        </a:p>
      </dgm:t>
    </dgm:pt>
    <dgm:pt modelId="{8A4BE83F-C2F6-4EAE-BE53-9E91FA645FB8}" type="parTrans" cxnId="{A1207C17-C31C-4D2C-BFE8-DB22A6382FB2}">
      <dgm:prSet/>
      <dgm:spPr/>
      <dgm:t>
        <a:bodyPr/>
        <a:lstStyle/>
        <a:p>
          <a:endParaRPr lang="fr-FR"/>
        </a:p>
      </dgm:t>
    </dgm:pt>
    <dgm:pt modelId="{915B6CAE-831A-4377-BD55-07A54FD942DF}" type="sibTrans" cxnId="{A1207C17-C31C-4D2C-BFE8-DB22A6382FB2}">
      <dgm:prSet/>
      <dgm:spPr/>
      <dgm:t>
        <a:bodyPr/>
        <a:lstStyle/>
        <a:p>
          <a:endParaRPr lang="fr-FR"/>
        </a:p>
      </dgm:t>
    </dgm:pt>
    <dgm:pt modelId="{1872CD65-92F5-4FC6-B1BB-D8ED1E02C9D2}">
      <dgm:prSet phldrT="[Texte]" custT="1"/>
      <dgm:spPr/>
      <dgm:t>
        <a:bodyPr/>
        <a:lstStyle/>
        <a:p>
          <a:endParaRPr lang="en-GB" sz="1600" dirty="0"/>
        </a:p>
        <a:p>
          <a:r>
            <a:rPr lang="en-GB" sz="1600" dirty="0"/>
            <a:t>Validation issues</a:t>
          </a:r>
          <a:endParaRPr lang="fr-FR" sz="1600" i="1" dirty="0"/>
        </a:p>
      </dgm:t>
    </dgm:pt>
    <dgm:pt modelId="{69675421-1DFB-4B11-99CE-4707B1B92F48}" type="parTrans" cxnId="{C89F18BE-AF92-4A7E-99B4-52E9492FE0DE}">
      <dgm:prSet/>
      <dgm:spPr/>
      <dgm:t>
        <a:bodyPr/>
        <a:lstStyle/>
        <a:p>
          <a:endParaRPr lang="fr-FR"/>
        </a:p>
      </dgm:t>
    </dgm:pt>
    <dgm:pt modelId="{E4D7C759-A668-4BC7-AADD-C0FCE2586365}" type="sibTrans" cxnId="{C89F18BE-AF92-4A7E-99B4-52E9492FE0DE}">
      <dgm:prSet/>
      <dgm:spPr/>
      <dgm:t>
        <a:bodyPr/>
        <a:lstStyle/>
        <a:p>
          <a:endParaRPr lang="fr-FR"/>
        </a:p>
      </dgm:t>
    </dgm:pt>
    <dgm:pt modelId="{2D85C95D-4CD4-476B-A51F-7D30AA749D91}">
      <dgm:prSet phldrT="[Texte]" custT="1"/>
      <dgm:spPr/>
      <dgm:t>
        <a:bodyPr/>
        <a:lstStyle/>
        <a:p>
          <a:r>
            <a:rPr lang="en-US" sz="1600" i="1" dirty="0">
              <a:solidFill>
                <a:srgbClr val="003366"/>
              </a:solidFill>
            </a:rPr>
            <a:t>5</a:t>
          </a:r>
          <a:endParaRPr lang="fr-FR" sz="1600" i="1" dirty="0">
            <a:solidFill>
              <a:srgbClr val="003366"/>
            </a:solidFill>
          </a:endParaRPr>
        </a:p>
      </dgm:t>
    </dgm:pt>
    <dgm:pt modelId="{E5267972-35F3-4A3C-91E6-56AE0B08AC81}" type="parTrans" cxnId="{16B66ABE-4726-48D2-8CB4-446440B86902}">
      <dgm:prSet/>
      <dgm:spPr/>
      <dgm:t>
        <a:bodyPr/>
        <a:lstStyle/>
        <a:p>
          <a:endParaRPr lang="fr-FR"/>
        </a:p>
      </dgm:t>
    </dgm:pt>
    <dgm:pt modelId="{1EA8FB53-5BCC-4F4B-AB1E-972A983F590D}" type="sibTrans" cxnId="{16B66ABE-4726-48D2-8CB4-446440B86902}">
      <dgm:prSet/>
      <dgm:spPr/>
      <dgm:t>
        <a:bodyPr/>
        <a:lstStyle/>
        <a:p>
          <a:endParaRPr lang="fr-FR"/>
        </a:p>
      </dgm:t>
    </dgm:pt>
    <dgm:pt modelId="{4065FBCC-2CC4-4682-A037-7DCAB6168F64}">
      <dgm:prSet phldrT="[Texte]" custT="1"/>
      <dgm:spPr/>
      <dgm:t>
        <a:bodyPr/>
        <a:lstStyle/>
        <a:p>
          <a:endParaRPr lang="en-GB" sz="1600" dirty="0"/>
        </a:p>
        <a:p>
          <a:r>
            <a:rPr lang="en-GB" sz="1600" dirty="0"/>
            <a:t>Some criteria</a:t>
          </a:r>
          <a:endParaRPr lang="fr-FR" sz="1600" i="1" dirty="0"/>
        </a:p>
      </dgm:t>
    </dgm:pt>
    <dgm:pt modelId="{AF35D271-A1B1-454C-BEC8-4B41495248E9}" type="parTrans" cxnId="{BC2F33E8-6346-4916-A025-8701CAB112EB}">
      <dgm:prSet/>
      <dgm:spPr/>
      <dgm:t>
        <a:bodyPr/>
        <a:lstStyle/>
        <a:p>
          <a:endParaRPr lang="fr-FR"/>
        </a:p>
      </dgm:t>
    </dgm:pt>
    <dgm:pt modelId="{7AEB04ED-D184-4560-81B8-A42353BFDBA6}" type="sibTrans" cxnId="{BC2F33E8-6346-4916-A025-8701CAB112EB}">
      <dgm:prSet/>
      <dgm:spPr/>
      <dgm:t>
        <a:bodyPr/>
        <a:lstStyle/>
        <a:p>
          <a:endParaRPr lang="fr-FR"/>
        </a:p>
      </dgm:t>
    </dgm:pt>
    <dgm:pt modelId="{4DEFEA23-4B3D-4261-8DAE-09C8855765E0}" type="pres">
      <dgm:prSet presAssocID="{733397E5-E1BB-4BBB-A0BC-A150AB896280}" presName="Name0" presStyleCnt="0">
        <dgm:presLayoutVars>
          <dgm:dir/>
          <dgm:animLvl val="lvl"/>
          <dgm:resizeHandles val="exact"/>
        </dgm:presLayoutVars>
      </dgm:prSet>
      <dgm:spPr/>
    </dgm:pt>
    <dgm:pt modelId="{49C985D5-8519-4C00-975C-72E965CDD58E}" type="pres">
      <dgm:prSet presAssocID="{D8D00E00-4085-4B72-87A4-F25DC5F970E4}" presName="compositeNode" presStyleCnt="0">
        <dgm:presLayoutVars>
          <dgm:bulletEnabled val="1"/>
        </dgm:presLayoutVars>
      </dgm:prSet>
      <dgm:spPr/>
    </dgm:pt>
    <dgm:pt modelId="{099AC016-49F2-43CC-8E44-FB08547FFEC5}" type="pres">
      <dgm:prSet presAssocID="{D8D00E00-4085-4B72-87A4-F25DC5F970E4}" presName="bgRect" presStyleLbl="node1" presStyleIdx="0" presStyleCnt="5"/>
      <dgm:spPr/>
    </dgm:pt>
    <dgm:pt modelId="{5AA42391-0FDB-4544-A48B-B06AE4127B14}" type="pres">
      <dgm:prSet presAssocID="{D8D00E00-4085-4B72-87A4-F25DC5F970E4}" presName="parentNode" presStyleLbl="node1" presStyleIdx="0" presStyleCnt="5">
        <dgm:presLayoutVars>
          <dgm:chMax val="0"/>
          <dgm:bulletEnabled val="1"/>
        </dgm:presLayoutVars>
      </dgm:prSet>
      <dgm:spPr/>
    </dgm:pt>
    <dgm:pt modelId="{C24EC3A0-1F5F-43FD-BFC5-821F07CF58FD}" type="pres">
      <dgm:prSet presAssocID="{D8D00E00-4085-4B72-87A4-F25DC5F970E4}" presName="childNode" presStyleLbl="node1" presStyleIdx="0" presStyleCnt="5" custScaleX="134978" custScaleY="123868">
        <dgm:presLayoutVars>
          <dgm:bulletEnabled val="1"/>
        </dgm:presLayoutVars>
      </dgm:prSet>
      <dgm:spPr/>
    </dgm:pt>
    <dgm:pt modelId="{1D247005-8E77-41EA-9570-C62A95B3BF17}" type="pres">
      <dgm:prSet presAssocID="{30D47393-DDD3-436E-BEAC-EF02093573AF}" presName="hSp" presStyleCnt="0"/>
      <dgm:spPr/>
    </dgm:pt>
    <dgm:pt modelId="{BABA0D78-81D6-45FC-902A-CE65BFC7484C}" type="pres">
      <dgm:prSet presAssocID="{30D47393-DDD3-436E-BEAC-EF02093573AF}" presName="vProcSp" presStyleCnt="0"/>
      <dgm:spPr/>
    </dgm:pt>
    <dgm:pt modelId="{2D3A8614-8358-4D46-9BF8-B2487C33E3B5}" type="pres">
      <dgm:prSet presAssocID="{30D47393-DDD3-436E-BEAC-EF02093573AF}" presName="vSp1" presStyleCnt="0"/>
      <dgm:spPr/>
    </dgm:pt>
    <dgm:pt modelId="{34B72A2B-82C3-417B-9117-0BA6FD3867BB}" type="pres">
      <dgm:prSet presAssocID="{30D47393-DDD3-436E-BEAC-EF02093573AF}" presName="simulatedConn" presStyleLbl="solidFgAcc1" presStyleIdx="0" presStyleCnt="4"/>
      <dgm:spPr/>
    </dgm:pt>
    <dgm:pt modelId="{81354DEC-6241-46A3-AB95-49A8C9A02842}" type="pres">
      <dgm:prSet presAssocID="{30D47393-DDD3-436E-BEAC-EF02093573AF}" presName="vSp2" presStyleCnt="0"/>
      <dgm:spPr/>
    </dgm:pt>
    <dgm:pt modelId="{F2F41B96-C632-4D5F-AFDB-72B8B897F56F}" type="pres">
      <dgm:prSet presAssocID="{30D47393-DDD3-436E-BEAC-EF02093573AF}" presName="sibTrans" presStyleCnt="0"/>
      <dgm:spPr/>
    </dgm:pt>
    <dgm:pt modelId="{129C388C-F8C3-487E-AC79-72DF50BC7640}" type="pres">
      <dgm:prSet presAssocID="{C9D3B10A-71F3-4371-B3AD-C782DDB1BFEE}" presName="compositeNode" presStyleCnt="0">
        <dgm:presLayoutVars>
          <dgm:bulletEnabled val="1"/>
        </dgm:presLayoutVars>
      </dgm:prSet>
      <dgm:spPr/>
    </dgm:pt>
    <dgm:pt modelId="{7F5FED49-FC62-48A1-9F44-1FC926411DFE}" type="pres">
      <dgm:prSet presAssocID="{C9D3B10A-71F3-4371-B3AD-C782DDB1BFEE}" presName="bgRect" presStyleLbl="node1" presStyleIdx="1" presStyleCnt="5"/>
      <dgm:spPr/>
    </dgm:pt>
    <dgm:pt modelId="{BA5AC8BF-6B7B-41B7-AB31-308584C3E09F}" type="pres">
      <dgm:prSet presAssocID="{C9D3B10A-71F3-4371-B3AD-C782DDB1BFEE}" presName="parentNode" presStyleLbl="node1" presStyleIdx="1" presStyleCnt="5">
        <dgm:presLayoutVars>
          <dgm:chMax val="0"/>
          <dgm:bulletEnabled val="1"/>
        </dgm:presLayoutVars>
      </dgm:prSet>
      <dgm:spPr/>
    </dgm:pt>
    <dgm:pt modelId="{321E80E5-6129-4DA6-8929-D87B15C7EFAF}" type="pres">
      <dgm:prSet presAssocID="{C9D3B10A-71F3-4371-B3AD-C782DDB1BFEE}" presName="childNode" presStyleLbl="node1" presStyleIdx="1" presStyleCnt="5">
        <dgm:presLayoutVars>
          <dgm:bulletEnabled val="1"/>
        </dgm:presLayoutVars>
      </dgm:prSet>
      <dgm:spPr/>
    </dgm:pt>
    <dgm:pt modelId="{1E2BCEE5-179C-4C33-86F1-E837E4AA9212}" type="pres">
      <dgm:prSet presAssocID="{4C259B9E-D8A0-4DDB-AD75-7E6ED0BD914B}" presName="hSp" presStyleCnt="0"/>
      <dgm:spPr/>
    </dgm:pt>
    <dgm:pt modelId="{0825CE1D-315B-46B3-9736-1BF3CF653626}" type="pres">
      <dgm:prSet presAssocID="{4C259B9E-D8A0-4DDB-AD75-7E6ED0BD914B}" presName="vProcSp" presStyleCnt="0"/>
      <dgm:spPr/>
    </dgm:pt>
    <dgm:pt modelId="{98E6F529-36AA-48B4-86C7-6E8C59E342D2}" type="pres">
      <dgm:prSet presAssocID="{4C259B9E-D8A0-4DDB-AD75-7E6ED0BD914B}" presName="vSp1" presStyleCnt="0"/>
      <dgm:spPr/>
    </dgm:pt>
    <dgm:pt modelId="{3EA2FA8F-4BDD-4BBF-994F-B48E1148FF0E}" type="pres">
      <dgm:prSet presAssocID="{4C259B9E-D8A0-4DDB-AD75-7E6ED0BD914B}" presName="simulatedConn" presStyleLbl="solidFgAcc1" presStyleIdx="1" presStyleCnt="4"/>
      <dgm:spPr/>
    </dgm:pt>
    <dgm:pt modelId="{3DE30D9A-CB35-4050-99AB-F9969BE67EF7}" type="pres">
      <dgm:prSet presAssocID="{4C259B9E-D8A0-4DDB-AD75-7E6ED0BD914B}" presName="vSp2" presStyleCnt="0"/>
      <dgm:spPr/>
    </dgm:pt>
    <dgm:pt modelId="{06D82D91-CC3E-4940-BD79-30AE2BDB745A}" type="pres">
      <dgm:prSet presAssocID="{4C259B9E-D8A0-4DDB-AD75-7E6ED0BD914B}" presName="sibTrans" presStyleCnt="0"/>
      <dgm:spPr/>
    </dgm:pt>
    <dgm:pt modelId="{AFB3E358-88E9-4C6F-B3B5-0066CF86989B}" type="pres">
      <dgm:prSet presAssocID="{A37C4637-71DE-46C5-9F8C-87CC3CE51452}" presName="compositeNode" presStyleCnt="0">
        <dgm:presLayoutVars>
          <dgm:bulletEnabled val="1"/>
        </dgm:presLayoutVars>
      </dgm:prSet>
      <dgm:spPr/>
    </dgm:pt>
    <dgm:pt modelId="{3F0CAAC8-0DE9-41B3-B159-FC082C55A85A}" type="pres">
      <dgm:prSet presAssocID="{A37C4637-71DE-46C5-9F8C-87CC3CE51452}" presName="bgRect" presStyleLbl="node1" presStyleIdx="2" presStyleCnt="5"/>
      <dgm:spPr/>
    </dgm:pt>
    <dgm:pt modelId="{BB597F54-8AD4-4B79-B58B-C45AEB67AB7A}" type="pres">
      <dgm:prSet presAssocID="{A37C4637-71DE-46C5-9F8C-87CC3CE51452}" presName="parentNode" presStyleLbl="node1" presStyleIdx="2" presStyleCnt="5">
        <dgm:presLayoutVars>
          <dgm:chMax val="0"/>
          <dgm:bulletEnabled val="1"/>
        </dgm:presLayoutVars>
      </dgm:prSet>
      <dgm:spPr/>
    </dgm:pt>
    <dgm:pt modelId="{083D6986-E3C7-4BDE-AF5C-D3070E6ED3C5}" type="pres">
      <dgm:prSet presAssocID="{A37C4637-71DE-46C5-9F8C-87CC3CE51452}" presName="childNode" presStyleLbl="node1" presStyleIdx="2" presStyleCnt="5">
        <dgm:presLayoutVars>
          <dgm:bulletEnabled val="1"/>
        </dgm:presLayoutVars>
      </dgm:prSet>
      <dgm:spPr/>
    </dgm:pt>
    <dgm:pt modelId="{DF5E8F9D-FF13-4767-9517-132D064512C0}" type="pres">
      <dgm:prSet presAssocID="{7EC01B1A-E666-4A19-8AB4-58B982E371B0}" presName="hSp" presStyleCnt="0"/>
      <dgm:spPr/>
    </dgm:pt>
    <dgm:pt modelId="{6AE98CC7-7BA7-490F-9C9C-B6D84F8AAAC7}" type="pres">
      <dgm:prSet presAssocID="{7EC01B1A-E666-4A19-8AB4-58B982E371B0}" presName="vProcSp" presStyleCnt="0"/>
      <dgm:spPr/>
    </dgm:pt>
    <dgm:pt modelId="{112FC9CE-1571-4727-9176-A017BA70E304}" type="pres">
      <dgm:prSet presAssocID="{7EC01B1A-E666-4A19-8AB4-58B982E371B0}" presName="vSp1" presStyleCnt="0"/>
      <dgm:spPr/>
    </dgm:pt>
    <dgm:pt modelId="{9AA66835-1F4C-4E29-AA65-AF02AAF59E80}" type="pres">
      <dgm:prSet presAssocID="{7EC01B1A-E666-4A19-8AB4-58B982E371B0}" presName="simulatedConn" presStyleLbl="solidFgAcc1" presStyleIdx="2" presStyleCnt="4"/>
      <dgm:spPr/>
    </dgm:pt>
    <dgm:pt modelId="{B305531A-87F1-4DA3-9B5C-9968773429F8}" type="pres">
      <dgm:prSet presAssocID="{7EC01B1A-E666-4A19-8AB4-58B982E371B0}" presName="vSp2" presStyleCnt="0"/>
      <dgm:spPr/>
    </dgm:pt>
    <dgm:pt modelId="{0F083813-3C01-4E6A-9D8A-E7FE59C3FB08}" type="pres">
      <dgm:prSet presAssocID="{7EC01B1A-E666-4A19-8AB4-58B982E371B0}" presName="sibTrans" presStyleCnt="0"/>
      <dgm:spPr/>
    </dgm:pt>
    <dgm:pt modelId="{4F93D8B2-352F-4504-93E9-45AE78AC1D11}" type="pres">
      <dgm:prSet presAssocID="{0DD51E42-D8E6-437A-8295-2D231511C045}" presName="compositeNode" presStyleCnt="0">
        <dgm:presLayoutVars>
          <dgm:bulletEnabled val="1"/>
        </dgm:presLayoutVars>
      </dgm:prSet>
      <dgm:spPr/>
    </dgm:pt>
    <dgm:pt modelId="{EA549627-0FC0-4998-9EC7-EA72F7CF5968}" type="pres">
      <dgm:prSet presAssocID="{0DD51E42-D8E6-437A-8295-2D231511C045}" presName="bgRect" presStyleLbl="node1" presStyleIdx="3" presStyleCnt="5"/>
      <dgm:spPr/>
    </dgm:pt>
    <dgm:pt modelId="{CFE16639-2723-4FEA-B4C0-763B235A1A64}" type="pres">
      <dgm:prSet presAssocID="{0DD51E42-D8E6-437A-8295-2D231511C045}" presName="parentNode" presStyleLbl="node1" presStyleIdx="3" presStyleCnt="5">
        <dgm:presLayoutVars>
          <dgm:chMax val="0"/>
          <dgm:bulletEnabled val="1"/>
        </dgm:presLayoutVars>
      </dgm:prSet>
      <dgm:spPr/>
    </dgm:pt>
    <dgm:pt modelId="{B1C1C467-568E-46E0-8EA6-BD9003E1FED8}" type="pres">
      <dgm:prSet presAssocID="{0DD51E42-D8E6-437A-8295-2D231511C045}" presName="childNode" presStyleLbl="node1" presStyleIdx="3" presStyleCnt="5">
        <dgm:presLayoutVars>
          <dgm:bulletEnabled val="1"/>
        </dgm:presLayoutVars>
      </dgm:prSet>
      <dgm:spPr/>
    </dgm:pt>
    <dgm:pt modelId="{E995FF70-AD85-4855-8918-C8598860C27D}" type="pres">
      <dgm:prSet presAssocID="{915B6CAE-831A-4377-BD55-07A54FD942DF}" presName="hSp" presStyleCnt="0"/>
      <dgm:spPr/>
    </dgm:pt>
    <dgm:pt modelId="{35C82001-4A67-42A7-91EF-58279641BA33}" type="pres">
      <dgm:prSet presAssocID="{915B6CAE-831A-4377-BD55-07A54FD942DF}" presName="vProcSp" presStyleCnt="0"/>
      <dgm:spPr/>
    </dgm:pt>
    <dgm:pt modelId="{F8221643-C76A-41EE-9F2F-951605C67FD8}" type="pres">
      <dgm:prSet presAssocID="{915B6CAE-831A-4377-BD55-07A54FD942DF}" presName="vSp1" presStyleCnt="0"/>
      <dgm:spPr/>
    </dgm:pt>
    <dgm:pt modelId="{7FDC5388-1180-4116-AACE-13EE74EF7E26}" type="pres">
      <dgm:prSet presAssocID="{915B6CAE-831A-4377-BD55-07A54FD942DF}" presName="simulatedConn" presStyleLbl="solidFgAcc1" presStyleIdx="3" presStyleCnt="4"/>
      <dgm:spPr/>
    </dgm:pt>
    <dgm:pt modelId="{0025266A-693D-4B86-894E-C628C1AA6704}" type="pres">
      <dgm:prSet presAssocID="{915B6CAE-831A-4377-BD55-07A54FD942DF}" presName="vSp2" presStyleCnt="0"/>
      <dgm:spPr/>
    </dgm:pt>
    <dgm:pt modelId="{18337A29-5B9D-4BD1-8D6E-3ADDCF4D4930}" type="pres">
      <dgm:prSet presAssocID="{915B6CAE-831A-4377-BD55-07A54FD942DF}" presName="sibTrans" presStyleCnt="0"/>
      <dgm:spPr/>
    </dgm:pt>
    <dgm:pt modelId="{36EBED7E-6A4E-4299-8319-50942B437023}" type="pres">
      <dgm:prSet presAssocID="{2D85C95D-4CD4-476B-A51F-7D30AA749D91}" presName="compositeNode" presStyleCnt="0">
        <dgm:presLayoutVars>
          <dgm:bulletEnabled val="1"/>
        </dgm:presLayoutVars>
      </dgm:prSet>
      <dgm:spPr/>
    </dgm:pt>
    <dgm:pt modelId="{820AD4CF-92EC-48B6-95E2-9F3264B7B938}" type="pres">
      <dgm:prSet presAssocID="{2D85C95D-4CD4-476B-A51F-7D30AA749D91}" presName="bgRect" presStyleLbl="node1" presStyleIdx="4" presStyleCnt="5"/>
      <dgm:spPr/>
    </dgm:pt>
    <dgm:pt modelId="{A81641E9-C6B8-4721-A01F-67F7CD747CC6}" type="pres">
      <dgm:prSet presAssocID="{2D85C95D-4CD4-476B-A51F-7D30AA749D91}" presName="parentNode" presStyleLbl="node1" presStyleIdx="4" presStyleCnt="5">
        <dgm:presLayoutVars>
          <dgm:chMax val="0"/>
          <dgm:bulletEnabled val="1"/>
        </dgm:presLayoutVars>
      </dgm:prSet>
      <dgm:spPr/>
    </dgm:pt>
    <dgm:pt modelId="{24DAACB5-9EF4-4FDF-BBC8-EE1A6305FC95}" type="pres">
      <dgm:prSet presAssocID="{2D85C95D-4CD4-476B-A51F-7D30AA749D91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F64E7C07-48FA-4820-9513-5F3C0DC03623}" type="presOf" srcId="{A37C4637-71DE-46C5-9F8C-87CC3CE51452}" destId="{3F0CAAC8-0DE9-41B3-B159-FC082C55A85A}" srcOrd="0" destOrd="0" presId="urn:microsoft.com/office/officeart/2005/8/layout/hProcess7"/>
    <dgm:cxn modelId="{6A14220C-CF44-4139-B75C-C2A96418D096}" srcId="{733397E5-E1BB-4BBB-A0BC-A150AB896280}" destId="{C9D3B10A-71F3-4371-B3AD-C782DDB1BFEE}" srcOrd="1" destOrd="0" parTransId="{7BF250E2-94DB-4FFF-9A84-EB4A45ED65FF}" sibTransId="{4C259B9E-D8A0-4DDB-AD75-7E6ED0BD914B}"/>
    <dgm:cxn modelId="{A1207C17-C31C-4D2C-BFE8-DB22A6382FB2}" srcId="{733397E5-E1BB-4BBB-A0BC-A150AB896280}" destId="{0DD51E42-D8E6-437A-8295-2D231511C045}" srcOrd="3" destOrd="0" parTransId="{8A4BE83F-C2F6-4EAE-BE53-9E91FA645FB8}" sibTransId="{915B6CAE-831A-4377-BD55-07A54FD942DF}"/>
    <dgm:cxn modelId="{AF3EDF1B-DCD1-4906-9BCA-F50B2764A8D6}" type="presOf" srcId="{A37C4637-71DE-46C5-9F8C-87CC3CE51452}" destId="{BB597F54-8AD4-4B79-B58B-C45AEB67AB7A}" srcOrd="1" destOrd="0" presId="urn:microsoft.com/office/officeart/2005/8/layout/hProcess7"/>
    <dgm:cxn modelId="{2E12871D-5465-4F9E-97EE-368EEBC422A9}" type="presOf" srcId="{D8D00E00-4085-4B72-87A4-F25DC5F970E4}" destId="{5AA42391-0FDB-4544-A48B-B06AE4127B14}" srcOrd="1" destOrd="0" presId="urn:microsoft.com/office/officeart/2005/8/layout/hProcess7"/>
    <dgm:cxn modelId="{032C6322-2932-4D1E-A292-42641E274235}" type="presOf" srcId="{2D85C95D-4CD4-476B-A51F-7D30AA749D91}" destId="{820AD4CF-92EC-48B6-95E2-9F3264B7B938}" srcOrd="0" destOrd="0" presId="urn:microsoft.com/office/officeart/2005/8/layout/hProcess7"/>
    <dgm:cxn modelId="{58871631-82F1-4FC3-A855-E6CD4E8EA6D3}" type="presOf" srcId="{0DD51E42-D8E6-437A-8295-2D231511C045}" destId="{CFE16639-2723-4FEA-B4C0-763B235A1A64}" srcOrd="1" destOrd="0" presId="urn:microsoft.com/office/officeart/2005/8/layout/hProcess7"/>
    <dgm:cxn modelId="{9280D937-CAF6-4657-8D83-658C88C11463}" srcId="{733397E5-E1BB-4BBB-A0BC-A150AB896280}" destId="{D8D00E00-4085-4B72-87A4-F25DC5F970E4}" srcOrd="0" destOrd="0" parTransId="{7F1CE3CB-85B7-4452-B776-CE2E4AE53F64}" sibTransId="{30D47393-DDD3-436E-BEAC-EF02093573AF}"/>
    <dgm:cxn modelId="{76D3BC40-5864-4B22-BAF8-ABE9AF474C28}" type="presOf" srcId="{0DD51E42-D8E6-437A-8295-2D231511C045}" destId="{EA549627-0FC0-4998-9EC7-EA72F7CF5968}" srcOrd="0" destOrd="0" presId="urn:microsoft.com/office/officeart/2005/8/layout/hProcess7"/>
    <dgm:cxn modelId="{8B9B4D63-B09A-47A3-B62E-B1A57C12F454}" srcId="{D8D00E00-4085-4B72-87A4-F25DC5F970E4}" destId="{797F4F9F-9017-4D39-9D78-F06B4EF61DB0}" srcOrd="0" destOrd="0" parTransId="{E9CBDDB6-B9D3-4B30-8F0F-2B689E9CC0C1}" sibTransId="{1A075D3B-BDE1-4D74-867B-99E532DB35D1}"/>
    <dgm:cxn modelId="{6175E847-55EC-4C63-A933-CBAC12CFC8C3}" srcId="{A37C4637-71DE-46C5-9F8C-87CC3CE51452}" destId="{90A38874-B5B0-4412-8C95-3D539219D4C3}" srcOrd="0" destOrd="0" parTransId="{C87BD91C-9164-45C1-86C9-BA395FEA9F01}" sibTransId="{EA3F2DE0-902A-43C7-AE4B-86A17C0332CC}"/>
    <dgm:cxn modelId="{5D18A748-48CD-4331-B597-A128151F0808}" type="presOf" srcId="{C9D3B10A-71F3-4371-B3AD-C782DDB1BFEE}" destId="{BA5AC8BF-6B7B-41B7-AB31-308584C3E09F}" srcOrd="1" destOrd="0" presId="urn:microsoft.com/office/officeart/2005/8/layout/hProcess7"/>
    <dgm:cxn modelId="{FAE21756-A902-46BF-B66D-ACED2A666FE1}" type="presOf" srcId="{1872CD65-92F5-4FC6-B1BB-D8ED1E02C9D2}" destId="{B1C1C467-568E-46E0-8EA6-BD9003E1FED8}" srcOrd="0" destOrd="0" presId="urn:microsoft.com/office/officeart/2005/8/layout/hProcess7"/>
    <dgm:cxn modelId="{7863845A-85E0-491F-8721-FCCF9D5CDD43}" srcId="{733397E5-E1BB-4BBB-A0BC-A150AB896280}" destId="{A37C4637-71DE-46C5-9F8C-87CC3CE51452}" srcOrd="2" destOrd="0" parTransId="{5F2356D9-386E-4C0A-8BB9-A6999C2262C9}" sibTransId="{7EC01B1A-E666-4A19-8AB4-58B982E371B0}"/>
    <dgm:cxn modelId="{6C78A85A-5F9B-4A99-986A-D38413542170}" type="presOf" srcId="{2D85C95D-4CD4-476B-A51F-7D30AA749D91}" destId="{A81641E9-C6B8-4721-A01F-67F7CD747CC6}" srcOrd="1" destOrd="0" presId="urn:microsoft.com/office/officeart/2005/8/layout/hProcess7"/>
    <dgm:cxn modelId="{26FC9A84-0546-4ECF-84BF-A4BD4FB6323A}" srcId="{C9D3B10A-71F3-4371-B3AD-C782DDB1BFEE}" destId="{0AA8AAFE-8F92-4B8D-A07B-11E10EBC7794}" srcOrd="0" destOrd="0" parTransId="{2A1DFD28-E0B2-4D27-94FD-6AC5EA35FF32}" sibTransId="{49361697-0EBE-47B2-A638-86E0E30D1246}"/>
    <dgm:cxn modelId="{59296F94-BCB7-4D85-B647-980EFE36F328}" type="presOf" srcId="{90A38874-B5B0-4412-8C95-3D539219D4C3}" destId="{083D6986-E3C7-4BDE-AF5C-D3070E6ED3C5}" srcOrd="0" destOrd="0" presId="urn:microsoft.com/office/officeart/2005/8/layout/hProcess7"/>
    <dgm:cxn modelId="{CDA075B8-66E2-46ED-BE43-3E596271CF28}" type="presOf" srcId="{733397E5-E1BB-4BBB-A0BC-A150AB896280}" destId="{4DEFEA23-4B3D-4261-8DAE-09C8855765E0}" srcOrd="0" destOrd="0" presId="urn:microsoft.com/office/officeart/2005/8/layout/hProcess7"/>
    <dgm:cxn modelId="{C89F18BE-AF92-4A7E-99B4-52E9492FE0DE}" srcId="{0DD51E42-D8E6-437A-8295-2D231511C045}" destId="{1872CD65-92F5-4FC6-B1BB-D8ED1E02C9D2}" srcOrd="0" destOrd="0" parTransId="{69675421-1DFB-4B11-99CE-4707B1B92F48}" sibTransId="{E4D7C759-A668-4BC7-AADD-C0FCE2586365}"/>
    <dgm:cxn modelId="{16B66ABE-4726-48D2-8CB4-446440B86902}" srcId="{733397E5-E1BB-4BBB-A0BC-A150AB896280}" destId="{2D85C95D-4CD4-476B-A51F-7D30AA749D91}" srcOrd="4" destOrd="0" parTransId="{E5267972-35F3-4A3C-91E6-56AE0B08AC81}" sibTransId="{1EA8FB53-5BCC-4F4B-AB1E-972A983F590D}"/>
    <dgm:cxn modelId="{5ADE82C8-ADB0-492F-946F-F61FCA7822D6}" type="presOf" srcId="{C9D3B10A-71F3-4371-B3AD-C782DDB1BFEE}" destId="{7F5FED49-FC62-48A1-9F44-1FC926411DFE}" srcOrd="0" destOrd="0" presId="urn:microsoft.com/office/officeart/2005/8/layout/hProcess7"/>
    <dgm:cxn modelId="{EB65D4CE-D632-48C9-9CAD-D5506B768573}" type="presOf" srcId="{4065FBCC-2CC4-4682-A037-7DCAB6168F64}" destId="{24DAACB5-9EF4-4FDF-BBC8-EE1A6305FC95}" srcOrd="0" destOrd="0" presId="urn:microsoft.com/office/officeart/2005/8/layout/hProcess7"/>
    <dgm:cxn modelId="{1C4A6ED0-2CB2-43C3-B56B-414EF756A911}" type="presOf" srcId="{797F4F9F-9017-4D39-9D78-F06B4EF61DB0}" destId="{C24EC3A0-1F5F-43FD-BFC5-821F07CF58FD}" srcOrd="0" destOrd="0" presId="urn:microsoft.com/office/officeart/2005/8/layout/hProcess7"/>
    <dgm:cxn modelId="{BC2F33E8-6346-4916-A025-8701CAB112EB}" srcId="{2D85C95D-4CD4-476B-A51F-7D30AA749D91}" destId="{4065FBCC-2CC4-4682-A037-7DCAB6168F64}" srcOrd="0" destOrd="0" parTransId="{AF35D271-A1B1-454C-BEC8-4B41495248E9}" sibTransId="{7AEB04ED-D184-4560-81B8-A42353BFDBA6}"/>
    <dgm:cxn modelId="{0B6986E8-FD1B-4425-AD3E-C8E7960B3466}" type="presOf" srcId="{D8D00E00-4085-4B72-87A4-F25DC5F970E4}" destId="{099AC016-49F2-43CC-8E44-FB08547FFEC5}" srcOrd="0" destOrd="0" presId="urn:microsoft.com/office/officeart/2005/8/layout/hProcess7"/>
    <dgm:cxn modelId="{B1E26CF2-22FD-4E21-B761-42C74FCE8E96}" type="presOf" srcId="{0AA8AAFE-8F92-4B8D-A07B-11E10EBC7794}" destId="{321E80E5-6129-4DA6-8929-D87B15C7EFAF}" srcOrd="0" destOrd="0" presId="urn:microsoft.com/office/officeart/2005/8/layout/hProcess7"/>
    <dgm:cxn modelId="{3BD937DB-C5A6-472E-9F9A-B239C92AAE31}" type="presParOf" srcId="{4DEFEA23-4B3D-4261-8DAE-09C8855765E0}" destId="{49C985D5-8519-4C00-975C-72E965CDD58E}" srcOrd="0" destOrd="0" presId="urn:microsoft.com/office/officeart/2005/8/layout/hProcess7"/>
    <dgm:cxn modelId="{3557B9FE-99B5-4223-B0ED-8FDB3D0568E3}" type="presParOf" srcId="{49C985D5-8519-4C00-975C-72E965CDD58E}" destId="{099AC016-49F2-43CC-8E44-FB08547FFEC5}" srcOrd="0" destOrd="0" presId="urn:microsoft.com/office/officeart/2005/8/layout/hProcess7"/>
    <dgm:cxn modelId="{029DF9B8-8B8A-4FE5-9173-B3020EA183C8}" type="presParOf" srcId="{49C985D5-8519-4C00-975C-72E965CDD58E}" destId="{5AA42391-0FDB-4544-A48B-B06AE4127B14}" srcOrd="1" destOrd="0" presId="urn:microsoft.com/office/officeart/2005/8/layout/hProcess7"/>
    <dgm:cxn modelId="{1F13DBDE-8F24-46AF-A74B-FFCAC526B0F2}" type="presParOf" srcId="{49C985D5-8519-4C00-975C-72E965CDD58E}" destId="{C24EC3A0-1F5F-43FD-BFC5-821F07CF58FD}" srcOrd="2" destOrd="0" presId="urn:microsoft.com/office/officeart/2005/8/layout/hProcess7"/>
    <dgm:cxn modelId="{8AE2009F-1F65-4963-B34C-36DE5886A326}" type="presParOf" srcId="{4DEFEA23-4B3D-4261-8DAE-09C8855765E0}" destId="{1D247005-8E77-41EA-9570-C62A95B3BF17}" srcOrd="1" destOrd="0" presId="urn:microsoft.com/office/officeart/2005/8/layout/hProcess7"/>
    <dgm:cxn modelId="{3B69535C-5DBF-40E3-B51E-C22D131E304D}" type="presParOf" srcId="{4DEFEA23-4B3D-4261-8DAE-09C8855765E0}" destId="{BABA0D78-81D6-45FC-902A-CE65BFC7484C}" srcOrd="2" destOrd="0" presId="urn:microsoft.com/office/officeart/2005/8/layout/hProcess7"/>
    <dgm:cxn modelId="{A15B9D66-7C6A-4EF9-8FEE-C944A44B0680}" type="presParOf" srcId="{BABA0D78-81D6-45FC-902A-CE65BFC7484C}" destId="{2D3A8614-8358-4D46-9BF8-B2487C33E3B5}" srcOrd="0" destOrd="0" presId="urn:microsoft.com/office/officeart/2005/8/layout/hProcess7"/>
    <dgm:cxn modelId="{1829DD88-0446-4770-A14A-85F82D9749D6}" type="presParOf" srcId="{BABA0D78-81D6-45FC-902A-CE65BFC7484C}" destId="{34B72A2B-82C3-417B-9117-0BA6FD3867BB}" srcOrd="1" destOrd="0" presId="urn:microsoft.com/office/officeart/2005/8/layout/hProcess7"/>
    <dgm:cxn modelId="{CDF7C6F1-6D92-43AA-AB4D-D083CF0492DA}" type="presParOf" srcId="{BABA0D78-81D6-45FC-902A-CE65BFC7484C}" destId="{81354DEC-6241-46A3-AB95-49A8C9A02842}" srcOrd="2" destOrd="0" presId="urn:microsoft.com/office/officeart/2005/8/layout/hProcess7"/>
    <dgm:cxn modelId="{3E5AF705-BFA3-4C97-8D35-59B92C2F65C2}" type="presParOf" srcId="{4DEFEA23-4B3D-4261-8DAE-09C8855765E0}" destId="{F2F41B96-C632-4D5F-AFDB-72B8B897F56F}" srcOrd="3" destOrd="0" presId="urn:microsoft.com/office/officeart/2005/8/layout/hProcess7"/>
    <dgm:cxn modelId="{4544EA2D-552F-4518-B231-58A2A4B68862}" type="presParOf" srcId="{4DEFEA23-4B3D-4261-8DAE-09C8855765E0}" destId="{129C388C-F8C3-487E-AC79-72DF50BC7640}" srcOrd="4" destOrd="0" presId="urn:microsoft.com/office/officeart/2005/8/layout/hProcess7"/>
    <dgm:cxn modelId="{C6767B15-B815-4FE6-937D-3B8DE1B55DC1}" type="presParOf" srcId="{129C388C-F8C3-487E-AC79-72DF50BC7640}" destId="{7F5FED49-FC62-48A1-9F44-1FC926411DFE}" srcOrd="0" destOrd="0" presId="urn:microsoft.com/office/officeart/2005/8/layout/hProcess7"/>
    <dgm:cxn modelId="{64A43C8D-28D4-4260-8C6A-2A2BAA3049C3}" type="presParOf" srcId="{129C388C-F8C3-487E-AC79-72DF50BC7640}" destId="{BA5AC8BF-6B7B-41B7-AB31-308584C3E09F}" srcOrd="1" destOrd="0" presId="urn:microsoft.com/office/officeart/2005/8/layout/hProcess7"/>
    <dgm:cxn modelId="{95CECE2C-3135-4EDA-AF60-903019D8F812}" type="presParOf" srcId="{129C388C-F8C3-487E-AC79-72DF50BC7640}" destId="{321E80E5-6129-4DA6-8929-D87B15C7EFAF}" srcOrd="2" destOrd="0" presId="urn:microsoft.com/office/officeart/2005/8/layout/hProcess7"/>
    <dgm:cxn modelId="{59D47856-32AD-44D8-90E7-3B657195414E}" type="presParOf" srcId="{4DEFEA23-4B3D-4261-8DAE-09C8855765E0}" destId="{1E2BCEE5-179C-4C33-86F1-E837E4AA9212}" srcOrd="5" destOrd="0" presId="urn:microsoft.com/office/officeart/2005/8/layout/hProcess7"/>
    <dgm:cxn modelId="{5C86BFC6-C9DE-4D08-B265-8484FFD66905}" type="presParOf" srcId="{4DEFEA23-4B3D-4261-8DAE-09C8855765E0}" destId="{0825CE1D-315B-46B3-9736-1BF3CF653626}" srcOrd="6" destOrd="0" presId="urn:microsoft.com/office/officeart/2005/8/layout/hProcess7"/>
    <dgm:cxn modelId="{A4A91533-0D1C-4726-9470-CB02B4F41684}" type="presParOf" srcId="{0825CE1D-315B-46B3-9736-1BF3CF653626}" destId="{98E6F529-36AA-48B4-86C7-6E8C59E342D2}" srcOrd="0" destOrd="0" presId="urn:microsoft.com/office/officeart/2005/8/layout/hProcess7"/>
    <dgm:cxn modelId="{4371C75A-52F5-47DE-B657-2AAEAF7253EB}" type="presParOf" srcId="{0825CE1D-315B-46B3-9736-1BF3CF653626}" destId="{3EA2FA8F-4BDD-4BBF-994F-B48E1148FF0E}" srcOrd="1" destOrd="0" presId="urn:microsoft.com/office/officeart/2005/8/layout/hProcess7"/>
    <dgm:cxn modelId="{9AAE3398-854D-4B4E-9D59-ABCD19BB5F6D}" type="presParOf" srcId="{0825CE1D-315B-46B3-9736-1BF3CF653626}" destId="{3DE30D9A-CB35-4050-99AB-F9969BE67EF7}" srcOrd="2" destOrd="0" presId="urn:microsoft.com/office/officeart/2005/8/layout/hProcess7"/>
    <dgm:cxn modelId="{9FD87335-110B-49C2-AF63-0E7F757ED4F8}" type="presParOf" srcId="{4DEFEA23-4B3D-4261-8DAE-09C8855765E0}" destId="{06D82D91-CC3E-4940-BD79-30AE2BDB745A}" srcOrd="7" destOrd="0" presId="urn:microsoft.com/office/officeart/2005/8/layout/hProcess7"/>
    <dgm:cxn modelId="{ABF0243E-3C9C-4FE9-8963-CA72284EE245}" type="presParOf" srcId="{4DEFEA23-4B3D-4261-8DAE-09C8855765E0}" destId="{AFB3E358-88E9-4C6F-B3B5-0066CF86989B}" srcOrd="8" destOrd="0" presId="urn:microsoft.com/office/officeart/2005/8/layout/hProcess7"/>
    <dgm:cxn modelId="{7017BACF-83E3-4E25-A99A-7F120CF906E0}" type="presParOf" srcId="{AFB3E358-88E9-4C6F-B3B5-0066CF86989B}" destId="{3F0CAAC8-0DE9-41B3-B159-FC082C55A85A}" srcOrd="0" destOrd="0" presId="urn:microsoft.com/office/officeart/2005/8/layout/hProcess7"/>
    <dgm:cxn modelId="{9F4D70B0-4536-49F6-8F94-6256C8769839}" type="presParOf" srcId="{AFB3E358-88E9-4C6F-B3B5-0066CF86989B}" destId="{BB597F54-8AD4-4B79-B58B-C45AEB67AB7A}" srcOrd="1" destOrd="0" presId="urn:microsoft.com/office/officeart/2005/8/layout/hProcess7"/>
    <dgm:cxn modelId="{4543B1F2-DD2B-45CA-BC09-580249865193}" type="presParOf" srcId="{AFB3E358-88E9-4C6F-B3B5-0066CF86989B}" destId="{083D6986-E3C7-4BDE-AF5C-D3070E6ED3C5}" srcOrd="2" destOrd="0" presId="urn:microsoft.com/office/officeart/2005/8/layout/hProcess7"/>
    <dgm:cxn modelId="{C7D5522F-E7FD-436C-8FBD-689EB50AC528}" type="presParOf" srcId="{4DEFEA23-4B3D-4261-8DAE-09C8855765E0}" destId="{DF5E8F9D-FF13-4767-9517-132D064512C0}" srcOrd="9" destOrd="0" presId="urn:microsoft.com/office/officeart/2005/8/layout/hProcess7"/>
    <dgm:cxn modelId="{D4118CA8-15FD-4ACA-83B1-D4C9E790A94B}" type="presParOf" srcId="{4DEFEA23-4B3D-4261-8DAE-09C8855765E0}" destId="{6AE98CC7-7BA7-490F-9C9C-B6D84F8AAAC7}" srcOrd="10" destOrd="0" presId="urn:microsoft.com/office/officeart/2005/8/layout/hProcess7"/>
    <dgm:cxn modelId="{D752919C-2C34-42FE-AEF5-2758A731695A}" type="presParOf" srcId="{6AE98CC7-7BA7-490F-9C9C-B6D84F8AAAC7}" destId="{112FC9CE-1571-4727-9176-A017BA70E304}" srcOrd="0" destOrd="0" presId="urn:microsoft.com/office/officeart/2005/8/layout/hProcess7"/>
    <dgm:cxn modelId="{E9A28BF1-24E4-4AC8-B936-4927BC07D1FB}" type="presParOf" srcId="{6AE98CC7-7BA7-490F-9C9C-B6D84F8AAAC7}" destId="{9AA66835-1F4C-4E29-AA65-AF02AAF59E80}" srcOrd="1" destOrd="0" presId="urn:microsoft.com/office/officeart/2005/8/layout/hProcess7"/>
    <dgm:cxn modelId="{DD02DBAF-054C-47EB-8D8C-8C28A06223A1}" type="presParOf" srcId="{6AE98CC7-7BA7-490F-9C9C-B6D84F8AAAC7}" destId="{B305531A-87F1-4DA3-9B5C-9968773429F8}" srcOrd="2" destOrd="0" presId="urn:microsoft.com/office/officeart/2005/8/layout/hProcess7"/>
    <dgm:cxn modelId="{FFD6EFCA-981E-4BCA-8314-8EB97AE06112}" type="presParOf" srcId="{4DEFEA23-4B3D-4261-8DAE-09C8855765E0}" destId="{0F083813-3C01-4E6A-9D8A-E7FE59C3FB08}" srcOrd="11" destOrd="0" presId="urn:microsoft.com/office/officeart/2005/8/layout/hProcess7"/>
    <dgm:cxn modelId="{02D49152-5ED7-4218-B5FD-638C4ECAA6CC}" type="presParOf" srcId="{4DEFEA23-4B3D-4261-8DAE-09C8855765E0}" destId="{4F93D8B2-352F-4504-93E9-45AE78AC1D11}" srcOrd="12" destOrd="0" presId="urn:microsoft.com/office/officeart/2005/8/layout/hProcess7"/>
    <dgm:cxn modelId="{73AAA3DD-075C-446A-BA05-72AE55648268}" type="presParOf" srcId="{4F93D8B2-352F-4504-93E9-45AE78AC1D11}" destId="{EA549627-0FC0-4998-9EC7-EA72F7CF5968}" srcOrd="0" destOrd="0" presId="urn:microsoft.com/office/officeart/2005/8/layout/hProcess7"/>
    <dgm:cxn modelId="{E5A893F7-4799-4C4B-BA49-B37DBE170F58}" type="presParOf" srcId="{4F93D8B2-352F-4504-93E9-45AE78AC1D11}" destId="{CFE16639-2723-4FEA-B4C0-763B235A1A64}" srcOrd="1" destOrd="0" presId="urn:microsoft.com/office/officeart/2005/8/layout/hProcess7"/>
    <dgm:cxn modelId="{05DC3097-343E-4E8C-B612-573CAAE49FAE}" type="presParOf" srcId="{4F93D8B2-352F-4504-93E9-45AE78AC1D11}" destId="{B1C1C467-568E-46E0-8EA6-BD9003E1FED8}" srcOrd="2" destOrd="0" presId="urn:microsoft.com/office/officeart/2005/8/layout/hProcess7"/>
    <dgm:cxn modelId="{FA08A7EA-81F8-4285-8E42-6C71420052D5}" type="presParOf" srcId="{4DEFEA23-4B3D-4261-8DAE-09C8855765E0}" destId="{E995FF70-AD85-4855-8918-C8598860C27D}" srcOrd="13" destOrd="0" presId="urn:microsoft.com/office/officeart/2005/8/layout/hProcess7"/>
    <dgm:cxn modelId="{CC54B547-5C33-438B-B206-501B542E8771}" type="presParOf" srcId="{4DEFEA23-4B3D-4261-8DAE-09C8855765E0}" destId="{35C82001-4A67-42A7-91EF-58279641BA33}" srcOrd="14" destOrd="0" presId="urn:microsoft.com/office/officeart/2005/8/layout/hProcess7"/>
    <dgm:cxn modelId="{7CCFB275-58B5-494D-801D-C7D9138B0F7D}" type="presParOf" srcId="{35C82001-4A67-42A7-91EF-58279641BA33}" destId="{F8221643-C76A-41EE-9F2F-951605C67FD8}" srcOrd="0" destOrd="0" presId="urn:microsoft.com/office/officeart/2005/8/layout/hProcess7"/>
    <dgm:cxn modelId="{70D425AE-CB31-4780-8332-D8CC76714B86}" type="presParOf" srcId="{35C82001-4A67-42A7-91EF-58279641BA33}" destId="{7FDC5388-1180-4116-AACE-13EE74EF7E26}" srcOrd="1" destOrd="0" presId="urn:microsoft.com/office/officeart/2005/8/layout/hProcess7"/>
    <dgm:cxn modelId="{5ECDE0AE-9620-4CFB-97F0-436234853DAA}" type="presParOf" srcId="{35C82001-4A67-42A7-91EF-58279641BA33}" destId="{0025266A-693D-4B86-894E-C628C1AA6704}" srcOrd="2" destOrd="0" presId="urn:microsoft.com/office/officeart/2005/8/layout/hProcess7"/>
    <dgm:cxn modelId="{9724F084-8391-495E-B1DA-D88CE09121BF}" type="presParOf" srcId="{4DEFEA23-4B3D-4261-8DAE-09C8855765E0}" destId="{18337A29-5B9D-4BD1-8D6E-3ADDCF4D4930}" srcOrd="15" destOrd="0" presId="urn:microsoft.com/office/officeart/2005/8/layout/hProcess7"/>
    <dgm:cxn modelId="{4923A6A8-4E82-4D1B-9079-4F5427ED4FF9}" type="presParOf" srcId="{4DEFEA23-4B3D-4261-8DAE-09C8855765E0}" destId="{36EBED7E-6A4E-4299-8319-50942B437023}" srcOrd="16" destOrd="0" presId="urn:microsoft.com/office/officeart/2005/8/layout/hProcess7"/>
    <dgm:cxn modelId="{AD197002-BB6A-4194-8197-1F7B8F672B26}" type="presParOf" srcId="{36EBED7E-6A4E-4299-8319-50942B437023}" destId="{820AD4CF-92EC-48B6-95E2-9F3264B7B938}" srcOrd="0" destOrd="0" presId="urn:microsoft.com/office/officeart/2005/8/layout/hProcess7"/>
    <dgm:cxn modelId="{766B50E6-D43E-431B-8841-9B281405DE48}" type="presParOf" srcId="{36EBED7E-6A4E-4299-8319-50942B437023}" destId="{A81641E9-C6B8-4721-A01F-67F7CD747CC6}" srcOrd="1" destOrd="0" presId="urn:microsoft.com/office/officeart/2005/8/layout/hProcess7"/>
    <dgm:cxn modelId="{53181B47-8375-4300-AE63-9617B1F911FF}" type="presParOf" srcId="{36EBED7E-6A4E-4299-8319-50942B437023}" destId="{24DAACB5-9EF4-4FDF-BBC8-EE1A6305FC95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F03040-2561-4696-AE7F-B08053413ED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96C7F6A-DC78-4A75-9C41-A3F550511FE9}">
      <dgm:prSet phldrT="[Texte]" custT="1"/>
      <dgm:spPr/>
      <dgm:t>
        <a:bodyPr lIns="108000" tIns="108000" rIns="108000" bIns="108000" anchor="t" anchorCtr="0"/>
        <a:lstStyle/>
        <a:p>
          <a:r>
            <a:rPr lang="en-US" sz="2400" b="1" dirty="0"/>
            <a:t>Regular languages</a:t>
          </a:r>
        </a:p>
        <a:p>
          <a:endParaRPr lang="en-US" sz="1800" dirty="0"/>
        </a:p>
        <a:p>
          <a:r>
            <a:rPr lang="en-US" sz="1800" dirty="0"/>
            <a:t>Recognized by DFA, NFA</a:t>
          </a:r>
        </a:p>
        <a:p>
          <a:r>
            <a:rPr lang="en-US" sz="1800" dirty="0"/>
            <a:t>Generated by regular grammars</a:t>
          </a:r>
        </a:p>
        <a:p>
          <a:r>
            <a:rPr lang="en-US" sz="1800" dirty="0"/>
            <a:t>Described by regular expressions</a:t>
          </a:r>
          <a:endParaRPr lang="fr-FR" sz="1800" dirty="0"/>
        </a:p>
      </dgm:t>
    </dgm:pt>
    <dgm:pt modelId="{47348CD4-BA4A-4A46-8C75-4A4A625CB2D1}" type="parTrans" cxnId="{1DF740AE-6BE0-4B0F-A73C-5CDC1ED69101}">
      <dgm:prSet/>
      <dgm:spPr/>
      <dgm:t>
        <a:bodyPr/>
        <a:lstStyle/>
        <a:p>
          <a:endParaRPr lang="fr-FR"/>
        </a:p>
      </dgm:t>
    </dgm:pt>
    <dgm:pt modelId="{B98BF661-8AF9-48EA-A336-D1BA416AC794}" type="sibTrans" cxnId="{1DF740AE-6BE0-4B0F-A73C-5CDC1ED69101}">
      <dgm:prSet/>
      <dgm:spPr/>
      <dgm:t>
        <a:bodyPr/>
        <a:lstStyle/>
        <a:p>
          <a:endParaRPr lang="fr-FR"/>
        </a:p>
      </dgm:t>
    </dgm:pt>
    <dgm:pt modelId="{51EF3DDC-FDBD-499F-B7C3-5ACD119D381C}">
      <dgm:prSet phldrT="[Texte]" custT="1"/>
      <dgm:spPr>
        <a:solidFill>
          <a:srgbClr val="AAB2AB"/>
        </a:solidFill>
      </dgm:spPr>
      <dgm:t>
        <a:bodyPr lIns="108000" tIns="108000" rIns="108000" bIns="108000" anchor="t" anchorCtr="0"/>
        <a:lstStyle/>
        <a:p>
          <a:r>
            <a:rPr lang="en-US" sz="2400" b="1" dirty="0"/>
            <a:t>Context-free languages</a:t>
          </a:r>
        </a:p>
        <a:p>
          <a:endParaRPr lang="en-US" sz="1800" dirty="0"/>
        </a:p>
        <a:p>
          <a:r>
            <a:rPr lang="en-US" sz="1800" dirty="0"/>
            <a:t>Generated by CF grammars</a:t>
          </a:r>
        </a:p>
        <a:p>
          <a:r>
            <a:rPr lang="en-US" sz="1800" dirty="0"/>
            <a:t>Recognized by stack automata</a:t>
          </a:r>
          <a:endParaRPr lang="fr-FR" sz="1800" dirty="0"/>
        </a:p>
      </dgm:t>
    </dgm:pt>
    <dgm:pt modelId="{E0ED7CC5-6285-4892-AA59-25B6F9D9886B}" type="parTrans" cxnId="{74267082-2006-454E-B232-12A7C1E7D95F}">
      <dgm:prSet/>
      <dgm:spPr/>
      <dgm:t>
        <a:bodyPr/>
        <a:lstStyle/>
        <a:p>
          <a:endParaRPr lang="fr-FR"/>
        </a:p>
      </dgm:t>
    </dgm:pt>
    <dgm:pt modelId="{0ECAAB0C-0720-4A6C-8E76-37CCFB2794D8}" type="sibTrans" cxnId="{74267082-2006-454E-B232-12A7C1E7D95F}">
      <dgm:prSet/>
      <dgm:spPr/>
      <dgm:t>
        <a:bodyPr/>
        <a:lstStyle/>
        <a:p>
          <a:endParaRPr lang="fr-FR"/>
        </a:p>
      </dgm:t>
    </dgm:pt>
    <dgm:pt modelId="{732108BC-4FB0-4CD1-A9C5-E7D57269082B}">
      <dgm:prSet phldrT="[Texte]" custT="1"/>
      <dgm:spPr>
        <a:solidFill>
          <a:srgbClr val="004080"/>
        </a:solidFill>
      </dgm:spPr>
      <dgm:t>
        <a:bodyPr lIns="108000" tIns="108000" rIns="108000" bIns="108000" anchor="t" anchorCtr="0"/>
        <a:lstStyle/>
        <a:p>
          <a:r>
            <a:rPr lang="en-US" sz="2400" b="1" dirty="0"/>
            <a:t>Context-sensitive languages</a:t>
          </a:r>
        </a:p>
        <a:p>
          <a:endParaRPr lang="en-US" sz="1800" dirty="0"/>
        </a:p>
        <a:p>
          <a:r>
            <a:rPr lang="en-US" sz="1800" dirty="0"/>
            <a:t>CS grammars </a:t>
          </a:r>
        </a:p>
        <a:p>
          <a:r>
            <a:rPr lang="en-US" sz="1800" dirty="0"/>
            <a:t>(parsing is not in P)</a:t>
          </a:r>
          <a:endParaRPr lang="fr-FR" sz="1800" dirty="0"/>
        </a:p>
      </dgm:t>
    </dgm:pt>
    <dgm:pt modelId="{2F1DC096-6F76-4BBB-92F4-A8071ACA94C7}" type="parTrans" cxnId="{6ECEDD78-CBC4-43AE-98FA-0BCDF2EC247C}">
      <dgm:prSet/>
      <dgm:spPr/>
      <dgm:t>
        <a:bodyPr/>
        <a:lstStyle/>
        <a:p>
          <a:endParaRPr lang="fr-FR"/>
        </a:p>
      </dgm:t>
    </dgm:pt>
    <dgm:pt modelId="{B257D677-A440-4491-A5EF-94A99ECC3D61}" type="sibTrans" cxnId="{6ECEDD78-CBC4-43AE-98FA-0BCDF2EC247C}">
      <dgm:prSet/>
      <dgm:spPr/>
      <dgm:t>
        <a:bodyPr/>
        <a:lstStyle/>
        <a:p>
          <a:endParaRPr lang="fr-FR"/>
        </a:p>
      </dgm:t>
    </dgm:pt>
    <dgm:pt modelId="{F0F17D44-CB5E-48B9-9332-785853BB17D6}">
      <dgm:prSet phldrT="[Texte]" custT="1"/>
      <dgm:spPr>
        <a:solidFill>
          <a:srgbClr val="BCD228"/>
        </a:solidFill>
      </dgm:spPr>
      <dgm:t>
        <a:bodyPr lIns="108000" tIns="108000" rIns="108000" bIns="108000" anchor="t" anchorCtr="0"/>
        <a:lstStyle/>
        <a:p>
          <a:r>
            <a:rPr lang="en-US" sz="2400" b="1" dirty="0"/>
            <a:t>RE languages (all Turing machines)</a:t>
          </a:r>
          <a:endParaRPr lang="en-US" sz="1800" dirty="0"/>
        </a:p>
        <a:p>
          <a:r>
            <a:rPr lang="en-US" sz="1800" dirty="0"/>
            <a:t>Parsing is undecidable</a:t>
          </a:r>
          <a:endParaRPr lang="fr-FR" sz="1800" dirty="0"/>
        </a:p>
      </dgm:t>
    </dgm:pt>
    <dgm:pt modelId="{1B8C350F-8198-4252-B507-0C6CB5B31A59}" type="parTrans" cxnId="{B6C7DD1C-E562-460D-8C9D-9EA4D2E4D502}">
      <dgm:prSet/>
      <dgm:spPr/>
      <dgm:t>
        <a:bodyPr/>
        <a:lstStyle/>
        <a:p>
          <a:endParaRPr lang="fr-FR"/>
        </a:p>
      </dgm:t>
    </dgm:pt>
    <dgm:pt modelId="{C9E0B276-2DC8-46A8-B2DA-C22DDF5F48AA}" type="sibTrans" cxnId="{B6C7DD1C-E562-460D-8C9D-9EA4D2E4D502}">
      <dgm:prSet/>
      <dgm:spPr/>
      <dgm:t>
        <a:bodyPr/>
        <a:lstStyle/>
        <a:p>
          <a:endParaRPr lang="fr-FR"/>
        </a:p>
      </dgm:t>
    </dgm:pt>
    <dgm:pt modelId="{957688FE-BE26-4573-A3E1-308CBC24E9C9}" type="pres">
      <dgm:prSet presAssocID="{A0F03040-2561-4696-AE7F-B08053413EDF}" presName="diagram" presStyleCnt="0">
        <dgm:presLayoutVars>
          <dgm:dir/>
          <dgm:resizeHandles val="exact"/>
        </dgm:presLayoutVars>
      </dgm:prSet>
      <dgm:spPr/>
    </dgm:pt>
    <dgm:pt modelId="{D4CAA73B-6726-4492-A1B3-0B3AA1DA9EB8}" type="pres">
      <dgm:prSet presAssocID="{696C7F6A-DC78-4A75-9C41-A3F550511FE9}" presName="node" presStyleLbl="node1" presStyleIdx="0" presStyleCnt="4" custScaleY="111102">
        <dgm:presLayoutVars>
          <dgm:bulletEnabled val="1"/>
        </dgm:presLayoutVars>
      </dgm:prSet>
      <dgm:spPr/>
    </dgm:pt>
    <dgm:pt modelId="{4FFA30EA-5636-4D38-9AF1-EF9C7B4B8481}" type="pres">
      <dgm:prSet presAssocID="{B98BF661-8AF9-48EA-A336-D1BA416AC794}" presName="sibTrans" presStyleCnt="0"/>
      <dgm:spPr/>
    </dgm:pt>
    <dgm:pt modelId="{E610ABC0-43E9-4185-A034-79F6FC9493EA}" type="pres">
      <dgm:prSet presAssocID="{51EF3DDC-FDBD-499F-B7C3-5ACD119D381C}" presName="node" presStyleLbl="node1" presStyleIdx="1" presStyleCnt="4" custScaleY="111102">
        <dgm:presLayoutVars>
          <dgm:bulletEnabled val="1"/>
        </dgm:presLayoutVars>
      </dgm:prSet>
      <dgm:spPr/>
    </dgm:pt>
    <dgm:pt modelId="{4EDB5AEB-6E97-4FC0-9271-77800EDA950D}" type="pres">
      <dgm:prSet presAssocID="{0ECAAB0C-0720-4A6C-8E76-37CCFB2794D8}" presName="sibTrans" presStyleCnt="0"/>
      <dgm:spPr/>
    </dgm:pt>
    <dgm:pt modelId="{B7277EF5-228C-4F1C-B7CA-9AB113930589}" type="pres">
      <dgm:prSet presAssocID="{732108BC-4FB0-4CD1-A9C5-E7D57269082B}" presName="node" presStyleLbl="node1" presStyleIdx="2" presStyleCnt="4" custScaleY="111102">
        <dgm:presLayoutVars>
          <dgm:bulletEnabled val="1"/>
        </dgm:presLayoutVars>
      </dgm:prSet>
      <dgm:spPr/>
    </dgm:pt>
    <dgm:pt modelId="{D43ECA7B-D915-4320-A756-F897BE88C15C}" type="pres">
      <dgm:prSet presAssocID="{B257D677-A440-4491-A5EF-94A99ECC3D61}" presName="sibTrans" presStyleCnt="0"/>
      <dgm:spPr/>
    </dgm:pt>
    <dgm:pt modelId="{CDAD0BBC-2252-465A-8588-4746C7876591}" type="pres">
      <dgm:prSet presAssocID="{F0F17D44-CB5E-48B9-9332-785853BB17D6}" presName="node" presStyleLbl="node1" presStyleIdx="3" presStyleCnt="4" custScaleY="111102">
        <dgm:presLayoutVars>
          <dgm:bulletEnabled val="1"/>
        </dgm:presLayoutVars>
      </dgm:prSet>
      <dgm:spPr/>
    </dgm:pt>
  </dgm:ptLst>
  <dgm:cxnLst>
    <dgm:cxn modelId="{F198C300-60FA-43FF-80B1-012BE9C4D3D3}" type="presOf" srcId="{732108BC-4FB0-4CD1-A9C5-E7D57269082B}" destId="{B7277EF5-228C-4F1C-B7CA-9AB113930589}" srcOrd="0" destOrd="0" presId="urn:microsoft.com/office/officeart/2005/8/layout/default"/>
    <dgm:cxn modelId="{A26B9007-82D2-498D-BBE5-90ECA12835EA}" type="presOf" srcId="{696C7F6A-DC78-4A75-9C41-A3F550511FE9}" destId="{D4CAA73B-6726-4492-A1B3-0B3AA1DA9EB8}" srcOrd="0" destOrd="0" presId="urn:microsoft.com/office/officeart/2005/8/layout/default"/>
    <dgm:cxn modelId="{B6C7DD1C-E562-460D-8C9D-9EA4D2E4D502}" srcId="{A0F03040-2561-4696-AE7F-B08053413EDF}" destId="{F0F17D44-CB5E-48B9-9332-785853BB17D6}" srcOrd="3" destOrd="0" parTransId="{1B8C350F-8198-4252-B507-0C6CB5B31A59}" sibTransId="{C9E0B276-2DC8-46A8-B2DA-C22DDF5F48AA}"/>
    <dgm:cxn modelId="{6ECEDD78-CBC4-43AE-98FA-0BCDF2EC247C}" srcId="{A0F03040-2561-4696-AE7F-B08053413EDF}" destId="{732108BC-4FB0-4CD1-A9C5-E7D57269082B}" srcOrd="2" destOrd="0" parTransId="{2F1DC096-6F76-4BBB-92F4-A8071ACA94C7}" sibTransId="{B257D677-A440-4491-A5EF-94A99ECC3D61}"/>
    <dgm:cxn modelId="{74267082-2006-454E-B232-12A7C1E7D95F}" srcId="{A0F03040-2561-4696-AE7F-B08053413EDF}" destId="{51EF3DDC-FDBD-499F-B7C3-5ACD119D381C}" srcOrd="1" destOrd="0" parTransId="{E0ED7CC5-6285-4892-AA59-25B6F9D9886B}" sibTransId="{0ECAAB0C-0720-4A6C-8E76-37CCFB2794D8}"/>
    <dgm:cxn modelId="{35B48B8A-5FC6-4366-A5A8-9956B39C0EA4}" type="presOf" srcId="{F0F17D44-CB5E-48B9-9332-785853BB17D6}" destId="{CDAD0BBC-2252-465A-8588-4746C7876591}" srcOrd="0" destOrd="0" presId="urn:microsoft.com/office/officeart/2005/8/layout/default"/>
    <dgm:cxn modelId="{1DF740AE-6BE0-4B0F-A73C-5CDC1ED69101}" srcId="{A0F03040-2561-4696-AE7F-B08053413EDF}" destId="{696C7F6A-DC78-4A75-9C41-A3F550511FE9}" srcOrd="0" destOrd="0" parTransId="{47348CD4-BA4A-4A46-8C75-4A4A625CB2D1}" sibTransId="{B98BF661-8AF9-48EA-A336-D1BA416AC794}"/>
    <dgm:cxn modelId="{79E056D9-720B-46EC-A6FD-18EABDD125E8}" type="presOf" srcId="{51EF3DDC-FDBD-499F-B7C3-5ACD119D381C}" destId="{E610ABC0-43E9-4185-A034-79F6FC9493EA}" srcOrd="0" destOrd="0" presId="urn:microsoft.com/office/officeart/2005/8/layout/default"/>
    <dgm:cxn modelId="{7DA22EFF-8ACC-4BC7-9C84-D4B62BF00616}" type="presOf" srcId="{A0F03040-2561-4696-AE7F-B08053413EDF}" destId="{957688FE-BE26-4573-A3E1-308CBC24E9C9}" srcOrd="0" destOrd="0" presId="urn:microsoft.com/office/officeart/2005/8/layout/default"/>
    <dgm:cxn modelId="{AD3D78E9-09FC-4246-B12E-91EEF057C850}" type="presParOf" srcId="{957688FE-BE26-4573-A3E1-308CBC24E9C9}" destId="{D4CAA73B-6726-4492-A1B3-0B3AA1DA9EB8}" srcOrd="0" destOrd="0" presId="urn:microsoft.com/office/officeart/2005/8/layout/default"/>
    <dgm:cxn modelId="{CE7A94B2-23FA-4F1C-90F7-628BCC0A1177}" type="presParOf" srcId="{957688FE-BE26-4573-A3E1-308CBC24E9C9}" destId="{4FFA30EA-5636-4D38-9AF1-EF9C7B4B8481}" srcOrd="1" destOrd="0" presId="urn:microsoft.com/office/officeart/2005/8/layout/default"/>
    <dgm:cxn modelId="{E0731ED7-8C1B-4A12-8BCF-59A2CA732618}" type="presParOf" srcId="{957688FE-BE26-4573-A3E1-308CBC24E9C9}" destId="{E610ABC0-43E9-4185-A034-79F6FC9493EA}" srcOrd="2" destOrd="0" presId="urn:microsoft.com/office/officeart/2005/8/layout/default"/>
    <dgm:cxn modelId="{11D6D6C2-4DA9-4D0B-8FE7-6743271D362C}" type="presParOf" srcId="{957688FE-BE26-4573-A3E1-308CBC24E9C9}" destId="{4EDB5AEB-6E97-4FC0-9271-77800EDA950D}" srcOrd="3" destOrd="0" presId="urn:microsoft.com/office/officeart/2005/8/layout/default"/>
    <dgm:cxn modelId="{6E6E40BF-AA9C-435A-8234-FEF5A89234E2}" type="presParOf" srcId="{957688FE-BE26-4573-A3E1-308CBC24E9C9}" destId="{B7277EF5-228C-4F1C-B7CA-9AB113930589}" srcOrd="4" destOrd="0" presId="urn:microsoft.com/office/officeart/2005/8/layout/default"/>
    <dgm:cxn modelId="{C034A38B-E53E-4820-AD6A-658047ED8007}" type="presParOf" srcId="{957688FE-BE26-4573-A3E1-308CBC24E9C9}" destId="{D43ECA7B-D915-4320-A756-F897BE88C15C}" srcOrd="5" destOrd="0" presId="urn:microsoft.com/office/officeart/2005/8/layout/default"/>
    <dgm:cxn modelId="{B5D304AC-4643-479A-9FA9-83EC4959A7F1}" type="presParOf" srcId="{957688FE-BE26-4573-A3E1-308CBC24E9C9}" destId="{CDAD0BBC-2252-465A-8588-4746C787659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AC016-49F2-43CC-8E44-FB08547FFEC5}">
      <dsp:nvSpPr>
        <dsp:cNvPr id="0" name=""/>
        <dsp:cNvSpPr/>
      </dsp:nvSpPr>
      <dsp:spPr>
        <a:xfrm>
          <a:off x="4529" y="0"/>
          <a:ext cx="1581292" cy="1800642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3366"/>
              </a:solidFill>
            </a:rPr>
            <a:t>1</a:t>
          </a:r>
          <a:endParaRPr lang="fr-FR" sz="1600" kern="1200" dirty="0">
            <a:solidFill>
              <a:srgbClr val="003366"/>
            </a:solidFill>
          </a:endParaRPr>
        </a:p>
      </dsp:txBody>
      <dsp:txXfrm rot="16200000">
        <a:off x="-575604" y="580133"/>
        <a:ext cx="1476526" cy="316258"/>
      </dsp:txXfrm>
    </dsp:sp>
    <dsp:sp modelId="{C24EC3A0-1F5F-43FD-BFC5-821F07CF58FD}">
      <dsp:nvSpPr>
        <dsp:cNvPr id="0" name=""/>
        <dsp:cNvSpPr/>
      </dsp:nvSpPr>
      <dsp:spPr>
        <a:xfrm>
          <a:off x="320787" y="0"/>
          <a:ext cx="1178063" cy="180064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What is grammatical inference about?</a:t>
          </a:r>
          <a:endParaRPr lang="fr-FR" sz="1600" kern="1200" dirty="0"/>
        </a:p>
      </dsp:txBody>
      <dsp:txXfrm>
        <a:off x="320787" y="0"/>
        <a:ext cx="1178063" cy="1800642"/>
      </dsp:txXfrm>
    </dsp:sp>
    <dsp:sp modelId="{7F5FED49-FC62-48A1-9F44-1FC926411DFE}">
      <dsp:nvSpPr>
        <dsp:cNvPr id="0" name=""/>
        <dsp:cNvSpPr/>
      </dsp:nvSpPr>
      <dsp:spPr>
        <a:xfrm>
          <a:off x="1641167" y="0"/>
          <a:ext cx="1581292" cy="1800642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3366"/>
              </a:solidFill>
            </a:rPr>
            <a:t>2</a:t>
          </a:r>
          <a:endParaRPr lang="fr-FR" sz="1600" kern="1200" dirty="0"/>
        </a:p>
      </dsp:txBody>
      <dsp:txXfrm rot="16200000">
        <a:off x="1061033" y="580133"/>
        <a:ext cx="1476526" cy="316258"/>
      </dsp:txXfrm>
    </dsp:sp>
    <dsp:sp modelId="{34B72A2B-82C3-417B-9117-0BA6FD3867BB}">
      <dsp:nvSpPr>
        <dsp:cNvPr id="0" name=""/>
        <dsp:cNvSpPr/>
      </dsp:nvSpPr>
      <dsp:spPr>
        <a:xfrm rot="5400000">
          <a:off x="1516769" y="1424951"/>
          <a:ext cx="264608" cy="23719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1E80E5-6129-4DA6-8929-D87B15C7EFAF}">
      <dsp:nvSpPr>
        <dsp:cNvPr id="0" name=""/>
        <dsp:cNvSpPr/>
      </dsp:nvSpPr>
      <dsp:spPr>
        <a:xfrm>
          <a:off x="1957426" y="0"/>
          <a:ext cx="1178063" cy="180064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Why is it a difficult task?</a:t>
          </a:r>
          <a:endParaRPr lang="fr-FR" sz="1600" kern="1200" dirty="0"/>
        </a:p>
      </dsp:txBody>
      <dsp:txXfrm>
        <a:off x="1957426" y="0"/>
        <a:ext cx="1178063" cy="1800642"/>
      </dsp:txXfrm>
    </dsp:sp>
    <dsp:sp modelId="{3F0CAAC8-0DE9-41B3-B159-FC082C55A85A}">
      <dsp:nvSpPr>
        <dsp:cNvPr id="0" name=""/>
        <dsp:cNvSpPr/>
      </dsp:nvSpPr>
      <dsp:spPr>
        <a:xfrm>
          <a:off x="3277805" y="0"/>
          <a:ext cx="1581292" cy="1800642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3366"/>
              </a:solidFill>
            </a:rPr>
            <a:t>3</a:t>
          </a:r>
          <a:endParaRPr lang="fr-FR" sz="1600" kern="1200" dirty="0">
            <a:solidFill>
              <a:srgbClr val="003366"/>
            </a:solidFill>
          </a:endParaRPr>
        </a:p>
      </dsp:txBody>
      <dsp:txXfrm rot="16200000">
        <a:off x="2697671" y="580133"/>
        <a:ext cx="1476526" cy="316258"/>
      </dsp:txXfrm>
    </dsp:sp>
    <dsp:sp modelId="{3EA2FA8F-4BDD-4BBF-994F-B48E1148FF0E}">
      <dsp:nvSpPr>
        <dsp:cNvPr id="0" name=""/>
        <dsp:cNvSpPr/>
      </dsp:nvSpPr>
      <dsp:spPr>
        <a:xfrm rot="5400000">
          <a:off x="3153407" y="1424951"/>
          <a:ext cx="264608" cy="23719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3D6986-E3C7-4BDE-AF5C-D3070E6ED3C5}">
      <dsp:nvSpPr>
        <dsp:cNvPr id="0" name=""/>
        <dsp:cNvSpPr/>
      </dsp:nvSpPr>
      <dsp:spPr>
        <a:xfrm>
          <a:off x="3594064" y="0"/>
          <a:ext cx="1178063" cy="180064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Why is it a useful task?</a:t>
          </a:r>
          <a:endParaRPr lang="fr-FR" sz="1600" i="1" u="none" kern="1200" dirty="0"/>
        </a:p>
      </dsp:txBody>
      <dsp:txXfrm>
        <a:off x="3594064" y="0"/>
        <a:ext cx="1178063" cy="1800642"/>
      </dsp:txXfrm>
    </dsp:sp>
    <dsp:sp modelId="{EA549627-0FC0-4998-9EC7-EA72F7CF5968}">
      <dsp:nvSpPr>
        <dsp:cNvPr id="0" name=""/>
        <dsp:cNvSpPr/>
      </dsp:nvSpPr>
      <dsp:spPr>
        <a:xfrm>
          <a:off x="4914443" y="0"/>
          <a:ext cx="1581292" cy="1800642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3366"/>
              </a:solidFill>
            </a:rPr>
            <a:t>4</a:t>
          </a:r>
          <a:endParaRPr lang="fr-FR" sz="1600" kern="1200" dirty="0">
            <a:solidFill>
              <a:srgbClr val="003366"/>
            </a:solidFill>
          </a:endParaRPr>
        </a:p>
      </dsp:txBody>
      <dsp:txXfrm rot="16200000">
        <a:off x="4334309" y="580133"/>
        <a:ext cx="1476526" cy="316258"/>
      </dsp:txXfrm>
    </dsp:sp>
    <dsp:sp modelId="{9AA66835-1F4C-4E29-AA65-AF02AAF59E80}">
      <dsp:nvSpPr>
        <dsp:cNvPr id="0" name=""/>
        <dsp:cNvSpPr/>
      </dsp:nvSpPr>
      <dsp:spPr>
        <a:xfrm rot="5400000">
          <a:off x="4790045" y="1424951"/>
          <a:ext cx="264608" cy="23719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C1C467-568E-46E0-8EA6-BD9003E1FED8}">
      <dsp:nvSpPr>
        <dsp:cNvPr id="0" name=""/>
        <dsp:cNvSpPr/>
      </dsp:nvSpPr>
      <dsp:spPr>
        <a:xfrm>
          <a:off x="5230702" y="0"/>
          <a:ext cx="1178063" cy="180064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Validation issues</a:t>
          </a:r>
          <a:endParaRPr lang="fr-FR" sz="1600" i="1" kern="1200" dirty="0"/>
        </a:p>
      </dsp:txBody>
      <dsp:txXfrm>
        <a:off x="5230702" y="0"/>
        <a:ext cx="1178063" cy="1800642"/>
      </dsp:txXfrm>
    </dsp:sp>
    <dsp:sp modelId="{820AD4CF-92EC-48B6-95E2-9F3264B7B938}">
      <dsp:nvSpPr>
        <dsp:cNvPr id="0" name=""/>
        <dsp:cNvSpPr/>
      </dsp:nvSpPr>
      <dsp:spPr>
        <a:xfrm>
          <a:off x="6551081" y="0"/>
          <a:ext cx="1581292" cy="1800642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i="1" kern="1200" dirty="0">
              <a:solidFill>
                <a:srgbClr val="003366"/>
              </a:solidFill>
            </a:rPr>
            <a:t>5</a:t>
          </a:r>
          <a:endParaRPr lang="fr-FR" sz="1600" i="1" kern="1200" dirty="0">
            <a:solidFill>
              <a:srgbClr val="003366"/>
            </a:solidFill>
          </a:endParaRPr>
        </a:p>
      </dsp:txBody>
      <dsp:txXfrm rot="16200000">
        <a:off x="5970947" y="580133"/>
        <a:ext cx="1476526" cy="316258"/>
      </dsp:txXfrm>
    </dsp:sp>
    <dsp:sp modelId="{7FDC5388-1180-4116-AACE-13EE74EF7E26}">
      <dsp:nvSpPr>
        <dsp:cNvPr id="0" name=""/>
        <dsp:cNvSpPr/>
      </dsp:nvSpPr>
      <dsp:spPr>
        <a:xfrm rot="5400000">
          <a:off x="6426684" y="1424951"/>
          <a:ext cx="264608" cy="23719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AACB5-9EF4-4FDF-BBC8-EE1A6305FC95}">
      <dsp:nvSpPr>
        <dsp:cNvPr id="0" name=""/>
        <dsp:cNvSpPr/>
      </dsp:nvSpPr>
      <dsp:spPr>
        <a:xfrm>
          <a:off x="6867340" y="0"/>
          <a:ext cx="1178063" cy="180064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Some criteria</a:t>
          </a:r>
          <a:endParaRPr lang="fr-FR" sz="1600" i="1" kern="1200" dirty="0"/>
        </a:p>
      </dsp:txBody>
      <dsp:txXfrm>
        <a:off x="6867340" y="0"/>
        <a:ext cx="1178063" cy="18006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AA73B-6726-4492-A1B3-0B3AA1DA9EB8}">
      <dsp:nvSpPr>
        <dsp:cNvPr id="0" name=""/>
        <dsp:cNvSpPr/>
      </dsp:nvSpPr>
      <dsp:spPr>
        <a:xfrm>
          <a:off x="872" y="118361"/>
          <a:ext cx="3402011" cy="22678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Regular languages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Recognized by DFA, NFA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Generated by regular grammars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Described by regular expressions</a:t>
          </a:r>
          <a:endParaRPr lang="fr-FR" sz="1800" kern="1200" dirty="0"/>
        </a:p>
      </dsp:txBody>
      <dsp:txXfrm>
        <a:off x="872" y="118361"/>
        <a:ext cx="3402011" cy="2267821"/>
      </dsp:txXfrm>
    </dsp:sp>
    <dsp:sp modelId="{E610ABC0-43E9-4185-A034-79F6FC9493EA}">
      <dsp:nvSpPr>
        <dsp:cNvPr id="0" name=""/>
        <dsp:cNvSpPr/>
      </dsp:nvSpPr>
      <dsp:spPr>
        <a:xfrm>
          <a:off x="3743085" y="118361"/>
          <a:ext cx="3402011" cy="2267821"/>
        </a:xfrm>
        <a:prstGeom prst="rect">
          <a:avLst/>
        </a:prstGeom>
        <a:solidFill>
          <a:srgbClr val="AAB2A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Context-free languages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Generated by CF grammars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Recognized by stack automata</a:t>
          </a:r>
          <a:endParaRPr lang="fr-FR" sz="1800" kern="1200" dirty="0"/>
        </a:p>
      </dsp:txBody>
      <dsp:txXfrm>
        <a:off x="3743085" y="118361"/>
        <a:ext cx="3402011" cy="2267821"/>
      </dsp:txXfrm>
    </dsp:sp>
    <dsp:sp modelId="{B7277EF5-228C-4F1C-B7CA-9AB113930589}">
      <dsp:nvSpPr>
        <dsp:cNvPr id="0" name=""/>
        <dsp:cNvSpPr/>
      </dsp:nvSpPr>
      <dsp:spPr>
        <a:xfrm>
          <a:off x="872" y="2726384"/>
          <a:ext cx="3402011" cy="2267821"/>
        </a:xfrm>
        <a:prstGeom prst="rect">
          <a:avLst/>
        </a:prstGeom>
        <a:solidFill>
          <a:srgbClr val="004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Context-sensitive languages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CS grammars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(parsing is not in P)</a:t>
          </a:r>
          <a:endParaRPr lang="fr-FR" sz="1800" kern="1200" dirty="0"/>
        </a:p>
      </dsp:txBody>
      <dsp:txXfrm>
        <a:off x="872" y="2726384"/>
        <a:ext cx="3402011" cy="2267821"/>
      </dsp:txXfrm>
    </dsp:sp>
    <dsp:sp modelId="{CDAD0BBC-2252-465A-8588-4746C7876591}">
      <dsp:nvSpPr>
        <dsp:cNvPr id="0" name=""/>
        <dsp:cNvSpPr/>
      </dsp:nvSpPr>
      <dsp:spPr>
        <a:xfrm>
          <a:off x="3743085" y="2726384"/>
          <a:ext cx="3402011" cy="2267821"/>
        </a:xfrm>
        <a:prstGeom prst="rect">
          <a:avLst/>
        </a:prstGeom>
        <a:solidFill>
          <a:srgbClr val="BCD22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RE languages (all Turing machines)</a:t>
          </a:r>
          <a:endParaRPr lang="en-US" sz="18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Parsing is undecidable</a:t>
          </a:r>
          <a:endParaRPr lang="fr-FR" sz="1800" kern="1200" dirty="0"/>
        </a:p>
      </dsp:txBody>
      <dsp:txXfrm>
        <a:off x="3743085" y="2726384"/>
        <a:ext cx="3402011" cy="2267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1CBB977D-7624-44CE-8BA4-96A109D862DB}" type="datetime1">
              <a:rPr lang="fr-FR" altLang="fr-FR"/>
              <a:pPr>
                <a:defRPr/>
              </a:pPr>
              <a:t>04/01/2023</a:t>
            </a:fld>
            <a:endParaRPr lang="fr-FR" alt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9D20DB57-6FF1-4824-A2A4-A49EA09BC42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653897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9922B727-7EAB-43F3-A285-2B34ABD97C6E}" type="datetime1">
              <a:rPr lang="fr-FR" altLang="fr-FR"/>
              <a:pPr>
                <a:defRPr/>
              </a:pPr>
              <a:t>04/01/2023</a:t>
            </a:fld>
            <a:endParaRPr lang="fr-FR" altLang="fr-FR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0A7781B2-9E24-4B2C-8D7A-5CC93E9B1D9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87451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8128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442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7202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hyperlink" Target="http://creativecommons.org/licenses/by/4.0/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0" y="5229225"/>
            <a:ext cx="9144000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933575" y="4938713"/>
            <a:ext cx="719931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411413" y="4916488"/>
            <a:ext cx="2952750" cy="338137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spcBef>
                <a:spcPts val="700"/>
              </a:spcBef>
              <a:defRPr/>
            </a:pPr>
            <a:r>
              <a:rPr lang="fr-FR" sz="1600" dirty="0" err="1">
                <a:solidFill>
                  <a:srgbClr val="003366"/>
                </a:solidFill>
                <a:latin typeface="DINPro-Medium" charset="0"/>
                <a:cs typeface="DINPro-Medium" charset="0"/>
              </a:rPr>
              <a:t>www.univ-nantes.fr</a:t>
            </a:r>
            <a:endParaRPr lang="fr-FR" sz="1600" dirty="0">
              <a:solidFill>
                <a:srgbClr val="003366"/>
              </a:solidFill>
              <a:latin typeface="DINPro-Medium" charset="0"/>
              <a:cs typeface="DINPro-Medium" charset="0"/>
            </a:endParaRPr>
          </a:p>
        </p:txBody>
      </p:sp>
      <p:pic>
        <p:nvPicPr>
          <p:cNvPr id="7" name="Image 17" descr="gros-carres-ppt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18" descr="logo un2011blanc_larg100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0" y="5229225"/>
            <a:ext cx="9161463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1" name="Text Box 22"/>
          <p:cNvSpPr txBox="1">
            <a:spLocks noChangeArrowheads="1"/>
          </p:cNvSpPr>
          <p:nvPr userDrawn="1"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 userDrawn="1"/>
        </p:nvSpPr>
        <p:spPr bwMode="auto">
          <a:xfrm>
            <a:off x="1933575" y="4938713"/>
            <a:ext cx="721836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3" name="Image 17" descr="gros-carres-pp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8" descr="logo un2011blanc_larg100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484438" y="1340768"/>
            <a:ext cx="6202362" cy="2088232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>
            <a:lvl1pPr>
              <a:lnSpc>
                <a:spcPct val="100000"/>
              </a:lnSpc>
              <a:defRPr sz="4000" b="1">
                <a:solidFill>
                  <a:srgbClr val="003366"/>
                </a:solidFill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84" y="6305337"/>
            <a:ext cx="583059" cy="552663"/>
          </a:xfrm>
          <a:prstGeom prst="rect">
            <a:avLst/>
          </a:prstGeom>
        </p:spPr>
      </p:pic>
      <p:pic>
        <p:nvPicPr>
          <p:cNvPr id="16" name="Picture 2" descr="Afficher l'image d'origine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188" y="6323046"/>
            <a:ext cx="1006623" cy="50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2825392" y="547108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Statistical and symbolic language modeling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320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4" name="Connecteur droit 3"/>
          <p:cNvCxnSpPr/>
          <p:nvPr/>
        </p:nvCxnSpPr>
        <p:spPr>
          <a:xfrm>
            <a:off x="179388" y="6381750"/>
            <a:ext cx="8783637" cy="0"/>
          </a:xfrm>
          <a:prstGeom prst="line">
            <a:avLst/>
          </a:prstGeom>
          <a:ln w="12700" cmpd="sng">
            <a:solidFill>
              <a:srgbClr val="0033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18" descr="carrevide5-ppt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179388" y="6381750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21" descr="carrevide5-pp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21" descr="Logo-UN2011bleu-larg100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418263"/>
            <a:ext cx="719137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21">
            <a:hlinkClick r:id="rId4"/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" y="6586512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ous-titre 2"/>
          <p:cNvSpPr>
            <a:spLocks noGrp="1"/>
          </p:cNvSpPr>
          <p:nvPr>
            <p:ph type="subTitle" idx="1"/>
          </p:nvPr>
        </p:nvSpPr>
        <p:spPr>
          <a:xfrm>
            <a:off x="1330549" y="2312996"/>
            <a:ext cx="6479999" cy="1800280"/>
          </a:xfrm>
        </p:spPr>
        <p:txBody>
          <a:bodyPr tIns="108000" bIns="108000" anchor="ctr">
            <a:normAutofit/>
          </a:bodyPr>
          <a:lstStyle>
            <a:lvl1pPr marL="514350" indent="-514350" algn="l">
              <a:buFont typeface="+mj-lt"/>
              <a:buAutoNum type="arabicPeriod"/>
              <a:defRPr sz="2800" b="1">
                <a:solidFill>
                  <a:srgbClr val="003366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err="1"/>
              <a:t>Cliquez</a:t>
            </a:r>
            <a:r>
              <a:rPr lang="en-US" noProof="0" dirty="0"/>
              <a:t> pour modifier le style des sous-</a:t>
            </a:r>
            <a:r>
              <a:rPr lang="en-US" noProof="0" dirty="0" err="1"/>
              <a:t>titres</a:t>
            </a:r>
            <a:r>
              <a:rPr lang="en-US" noProof="0" dirty="0"/>
              <a:t> du masque</a:t>
            </a:r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04080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</a:lstStyle>
          <a:p>
            <a:fld id="{FB7898BF-8D8E-4202-AA21-597F0A41981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63120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14"/>
          <p:cNvSpPr>
            <a:spLocks noChangeArrowheads="1"/>
          </p:cNvSpPr>
          <p:nvPr userDrawn="1"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1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331640" y="4509120"/>
            <a:ext cx="6912768" cy="1656184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4080"/>
                </a:solidFill>
              </a:defRPr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2808287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72F69C31-4969-4D67-A89D-28651B30270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45312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755576" y="1268760"/>
            <a:ext cx="7920038" cy="4752975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6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2FC4E09-3FC3-4C6B-B400-1FC02119D840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pic>
        <p:nvPicPr>
          <p:cNvPr id="10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364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14"/>
          <p:cNvSpPr>
            <a:spLocks noChangeArrowheads="1"/>
          </p:cNvSpPr>
          <p:nvPr userDrawn="1"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1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440488"/>
            <a:ext cx="1055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331640" y="4509120"/>
            <a:ext cx="6912768" cy="1656184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4080"/>
                </a:solidFill>
              </a:defRPr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2808287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Espace réservé du pied de page 7"/>
          <p:cNvSpPr>
            <a:spLocks noGrp="1"/>
          </p:cNvSpPr>
          <p:nvPr>
            <p:ph type="ftr" sz="quarter" idx="15"/>
          </p:nvPr>
        </p:nvSpPr>
        <p:spPr>
          <a:xfrm>
            <a:off x="1579563" y="6453188"/>
            <a:ext cx="4537075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r>
              <a:rPr lang="fr-FR" dirty="0"/>
              <a:t>Colin de la </a:t>
            </a:r>
            <a:r>
              <a:rPr lang="fr-FR" dirty="0" err="1"/>
              <a:t>Higuera</a:t>
            </a:r>
            <a:r>
              <a:rPr lang="fr-FR" dirty="0"/>
              <a:t>, Nantes, 2017</a:t>
            </a:r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452791-1DDA-42A7-B595-946354293219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84744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14">
            <a:hlinkClick r:id="rId2"/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440488"/>
            <a:ext cx="1055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755576" y="1268760"/>
            <a:ext cx="7920038" cy="4752975"/>
          </a:xfrm>
        </p:spPr>
        <p:txBody>
          <a:bodyPr anchor="ctr"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6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pied de page 7"/>
          <p:cNvSpPr>
            <a:spLocks noGrp="1"/>
          </p:cNvSpPr>
          <p:nvPr>
            <p:ph type="ftr" sz="quarter" idx="15"/>
          </p:nvPr>
        </p:nvSpPr>
        <p:spPr>
          <a:xfrm>
            <a:off x="1579563" y="6453188"/>
            <a:ext cx="4537075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r>
              <a:rPr lang="fr-FR" dirty="0"/>
              <a:t>Colin de la </a:t>
            </a:r>
            <a:r>
              <a:rPr lang="fr-FR" dirty="0" err="1"/>
              <a:t>Higuera</a:t>
            </a:r>
            <a:r>
              <a:rPr lang="fr-FR" dirty="0"/>
              <a:t>, Nantes, 2017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DBAD3EB-01F1-4849-A540-E8EA8DFE85C8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31454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://creativecommons.org/licenses/by/4.0/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Image 1" descr="logo un2011blanc_larg100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6392863"/>
            <a:ext cx="71913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Image 2" descr="gros-carres-ppt.png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 de la diapositive</a:t>
            </a:r>
          </a:p>
        </p:txBody>
      </p:sp>
      <p:sp>
        <p:nvSpPr>
          <p:cNvPr id="1030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55650" y="1268413"/>
            <a:ext cx="79311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 texte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4"/>
          </p:nvPr>
        </p:nvSpPr>
        <p:spPr>
          <a:xfrm>
            <a:off x="0" y="6418263"/>
            <a:ext cx="611188" cy="431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FFFFFF"/>
                </a:solidFill>
                <a:latin typeface="Trebuchet MS" panose="020B0603020202020204" pitchFamily="34" charset="0"/>
              </a:defRPr>
            </a:lvl1pPr>
          </a:lstStyle>
          <a:p>
            <a:fld id="{A05FEAC1-D4D6-42AF-82AD-A14CA1677C41}" type="slidenum">
              <a:rPr lang="fr-FR" altLang="fr-FR"/>
              <a:pPr/>
              <a:t>‹N°›</a:t>
            </a:fld>
            <a:endParaRPr lang="fr-FR" altLang="fr-FR"/>
          </a:p>
        </p:txBody>
      </p:sp>
      <p:pic>
        <p:nvPicPr>
          <p:cNvPr id="1035" name="Image 11" descr="carrevide4-ppt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Image 2" descr="gros-carres-ppt.png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Line 12"/>
          <p:cNvSpPr>
            <a:spLocks noChangeShapeType="1"/>
          </p:cNvSpPr>
          <p:nvPr userDrawn="1"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38" name="Image 15" descr="carrevide4-ppt.png"/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8">
            <a:hlinkClick r:id="rId11"/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611188" y="650003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cdlh 2023</a:t>
            </a:r>
            <a:r>
              <a:rPr lang="en-US" sz="1200" dirty="0"/>
              <a:t>, Statistical and symbolic language modeling </a:t>
            </a:r>
            <a:r>
              <a:rPr lang="fr-FR" sz="1200" dirty="0"/>
              <a:t>X3IT040</a:t>
            </a:r>
            <a:r>
              <a:rPr lang="en-US" sz="1200" dirty="0"/>
              <a:t>               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249377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11" r:id="rId1"/>
    <p:sldLayoutId id="2147485112" r:id="rId2"/>
    <p:sldLayoutId id="2147485113" r:id="rId3"/>
    <p:sldLayoutId id="2147485114" r:id="rId4"/>
    <p:sldLayoutId id="2147485108" r:id="rId5"/>
    <p:sldLayoutId id="2147485109" r:id="rId6"/>
  </p:sldLayoutIdLst>
  <p:hf hdr="0" dt="0"/>
  <p:txStyles>
    <p:titleStyle>
      <a:lvl1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kern="1200">
          <a:solidFill>
            <a:srgbClr val="003366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2pPr>
      <a:lvl3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3pPr>
      <a:lvl4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4pPr>
      <a:lvl5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9pPr>
    </p:titleStyle>
    <p:bodyStyle>
      <a:lvl1pPr marL="457200" indent="-4572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popfossa/3992549630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reativecommons.org/licenses/by-nc/2.0/" TargetMode="External"/><Relationship Id="rId4" Type="http://schemas.openxmlformats.org/officeDocument/2006/relationships/hyperlink" Target="https://www.flickr.com/photos/popfossa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tl.nist.gov/div831/strbase/fbicore.htm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creativecommons.org/licenses/by-sa/3.0/" TargetMode="External"/><Relationship Id="rId4" Type="http://schemas.openxmlformats.org/officeDocument/2006/relationships/hyperlink" Target="http://en.wikipedia.org/wiki/Variable_number_tandem_repeat#mediaviewer/File:Codis_profile.jpg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)" TargetMode="External"/><Relationship Id="rId2" Type="http://schemas.openxmlformats.org/officeDocument/2006/relationships/hyperlink" Target="http://en.wikipedia.org/wiki/Cancionero_de_Palacio#mediaviewer/File:Cancionero_de_Palacio.pn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)" TargetMode="External"/><Relationship Id="rId2" Type="http://schemas.openxmlformats.org/officeDocument/2006/relationships/hyperlink" Target="http://fr.wikipedia.org/wiki/Philippe_VI_de_France#mediaviewer/File:G%C3%A9n%C3%A9alogie2_Guerre_de_Cent_Ans.pn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User:Maulucioni" TargetMode="External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creativecommons.org/licenses/by-sa/3.0/)" TargetMode="External"/><Relationship Id="rId4" Type="http://schemas.openxmlformats.org/officeDocument/2006/relationships/hyperlink" Target="http://en.wikipedia.org/wiki/Carl_Woese#mediaviewer/File:PhylogeneticTree,_Woese_1990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 dirty="0"/>
              <a:t>Grammatical inference: an introduction</a:t>
            </a:r>
            <a:endParaRPr lang="en-US" altLang="fr-FR" sz="1800" dirty="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948905" y="4448175"/>
            <a:ext cx="4087145" cy="369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>
              <a:defRPr/>
            </a:pPr>
            <a:r>
              <a:rPr lang="en-US" altLang="fr-FR" sz="1800" b="1" dirty="0">
                <a:solidFill>
                  <a:srgbClr val="17375E"/>
                </a:solidFill>
                <a:latin typeface="+mn-lt"/>
              </a:rPr>
              <a:t>Module </a:t>
            </a:r>
            <a:r>
              <a:rPr lang="fr-FR" sz="1800" dirty="0"/>
              <a:t>X3IT040</a:t>
            </a:r>
            <a:r>
              <a:rPr lang="fr-FR" altLang="fr-FR" sz="1800" b="1" dirty="0">
                <a:solidFill>
                  <a:srgbClr val="17375E"/>
                </a:solidFill>
                <a:latin typeface="+mn-lt"/>
              </a:rPr>
              <a:t>, </a:t>
            </a:r>
            <a:r>
              <a:rPr lang="fr-FR" sz="1800" b="1" dirty="0">
                <a:solidFill>
                  <a:srgbClr val="17375E"/>
                </a:solidFill>
                <a:latin typeface="+mn-lt"/>
              </a:rPr>
              <a:t>Colin de la </a:t>
            </a:r>
            <a:r>
              <a:rPr lang="fr-FR" sz="1800" b="1" dirty="0" err="1">
                <a:solidFill>
                  <a:srgbClr val="17375E"/>
                </a:solidFill>
                <a:latin typeface="+mn-lt"/>
              </a:rPr>
              <a:t>Higuera</a:t>
            </a:r>
            <a:endParaRPr lang="fr-FR" sz="1800" b="1" dirty="0">
              <a:solidFill>
                <a:srgbClr val="17375E"/>
              </a:solidFill>
              <a:latin typeface="+mn-lt"/>
            </a:endParaRPr>
          </a:p>
        </p:txBody>
      </p:sp>
      <p:pic>
        <p:nvPicPr>
          <p:cNvPr id="8199" name="Image 1">
            <a:hlinkClick r:id="rId3"/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3" y="4941888"/>
            <a:ext cx="735012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84" y="6305337"/>
            <a:ext cx="583059" cy="552663"/>
          </a:xfrm>
          <a:prstGeom prst="rect">
            <a:avLst/>
          </a:prstGeom>
        </p:spPr>
      </p:pic>
      <p:pic>
        <p:nvPicPr>
          <p:cNvPr id="10" name="Picture 2" descr="Afficher l'image d'origine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188" y="6323046"/>
            <a:ext cx="1006623" cy="50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BADB385-A60B-459D-8C7D-877D5E2A18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0849" y="188640"/>
            <a:ext cx="3635201" cy="14224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1.6 Fuzzy automata</a:t>
            </a:r>
          </a:p>
        </p:txBody>
      </p:sp>
      <p:sp>
        <p:nvSpPr>
          <p:cNvPr id="19459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400" dirty="0"/>
              <a:t>An automaton will say that string </a:t>
            </a:r>
            <a:r>
              <a:rPr lang="en-US" altLang="fr-FR" sz="2400" i="1" dirty="0"/>
              <a:t>w</a:t>
            </a:r>
            <a:r>
              <a:rPr lang="en-US" altLang="fr-FR" sz="2400" dirty="0"/>
              <a:t> belongs to the language with probability P</a:t>
            </a:r>
          </a:p>
          <a:p>
            <a:endParaRPr lang="en-US" altLang="fr-FR" sz="2400" dirty="0"/>
          </a:p>
          <a:p>
            <a:r>
              <a:rPr lang="en-US" altLang="fr-FR" sz="2400" dirty="0"/>
              <a:t>The difference with the probabilistic automata is that</a:t>
            </a:r>
          </a:p>
          <a:p>
            <a:pPr lvl="1"/>
            <a:r>
              <a:rPr lang="en-US" altLang="fr-FR" sz="2000" dirty="0"/>
              <a:t>The total sum of probabilities may be different than 1 (may even be infinite)</a:t>
            </a:r>
          </a:p>
          <a:p>
            <a:pPr lvl="1"/>
            <a:r>
              <a:rPr lang="en-US" altLang="fr-FR" sz="2000" dirty="0"/>
              <a:t>The fuzzy automaton cannot be used as a generator of strings</a:t>
            </a:r>
          </a:p>
        </p:txBody>
      </p:sp>
      <p:sp>
        <p:nvSpPr>
          <p:cNvPr id="19461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094E95-6614-41B2-99AB-7B30226995AD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DE91D4-37F7-43CF-81F2-F3B715903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1.7 </a:t>
            </a:r>
            <a:r>
              <a:rPr lang="fr-FR" dirty="0" err="1"/>
              <a:t>Multiplicity</a:t>
            </a:r>
            <a:r>
              <a:rPr lang="fr-FR" dirty="0"/>
              <a:t> </a:t>
            </a:r>
            <a:r>
              <a:rPr lang="fr-FR" dirty="0" err="1"/>
              <a:t>automata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A9A3C6-12B1-4CD1-9756-26F312A6A6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576" y="5185122"/>
            <a:ext cx="7920038" cy="836613"/>
          </a:xfrm>
        </p:spPr>
        <p:txBody>
          <a:bodyPr/>
          <a:lstStyle/>
          <a:p>
            <a:r>
              <a:rPr lang="fr-FR" dirty="0" err="1"/>
              <a:t>When</a:t>
            </a:r>
            <a:r>
              <a:rPr lang="fr-FR" dirty="0"/>
              <a:t> the </a:t>
            </a:r>
            <a:r>
              <a:rPr lang="fr-FR" dirty="0" err="1"/>
              <a:t>numbers</a:t>
            </a:r>
            <a:r>
              <a:rPr lang="fr-FR" dirty="0"/>
              <a:t> </a:t>
            </a:r>
            <a:r>
              <a:rPr lang="fr-FR" dirty="0" err="1"/>
              <a:t>sum</a:t>
            </a:r>
            <a:r>
              <a:rPr lang="fr-FR" dirty="0"/>
              <a:t> up the right </a:t>
            </a:r>
            <a:r>
              <a:rPr lang="fr-FR" dirty="0" err="1"/>
              <a:t>way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can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called</a:t>
            </a:r>
            <a:r>
              <a:rPr lang="fr-FR" dirty="0"/>
              <a:t> </a:t>
            </a:r>
            <a:r>
              <a:rPr lang="fr-FR" dirty="0" err="1"/>
              <a:t>frequency</a:t>
            </a:r>
            <a:r>
              <a:rPr lang="fr-FR" dirty="0"/>
              <a:t> </a:t>
            </a:r>
            <a:r>
              <a:rPr lang="fr-FR" dirty="0" err="1"/>
              <a:t>automata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C8F2AD-2006-4319-9D39-FF9F9A7911C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2FC4E09-3FC3-4C6B-B400-1FC02119D840}" type="slidenum">
              <a:rPr lang="fr-FR" altLang="fr-FR" smtClean="0"/>
              <a:pPr/>
              <a:t>10</a:t>
            </a:fld>
            <a:endParaRPr lang="fr-FR" altLang="fr-FR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3386649-1DAF-4AE7-B003-329699B52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946" y="2043378"/>
            <a:ext cx="825500" cy="825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B21261C-5C83-44F1-B388-BF9006361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2283" y="2070365"/>
            <a:ext cx="825500" cy="825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DB01975-1793-4F95-A9E3-15357979D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4333" y="2043378"/>
            <a:ext cx="825500" cy="825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60DE01-D37A-4680-B17A-DDF5D174E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1008" y="2619640"/>
            <a:ext cx="12858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i="1">
                <a:latin typeface="Lucida Console" pitchFamily="49" charset="0"/>
              </a:rPr>
              <a:t>b </a:t>
            </a:r>
            <a:r>
              <a:rPr lang="fr-FR" altLang="fr-FR" sz="2400">
                <a:latin typeface="Lucida Console" pitchFamily="49" charset="0"/>
              </a:rPr>
              <a:t>: 5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3CFBC2-161C-43A0-AAC3-F3BE2A037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6896" y="2576778"/>
            <a:ext cx="11017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i="1">
                <a:latin typeface="Lucida Console" pitchFamily="49" charset="0"/>
              </a:rPr>
              <a:t>b</a:t>
            </a:r>
            <a:r>
              <a:rPr lang="fr-FR" altLang="fr-FR" sz="2400">
                <a:latin typeface="Lucida Console" pitchFamily="49" charset="0"/>
              </a:rPr>
              <a:t>: 3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D0CF1F-E7F8-4A64-989B-07258E8AA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3033" y="1251215"/>
            <a:ext cx="11017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i="1">
                <a:latin typeface="Lucida Console" pitchFamily="49" charset="0"/>
              </a:rPr>
              <a:t>a</a:t>
            </a:r>
            <a:r>
              <a:rPr lang="fr-FR" altLang="fr-FR" sz="2400">
                <a:latin typeface="Lucida Console" pitchFamily="49" charset="0"/>
              </a:rPr>
              <a:t>: 1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DDE08F-4448-4A0F-9489-B8BFB350B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546" y="1251215"/>
            <a:ext cx="11017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i="1">
                <a:latin typeface="Lucida Console" pitchFamily="49" charset="0"/>
              </a:rPr>
              <a:t>a</a:t>
            </a:r>
            <a:r>
              <a:rPr lang="fr-FR" altLang="fr-FR" sz="2400">
                <a:latin typeface="Lucida Console" pitchFamily="49" charset="0"/>
              </a:rPr>
              <a:t>: 2 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DB599A36-C4D5-472E-ACD8-42F83042E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946" y="3411803"/>
            <a:ext cx="11017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i="1">
                <a:latin typeface="Lucida Console" pitchFamily="49" charset="0"/>
              </a:rPr>
              <a:t>a</a:t>
            </a:r>
            <a:r>
              <a:rPr lang="fr-FR" altLang="fr-FR" sz="2400">
                <a:latin typeface="Lucida Console" pitchFamily="49" charset="0"/>
              </a:rPr>
              <a:t>: 5 </a:t>
            </a: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16220106-8BB0-492F-A255-DFCDB4D68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0896" y="3491178"/>
            <a:ext cx="11017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i="1">
                <a:latin typeface="Lucida Console" pitchFamily="49" charset="0"/>
              </a:rPr>
              <a:t>b</a:t>
            </a:r>
            <a:r>
              <a:rPr lang="fr-FR" altLang="fr-FR" sz="2400">
                <a:latin typeface="Lucida Console" pitchFamily="49" charset="0"/>
              </a:rPr>
              <a:t>: 4 </a:t>
            </a:r>
          </a:p>
        </p:txBody>
      </p:sp>
      <p:cxnSp>
        <p:nvCxnSpPr>
          <p:cNvPr id="14" name="AutoShape 23">
            <a:extLst>
              <a:ext uri="{FF2B5EF4-FFF2-40B4-BE49-F238E27FC236}">
                <a16:creationId xmlns:a16="http://schemas.microsoft.com/office/drawing/2014/main" id="{AF48084C-B131-426B-AC96-1FEF92E72347}"/>
              </a:ext>
            </a:extLst>
          </p:cNvPr>
          <p:cNvCxnSpPr>
            <a:cxnSpLocks noChangeShapeType="1"/>
            <a:stCxn id="5" idx="3"/>
            <a:endCxn id="5" idx="5"/>
          </p:cNvCxnSpPr>
          <p:nvPr/>
        </p:nvCxnSpPr>
        <p:spPr bwMode="auto">
          <a:xfrm rot="16200000" flipH="1">
            <a:off x="1834902" y="2456922"/>
            <a:ext cx="1587" cy="584200"/>
          </a:xfrm>
          <a:prstGeom prst="curvedConnector3">
            <a:avLst>
              <a:gd name="adj1" fmla="val 42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24">
            <a:extLst>
              <a:ext uri="{FF2B5EF4-FFF2-40B4-BE49-F238E27FC236}">
                <a16:creationId xmlns:a16="http://schemas.microsoft.com/office/drawing/2014/main" id="{9FDE6276-7D6D-4086-A6D9-AF6DC4D4C4F1}"/>
              </a:ext>
            </a:extLst>
          </p:cNvPr>
          <p:cNvCxnSpPr>
            <a:cxnSpLocks noChangeShapeType="1"/>
            <a:stCxn id="7" idx="1"/>
            <a:endCxn id="6" idx="0"/>
          </p:cNvCxnSpPr>
          <p:nvPr/>
        </p:nvCxnSpPr>
        <p:spPr bwMode="auto">
          <a:xfrm rot="5400000" flipH="1">
            <a:off x="5178176" y="1047222"/>
            <a:ext cx="93663" cy="2139950"/>
          </a:xfrm>
          <a:prstGeom prst="curvedConnector3">
            <a:avLst>
              <a:gd name="adj1" fmla="val 37288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25">
            <a:extLst>
              <a:ext uri="{FF2B5EF4-FFF2-40B4-BE49-F238E27FC236}">
                <a16:creationId xmlns:a16="http://schemas.microsoft.com/office/drawing/2014/main" id="{A6482833-D3FA-4BDA-B9F2-8A7231105222}"/>
              </a:ext>
            </a:extLst>
          </p:cNvPr>
          <p:cNvCxnSpPr>
            <a:cxnSpLocks noChangeShapeType="1"/>
            <a:stCxn id="6" idx="1"/>
            <a:endCxn id="5" idx="0"/>
          </p:cNvCxnSpPr>
          <p:nvPr/>
        </p:nvCxnSpPr>
        <p:spPr bwMode="auto">
          <a:xfrm rot="5400000" flipH="1">
            <a:off x="2775496" y="1103578"/>
            <a:ext cx="147637" cy="2027237"/>
          </a:xfrm>
          <a:prstGeom prst="curvedConnector3">
            <a:avLst>
              <a:gd name="adj1" fmla="val 254838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26">
            <a:extLst>
              <a:ext uri="{FF2B5EF4-FFF2-40B4-BE49-F238E27FC236}">
                <a16:creationId xmlns:a16="http://schemas.microsoft.com/office/drawing/2014/main" id="{449662DF-9145-42FB-81B1-90B1BFCCA5F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6610102" y="2471209"/>
            <a:ext cx="1588" cy="584200"/>
          </a:xfrm>
          <a:prstGeom prst="curvedConnector3">
            <a:avLst>
              <a:gd name="adj1" fmla="val 457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AutoShape 27">
            <a:extLst>
              <a:ext uri="{FF2B5EF4-FFF2-40B4-BE49-F238E27FC236}">
                <a16:creationId xmlns:a16="http://schemas.microsoft.com/office/drawing/2014/main" id="{006A290A-4FF2-4BCE-AF04-44128769CFBE}"/>
              </a:ext>
            </a:extLst>
          </p:cNvPr>
          <p:cNvCxnSpPr>
            <a:cxnSpLocks noChangeShapeType="1"/>
            <a:stCxn id="5" idx="6"/>
            <a:endCxn id="6" idx="2"/>
          </p:cNvCxnSpPr>
          <p:nvPr/>
        </p:nvCxnSpPr>
        <p:spPr bwMode="auto">
          <a:xfrm>
            <a:off x="2248446" y="2456128"/>
            <a:ext cx="1493837" cy="26987"/>
          </a:xfrm>
          <a:prstGeom prst="curvedConnector3">
            <a:avLst>
              <a:gd name="adj1" fmla="val 49949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AutoShape 28">
            <a:extLst>
              <a:ext uri="{FF2B5EF4-FFF2-40B4-BE49-F238E27FC236}">
                <a16:creationId xmlns:a16="http://schemas.microsoft.com/office/drawing/2014/main" id="{D8E6CBE7-4998-433F-BC2F-17757FB06BA5}"/>
              </a:ext>
            </a:extLst>
          </p:cNvPr>
          <p:cNvCxnSpPr>
            <a:cxnSpLocks noChangeShapeType="1"/>
            <a:stCxn id="6" idx="6"/>
            <a:endCxn id="7" idx="2"/>
          </p:cNvCxnSpPr>
          <p:nvPr/>
        </p:nvCxnSpPr>
        <p:spPr bwMode="auto">
          <a:xfrm flipV="1">
            <a:off x="4567783" y="2456128"/>
            <a:ext cx="1606550" cy="26987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Line 29">
            <a:extLst>
              <a:ext uri="{FF2B5EF4-FFF2-40B4-BE49-F238E27FC236}">
                <a16:creationId xmlns:a16="http://schemas.microsoft.com/office/drawing/2014/main" id="{55D20195-7A3B-4D3C-877B-6AFBB8A65B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2583" y="2402153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" name="Rectangle 30">
            <a:extLst>
              <a:ext uri="{FF2B5EF4-FFF2-40B4-BE49-F238E27FC236}">
                <a16:creationId xmlns:a16="http://schemas.microsoft.com/office/drawing/2014/main" id="{0DA88223-5021-45DB-B289-2FC81D116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221" y="1827478"/>
            <a:ext cx="5492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Lucida Console" pitchFamily="49" charset="0"/>
              </a:rPr>
              <a:t>6 </a:t>
            </a:r>
          </a:p>
        </p:txBody>
      </p:sp>
    </p:spTree>
    <p:extLst>
      <p:ext uri="{BB962C8B-B14F-4D97-AF65-F5344CB8AC3E}">
        <p14:creationId xmlns:p14="http://schemas.microsoft.com/office/powerpoint/2010/main" val="54623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C0066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781CEF-4DE6-4DEB-8D32-D44000AD8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1.8 </a:t>
            </a:r>
            <a:r>
              <a:rPr lang="fr-FR" dirty="0" err="1"/>
              <a:t>Weighted</a:t>
            </a:r>
            <a:r>
              <a:rPr lang="fr-FR" dirty="0"/>
              <a:t> </a:t>
            </a:r>
            <a:r>
              <a:rPr lang="fr-FR" dirty="0" err="1"/>
              <a:t>automata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0C86521-9817-46ED-BB35-9A86C98267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2FC4E09-3FC3-4C6B-B400-1FC02119D840}" type="slidenum">
              <a:rPr lang="fr-FR" altLang="fr-FR" smtClean="0"/>
              <a:pPr/>
              <a:t>11</a:t>
            </a:fld>
            <a:endParaRPr lang="fr-FR" altLang="fr-FR"/>
          </a:p>
        </p:txBody>
      </p:sp>
      <p:sp>
        <p:nvSpPr>
          <p:cNvPr id="5" name="Oval 2">
            <a:extLst>
              <a:ext uri="{FF2B5EF4-FFF2-40B4-BE49-F238E27FC236}">
                <a16:creationId xmlns:a16="http://schemas.microsoft.com/office/drawing/2014/main" id="{E8D1FA54-FC9F-41CE-A35B-060763B6611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19113" y="2743200"/>
            <a:ext cx="1219200" cy="11430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6" name="Oval 3">
            <a:extLst>
              <a:ext uri="{FF2B5EF4-FFF2-40B4-BE49-F238E27FC236}">
                <a16:creationId xmlns:a16="http://schemas.microsoft.com/office/drawing/2014/main" id="{AF1BE4A1-C760-42B7-9D5B-55A19B68A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6513" y="23622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C9597D5D-0970-457F-A99F-7BB16274D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10668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Times New Roman" pitchFamily="18" charset="0"/>
              </a:rPr>
              <a:t>0.1</a:t>
            </a: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329E349A-D835-40D5-9BF4-35833D970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40386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Times New Roman" pitchFamily="18" charset="0"/>
              </a:rPr>
              <a:t>0.3</a:t>
            </a:r>
          </a:p>
        </p:txBody>
      </p:sp>
      <p:cxnSp>
        <p:nvCxnSpPr>
          <p:cNvPr id="9" name="AutoShape 6">
            <a:extLst>
              <a:ext uri="{FF2B5EF4-FFF2-40B4-BE49-F238E27FC236}">
                <a16:creationId xmlns:a16="http://schemas.microsoft.com/office/drawing/2014/main" id="{80683092-1188-466C-8C06-71E78575939C}"/>
              </a:ext>
            </a:extLst>
          </p:cNvPr>
          <p:cNvCxnSpPr>
            <a:cxnSpLocks noChangeShapeType="1"/>
            <a:stCxn id="5" idx="7"/>
            <a:endCxn id="8" idx="2"/>
          </p:cNvCxnSpPr>
          <p:nvPr/>
        </p:nvCxnSpPr>
        <p:spPr bwMode="auto">
          <a:xfrm>
            <a:off x="1558925" y="3732213"/>
            <a:ext cx="1308100" cy="8778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AutoShape 7">
            <a:extLst>
              <a:ext uri="{FF2B5EF4-FFF2-40B4-BE49-F238E27FC236}">
                <a16:creationId xmlns:a16="http://schemas.microsoft.com/office/drawing/2014/main" id="{93635A9C-F234-4604-9988-EF1543CF9DFC}"/>
              </a:ext>
            </a:extLst>
          </p:cNvPr>
          <p:cNvCxnSpPr>
            <a:cxnSpLocks noChangeShapeType="1"/>
            <a:stCxn id="5" idx="5"/>
            <a:endCxn id="7" idx="2"/>
          </p:cNvCxnSpPr>
          <p:nvPr/>
        </p:nvCxnSpPr>
        <p:spPr bwMode="auto">
          <a:xfrm flipV="1">
            <a:off x="1558925" y="1638300"/>
            <a:ext cx="1308100" cy="12573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AutoShape 8">
            <a:extLst>
              <a:ext uri="{FF2B5EF4-FFF2-40B4-BE49-F238E27FC236}">
                <a16:creationId xmlns:a16="http://schemas.microsoft.com/office/drawing/2014/main" id="{CD793F88-0051-4157-8069-A59CD683FF00}"/>
              </a:ext>
            </a:extLst>
          </p:cNvPr>
          <p:cNvCxnSpPr>
            <a:cxnSpLocks noChangeShapeType="1"/>
            <a:stCxn id="8" idx="0"/>
            <a:endCxn id="7" idx="4"/>
          </p:cNvCxnSpPr>
          <p:nvPr/>
        </p:nvCxnSpPr>
        <p:spPr bwMode="auto">
          <a:xfrm flipV="1">
            <a:off x="3490913" y="2224088"/>
            <a:ext cx="0" cy="18002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AutoShape 9">
            <a:extLst>
              <a:ext uri="{FF2B5EF4-FFF2-40B4-BE49-F238E27FC236}">
                <a16:creationId xmlns:a16="http://schemas.microsoft.com/office/drawing/2014/main" id="{F80995F7-6D51-48E8-ABCF-A180142DB70E}"/>
              </a:ext>
            </a:extLst>
          </p:cNvPr>
          <p:cNvCxnSpPr>
            <a:cxnSpLocks noChangeShapeType="1"/>
            <a:stCxn id="6" idx="6"/>
            <a:endCxn id="6" idx="0"/>
          </p:cNvCxnSpPr>
          <p:nvPr/>
        </p:nvCxnSpPr>
        <p:spPr bwMode="auto">
          <a:xfrm flipH="1" flipV="1">
            <a:off x="6996113" y="2347913"/>
            <a:ext cx="623887" cy="585787"/>
          </a:xfrm>
          <a:prstGeom prst="curvedConnector4">
            <a:avLst>
              <a:gd name="adj1" fmla="val -99495"/>
              <a:gd name="adj2" fmla="val 205148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10">
            <a:extLst>
              <a:ext uri="{FF2B5EF4-FFF2-40B4-BE49-F238E27FC236}">
                <a16:creationId xmlns:a16="http://schemas.microsoft.com/office/drawing/2014/main" id="{B65EC145-24F2-4ED9-A099-9EFE03047687}"/>
              </a:ext>
            </a:extLst>
          </p:cNvPr>
          <p:cNvCxnSpPr>
            <a:cxnSpLocks noChangeShapeType="1"/>
            <a:stCxn id="7" idx="6"/>
            <a:endCxn id="6" idx="1"/>
          </p:cNvCxnSpPr>
          <p:nvPr/>
        </p:nvCxnSpPr>
        <p:spPr bwMode="auto">
          <a:xfrm>
            <a:off x="4114800" y="1638300"/>
            <a:ext cx="2449513" cy="8763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 Box 11">
            <a:extLst>
              <a:ext uri="{FF2B5EF4-FFF2-40B4-BE49-F238E27FC236}">
                <a16:creationId xmlns:a16="http://schemas.microsoft.com/office/drawing/2014/main" id="{3C8F21EA-3A23-409B-8F27-718049760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8113" y="19050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87585A7B-D653-4BCF-96A7-9070E99D9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2513" y="39624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b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6" name="Text Box 13">
            <a:extLst>
              <a:ext uri="{FF2B5EF4-FFF2-40B4-BE49-F238E27FC236}">
                <a16:creationId xmlns:a16="http://schemas.microsoft.com/office/drawing/2014/main" id="{F7654A02-9B5A-4F8B-9B2F-FD376BC6C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17526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7" name="Text Box 14">
            <a:extLst>
              <a:ext uri="{FF2B5EF4-FFF2-40B4-BE49-F238E27FC236}">
                <a16:creationId xmlns:a16="http://schemas.microsoft.com/office/drawing/2014/main" id="{4E023A58-45BB-453F-BB2D-949CC4D57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35814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b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8" name="Text Box 15">
            <a:extLst>
              <a:ext uri="{FF2B5EF4-FFF2-40B4-BE49-F238E27FC236}">
                <a16:creationId xmlns:a16="http://schemas.microsoft.com/office/drawing/2014/main" id="{FBAA76D6-4DD9-43BC-BBF3-EC8E356C0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7513" y="28194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234DD15F-E5D7-42CF-8BBB-6513EB29C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2954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b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cxnSp>
        <p:nvCxnSpPr>
          <p:cNvPr id="20" name="AutoShape 17">
            <a:extLst>
              <a:ext uri="{FF2B5EF4-FFF2-40B4-BE49-F238E27FC236}">
                <a16:creationId xmlns:a16="http://schemas.microsoft.com/office/drawing/2014/main" id="{7480EAA8-07AC-41F4-ABC9-EC952FB4DCF6}"/>
              </a:ext>
            </a:extLst>
          </p:cNvPr>
          <p:cNvCxnSpPr>
            <a:cxnSpLocks noChangeShapeType="1"/>
            <a:stCxn id="6" idx="3"/>
            <a:endCxn id="8" idx="6"/>
          </p:cNvCxnSpPr>
          <p:nvPr/>
        </p:nvCxnSpPr>
        <p:spPr bwMode="auto">
          <a:xfrm flipH="1">
            <a:off x="4114800" y="3352800"/>
            <a:ext cx="2449513" cy="12573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 Box 18">
            <a:extLst>
              <a:ext uri="{FF2B5EF4-FFF2-40B4-BE49-F238E27FC236}">
                <a16:creationId xmlns:a16="http://schemas.microsoft.com/office/drawing/2014/main" id="{1F2C730B-01C4-4036-8A95-5443A2666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0038" y="3851275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Times New Roman" pitchFamily="18" charset="0"/>
              </a:rPr>
              <a:t>0.65</a:t>
            </a:r>
          </a:p>
        </p:txBody>
      </p:sp>
      <p:sp>
        <p:nvSpPr>
          <p:cNvPr id="22" name="Text Box 19">
            <a:extLst>
              <a:ext uri="{FF2B5EF4-FFF2-40B4-BE49-F238E27FC236}">
                <a16:creationId xmlns:a16="http://schemas.microsoft.com/office/drawing/2014/main" id="{B7CD47B7-ED77-424E-B16C-22A49EDD8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638" y="1946275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Times New Roman" pitchFamily="18" charset="0"/>
              </a:rPr>
              <a:t>0.35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A4C10D49-8165-4BDB-8B53-3A8738D35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6764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Times New Roman" pitchFamily="18" charset="0"/>
              </a:rPr>
              <a:t>0.9</a:t>
            </a:r>
          </a:p>
        </p:txBody>
      </p:sp>
      <p:sp>
        <p:nvSpPr>
          <p:cNvPr id="24" name="Text Box 21">
            <a:extLst>
              <a:ext uri="{FF2B5EF4-FFF2-40B4-BE49-F238E27FC236}">
                <a16:creationId xmlns:a16="http://schemas.microsoft.com/office/drawing/2014/main" id="{03D8CF22-80D8-4B03-B009-869B71184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638" y="2251075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Times New Roman" pitchFamily="18" charset="0"/>
              </a:rPr>
              <a:t>0.7</a:t>
            </a:r>
          </a:p>
        </p:txBody>
      </p:sp>
      <p:sp>
        <p:nvSpPr>
          <p:cNvPr id="25" name="Text Box 22">
            <a:extLst>
              <a:ext uri="{FF2B5EF4-FFF2-40B4-BE49-F238E27FC236}">
                <a16:creationId xmlns:a16="http://schemas.microsoft.com/office/drawing/2014/main" id="{A08DF2D3-3293-45DF-BC4E-7F813C9CD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438" y="4156075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Times New Roman" pitchFamily="18" charset="0"/>
              </a:rPr>
              <a:t>0.3</a:t>
            </a:r>
          </a:p>
        </p:txBody>
      </p:sp>
      <p:sp>
        <p:nvSpPr>
          <p:cNvPr id="26" name="Text Box 23">
            <a:extLst>
              <a:ext uri="{FF2B5EF4-FFF2-40B4-BE49-F238E27FC236}">
                <a16:creationId xmlns:a16="http://schemas.microsoft.com/office/drawing/2014/main" id="{75AB2F3C-567F-42C2-98D4-74E82E60B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913" y="29718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Times New Roman" pitchFamily="18" charset="0"/>
              </a:rPr>
              <a:t>0.7</a:t>
            </a:r>
          </a:p>
        </p:txBody>
      </p:sp>
      <p:sp>
        <p:nvSpPr>
          <p:cNvPr id="27" name="AutoShape 24">
            <a:extLst>
              <a:ext uri="{FF2B5EF4-FFF2-40B4-BE49-F238E27FC236}">
                <a16:creationId xmlns:a16="http://schemas.microsoft.com/office/drawing/2014/main" id="{617C4148-19AD-4659-9A65-0730B3317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141663"/>
            <a:ext cx="360362" cy="360362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4AA9332-970E-4D41-B948-7041786D29C9}"/>
              </a:ext>
            </a:extLst>
          </p:cNvPr>
          <p:cNvSpPr txBox="1"/>
          <p:nvPr/>
        </p:nvSpPr>
        <p:spPr>
          <a:xfrm>
            <a:off x="410593" y="5446778"/>
            <a:ext cx="87334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In </a:t>
            </a:r>
            <a:r>
              <a:rPr lang="fr-FR" sz="1600" dirty="0" err="1"/>
              <a:t>this</a:t>
            </a:r>
            <a:r>
              <a:rPr lang="fr-FR" sz="1600" dirty="0"/>
              <a:t> case </a:t>
            </a:r>
            <a:r>
              <a:rPr lang="fr-FR" sz="1600" dirty="0" err="1"/>
              <a:t>some</a:t>
            </a:r>
            <a:r>
              <a:rPr lang="fr-FR" sz="1600" dirty="0"/>
              <a:t> </a:t>
            </a:r>
            <a:r>
              <a:rPr lang="fr-FR" sz="1600" dirty="0" err="1"/>
              <a:t>properties</a:t>
            </a:r>
            <a:r>
              <a:rPr lang="fr-FR" sz="1600" dirty="0"/>
              <a:t> are met </a:t>
            </a:r>
            <a:r>
              <a:rPr lang="fr-FR" sz="1600" dirty="0" err="1"/>
              <a:t>allowing</a:t>
            </a:r>
            <a:r>
              <a:rPr lang="fr-FR" sz="1600" dirty="0"/>
              <a:t> the </a:t>
            </a:r>
            <a:r>
              <a:rPr lang="fr-FR" sz="1600" dirty="0" err="1"/>
              <a:t>automaton</a:t>
            </a:r>
            <a:r>
              <a:rPr lang="fr-FR" sz="1600" dirty="0"/>
              <a:t> to </a:t>
            </a:r>
            <a:r>
              <a:rPr lang="fr-FR" sz="1600" dirty="0" err="1"/>
              <a:t>define</a:t>
            </a:r>
            <a:r>
              <a:rPr lang="fr-FR" sz="1600" dirty="0"/>
              <a:t> a distribution, </a:t>
            </a:r>
            <a:r>
              <a:rPr lang="fr-FR" sz="1600" dirty="0" err="1"/>
              <a:t>so</a:t>
            </a:r>
            <a:r>
              <a:rPr lang="fr-FR" sz="1600" dirty="0"/>
              <a:t> the </a:t>
            </a:r>
            <a:r>
              <a:rPr lang="fr-FR" sz="1600" dirty="0" err="1"/>
              <a:t>automaton</a:t>
            </a:r>
            <a:r>
              <a:rPr lang="fr-FR" sz="1600" dirty="0"/>
              <a:t>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probabilistic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35084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/>
              <a:t>1.9 </a:t>
            </a:r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20483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fr-FR" sz="2400"/>
              <a:t>A string in Gaelic and its translation to English:</a:t>
            </a:r>
          </a:p>
          <a:p>
            <a:endParaRPr lang="en-US" altLang="fr-FR" sz="2400"/>
          </a:p>
          <a:p>
            <a:r>
              <a:rPr lang="en-US" altLang="fr-FR" sz="2400" i="1"/>
              <a:t>Tha thu cho duaichnidh ri èarr àirde de a’ coisich deas damh</a:t>
            </a:r>
          </a:p>
          <a:p>
            <a:endParaRPr lang="en-US" altLang="fr-FR" sz="2400" i="1"/>
          </a:p>
          <a:p>
            <a:r>
              <a:rPr lang="en-US" altLang="fr-FR" sz="2400" i="1">
                <a:solidFill>
                  <a:srgbClr val="6D1F82"/>
                </a:solidFill>
              </a:rPr>
              <a:t>You are as ugly as the north end of a southward traveling ox</a:t>
            </a:r>
          </a:p>
        </p:txBody>
      </p:sp>
      <p:sp>
        <p:nvSpPr>
          <p:cNvPr id="20485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AB04B7-F026-46AC-9A34-C6EA8DCD223D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21507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anchor="b"/>
          <a:lstStyle/>
          <a:p>
            <a:r>
              <a:rPr lang="en-US" altLang="fr-FR" sz="2400"/>
              <a:t>Time series pose the problem of the alphabet:</a:t>
            </a:r>
          </a:p>
          <a:p>
            <a:pPr marL="571500" lvl="1"/>
            <a:r>
              <a:rPr lang="en-US" altLang="fr-FR" sz="2200"/>
              <a:t>An infinite alphabet?</a:t>
            </a:r>
          </a:p>
          <a:p>
            <a:pPr marL="571500" lvl="1"/>
            <a:r>
              <a:rPr lang="en-US" altLang="fr-FR" sz="2200"/>
              <a:t>Discretizing?</a:t>
            </a:r>
          </a:p>
          <a:p>
            <a:pPr marL="571500" lvl="1"/>
            <a:r>
              <a:rPr lang="en-US" altLang="fr-FR" sz="2200"/>
              <a:t>An ordered alphabet</a:t>
            </a:r>
            <a:endParaRPr lang="en-US" altLang="fr-FR" sz="2400" i="1">
              <a:solidFill>
                <a:srgbClr val="E3004F"/>
              </a:solidFill>
            </a:endParaRPr>
          </a:p>
        </p:txBody>
      </p:sp>
      <p:sp>
        <p:nvSpPr>
          <p:cNvPr id="21509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B38CE1-B276-452C-8A8D-9F9ECDAFE65B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pic>
        <p:nvPicPr>
          <p:cNvPr id="215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025" y="1125538"/>
            <a:ext cx="5187950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08175" y="3830638"/>
            <a:ext cx="5257800" cy="2460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Sinus rhythm with acquired long QT, work found via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Flickr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, by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  <a:hlinkClick r:id="rId4"/>
              </a:rPr>
              <a:t>Popfossa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5"/>
              </a:rPr>
              <a:t>CC BY 2.0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C2E4D4-7003-4876-82C6-25A6DB0E8F10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42" y="1412529"/>
            <a:ext cx="4480917" cy="37863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87524" y="5631051"/>
            <a:ext cx="856895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 err="1">
                <a:solidFill>
                  <a:schemeClr val="bg1">
                    <a:lumMod val="50000"/>
                  </a:schemeClr>
                </a:solidFill>
              </a:rPr>
              <a:t>Codis</a:t>
            </a: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profile,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Chemical Science &amp; Technology Laboratory,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National Institute of Standards and Technology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, work found via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4"/>
              </a:rPr>
              <a:t>Wikipedia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5"/>
              </a:rPr>
              <a:t>CC BY-SA 3.0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004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1439863" y="1268413"/>
            <a:ext cx="6264275" cy="47529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&gt;A BAC=41M14 LIBRARY=CITB_978_SKB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AAGCTTATTCAATAGTTTATTAAACAGCTTCTTAAATAGGATATAAGGCAGTGCCATGTA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GTGGATAAAAGTAATAATCATTATAATATTAAGAACTAATACATACTGAACACTTTCAAT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GGCACTTTACATGCACGGTCCCTTTAATCCTGAAAAAATGCTATTGCCATCTTTATTTCA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GAGACCAGGGTGCTAAGGCTTGAGAGTGAAGCCACTTTCCCCAAGCTCACACAGCAAAGA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CACGGGGACACCAGGACTCCATCTACTGCAGGTTGTCTGACTGGGAACCCCCATGCACCT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GGCAGGTGACAGAAATAGGAGGCATGTGCTGGGTTTGGAAGAGACACCTGGTGGGAGAGG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GCCCTGTGGAGCCAGATGGGGCTGAAAACAAATGTTGAATGCAAGAAAAGTCGAGTTCCA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GGGGCATTACATGCAGCAGGATATGCTTTTTAGAAAAAGTCCAAAAACACTAAACTTCAA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CAATATGTTCTTTTGGCTTGCATTTGTGTATAACCGTAATTAAAAAGCAAGGGGACAACA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CACAGTAGATTCAGGATAGGGGTCCCCTCTAGAAAGAAGGAGAAGGGGCAGGAGACAGGA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TGGGGAGGAGCACATAAGTAGATGTAAATTGCTGCTAATTTTTCTAGTCCTTGGTTTGAA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TGATAGGTTCATCAAGGGTCCATTACAAAAACATGTGTTAAGTTTTTTAAAAATATAATA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AAGGAGCCAGGTGTAGTTTGTCTTGAACCACAGTTATGAAAAAAATTCCAACTTTGTGCA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TCCAAGGACCAGATTTTTTTTAAAATAAAGGATAAAAGGAATAAGAAATGAACAGCCAAG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TATTCACTATCAAATTTGAGGAATAATAGCCTGGCCAACATGGTGAAACTCCATCTCTAC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TAAAAATACAAAAATTAGCCAGGTGTGGTGGCTCATGCCTGTAGTCCCAGCTACTTGCGA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GGCTGAGGCAGGCTGAGAATCTCTTGAACCCAGGAAGTAGAGGTTGCAGTAGGCCAAGAT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GGCGCCACTGCACTCCAGCCTGGGTGACAGAGCAAGACCCTATGTCCAAAAAAAAAAAAA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AAAAAAAGGAAAAGAAAAAGAAAGAAAACAGTGTATATATAGTATATAGCTGAAGCTCCC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TGTGTACCCATCCCCAATTCCATTTCCCTTTTTTGTCCCAGAGAACACCCCATTCCTGAC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TAGTGTTTTATGTTCCTTTGCTTCTCTTTTTAAAAACTTCAATGCACACATATGCATCCA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TGAACAACAGATAGTGGTTTTTGCATGACCTGAAACATTAATGAAATTGTATGATTCTAT</a:t>
            </a:r>
            <a:endParaRPr lang="en-US" sz="1100" i="1" dirty="0">
              <a:solidFill>
                <a:srgbClr val="E300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7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6789B0-AD0D-45A1-9B51-633DB30DDEE7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92D68C-B8FC-41A2-8587-EABD97C70F7E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71775" y="5686425"/>
            <a:ext cx="3887788" cy="2460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Cancionero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de Palacio, work found via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Wikipedia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CC BY-SA 3.0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7200" y="1219200"/>
            <a:ext cx="3448050" cy="443865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0B1245-77CF-4EF3-9E63-D92ECD16F95E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7700" y="5702300"/>
            <a:ext cx="4857750" cy="247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Généalogie2 Guerre de Cent Ans,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work found via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Wikipedia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CC BY-SA 3.0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560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357313"/>
            <a:ext cx="7740650" cy="408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26628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D382FC-7545-4CEF-9DB1-55138647BE47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262" y="1292915"/>
            <a:ext cx="6189476" cy="422431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51720" y="5631051"/>
            <a:ext cx="504056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Phylogenetic Tree,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Woese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1990,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  <a:hlinkClick r:id="rId3" tooltip="User:Maulucioni"/>
              </a:rPr>
              <a:t>Maulucioni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, work found via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4"/>
              </a:rPr>
              <a:t>Wikipedia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hlinkClick r:id="rId5"/>
              </a:rPr>
              <a:t>CC BY-SA 3.0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/>
              <a:t>Outline </a:t>
            </a:r>
            <a:endParaRPr lang="fr-FR" altLang="fr-FR" sz="1200" dirty="0"/>
          </a:p>
        </p:txBody>
      </p:sp>
      <p:sp>
        <p:nvSpPr>
          <p:cNvPr id="10247" name="Espace réservé du numéro de diapositive 2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29B70E-63D2-444E-BF74-3E388FA41485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graphicFrame>
        <p:nvGraphicFramePr>
          <p:cNvPr id="11" name="Diagramme 10"/>
          <p:cNvGraphicFramePr/>
          <p:nvPr/>
        </p:nvGraphicFramePr>
        <p:xfrm>
          <a:off x="503548" y="2528679"/>
          <a:ext cx="8136904" cy="1800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Rectangle 12"/>
          <p:cNvSpPr/>
          <p:nvPr/>
        </p:nvSpPr>
        <p:spPr>
          <a:xfrm>
            <a:off x="7020272" y="1340768"/>
            <a:ext cx="1475538" cy="2376707"/>
          </a:xfrm>
          <a:prstGeom prst="rect">
            <a:avLst/>
          </a:pr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Rectangle 15"/>
          <p:cNvSpPr/>
          <p:nvPr/>
        </p:nvSpPr>
        <p:spPr>
          <a:xfrm>
            <a:off x="7020272" y="1340767"/>
            <a:ext cx="1475538" cy="2376707"/>
          </a:xfrm>
          <a:prstGeom prst="rect">
            <a:avLst/>
          </a:pr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55DDFC-D416-47EC-8D0D-E81AA2B87906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24063" y="1484313"/>
            <a:ext cx="5095875" cy="409416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&lt;book&gt;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&lt;part&gt;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  &lt;chapter&gt;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    &lt;sect1/&gt;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    &lt;sect1&gt;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      &lt;orderedlist numeration="arabic"&gt;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        &lt;listitem/&gt;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        &lt;f:fragbody/&gt;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      &lt;/orderedlist&gt;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    &lt;/sect1&gt;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  &lt;/chapter&gt;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  &lt;/part&gt;</a:t>
            </a:r>
          </a:p>
          <a:p>
            <a:pPr>
              <a:defRPr/>
            </a:pPr>
            <a:r>
              <a:rPr lang="en-US" sz="2000" dirty="0">
                <a:cs typeface="Arial" panose="020B0604020202020204" pitchFamily="34" charset="0"/>
              </a:rPr>
              <a:t>    &lt;/book&gt;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307C42-F8CE-4D46-B8A9-D40617FE66BB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24063" y="1103313"/>
            <a:ext cx="5095875" cy="50165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1600" dirty="0"/>
              <a:t>&lt;?</a:t>
            </a:r>
            <a:r>
              <a:rPr lang="fr-FR" sz="1600" dirty="0" err="1"/>
              <a:t>xml</a:t>
            </a:r>
            <a:r>
              <a:rPr lang="fr-FR" sz="1600" dirty="0"/>
              <a:t> version="1.0"?&gt;</a:t>
            </a:r>
            <a:br>
              <a:rPr lang="fr-FR" sz="1600" dirty="0"/>
            </a:br>
            <a:r>
              <a:rPr lang="fr-FR" sz="1600" dirty="0"/>
              <a:t>&lt;?</a:t>
            </a:r>
            <a:r>
              <a:rPr lang="fr-FR" sz="1600" dirty="0" err="1"/>
              <a:t>xml-stylesheet</a:t>
            </a:r>
            <a:r>
              <a:rPr lang="fr-FR" sz="1600" dirty="0"/>
              <a:t> </a:t>
            </a:r>
            <a:r>
              <a:rPr lang="fr-FR" sz="1600" dirty="0" err="1"/>
              <a:t>href</a:t>
            </a:r>
            <a:r>
              <a:rPr lang="fr-FR" sz="1600" dirty="0"/>
              <a:t>="carmen.xsl" type="</a:t>
            </a:r>
            <a:r>
              <a:rPr lang="fr-FR" sz="1600" dirty="0" err="1"/>
              <a:t>text</a:t>
            </a:r>
            <a:r>
              <a:rPr lang="fr-FR" sz="1600" dirty="0"/>
              <a:t>/</a:t>
            </a:r>
            <a:r>
              <a:rPr lang="fr-FR" sz="1600" dirty="0" err="1"/>
              <a:t>xsl</a:t>
            </a:r>
            <a:r>
              <a:rPr lang="fr-FR" sz="1600" dirty="0"/>
              <a:t>"?&gt;</a:t>
            </a:r>
            <a:br>
              <a:rPr lang="fr-FR" sz="1600" dirty="0"/>
            </a:br>
            <a:r>
              <a:rPr lang="fr-FR" sz="1600" dirty="0"/>
              <a:t>&lt;?cocoon-</a:t>
            </a:r>
            <a:r>
              <a:rPr lang="fr-FR" sz="1600" dirty="0" err="1"/>
              <a:t>process</a:t>
            </a:r>
            <a:r>
              <a:rPr lang="fr-FR" sz="1600" dirty="0"/>
              <a:t> type="</a:t>
            </a:r>
            <a:r>
              <a:rPr lang="fr-FR" sz="1600" dirty="0" err="1"/>
              <a:t>xslt</a:t>
            </a:r>
            <a:r>
              <a:rPr lang="fr-FR" sz="1600" dirty="0"/>
              <a:t>"?&gt;</a:t>
            </a:r>
          </a:p>
          <a:p>
            <a:pPr>
              <a:defRPr/>
            </a:pPr>
            <a:r>
              <a:rPr lang="fr-FR" sz="1600" dirty="0"/>
              <a:t>&lt;!DOCTYPE pagina [</a:t>
            </a:r>
            <a:br>
              <a:rPr lang="fr-FR" sz="1600" dirty="0"/>
            </a:br>
            <a:r>
              <a:rPr lang="fr-FR" sz="1600" dirty="0"/>
              <a:t>&lt;!ELEMENT pagina (</a:t>
            </a:r>
            <a:r>
              <a:rPr lang="fr-FR" sz="1600" dirty="0" err="1"/>
              <a:t>titulus</a:t>
            </a:r>
            <a:r>
              <a:rPr lang="fr-FR" sz="1600" dirty="0"/>
              <a:t>?, </a:t>
            </a:r>
            <a:r>
              <a:rPr lang="fr-FR" sz="1600" dirty="0" err="1"/>
              <a:t>poema</a:t>
            </a:r>
            <a:r>
              <a:rPr lang="fr-FR" sz="1600" dirty="0"/>
              <a:t>)&gt;</a:t>
            </a:r>
            <a:br>
              <a:rPr lang="fr-FR" sz="1600" dirty="0"/>
            </a:br>
            <a:r>
              <a:rPr lang="fr-FR" sz="1600" dirty="0"/>
              <a:t>&lt;!ELEMENT </a:t>
            </a:r>
            <a:r>
              <a:rPr lang="fr-FR" sz="1600" dirty="0" err="1"/>
              <a:t>titulus</a:t>
            </a:r>
            <a:r>
              <a:rPr lang="fr-FR" sz="1600" dirty="0"/>
              <a:t> (#PCDATA)&gt;</a:t>
            </a:r>
            <a:br>
              <a:rPr lang="fr-FR" sz="1600" dirty="0"/>
            </a:br>
            <a:r>
              <a:rPr lang="fr-FR" sz="1600" dirty="0"/>
              <a:t>&lt;!ELEMENT </a:t>
            </a:r>
            <a:r>
              <a:rPr lang="fr-FR" sz="1600" dirty="0" err="1"/>
              <a:t>auctor</a:t>
            </a:r>
            <a:r>
              <a:rPr lang="fr-FR" sz="1600" dirty="0"/>
              <a:t> (</a:t>
            </a:r>
            <a:r>
              <a:rPr lang="fr-FR" sz="1600" dirty="0" err="1"/>
              <a:t>praenomen</a:t>
            </a:r>
            <a:r>
              <a:rPr lang="fr-FR" sz="1600" dirty="0"/>
              <a:t>, cognomen, </a:t>
            </a:r>
            <a:r>
              <a:rPr lang="fr-FR" sz="1600" dirty="0" err="1"/>
              <a:t>nomen</a:t>
            </a:r>
            <a:r>
              <a:rPr lang="fr-FR" sz="1600" dirty="0"/>
              <a:t>)&gt;</a:t>
            </a:r>
            <a:br>
              <a:rPr lang="fr-FR" sz="1600" dirty="0"/>
            </a:br>
            <a:r>
              <a:rPr lang="fr-FR" sz="1600" dirty="0"/>
              <a:t>&lt;!ELEMENT </a:t>
            </a:r>
            <a:r>
              <a:rPr lang="fr-FR" sz="1600" dirty="0" err="1"/>
              <a:t>praenomen</a:t>
            </a:r>
            <a:r>
              <a:rPr lang="fr-FR" sz="1600" dirty="0"/>
              <a:t> (#PCDATA)&gt;</a:t>
            </a:r>
            <a:br>
              <a:rPr lang="fr-FR" sz="1600" dirty="0"/>
            </a:br>
            <a:r>
              <a:rPr lang="fr-FR" sz="1600" dirty="0"/>
              <a:t>&lt;!ELEMENT </a:t>
            </a:r>
            <a:r>
              <a:rPr lang="fr-FR" sz="1600" dirty="0" err="1"/>
              <a:t>nomen</a:t>
            </a:r>
            <a:r>
              <a:rPr lang="fr-FR" sz="1600" dirty="0"/>
              <a:t> (#PCDATA)&gt;</a:t>
            </a:r>
            <a:br>
              <a:rPr lang="fr-FR" sz="1600" dirty="0"/>
            </a:br>
            <a:r>
              <a:rPr lang="fr-FR" sz="1600" dirty="0"/>
              <a:t>&lt;!ELEMENT cognomen (#PCDATA)&gt;</a:t>
            </a:r>
            <a:br>
              <a:rPr lang="fr-FR" sz="1600" dirty="0"/>
            </a:br>
            <a:r>
              <a:rPr lang="fr-FR" sz="1600" dirty="0"/>
              <a:t>&lt;!ELEMENT </a:t>
            </a:r>
            <a:r>
              <a:rPr lang="fr-FR" sz="1600" dirty="0" err="1"/>
              <a:t>poema</a:t>
            </a:r>
            <a:r>
              <a:rPr lang="fr-FR" sz="1600" dirty="0"/>
              <a:t> (versus+)&gt;</a:t>
            </a:r>
            <a:br>
              <a:rPr lang="fr-FR" sz="1600" dirty="0"/>
            </a:br>
            <a:r>
              <a:rPr lang="fr-FR" sz="1600" dirty="0"/>
              <a:t>&lt;!ELEMENT versus (#PCDATA)&gt;</a:t>
            </a:r>
            <a:br>
              <a:rPr lang="fr-FR" sz="1600" dirty="0"/>
            </a:br>
            <a:r>
              <a:rPr lang="fr-FR" sz="1600" dirty="0"/>
              <a:t>]&gt;</a:t>
            </a:r>
          </a:p>
          <a:p>
            <a:pPr>
              <a:defRPr/>
            </a:pPr>
            <a:r>
              <a:rPr lang="fr-FR" sz="1600" dirty="0"/>
              <a:t>&lt;pagina&gt;</a:t>
            </a:r>
            <a:br>
              <a:rPr lang="fr-FR" sz="1600" dirty="0"/>
            </a:br>
            <a:r>
              <a:rPr lang="fr-FR" sz="1600" dirty="0"/>
              <a:t>&lt;</a:t>
            </a:r>
            <a:r>
              <a:rPr lang="fr-FR" sz="1600" dirty="0" err="1"/>
              <a:t>titulus</a:t>
            </a:r>
            <a:r>
              <a:rPr lang="fr-FR" sz="1600" dirty="0"/>
              <a:t>&gt;</a:t>
            </a:r>
            <a:r>
              <a:rPr lang="fr-FR" sz="1600" dirty="0" err="1"/>
              <a:t>Catullus</a:t>
            </a:r>
            <a:r>
              <a:rPr lang="fr-FR" sz="1600" dirty="0"/>
              <a:t> II&lt;/</a:t>
            </a:r>
            <a:r>
              <a:rPr lang="fr-FR" sz="1600" dirty="0" err="1"/>
              <a:t>titulus</a:t>
            </a:r>
            <a:r>
              <a:rPr lang="fr-FR" sz="1600" dirty="0"/>
              <a:t>&gt;</a:t>
            </a:r>
            <a:br>
              <a:rPr lang="fr-FR" sz="1600" dirty="0"/>
            </a:br>
            <a:r>
              <a:rPr lang="fr-FR" sz="1600" dirty="0"/>
              <a:t>&lt;</a:t>
            </a:r>
            <a:r>
              <a:rPr lang="fr-FR" sz="1600" dirty="0" err="1"/>
              <a:t>auctor</a:t>
            </a:r>
            <a:r>
              <a:rPr lang="fr-FR" sz="1600" dirty="0"/>
              <a:t>&gt;</a:t>
            </a:r>
            <a:br>
              <a:rPr lang="fr-FR" sz="1600" dirty="0"/>
            </a:br>
            <a:r>
              <a:rPr lang="fr-FR" sz="1600" dirty="0"/>
              <a:t>&lt;</a:t>
            </a:r>
            <a:r>
              <a:rPr lang="fr-FR" sz="1600" dirty="0" err="1"/>
              <a:t>praenomen</a:t>
            </a:r>
            <a:r>
              <a:rPr lang="fr-FR" sz="1600" dirty="0"/>
              <a:t>&gt;Gaius&lt;/</a:t>
            </a:r>
            <a:r>
              <a:rPr lang="fr-FR" sz="1600" dirty="0" err="1"/>
              <a:t>praenomen</a:t>
            </a:r>
            <a:r>
              <a:rPr lang="fr-FR" sz="1600" dirty="0"/>
              <a:t>&gt;</a:t>
            </a:r>
            <a:br>
              <a:rPr lang="fr-FR" sz="1600" dirty="0"/>
            </a:br>
            <a:r>
              <a:rPr lang="fr-FR" sz="1600" dirty="0"/>
              <a:t>&lt;</a:t>
            </a:r>
            <a:r>
              <a:rPr lang="fr-FR" sz="1600" dirty="0" err="1"/>
              <a:t>nomen</a:t>
            </a:r>
            <a:r>
              <a:rPr lang="fr-FR" sz="1600" dirty="0"/>
              <a:t>&gt;</a:t>
            </a:r>
            <a:r>
              <a:rPr lang="fr-FR" sz="1600" dirty="0" err="1"/>
              <a:t>Valerius</a:t>
            </a:r>
            <a:r>
              <a:rPr lang="fr-FR" sz="1600" dirty="0"/>
              <a:t>&lt;/</a:t>
            </a:r>
            <a:r>
              <a:rPr lang="fr-FR" sz="1600" dirty="0" err="1"/>
              <a:t>nomen</a:t>
            </a:r>
            <a:r>
              <a:rPr lang="fr-FR" sz="1600" dirty="0"/>
              <a:t>&gt;</a:t>
            </a:r>
            <a:br>
              <a:rPr lang="fr-FR" sz="1600" dirty="0"/>
            </a:br>
            <a:r>
              <a:rPr lang="fr-FR" sz="1600" dirty="0"/>
              <a:t>&lt;cognomen&gt;</a:t>
            </a:r>
            <a:r>
              <a:rPr lang="fr-FR" sz="1600" dirty="0" err="1"/>
              <a:t>Catullus</a:t>
            </a:r>
            <a:r>
              <a:rPr lang="fr-FR" sz="1600" dirty="0"/>
              <a:t>&lt;/cognomen&gt;</a:t>
            </a:r>
            <a:br>
              <a:rPr lang="fr-FR" sz="1600" dirty="0"/>
            </a:br>
            <a:r>
              <a:rPr lang="fr-FR" sz="1600" dirty="0"/>
              <a:t>&lt;/</a:t>
            </a:r>
            <a:r>
              <a:rPr lang="fr-FR" sz="1600" dirty="0" err="1"/>
              <a:t>auctor</a:t>
            </a:r>
            <a:r>
              <a:rPr lang="fr-FR" sz="1600" dirty="0"/>
              <a:t>&gt;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The data: examples of strings</a:t>
            </a:r>
            <a:endParaRPr lang="en-US" altLang="fr-FR" dirty="0"/>
          </a:p>
        </p:txBody>
      </p:sp>
      <p:sp>
        <p:nvSpPr>
          <p:cNvPr id="29700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E33041D-F555-47B9-B2D1-F4FF69497EF7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graphicFrame>
        <p:nvGraphicFramePr>
          <p:cNvPr id="29701" name="Object 2"/>
          <p:cNvGraphicFramePr>
            <a:graphicFrameLocks noChangeAspect="1"/>
          </p:cNvGraphicFramePr>
          <p:nvPr/>
        </p:nvGraphicFramePr>
        <p:xfrm>
          <a:off x="935038" y="1844675"/>
          <a:ext cx="7273925" cy="357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8" name="Image bitmap" r:id="rId3" imgW="4704762" imgH="2048161" progId="Paint.Picture">
                  <p:embed/>
                </p:oleObj>
              </mc:Choice>
              <mc:Fallback>
                <p:oleObj name="Image bitmap" r:id="rId3" imgW="4704762" imgH="2048161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844675"/>
                        <a:ext cx="7273925" cy="357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And also</a:t>
            </a:r>
            <a:endParaRPr lang="en-US" altLang="fr-FR" dirty="0"/>
          </a:p>
        </p:txBody>
      </p:sp>
      <p:sp>
        <p:nvSpPr>
          <p:cNvPr id="30723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fr-FR" sz="2400"/>
              <a:t>Business processes</a:t>
            </a:r>
          </a:p>
          <a:p>
            <a:r>
              <a:rPr lang="en-GB" altLang="fr-FR" sz="2400"/>
              <a:t>Bird songs</a:t>
            </a:r>
          </a:p>
          <a:p>
            <a:r>
              <a:rPr lang="en-GB" altLang="fr-FR" sz="2400"/>
              <a:t>Images (contours and shapes)</a:t>
            </a:r>
          </a:p>
          <a:p>
            <a:r>
              <a:rPr lang="en-GB" altLang="fr-FR" sz="2400"/>
              <a:t>Robot moves</a:t>
            </a:r>
          </a:p>
          <a:p>
            <a:r>
              <a:rPr lang="en-GB" altLang="fr-FR" sz="2400"/>
              <a:t>Web services</a:t>
            </a:r>
          </a:p>
          <a:p>
            <a:r>
              <a:rPr lang="en-GB" altLang="fr-FR" sz="2400"/>
              <a:t>Malware</a:t>
            </a:r>
          </a:p>
          <a:p>
            <a:r>
              <a:rPr lang="en-GB" altLang="fr-FR" sz="2400"/>
              <a:t>…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  <a:defRPr/>
            </a:pPr>
            <a:r>
              <a:rPr lang="en-GB" dirty="0"/>
              <a:t>What does learning mean?</a:t>
            </a:r>
            <a:endParaRPr lang="fr-FR" dirty="0"/>
          </a:p>
        </p:txBody>
      </p:sp>
      <p:sp>
        <p:nvSpPr>
          <p:cNvPr id="31748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EDF9D6-9502-4A32-9695-C968C3A621B1}" type="slidenum">
              <a:rPr lang="fr-FR" altLang="fr-FR" smtClean="0">
                <a:solidFill>
                  <a:srgbClr val="003366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fr-FR" altLang="fr-FR">
              <a:solidFill>
                <a:srgbClr val="003366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AEE229-4FFB-45B4-A3B2-DD0CF05A7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actors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D11F27-3255-4FEE-96F8-5DC03CF5B1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2FC4E09-3FC3-4C6B-B400-1FC02119D840}" type="slidenum">
              <a:rPr lang="fr-FR" altLang="fr-FR" smtClean="0"/>
              <a:pPr/>
              <a:t>24</a:t>
            </a:fld>
            <a:endParaRPr lang="fr-FR" alt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1804B0-CD9C-4E40-94CD-ACAE67D1461B}"/>
              </a:ext>
            </a:extLst>
          </p:cNvPr>
          <p:cNvSpPr/>
          <p:nvPr/>
        </p:nvSpPr>
        <p:spPr>
          <a:xfrm>
            <a:off x="1703822" y="2817155"/>
            <a:ext cx="1440160" cy="16561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292BF2E-EC5B-4CBA-B6BB-7EA88BF89D68}"/>
              </a:ext>
            </a:extLst>
          </p:cNvPr>
          <p:cNvSpPr txBox="1"/>
          <p:nvPr/>
        </p:nvSpPr>
        <p:spPr>
          <a:xfrm>
            <a:off x="1717969" y="2951233"/>
            <a:ext cx="16298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Data </a:t>
            </a:r>
            <a:r>
              <a:rPr lang="fr-FR" dirty="0" err="1"/>
              <a:t>data</a:t>
            </a:r>
            <a:r>
              <a:rPr lang="fr-FR" dirty="0"/>
              <a:t> </a:t>
            </a:r>
            <a:r>
              <a:rPr lang="fr-FR" dirty="0" err="1"/>
              <a:t>data</a:t>
            </a:r>
            <a:r>
              <a:rPr lang="fr-FR" dirty="0"/>
              <a:t> </a:t>
            </a:r>
            <a:r>
              <a:rPr lang="fr-FR" dirty="0" err="1"/>
              <a:t>data</a:t>
            </a:r>
            <a:r>
              <a:rPr lang="fr-FR" dirty="0"/>
              <a:t> </a:t>
            </a:r>
            <a:r>
              <a:rPr lang="fr-FR" dirty="0" err="1"/>
              <a:t>data</a:t>
            </a:r>
            <a:r>
              <a:rPr lang="fr-FR" dirty="0"/>
              <a:t> </a:t>
            </a:r>
            <a:r>
              <a:rPr lang="fr-FR" dirty="0" err="1"/>
              <a:t>data</a:t>
            </a:r>
            <a:r>
              <a:rPr lang="fr-FR" dirty="0"/>
              <a:t> </a:t>
            </a:r>
            <a:r>
              <a:rPr lang="fr-FR" dirty="0" err="1"/>
              <a:t>data</a:t>
            </a:r>
            <a:endParaRPr lang="en-GB" dirty="0"/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DE352E20-BB7D-4FDC-8D3B-E32818DD85AC}"/>
              </a:ext>
            </a:extLst>
          </p:cNvPr>
          <p:cNvSpPr/>
          <p:nvPr/>
        </p:nvSpPr>
        <p:spPr>
          <a:xfrm rot="20590797">
            <a:off x="3347864" y="2519086"/>
            <a:ext cx="1440160" cy="76589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26064DE-D198-46A8-A8DC-17ED19EDAEAB}"/>
              </a:ext>
            </a:extLst>
          </p:cNvPr>
          <p:cNvSpPr txBox="1"/>
          <p:nvPr/>
        </p:nvSpPr>
        <p:spPr>
          <a:xfrm>
            <a:off x="4456289" y="4011674"/>
            <a:ext cx="1138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w</a:t>
            </a:r>
            <a:endParaRPr lang="en-GB" i="1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B6F6087E-CE0A-475A-9539-62158E80CCCC}"/>
              </a:ext>
            </a:extLst>
          </p:cNvPr>
          <p:cNvSpPr/>
          <p:nvPr/>
        </p:nvSpPr>
        <p:spPr>
          <a:xfrm rot="16503553">
            <a:off x="5132317" y="2192381"/>
            <a:ext cx="3229215" cy="4080977"/>
          </a:xfrm>
          <a:prstGeom prst="arc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A72D9F6-F3D2-490A-B3C2-8578D3248600}"/>
              </a:ext>
            </a:extLst>
          </p:cNvPr>
          <p:cNvSpPr txBox="1"/>
          <p:nvPr/>
        </p:nvSpPr>
        <p:spPr>
          <a:xfrm>
            <a:off x="7092280" y="2012551"/>
            <a:ext cx="1197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Yes</a:t>
            </a:r>
          </a:p>
          <a:p>
            <a:r>
              <a:rPr lang="fr-FR" dirty="0"/>
              <a:t>0.028</a:t>
            </a:r>
          </a:p>
          <a:p>
            <a:r>
              <a:rPr lang="fr-FR" i="1" dirty="0"/>
              <a:t>w’</a:t>
            </a:r>
            <a:endParaRPr lang="en-GB" i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EBBC7C28-D555-414C-A5EF-E017A6F3FD29}"/>
              </a:ext>
            </a:extLst>
          </p:cNvPr>
          <p:cNvSpPr/>
          <p:nvPr/>
        </p:nvSpPr>
        <p:spPr>
          <a:xfrm>
            <a:off x="4787603" y="1781086"/>
            <a:ext cx="1224136" cy="16561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G/A</a:t>
            </a:r>
            <a:endParaRPr lang="en-GB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E664739-26B0-4E6C-8A66-831A262E4DFF}"/>
              </a:ext>
            </a:extLst>
          </p:cNvPr>
          <p:cNvCxnSpPr/>
          <p:nvPr/>
        </p:nvCxnSpPr>
        <p:spPr>
          <a:xfrm>
            <a:off x="2987824" y="1594933"/>
            <a:ext cx="952454" cy="9839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518A76E4-D73B-4A66-9B3C-BD08D5782044}"/>
              </a:ext>
            </a:extLst>
          </p:cNvPr>
          <p:cNvSpPr txBox="1"/>
          <p:nvPr/>
        </p:nvSpPr>
        <p:spPr>
          <a:xfrm>
            <a:off x="755650" y="1095765"/>
            <a:ext cx="22321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Learning</a:t>
            </a:r>
          </a:p>
          <a:p>
            <a:r>
              <a:rPr lang="fr-FR" sz="1400" dirty="0">
                <a:solidFill>
                  <a:srgbClr val="FF0000"/>
                </a:solidFill>
              </a:rPr>
              <a:t>Induction</a:t>
            </a:r>
          </a:p>
          <a:p>
            <a:r>
              <a:rPr lang="fr-FR" sz="1400" dirty="0" err="1">
                <a:solidFill>
                  <a:srgbClr val="FF0000"/>
                </a:solidFill>
              </a:rPr>
              <a:t>Inference</a:t>
            </a:r>
            <a:endParaRPr lang="en-GB" sz="1400" dirty="0">
              <a:solidFill>
                <a:srgbClr val="FF0000"/>
              </a:solidFill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F845AFD5-CFC3-4F3C-AB5C-DB38814C3553}"/>
              </a:ext>
            </a:extLst>
          </p:cNvPr>
          <p:cNvCxnSpPr>
            <a:cxnSpLocks/>
          </p:cNvCxnSpPr>
          <p:nvPr/>
        </p:nvCxnSpPr>
        <p:spPr>
          <a:xfrm flipV="1">
            <a:off x="1841162" y="4487026"/>
            <a:ext cx="426582" cy="12074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03791AEE-FF4B-463D-9B66-E684633B9D12}"/>
              </a:ext>
            </a:extLst>
          </p:cNvPr>
          <p:cNvCxnSpPr>
            <a:cxnSpLocks/>
          </p:cNvCxnSpPr>
          <p:nvPr/>
        </p:nvCxnSpPr>
        <p:spPr>
          <a:xfrm flipV="1">
            <a:off x="4159514" y="4383975"/>
            <a:ext cx="426582" cy="12074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503943A6-83B6-47B6-AE4F-D97CAD272C46}"/>
              </a:ext>
            </a:extLst>
          </p:cNvPr>
          <p:cNvCxnSpPr>
            <a:cxnSpLocks/>
          </p:cNvCxnSpPr>
          <p:nvPr/>
        </p:nvCxnSpPr>
        <p:spPr>
          <a:xfrm flipH="1" flipV="1">
            <a:off x="5652120" y="3420000"/>
            <a:ext cx="224023" cy="134328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6A505B70-5B0B-47DC-A580-6C951A3DB7D2}"/>
              </a:ext>
            </a:extLst>
          </p:cNvPr>
          <p:cNvCxnSpPr>
            <a:cxnSpLocks/>
          </p:cNvCxnSpPr>
          <p:nvPr/>
        </p:nvCxnSpPr>
        <p:spPr>
          <a:xfrm flipH="1" flipV="1">
            <a:off x="7322256" y="3162965"/>
            <a:ext cx="257263" cy="10962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A3C516BE-A0D2-41E6-87A8-ACE283878A13}"/>
              </a:ext>
            </a:extLst>
          </p:cNvPr>
          <p:cNvCxnSpPr>
            <a:cxnSpLocks/>
          </p:cNvCxnSpPr>
          <p:nvPr/>
        </p:nvCxnSpPr>
        <p:spPr>
          <a:xfrm>
            <a:off x="7302838" y="514813"/>
            <a:ext cx="148049" cy="14119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281CDD96-46E0-4099-9447-BF1979B9D4B4}"/>
              </a:ext>
            </a:extLst>
          </p:cNvPr>
          <p:cNvCxnSpPr>
            <a:cxnSpLocks/>
          </p:cNvCxnSpPr>
          <p:nvPr/>
        </p:nvCxnSpPr>
        <p:spPr>
          <a:xfrm flipH="1">
            <a:off x="8006101" y="2575311"/>
            <a:ext cx="680699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AD8733F8-9023-4396-84F1-16B9C3AAE782}"/>
              </a:ext>
            </a:extLst>
          </p:cNvPr>
          <p:cNvSpPr txBox="1"/>
          <p:nvPr/>
        </p:nvSpPr>
        <p:spPr>
          <a:xfrm>
            <a:off x="728349" y="5610134"/>
            <a:ext cx="1907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Training data</a:t>
            </a:r>
          </a:p>
          <a:p>
            <a:r>
              <a:rPr lang="fr-FR" sz="1400" dirty="0">
                <a:solidFill>
                  <a:srgbClr val="FF0000"/>
                </a:solidFill>
              </a:rPr>
              <a:t>Training </a:t>
            </a:r>
            <a:r>
              <a:rPr lang="fr-FR" sz="1400" dirty="0" err="1">
                <a:solidFill>
                  <a:srgbClr val="FF0000"/>
                </a:solidFill>
              </a:rPr>
              <a:t>sample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5C21BD9-0B69-480F-A5BA-2B650F4F24C3}"/>
              </a:ext>
            </a:extLst>
          </p:cNvPr>
          <p:cNvSpPr txBox="1"/>
          <p:nvPr/>
        </p:nvSpPr>
        <p:spPr>
          <a:xfrm>
            <a:off x="3429762" y="5553695"/>
            <a:ext cx="1457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Test </a:t>
            </a:r>
            <a:r>
              <a:rPr lang="fr-FR" sz="1400" dirty="0" err="1">
                <a:solidFill>
                  <a:srgbClr val="FF0000"/>
                </a:solidFill>
              </a:rPr>
              <a:t>sample</a:t>
            </a:r>
            <a:endParaRPr lang="fr-FR" sz="1400" dirty="0">
              <a:solidFill>
                <a:srgbClr val="FF0000"/>
              </a:solidFill>
            </a:endParaRPr>
          </a:p>
          <a:p>
            <a:r>
              <a:rPr lang="fr-FR" sz="1400" dirty="0">
                <a:solidFill>
                  <a:srgbClr val="FF0000"/>
                </a:solidFill>
              </a:rPr>
              <a:t>Test set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C4CB54D7-E907-4243-959B-876950C6D448}"/>
              </a:ext>
            </a:extLst>
          </p:cNvPr>
          <p:cNvSpPr txBox="1"/>
          <p:nvPr/>
        </p:nvSpPr>
        <p:spPr>
          <a:xfrm>
            <a:off x="5461181" y="4741891"/>
            <a:ext cx="11466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The </a:t>
            </a:r>
            <a:r>
              <a:rPr lang="fr-FR" sz="1400" dirty="0" err="1">
                <a:solidFill>
                  <a:srgbClr val="FF0000"/>
                </a:solidFill>
              </a:rPr>
              <a:t>learnt</a:t>
            </a:r>
            <a:r>
              <a:rPr lang="fr-FR" sz="1400" dirty="0">
                <a:solidFill>
                  <a:srgbClr val="FF0000"/>
                </a:solidFill>
              </a:rPr>
              <a:t> </a:t>
            </a:r>
            <a:r>
              <a:rPr lang="fr-FR" sz="1400" dirty="0" err="1">
                <a:solidFill>
                  <a:srgbClr val="FF0000"/>
                </a:solidFill>
              </a:rPr>
              <a:t>grammar</a:t>
            </a:r>
            <a:r>
              <a:rPr lang="fr-FR" sz="1400" dirty="0">
                <a:solidFill>
                  <a:srgbClr val="FF0000"/>
                </a:solidFill>
              </a:rPr>
              <a:t>/ </a:t>
            </a:r>
            <a:r>
              <a:rPr lang="fr-FR" sz="1400" dirty="0" err="1">
                <a:solidFill>
                  <a:srgbClr val="FF0000"/>
                </a:solidFill>
              </a:rPr>
              <a:t>automaton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F0B8DD3-053C-4E08-86D5-82E86C3B1E93}"/>
              </a:ext>
            </a:extLst>
          </p:cNvPr>
          <p:cNvSpPr txBox="1"/>
          <p:nvPr/>
        </p:nvSpPr>
        <p:spPr>
          <a:xfrm>
            <a:off x="7540137" y="4199002"/>
            <a:ext cx="1263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Translation </a:t>
            </a:r>
            <a:r>
              <a:rPr lang="fr-FR" sz="1400" dirty="0" err="1">
                <a:solidFill>
                  <a:srgbClr val="FF0000"/>
                </a:solidFill>
              </a:rPr>
              <a:t>task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6EE54B28-FBD3-418C-B74B-236F3A9D965C}"/>
              </a:ext>
            </a:extLst>
          </p:cNvPr>
          <p:cNvSpPr txBox="1"/>
          <p:nvPr/>
        </p:nvSpPr>
        <p:spPr>
          <a:xfrm>
            <a:off x="7258520" y="-36158"/>
            <a:ext cx="1428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Classification </a:t>
            </a:r>
            <a:r>
              <a:rPr lang="fr-FR" sz="1400" dirty="0" err="1">
                <a:solidFill>
                  <a:srgbClr val="FF0000"/>
                </a:solidFill>
              </a:rPr>
              <a:t>task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4390F83-C9AB-42C3-B475-BF5951A588DC}"/>
              </a:ext>
            </a:extLst>
          </p:cNvPr>
          <p:cNvSpPr txBox="1"/>
          <p:nvPr/>
        </p:nvSpPr>
        <p:spPr>
          <a:xfrm>
            <a:off x="8057286" y="2566467"/>
            <a:ext cx="1146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Estimation </a:t>
            </a:r>
            <a:r>
              <a:rPr lang="fr-FR" sz="1400" dirty="0" err="1">
                <a:solidFill>
                  <a:srgbClr val="FF0000"/>
                </a:solidFill>
              </a:rPr>
              <a:t>task</a:t>
            </a:r>
            <a:endParaRPr lang="en-GB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60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What does learning mean?</a:t>
            </a:r>
            <a:endParaRPr lang="en-US" altLang="fr-FR" dirty="0"/>
          </a:p>
        </p:txBody>
      </p:sp>
      <p:sp>
        <p:nvSpPr>
          <p:cNvPr id="32771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fr-FR" sz="2400" dirty="0"/>
              <a:t>Suppose we write a program that can build a grammar from some data… are we done?</a:t>
            </a:r>
          </a:p>
          <a:p>
            <a:endParaRPr lang="en-GB" altLang="fr-FR" sz="2400" dirty="0"/>
          </a:p>
          <a:p>
            <a:r>
              <a:rPr lang="en-GB" altLang="fr-FR" sz="2400" dirty="0"/>
              <a:t>A first question is: “why bother?”</a:t>
            </a:r>
          </a:p>
          <a:p>
            <a:endParaRPr lang="en-GB" altLang="fr-FR" sz="2400" dirty="0"/>
          </a:p>
          <a:p>
            <a:r>
              <a:rPr lang="en-GB" altLang="fr-FR" sz="2400" dirty="0"/>
              <a:t>If my programme works, why do something more about it?</a:t>
            </a:r>
          </a:p>
          <a:p>
            <a:endParaRPr lang="en-GB" altLang="fr-FR" sz="2400" dirty="0"/>
          </a:p>
          <a:p>
            <a:r>
              <a:rPr lang="en-GB" altLang="fr-FR" sz="2400" dirty="0"/>
              <a:t>Why should we do something when other researchers in Machine Learning are not?</a:t>
            </a:r>
          </a:p>
        </p:txBody>
      </p:sp>
      <p:sp>
        <p:nvSpPr>
          <p:cNvPr id="32773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40DCAA-FF47-4E56-AFD4-CDF19630A52A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Motivating reflection </a:t>
            </a:r>
            <a:r>
              <a:rPr lang="en-GB" altLang="fr-FR" dirty="0">
                <a:solidFill>
                  <a:srgbClr val="BCD228"/>
                </a:solidFill>
              </a:rPr>
              <a:t>#1</a:t>
            </a:r>
            <a:endParaRPr lang="fr-FR" altLang="fr-FR" dirty="0">
              <a:solidFill>
                <a:srgbClr val="BCD228"/>
              </a:solidFill>
            </a:endParaRPr>
          </a:p>
        </p:txBody>
      </p:sp>
      <p:sp>
        <p:nvSpPr>
          <p:cNvPr id="33795" name="Espace réservé du texte 2"/>
          <p:cNvSpPr>
            <a:spLocks noGrp="1"/>
          </p:cNvSpPr>
          <p:nvPr>
            <p:ph type="body" idx="1"/>
          </p:nvPr>
        </p:nvSpPr>
        <p:spPr>
          <a:xfrm>
            <a:off x="1331913" y="5084763"/>
            <a:ext cx="6911975" cy="431800"/>
          </a:xfrm>
        </p:spPr>
        <p:txBody>
          <a:bodyPr/>
          <a:lstStyle/>
          <a:p>
            <a:r>
              <a:rPr lang="en-GB" altLang="fr-FR" sz="2000"/>
              <a:t>Is grammar </a:t>
            </a:r>
            <a:r>
              <a:rPr lang="en-GB" altLang="fr-FR" sz="2000" i="1"/>
              <a:t>G</a:t>
            </a:r>
            <a:r>
              <a:rPr lang="en-GB" altLang="fr-FR" sz="2000"/>
              <a:t> the correct grammar for  a given sample </a:t>
            </a:r>
            <a:r>
              <a:rPr lang="en-GB" altLang="fr-FR" sz="2000" i="1"/>
              <a:t>S</a:t>
            </a:r>
            <a:r>
              <a:rPr lang="en-GB" altLang="fr-FR" sz="2000"/>
              <a:t>?</a:t>
            </a:r>
          </a:p>
          <a:p>
            <a:endParaRPr lang="fr-FR" altLang="fr-FR" sz="2000">
              <a:solidFill>
                <a:srgbClr val="003366"/>
              </a:solidFill>
            </a:endParaRPr>
          </a:p>
        </p:txBody>
      </p:sp>
      <p:sp>
        <p:nvSpPr>
          <p:cNvPr id="33796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3024187"/>
          </a:xfrm>
        </p:spPr>
        <p:txBody>
          <a:bodyPr anchor="ctr"/>
          <a:lstStyle/>
          <a:p>
            <a:r>
              <a:rPr lang="en-GB" altLang="fr-FR" sz="2400" dirty="0"/>
              <a:t>Is 17 a random number?</a:t>
            </a:r>
          </a:p>
          <a:p>
            <a:endParaRPr lang="en-GB" altLang="fr-FR" sz="2400" dirty="0"/>
          </a:p>
          <a:p>
            <a:r>
              <a:rPr lang="en-GB" altLang="fr-FR" sz="2400" dirty="0"/>
              <a:t>Is 0110110110110101011000111101 a random sequence?</a:t>
            </a:r>
          </a:p>
        </p:txBody>
      </p:sp>
      <p:sp>
        <p:nvSpPr>
          <p:cNvPr id="33798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B35188-F322-476E-818C-6FB5AEF01656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8" name="Shape 324"/>
          <p:cNvSpPr/>
          <p:nvPr/>
        </p:nvSpPr>
        <p:spPr>
          <a:xfrm>
            <a:off x="5546383" y="287417"/>
            <a:ext cx="3455084" cy="507956"/>
          </a:xfrm>
          <a:prstGeom prst="roundRect">
            <a:avLst>
              <a:gd name="adj" fmla="val 7994"/>
            </a:avLst>
          </a:prstGeom>
          <a:solidFill>
            <a:srgbClr val="B36AE2">
              <a:alpha val="23529"/>
            </a:srgbClr>
          </a:solidFill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lvl="0">
              <a:spcBef>
                <a:spcPts val="0"/>
              </a:spcBef>
              <a:buSzPct val="25000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	print(17); </a:t>
            </a:r>
            <a:r>
              <a:rPr lang="en-US" dirty="0">
                <a:solidFill>
                  <a:srgbClr val="51A7F9"/>
                </a:solidFill>
                <a:latin typeface="Courier New"/>
                <a:ea typeface="Courier New"/>
                <a:cs typeface="Courier New"/>
                <a:sym typeface="Courier New"/>
              </a:rPr>
              <a:t>//</a:t>
            </a:r>
            <a:endParaRPr sz="2400" b="0" i="0" u="none" strike="noStrike" cap="none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Shape 324"/>
          <p:cNvSpPr/>
          <p:nvPr/>
        </p:nvSpPr>
        <p:spPr>
          <a:xfrm>
            <a:off x="5875698" y="1268412"/>
            <a:ext cx="3015481" cy="864443"/>
          </a:xfrm>
          <a:prstGeom prst="roundRect">
            <a:avLst>
              <a:gd name="adj" fmla="val 7994"/>
            </a:avLst>
          </a:prstGeom>
          <a:solidFill>
            <a:srgbClr val="B36AE2">
              <a:alpha val="23529"/>
            </a:srgbClr>
          </a:solidFill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lvl="0" algn="ctr">
              <a:spcBef>
                <a:spcPts val="0"/>
              </a:spcBef>
              <a:buSzPct val="25000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x=rand(10000; print(x); </a:t>
            </a:r>
            <a:r>
              <a:rPr lang="en-US" dirty="0">
                <a:solidFill>
                  <a:srgbClr val="51A7F9"/>
                </a:solidFill>
                <a:latin typeface="Courier New"/>
                <a:ea typeface="Courier New"/>
                <a:cs typeface="Courier New"/>
                <a:sym typeface="Courier New"/>
              </a:rPr>
              <a:t>//</a:t>
            </a:r>
            <a:endParaRPr sz="2400" b="0" i="0" u="none" strike="noStrike" cap="none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Motivating reflection </a:t>
            </a:r>
            <a:r>
              <a:rPr lang="en-GB" altLang="fr-FR" dirty="0">
                <a:solidFill>
                  <a:srgbClr val="BCD228"/>
                </a:solidFill>
              </a:rPr>
              <a:t>#2</a:t>
            </a:r>
            <a:endParaRPr lang="en-US" altLang="fr-FR" dirty="0">
              <a:solidFill>
                <a:srgbClr val="BCD228"/>
              </a:solidFill>
            </a:endParaRPr>
          </a:p>
        </p:txBody>
      </p:sp>
      <p:sp>
        <p:nvSpPr>
          <p:cNvPr id="35843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fr-FR" sz="2400" dirty="0"/>
              <a:t>In the case of languages, learning is an ongoing process</a:t>
            </a:r>
          </a:p>
          <a:p>
            <a:endParaRPr lang="en-GB" altLang="fr-FR" sz="2400" dirty="0"/>
          </a:p>
          <a:p>
            <a:r>
              <a:rPr lang="en-GB" altLang="fr-FR" sz="2400" dirty="0"/>
              <a:t>Is there a moment where we (humans) can say we have learnt a language?</a:t>
            </a:r>
          </a:p>
        </p:txBody>
      </p:sp>
      <p:sp>
        <p:nvSpPr>
          <p:cNvPr id="35845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970913-202B-4A64-80EC-B09C0B8FCC07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Motivating reflection </a:t>
            </a:r>
            <a:r>
              <a:rPr lang="en-GB" altLang="fr-FR" dirty="0">
                <a:solidFill>
                  <a:srgbClr val="BCD228"/>
                </a:solidFill>
              </a:rPr>
              <a:t>#3</a:t>
            </a:r>
            <a:endParaRPr lang="en-US" altLang="fr-FR" dirty="0">
              <a:solidFill>
                <a:srgbClr val="BCD228"/>
              </a:solidFill>
            </a:endParaRPr>
          </a:p>
        </p:txBody>
      </p:sp>
      <p:sp>
        <p:nvSpPr>
          <p:cNvPr id="36867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fr-FR" sz="2400" dirty="0"/>
              <a:t>Statement “I have learnt” does not make sense</a:t>
            </a:r>
          </a:p>
          <a:p>
            <a:endParaRPr lang="en-GB" altLang="fr-FR" sz="2400" dirty="0"/>
          </a:p>
          <a:p>
            <a:r>
              <a:rPr lang="en-GB" altLang="fr-FR" sz="2400" dirty="0"/>
              <a:t>Statement “I am learning” makes sense</a:t>
            </a:r>
          </a:p>
          <a:p>
            <a:endParaRPr lang="en-GB" altLang="fr-FR" sz="2400" dirty="0"/>
          </a:p>
        </p:txBody>
      </p:sp>
      <p:sp>
        <p:nvSpPr>
          <p:cNvPr id="36869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F8101D-DC48-43BD-A4FA-8D7072233F5C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What is grammatical inference about?</a:t>
            </a:r>
            <a:endParaRPr lang="fr-FR" dirty="0"/>
          </a:p>
        </p:txBody>
      </p:sp>
      <p:sp>
        <p:nvSpPr>
          <p:cNvPr id="12292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BD80EC-B67C-4100-BCC5-5B1D56015481}" type="slidenum">
              <a:rPr lang="fr-FR" altLang="fr-FR" smtClean="0">
                <a:solidFill>
                  <a:srgbClr val="003366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fr-FR" altLang="fr-FR">
              <a:solidFill>
                <a:srgbClr val="003366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What usually is called “having learnt”</a:t>
            </a:r>
            <a:endParaRPr lang="en-US" altLang="fr-FR" dirty="0">
              <a:solidFill>
                <a:srgbClr val="BCD228"/>
              </a:solidFill>
            </a:endParaRPr>
          </a:p>
        </p:txBody>
      </p:sp>
      <p:sp>
        <p:nvSpPr>
          <p:cNvPr id="37891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fr-FR" sz="2400"/>
              <a:t>That the grammar / automaton is the smallest, best (re a score) </a:t>
            </a:r>
            <a:r>
              <a:rPr lang="en-GB" altLang="fr-FR" sz="2400">
                <a:sym typeface="Wingdings" panose="05000000000000000000" pitchFamily="2" charset="2"/>
              </a:rPr>
              <a:t> Combinatorial characterisation</a:t>
            </a:r>
          </a:p>
          <a:p>
            <a:endParaRPr lang="en-GB" altLang="fr-FR" sz="2400">
              <a:sym typeface="Wingdings" panose="05000000000000000000" pitchFamily="2" charset="2"/>
            </a:endParaRPr>
          </a:p>
          <a:p>
            <a:r>
              <a:rPr lang="en-GB" altLang="fr-FR" sz="2400">
                <a:sym typeface="Wingdings" panose="05000000000000000000" pitchFamily="2" charset="2"/>
              </a:rPr>
              <a:t>That some optimisation problem has been solved</a:t>
            </a:r>
          </a:p>
          <a:p>
            <a:endParaRPr lang="en-GB" altLang="fr-FR" sz="2400">
              <a:sym typeface="Wingdings" panose="05000000000000000000" pitchFamily="2" charset="2"/>
            </a:endParaRPr>
          </a:p>
          <a:p>
            <a:r>
              <a:rPr lang="en-GB" altLang="fr-FR" sz="2400">
                <a:sym typeface="Wingdings" panose="05000000000000000000" pitchFamily="2" charset="2"/>
              </a:rPr>
              <a:t>That the “learning” algorithm has converged (EM)</a:t>
            </a:r>
            <a:endParaRPr lang="en-GB" altLang="fr-FR" sz="2400"/>
          </a:p>
        </p:txBody>
      </p:sp>
      <p:sp>
        <p:nvSpPr>
          <p:cNvPr id="37893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FEDDE7-DF8F-48B2-9463-340F018F7D81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What is not said</a:t>
            </a:r>
            <a:endParaRPr lang="en-US" altLang="fr-FR" dirty="0">
              <a:solidFill>
                <a:srgbClr val="BCD228"/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GB" sz="2400" dirty="0">
                <a:sym typeface="Wingdings" pitchFamily="2" charset="2"/>
              </a:rPr>
              <a:t>That having solved some complex combinatorial question we have an Occam, Compression, MDL, Kolmogorov complexity like argument which gives us some guarantee with respect to the future</a:t>
            </a:r>
          </a:p>
          <a:p>
            <a:pPr>
              <a:defRPr/>
            </a:pPr>
            <a:endParaRPr lang="en-GB" sz="2400" dirty="0">
              <a:sym typeface="Wingdings" pitchFamily="2" charset="2"/>
            </a:endParaRPr>
          </a:p>
          <a:p>
            <a:pPr>
              <a:defRPr/>
            </a:pPr>
            <a:r>
              <a:rPr lang="en-GB" sz="2400" dirty="0">
                <a:sym typeface="Wingdings" pitchFamily="2" charset="2"/>
              </a:rPr>
              <a:t>Computational learning theory has got such results</a:t>
            </a:r>
            <a:endParaRPr lang="en-GB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2400" dirty="0"/>
          </a:p>
        </p:txBody>
      </p:sp>
      <p:sp>
        <p:nvSpPr>
          <p:cNvPr id="38917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F61B70-63CF-49EC-A92D-6A6C08646A0F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4DCB1-F167-464C-8BFF-4D9AED133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-33867"/>
            <a:ext cx="7931150" cy="836613"/>
          </a:xfrm>
        </p:spPr>
        <p:txBody>
          <a:bodyPr/>
          <a:lstStyle/>
          <a:p>
            <a:r>
              <a:rPr lang="en-GB"/>
              <a:t>Simple message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8E043C-9110-4D1D-8F6E-9F68F9F8A5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576" y="1234893"/>
            <a:ext cx="7920038" cy="4752975"/>
          </a:xfrm>
        </p:spPr>
        <p:txBody>
          <a:bodyPr/>
          <a:lstStyle/>
          <a:p>
            <a:r>
              <a:rPr lang="en-GB" dirty="0"/>
              <a:t>Simplifying the data into a simple grammar (or automaton) means that we have learnt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Careful: this message has been true but recent results with transformer models seem to contradict it:</a:t>
            </a:r>
          </a:p>
          <a:p>
            <a:r>
              <a:rPr lang="en-GB" dirty="0" err="1"/>
              <a:t>ChatGPT</a:t>
            </a:r>
            <a:r>
              <a:rPr lang="en-GB" dirty="0"/>
              <a:t> language model has 175 Billion parameters (175,000,000,000) built from 500 Billion token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3006B5-9C8C-4826-8BF4-DC4BFAB0BF9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2FC4E09-3FC3-4C6B-B400-1FC02119D840}" type="slidenum">
              <a:rPr lang="fr-FR" altLang="fr-FR" smtClean="0"/>
              <a:pPr/>
              <a:t>31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623082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E22CAC-AA1C-4A8A-84E7-E00D8478A6CC}" type="slidenum">
              <a:rPr lang="fr-FR" altLang="fr-FR" smtClean="0">
                <a:solidFill>
                  <a:srgbClr val="003366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fr-FR" altLang="fr-FR">
              <a:solidFill>
                <a:srgbClr val="003366"/>
              </a:solidFill>
              <a:ea typeface="ヒラギノ角ゴ Pro W3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CD22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40965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103438"/>
            <a:ext cx="5286375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1. Grammatical inference</a:t>
            </a:r>
            <a:endParaRPr lang="fr-FR" altLang="fr-FR"/>
          </a:p>
        </p:txBody>
      </p:sp>
      <p:sp>
        <p:nvSpPr>
          <p:cNvPr id="13315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38163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fr-FR" sz="2000"/>
              <a:t>	</a:t>
            </a:r>
            <a:r>
              <a:rPr lang="en-GB" altLang="fr-FR" sz="2400"/>
              <a:t>is about learning a </a:t>
            </a:r>
            <a:r>
              <a:rPr lang="en-GB" altLang="fr-FR" sz="2400">
                <a:solidFill>
                  <a:srgbClr val="6D1F82"/>
                </a:solidFill>
              </a:rPr>
              <a:t>grammar </a:t>
            </a:r>
            <a:r>
              <a:rPr lang="en-GB" altLang="fr-FR" sz="2400"/>
              <a:t>given information about a </a:t>
            </a:r>
            <a:r>
              <a:rPr lang="en-GB" altLang="fr-FR" sz="2400">
                <a:solidFill>
                  <a:srgbClr val="6D1F82"/>
                </a:solidFill>
              </a:rPr>
              <a:t>language</a:t>
            </a:r>
          </a:p>
          <a:p>
            <a:pPr>
              <a:buFont typeface="Wingdings" panose="05000000000000000000" pitchFamily="2" charset="2"/>
              <a:buNone/>
            </a:pPr>
            <a:endParaRPr lang="en-GB" altLang="fr-FR" sz="2400"/>
          </a:p>
          <a:p>
            <a:r>
              <a:rPr lang="en-GB" altLang="fr-FR" sz="2400"/>
              <a:t>Information is strings, trees or graphs</a:t>
            </a:r>
          </a:p>
          <a:p>
            <a:endParaRPr lang="en-GB" altLang="fr-FR" sz="2400"/>
          </a:p>
          <a:p>
            <a:r>
              <a:rPr lang="en-GB" altLang="fr-FR" sz="2400"/>
              <a:t>Information can be </a:t>
            </a:r>
            <a:r>
              <a:rPr lang="en-GB" altLang="fr-FR" sz="2000"/>
              <a:t>(typically)</a:t>
            </a:r>
          </a:p>
          <a:p>
            <a:pPr lvl="1"/>
            <a:r>
              <a:rPr lang="en-GB" altLang="fr-FR" sz="2000"/>
              <a:t>Text: only positive information</a:t>
            </a:r>
          </a:p>
          <a:p>
            <a:pPr lvl="1"/>
            <a:r>
              <a:rPr lang="en-GB" altLang="fr-FR" sz="2000"/>
              <a:t>Informant: labelled data</a:t>
            </a:r>
          </a:p>
          <a:p>
            <a:pPr lvl="1"/>
            <a:r>
              <a:rPr lang="en-GB" altLang="fr-FR" sz="2000"/>
              <a:t>Actively sought (query learning, teaching)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/>
              <a:t>1.1 The functions/goals</a:t>
            </a:r>
            <a:endParaRPr lang="fr-FR" altLang="fr-FR"/>
          </a:p>
        </p:txBody>
      </p:sp>
      <p:sp>
        <p:nvSpPr>
          <p:cNvPr id="14339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altLang="fr-FR" sz="2400"/>
              <a:t>Languages and grammars from the Chomsky hierarchy</a:t>
            </a:r>
          </a:p>
          <a:p>
            <a:pPr>
              <a:lnSpc>
                <a:spcPct val="150000"/>
              </a:lnSpc>
            </a:pPr>
            <a:r>
              <a:rPr lang="en-GB" altLang="fr-FR" sz="2400"/>
              <a:t>Probabilistic automata and context-free grammars</a:t>
            </a:r>
          </a:p>
          <a:p>
            <a:pPr>
              <a:lnSpc>
                <a:spcPct val="150000"/>
              </a:lnSpc>
            </a:pPr>
            <a:r>
              <a:rPr lang="en-GB" altLang="fr-FR" sz="2400"/>
              <a:t>Hidden Markov Models</a:t>
            </a:r>
          </a:p>
          <a:p>
            <a:pPr>
              <a:lnSpc>
                <a:spcPct val="150000"/>
              </a:lnSpc>
            </a:pPr>
            <a:r>
              <a:rPr lang="en-GB" altLang="fr-FR" sz="2400"/>
              <a:t>Patterns</a:t>
            </a:r>
          </a:p>
          <a:p>
            <a:pPr>
              <a:lnSpc>
                <a:spcPct val="150000"/>
              </a:lnSpc>
            </a:pPr>
            <a:r>
              <a:rPr lang="en-GB" altLang="fr-FR" sz="2400"/>
              <a:t>Transducers</a:t>
            </a:r>
          </a:p>
        </p:txBody>
      </p:sp>
      <p:sp>
        <p:nvSpPr>
          <p:cNvPr id="14341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C7B29D9-3B53-465E-B507-3DA78B42D1B1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/>
              <a:t>1.2 </a:t>
            </a:r>
            <a:r>
              <a:rPr lang="en-US" altLang="fr-FR"/>
              <a:t>The Chomsky hierarchy</a:t>
            </a:r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6F698B-6E6E-42AA-8D62-2D8D670A5017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260475" y="1412875"/>
            <a:ext cx="6624638" cy="4248150"/>
          </a:xfrm>
          <a:prstGeom prst="ellipse">
            <a:avLst/>
          </a:prstGeom>
          <a:solidFill>
            <a:srgbClr val="BCD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728788" y="2492375"/>
            <a:ext cx="5111750" cy="2520950"/>
          </a:xfrm>
          <a:prstGeom prst="ellipse">
            <a:avLst/>
          </a:prstGeom>
          <a:solidFill>
            <a:srgbClr val="0040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2089150" y="3141663"/>
            <a:ext cx="4103688" cy="1727200"/>
          </a:xfrm>
          <a:prstGeom prst="ellipse">
            <a:avLst/>
          </a:prstGeom>
          <a:solidFill>
            <a:srgbClr val="AAB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AAB2AB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2411413" y="3500438"/>
            <a:ext cx="1860550" cy="1081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Regular languages</a:t>
            </a:r>
          </a:p>
        </p:txBody>
      </p:sp>
      <p:sp>
        <p:nvSpPr>
          <p:cNvPr id="15369" name="ZoneTexte 10"/>
          <p:cNvSpPr txBox="1">
            <a:spLocks noChangeArrowheads="1"/>
          </p:cNvSpPr>
          <p:nvPr/>
        </p:nvSpPr>
        <p:spPr bwMode="auto">
          <a:xfrm>
            <a:off x="4405313" y="3719513"/>
            <a:ext cx="16557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1800" b="1">
                <a:solidFill>
                  <a:schemeClr val="bg1"/>
                </a:solidFill>
                <a:latin typeface="Arial" panose="020B0604020202020204" pitchFamily="34" charset="0"/>
                <a:ea typeface="ヒラギノ角ゴ Pro W3" charset="-128"/>
              </a:rPr>
              <a:t>Context-free languages</a:t>
            </a:r>
          </a:p>
        </p:txBody>
      </p:sp>
      <p:sp>
        <p:nvSpPr>
          <p:cNvPr id="15370" name="ZoneTexte 11"/>
          <p:cNvSpPr txBox="1">
            <a:spLocks noChangeArrowheads="1"/>
          </p:cNvSpPr>
          <p:nvPr/>
        </p:nvSpPr>
        <p:spPr bwMode="auto">
          <a:xfrm>
            <a:off x="2711450" y="2705100"/>
            <a:ext cx="33004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1800" b="1">
                <a:solidFill>
                  <a:schemeClr val="bg1"/>
                </a:solidFill>
                <a:latin typeface="Arial" panose="020B0604020202020204" pitchFamily="34" charset="0"/>
                <a:ea typeface="ヒラギノ角ゴ Pro W3" charset="-128"/>
              </a:rPr>
              <a:t>Context sensitive languages</a:t>
            </a:r>
          </a:p>
        </p:txBody>
      </p:sp>
      <p:sp>
        <p:nvSpPr>
          <p:cNvPr id="15371" name="ZoneTexte 12"/>
          <p:cNvSpPr txBox="1">
            <a:spLocks noChangeArrowheads="1"/>
          </p:cNvSpPr>
          <p:nvPr/>
        </p:nvSpPr>
        <p:spPr bwMode="auto">
          <a:xfrm>
            <a:off x="2692400" y="1908175"/>
            <a:ext cx="4044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1800" b="1">
                <a:latin typeface="Arial" panose="020B0604020202020204" pitchFamily="34" charset="0"/>
                <a:ea typeface="ヒラギノ角ゴ Pro W3" charset="-128"/>
              </a:rPr>
              <a:t>Recursively enumerable languages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/>
              <a:t>1.3 </a:t>
            </a:r>
            <a:r>
              <a:rPr lang="en-US" altLang="fr-FR"/>
              <a:t>The Chomsky hierarchy revisited</a:t>
            </a:r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03509D-C17E-457C-BE24-E88F788C50C3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802825058"/>
              </p:ext>
            </p:extLst>
          </p:nvPr>
        </p:nvGraphicFramePr>
        <p:xfrm>
          <a:off x="954423" y="1052737"/>
          <a:ext cx="7145969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1.4 Other formalisms</a:t>
            </a:r>
          </a:p>
        </p:txBody>
      </p:sp>
      <p:sp>
        <p:nvSpPr>
          <p:cNvPr id="17411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800"/>
              <a:t>Topological formalisms</a:t>
            </a:r>
          </a:p>
          <a:p>
            <a:pPr lvl="1"/>
            <a:r>
              <a:rPr lang="en-US" altLang="fr-FR" sz="2400"/>
              <a:t>Semilinear languages</a:t>
            </a:r>
          </a:p>
          <a:p>
            <a:pPr lvl="1"/>
            <a:r>
              <a:rPr lang="en-US" altLang="fr-FR" sz="2400"/>
              <a:t>Hyperplanes</a:t>
            </a:r>
          </a:p>
          <a:p>
            <a:pPr lvl="1"/>
            <a:r>
              <a:rPr lang="en-US" altLang="fr-FR" sz="2400"/>
              <a:t>Balls of strings</a:t>
            </a:r>
          </a:p>
        </p:txBody>
      </p:sp>
      <p:sp>
        <p:nvSpPr>
          <p:cNvPr id="17413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6C44DA-6D2D-43ED-997A-A57E7859CE68}" type="slidenum">
              <a:rPr lang="fr-FR" altLang="fr-FR" smtClean="0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1.5 </a:t>
            </a:r>
            <a:r>
              <a:rPr lang="fr-FR" altLang="fr-FR"/>
              <a:t>Distributions of strings</a:t>
            </a:r>
            <a:endParaRPr lang="en-US" altLang="fr-FR"/>
          </a:p>
        </p:txBody>
      </p:sp>
      <p:sp>
        <p:nvSpPr>
          <p:cNvPr id="18435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800" dirty="0"/>
              <a:t>A probabilistic automaton defines a distribution over the strings</a:t>
            </a:r>
          </a:p>
          <a:p>
            <a:endParaRPr lang="en-US" altLang="fr-F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Univ Nante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é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10199</TotalTime>
  <Words>1146</Words>
  <Application>Microsoft Office PowerPoint</Application>
  <PresentationFormat>Affichage à l'écran (4:3)</PresentationFormat>
  <Paragraphs>253</Paragraphs>
  <Slides>33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6" baseType="lpstr">
      <vt:lpstr>ＭＳ Ｐゴシック</vt:lpstr>
      <vt:lpstr>ＭＳ Ｐゴシック</vt:lpstr>
      <vt:lpstr>Arial</vt:lpstr>
      <vt:lpstr>Courier New</vt:lpstr>
      <vt:lpstr>DINPro-Medium</vt:lpstr>
      <vt:lpstr>Helvetica Neue</vt:lpstr>
      <vt:lpstr>Lucida Console</vt:lpstr>
      <vt:lpstr>Times New Roman</vt:lpstr>
      <vt:lpstr>Trebuchet MS</vt:lpstr>
      <vt:lpstr>Wingdings</vt:lpstr>
      <vt:lpstr>ヒラギノ角ゴ Pro W3</vt:lpstr>
      <vt:lpstr>1_Univ Nantes</vt:lpstr>
      <vt:lpstr>Image bitmap</vt:lpstr>
      <vt:lpstr>Grammatical inference: an introduction</vt:lpstr>
      <vt:lpstr>Outline </vt:lpstr>
      <vt:lpstr>Présentation PowerPoint</vt:lpstr>
      <vt:lpstr>1. Grammatical inference</vt:lpstr>
      <vt:lpstr>1.1 The functions/goals</vt:lpstr>
      <vt:lpstr>1.2 The Chomsky hierarchy</vt:lpstr>
      <vt:lpstr>1.3 The Chomsky hierarchy revisited</vt:lpstr>
      <vt:lpstr>1.4 Other formalisms</vt:lpstr>
      <vt:lpstr>1.5 Distributions of strings</vt:lpstr>
      <vt:lpstr>1.6 Fuzzy automata</vt:lpstr>
      <vt:lpstr>1.7 Multiplicity automata</vt:lpstr>
      <vt:lpstr>1.8 Weighted automata</vt:lpstr>
      <vt:lpstr>1.9 The data: examples of strings</vt:lpstr>
      <vt:lpstr>The data: examples of strings</vt:lpstr>
      <vt:lpstr>The data: examples of strings</vt:lpstr>
      <vt:lpstr>The data: examples of strings</vt:lpstr>
      <vt:lpstr>The data: examples of strings</vt:lpstr>
      <vt:lpstr>The data: examples of strings</vt:lpstr>
      <vt:lpstr>The data: examples of strings</vt:lpstr>
      <vt:lpstr>The data: examples of strings</vt:lpstr>
      <vt:lpstr>The data: examples of strings</vt:lpstr>
      <vt:lpstr>The data: examples of strings</vt:lpstr>
      <vt:lpstr>And also</vt:lpstr>
      <vt:lpstr>Présentation PowerPoint</vt:lpstr>
      <vt:lpstr>The actors</vt:lpstr>
      <vt:lpstr>What does learning mean?</vt:lpstr>
      <vt:lpstr>Motivating reflection #1</vt:lpstr>
      <vt:lpstr>Motivating reflection #2</vt:lpstr>
      <vt:lpstr>Motivating reflection #3</vt:lpstr>
      <vt:lpstr>What usually is called “having learnt”</vt:lpstr>
      <vt:lpstr>What is not said</vt:lpstr>
      <vt:lpstr>Simple message</vt:lpstr>
      <vt:lpstr>Présentation PowerPoint</vt:lpstr>
    </vt:vector>
  </TitlesOfParts>
  <Company>DIRECTION COMMUNICATION UNIVERSITE DE NANTES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Gabarits</dc:title>
  <dc:creator>DIRECTION COMMUNICATION UNIVERSITE DE NANTES</dc:creator>
  <cp:lastModifiedBy>cdlh</cp:lastModifiedBy>
  <cp:revision>811</cp:revision>
  <cp:lastPrinted>2018-09-11T16:06:04Z</cp:lastPrinted>
  <dcterms:created xsi:type="dcterms:W3CDTF">2010-09-24T07:14:30Z</dcterms:created>
  <dcterms:modified xsi:type="dcterms:W3CDTF">2023-01-04T07:20:21Z</dcterms:modified>
</cp:coreProperties>
</file>