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91" r:id="rId4"/>
    <p:sldId id="265" r:id="rId5"/>
    <p:sldId id="259" r:id="rId6"/>
    <p:sldId id="261" r:id="rId7"/>
    <p:sldId id="260" r:id="rId8"/>
    <p:sldId id="280" r:id="rId9"/>
    <p:sldId id="262" r:id="rId10"/>
    <p:sldId id="263" r:id="rId11"/>
    <p:sldId id="282" r:id="rId12"/>
    <p:sldId id="281" r:id="rId13"/>
    <p:sldId id="283" r:id="rId14"/>
    <p:sldId id="275" r:id="rId15"/>
    <p:sldId id="276" r:id="rId16"/>
    <p:sldId id="293" r:id="rId17"/>
    <p:sldId id="285" r:id="rId18"/>
    <p:sldId id="266" r:id="rId19"/>
    <p:sldId id="269" r:id="rId20"/>
    <p:sldId id="264" r:id="rId21"/>
    <p:sldId id="294" r:id="rId22"/>
    <p:sldId id="286" r:id="rId23"/>
    <p:sldId id="287" r:id="rId24"/>
    <p:sldId id="288" r:id="rId25"/>
    <p:sldId id="289" r:id="rId26"/>
    <p:sldId id="267" r:id="rId27"/>
    <p:sldId id="268" r:id="rId28"/>
    <p:sldId id="272" r:id="rId29"/>
    <p:sldId id="270" r:id="rId30"/>
    <p:sldId id="271" r:id="rId31"/>
    <p:sldId id="274" r:id="rId32"/>
    <p:sldId id="279" r:id="rId33"/>
    <p:sldId id="277" r:id="rId34"/>
    <p:sldId id="278" r:id="rId35"/>
    <p:sldId id="290" r:id="rId36"/>
    <p:sldId id="273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006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6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7861-9896-42F6-B5C3-5F7AFBC7A32F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623-612B-4DAD-A1E4-DA17EB6A7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664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7861-9896-42F6-B5C3-5F7AFBC7A32F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623-612B-4DAD-A1E4-DA17EB6A7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37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7861-9896-42F6-B5C3-5F7AFBC7A32F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623-612B-4DAD-A1E4-DA17EB6A7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3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7861-9896-42F6-B5C3-5F7AFBC7A32F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623-612B-4DAD-A1E4-DA17EB6A7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383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7861-9896-42F6-B5C3-5F7AFBC7A32F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623-612B-4DAD-A1E4-DA17EB6A7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612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7861-9896-42F6-B5C3-5F7AFBC7A32F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623-612B-4DAD-A1E4-DA17EB6A7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02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7861-9896-42F6-B5C3-5F7AFBC7A32F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623-612B-4DAD-A1E4-DA17EB6A7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19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7861-9896-42F6-B5C3-5F7AFBC7A32F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623-612B-4DAD-A1E4-DA17EB6A7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376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7861-9896-42F6-B5C3-5F7AFBC7A32F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623-612B-4DAD-A1E4-DA17EB6A7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33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7861-9896-42F6-B5C3-5F7AFBC7A32F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623-612B-4DAD-A1E4-DA17EB6A7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60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77861-9896-42F6-B5C3-5F7AFBC7A32F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623-612B-4DAD-A1E4-DA17EB6A7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13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77861-9896-42F6-B5C3-5F7AFBC7A32F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ED623-612B-4DAD-A1E4-DA17EB6A7E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67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17" Type="http://schemas.openxmlformats.org/officeDocument/2006/relationships/image" Target="../media/image22.png"/><Relationship Id="rId2" Type="http://schemas.openxmlformats.org/officeDocument/2006/relationships/audio" Target="../media/media10.m4a"/><Relationship Id="rId16" Type="http://schemas.openxmlformats.org/officeDocument/2006/relationships/image" Target="../media/image21.png"/><Relationship Id="rId20" Type="http://schemas.openxmlformats.org/officeDocument/2006/relationships/image" Target="../media/image26.png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5.emf"/><Relationship Id="rId14" Type="http://schemas.openxmlformats.org/officeDocument/2006/relationships/image" Target="../media/image19.png"/><Relationship Id="rId2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17" Type="http://schemas.openxmlformats.org/officeDocument/2006/relationships/image" Target="../media/image22.png"/><Relationship Id="rId2" Type="http://schemas.openxmlformats.org/officeDocument/2006/relationships/audio" Target="../media/media13.m4a"/><Relationship Id="rId16" Type="http://schemas.openxmlformats.org/officeDocument/2006/relationships/image" Target="../media/image21.png"/><Relationship Id="rId20" Type="http://schemas.openxmlformats.org/officeDocument/2006/relationships/image" Target="../media/image26.png"/><Relationship Id="rId1" Type="http://schemas.microsoft.com/office/2007/relationships/media" Target="../media/media13.m4a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5.emf"/><Relationship Id="rId14" Type="http://schemas.openxmlformats.org/officeDocument/2006/relationships/image" Target="../media/image19.png"/><Relationship Id="rId2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emf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7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7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emf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5.jpeg"/><Relationship Id="rId5" Type="http://schemas.openxmlformats.org/officeDocument/2006/relationships/image" Target="../media/image31.png"/><Relationship Id="rId4" Type="http://schemas.openxmlformats.org/officeDocument/2006/relationships/image" Target="../media/image61.png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7.png"/><Relationship Id="rId4" Type="http://schemas.openxmlformats.org/officeDocument/2006/relationships/image" Target="../media/image6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7.png"/><Relationship Id="rId4" Type="http://schemas.openxmlformats.org/officeDocument/2006/relationships/image" Target="../media/image6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7.png"/><Relationship Id="rId4" Type="http://schemas.openxmlformats.org/officeDocument/2006/relationships/image" Target="../media/image6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7.png"/><Relationship Id="rId4" Type="http://schemas.openxmlformats.org/officeDocument/2006/relationships/image" Target="../media/image6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9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17" Type="http://schemas.openxmlformats.org/officeDocument/2006/relationships/image" Target="../media/image22.png"/><Relationship Id="rId2" Type="http://schemas.openxmlformats.org/officeDocument/2006/relationships/audio" Target="../media/media9.m4a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5.emf"/><Relationship Id="rId14" Type="http://schemas.openxmlformats.org/officeDocument/2006/relationships/image" Target="../media/image19.png"/><Relationship Id="rId2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9">
            <a:extLst>
              <a:ext uri="{FF2B5EF4-FFF2-40B4-BE49-F238E27FC236}">
                <a16:creationId xmlns:a16="http://schemas.microsoft.com/office/drawing/2014/main" id="{DAD651C9-32F6-424D-94A4-14C1A2CC6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490" y="1919243"/>
            <a:ext cx="11878999" cy="1416059"/>
          </a:xfrm>
        </p:spPr>
        <p:txBody>
          <a:bodyPr>
            <a:noAutofit/>
          </a:bodyPr>
          <a:lstStyle/>
          <a:p>
            <a:pPr algn="ctr"/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réponse immune adaptative et les allergies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ous-titre 10">
            <a:extLst>
              <a:ext uri="{FF2B5EF4-FFF2-40B4-BE49-F238E27FC236}">
                <a16:creationId xmlns:a16="http://schemas.microsoft.com/office/drawing/2014/main" id="{9083EFA4-1D53-4E37-B8DB-06ED2B197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2843" y="3963677"/>
            <a:ext cx="5504294" cy="1416059"/>
          </a:xfrm>
        </p:spPr>
        <p:txBody>
          <a:bodyPr>
            <a:noAutofit/>
          </a:bodyPr>
          <a:lstStyle/>
          <a:p>
            <a:pPr algn="ctr"/>
            <a:r>
              <a:rPr lang="fr-FR" b="1" dirty="0" smtClean="0"/>
              <a:t>Dr Carole Brosseau</a:t>
            </a:r>
            <a:endParaRPr lang="fr-FR" b="1" dirty="0"/>
          </a:p>
          <a:p>
            <a:pPr algn="ctr"/>
            <a:r>
              <a:rPr lang="fr-FR" sz="2000" dirty="0" smtClean="0"/>
              <a:t>Equipe allergie</a:t>
            </a:r>
            <a:endParaRPr lang="fr-FR" sz="2000" dirty="0"/>
          </a:p>
          <a:p>
            <a:pPr algn="ctr"/>
            <a:r>
              <a:rPr lang="fr-FR" sz="2000" dirty="0"/>
              <a:t>UR 1268 BIA – Centre INRAE Pays de la Loire</a:t>
            </a:r>
          </a:p>
          <a:p>
            <a:pPr algn="ctr"/>
            <a:r>
              <a:rPr lang="fr-FR" sz="2000" dirty="0" smtClean="0"/>
              <a:t>Carole.brosseau@inrae.fr</a:t>
            </a:r>
            <a:endParaRPr lang="fr-FR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84" y="6027563"/>
            <a:ext cx="2394961" cy="63315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484" y="5167805"/>
            <a:ext cx="1719516" cy="17195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E5C282A-9144-4C31-B466-6C8459F70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5172" y="109623"/>
            <a:ext cx="2126019" cy="194947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F99F74-90B3-462F-976C-15B4543E6F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8357" y="109624"/>
            <a:ext cx="1725549" cy="194947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69" y="109624"/>
            <a:ext cx="1469222" cy="194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Résultat de recherche d'images pour &quot;système immunitaire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0" y="109622"/>
            <a:ext cx="2757049" cy="194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67"/>
    </mc:Choice>
    <mc:Fallback xmlns="">
      <p:transition spd="slow" advTm="21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836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7587170" y="4931803"/>
            <a:ext cx="3093913" cy="923330"/>
            <a:chOff x="7587170" y="5228148"/>
            <a:chExt cx="3093913" cy="923330"/>
          </a:xfrm>
        </p:grpSpPr>
        <p:sp>
          <p:nvSpPr>
            <p:cNvPr id="5" name="ZoneTexte 4"/>
            <p:cNvSpPr txBox="1"/>
            <p:nvPr/>
          </p:nvSpPr>
          <p:spPr>
            <a:xfrm>
              <a:off x="7865393" y="5228148"/>
              <a:ext cx="2815690" cy="9233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APPARITION DES SYMPTÔMES CLINIQUES</a:t>
              </a:r>
            </a:p>
          </p:txBody>
        </p:sp>
        <p:sp>
          <p:nvSpPr>
            <p:cNvPr id="6" name="Flèche droite 5"/>
            <p:cNvSpPr/>
            <p:nvPr/>
          </p:nvSpPr>
          <p:spPr>
            <a:xfrm>
              <a:off x="7587170" y="5242126"/>
              <a:ext cx="639098" cy="35451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413742" y="112577"/>
            <a:ext cx="9520876" cy="8383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/>
            <a:r>
              <a:rPr lang="fr-FR" altLang="fr-FR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fr-FR" sz="2000" b="1" i="0" u="none" strike="noStrike" cap="none" normalizeH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altLang="fr-FR" sz="2000" b="1" i="0" u="none" strike="noStrike" cap="none" normalizeH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altLang="fr-FR" i="0" u="none" strike="noStrike" cap="none" normalizeH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MÉCANISMES DES ALLERGIES IGE MÉDIÉES</a:t>
            </a:r>
            <a:endParaRPr kumimoji="0" lang="fr-FR" altLang="fr-FR" sz="200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252" y="4882761"/>
            <a:ext cx="382469" cy="378485"/>
          </a:xfrm>
          <a:prstGeom prst="rect">
            <a:avLst/>
          </a:prstGeom>
        </p:spPr>
      </p:pic>
      <p:sp>
        <p:nvSpPr>
          <p:cNvPr id="9" name="Forme libre 8"/>
          <p:cNvSpPr/>
          <p:nvPr/>
        </p:nvSpPr>
        <p:spPr>
          <a:xfrm>
            <a:off x="2101046" y="1565936"/>
            <a:ext cx="8078981" cy="1103166"/>
          </a:xfrm>
          <a:custGeom>
            <a:avLst/>
            <a:gdLst>
              <a:gd name="connsiteX0" fmla="*/ 436981 w 24258576"/>
              <a:gd name="connsiteY0" fmla="*/ 1280455 h 1370102"/>
              <a:gd name="connsiteX1" fmla="*/ 114252 w 24258576"/>
              <a:gd name="connsiteY1" fmla="*/ 1208738 h 1370102"/>
              <a:gd name="connsiteX2" fmla="*/ 6675 w 24258576"/>
              <a:gd name="connsiteY2" fmla="*/ 921867 h 1370102"/>
              <a:gd name="connsiteX3" fmla="*/ 24604 w 24258576"/>
              <a:gd name="connsiteY3" fmla="*/ 455702 h 1370102"/>
              <a:gd name="connsiteX4" fmla="*/ 132181 w 24258576"/>
              <a:gd name="connsiteY4" fmla="*/ 186761 h 1370102"/>
              <a:gd name="connsiteX5" fmla="*/ 687993 w 24258576"/>
              <a:gd name="connsiteY5" fmla="*/ 97114 h 1370102"/>
              <a:gd name="connsiteX6" fmla="*/ 1709969 w 24258576"/>
              <a:gd name="connsiteY6" fmla="*/ 115044 h 1370102"/>
              <a:gd name="connsiteX7" fmla="*/ 2821593 w 24258576"/>
              <a:gd name="connsiteY7" fmla="*/ 115044 h 1370102"/>
              <a:gd name="connsiteX8" fmla="*/ 3915287 w 24258576"/>
              <a:gd name="connsiteY8" fmla="*/ 97114 h 1370102"/>
              <a:gd name="connsiteX9" fmla="*/ 5062769 w 24258576"/>
              <a:gd name="connsiteY9" fmla="*/ 115044 h 1370102"/>
              <a:gd name="connsiteX10" fmla="*/ 6712275 w 24258576"/>
              <a:gd name="connsiteY10" fmla="*/ 115044 h 1370102"/>
              <a:gd name="connsiteX11" fmla="*/ 7949404 w 24258576"/>
              <a:gd name="connsiteY11" fmla="*/ 79185 h 1370102"/>
              <a:gd name="connsiteX12" fmla="*/ 9706487 w 24258576"/>
              <a:gd name="connsiteY12" fmla="*/ 150902 h 1370102"/>
              <a:gd name="connsiteX13" fmla="*/ 10943616 w 24258576"/>
              <a:gd name="connsiteY13" fmla="*/ 43326 h 1370102"/>
              <a:gd name="connsiteX14" fmla="*/ 12252463 w 24258576"/>
              <a:gd name="connsiteY14" fmla="*/ 7467 h 1370102"/>
              <a:gd name="connsiteX15" fmla="*/ 15820416 w 24258576"/>
              <a:gd name="connsiteY15" fmla="*/ 61255 h 1370102"/>
              <a:gd name="connsiteX16" fmla="*/ 18079522 w 24258576"/>
              <a:gd name="connsiteY16" fmla="*/ 97114 h 1370102"/>
              <a:gd name="connsiteX17" fmla="*/ 20320699 w 24258576"/>
              <a:gd name="connsiteY17" fmla="*/ 79185 h 1370102"/>
              <a:gd name="connsiteX18" fmla="*/ 21934346 w 24258576"/>
              <a:gd name="connsiteY18" fmla="*/ 97114 h 1370102"/>
              <a:gd name="connsiteX19" fmla="*/ 23207334 w 24258576"/>
              <a:gd name="connsiteY19" fmla="*/ 7467 h 1370102"/>
              <a:gd name="connsiteX20" fmla="*/ 23996228 w 24258576"/>
              <a:gd name="connsiteY20" fmla="*/ 25396 h 1370102"/>
              <a:gd name="connsiteX21" fmla="*/ 24193452 w 24258576"/>
              <a:gd name="connsiteY21" fmla="*/ 186761 h 1370102"/>
              <a:gd name="connsiteX22" fmla="*/ 24229310 w 24258576"/>
              <a:gd name="connsiteY22" fmla="*/ 581208 h 1370102"/>
              <a:gd name="connsiteX23" fmla="*/ 24229310 w 24258576"/>
              <a:gd name="connsiteY23" fmla="*/ 796361 h 1370102"/>
              <a:gd name="connsiteX24" fmla="*/ 23852793 w 24258576"/>
              <a:gd name="connsiteY24" fmla="*/ 921867 h 1370102"/>
              <a:gd name="connsiteX25" fmla="*/ 23207334 w 24258576"/>
              <a:gd name="connsiteY25" fmla="*/ 1316314 h 1370102"/>
              <a:gd name="connsiteX26" fmla="*/ 17039616 w 24258576"/>
              <a:gd name="connsiteY26" fmla="*/ 1226667 h 1370102"/>
              <a:gd name="connsiteX27" fmla="*/ 12754487 w 24258576"/>
              <a:gd name="connsiteY27" fmla="*/ 1316314 h 1370102"/>
              <a:gd name="connsiteX28" fmla="*/ 8792087 w 24258576"/>
              <a:gd name="connsiteY28" fmla="*/ 1298385 h 1370102"/>
              <a:gd name="connsiteX29" fmla="*/ 4004934 w 24258576"/>
              <a:gd name="connsiteY29" fmla="*/ 1370102 h 1370102"/>
              <a:gd name="connsiteX30" fmla="*/ 383193 w 24258576"/>
              <a:gd name="connsiteY30" fmla="*/ 1298385 h 1370102"/>
              <a:gd name="connsiteX31" fmla="*/ 329404 w 24258576"/>
              <a:gd name="connsiteY31" fmla="*/ 1262526 h 1370102"/>
              <a:gd name="connsiteX0" fmla="*/ 436981 w 24278085"/>
              <a:gd name="connsiteY0" fmla="*/ 1280455 h 1370102"/>
              <a:gd name="connsiteX1" fmla="*/ 114252 w 24278085"/>
              <a:gd name="connsiteY1" fmla="*/ 1208738 h 1370102"/>
              <a:gd name="connsiteX2" fmla="*/ 6675 w 24278085"/>
              <a:gd name="connsiteY2" fmla="*/ 921867 h 1370102"/>
              <a:gd name="connsiteX3" fmla="*/ 24604 w 24278085"/>
              <a:gd name="connsiteY3" fmla="*/ 455702 h 1370102"/>
              <a:gd name="connsiteX4" fmla="*/ 132181 w 24278085"/>
              <a:gd name="connsiteY4" fmla="*/ 186761 h 1370102"/>
              <a:gd name="connsiteX5" fmla="*/ 687993 w 24278085"/>
              <a:gd name="connsiteY5" fmla="*/ 97114 h 1370102"/>
              <a:gd name="connsiteX6" fmla="*/ 1709969 w 24278085"/>
              <a:gd name="connsiteY6" fmla="*/ 115044 h 1370102"/>
              <a:gd name="connsiteX7" fmla="*/ 2821593 w 24278085"/>
              <a:gd name="connsiteY7" fmla="*/ 115044 h 1370102"/>
              <a:gd name="connsiteX8" fmla="*/ 3915287 w 24278085"/>
              <a:gd name="connsiteY8" fmla="*/ 97114 h 1370102"/>
              <a:gd name="connsiteX9" fmla="*/ 5062769 w 24278085"/>
              <a:gd name="connsiteY9" fmla="*/ 115044 h 1370102"/>
              <a:gd name="connsiteX10" fmla="*/ 6712275 w 24278085"/>
              <a:gd name="connsiteY10" fmla="*/ 115044 h 1370102"/>
              <a:gd name="connsiteX11" fmla="*/ 7949404 w 24278085"/>
              <a:gd name="connsiteY11" fmla="*/ 79185 h 1370102"/>
              <a:gd name="connsiteX12" fmla="*/ 9706487 w 24278085"/>
              <a:gd name="connsiteY12" fmla="*/ 150902 h 1370102"/>
              <a:gd name="connsiteX13" fmla="*/ 10943616 w 24278085"/>
              <a:gd name="connsiteY13" fmla="*/ 43326 h 1370102"/>
              <a:gd name="connsiteX14" fmla="*/ 12252463 w 24278085"/>
              <a:gd name="connsiteY14" fmla="*/ 7467 h 1370102"/>
              <a:gd name="connsiteX15" fmla="*/ 15820416 w 24278085"/>
              <a:gd name="connsiteY15" fmla="*/ 61255 h 1370102"/>
              <a:gd name="connsiteX16" fmla="*/ 18079522 w 24278085"/>
              <a:gd name="connsiteY16" fmla="*/ 97114 h 1370102"/>
              <a:gd name="connsiteX17" fmla="*/ 20320699 w 24278085"/>
              <a:gd name="connsiteY17" fmla="*/ 79185 h 1370102"/>
              <a:gd name="connsiteX18" fmla="*/ 21934346 w 24278085"/>
              <a:gd name="connsiteY18" fmla="*/ 97114 h 1370102"/>
              <a:gd name="connsiteX19" fmla="*/ 23207334 w 24278085"/>
              <a:gd name="connsiteY19" fmla="*/ 7467 h 1370102"/>
              <a:gd name="connsiteX20" fmla="*/ 23996228 w 24278085"/>
              <a:gd name="connsiteY20" fmla="*/ 25396 h 1370102"/>
              <a:gd name="connsiteX21" fmla="*/ 24193452 w 24278085"/>
              <a:gd name="connsiteY21" fmla="*/ 186761 h 1370102"/>
              <a:gd name="connsiteX22" fmla="*/ 24229310 w 24278085"/>
              <a:gd name="connsiteY22" fmla="*/ 581208 h 1370102"/>
              <a:gd name="connsiteX23" fmla="*/ 24229310 w 24278085"/>
              <a:gd name="connsiteY23" fmla="*/ 796361 h 1370102"/>
              <a:gd name="connsiteX24" fmla="*/ 24193451 w 24278085"/>
              <a:gd name="connsiteY24" fmla="*/ 1083232 h 1370102"/>
              <a:gd name="connsiteX25" fmla="*/ 23207334 w 24278085"/>
              <a:gd name="connsiteY25" fmla="*/ 1316314 h 1370102"/>
              <a:gd name="connsiteX26" fmla="*/ 17039616 w 24278085"/>
              <a:gd name="connsiteY26" fmla="*/ 1226667 h 1370102"/>
              <a:gd name="connsiteX27" fmla="*/ 12754487 w 24278085"/>
              <a:gd name="connsiteY27" fmla="*/ 1316314 h 1370102"/>
              <a:gd name="connsiteX28" fmla="*/ 8792087 w 24278085"/>
              <a:gd name="connsiteY28" fmla="*/ 1298385 h 1370102"/>
              <a:gd name="connsiteX29" fmla="*/ 4004934 w 24278085"/>
              <a:gd name="connsiteY29" fmla="*/ 1370102 h 1370102"/>
              <a:gd name="connsiteX30" fmla="*/ 383193 w 24278085"/>
              <a:gd name="connsiteY30" fmla="*/ 1298385 h 1370102"/>
              <a:gd name="connsiteX31" fmla="*/ 329404 w 24278085"/>
              <a:gd name="connsiteY31" fmla="*/ 1262526 h 1370102"/>
              <a:gd name="connsiteX0" fmla="*/ 436981 w 24245339"/>
              <a:gd name="connsiteY0" fmla="*/ 1280455 h 1370102"/>
              <a:gd name="connsiteX1" fmla="*/ 114252 w 24245339"/>
              <a:gd name="connsiteY1" fmla="*/ 1208738 h 1370102"/>
              <a:gd name="connsiteX2" fmla="*/ 6675 w 24245339"/>
              <a:gd name="connsiteY2" fmla="*/ 921867 h 1370102"/>
              <a:gd name="connsiteX3" fmla="*/ 24604 w 24245339"/>
              <a:gd name="connsiteY3" fmla="*/ 455702 h 1370102"/>
              <a:gd name="connsiteX4" fmla="*/ 132181 w 24245339"/>
              <a:gd name="connsiteY4" fmla="*/ 186761 h 1370102"/>
              <a:gd name="connsiteX5" fmla="*/ 687993 w 24245339"/>
              <a:gd name="connsiteY5" fmla="*/ 97114 h 1370102"/>
              <a:gd name="connsiteX6" fmla="*/ 1709969 w 24245339"/>
              <a:gd name="connsiteY6" fmla="*/ 115044 h 1370102"/>
              <a:gd name="connsiteX7" fmla="*/ 2821593 w 24245339"/>
              <a:gd name="connsiteY7" fmla="*/ 115044 h 1370102"/>
              <a:gd name="connsiteX8" fmla="*/ 3915287 w 24245339"/>
              <a:gd name="connsiteY8" fmla="*/ 97114 h 1370102"/>
              <a:gd name="connsiteX9" fmla="*/ 5062769 w 24245339"/>
              <a:gd name="connsiteY9" fmla="*/ 115044 h 1370102"/>
              <a:gd name="connsiteX10" fmla="*/ 6712275 w 24245339"/>
              <a:gd name="connsiteY10" fmla="*/ 115044 h 1370102"/>
              <a:gd name="connsiteX11" fmla="*/ 7949404 w 24245339"/>
              <a:gd name="connsiteY11" fmla="*/ 79185 h 1370102"/>
              <a:gd name="connsiteX12" fmla="*/ 9706487 w 24245339"/>
              <a:gd name="connsiteY12" fmla="*/ 150902 h 1370102"/>
              <a:gd name="connsiteX13" fmla="*/ 10943616 w 24245339"/>
              <a:gd name="connsiteY13" fmla="*/ 43326 h 1370102"/>
              <a:gd name="connsiteX14" fmla="*/ 12252463 w 24245339"/>
              <a:gd name="connsiteY14" fmla="*/ 7467 h 1370102"/>
              <a:gd name="connsiteX15" fmla="*/ 15820416 w 24245339"/>
              <a:gd name="connsiteY15" fmla="*/ 61255 h 1370102"/>
              <a:gd name="connsiteX16" fmla="*/ 18079522 w 24245339"/>
              <a:gd name="connsiteY16" fmla="*/ 97114 h 1370102"/>
              <a:gd name="connsiteX17" fmla="*/ 20320699 w 24245339"/>
              <a:gd name="connsiteY17" fmla="*/ 79185 h 1370102"/>
              <a:gd name="connsiteX18" fmla="*/ 21934346 w 24245339"/>
              <a:gd name="connsiteY18" fmla="*/ 97114 h 1370102"/>
              <a:gd name="connsiteX19" fmla="*/ 23207334 w 24245339"/>
              <a:gd name="connsiteY19" fmla="*/ 7467 h 1370102"/>
              <a:gd name="connsiteX20" fmla="*/ 23996228 w 24245339"/>
              <a:gd name="connsiteY20" fmla="*/ 25396 h 1370102"/>
              <a:gd name="connsiteX21" fmla="*/ 24193452 w 24245339"/>
              <a:gd name="connsiteY21" fmla="*/ 186761 h 1370102"/>
              <a:gd name="connsiteX22" fmla="*/ 24229310 w 24245339"/>
              <a:gd name="connsiteY22" fmla="*/ 581208 h 1370102"/>
              <a:gd name="connsiteX23" fmla="*/ 24229310 w 24245339"/>
              <a:gd name="connsiteY23" fmla="*/ 796361 h 1370102"/>
              <a:gd name="connsiteX24" fmla="*/ 24032087 w 24245339"/>
              <a:gd name="connsiteY24" fmla="*/ 1208738 h 1370102"/>
              <a:gd name="connsiteX25" fmla="*/ 23207334 w 24245339"/>
              <a:gd name="connsiteY25" fmla="*/ 1316314 h 1370102"/>
              <a:gd name="connsiteX26" fmla="*/ 17039616 w 24245339"/>
              <a:gd name="connsiteY26" fmla="*/ 1226667 h 1370102"/>
              <a:gd name="connsiteX27" fmla="*/ 12754487 w 24245339"/>
              <a:gd name="connsiteY27" fmla="*/ 1316314 h 1370102"/>
              <a:gd name="connsiteX28" fmla="*/ 8792087 w 24245339"/>
              <a:gd name="connsiteY28" fmla="*/ 1298385 h 1370102"/>
              <a:gd name="connsiteX29" fmla="*/ 4004934 w 24245339"/>
              <a:gd name="connsiteY29" fmla="*/ 1370102 h 1370102"/>
              <a:gd name="connsiteX30" fmla="*/ 383193 w 24245339"/>
              <a:gd name="connsiteY30" fmla="*/ 1298385 h 1370102"/>
              <a:gd name="connsiteX31" fmla="*/ 329404 w 24245339"/>
              <a:gd name="connsiteY31" fmla="*/ 1262526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2820272 w 24244018"/>
              <a:gd name="connsiteY7" fmla="*/ 115044 h 1370102"/>
              <a:gd name="connsiteX8" fmla="*/ 3913966 w 24244018"/>
              <a:gd name="connsiteY8" fmla="*/ 97114 h 1370102"/>
              <a:gd name="connsiteX9" fmla="*/ 5061448 w 24244018"/>
              <a:gd name="connsiteY9" fmla="*/ 115044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328083 w 24244018"/>
              <a:gd name="connsiteY31" fmla="*/ 1262526 h 1370102"/>
              <a:gd name="connsiteX0" fmla="*/ 435660 w 24244018"/>
              <a:gd name="connsiteY0" fmla="*/ 1280455 h 1370208"/>
              <a:gd name="connsiteX1" fmla="*/ 95001 w 24244018"/>
              <a:gd name="connsiteY1" fmla="*/ 1065303 h 1370208"/>
              <a:gd name="connsiteX2" fmla="*/ 5354 w 24244018"/>
              <a:gd name="connsiteY2" fmla="*/ 921867 h 1370208"/>
              <a:gd name="connsiteX3" fmla="*/ 23283 w 24244018"/>
              <a:gd name="connsiteY3" fmla="*/ 455702 h 1370208"/>
              <a:gd name="connsiteX4" fmla="*/ 130860 w 24244018"/>
              <a:gd name="connsiteY4" fmla="*/ 186761 h 1370208"/>
              <a:gd name="connsiteX5" fmla="*/ 686672 w 24244018"/>
              <a:gd name="connsiteY5" fmla="*/ 97114 h 1370208"/>
              <a:gd name="connsiteX6" fmla="*/ 1708648 w 24244018"/>
              <a:gd name="connsiteY6" fmla="*/ 115044 h 1370208"/>
              <a:gd name="connsiteX7" fmla="*/ 2820272 w 24244018"/>
              <a:gd name="connsiteY7" fmla="*/ 115044 h 1370208"/>
              <a:gd name="connsiteX8" fmla="*/ 3913966 w 24244018"/>
              <a:gd name="connsiteY8" fmla="*/ 97114 h 1370208"/>
              <a:gd name="connsiteX9" fmla="*/ 5061448 w 24244018"/>
              <a:gd name="connsiteY9" fmla="*/ 115044 h 1370208"/>
              <a:gd name="connsiteX10" fmla="*/ 6710954 w 24244018"/>
              <a:gd name="connsiteY10" fmla="*/ 115044 h 1370208"/>
              <a:gd name="connsiteX11" fmla="*/ 7948083 w 24244018"/>
              <a:gd name="connsiteY11" fmla="*/ 79185 h 1370208"/>
              <a:gd name="connsiteX12" fmla="*/ 9705166 w 24244018"/>
              <a:gd name="connsiteY12" fmla="*/ 150902 h 1370208"/>
              <a:gd name="connsiteX13" fmla="*/ 10942295 w 24244018"/>
              <a:gd name="connsiteY13" fmla="*/ 43326 h 1370208"/>
              <a:gd name="connsiteX14" fmla="*/ 12251142 w 24244018"/>
              <a:gd name="connsiteY14" fmla="*/ 7467 h 1370208"/>
              <a:gd name="connsiteX15" fmla="*/ 15819095 w 24244018"/>
              <a:gd name="connsiteY15" fmla="*/ 61255 h 1370208"/>
              <a:gd name="connsiteX16" fmla="*/ 18078201 w 24244018"/>
              <a:gd name="connsiteY16" fmla="*/ 97114 h 1370208"/>
              <a:gd name="connsiteX17" fmla="*/ 20319378 w 24244018"/>
              <a:gd name="connsiteY17" fmla="*/ 79185 h 1370208"/>
              <a:gd name="connsiteX18" fmla="*/ 21933025 w 24244018"/>
              <a:gd name="connsiteY18" fmla="*/ 97114 h 1370208"/>
              <a:gd name="connsiteX19" fmla="*/ 23206013 w 24244018"/>
              <a:gd name="connsiteY19" fmla="*/ 7467 h 1370208"/>
              <a:gd name="connsiteX20" fmla="*/ 23994907 w 24244018"/>
              <a:gd name="connsiteY20" fmla="*/ 25396 h 1370208"/>
              <a:gd name="connsiteX21" fmla="*/ 24192131 w 24244018"/>
              <a:gd name="connsiteY21" fmla="*/ 186761 h 1370208"/>
              <a:gd name="connsiteX22" fmla="*/ 24227989 w 24244018"/>
              <a:gd name="connsiteY22" fmla="*/ 581208 h 1370208"/>
              <a:gd name="connsiteX23" fmla="*/ 24227989 w 24244018"/>
              <a:gd name="connsiteY23" fmla="*/ 796361 h 1370208"/>
              <a:gd name="connsiteX24" fmla="*/ 24030766 w 24244018"/>
              <a:gd name="connsiteY24" fmla="*/ 1208738 h 1370208"/>
              <a:gd name="connsiteX25" fmla="*/ 23206013 w 24244018"/>
              <a:gd name="connsiteY25" fmla="*/ 1316314 h 1370208"/>
              <a:gd name="connsiteX26" fmla="*/ 17038295 w 24244018"/>
              <a:gd name="connsiteY26" fmla="*/ 1226667 h 1370208"/>
              <a:gd name="connsiteX27" fmla="*/ 12753166 w 24244018"/>
              <a:gd name="connsiteY27" fmla="*/ 1316314 h 1370208"/>
              <a:gd name="connsiteX28" fmla="*/ 8790766 w 24244018"/>
              <a:gd name="connsiteY28" fmla="*/ 1298385 h 1370208"/>
              <a:gd name="connsiteX29" fmla="*/ 4003613 w 24244018"/>
              <a:gd name="connsiteY29" fmla="*/ 1370102 h 1370208"/>
              <a:gd name="connsiteX30" fmla="*/ 381872 w 24244018"/>
              <a:gd name="connsiteY30" fmla="*/ 1298385 h 1370208"/>
              <a:gd name="connsiteX31" fmla="*/ 1816224 w 24244018"/>
              <a:gd name="connsiteY31" fmla="*/ 903938 h 1370208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2820272 w 24244018"/>
              <a:gd name="connsiteY7" fmla="*/ 115044 h 1370102"/>
              <a:gd name="connsiteX8" fmla="*/ 3913966 w 24244018"/>
              <a:gd name="connsiteY8" fmla="*/ 97114 h 1370102"/>
              <a:gd name="connsiteX9" fmla="*/ 5061448 w 24244018"/>
              <a:gd name="connsiteY9" fmla="*/ 115044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2820272 w 24244018"/>
              <a:gd name="connsiteY7" fmla="*/ 115044 h 1370102"/>
              <a:gd name="connsiteX8" fmla="*/ 4362201 w 24244018"/>
              <a:gd name="connsiteY8" fmla="*/ 150902 h 1370102"/>
              <a:gd name="connsiteX9" fmla="*/ 5061448 w 24244018"/>
              <a:gd name="connsiteY9" fmla="*/ 115044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62201 w 24244018"/>
              <a:gd name="connsiteY8" fmla="*/ 150902 h 1370102"/>
              <a:gd name="connsiteX9" fmla="*/ 5061448 w 24244018"/>
              <a:gd name="connsiteY9" fmla="*/ 115044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26342 w 24244018"/>
              <a:gd name="connsiteY8" fmla="*/ 760502 h 1370102"/>
              <a:gd name="connsiteX9" fmla="*/ 5061448 w 24244018"/>
              <a:gd name="connsiteY9" fmla="*/ 115044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26342 w 24244018"/>
              <a:gd name="connsiteY8" fmla="*/ 760502 h 1370102"/>
              <a:gd name="connsiteX9" fmla="*/ 5455895 w 24244018"/>
              <a:gd name="connsiteY9" fmla="*/ 742573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26342 w 24244018"/>
              <a:gd name="connsiteY8" fmla="*/ 760502 h 1370102"/>
              <a:gd name="connsiteX9" fmla="*/ 5455895 w 24244018"/>
              <a:gd name="connsiteY9" fmla="*/ 742573 h 1370102"/>
              <a:gd name="connsiteX10" fmla="*/ 6011707 w 24244018"/>
              <a:gd name="connsiteY10" fmla="*/ 204691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62200 w 24244018"/>
              <a:gd name="connsiteY8" fmla="*/ 688784 h 1370102"/>
              <a:gd name="connsiteX9" fmla="*/ 5455895 w 24244018"/>
              <a:gd name="connsiteY9" fmla="*/ 742573 h 1370102"/>
              <a:gd name="connsiteX10" fmla="*/ 6011707 w 24244018"/>
              <a:gd name="connsiteY10" fmla="*/ 204691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62200 w 24244018"/>
              <a:gd name="connsiteY8" fmla="*/ 688784 h 1370102"/>
              <a:gd name="connsiteX9" fmla="*/ 5402106 w 24244018"/>
              <a:gd name="connsiteY9" fmla="*/ 617067 h 1370102"/>
              <a:gd name="connsiteX10" fmla="*/ 6011707 w 24244018"/>
              <a:gd name="connsiteY10" fmla="*/ 204691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44271 w 24244018"/>
              <a:gd name="connsiteY8" fmla="*/ 617067 h 1370102"/>
              <a:gd name="connsiteX9" fmla="*/ 5402106 w 24244018"/>
              <a:gd name="connsiteY9" fmla="*/ 617067 h 1370102"/>
              <a:gd name="connsiteX10" fmla="*/ 6011707 w 24244018"/>
              <a:gd name="connsiteY10" fmla="*/ 204691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244018" h="1370102">
                <a:moveTo>
                  <a:pt x="435660" y="1280455"/>
                </a:moveTo>
                <a:cubicBezTo>
                  <a:pt x="310154" y="1274479"/>
                  <a:pt x="166719" y="1125068"/>
                  <a:pt x="95001" y="1065303"/>
                </a:cubicBezTo>
                <a:cubicBezTo>
                  <a:pt x="23283" y="1005538"/>
                  <a:pt x="17307" y="1023467"/>
                  <a:pt x="5354" y="921867"/>
                </a:cubicBezTo>
                <a:cubicBezTo>
                  <a:pt x="-6599" y="820267"/>
                  <a:pt x="2365" y="578220"/>
                  <a:pt x="23283" y="455702"/>
                </a:cubicBezTo>
                <a:cubicBezTo>
                  <a:pt x="44201" y="333184"/>
                  <a:pt x="20295" y="246526"/>
                  <a:pt x="130860" y="186761"/>
                </a:cubicBezTo>
                <a:cubicBezTo>
                  <a:pt x="241425" y="126996"/>
                  <a:pt x="423707" y="109067"/>
                  <a:pt x="686672" y="97114"/>
                </a:cubicBezTo>
                <a:cubicBezTo>
                  <a:pt x="949637" y="85161"/>
                  <a:pt x="1167777" y="112056"/>
                  <a:pt x="1708648" y="115044"/>
                </a:cubicBezTo>
                <a:cubicBezTo>
                  <a:pt x="2449731" y="115044"/>
                  <a:pt x="3492626" y="31374"/>
                  <a:pt x="3931896" y="115044"/>
                </a:cubicBezTo>
                <a:cubicBezTo>
                  <a:pt x="4371167" y="198715"/>
                  <a:pt x="4099236" y="533397"/>
                  <a:pt x="4344271" y="617067"/>
                </a:cubicBezTo>
                <a:cubicBezTo>
                  <a:pt x="4589306" y="700737"/>
                  <a:pt x="5124200" y="685796"/>
                  <a:pt x="5402106" y="617067"/>
                </a:cubicBezTo>
                <a:cubicBezTo>
                  <a:pt x="5680012" y="548338"/>
                  <a:pt x="5587378" y="294338"/>
                  <a:pt x="6011707" y="204691"/>
                </a:cubicBezTo>
                <a:cubicBezTo>
                  <a:pt x="6436037" y="115044"/>
                  <a:pt x="7332507" y="88150"/>
                  <a:pt x="7948083" y="79185"/>
                </a:cubicBezTo>
                <a:cubicBezTo>
                  <a:pt x="8563659" y="70220"/>
                  <a:pt x="9206131" y="156878"/>
                  <a:pt x="9705166" y="150902"/>
                </a:cubicBezTo>
                <a:cubicBezTo>
                  <a:pt x="10204201" y="144925"/>
                  <a:pt x="10517966" y="67232"/>
                  <a:pt x="10942295" y="43326"/>
                </a:cubicBezTo>
                <a:cubicBezTo>
                  <a:pt x="11366624" y="19420"/>
                  <a:pt x="11438342" y="4479"/>
                  <a:pt x="12251142" y="7467"/>
                </a:cubicBezTo>
                <a:cubicBezTo>
                  <a:pt x="13063942" y="10455"/>
                  <a:pt x="15819095" y="61255"/>
                  <a:pt x="15819095" y="61255"/>
                </a:cubicBezTo>
                <a:lnTo>
                  <a:pt x="18078201" y="97114"/>
                </a:lnTo>
                <a:lnTo>
                  <a:pt x="20319378" y="79185"/>
                </a:lnTo>
                <a:cubicBezTo>
                  <a:pt x="20961849" y="79185"/>
                  <a:pt x="21451919" y="109067"/>
                  <a:pt x="21933025" y="97114"/>
                </a:cubicBezTo>
                <a:cubicBezTo>
                  <a:pt x="22414131" y="85161"/>
                  <a:pt x="22862366" y="19420"/>
                  <a:pt x="23206013" y="7467"/>
                </a:cubicBezTo>
                <a:cubicBezTo>
                  <a:pt x="23549660" y="-4486"/>
                  <a:pt x="23830554" y="-4486"/>
                  <a:pt x="23994907" y="25396"/>
                </a:cubicBezTo>
                <a:cubicBezTo>
                  <a:pt x="24159260" y="55278"/>
                  <a:pt x="24153284" y="94126"/>
                  <a:pt x="24192131" y="186761"/>
                </a:cubicBezTo>
                <a:cubicBezTo>
                  <a:pt x="24230978" y="279396"/>
                  <a:pt x="24222013" y="479608"/>
                  <a:pt x="24227989" y="581208"/>
                </a:cubicBezTo>
                <a:cubicBezTo>
                  <a:pt x="24233965" y="682808"/>
                  <a:pt x="24260859" y="691773"/>
                  <a:pt x="24227989" y="796361"/>
                </a:cubicBezTo>
                <a:cubicBezTo>
                  <a:pt x="24195119" y="900949"/>
                  <a:pt x="24201095" y="1122079"/>
                  <a:pt x="24030766" y="1208738"/>
                </a:cubicBezTo>
                <a:cubicBezTo>
                  <a:pt x="23860437" y="1295397"/>
                  <a:pt x="24371425" y="1313326"/>
                  <a:pt x="23206013" y="1316314"/>
                </a:cubicBezTo>
                <a:cubicBezTo>
                  <a:pt x="22040601" y="1319302"/>
                  <a:pt x="19094201" y="1256549"/>
                  <a:pt x="17038295" y="1226667"/>
                </a:cubicBezTo>
                <a:cubicBezTo>
                  <a:pt x="15296154" y="1226667"/>
                  <a:pt x="12753166" y="1316314"/>
                  <a:pt x="12753166" y="1316314"/>
                </a:cubicBezTo>
                <a:lnTo>
                  <a:pt x="8790766" y="1298385"/>
                </a:lnTo>
                <a:lnTo>
                  <a:pt x="4003613" y="1370102"/>
                </a:lnTo>
                <a:cubicBezTo>
                  <a:pt x="2602131" y="1370102"/>
                  <a:pt x="865966" y="1310338"/>
                  <a:pt x="381872" y="1298385"/>
                </a:cubicBezTo>
                <a:cubicBezTo>
                  <a:pt x="-102222" y="1286432"/>
                  <a:pt x="819647" y="1307350"/>
                  <a:pt x="1099047" y="1298385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r="84750"/>
          <a:stretch/>
        </p:blipFill>
        <p:spPr>
          <a:xfrm>
            <a:off x="1275544" y="1581133"/>
            <a:ext cx="1371013" cy="111566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111" y="2101476"/>
            <a:ext cx="1186472" cy="70474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017" y="2101476"/>
            <a:ext cx="1186472" cy="70474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6630" y="2101476"/>
            <a:ext cx="1186472" cy="70474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139" y="2101476"/>
            <a:ext cx="1186472" cy="70474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611" y="2101476"/>
            <a:ext cx="1186472" cy="70474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807083" y="2101476"/>
            <a:ext cx="1186472" cy="70474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3555" y="2101476"/>
            <a:ext cx="1186472" cy="704744"/>
          </a:xfrm>
          <a:prstGeom prst="rect">
            <a:avLst/>
          </a:prstGeom>
        </p:spPr>
      </p:pic>
      <p:grpSp>
        <p:nvGrpSpPr>
          <p:cNvPr id="18" name="Group 85"/>
          <p:cNvGrpSpPr>
            <a:grpSpLocks/>
          </p:cNvGrpSpPr>
          <p:nvPr/>
        </p:nvGrpSpPr>
        <p:grpSpPr bwMode="auto">
          <a:xfrm>
            <a:off x="3641055" y="2379451"/>
            <a:ext cx="586970" cy="397033"/>
            <a:chOff x="4032" y="3984"/>
            <a:chExt cx="807" cy="237"/>
          </a:xfrm>
          <a:solidFill>
            <a:srgbClr val="9999FF"/>
          </a:solidFill>
        </p:grpSpPr>
        <p:sp>
          <p:nvSpPr>
            <p:cNvPr id="19" name="Freeform 86"/>
            <p:cNvSpPr>
              <a:spLocks/>
            </p:cNvSpPr>
            <p:nvPr/>
          </p:nvSpPr>
          <p:spPr bwMode="auto">
            <a:xfrm>
              <a:off x="4032" y="3984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0" name="Freeform 87"/>
            <p:cNvSpPr>
              <a:spLocks/>
            </p:cNvSpPr>
            <p:nvPr/>
          </p:nvSpPr>
          <p:spPr bwMode="auto">
            <a:xfrm>
              <a:off x="4042" y="3995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1" name="Oval 88"/>
            <p:cNvSpPr>
              <a:spLocks noChangeArrowheads="1"/>
            </p:cNvSpPr>
            <p:nvPr/>
          </p:nvSpPr>
          <p:spPr bwMode="auto">
            <a:xfrm>
              <a:off x="4367" y="4075"/>
              <a:ext cx="152" cy="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2" name="Oval 89"/>
            <p:cNvSpPr>
              <a:spLocks noChangeArrowheads="1"/>
            </p:cNvSpPr>
            <p:nvPr/>
          </p:nvSpPr>
          <p:spPr bwMode="auto">
            <a:xfrm>
              <a:off x="4349" y="4056"/>
              <a:ext cx="153" cy="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3" name="Freeform 90"/>
            <p:cNvSpPr>
              <a:spLocks/>
            </p:cNvSpPr>
            <p:nvPr/>
          </p:nvSpPr>
          <p:spPr bwMode="auto">
            <a:xfrm>
              <a:off x="4374" y="4061"/>
              <a:ext cx="128" cy="67"/>
            </a:xfrm>
            <a:custGeom>
              <a:avLst/>
              <a:gdLst>
                <a:gd name="T0" fmla="*/ 535 w 51"/>
                <a:gd name="T1" fmla="*/ 0 h 25"/>
                <a:gd name="T2" fmla="*/ 713 w 51"/>
                <a:gd name="T3" fmla="*/ 193 h 25"/>
                <a:gd name="T4" fmla="*/ 238 w 51"/>
                <a:gd name="T5" fmla="*/ 445 h 25"/>
                <a:gd name="T6" fmla="*/ 0 w 51"/>
                <a:gd name="T7" fmla="*/ 423 h 25"/>
                <a:gd name="T8" fmla="*/ 314 w 51"/>
                <a:gd name="T9" fmla="*/ 482 h 25"/>
                <a:gd name="T10" fmla="*/ 806 w 51"/>
                <a:gd name="T11" fmla="*/ 209 h 25"/>
                <a:gd name="T12" fmla="*/ 535 w 5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5">
                  <a:moveTo>
                    <a:pt x="34" y="0"/>
                  </a:moveTo>
                  <a:cubicBezTo>
                    <a:pt x="41" y="2"/>
                    <a:pt x="45" y="6"/>
                    <a:pt x="45" y="10"/>
                  </a:cubicBezTo>
                  <a:cubicBezTo>
                    <a:pt x="45" y="17"/>
                    <a:pt x="31" y="23"/>
                    <a:pt x="15" y="23"/>
                  </a:cubicBezTo>
                  <a:cubicBezTo>
                    <a:pt x="9" y="23"/>
                    <a:pt x="5" y="23"/>
                    <a:pt x="0" y="22"/>
                  </a:cubicBezTo>
                  <a:cubicBezTo>
                    <a:pt x="6" y="24"/>
                    <a:pt x="13" y="25"/>
                    <a:pt x="20" y="25"/>
                  </a:cubicBezTo>
                  <a:cubicBezTo>
                    <a:pt x="37" y="25"/>
                    <a:pt x="51" y="19"/>
                    <a:pt x="51" y="11"/>
                  </a:cubicBezTo>
                  <a:cubicBezTo>
                    <a:pt x="51" y="6"/>
                    <a:pt x="44" y="2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4" name="Freeform 91"/>
            <p:cNvSpPr>
              <a:spLocks/>
            </p:cNvSpPr>
            <p:nvPr/>
          </p:nvSpPr>
          <p:spPr bwMode="auto">
            <a:xfrm>
              <a:off x="4362" y="4061"/>
              <a:ext cx="115" cy="54"/>
            </a:xfrm>
            <a:custGeom>
              <a:avLst/>
              <a:gdLst>
                <a:gd name="T0" fmla="*/ 63 w 46"/>
                <a:gd name="T1" fmla="*/ 232 h 20"/>
                <a:gd name="T2" fmla="*/ 470 w 46"/>
                <a:gd name="T3" fmla="*/ 38 h 20"/>
                <a:gd name="T4" fmla="*/ 720 w 46"/>
                <a:gd name="T5" fmla="*/ 103 h 20"/>
                <a:gd name="T6" fmla="*/ 395 w 46"/>
                <a:gd name="T7" fmla="*/ 0 h 20"/>
                <a:gd name="T8" fmla="*/ 0 w 46"/>
                <a:gd name="T9" fmla="*/ 219 h 20"/>
                <a:gd name="T10" fmla="*/ 158 w 46"/>
                <a:gd name="T11" fmla="*/ 394 h 20"/>
                <a:gd name="T12" fmla="*/ 63 w 46"/>
                <a:gd name="T13" fmla="*/ 232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5" name="Freeform 92"/>
            <p:cNvSpPr>
              <a:spLocks/>
            </p:cNvSpPr>
            <p:nvPr/>
          </p:nvSpPr>
          <p:spPr bwMode="auto">
            <a:xfrm>
              <a:off x="4057" y="4008"/>
              <a:ext cx="325" cy="141"/>
            </a:xfrm>
            <a:custGeom>
              <a:avLst/>
              <a:gdLst>
                <a:gd name="T0" fmla="*/ 20 w 130"/>
                <a:gd name="T1" fmla="*/ 806 h 53"/>
                <a:gd name="T2" fmla="*/ 95 w 130"/>
                <a:gd name="T3" fmla="*/ 149 h 53"/>
                <a:gd name="T4" fmla="*/ 563 w 130"/>
                <a:gd name="T5" fmla="*/ 35 h 53"/>
                <a:gd name="T6" fmla="*/ 1345 w 130"/>
                <a:gd name="T7" fmla="*/ 35 h 53"/>
                <a:gd name="T8" fmla="*/ 1688 w 130"/>
                <a:gd name="T9" fmla="*/ 56 h 53"/>
                <a:gd name="T10" fmla="*/ 2033 w 130"/>
                <a:gd name="T11" fmla="*/ 35 h 53"/>
                <a:gd name="T12" fmla="*/ 550 w 130"/>
                <a:gd name="T13" fmla="*/ 170 h 53"/>
                <a:gd name="T14" fmla="*/ 145 w 130"/>
                <a:gd name="T15" fmla="*/ 452 h 53"/>
                <a:gd name="T16" fmla="*/ 50 w 130"/>
                <a:gd name="T17" fmla="*/ 998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53">
                  <a:moveTo>
                    <a:pt x="1" y="43"/>
                  </a:moveTo>
                  <a:cubicBezTo>
                    <a:pt x="1" y="34"/>
                    <a:pt x="0" y="16"/>
                    <a:pt x="6" y="8"/>
                  </a:cubicBezTo>
                  <a:cubicBezTo>
                    <a:pt x="12" y="0"/>
                    <a:pt x="27" y="2"/>
                    <a:pt x="36" y="2"/>
                  </a:cubicBezTo>
                  <a:cubicBezTo>
                    <a:pt x="52" y="2"/>
                    <a:pt x="69" y="2"/>
                    <a:pt x="86" y="2"/>
                  </a:cubicBezTo>
                  <a:cubicBezTo>
                    <a:pt x="93" y="2"/>
                    <a:pt x="101" y="3"/>
                    <a:pt x="108" y="3"/>
                  </a:cubicBezTo>
                  <a:cubicBezTo>
                    <a:pt x="115" y="2"/>
                    <a:pt x="123" y="1"/>
                    <a:pt x="130" y="2"/>
                  </a:cubicBezTo>
                  <a:cubicBezTo>
                    <a:pt x="100" y="12"/>
                    <a:pt x="66" y="5"/>
                    <a:pt x="35" y="9"/>
                  </a:cubicBezTo>
                  <a:cubicBezTo>
                    <a:pt x="25" y="11"/>
                    <a:pt x="14" y="13"/>
                    <a:pt x="9" y="24"/>
                  </a:cubicBezTo>
                  <a:cubicBezTo>
                    <a:pt x="5" y="33"/>
                    <a:pt x="3" y="43"/>
                    <a:pt x="3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6" name="Freeform 93"/>
            <p:cNvSpPr>
              <a:spLocks/>
            </p:cNvSpPr>
            <p:nvPr/>
          </p:nvSpPr>
          <p:spPr bwMode="auto">
            <a:xfrm>
              <a:off x="4309" y="4048"/>
              <a:ext cx="503" cy="149"/>
            </a:xfrm>
            <a:custGeom>
              <a:avLst/>
              <a:gdLst>
                <a:gd name="T0" fmla="*/ 0 w 201"/>
                <a:gd name="T1" fmla="*/ 963 h 56"/>
                <a:gd name="T2" fmla="*/ 2305 w 201"/>
                <a:gd name="T3" fmla="*/ 942 h 56"/>
                <a:gd name="T4" fmla="*/ 3056 w 201"/>
                <a:gd name="T5" fmla="*/ 806 h 56"/>
                <a:gd name="T6" fmla="*/ 3056 w 201"/>
                <a:gd name="T7" fmla="*/ 0 h 56"/>
                <a:gd name="T8" fmla="*/ 2868 w 201"/>
                <a:gd name="T9" fmla="*/ 716 h 56"/>
                <a:gd name="T10" fmla="*/ 2442 w 201"/>
                <a:gd name="T11" fmla="*/ 793 h 56"/>
                <a:gd name="T12" fmla="*/ 1909 w 201"/>
                <a:gd name="T13" fmla="*/ 806 h 56"/>
                <a:gd name="T14" fmla="*/ 908 w 201"/>
                <a:gd name="T15" fmla="*/ 849 h 56"/>
                <a:gd name="T16" fmla="*/ 408 w 201"/>
                <a:gd name="T17" fmla="*/ 907 h 56"/>
                <a:gd name="T18" fmla="*/ 63 w 201"/>
                <a:gd name="T19" fmla="*/ 976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" h="56">
                  <a:moveTo>
                    <a:pt x="0" y="51"/>
                  </a:moveTo>
                  <a:cubicBezTo>
                    <a:pt x="49" y="51"/>
                    <a:pt x="98" y="47"/>
                    <a:pt x="147" y="50"/>
                  </a:cubicBezTo>
                  <a:cubicBezTo>
                    <a:pt x="158" y="50"/>
                    <a:pt x="188" y="56"/>
                    <a:pt x="195" y="43"/>
                  </a:cubicBezTo>
                  <a:cubicBezTo>
                    <a:pt x="201" y="34"/>
                    <a:pt x="197" y="10"/>
                    <a:pt x="195" y="0"/>
                  </a:cubicBezTo>
                  <a:cubicBezTo>
                    <a:pt x="195" y="12"/>
                    <a:pt x="194" y="31"/>
                    <a:pt x="183" y="38"/>
                  </a:cubicBezTo>
                  <a:cubicBezTo>
                    <a:pt x="176" y="43"/>
                    <a:pt x="164" y="42"/>
                    <a:pt x="156" y="42"/>
                  </a:cubicBezTo>
                  <a:cubicBezTo>
                    <a:pt x="145" y="43"/>
                    <a:pt x="133" y="43"/>
                    <a:pt x="122" y="43"/>
                  </a:cubicBezTo>
                  <a:cubicBezTo>
                    <a:pt x="101" y="43"/>
                    <a:pt x="79" y="42"/>
                    <a:pt x="58" y="45"/>
                  </a:cubicBezTo>
                  <a:cubicBezTo>
                    <a:pt x="47" y="46"/>
                    <a:pt x="37" y="47"/>
                    <a:pt x="26" y="48"/>
                  </a:cubicBezTo>
                  <a:cubicBezTo>
                    <a:pt x="19" y="49"/>
                    <a:pt x="11" y="48"/>
                    <a:pt x="4" y="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7" name="Freeform 94"/>
            <p:cNvSpPr>
              <a:spLocks/>
            </p:cNvSpPr>
            <p:nvPr/>
          </p:nvSpPr>
          <p:spPr bwMode="auto">
            <a:xfrm>
              <a:off x="4032" y="3984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grp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8" name="Oval 95"/>
            <p:cNvSpPr>
              <a:spLocks noChangeArrowheads="1"/>
            </p:cNvSpPr>
            <p:nvPr/>
          </p:nvSpPr>
          <p:spPr bwMode="auto">
            <a:xfrm>
              <a:off x="4349" y="4056"/>
              <a:ext cx="153" cy="72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9" name="Freeform 96"/>
            <p:cNvSpPr>
              <a:spLocks/>
            </p:cNvSpPr>
            <p:nvPr/>
          </p:nvSpPr>
          <p:spPr bwMode="auto">
            <a:xfrm>
              <a:off x="4042" y="3995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grp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10142595" y="2302209"/>
            <a:ext cx="850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A0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000" dirty="0" smtClean="0">
                <a:solidFill>
                  <a:srgbClr val="0A0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pithélium intestinal</a:t>
            </a:r>
            <a:endParaRPr lang="fr-FR" sz="1000" dirty="0">
              <a:solidFill>
                <a:srgbClr val="0A0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06" b="86758" l="2180" r="97003"/>
                    </a14:imgEffect>
                  </a14:imgLayer>
                </a14:imgProps>
              </a:ext>
            </a:extLst>
          </a:blip>
          <a:srcRect r="5726" b="23859"/>
          <a:stretch/>
        </p:blipFill>
        <p:spPr>
          <a:xfrm rot="1387859">
            <a:off x="2647109" y="1861546"/>
            <a:ext cx="253817" cy="122327"/>
          </a:xfrm>
          <a:prstGeom prst="rect">
            <a:avLst/>
          </a:prstGeom>
        </p:spPr>
      </p:pic>
      <p:grpSp>
        <p:nvGrpSpPr>
          <p:cNvPr id="32" name="Group 4226"/>
          <p:cNvGrpSpPr>
            <a:grpSpLocks/>
          </p:cNvGrpSpPr>
          <p:nvPr/>
        </p:nvGrpSpPr>
        <p:grpSpPr bwMode="auto">
          <a:xfrm rot="994236">
            <a:off x="1566950" y="1936432"/>
            <a:ext cx="169007" cy="67529"/>
            <a:chOff x="1627" y="2813"/>
            <a:chExt cx="263" cy="289"/>
          </a:xfrm>
        </p:grpSpPr>
        <p:sp>
          <p:nvSpPr>
            <p:cNvPr id="33" name="Oval 4227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solidFill>
              <a:srgbClr val="E20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4228"/>
            <p:cNvSpPr>
              <a:spLocks/>
            </p:cNvSpPr>
            <p:nvPr/>
          </p:nvSpPr>
          <p:spPr bwMode="auto">
            <a:xfrm>
              <a:off x="1673" y="2896"/>
              <a:ext cx="202" cy="182"/>
            </a:xfrm>
            <a:custGeom>
              <a:avLst/>
              <a:gdLst>
                <a:gd name="T0" fmla="*/ 11708 w 26"/>
                <a:gd name="T1" fmla="*/ 1712 h 22"/>
                <a:gd name="T2" fmla="*/ 11227 w 26"/>
                <a:gd name="T3" fmla="*/ 2804 h 22"/>
                <a:gd name="T4" fmla="*/ 4226 w 26"/>
                <a:gd name="T5" fmla="*/ 10746 h 22"/>
                <a:gd name="T6" fmla="*/ 963 w 26"/>
                <a:gd name="T7" fmla="*/ 9646 h 22"/>
                <a:gd name="T8" fmla="*/ 482 w 26"/>
                <a:gd name="T9" fmla="*/ 10200 h 22"/>
                <a:gd name="T10" fmla="*/ 5128 w 26"/>
                <a:gd name="T11" fmla="*/ 12459 h 22"/>
                <a:gd name="T12" fmla="*/ 12190 w 26"/>
                <a:gd name="T13" fmla="*/ 4517 h 22"/>
                <a:gd name="T14" fmla="*/ 11708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2" y="17"/>
                  </a:cubicBezTo>
                  <a:cubicBezTo>
                    <a:pt x="0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AC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35" name="Freeform 4229"/>
            <p:cNvSpPr>
              <a:spLocks/>
            </p:cNvSpPr>
            <p:nvPr/>
          </p:nvSpPr>
          <p:spPr bwMode="auto">
            <a:xfrm>
              <a:off x="1759" y="2962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64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36" name="Freeform 4230"/>
            <p:cNvSpPr>
              <a:spLocks/>
            </p:cNvSpPr>
            <p:nvPr/>
          </p:nvSpPr>
          <p:spPr bwMode="auto">
            <a:xfrm>
              <a:off x="1658" y="2838"/>
              <a:ext cx="201" cy="173"/>
            </a:xfrm>
            <a:custGeom>
              <a:avLst/>
              <a:gdLst>
                <a:gd name="T0" fmla="*/ 7414 w 26"/>
                <a:gd name="T1" fmla="*/ 544 h 21"/>
                <a:gd name="T2" fmla="*/ 0 w 26"/>
                <a:gd name="T3" fmla="*/ 6722 h 21"/>
                <a:gd name="T4" fmla="*/ 0 w 26"/>
                <a:gd name="T5" fmla="*/ 8955 h 21"/>
                <a:gd name="T6" fmla="*/ 3703 w 26"/>
                <a:gd name="T7" fmla="*/ 10652 h 21"/>
                <a:gd name="T8" fmla="*/ 6935 w 26"/>
                <a:gd name="T9" fmla="*/ 7801 h 21"/>
                <a:gd name="T10" fmla="*/ 11117 w 26"/>
                <a:gd name="T11" fmla="*/ 2784 h 21"/>
                <a:gd name="T12" fmla="*/ 7831 w 26"/>
                <a:gd name="T13" fmla="*/ 544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7" y="1"/>
                  </a:cubicBezTo>
                </a:path>
              </a:pathLst>
            </a:custGeom>
            <a:solidFill>
              <a:srgbClr val="EF9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37" name="Oval 4231"/>
            <p:cNvSpPr>
              <a:spLocks noChangeArrowheads="1"/>
            </p:cNvSpPr>
            <p:nvPr/>
          </p:nvSpPr>
          <p:spPr bwMode="auto">
            <a:xfrm>
              <a:off x="1681" y="2888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4232"/>
            <p:cNvSpPr>
              <a:spLocks noChangeArrowheads="1"/>
            </p:cNvSpPr>
            <p:nvPr/>
          </p:nvSpPr>
          <p:spPr bwMode="auto">
            <a:xfrm>
              <a:off x="1735" y="2879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4233"/>
            <p:cNvSpPr>
              <a:spLocks noChangeArrowheads="1"/>
            </p:cNvSpPr>
            <p:nvPr/>
          </p:nvSpPr>
          <p:spPr bwMode="auto">
            <a:xfrm>
              <a:off x="1689" y="2954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4234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271"/>
          <p:cNvGrpSpPr>
            <a:grpSpLocks/>
          </p:cNvGrpSpPr>
          <p:nvPr/>
        </p:nvGrpSpPr>
        <p:grpSpPr bwMode="auto">
          <a:xfrm rot="16200000">
            <a:off x="2323065" y="1912330"/>
            <a:ext cx="231328" cy="84824"/>
            <a:chOff x="477" y="3234"/>
            <a:chExt cx="271" cy="289"/>
          </a:xfrm>
        </p:grpSpPr>
        <p:sp>
          <p:nvSpPr>
            <p:cNvPr id="42" name="Oval 4272"/>
            <p:cNvSpPr>
              <a:spLocks noChangeArrowheads="1"/>
            </p:cNvSpPr>
            <p:nvPr/>
          </p:nvSpPr>
          <p:spPr bwMode="auto">
            <a:xfrm>
              <a:off x="477" y="3234"/>
              <a:ext cx="271" cy="289"/>
            </a:xfrm>
            <a:prstGeom prst="ellipse">
              <a:avLst/>
            </a:prstGeom>
            <a:solidFill>
              <a:srgbClr val="009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73"/>
            <p:cNvSpPr>
              <a:spLocks/>
            </p:cNvSpPr>
            <p:nvPr/>
          </p:nvSpPr>
          <p:spPr bwMode="auto">
            <a:xfrm>
              <a:off x="523" y="3316"/>
              <a:ext cx="209" cy="182"/>
            </a:xfrm>
            <a:custGeom>
              <a:avLst/>
              <a:gdLst>
                <a:gd name="T0" fmla="*/ 12045 w 27"/>
                <a:gd name="T1" fmla="*/ 1712 h 22"/>
                <a:gd name="T2" fmla="*/ 11627 w 27"/>
                <a:gd name="T3" fmla="*/ 2804 h 22"/>
                <a:gd name="T4" fmla="*/ 4195 w 27"/>
                <a:gd name="T5" fmla="*/ 10746 h 22"/>
                <a:gd name="T6" fmla="*/ 898 w 27"/>
                <a:gd name="T7" fmla="*/ 9646 h 22"/>
                <a:gd name="T8" fmla="*/ 480 w 27"/>
                <a:gd name="T9" fmla="*/ 10200 h 22"/>
                <a:gd name="T10" fmla="*/ 5573 w 27"/>
                <a:gd name="T11" fmla="*/ 12459 h 22"/>
                <a:gd name="T12" fmla="*/ 12525 w 27"/>
                <a:gd name="T13" fmla="*/ 4517 h 22"/>
                <a:gd name="T14" fmla="*/ 12045 w 27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4" y="21"/>
                    <a:pt x="8" y="22"/>
                    <a:pt x="12" y="22"/>
                  </a:cubicBezTo>
                  <a:cubicBezTo>
                    <a:pt x="20" y="22"/>
                    <a:pt x="27" y="16"/>
                    <a:pt x="27" y="8"/>
                  </a:cubicBezTo>
                  <a:cubicBezTo>
                    <a:pt x="27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0070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44" name="Freeform 4274"/>
            <p:cNvSpPr>
              <a:spLocks/>
            </p:cNvSpPr>
            <p:nvPr/>
          </p:nvSpPr>
          <p:spPr bwMode="auto">
            <a:xfrm>
              <a:off x="616" y="3382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4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004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45" name="Freeform 4275"/>
            <p:cNvSpPr>
              <a:spLocks/>
            </p:cNvSpPr>
            <p:nvPr/>
          </p:nvSpPr>
          <p:spPr bwMode="auto">
            <a:xfrm>
              <a:off x="508" y="3258"/>
              <a:ext cx="209" cy="174"/>
            </a:xfrm>
            <a:custGeom>
              <a:avLst/>
              <a:gdLst>
                <a:gd name="T0" fmla="*/ 7431 w 27"/>
                <a:gd name="T1" fmla="*/ 547 h 21"/>
                <a:gd name="T2" fmla="*/ 0 w 27"/>
                <a:gd name="T3" fmla="*/ 6794 h 21"/>
                <a:gd name="T4" fmla="*/ 480 w 27"/>
                <a:gd name="T5" fmla="*/ 9131 h 21"/>
                <a:gd name="T6" fmla="*/ 3716 w 27"/>
                <a:gd name="T7" fmla="*/ 10780 h 21"/>
                <a:gd name="T8" fmla="*/ 6951 w 27"/>
                <a:gd name="T9" fmla="*/ 7963 h 21"/>
                <a:gd name="T10" fmla="*/ 11147 w 27"/>
                <a:gd name="T11" fmla="*/ 2817 h 21"/>
                <a:gd name="T12" fmla="*/ 7911 w 27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3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1" y="2"/>
                    <a:pt x="17" y="1"/>
                  </a:cubicBezTo>
                </a:path>
              </a:pathLst>
            </a:custGeom>
            <a:solidFill>
              <a:srgbClr val="84C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46" name="Oval 4276"/>
            <p:cNvSpPr>
              <a:spLocks noChangeArrowheads="1"/>
            </p:cNvSpPr>
            <p:nvPr/>
          </p:nvSpPr>
          <p:spPr bwMode="auto">
            <a:xfrm>
              <a:off x="539" y="3308"/>
              <a:ext cx="46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277"/>
            <p:cNvSpPr>
              <a:spLocks noChangeArrowheads="1"/>
            </p:cNvSpPr>
            <p:nvPr/>
          </p:nvSpPr>
          <p:spPr bwMode="auto">
            <a:xfrm>
              <a:off x="585" y="3300"/>
              <a:ext cx="23" cy="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4278"/>
            <p:cNvSpPr>
              <a:spLocks noChangeArrowheads="1"/>
            </p:cNvSpPr>
            <p:nvPr/>
          </p:nvSpPr>
          <p:spPr bwMode="auto">
            <a:xfrm>
              <a:off x="539" y="3374"/>
              <a:ext cx="23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279"/>
            <p:cNvSpPr>
              <a:spLocks noChangeArrowheads="1"/>
            </p:cNvSpPr>
            <p:nvPr/>
          </p:nvSpPr>
          <p:spPr bwMode="auto">
            <a:xfrm>
              <a:off x="477" y="3234"/>
              <a:ext cx="271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208"/>
          <p:cNvGrpSpPr>
            <a:grpSpLocks/>
          </p:cNvGrpSpPr>
          <p:nvPr/>
        </p:nvGrpSpPr>
        <p:grpSpPr bwMode="auto">
          <a:xfrm rot="20583289">
            <a:off x="6563358" y="1819890"/>
            <a:ext cx="229942" cy="77939"/>
            <a:chOff x="2021" y="2812"/>
            <a:chExt cx="272" cy="290"/>
          </a:xfrm>
        </p:grpSpPr>
        <p:sp>
          <p:nvSpPr>
            <p:cNvPr id="51" name="Oval 4209"/>
            <p:cNvSpPr>
              <a:spLocks noChangeArrowheads="1"/>
            </p:cNvSpPr>
            <p:nvPr/>
          </p:nvSpPr>
          <p:spPr bwMode="auto">
            <a:xfrm>
              <a:off x="2021" y="2812"/>
              <a:ext cx="272" cy="290"/>
            </a:xfrm>
            <a:prstGeom prst="ellipse">
              <a:avLst/>
            </a:prstGeom>
            <a:solidFill>
              <a:srgbClr val="55B27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4210"/>
            <p:cNvSpPr>
              <a:spLocks/>
            </p:cNvSpPr>
            <p:nvPr/>
          </p:nvSpPr>
          <p:spPr bwMode="auto">
            <a:xfrm>
              <a:off x="2067" y="2895"/>
              <a:ext cx="211" cy="182"/>
            </a:xfrm>
            <a:custGeom>
              <a:avLst/>
              <a:gdLst>
                <a:gd name="T0" fmla="*/ 12394 w 27"/>
                <a:gd name="T1" fmla="*/ 1712 h 22"/>
                <a:gd name="T2" fmla="*/ 11910 w 27"/>
                <a:gd name="T3" fmla="*/ 2804 h 22"/>
                <a:gd name="T4" fmla="*/ 4275 w 27"/>
                <a:gd name="T5" fmla="*/ 10746 h 22"/>
                <a:gd name="T6" fmla="*/ 977 w 27"/>
                <a:gd name="T7" fmla="*/ 9646 h 22"/>
                <a:gd name="T8" fmla="*/ 492 w 27"/>
                <a:gd name="T9" fmla="*/ 10200 h 22"/>
                <a:gd name="T10" fmla="*/ 5744 w 27"/>
                <a:gd name="T11" fmla="*/ 12459 h 22"/>
                <a:gd name="T12" fmla="*/ 12887 w 27"/>
                <a:gd name="T13" fmla="*/ 4517 h 22"/>
                <a:gd name="T14" fmla="*/ 12394 w 27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8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4" y="21"/>
                    <a:pt x="8" y="22"/>
                    <a:pt x="12" y="22"/>
                  </a:cubicBezTo>
                  <a:cubicBezTo>
                    <a:pt x="20" y="22"/>
                    <a:pt x="27" y="16"/>
                    <a:pt x="27" y="8"/>
                  </a:cubicBezTo>
                  <a:cubicBezTo>
                    <a:pt x="27" y="6"/>
                    <a:pt x="27" y="4"/>
                    <a:pt x="26" y="3"/>
                  </a:cubicBezTo>
                  <a:close/>
                </a:path>
              </a:pathLst>
            </a:custGeom>
            <a:solidFill>
              <a:srgbClr val="009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53" name="Freeform 4211"/>
            <p:cNvSpPr>
              <a:spLocks/>
            </p:cNvSpPr>
            <p:nvPr/>
          </p:nvSpPr>
          <p:spPr bwMode="auto">
            <a:xfrm>
              <a:off x="2161" y="2961"/>
              <a:ext cx="117" cy="116"/>
            </a:xfrm>
            <a:custGeom>
              <a:avLst/>
              <a:gdLst>
                <a:gd name="T0" fmla="*/ 0 w 15"/>
                <a:gd name="T1" fmla="*/ 7963 h 14"/>
                <a:gd name="T2" fmla="*/ 7121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4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007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54" name="Freeform 4212"/>
            <p:cNvSpPr>
              <a:spLocks/>
            </p:cNvSpPr>
            <p:nvPr/>
          </p:nvSpPr>
          <p:spPr bwMode="auto">
            <a:xfrm>
              <a:off x="2052" y="2837"/>
              <a:ext cx="210" cy="174"/>
            </a:xfrm>
            <a:custGeom>
              <a:avLst/>
              <a:gdLst>
                <a:gd name="T0" fmla="*/ 7988 w 27"/>
                <a:gd name="T1" fmla="*/ 547 h 21"/>
                <a:gd name="T2" fmla="*/ 482 w 27"/>
                <a:gd name="T3" fmla="*/ 6794 h 21"/>
                <a:gd name="T4" fmla="*/ 482 w 27"/>
                <a:gd name="T5" fmla="*/ 9131 h 21"/>
                <a:gd name="T6" fmla="*/ 3749 w 27"/>
                <a:gd name="T7" fmla="*/ 10780 h 21"/>
                <a:gd name="T8" fmla="*/ 7498 w 27"/>
                <a:gd name="T9" fmla="*/ 7963 h 21"/>
                <a:gd name="T10" fmla="*/ 11309 w 27"/>
                <a:gd name="T11" fmla="*/ 2817 h 21"/>
                <a:gd name="T12" fmla="*/ 7988 w 27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7" y="1"/>
                  </a:moveTo>
                  <a:cubicBezTo>
                    <a:pt x="5" y="0"/>
                    <a:pt x="1" y="7"/>
                    <a:pt x="1" y="12"/>
                  </a:cubicBezTo>
                  <a:cubicBezTo>
                    <a:pt x="0" y="13"/>
                    <a:pt x="1" y="15"/>
                    <a:pt x="1" y="16"/>
                  </a:cubicBezTo>
                  <a:cubicBezTo>
                    <a:pt x="2" y="18"/>
                    <a:pt x="4" y="21"/>
                    <a:pt x="8" y="19"/>
                  </a:cubicBezTo>
                  <a:cubicBezTo>
                    <a:pt x="13" y="18"/>
                    <a:pt x="13" y="13"/>
                    <a:pt x="16" y="14"/>
                  </a:cubicBezTo>
                  <a:cubicBezTo>
                    <a:pt x="23" y="15"/>
                    <a:pt x="27" y="10"/>
                    <a:pt x="24" y="5"/>
                  </a:cubicBezTo>
                  <a:cubicBezTo>
                    <a:pt x="23" y="3"/>
                    <a:pt x="21" y="2"/>
                    <a:pt x="17" y="1"/>
                  </a:cubicBezTo>
                </a:path>
              </a:pathLst>
            </a:custGeom>
            <a:solidFill>
              <a:srgbClr val="A9D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55" name="Oval 4213"/>
            <p:cNvSpPr>
              <a:spLocks noChangeArrowheads="1"/>
            </p:cNvSpPr>
            <p:nvPr/>
          </p:nvSpPr>
          <p:spPr bwMode="auto">
            <a:xfrm>
              <a:off x="2083" y="2887"/>
              <a:ext cx="47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Oval 4214"/>
            <p:cNvSpPr>
              <a:spLocks noChangeArrowheads="1"/>
            </p:cNvSpPr>
            <p:nvPr/>
          </p:nvSpPr>
          <p:spPr bwMode="auto">
            <a:xfrm>
              <a:off x="2138" y="2878"/>
              <a:ext cx="15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4215"/>
            <p:cNvSpPr>
              <a:spLocks noChangeArrowheads="1"/>
            </p:cNvSpPr>
            <p:nvPr/>
          </p:nvSpPr>
          <p:spPr bwMode="auto">
            <a:xfrm>
              <a:off x="2083" y="2953"/>
              <a:ext cx="23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val 4216"/>
            <p:cNvSpPr>
              <a:spLocks noChangeArrowheads="1"/>
            </p:cNvSpPr>
            <p:nvPr/>
          </p:nvSpPr>
          <p:spPr bwMode="auto">
            <a:xfrm>
              <a:off x="2021" y="2812"/>
              <a:ext cx="272" cy="290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4235"/>
          <p:cNvGrpSpPr>
            <a:grpSpLocks/>
          </p:cNvGrpSpPr>
          <p:nvPr/>
        </p:nvGrpSpPr>
        <p:grpSpPr bwMode="auto">
          <a:xfrm rot="1236937">
            <a:off x="5536698" y="1926169"/>
            <a:ext cx="230787" cy="77939"/>
            <a:chOff x="2407" y="2812"/>
            <a:chExt cx="273" cy="290"/>
          </a:xfrm>
        </p:grpSpPr>
        <p:sp>
          <p:nvSpPr>
            <p:cNvPr id="60" name="Oval 4236"/>
            <p:cNvSpPr>
              <a:spLocks noChangeArrowheads="1"/>
            </p:cNvSpPr>
            <p:nvPr/>
          </p:nvSpPr>
          <p:spPr bwMode="auto">
            <a:xfrm>
              <a:off x="2407" y="2812"/>
              <a:ext cx="273" cy="290"/>
            </a:xfrm>
            <a:prstGeom prst="ellipse">
              <a:avLst/>
            </a:prstGeom>
            <a:solidFill>
              <a:srgbClr val="FFD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4237"/>
            <p:cNvSpPr>
              <a:spLocks/>
            </p:cNvSpPr>
            <p:nvPr/>
          </p:nvSpPr>
          <p:spPr bwMode="auto">
            <a:xfrm>
              <a:off x="2453" y="2895"/>
              <a:ext cx="203" cy="182"/>
            </a:xfrm>
            <a:custGeom>
              <a:avLst/>
              <a:gdLst>
                <a:gd name="T0" fmla="*/ 12375 w 26"/>
                <a:gd name="T1" fmla="*/ 1712 h 22"/>
                <a:gd name="T2" fmla="*/ 11891 w 26"/>
                <a:gd name="T3" fmla="*/ 2804 h 22"/>
                <a:gd name="T4" fmla="*/ 4271 w 26"/>
                <a:gd name="T5" fmla="*/ 10746 h 22"/>
                <a:gd name="T6" fmla="*/ 976 w 26"/>
                <a:gd name="T7" fmla="*/ 9646 h 22"/>
                <a:gd name="T8" fmla="*/ 484 w 26"/>
                <a:gd name="T9" fmla="*/ 10200 h 22"/>
                <a:gd name="T10" fmla="*/ 5731 w 26"/>
                <a:gd name="T11" fmla="*/ 12459 h 22"/>
                <a:gd name="T12" fmla="*/ 12375 w 26"/>
                <a:gd name="T13" fmla="*/ 4517 h 22"/>
                <a:gd name="T14" fmla="*/ 12375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4" y="21"/>
                    <a:pt x="7" y="22"/>
                    <a:pt x="12" y="22"/>
                  </a:cubicBezTo>
                  <a:cubicBezTo>
                    <a:pt x="20" y="22"/>
                    <a:pt x="26" y="16"/>
                    <a:pt x="26" y="8"/>
                  </a:cubicBezTo>
                  <a:cubicBezTo>
                    <a:pt x="26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FD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62" name="Freeform 4238"/>
            <p:cNvSpPr>
              <a:spLocks/>
            </p:cNvSpPr>
            <p:nvPr/>
          </p:nvSpPr>
          <p:spPr bwMode="auto">
            <a:xfrm>
              <a:off x="2547" y="2961"/>
              <a:ext cx="109" cy="116"/>
            </a:xfrm>
            <a:custGeom>
              <a:avLst/>
              <a:gdLst>
                <a:gd name="T0" fmla="*/ 0 w 14"/>
                <a:gd name="T1" fmla="*/ 7963 h 14"/>
                <a:gd name="T2" fmla="*/ 6610 w 14"/>
                <a:gd name="T3" fmla="*/ 0 h 14"/>
                <a:gd name="T4" fmla="*/ 0 w 14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cubicBezTo>
                    <a:pt x="8" y="14"/>
                    <a:pt x="14" y="8"/>
                    <a:pt x="14" y="0"/>
                  </a:cubicBezTo>
                  <a:cubicBezTo>
                    <a:pt x="14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F3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63" name="Freeform 4239"/>
            <p:cNvSpPr>
              <a:spLocks/>
            </p:cNvSpPr>
            <p:nvPr/>
          </p:nvSpPr>
          <p:spPr bwMode="auto">
            <a:xfrm>
              <a:off x="2438" y="2837"/>
              <a:ext cx="210" cy="174"/>
            </a:xfrm>
            <a:custGeom>
              <a:avLst/>
              <a:gdLst>
                <a:gd name="T0" fmla="*/ 7498 w 27"/>
                <a:gd name="T1" fmla="*/ 547 h 21"/>
                <a:gd name="T2" fmla="*/ 0 w 27"/>
                <a:gd name="T3" fmla="*/ 6794 h 21"/>
                <a:gd name="T4" fmla="*/ 482 w 27"/>
                <a:gd name="T5" fmla="*/ 9131 h 21"/>
                <a:gd name="T6" fmla="*/ 3749 w 27"/>
                <a:gd name="T7" fmla="*/ 10780 h 21"/>
                <a:gd name="T8" fmla="*/ 7078 w 27"/>
                <a:gd name="T9" fmla="*/ 7963 h 21"/>
                <a:gd name="T10" fmla="*/ 11309 w 27"/>
                <a:gd name="T11" fmla="*/ 2817 h 21"/>
                <a:gd name="T12" fmla="*/ 7988 w 27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0" y="2"/>
                    <a:pt x="17" y="1"/>
                  </a:cubicBezTo>
                </a:path>
              </a:pathLst>
            </a:custGeom>
            <a:solidFill>
              <a:srgbClr val="FFEA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64" name="Oval 4240"/>
            <p:cNvSpPr>
              <a:spLocks noChangeArrowheads="1"/>
            </p:cNvSpPr>
            <p:nvPr/>
          </p:nvSpPr>
          <p:spPr bwMode="auto">
            <a:xfrm>
              <a:off x="2461" y="2887"/>
              <a:ext cx="55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val 4241"/>
            <p:cNvSpPr>
              <a:spLocks noChangeArrowheads="1"/>
            </p:cNvSpPr>
            <p:nvPr/>
          </p:nvSpPr>
          <p:spPr bwMode="auto">
            <a:xfrm>
              <a:off x="2516" y="2879"/>
              <a:ext cx="23" cy="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val 4242"/>
            <p:cNvSpPr>
              <a:spLocks noChangeArrowheads="1"/>
            </p:cNvSpPr>
            <p:nvPr/>
          </p:nvSpPr>
          <p:spPr bwMode="auto">
            <a:xfrm>
              <a:off x="2469" y="2953"/>
              <a:ext cx="16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Oval 4243"/>
            <p:cNvSpPr>
              <a:spLocks noChangeArrowheads="1"/>
            </p:cNvSpPr>
            <p:nvPr/>
          </p:nvSpPr>
          <p:spPr bwMode="auto">
            <a:xfrm>
              <a:off x="2407" y="2812"/>
              <a:ext cx="273" cy="29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4244"/>
          <p:cNvGrpSpPr>
            <a:grpSpLocks/>
          </p:cNvGrpSpPr>
          <p:nvPr/>
        </p:nvGrpSpPr>
        <p:grpSpPr bwMode="auto">
          <a:xfrm rot="20620042">
            <a:off x="4680221" y="1889544"/>
            <a:ext cx="229942" cy="77672"/>
            <a:chOff x="470" y="2813"/>
            <a:chExt cx="272" cy="289"/>
          </a:xfrm>
        </p:grpSpPr>
        <p:sp>
          <p:nvSpPr>
            <p:cNvPr id="69" name="Oval 4245"/>
            <p:cNvSpPr>
              <a:spLocks noChangeArrowheads="1"/>
            </p:cNvSpPr>
            <p:nvPr/>
          </p:nvSpPr>
          <p:spPr bwMode="auto">
            <a:xfrm>
              <a:off x="470" y="2813"/>
              <a:ext cx="272" cy="289"/>
            </a:xfrm>
            <a:prstGeom prst="ellipse">
              <a:avLst/>
            </a:prstGeom>
            <a:solidFill>
              <a:srgbClr val="920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4246"/>
            <p:cNvSpPr>
              <a:spLocks/>
            </p:cNvSpPr>
            <p:nvPr/>
          </p:nvSpPr>
          <p:spPr bwMode="auto">
            <a:xfrm>
              <a:off x="524" y="2895"/>
              <a:ext cx="203" cy="182"/>
            </a:xfrm>
            <a:custGeom>
              <a:avLst/>
              <a:gdLst>
                <a:gd name="T0" fmla="*/ 11891 w 26"/>
                <a:gd name="T1" fmla="*/ 1712 h 22"/>
                <a:gd name="T2" fmla="*/ 11399 w 26"/>
                <a:gd name="T3" fmla="*/ 2804 h 22"/>
                <a:gd name="T4" fmla="*/ 4271 w 26"/>
                <a:gd name="T5" fmla="*/ 10746 h 22"/>
                <a:gd name="T6" fmla="*/ 484 w 26"/>
                <a:gd name="T7" fmla="*/ 9646 h 22"/>
                <a:gd name="T8" fmla="*/ 0 w 26"/>
                <a:gd name="T9" fmla="*/ 10200 h 22"/>
                <a:gd name="T10" fmla="*/ 5239 w 26"/>
                <a:gd name="T11" fmla="*/ 12459 h 22"/>
                <a:gd name="T12" fmla="*/ 12375 w 26"/>
                <a:gd name="T13" fmla="*/ 4517 h 22"/>
                <a:gd name="T14" fmla="*/ 11891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1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660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71" name="Freeform 4247"/>
            <p:cNvSpPr>
              <a:spLocks/>
            </p:cNvSpPr>
            <p:nvPr/>
          </p:nvSpPr>
          <p:spPr bwMode="auto">
            <a:xfrm>
              <a:off x="610" y="2962"/>
              <a:ext cx="117" cy="115"/>
            </a:xfrm>
            <a:custGeom>
              <a:avLst/>
              <a:gdLst>
                <a:gd name="T0" fmla="*/ 0 w 15"/>
                <a:gd name="T1" fmla="*/ 7762 h 14"/>
                <a:gd name="T2" fmla="*/ 7121 w 15"/>
                <a:gd name="T3" fmla="*/ 0 h 14"/>
                <a:gd name="T4" fmla="*/ 0 w 15"/>
                <a:gd name="T5" fmla="*/ 7762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3E0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72" name="Freeform 4248"/>
            <p:cNvSpPr>
              <a:spLocks/>
            </p:cNvSpPr>
            <p:nvPr/>
          </p:nvSpPr>
          <p:spPr bwMode="auto">
            <a:xfrm>
              <a:off x="509" y="2837"/>
              <a:ext cx="202" cy="174"/>
            </a:xfrm>
            <a:custGeom>
              <a:avLst/>
              <a:gdLst>
                <a:gd name="T0" fmla="*/ 7482 w 26"/>
                <a:gd name="T1" fmla="*/ 547 h 21"/>
                <a:gd name="T2" fmla="*/ 0 w 26"/>
                <a:gd name="T3" fmla="*/ 6794 h 21"/>
                <a:gd name="T4" fmla="*/ 0 w 26"/>
                <a:gd name="T5" fmla="*/ 9131 h 21"/>
                <a:gd name="T6" fmla="*/ 3263 w 26"/>
                <a:gd name="T7" fmla="*/ 10780 h 21"/>
                <a:gd name="T8" fmla="*/ 7062 w 26"/>
                <a:gd name="T9" fmla="*/ 7963 h 21"/>
                <a:gd name="T10" fmla="*/ 11227 w 26"/>
                <a:gd name="T11" fmla="*/ 2817 h 21"/>
                <a:gd name="T12" fmla="*/ 7482 w 26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7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6" y="1"/>
                  </a:cubicBezTo>
                </a:path>
              </a:pathLst>
            </a:custGeom>
            <a:solidFill>
              <a:srgbClr val="CBA9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73" name="Oval 4249"/>
            <p:cNvSpPr>
              <a:spLocks noChangeArrowheads="1"/>
            </p:cNvSpPr>
            <p:nvPr/>
          </p:nvSpPr>
          <p:spPr bwMode="auto">
            <a:xfrm>
              <a:off x="532" y="2887"/>
              <a:ext cx="47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val 4250"/>
            <p:cNvSpPr>
              <a:spLocks noChangeArrowheads="1"/>
            </p:cNvSpPr>
            <p:nvPr/>
          </p:nvSpPr>
          <p:spPr bwMode="auto">
            <a:xfrm>
              <a:off x="587" y="2879"/>
              <a:ext cx="15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l 4251"/>
            <p:cNvSpPr>
              <a:spLocks noChangeArrowheads="1"/>
            </p:cNvSpPr>
            <p:nvPr/>
          </p:nvSpPr>
          <p:spPr bwMode="auto">
            <a:xfrm>
              <a:off x="540" y="2953"/>
              <a:ext cx="15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Oval 4252"/>
            <p:cNvSpPr>
              <a:spLocks noChangeArrowheads="1"/>
            </p:cNvSpPr>
            <p:nvPr/>
          </p:nvSpPr>
          <p:spPr bwMode="auto">
            <a:xfrm>
              <a:off x="470" y="2813"/>
              <a:ext cx="272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oup 4262"/>
          <p:cNvGrpSpPr>
            <a:grpSpLocks/>
          </p:cNvGrpSpPr>
          <p:nvPr/>
        </p:nvGrpSpPr>
        <p:grpSpPr bwMode="auto">
          <a:xfrm rot="2193165" flipH="1">
            <a:off x="7284364" y="1876753"/>
            <a:ext cx="224486" cy="82814"/>
            <a:chOff x="838" y="3234"/>
            <a:chExt cx="271" cy="290"/>
          </a:xfrm>
        </p:grpSpPr>
        <p:sp>
          <p:nvSpPr>
            <p:cNvPr id="78" name="Oval 4263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solidFill>
              <a:srgbClr val="D10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4264"/>
            <p:cNvSpPr>
              <a:spLocks/>
            </p:cNvSpPr>
            <p:nvPr/>
          </p:nvSpPr>
          <p:spPr bwMode="auto">
            <a:xfrm>
              <a:off x="884" y="3317"/>
              <a:ext cx="202" cy="182"/>
            </a:xfrm>
            <a:custGeom>
              <a:avLst/>
              <a:gdLst>
                <a:gd name="T0" fmla="*/ 12190 w 26"/>
                <a:gd name="T1" fmla="*/ 1712 h 22"/>
                <a:gd name="T2" fmla="*/ 11708 w 26"/>
                <a:gd name="T3" fmla="*/ 2804 h 22"/>
                <a:gd name="T4" fmla="*/ 4226 w 26"/>
                <a:gd name="T5" fmla="*/ 10746 h 22"/>
                <a:gd name="T6" fmla="*/ 963 w 26"/>
                <a:gd name="T7" fmla="*/ 9646 h 22"/>
                <a:gd name="T8" fmla="*/ 482 w 26"/>
                <a:gd name="T9" fmla="*/ 10200 h 22"/>
                <a:gd name="T10" fmla="*/ 5128 w 26"/>
                <a:gd name="T11" fmla="*/ 12459 h 22"/>
                <a:gd name="T12" fmla="*/ 12190 w 26"/>
                <a:gd name="T13" fmla="*/ 4517 h 22"/>
                <a:gd name="T14" fmla="*/ 12190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20" y="22"/>
                    <a:pt x="26" y="16"/>
                    <a:pt x="26" y="8"/>
                  </a:cubicBezTo>
                  <a:cubicBezTo>
                    <a:pt x="26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A90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80" name="Freeform 4265"/>
            <p:cNvSpPr>
              <a:spLocks/>
            </p:cNvSpPr>
            <p:nvPr/>
          </p:nvSpPr>
          <p:spPr bwMode="auto">
            <a:xfrm>
              <a:off x="970" y="3383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9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990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81" name="Freeform 4266"/>
            <p:cNvSpPr>
              <a:spLocks/>
            </p:cNvSpPr>
            <p:nvPr/>
          </p:nvSpPr>
          <p:spPr bwMode="auto">
            <a:xfrm>
              <a:off x="869" y="3259"/>
              <a:ext cx="209" cy="174"/>
            </a:xfrm>
            <a:custGeom>
              <a:avLst/>
              <a:gdLst>
                <a:gd name="T0" fmla="*/ 7431 w 27"/>
                <a:gd name="T1" fmla="*/ 547 h 21"/>
                <a:gd name="T2" fmla="*/ 0 w 27"/>
                <a:gd name="T3" fmla="*/ 6794 h 21"/>
                <a:gd name="T4" fmla="*/ 480 w 27"/>
                <a:gd name="T5" fmla="*/ 9131 h 21"/>
                <a:gd name="T6" fmla="*/ 3716 w 27"/>
                <a:gd name="T7" fmla="*/ 10780 h 21"/>
                <a:gd name="T8" fmla="*/ 6951 w 27"/>
                <a:gd name="T9" fmla="*/ 7963 h 21"/>
                <a:gd name="T10" fmla="*/ 11147 w 27"/>
                <a:gd name="T11" fmla="*/ 2817 h 21"/>
                <a:gd name="T12" fmla="*/ 7911 w 27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0" y="2"/>
                    <a:pt x="17" y="1"/>
                  </a:cubicBezTo>
                </a:path>
              </a:pathLst>
            </a:custGeom>
            <a:solidFill>
              <a:srgbClr val="E383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82" name="Oval 4267"/>
            <p:cNvSpPr>
              <a:spLocks noChangeArrowheads="1"/>
            </p:cNvSpPr>
            <p:nvPr/>
          </p:nvSpPr>
          <p:spPr bwMode="auto">
            <a:xfrm>
              <a:off x="892" y="3309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val 4268"/>
            <p:cNvSpPr>
              <a:spLocks noChangeArrowheads="1"/>
            </p:cNvSpPr>
            <p:nvPr/>
          </p:nvSpPr>
          <p:spPr bwMode="auto">
            <a:xfrm>
              <a:off x="946" y="3300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Oval 4269"/>
            <p:cNvSpPr>
              <a:spLocks noChangeArrowheads="1"/>
            </p:cNvSpPr>
            <p:nvPr/>
          </p:nvSpPr>
          <p:spPr bwMode="auto">
            <a:xfrm>
              <a:off x="900" y="3375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4270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4298"/>
          <p:cNvGrpSpPr>
            <a:grpSpLocks/>
          </p:cNvGrpSpPr>
          <p:nvPr/>
        </p:nvGrpSpPr>
        <p:grpSpPr bwMode="auto">
          <a:xfrm rot="1513081">
            <a:off x="3111769" y="1890935"/>
            <a:ext cx="229096" cy="77671"/>
            <a:chOff x="2415" y="3234"/>
            <a:chExt cx="271" cy="289"/>
          </a:xfrm>
        </p:grpSpPr>
        <p:sp>
          <p:nvSpPr>
            <p:cNvPr id="87" name="Oval 4299"/>
            <p:cNvSpPr>
              <a:spLocks noChangeArrowheads="1"/>
            </p:cNvSpPr>
            <p:nvPr/>
          </p:nvSpPr>
          <p:spPr bwMode="auto">
            <a:xfrm>
              <a:off x="2415" y="3234"/>
              <a:ext cx="271" cy="289"/>
            </a:xfrm>
            <a:prstGeom prst="ellipse">
              <a:avLst/>
            </a:prstGeom>
            <a:solidFill>
              <a:srgbClr val="C1D3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4300"/>
            <p:cNvSpPr>
              <a:spLocks/>
            </p:cNvSpPr>
            <p:nvPr/>
          </p:nvSpPr>
          <p:spPr bwMode="auto">
            <a:xfrm>
              <a:off x="2461" y="3316"/>
              <a:ext cx="210" cy="183"/>
            </a:xfrm>
            <a:custGeom>
              <a:avLst/>
              <a:gdLst>
                <a:gd name="T0" fmla="*/ 12219 w 27"/>
                <a:gd name="T1" fmla="*/ 1730 h 22"/>
                <a:gd name="T2" fmla="*/ 11737 w 27"/>
                <a:gd name="T3" fmla="*/ 2903 h 22"/>
                <a:gd name="T4" fmla="*/ 4231 w 27"/>
                <a:gd name="T5" fmla="*/ 10930 h 22"/>
                <a:gd name="T6" fmla="*/ 964 w 27"/>
                <a:gd name="T7" fmla="*/ 9757 h 22"/>
                <a:gd name="T8" fmla="*/ 482 w 27"/>
                <a:gd name="T9" fmla="*/ 10381 h 22"/>
                <a:gd name="T10" fmla="*/ 5623 w 27"/>
                <a:gd name="T11" fmla="*/ 12660 h 22"/>
                <a:gd name="T12" fmla="*/ 12701 w 27"/>
                <a:gd name="T13" fmla="*/ 4633 h 22"/>
                <a:gd name="T14" fmla="*/ 12219 w 27"/>
                <a:gd name="T15" fmla="*/ 1730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8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4" y="21"/>
                    <a:pt x="8" y="22"/>
                    <a:pt x="12" y="22"/>
                  </a:cubicBezTo>
                  <a:cubicBezTo>
                    <a:pt x="20" y="22"/>
                    <a:pt x="27" y="16"/>
                    <a:pt x="27" y="8"/>
                  </a:cubicBezTo>
                  <a:cubicBezTo>
                    <a:pt x="27" y="6"/>
                    <a:pt x="27" y="4"/>
                    <a:pt x="26" y="3"/>
                  </a:cubicBezTo>
                  <a:close/>
                </a:path>
              </a:pathLst>
            </a:custGeom>
            <a:solidFill>
              <a:srgbClr val="77A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89" name="Freeform 4301"/>
            <p:cNvSpPr>
              <a:spLocks/>
            </p:cNvSpPr>
            <p:nvPr/>
          </p:nvSpPr>
          <p:spPr bwMode="auto">
            <a:xfrm>
              <a:off x="2554" y="3383"/>
              <a:ext cx="117" cy="116"/>
            </a:xfrm>
            <a:custGeom>
              <a:avLst/>
              <a:gdLst>
                <a:gd name="T0" fmla="*/ 0 w 15"/>
                <a:gd name="T1" fmla="*/ 7963 h 14"/>
                <a:gd name="T2" fmla="*/ 7121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4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568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90" name="Freeform 4302"/>
            <p:cNvSpPr>
              <a:spLocks/>
            </p:cNvSpPr>
            <p:nvPr/>
          </p:nvSpPr>
          <p:spPr bwMode="auto">
            <a:xfrm>
              <a:off x="2454" y="3258"/>
              <a:ext cx="201" cy="174"/>
            </a:xfrm>
            <a:custGeom>
              <a:avLst/>
              <a:gdLst>
                <a:gd name="T0" fmla="*/ 7414 w 26"/>
                <a:gd name="T1" fmla="*/ 547 h 21"/>
                <a:gd name="T2" fmla="*/ 0 w 26"/>
                <a:gd name="T3" fmla="*/ 6794 h 21"/>
                <a:gd name="T4" fmla="*/ 0 w 26"/>
                <a:gd name="T5" fmla="*/ 9131 h 21"/>
                <a:gd name="T6" fmla="*/ 3224 w 26"/>
                <a:gd name="T7" fmla="*/ 10780 h 21"/>
                <a:gd name="T8" fmla="*/ 6935 w 26"/>
                <a:gd name="T9" fmla="*/ 7963 h 21"/>
                <a:gd name="T10" fmla="*/ 10638 w 26"/>
                <a:gd name="T11" fmla="*/ 2817 h 21"/>
                <a:gd name="T12" fmla="*/ 7414 w 26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7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3" y="5"/>
                  </a:cubicBezTo>
                  <a:cubicBezTo>
                    <a:pt x="22" y="3"/>
                    <a:pt x="20" y="2"/>
                    <a:pt x="16" y="1"/>
                  </a:cubicBezTo>
                </a:path>
              </a:pathLst>
            </a:custGeom>
            <a:solidFill>
              <a:srgbClr val="E2EA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91" name="Oval 4303"/>
            <p:cNvSpPr>
              <a:spLocks noChangeArrowheads="1"/>
            </p:cNvSpPr>
            <p:nvPr/>
          </p:nvSpPr>
          <p:spPr bwMode="auto">
            <a:xfrm>
              <a:off x="2477" y="3308"/>
              <a:ext cx="46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Oval 4304"/>
            <p:cNvSpPr>
              <a:spLocks noChangeArrowheads="1"/>
            </p:cNvSpPr>
            <p:nvPr/>
          </p:nvSpPr>
          <p:spPr bwMode="auto">
            <a:xfrm>
              <a:off x="2531" y="3300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Oval 4305"/>
            <p:cNvSpPr>
              <a:spLocks noChangeArrowheads="1"/>
            </p:cNvSpPr>
            <p:nvPr/>
          </p:nvSpPr>
          <p:spPr bwMode="auto">
            <a:xfrm>
              <a:off x="2485" y="3374"/>
              <a:ext cx="15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Oval 4306"/>
            <p:cNvSpPr>
              <a:spLocks noChangeArrowheads="1"/>
            </p:cNvSpPr>
            <p:nvPr/>
          </p:nvSpPr>
          <p:spPr bwMode="auto">
            <a:xfrm>
              <a:off x="2415" y="3234"/>
              <a:ext cx="271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06" b="86758" l="2180" r="97003"/>
                    </a14:imgEffect>
                  </a14:imgLayer>
                </a14:imgProps>
              </a:ext>
            </a:extLst>
          </a:blip>
          <a:srcRect r="5726" b="23859"/>
          <a:stretch/>
        </p:blipFill>
        <p:spPr>
          <a:xfrm rot="1387859">
            <a:off x="5034483" y="1861546"/>
            <a:ext cx="253817" cy="122327"/>
          </a:xfrm>
          <a:prstGeom prst="rect">
            <a:avLst/>
          </a:prstGeom>
        </p:spPr>
      </p:pic>
      <p:pic>
        <p:nvPicPr>
          <p:cNvPr id="96" name="Image 9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06" b="86758" l="2180" r="97003"/>
                    </a14:imgEffect>
                  </a14:imgLayer>
                </a14:imgProps>
              </a:ext>
            </a:extLst>
          </a:blip>
          <a:srcRect r="5726" b="23859"/>
          <a:stretch/>
        </p:blipFill>
        <p:spPr>
          <a:xfrm rot="1387859">
            <a:off x="6914873" y="1827563"/>
            <a:ext cx="253817" cy="122327"/>
          </a:xfrm>
          <a:prstGeom prst="rect">
            <a:avLst/>
          </a:prstGeom>
        </p:spPr>
      </p:pic>
      <p:pic>
        <p:nvPicPr>
          <p:cNvPr id="97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708" y="2003406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895" y="3089651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Triangle isocèle 98"/>
          <p:cNvSpPr/>
          <p:nvPr/>
        </p:nvSpPr>
        <p:spPr>
          <a:xfrm>
            <a:off x="1942749" y="4873506"/>
            <a:ext cx="538392" cy="645656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0" name="Connecteur droit 99"/>
          <p:cNvCxnSpPr/>
          <p:nvPr/>
        </p:nvCxnSpPr>
        <p:spPr>
          <a:xfrm>
            <a:off x="1528997" y="4419428"/>
            <a:ext cx="1427747" cy="98547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1" name="Image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110" y="4856640"/>
            <a:ext cx="382469" cy="378485"/>
          </a:xfrm>
          <a:prstGeom prst="rect">
            <a:avLst/>
          </a:prstGeom>
        </p:spPr>
      </p:pic>
      <p:pic>
        <p:nvPicPr>
          <p:cNvPr id="102" name="Imag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424" y="5123036"/>
            <a:ext cx="348125" cy="344499"/>
          </a:xfrm>
          <a:prstGeom prst="rect">
            <a:avLst/>
          </a:prstGeom>
        </p:spPr>
      </p:pic>
      <p:pic>
        <p:nvPicPr>
          <p:cNvPr id="103" name="Image 1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1532" y="4175568"/>
            <a:ext cx="374498" cy="366776"/>
          </a:xfrm>
          <a:prstGeom prst="rect">
            <a:avLst/>
          </a:prstGeom>
        </p:spPr>
      </p:pic>
      <p:pic>
        <p:nvPicPr>
          <p:cNvPr id="104" name="Image 1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118" y="4333913"/>
            <a:ext cx="396326" cy="388154"/>
          </a:xfrm>
          <a:prstGeom prst="rect">
            <a:avLst/>
          </a:prstGeom>
        </p:spPr>
      </p:pic>
      <p:cxnSp>
        <p:nvCxnSpPr>
          <p:cNvPr id="106" name="Connecteur droit avec flèche 105"/>
          <p:cNvCxnSpPr/>
          <p:nvPr/>
        </p:nvCxnSpPr>
        <p:spPr>
          <a:xfrm>
            <a:off x="3339800" y="5181160"/>
            <a:ext cx="832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7" name="Image 10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404" b="76056" l="58490" r="66771"/>
                    </a14:imgEffect>
                  </a14:imgLayer>
                </a14:imgProps>
              </a:ext>
            </a:extLst>
          </a:blip>
          <a:srcRect l="58243" t="70200" r="35140" b="24174"/>
          <a:stretch/>
        </p:blipFill>
        <p:spPr>
          <a:xfrm rot="10800000">
            <a:off x="4157622" y="4920596"/>
            <a:ext cx="676160" cy="637837"/>
          </a:xfrm>
          <a:prstGeom prst="rect">
            <a:avLst/>
          </a:prstGeom>
        </p:spPr>
      </p:pic>
      <p:pic>
        <p:nvPicPr>
          <p:cNvPr id="109" name="Image 10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728" b="75587" l="61875" r="67083">
                        <a14:foregroundMark x1="62448" y1="69249" x2="62448" y2="69249"/>
                        <a14:foregroundMark x1="63750" y1="69953" x2="63750" y2="69953"/>
                        <a14:foregroundMark x1="65052" y1="70376" x2="65052" y2="70376"/>
                        <a14:foregroundMark x1="64583" y1="72019" x2="64583" y2="72019"/>
                        <a14:foregroundMark x1="65104" y1="73239" x2="65104" y2="73239"/>
                        <a14:foregroundMark x1="65521" y1="74742" x2="65521" y2="74742"/>
                        <a14:backgroundMark x1="62344" y1="70892" x2="64219" y2="74883"/>
                      </a14:backgroundRemoval>
                    </a14:imgEffect>
                  </a14:imgLayer>
                </a14:imgProps>
              </a:ext>
            </a:extLst>
          </a:blip>
          <a:srcRect l="61768" t="67942" r="33292" b="24396"/>
          <a:stretch/>
        </p:blipFill>
        <p:spPr>
          <a:xfrm rot="20566478">
            <a:off x="4524866" y="4486233"/>
            <a:ext cx="608345" cy="954195"/>
          </a:xfrm>
          <a:prstGeom prst="rect">
            <a:avLst/>
          </a:prstGeom>
        </p:spPr>
      </p:pic>
      <p:sp>
        <p:nvSpPr>
          <p:cNvPr id="110" name="ZoneTexte 109"/>
          <p:cNvSpPr txBox="1"/>
          <p:nvPr/>
        </p:nvSpPr>
        <p:spPr>
          <a:xfrm>
            <a:off x="3328997" y="4882761"/>
            <a:ext cx="791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IL-4 IL-5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Image 1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1654" y="3031193"/>
            <a:ext cx="849924" cy="801608"/>
          </a:xfrm>
          <a:prstGeom prst="rect">
            <a:avLst/>
          </a:prstGeom>
        </p:spPr>
      </p:pic>
      <p:pic>
        <p:nvPicPr>
          <p:cNvPr id="112" name="Image 1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58149" y="3086211"/>
            <a:ext cx="842500" cy="639793"/>
          </a:xfrm>
          <a:prstGeom prst="rect">
            <a:avLst/>
          </a:prstGeom>
        </p:spPr>
      </p:pic>
      <p:cxnSp>
        <p:nvCxnSpPr>
          <p:cNvPr id="113" name="Connecteur droit avec flèche 112"/>
          <p:cNvCxnSpPr>
            <a:stCxn id="156" idx="0"/>
            <a:endCxn id="120" idx="2"/>
          </p:cNvCxnSpPr>
          <p:nvPr/>
        </p:nvCxnSpPr>
        <p:spPr>
          <a:xfrm flipH="1" flipV="1">
            <a:off x="5520992" y="4035610"/>
            <a:ext cx="326304" cy="864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>
            <a:endCxn id="121" idx="2"/>
          </p:cNvCxnSpPr>
          <p:nvPr/>
        </p:nvCxnSpPr>
        <p:spPr>
          <a:xfrm flipV="1">
            <a:off x="6288942" y="3994057"/>
            <a:ext cx="324062" cy="926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5" name="Image 1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7143" y="3879880"/>
            <a:ext cx="921565" cy="869176"/>
          </a:xfrm>
          <a:prstGeom prst="rect">
            <a:avLst/>
          </a:prstGeom>
        </p:spPr>
      </p:pic>
      <p:pic>
        <p:nvPicPr>
          <p:cNvPr id="116" name="Image 1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73238" y="3596556"/>
            <a:ext cx="794043" cy="602995"/>
          </a:xfrm>
          <a:prstGeom prst="rect">
            <a:avLst/>
          </a:prstGeom>
        </p:spPr>
      </p:pic>
      <p:pic>
        <p:nvPicPr>
          <p:cNvPr id="117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695" y="3867675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554" y="3582817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806" y="3872619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ZoneTexte 119"/>
          <p:cNvSpPr txBox="1"/>
          <p:nvPr/>
        </p:nvSpPr>
        <p:spPr>
          <a:xfrm>
            <a:off x="4890904" y="3774000"/>
            <a:ext cx="1260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Mastocyte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5982916" y="3732447"/>
            <a:ext cx="1260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Eosinophile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2" name="Group 4235"/>
          <p:cNvGrpSpPr>
            <a:grpSpLocks/>
          </p:cNvGrpSpPr>
          <p:nvPr/>
        </p:nvGrpSpPr>
        <p:grpSpPr bwMode="auto">
          <a:xfrm rot="1236937">
            <a:off x="8982092" y="1849064"/>
            <a:ext cx="230787" cy="77939"/>
            <a:chOff x="2407" y="2812"/>
            <a:chExt cx="273" cy="290"/>
          </a:xfrm>
        </p:grpSpPr>
        <p:sp>
          <p:nvSpPr>
            <p:cNvPr id="123" name="Oval 4236"/>
            <p:cNvSpPr>
              <a:spLocks noChangeArrowheads="1"/>
            </p:cNvSpPr>
            <p:nvPr/>
          </p:nvSpPr>
          <p:spPr bwMode="auto">
            <a:xfrm>
              <a:off x="2407" y="2812"/>
              <a:ext cx="273" cy="290"/>
            </a:xfrm>
            <a:prstGeom prst="ellipse">
              <a:avLst/>
            </a:prstGeom>
            <a:solidFill>
              <a:srgbClr val="FFD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4237"/>
            <p:cNvSpPr>
              <a:spLocks/>
            </p:cNvSpPr>
            <p:nvPr/>
          </p:nvSpPr>
          <p:spPr bwMode="auto">
            <a:xfrm>
              <a:off x="2453" y="2895"/>
              <a:ext cx="203" cy="182"/>
            </a:xfrm>
            <a:custGeom>
              <a:avLst/>
              <a:gdLst>
                <a:gd name="T0" fmla="*/ 12375 w 26"/>
                <a:gd name="T1" fmla="*/ 1712 h 22"/>
                <a:gd name="T2" fmla="*/ 11891 w 26"/>
                <a:gd name="T3" fmla="*/ 2804 h 22"/>
                <a:gd name="T4" fmla="*/ 4271 w 26"/>
                <a:gd name="T5" fmla="*/ 10746 h 22"/>
                <a:gd name="T6" fmla="*/ 976 w 26"/>
                <a:gd name="T7" fmla="*/ 9646 h 22"/>
                <a:gd name="T8" fmla="*/ 484 w 26"/>
                <a:gd name="T9" fmla="*/ 10200 h 22"/>
                <a:gd name="T10" fmla="*/ 5731 w 26"/>
                <a:gd name="T11" fmla="*/ 12459 h 22"/>
                <a:gd name="T12" fmla="*/ 12375 w 26"/>
                <a:gd name="T13" fmla="*/ 4517 h 22"/>
                <a:gd name="T14" fmla="*/ 12375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4" y="21"/>
                    <a:pt x="7" y="22"/>
                    <a:pt x="12" y="22"/>
                  </a:cubicBezTo>
                  <a:cubicBezTo>
                    <a:pt x="20" y="22"/>
                    <a:pt x="26" y="16"/>
                    <a:pt x="26" y="8"/>
                  </a:cubicBezTo>
                  <a:cubicBezTo>
                    <a:pt x="26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FD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25" name="Freeform 4238"/>
            <p:cNvSpPr>
              <a:spLocks/>
            </p:cNvSpPr>
            <p:nvPr/>
          </p:nvSpPr>
          <p:spPr bwMode="auto">
            <a:xfrm>
              <a:off x="2547" y="2961"/>
              <a:ext cx="109" cy="116"/>
            </a:xfrm>
            <a:custGeom>
              <a:avLst/>
              <a:gdLst>
                <a:gd name="T0" fmla="*/ 0 w 14"/>
                <a:gd name="T1" fmla="*/ 7963 h 14"/>
                <a:gd name="T2" fmla="*/ 6610 w 14"/>
                <a:gd name="T3" fmla="*/ 0 h 14"/>
                <a:gd name="T4" fmla="*/ 0 w 14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cubicBezTo>
                    <a:pt x="8" y="14"/>
                    <a:pt x="14" y="8"/>
                    <a:pt x="14" y="0"/>
                  </a:cubicBezTo>
                  <a:cubicBezTo>
                    <a:pt x="14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F3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26" name="Freeform 4239"/>
            <p:cNvSpPr>
              <a:spLocks/>
            </p:cNvSpPr>
            <p:nvPr/>
          </p:nvSpPr>
          <p:spPr bwMode="auto">
            <a:xfrm>
              <a:off x="2438" y="2837"/>
              <a:ext cx="210" cy="174"/>
            </a:xfrm>
            <a:custGeom>
              <a:avLst/>
              <a:gdLst>
                <a:gd name="T0" fmla="*/ 7498 w 27"/>
                <a:gd name="T1" fmla="*/ 547 h 21"/>
                <a:gd name="T2" fmla="*/ 0 w 27"/>
                <a:gd name="T3" fmla="*/ 6794 h 21"/>
                <a:gd name="T4" fmla="*/ 482 w 27"/>
                <a:gd name="T5" fmla="*/ 9131 h 21"/>
                <a:gd name="T6" fmla="*/ 3749 w 27"/>
                <a:gd name="T7" fmla="*/ 10780 h 21"/>
                <a:gd name="T8" fmla="*/ 7078 w 27"/>
                <a:gd name="T9" fmla="*/ 7963 h 21"/>
                <a:gd name="T10" fmla="*/ 11309 w 27"/>
                <a:gd name="T11" fmla="*/ 2817 h 21"/>
                <a:gd name="T12" fmla="*/ 7988 w 27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0" y="2"/>
                    <a:pt x="17" y="1"/>
                  </a:cubicBezTo>
                </a:path>
              </a:pathLst>
            </a:custGeom>
            <a:solidFill>
              <a:srgbClr val="FFEA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27" name="Oval 4240"/>
            <p:cNvSpPr>
              <a:spLocks noChangeArrowheads="1"/>
            </p:cNvSpPr>
            <p:nvPr/>
          </p:nvSpPr>
          <p:spPr bwMode="auto">
            <a:xfrm>
              <a:off x="2461" y="2887"/>
              <a:ext cx="55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Oval 4241"/>
            <p:cNvSpPr>
              <a:spLocks noChangeArrowheads="1"/>
            </p:cNvSpPr>
            <p:nvPr/>
          </p:nvSpPr>
          <p:spPr bwMode="auto">
            <a:xfrm>
              <a:off x="2516" y="2879"/>
              <a:ext cx="23" cy="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Oval 4242"/>
            <p:cNvSpPr>
              <a:spLocks noChangeArrowheads="1"/>
            </p:cNvSpPr>
            <p:nvPr/>
          </p:nvSpPr>
          <p:spPr bwMode="auto">
            <a:xfrm>
              <a:off x="2469" y="2953"/>
              <a:ext cx="16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Oval 4243"/>
            <p:cNvSpPr>
              <a:spLocks noChangeArrowheads="1"/>
            </p:cNvSpPr>
            <p:nvPr/>
          </p:nvSpPr>
          <p:spPr bwMode="auto">
            <a:xfrm>
              <a:off x="2407" y="2812"/>
              <a:ext cx="273" cy="29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1" name="Group 4244"/>
          <p:cNvGrpSpPr>
            <a:grpSpLocks/>
          </p:cNvGrpSpPr>
          <p:nvPr/>
        </p:nvGrpSpPr>
        <p:grpSpPr bwMode="auto">
          <a:xfrm rot="20620042">
            <a:off x="8125615" y="1812439"/>
            <a:ext cx="229942" cy="77672"/>
            <a:chOff x="470" y="2813"/>
            <a:chExt cx="272" cy="289"/>
          </a:xfrm>
        </p:grpSpPr>
        <p:sp>
          <p:nvSpPr>
            <p:cNvPr id="132" name="Oval 4245"/>
            <p:cNvSpPr>
              <a:spLocks noChangeArrowheads="1"/>
            </p:cNvSpPr>
            <p:nvPr/>
          </p:nvSpPr>
          <p:spPr bwMode="auto">
            <a:xfrm>
              <a:off x="470" y="2813"/>
              <a:ext cx="272" cy="289"/>
            </a:xfrm>
            <a:prstGeom prst="ellipse">
              <a:avLst/>
            </a:prstGeom>
            <a:solidFill>
              <a:srgbClr val="920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 4246"/>
            <p:cNvSpPr>
              <a:spLocks/>
            </p:cNvSpPr>
            <p:nvPr/>
          </p:nvSpPr>
          <p:spPr bwMode="auto">
            <a:xfrm>
              <a:off x="524" y="2895"/>
              <a:ext cx="203" cy="182"/>
            </a:xfrm>
            <a:custGeom>
              <a:avLst/>
              <a:gdLst>
                <a:gd name="T0" fmla="*/ 11891 w 26"/>
                <a:gd name="T1" fmla="*/ 1712 h 22"/>
                <a:gd name="T2" fmla="*/ 11399 w 26"/>
                <a:gd name="T3" fmla="*/ 2804 h 22"/>
                <a:gd name="T4" fmla="*/ 4271 w 26"/>
                <a:gd name="T5" fmla="*/ 10746 h 22"/>
                <a:gd name="T6" fmla="*/ 484 w 26"/>
                <a:gd name="T7" fmla="*/ 9646 h 22"/>
                <a:gd name="T8" fmla="*/ 0 w 26"/>
                <a:gd name="T9" fmla="*/ 10200 h 22"/>
                <a:gd name="T10" fmla="*/ 5239 w 26"/>
                <a:gd name="T11" fmla="*/ 12459 h 22"/>
                <a:gd name="T12" fmla="*/ 12375 w 26"/>
                <a:gd name="T13" fmla="*/ 4517 h 22"/>
                <a:gd name="T14" fmla="*/ 11891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1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660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34" name="Freeform 4247"/>
            <p:cNvSpPr>
              <a:spLocks/>
            </p:cNvSpPr>
            <p:nvPr/>
          </p:nvSpPr>
          <p:spPr bwMode="auto">
            <a:xfrm>
              <a:off x="610" y="2962"/>
              <a:ext cx="117" cy="115"/>
            </a:xfrm>
            <a:custGeom>
              <a:avLst/>
              <a:gdLst>
                <a:gd name="T0" fmla="*/ 0 w 15"/>
                <a:gd name="T1" fmla="*/ 7762 h 14"/>
                <a:gd name="T2" fmla="*/ 7121 w 15"/>
                <a:gd name="T3" fmla="*/ 0 h 14"/>
                <a:gd name="T4" fmla="*/ 0 w 15"/>
                <a:gd name="T5" fmla="*/ 7762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3E0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35" name="Freeform 4248"/>
            <p:cNvSpPr>
              <a:spLocks/>
            </p:cNvSpPr>
            <p:nvPr/>
          </p:nvSpPr>
          <p:spPr bwMode="auto">
            <a:xfrm>
              <a:off x="509" y="2837"/>
              <a:ext cx="202" cy="174"/>
            </a:xfrm>
            <a:custGeom>
              <a:avLst/>
              <a:gdLst>
                <a:gd name="T0" fmla="*/ 7482 w 26"/>
                <a:gd name="T1" fmla="*/ 547 h 21"/>
                <a:gd name="T2" fmla="*/ 0 w 26"/>
                <a:gd name="T3" fmla="*/ 6794 h 21"/>
                <a:gd name="T4" fmla="*/ 0 w 26"/>
                <a:gd name="T5" fmla="*/ 9131 h 21"/>
                <a:gd name="T6" fmla="*/ 3263 w 26"/>
                <a:gd name="T7" fmla="*/ 10780 h 21"/>
                <a:gd name="T8" fmla="*/ 7062 w 26"/>
                <a:gd name="T9" fmla="*/ 7963 h 21"/>
                <a:gd name="T10" fmla="*/ 11227 w 26"/>
                <a:gd name="T11" fmla="*/ 2817 h 21"/>
                <a:gd name="T12" fmla="*/ 7482 w 26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7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6" y="1"/>
                  </a:cubicBezTo>
                </a:path>
              </a:pathLst>
            </a:custGeom>
            <a:solidFill>
              <a:srgbClr val="CBA9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36" name="Oval 4249"/>
            <p:cNvSpPr>
              <a:spLocks noChangeArrowheads="1"/>
            </p:cNvSpPr>
            <p:nvPr/>
          </p:nvSpPr>
          <p:spPr bwMode="auto">
            <a:xfrm>
              <a:off x="532" y="2887"/>
              <a:ext cx="47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Oval 4250"/>
            <p:cNvSpPr>
              <a:spLocks noChangeArrowheads="1"/>
            </p:cNvSpPr>
            <p:nvPr/>
          </p:nvSpPr>
          <p:spPr bwMode="auto">
            <a:xfrm>
              <a:off x="587" y="2879"/>
              <a:ext cx="15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Oval 4251"/>
            <p:cNvSpPr>
              <a:spLocks noChangeArrowheads="1"/>
            </p:cNvSpPr>
            <p:nvPr/>
          </p:nvSpPr>
          <p:spPr bwMode="auto">
            <a:xfrm>
              <a:off x="540" y="2953"/>
              <a:ext cx="15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Oval 4252"/>
            <p:cNvSpPr>
              <a:spLocks noChangeArrowheads="1"/>
            </p:cNvSpPr>
            <p:nvPr/>
          </p:nvSpPr>
          <p:spPr bwMode="auto">
            <a:xfrm>
              <a:off x="470" y="2813"/>
              <a:ext cx="272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0" name="Image 13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06" b="86758" l="2180" r="97003"/>
                    </a14:imgEffect>
                  </a14:imgLayer>
                </a14:imgProps>
              </a:ext>
            </a:extLst>
          </a:blip>
          <a:srcRect r="5726" b="23859"/>
          <a:stretch/>
        </p:blipFill>
        <p:spPr>
          <a:xfrm rot="1387859">
            <a:off x="8479877" y="1784441"/>
            <a:ext cx="253817" cy="122327"/>
          </a:xfrm>
          <a:prstGeom prst="rect">
            <a:avLst/>
          </a:prstGeom>
        </p:spPr>
      </p:pic>
      <p:grpSp>
        <p:nvGrpSpPr>
          <p:cNvPr id="141" name="Group 4226"/>
          <p:cNvGrpSpPr>
            <a:grpSpLocks/>
          </p:cNvGrpSpPr>
          <p:nvPr/>
        </p:nvGrpSpPr>
        <p:grpSpPr bwMode="auto">
          <a:xfrm rot="994236">
            <a:off x="9658564" y="1878613"/>
            <a:ext cx="169007" cy="67529"/>
            <a:chOff x="1627" y="2813"/>
            <a:chExt cx="263" cy="289"/>
          </a:xfrm>
        </p:grpSpPr>
        <p:sp>
          <p:nvSpPr>
            <p:cNvPr id="142" name="Oval 4227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solidFill>
              <a:srgbClr val="E20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 4228"/>
            <p:cNvSpPr>
              <a:spLocks/>
            </p:cNvSpPr>
            <p:nvPr/>
          </p:nvSpPr>
          <p:spPr bwMode="auto">
            <a:xfrm>
              <a:off x="1673" y="2896"/>
              <a:ext cx="202" cy="182"/>
            </a:xfrm>
            <a:custGeom>
              <a:avLst/>
              <a:gdLst>
                <a:gd name="T0" fmla="*/ 11708 w 26"/>
                <a:gd name="T1" fmla="*/ 1712 h 22"/>
                <a:gd name="T2" fmla="*/ 11227 w 26"/>
                <a:gd name="T3" fmla="*/ 2804 h 22"/>
                <a:gd name="T4" fmla="*/ 4226 w 26"/>
                <a:gd name="T5" fmla="*/ 10746 h 22"/>
                <a:gd name="T6" fmla="*/ 963 w 26"/>
                <a:gd name="T7" fmla="*/ 9646 h 22"/>
                <a:gd name="T8" fmla="*/ 482 w 26"/>
                <a:gd name="T9" fmla="*/ 10200 h 22"/>
                <a:gd name="T10" fmla="*/ 5128 w 26"/>
                <a:gd name="T11" fmla="*/ 12459 h 22"/>
                <a:gd name="T12" fmla="*/ 12190 w 26"/>
                <a:gd name="T13" fmla="*/ 4517 h 22"/>
                <a:gd name="T14" fmla="*/ 11708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2" y="17"/>
                  </a:cubicBezTo>
                  <a:cubicBezTo>
                    <a:pt x="0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AC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44" name="Freeform 4229"/>
            <p:cNvSpPr>
              <a:spLocks/>
            </p:cNvSpPr>
            <p:nvPr/>
          </p:nvSpPr>
          <p:spPr bwMode="auto">
            <a:xfrm>
              <a:off x="1759" y="2962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64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45" name="Freeform 4230"/>
            <p:cNvSpPr>
              <a:spLocks/>
            </p:cNvSpPr>
            <p:nvPr/>
          </p:nvSpPr>
          <p:spPr bwMode="auto">
            <a:xfrm>
              <a:off x="1658" y="2838"/>
              <a:ext cx="201" cy="173"/>
            </a:xfrm>
            <a:custGeom>
              <a:avLst/>
              <a:gdLst>
                <a:gd name="T0" fmla="*/ 7414 w 26"/>
                <a:gd name="T1" fmla="*/ 544 h 21"/>
                <a:gd name="T2" fmla="*/ 0 w 26"/>
                <a:gd name="T3" fmla="*/ 6722 h 21"/>
                <a:gd name="T4" fmla="*/ 0 w 26"/>
                <a:gd name="T5" fmla="*/ 8955 h 21"/>
                <a:gd name="T6" fmla="*/ 3703 w 26"/>
                <a:gd name="T7" fmla="*/ 10652 h 21"/>
                <a:gd name="T8" fmla="*/ 6935 w 26"/>
                <a:gd name="T9" fmla="*/ 7801 h 21"/>
                <a:gd name="T10" fmla="*/ 11117 w 26"/>
                <a:gd name="T11" fmla="*/ 2784 h 21"/>
                <a:gd name="T12" fmla="*/ 7831 w 26"/>
                <a:gd name="T13" fmla="*/ 544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7" y="1"/>
                  </a:cubicBezTo>
                </a:path>
              </a:pathLst>
            </a:custGeom>
            <a:solidFill>
              <a:srgbClr val="EF9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46" name="Oval 4231"/>
            <p:cNvSpPr>
              <a:spLocks noChangeArrowheads="1"/>
            </p:cNvSpPr>
            <p:nvPr/>
          </p:nvSpPr>
          <p:spPr bwMode="auto">
            <a:xfrm>
              <a:off x="1681" y="2888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Oval 4232"/>
            <p:cNvSpPr>
              <a:spLocks noChangeArrowheads="1"/>
            </p:cNvSpPr>
            <p:nvPr/>
          </p:nvSpPr>
          <p:spPr bwMode="auto">
            <a:xfrm>
              <a:off x="1735" y="2879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Oval 4233"/>
            <p:cNvSpPr>
              <a:spLocks noChangeArrowheads="1"/>
            </p:cNvSpPr>
            <p:nvPr/>
          </p:nvSpPr>
          <p:spPr bwMode="auto">
            <a:xfrm>
              <a:off x="1689" y="2954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Oval 4234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0" name="Connecteur droit 149"/>
          <p:cNvCxnSpPr/>
          <p:nvPr/>
        </p:nvCxnSpPr>
        <p:spPr>
          <a:xfrm flipH="1">
            <a:off x="7523527" y="1593833"/>
            <a:ext cx="0" cy="4921272"/>
          </a:xfrm>
          <a:prstGeom prst="line">
            <a:avLst/>
          </a:prstGeom>
          <a:ln w="28575">
            <a:solidFill>
              <a:srgbClr val="0A0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Image 15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5251" y="5857591"/>
            <a:ext cx="733864" cy="591643"/>
          </a:xfrm>
          <a:prstGeom prst="rect">
            <a:avLst/>
          </a:prstGeom>
        </p:spPr>
      </p:pic>
      <p:sp>
        <p:nvSpPr>
          <p:cNvPr id="152" name="ZoneTexte 151"/>
          <p:cNvSpPr txBox="1"/>
          <p:nvPr/>
        </p:nvSpPr>
        <p:spPr>
          <a:xfrm>
            <a:off x="6000369" y="5626165"/>
            <a:ext cx="806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Basophile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ZoneTexte 152"/>
          <p:cNvSpPr txBox="1"/>
          <p:nvPr/>
        </p:nvSpPr>
        <p:spPr>
          <a:xfrm>
            <a:off x="7456858" y="3218650"/>
            <a:ext cx="10342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Prostaglandine</a:t>
            </a:r>
          </a:p>
          <a:p>
            <a:pPr algn="r"/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Histamine</a:t>
            </a:r>
          </a:p>
          <a:p>
            <a:pPr algn="r"/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Leucotriène</a:t>
            </a:r>
          </a:p>
        </p:txBody>
      </p:sp>
      <p:cxnSp>
        <p:nvCxnSpPr>
          <p:cNvPr id="154" name="Connecteur droit avec flèche 153"/>
          <p:cNvCxnSpPr/>
          <p:nvPr/>
        </p:nvCxnSpPr>
        <p:spPr>
          <a:xfrm flipV="1">
            <a:off x="8477926" y="3025040"/>
            <a:ext cx="0" cy="79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/>
          <p:nvPr/>
        </p:nvCxnSpPr>
        <p:spPr>
          <a:xfrm flipV="1">
            <a:off x="9523904" y="2829267"/>
            <a:ext cx="0" cy="75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ZoneTexte 155"/>
          <p:cNvSpPr txBox="1"/>
          <p:nvPr/>
        </p:nvSpPr>
        <p:spPr>
          <a:xfrm>
            <a:off x="5086296" y="4900136"/>
            <a:ext cx="152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Pontage des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Ig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sur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FcR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7" name="Image 156"/>
          <p:cNvPicPr>
            <a:picLocks noChangeAspect="1"/>
          </p:cNvPicPr>
          <p:nvPr/>
        </p:nvPicPr>
        <p:blipFill>
          <a:blip r:embed="rId17">
            <a:biLevel thresh="75000"/>
          </a:blip>
          <a:stretch>
            <a:fillRect/>
          </a:stretch>
        </p:blipFill>
        <p:spPr>
          <a:xfrm rot="7108365">
            <a:off x="9359175" y="2487384"/>
            <a:ext cx="449720" cy="408149"/>
          </a:xfrm>
          <a:prstGeom prst="rect">
            <a:avLst/>
          </a:prstGeom>
        </p:spPr>
      </p:pic>
      <p:pic>
        <p:nvPicPr>
          <p:cNvPr id="158" name="Image 157"/>
          <p:cNvPicPr>
            <a:picLocks noChangeAspect="1"/>
          </p:cNvPicPr>
          <p:nvPr/>
        </p:nvPicPr>
        <p:blipFill>
          <a:blip r:embed="rId17">
            <a:biLevel thresh="75000"/>
          </a:blip>
          <a:stretch>
            <a:fillRect/>
          </a:stretch>
        </p:blipFill>
        <p:spPr>
          <a:xfrm rot="7108365">
            <a:off x="8326949" y="2597358"/>
            <a:ext cx="449720" cy="408149"/>
          </a:xfrm>
          <a:prstGeom prst="rect">
            <a:avLst/>
          </a:prstGeom>
        </p:spPr>
      </p:pic>
      <p:sp>
        <p:nvSpPr>
          <p:cNvPr id="159" name="ZoneTexte 158"/>
          <p:cNvSpPr txBox="1"/>
          <p:nvPr/>
        </p:nvSpPr>
        <p:spPr>
          <a:xfrm>
            <a:off x="910686" y="890217"/>
            <a:ext cx="1030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Allergène</a:t>
            </a:r>
            <a:endParaRPr lang="fr-F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1" name="Connecteur droit avec flèche 160"/>
          <p:cNvCxnSpPr>
            <a:endCxn id="152" idx="0"/>
          </p:cNvCxnSpPr>
          <p:nvPr/>
        </p:nvCxnSpPr>
        <p:spPr>
          <a:xfrm>
            <a:off x="6140536" y="5423356"/>
            <a:ext cx="263149" cy="202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2" name="Image 16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2961945" y="5366802"/>
            <a:ext cx="425437" cy="585267"/>
          </a:xfrm>
          <a:prstGeom prst="rect">
            <a:avLst/>
          </a:prstGeom>
        </p:spPr>
      </p:pic>
      <p:pic>
        <p:nvPicPr>
          <p:cNvPr id="163" name="Image 16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65460" y="5366802"/>
            <a:ext cx="406202" cy="585267"/>
          </a:xfrm>
          <a:prstGeom prst="rect">
            <a:avLst/>
          </a:prstGeom>
        </p:spPr>
      </p:pic>
      <p:grpSp>
        <p:nvGrpSpPr>
          <p:cNvPr id="164" name="Group 106"/>
          <p:cNvGrpSpPr>
            <a:grpSpLocks/>
          </p:cNvGrpSpPr>
          <p:nvPr/>
        </p:nvGrpSpPr>
        <p:grpSpPr bwMode="auto">
          <a:xfrm>
            <a:off x="2121742" y="5912572"/>
            <a:ext cx="654331" cy="616482"/>
            <a:chOff x="4349" y="1763"/>
            <a:chExt cx="834" cy="818"/>
          </a:xfrm>
          <a:solidFill>
            <a:schemeClr val="accent5"/>
          </a:solidFill>
        </p:grpSpPr>
        <p:sp>
          <p:nvSpPr>
            <p:cNvPr id="165" name="Freeform 107"/>
            <p:cNvSpPr>
              <a:spLocks/>
            </p:cNvSpPr>
            <p:nvPr/>
          </p:nvSpPr>
          <p:spPr bwMode="auto">
            <a:xfrm>
              <a:off x="4358" y="1763"/>
              <a:ext cx="825" cy="818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Freeform 108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Freeform 109"/>
            <p:cNvSpPr>
              <a:spLocks/>
            </p:cNvSpPr>
            <p:nvPr/>
          </p:nvSpPr>
          <p:spPr bwMode="auto">
            <a:xfrm>
              <a:off x="4494" y="1953"/>
              <a:ext cx="586" cy="496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Freeform 110"/>
            <p:cNvSpPr>
              <a:spLocks/>
            </p:cNvSpPr>
            <p:nvPr/>
          </p:nvSpPr>
          <p:spPr bwMode="auto">
            <a:xfrm>
              <a:off x="4479" y="1861"/>
              <a:ext cx="297" cy="295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Freeform 111"/>
            <p:cNvSpPr>
              <a:spLocks/>
            </p:cNvSpPr>
            <p:nvPr/>
          </p:nvSpPr>
          <p:spPr bwMode="auto">
            <a:xfrm>
              <a:off x="4593" y="1990"/>
              <a:ext cx="537" cy="564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Freeform 112"/>
            <p:cNvSpPr>
              <a:spLocks/>
            </p:cNvSpPr>
            <p:nvPr/>
          </p:nvSpPr>
          <p:spPr bwMode="auto">
            <a:xfrm>
              <a:off x="4349" y="1876"/>
              <a:ext cx="145" cy="532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Freeform 113"/>
            <p:cNvSpPr>
              <a:spLocks/>
            </p:cNvSpPr>
            <p:nvPr/>
          </p:nvSpPr>
          <p:spPr bwMode="auto">
            <a:xfrm>
              <a:off x="4783" y="2237"/>
              <a:ext cx="288" cy="280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Freeform 114"/>
            <p:cNvSpPr>
              <a:spLocks/>
            </p:cNvSpPr>
            <p:nvPr/>
          </p:nvSpPr>
          <p:spPr bwMode="auto">
            <a:xfrm>
              <a:off x="4667" y="2097"/>
              <a:ext cx="364" cy="344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Freeform 115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Freeform 116"/>
            <p:cNvSpPr>
              <a:spLocks/>
            </p:cNvSpPr>
            <p:nvPr/>
          </p:nvSpPr>
          <p:spPr bwMode="auto">
            <a:xfrm>
              <a:off x="4356" y="1763"/>
              <a:ext cx="827" cy="817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Oval 117"/>
            <p:cNvSpPr>
              <a:spLocks noChangeArrowheads="1"/>
            </p:cNvSpPr>
            <p:nvPr/>
          </p:nvSpPr>
          <p:spPr bwMode="auto">
            <a:xfrm>
              <a:off x="4553" y="1859"/>
              <a:ext cx="59" cy="6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176" name="Oval 118"/>
            <p:cNvSpPr>
              <a:spLocks noChangeArrowheads="1"/>
            </p:cNvSpPr>
            <p:nvPr/>
          </p:nvSpPr>
          <p:spPr bwMode="auto">
            <a:xfrm>
              <a:off x="4610" y="1855"/>
              <a:ext cx="22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177" name="Oval 119"/>
            <p:cNvSpPr>
              <a:spLocks noChangeArrowheads="1"/>
            </p:cNvSpPr>
            <p:nvPr/>
          </p:nvSpPr>
          <p:spPr bwMode="auto">
            <a:xfrm>
              <a:off x="4536" y="1901"/>
              <a:ext cx="20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</p:grpSp>
      <p:grpSp>
        <p:nvGrpSpPr>
          <p:cNvPr id="178" name="Group 106"/>
          <p:cNvGrpSpPr>
            <a:grpSpLocks/>
          </p:cNvGrpSpPr>
          <p:nvPr/>
        </p:nvGrpSpPr>
        <p:grpSpPr bwMode="auto">
          <a:xfrm>
            <a:off x="2185566" y="6003495"/>
            <a:ext cx="532173" cy="450948"/>
            <a:chOff x="4349" y="1763"/>
            <a:chExt cx="834" cy="818"/>
          </a:xfrm>
          <a:solidFill>
            <a:schemeClr val="accent1">
              <a:lumMod val="50000"/>
            </a:schemeClr>
          </a:solidFill>
        </p:grpSpPr>
        <p:sp>
          <p:nvSpPr>
            <p:cNvPr id="179" name="Freeform 107"/>
            <p:cNvSpPr>
              <a:spLocks/>
            </p:cNvSpPr>
            <p:nvPr/>
          </p:nvSpPr>
          <p:spPr bwMode="auto">
            <a:xfrm>
              <a:off x="4358" y="1763"/>
              <a:ext cx="825" cy="818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Freeform 108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Freeform 109"/>
            <p:cNvSpPr>
              <a:spLocks/>
            </p:cNvSpPr>
            <p:nvPr/>
          </p:nvSpPr>
          <p:spPr bwMode="auto">
            <a:xfrm>
              <a:off x="4494" y="1953"/>
              <a:ext cx="586" cy="496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2" name="Freeform 110"/>
            <p:cNvSpPr>
              <a:spLocks/>
            </p:cNvSpPr>
            <p:nvPr/>
          </p:nvSpPr>
          <p:spPr bwMode="auto">
            <a:xfrm>
              <a:off x="4479" y="1861"/>
              <a:ext cx="297" cy="295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3" name="Freeform 111"/>
            <p:cNvSpPr>
              <a:spLocks/>
            </p:cNvSpPr>
            <p:nvPr/>
          </p:nvSpPr>
          <p:spPr bwMode="auto">
            <a:xfrm>
              <a:off x="4593" y="1990"/>
              <a:ext cx="537" cy="564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4" name="Freeform 112"/>
            <p:cNvSpPr>
              <a:spLocks/>
            </p:cNvSpPr>
            <p:nvPr/>
          </p:nvSpPr>
          <p:spPr bwMode="auto">
            <a:xfrm>
              <a:off x="4349" y="1876"/>
              <a:ext cx="145" cy="532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5" name="Freeform 113"/>
            <p:cNvSpPr>
              <a:spLocks/>
            </p:cNvSpPr>
            <p:nvPr/>
          </p:nvSpPr>
          <p:spPr bwMode="auto">
            <a:xfrm>
              <a:off x="4783" y="2237"/>
              <a:ext cx="288" cy="280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6" name="Freeform 114"/>
            <p:cNvSpPr>
              <a:spLocks/>
            </p:cNvSpPr>
            <p:nvPr/>
          </p:nvSpPr>
          <p:spPr bwMode="auto">
            <a:xfrm>
              <a:off x="4667" y="2097"/>
              <a:ext cx="364" cy="344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7" name="Freeform 115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188" name="Freeform 116"/>
            <p:cNvSpPr>
              <a:spLocks/>
            </p:cNvSpPr>
            <p:nvPr/>
          </p:nvSpPr>
          <p:spPr bwMode="auto">
            <a:xfrm>
              <a:off x="4356" y="1763"/>
              <a:ext cx="827" cy="817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189" name="Oval 117"/>
            <p:cNvSpPr>
              <a:spLocks noChangeArrowheads="1"/>
            </p:cNvSpPr>
            <p:nvPr/>
          </p:nvSpPr>
          <p:spPr bwMode="auto">
            <a:xfrm>
              <a:off x="4553" y="1859"/>
              <a:ext cx="59" cy="6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190" name="Oval 118"/>
            <p:cNvSpPr>
              <a:spLocks noChangeArrowheads="1"/>
            </p:cNvSpPr>
            <p:nvPr/>
          </p:nvSpPr>
          <p:spPr bwMode="auto">
            <a:xfrm>
              <a:off x="4610" y="1855"/>
              <a:ext cx="22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191" name="Oval 119"/>
            <p:cNvSpPr>
              <a:spLocks noChangeArrowheads="1"/>
            </p:cNvSpPr>
            <p:nvPr/>
          </p:nvSpPr>
          <p:spPr bwMode="auto">
            <a:xfrm>
              <a:off x="4536" y="1901"/>
              <a:ext cx="20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</p:grpSp>
      <p:grpSp>
        <p:nvGrpSpPr>
          <p:cNvPr id="192" name="Group 106"/>
          <p:cNvGrpSpPr>
            <a:grpSpLocks/>
          </p:cNvGrpSpPr>
          <p:nvPr/>
        </p:nvGrpSpPr>
        <p:grpSpPr bwMode="auto">
          <a:xfrm>
            <a:off x="3152847" y="5946536"/>
            <a:ext cx="654331" cy="616482"/>
            <a:chOff x="4349" y="1763"/>
            <a:chExt cx="834" cy="818"/>
          </a:xfrm>
          <a:solidFill>
            <a:schemeClr val="accent5"/>
          </a:solidFill>
        </p:grpSpPr>
        <p:sp>
          <p:nvSpPr>
            <p:cNvPr id="193" name="Freeform 107"/>
            <p:cNvSpPr>
              <a:spLocks/>
            </p:cNvSpPr>
            <p:nvPr/>
          </p:nvSpPr>
          <p:spPr bwMode="auto">
            <a:xfrm>
              <a:off x="4358" y="1763"/>
              <a:ext cx="825" cy="818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4" name="Freeform 108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Freeform 109"/>
            <p:cNvSpPr>
              <a:spLocks/>
            </p:cNvSpPr>
            <p:nvPr/>
          </p:nvSpPr>
          <p:spPr bwMode="auto">
            <a:xfrm>
              <a:off x="4494" y="1953"/>
              <a:ext cx="586" cy="496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6" name="Freeform 110"/>
            <p:cNvSpPr>
              <a:spLocks/>
            </p:cNvSpPr>
            <p:nvPr/>
          </p:nvSpPr>
          <p:spPr bwMode="auto">
            <a:xfrm>
              <a:off x="4479" y="1861"/>
              <a:ext cx="297" cy="295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7" name="Freeform 111"/>
            <p:cNvSpPr>
              <a:spLocks/>
            </p:cNvSpPr>
            <p:nvPr/>
          </p:nvSpPr>
          <p:spPr bwMode="auto">
            <a:xfrm>
              <a:off x="4593" y="1990"/>
              <a:ext cx="537" cy="564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8" name="Freeform 112"/>
            <p:cNvSpPr>
              <a:spLocks/>
            </p:cNvSpPr>
            <p:nvPr/>
          </p:nvSpPr>
          <p:spPr bwMode="auto">
            <a:xfrm>
              <a:off x="4349" y="1876"/>
              <a:ext cx="145" cy="532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9" name="Freeform 113"/>
            <p:cNvSpPr>
              <a:spLocks/>
            </p:cNvSpPr>
            <p:nvPr/>
          </p:nvSpPr>
          <p:spPr bwMode="auto">
            <a:xfrm>
              <a:off x="4783" y="2237"/>
              <a:ext cx="288" cy="280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0" name="Freeform 114"/>
            <p:cNvSpPr>
              <a:spLocks/>
            </p:cNvSpPr>
            <p:nvPr/>
          </p:nvSpPr>
          <p:spPr bwMode="auto">
            <a:xfrm>
              <a:off x="4667" y="2097"/>
              <a:ext cx="364" cy="344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1" name="Freeform 115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202" name="Freeform 116"/>
            <p:cNvSpPr>
              <a:spLocks/>
            </p:cNvSpPr>
            <p:nvPr/>
          </p:nvSpPr>
          <p:spPr bwMode="auto">
            <a:xfrm>
              <a:off x="4356" y="1763"/>
              <a:ext cx="827" cy="817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203" name="Oval 117"/>
            <p:cNvSpPr>
              <a:spLocks noChangeArrowheads="1"/>
            </p:cNvSpPr>
            <p:nvPr/>
          </p:nvSpPr>
          <p:spPr bwMode="auto">
            <a:xfrm>
              <a:off x="4553" y="1859"/>
              <a:ext cx="59" cy="6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204" name="Oval 118"/>
            <p:cNvSpPr>
              <a:spLocks noChangeArrowheads="1"/>
            </p:cNvSpPr>
            <p:nvPr/>
          </p:nvSpPr>
          <p:spPr bwMode="auto">
            <a:xfrm>
              <a:off x="4610" y="1855"/>
              <a:ext cx="22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205" name="Oval 119"/>
            <p:cNvSpPr>
              <a:spLocks noChangeArrowheads="1"/>
            </p:cNvSpPr>
            <p:nvPr/>
          </p:nvSpPr>
          <p:spPr bwMode="auto">
            <a:xfrm>
              <a:off x="4536" y="1901"/>
              <a:ext cx="20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</p:grpSp>
      <p:grpSp>
        <p:nvGrpSpPr>
          <p:cNvPr id="206" name="Group 106"/>
          <p:cNvGrpSpPr>
            <a:grpSpLocks/>
          </p:cNvGrpSpPr>
          <p:nvPr/>
        </p:nvGrpSpPr>
        <p:grpSpPr bwMode="auto">
          <a:xfrm>
            <a:off x="3216671" y="6037459"/>
            <a:ext cx="532173" cy="450948"/>
            <a:chOff x="4349" y="1763"/>
            <a:chExt cx="834" cy="81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07" name="Freeform 107"/>
            <p:cNvSpPr>
              <a:spLocks/>
            </p:cNvSpPr>
            <p:nvPr/>
          </p:nvSpPr>
          <p:spPr bwMode="auto">
            <a:xfrm>
              <a:off x="4358" y="1763"/>
              <a:ext cx="825" cy="818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8" name="Freeform 108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9" name="Freeform 109"/>
            <p:cNvSpPr>
              <a:spLocks/>
            </p:cNvSpPr>
            <p:nvPr/>
          </p:nvSpPr>
          <p:spPr bwMode="auto">
            <a:xfrm>
              <a:off x="4494" y="1953"/>
              <a:ext cx="586" cy="496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0" name="Freeform 110"/>
            <p:cNvSpPr>
              <a:spLocks/>
            </p:cNvSpPr>
            <p:nvPr/>
          </p:nvSpPr>
          <p:spPr bwMode="auto">
            <a:xfrm>
              <a:off x="4479" y="1861"/>
              <a:ext cx="297" cy="295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1" name="Freeform 111"/>
            <p:cNvSpPr>
              <a:spLocks/>
            </p:cNvSpPr>
            <p:nvPr/>
          </p:nvSpPr>
          <p:spPr bwMode="auto">
            <a:xfrm>
              <a:off x="4593" y="1990"/>
              <a:ext cx="537" cy="564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2" name="Freeform 112"/>
            <p:cNvSpPr>
              <a:spLocks/>
            </p:cNvSpPr>
            <p:nvPr/>
          </p:nvSpPr>
          <p:spPr bwMode="auto">
            <a:xfrm>
              <a:off x="4349" y="1876"/>
              <a:ext cx="145" cy="532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3" name="Freeform 113"/>
            <p:cNvSpPr>
              <a:spLocks/>
            </p:cNvSpPr>
            <p:nvPr/>
          </p:nvSpPr>
          <p:spPr bwMode="auto">
            <a:xfrm>
              <a:off x="4783" y="2237"/>
              <a:ext cx="288" cy="280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4" name="Freeform 114"/>
            <p:cNvSpPr>
              <a:spLocks/>
            </p:cNvSpPr>
            <p:nvPr/>
          </p:nvSpPr>
          <p:spPr bwMode="auto">
            <a:xfrm>
              <a:off x="4667" y="2097"/>
              <a:ext cx="364" cy="344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5" name="Freeform 115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216" name="Freeform 116"/>
            <p:cNvSpPr>
              <a:spLocks/>
            </p:cNvSpPr>
            <p:nvPr/>
          </p:nvSpPr>
          <p:spPr bwMode="auto">
            <a:xfrm>
              <a:off x="4356" y="1763"/>
              <a:ext cx="827" cy="817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217" name="Oval 117"/>
            <p:cNvSpPr>
              <a:spLocks noChangeArrowheads="1"/>
            </p:cNvSpPr>
            <p:nvPr/>
          </p:nvSpPr>
          <p:spPr bwMode="auto">
            <a:xfrm>
              <a:off x="4553" y="1859"/>
              <a:ext cx="59" cy="6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218" name="Oval 118"/>
            <p:cNvSpPr>
              <a:spLocks noChangeArrowheads="1"/>
            </p:cNvSpPr>
            <p:nvPr/>
          </p:nvSpPr>
          <p:spPr bwMode="auto">
            <a:xfrm>
              <a:off x="4610" y="1855"/>
              <a:ext cx="22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219" name="Oval 119"/>
            <p:cNvSpPr>
              <a:spLocks noChangeArrowheads="1"/>
            </p:cNvSpPr>
            <p:nvPr/>
          </p:nvSpPr>
          <p:spPr bwMode="auto">
            <a:xfrm>
              <a:off x="4536" y="1901"/>
              <a:ext cx="20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</p:grpSp>
      <p:sp>
        <p:nvSpPr>
          <p:cNvPr id="220" name="Freeform 116"/>
          <p:cNvSpPr>
            <a:spLocks/>
          </p:cNvSpPr>
          <p:nvPr/>
        </p:nvSpPr>
        <p:spPr bwMode="auto">
          <a:xfrm>
            <a:off x="3944291" y="2526520"/>
            <a:ext cx="207910" cy="185976"/>
          </a:xfrm>
          <a:custGeom>
            <a:avLst/>
            <a:gdLst>
              <a:gd name="T0" fmla="*/ 571 w 479"/>
              <a:gd name="T1" fmla="*/ 207 h 443"/>
              <a:gd name="T2" fmla="*/ 114 w 479"/>
              <a:gd name="T3" fmla="*/ 922 h 443"/>
              <a:gd name="T4" fmla="*/ 176 w 479"/>
              <a:gd name="T5" fmla="*/ 1955 h 443"/>
              <a:gd name="T6" fmla="*/ 1637 w 479"/>
              <a:gd name="T7" fmla="*/ 2466 h 443"/>
              <a:gd name="T8" fmla="*/ 1946 w 479"/>
              <a:gd name="T9" fmla="*/ 446 h 443"/>
              <a:gd name="T10" fmla="*/ 1309 w 479"/>
              <a:gd name="T11" fmla="*/ 89 h 443"/>
              <a:gd name="T12" fmla="*/ 571 w 479"/>
              <a:gd name="T13" fmla="*/ 207 h 4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9" h="443">
                <a:moveTo>
                  <a:pt x="111" y="33"/>
                </a:moveTo>
                <a:cubicBezTo>
                  <a:pt x="54" y="65"/>
                  <a:pt x="46" y="92"/>
                  <a:pt x="22" y="147"/>
                </a:cubicBezTo>
                <a:cubicBezTo>
                  <a:pt x="0" y="198"/>
                  <a:pt x="8" y="264"/>
                  <a:pt x="34" y="312"/>
                </a:cubicBezTo>
                <a:cubicBezTo>
                  <a:pt x="83" y="403"/>
                  <a:pt x="228" y="443"/>
                  <a:pt x="318" y="393"/>
                </a:cubicBezTo>
                <a:cubicBezTo>
                  <a:pt x="425" y="333"/>
                  <a:pt x="479" y="167"/>
                  <a:pt x="378" y="71"/>
                </a:cubicBezTo>
                <a:cubicBezTo>
                  <a:pt x="343" y="38"/>
                  <a:pt x="299" y="23"/>
                  <a:pt x="254" y="14"/>
                </a:cubicBezTo>
                <a:cubicBezTo>
                  <a:pt x="184" y="0"/>
                  <a:pt x="150" y="11"/>
                  <a:pt x="111" y="3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" cap="rnd">
            <a:solidFill>
              <a:srgbClr val="585759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fr-FR"/>
          </a:p>
        </p:txBody>
      </p:sp>
      <p:sp>
        <p:nvSpPr>
          <p:cNvPr id="221" name="ZoneTexte 220"/>
          <p:cNvSpPr txBox="1"/>
          <p:nvPr/>
        </p:nvSpPr>
        <p:spPr>
          <a:xfrm>
            <a:off x="2156546" y="6066638"/>
            <a:ext cx="545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Treg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ZoneTexte 221"/>
          <p:cNvSpPr txBox="1"/>
          <p:nvPr/>
        </p:nvSpPr>
        <p:spPr>
          <a:xfrm>
            <a:off x="3179227" y="6104367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reg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3" name="Image 222"/>
          <p:cNvPicPr>
            <a:picLocks noChangeAspect="1"/>
          </p:cNvPicPr>
          <p:nvPr/>
        </p:nvPicPr>
        <p:blipFill rotWithShape="1">
          <a:blip r:embed="rId19"/>
          <a:srcRect r="34549" b="20797"/>
          <a:stretch/>
        </p:blipFill>
        <p:spPr>
          <a:xfrm rot="10800000">
            <a:off x="6081330" y="1890849"/>
            <a:ext cx="218433" cy="153310"/>
          </a:xfrm>
          <a:prstGeom prst="rect">
            <a:avLst/>
          </a:prstGeom>
        </p:spPr>
      </p:pic>
      <p:pic>
        <p:nvPicPr>
          <p:cNvPr id="224" name="Image 223"/>
          <p:cNvPicPr>
            <a:picLocks noChangeAspect="1"/>
          </p:cNvPicPr>
          <p:nvPr/>
        </p:nvPicPr>
        <p:blipFill rotWithShape="1">
          <a:blip r:embed="rId19"/>
          <a:srcRect r="34549" b="20797"/>
          <a:stretch/>
        </p:blipFill>
        <p:spPr>
          <a:xfrm rot="10800000">
            <a:off x="8195834" y="1966184"/>
            <a:ext cx="218433" cy="153310"/>
          </a:xfrm>
          <a:prstGeom prst="rect">
            <a:avLst/>
          </a:prstGeom>
        </p:spPr>
      </p:pic>
      <p:pic>
        <p:nvPicPr>
          <p:cNvPr id="225" name="Image 2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834" y="4635771"/>
            <a:ext cx="382469" cy="378485"/>
          </a:xfrm>
          <a:prstGeom prst="rect">
            <a:avLst/>
          </a:prstGeom>
        </p:spPr>
      </p:pic>
      <p:sp>
        <p:nvSpPr>
          <p:cNvPr id="226" name="ZoneTexte 225"/>
          <p:cNvSpPr txBox="1"/>
          <p:nvPr/>
        </p:nvSpPr>
        <p:spPr>
          <a:xfrm>
            <a:off x="10142595" y="1708221"/>
            <a:ext cx="850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0A0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Lumière intestinale</a:t>
            </a:r>
            <a:endParaRPr lang="fr-FR" sz="1000" dirty="0">
              <a:solidFill>
                <a:srgbClr val="0A0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ZoneTexte 226"/>
          <p:cNvSpPr txBox="1"/>
          <p:nvPr/>
        </p:nvSpPr>
        <p:spPr>
          <a:xfrm>
            <a:off x="10142595" y="2896197"/>
            <a:ext cx="850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0A0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 propria</a:t>
            </a:r>
            <a:endParaRPr lang="fr-FR" sz="1000" dirty="0">
              <a:solidFill>
                <a:srgbClr val="0A0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ZoneTexte 228"/>
          <p:cNvSpPr txBox="1"/>
          <p:nvPr/>
        </p:nvSpPr>
        <p:spPr>
          <a:xfrm>
            <a:off x="3261799" y="2803261"/>
            <a:ext cx="83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DC  </a:t>
            </a:r>
          </a:p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pro-th2</a:t>
            </a:r>
          </a:p>
        </p:txBody>
      </p:sp>
      <p:grpSp>
        <p:nvGrpSpPr>
          <p:cNvPr id="230" name="Groupe 229"/>
          <p:cNvGrpSpPr/>
          <p:nvPr/>
        </p:nvGrpSpPr>
        <p:grpSpPr>
          <a:xfrm>
            <a:off x="2637004" y="1951231"/>
            <a:ext cx="869487" cy="1313458"/>
            <a:chOff x="2651031" y="2357785"/>
            <a:chExt cx="869487" cy="1313458"/>
          </a:xfrm>
        </p:grpSpPr>
        <p:pic>
          <p:nvPicPr>
            <p:cNvPr id="231" name="Image 23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7122495">
              <a:off x="2429046" y="2579770"/>
              <a:ext cx="1313458" cy="869487"/>
            </a:xfrm>
            <a:prstGeom prst="rect">
              <a:avLst/>
            </a:prstGeom>
          </p:spPr>
        </p:pic>
        <p:sp>
          <p:nvSpPr>
            <p:cNvPr id="232" name="Signalisation droite 3792"/>
            <p:cNvSpPr/>
            <p:nvPr/>
          </p:nvSpPr>
          <p:spPr>
            <a:xfrm rot="5400000">
              <a:off x="3000419" y="3422348"/>
              <a:ext cx="155037" cy="95535"/>
            </a:xfrm>
            <a:prstGeom prst="homePlate">
              <a:avLst/>
            </a:prstGeom>
            <a:solidFill>
              <a:srgbClr val="D4D4D4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3" name="ZoneTexte 232"/>
          <p:cNvSpPr txBox="1"/>
          <p:nvPr/>
        </p:nvSpPr>
        <p:spPr>
          <a:xfrm>
            <a:off x="2436015" y="1138784"/>
            <a:ext cx="3280065" cy="30777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Sensibilisation, phase asymptomatique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ZoneTexte 233"/>
          <p:cNvSpPr txBox="1"/>
          <p:nvPr/>
        </p:nvSpPr>
        <p:spPr>
          <a:xfrm>
            <a:off x="8639915" y="1116900"/>
            <a:ext cx="3377848" cy="30777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Déclenchement, phase symptomatique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6" name="Groupe 235"/>
          <p:cNvGrpSpPr/>
          <p:nvPr/>
        </p:nvGrpSpPr>
        <p:grpSpPr>
          <a:xfrm>
            <a:off x="2808960" y="3191631"/>
            <a:ext cx="1136029" cy="1444140"/>
            <a:chOff x="2818148" y="3703647"/>
            <a:chExt cx="1136029" cy="1444140"/>
          </a:xfrm>
        </p:grpSpPr>
        <p:sp>
          <p:nvSpPr>
            <p:cNvPr id="237" name="Chevron 236"/>
            <p:cNvSpPr/>
            <p:nvPr/>
          </p:nvSpPr>
          <p:spPr>
            <a:xfrm rot="5400000">
              <a:off x="3005169" y="3742042"/>
              <a:ext cx="146915" cy="70126"/>
            </a:xfrm>
            <a:prstGeom prst="chevron">
              <a:avLst/>
            </a:prstGeom>
            <a:solidFill>
              <a:srgbClr val="D4D4D4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38" name="Connecteur droit avec flèche 237"/>
            <p:cNvCxnSpPr/>
            <p:nvPr/>
          </p:nvCxnSpPr>
          <p:spPr>
            <a:xfrm>
              <a:off x="3087659" y="4333108"/>
              <a:ext cx="13873" cy="8146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39" name="Image 23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818148" y="3790971"/>
              <a:ext cx="531299" cy="525765"/>
            </a:xfrm>
            <a:prstGeom prst="rect">
              <a:avLst/>
            </a:prstGeom>
          </p:spPr>
        </p:pic>
        <p:sp>
          <p:nvSpPr>
            <p:cNvPr id="240" name="ZoneTexte 239"/>
            <p:cNvSpPr txBox="1"/>
            <p:nvPr/>
          </p:nvSpPr>
          <p:spPr>
            <a:xfrm>
              <a:off x="3227236" y="3811502"/>
              <a:ext cx="726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IL-4 IL-5</a:t>
              </a:r>
            </a:p>
          </p:txBody>
        </p:sp>
      </p:grpSp>
      <p:sp>
        <p:nvSpPr>
          <p:cNvPr id="241" name="Rectangle 240"/>
          <p:cNvSpPr/>
          <p:nvPr/>
        </p:nvSpPr>
        <p:spPr>
          <a:xfrm>
            <a:off x="1012272" y="6572245"/>
            <a:ext cx="8211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fr-FR" sz="12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Sampson</a:t>
            </a:r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2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et al. </a:t>
            </a:r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2018; </a:t>
            </a:r>
            <a:r>
              <a:rPr lang="fr-FR" sz="12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Rothenberg</a:t>
            </a:r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et </a:t>
            </a:r>
            <a:r>
              <a:rPr lang="fr-FR" sz="12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al. 2016; </a:t>
            </a:r>
            <a:r>
              <a:rPr lang="fr-FR" sz="12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Yu</a:t>
            </a:r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et </a:t>
            </a:r>
            <a:r>
              <a:rPr lang="fr-FR" sz="12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al. </a:t>
            </a:r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2016)</a:t>
            </a:r>
            <a:endParaRPr lang="fr-FR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4" name="ZoneTexte 243"/>
          <p:cNvSpPr txBox="1"/>
          <p:nvPr/>
        </p:nvSpPr>
        <p:spPr>
          <a:xfrm>
            <a:off x="1171706" y="3029043"/>
            <a:ext cx="8499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TSLP</a:t>
            </a:r>
            <a:endParaRPr lang="fr-FR" sz="1000" dirty="0" smtClean="0"/>
          </a:p>
          <a:p>
            <a:r>
              <a:rPr lang="fr-FR" sz="1600" dirty="0" smtClean="0"/>
              <a:t>GM-CSF</a:t>
            </a:r>
          </a:p>
          <a:p>
            <a:r>
              <a:rPr lang="fr-FR" sz="1600" dirty="0" smtClean="0"/>
              <a:t>IL-25</a:t>
            </a:r>
          </a:p>
          <a:p>
            <a:r>
              <a:rPr lang="fr-FR" sz="1600" dirty="0" smtClean="0"/>
              <a:t>IL-33</a:t>
            </a:r>
            <a:endParaRPr lang="fr-FR" sz="1600" dirty="0"/>
          </a:p>
        </p:txBody>
      </p:sp>
      <p:pic>
        <p:nvPicPr>
          <p:cNvPr id="245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946" y="1176443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" name="Rectangle 246"/>
          <p:cNvSpPr/>
          <p:nvPr/>
        </p:nvSpPr>
        <p:spPr>
          <a:xfrm>
            <a:off x="1412303" y="2134078"/>
            <a:ext cx="213320" cy="115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8" name="ZoneTexte 247"/>
          <p:cNvSpPr txBox="1"/>
          <p:nvPr/>
        </p:nvSpPr>
        <p:spPr>
          <a:xfrm>
            <a:off x="1262972" y="2199239"/>
            <a:ext cx="5229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>
                <a:solidFill>
                  <a:schemeClr val="accent1">
                    <a:lumMod val="75000"/>
                  </a:schemeClr>
                </a:solidFill>
              </a:rPr>
              <a:t>PAMPS</a:t>
            </a: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5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695" y="2055354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1" name="Connecteur droit avec flèche 250"/>
          <p:cNvCxnSpPr/>
          <p:nvPr/>
        </p:nvCxnSpPr>
        <p:spPr>
          <a:xfrm>
            <a:off x="1415370" y="1382467"/>
            <a:ext cx="60266" cy="656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avec flèche 254"/>
          <p:cNvCxnSpPr/>
          <p:nvPr/>
        </p:nvCxnSpPr>
        <p:spPr>
          <a:xfrm>
            <a:off x="1658956" y="1270824"/>
            <a:ext cx="1592771" cy="7731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Connecteur droit avec flèche 256"/>
          <p:cNvCxnSpPr/>
          <p:nvPr/>
        </p:nvCxnSpPr>
        <p:spPr>
          <a:xfrm>
            <a:off x="1586233" y="1342594"/>
            <a:ext cx="413073" cy="1640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Connecteur droit avec flèche 262"/>
          <p:cNvCxnSpPr/>
          <p:nvPr/>
        </p:nvCxnSpPr>
        <p:spPr>
          <a:xfrm>
            <a:off x="1522921" y="2560378"/>
            <a:ext cx="3784" cy="5192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98" y="3069524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9" name="Connecteur droit avec flèche 268"/>
          <p:cNvCxnSpPr/>
          <p:nvPr/>
        </p:nvCxnSpPr>
        <p:spPr>
          <a:xfrm>
            <a:off x="1742078" y="3596556"/>
            <a:ext cx="1221346" cy="6990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Group 4226"/>
          <p:cNvGrpSpPr>
            <a:grpSpLocks/>
          </p:cNvGrpSpPr>
          <p:nvPr/>
        </p:nvGrpSpPr>
        <p:grpSpPr bwMode="auto">
          <a:xfrm rot="994236">
            <a:off x="1566305" y="1936432"/>
            <a:ext cx="169007" cy="67529"/>
            <a:chOff x="1627" y="2813"/>
            <a:chExt cx="263" cy="289"/>
          </a:xfrm>
        </p:grpSpPr>
        <p:sp>
          <p:nvSpPr>
            <p:cNvPr id="272" name="Oval 4227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solidFill>
              <a:srgbClr val="E20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4228"/>
            <p:cNvSpPr>
              <a:spLocks/>
            </p:cNvSpPr>
            <p:nvPr/>
          </p:nvSpPr>
          <p:spPr bwMode="auto">
            <a:xfrm>
              <a:off x="1673" y="2896"/>
              <a:ext cx="202" cy="182"/>
            </a:xfrm>
            <a:custGeom>
              <a:avLst/>
              <a:gdLst>
                <a:gd name="T0" fmla="*/ 11708 w 26"/>
                <a:gd name="T1" fmla="*/ 1712 h 22"/>
                <a:gd name="T2" fmla="*/ 11227 w 26"/>
                <a:gd name="T3" fmla="*/ 2804 h 22"/>
                <a:gd name="T4" fmla="*/ 4226 w 26"/>
                <a:gd name="T5" fmla="*/ 10746 h 22"/>
                <a:gd name="T6" fmla="*/ 963 w 26"/>
                <a:gd name="T7" fmla="*/ 9646 h 22"/>
                <a:gd name="T8" fmla="*/ 482 w 26"/>
                <a:gd name="T9" fmla="*/ 10200 h 22"/>
                <a:gd name="T10" fmla="*/ 5128 w 26"/>
                <a:gd name="T11" fmla="*/ 12459 h 22"/>
                <a:gd name="T12" fmla="*/ 12190 w 26"/>
                <a:gd name="T13" fmla="*/ 4517 h 22"/>
                <a:gd name="T14" fmla="*/ 11708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2" y="17"/>
                  </a:cubicBezTo>
                  <a:cubicBezTo>
                    <a:pt x="0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AC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74" name="Freeform 4229"/>
            <p:cNvSpPr>
              <a:spLocks/>
            </p:cNvSpPr>
            <p:nvPr/>
          </p:nvSpPr>
          <p:spPr bwMode="auto">
            <a:xfrm>
              <a:off x="1759" y="2962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64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75" name="Freeform 4230"/>
            <p:cNvSpPr>
              <a:spLocks/>
            </p:cNvSpPr>
            <p:nvPr/>
          </p:nvSpPr>
          <p:spPr bwMode="auto">
            <a:xfrm>
              <a:off x="1658" y="2838"/>
              <a:ext cx="201" cy="173"/>
            </a:xfrm>
            <a:custGeom>
              <a:avLst/>
              <a:gdLst>
                <a:gd name="T0" fmla="*/ 7414 w 26"/>
                <a:gd name="T1" fmla="*/ 544 h 21"/>
                <a:gd name="T2" fmla="*/ 0 w 26"/>
                <a:gd name="T3" fmla="*/ 6722 h 21"/>
                <a:gd name="T4" fmla="*/ 0 w 26"/>
                <a:gd name="T5" fmla="*/ 8955 h 21"/>
                <a:gd name="T6" fmla="*/ 3703 w 26"/>
                <a:gd name="T7" fmla="*/ 10652 h 21"/>
                <a:gd name="T8" fmla="*/ 6935 w 26"/>
                <a:gd name="T9" fmla="*/ 7801 h 21"/>
                <a:gd name="T10" fmla="*/ 11117 w 26"/>
                <a:gd name="T11" fmla="*/ 2784 h 21"/>
                <a:gd name="T12" fmla="*/ 7831 w 26"/>
                <a:gd name="T13" fmla="*/ 544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7" y="1"/>
                  </a:cubicBezTo>
                </a:path>
              </a:pathLst>
            </a:custGeom>
            <a:solidFill>
              <a:srgbClr val="EF9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76" name="Oval 4231"/>
            <p:cNvSpPr>
              <a:spLocks noChangeArrowheads="1"/>
            </p:cNvSpPr>
            <p:nvPr/>
          </p:nvSpPr>
          <p:spPr bwMode="auto">
            <a:xfrm>
              <a:off x="1681" y="2888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Oval 4232"/>
            <p:cNvSpPr>
              <a:spLocks noChangeArrowheads="1"/>
            </p:cNvSpPr>
            <p:nvPr/>
          </p:nvSpPr>
          <p:spPr bwMode="auto">
            <a:xfrm>
              <a:off x="1735" y="2879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Oval 4233"/>
            <p:cNvSpPr>
              <a:spLocks noChangeArrowheads="1"/>
            </p:cNvSpPr>
            <p:nvPr/>
          </p:nvSpPr>
          <p:spPr bwMode="auto">
            <a:xfrm>
              <a:off x="1689" y="2954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Oval 4234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0" name="ZoneTexte 279"/>
          <p:cNvSpPr txBox="1"/>
          <p:nvPr/>
        </p:nvSpPr>
        <p:spPr>
          <a:xfrm>
            <a:off x="910041" y="890217"/>
            <a:ext cx="1030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Allergène</a:t>
            </a:r>
            <a:endParaRPr lang="fr-F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1" name="Groupe 280"/>
          <p:cNvGrpSpPr/>
          <p:nvPr/>
        </p:nvGrpSpPr>
        <p:grpSpPr>
          <a:xfrm>
            <a:off x="2636359" y="1951231"/>
            <a:ext cx="869487" cy="1313458"/>
            <a:chOff x="2651031" y="2357785"/>
            <a:chExt cx="869487" cy="1313458"/>
          </a:xfrm>
        </p:grpSpPr>
        <p:pic>
          <p:nvPicPr>
            <p:cNvPr id="282" name="Image 28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7122495">
              <a:off x="2429046" y="2579770"/>
              <a:ext cx="1313458" cy="869487"/>
            </a:xfrm>
            <a:prstGeom prst="rect">
              <a:avLst/>
            </a:prstGeom>
          </p:spPr>
        </p:pic>
        <p:sp>
          <p:nvSpPr>
            <p:cNvPr id="283" name="Signalisation droite 3792"/>
            <p:cNvSpPr/>
            <p:nvPr/>
          </p:nvSpPr>
          <p:spPr>
            <a:xfrm rot="5400000">
              <a:off x="3000419" y="3422348"/>
              <a:ext cx="155037" cy="95535"/>
            </a:xfrm>
            <a:prstGeom prst="homePlate">
              <a:avLst/>
            </a:prstGeom>
            <a:solidFill>
              <a:srgbClr val="D4D4D4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4" name="ZoneTexte 283"/>
          <p:cNvSpPr txBox="1"/>
          <p:nvPr/>
        </p:nvSpPr>
        <p:spPr>
          <a:xfrm>
            <a:off x="1171061" y="3029043"/>
            <a:ext cx="8499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TSLP</a:t>
            </a:r>
            <a:endParaRPr lang="fr-FR" sz="1000" dirty="0" smtClean="0"/>
          </a:p>
          <a:p>
            <a:r>
              <a:rPr lang="fr-FR" sz="1600" dirty="0" smtClean="0"/>
              <a:t>GM-CSF</a:t>
            </a:r>
          </a:p>
          <a:p>
            <a:r>
              <a:rPr lang="fr-FR" sz="1600" dirty="0" smtClean="0"/>
              <a:t>IL-25</a:t>
            </a:r>
          </a:p>
          <a:p>
            <a:r>
              <a:rPr lang="fr-FR" sz="1600" dirty="0" smtClean="0"/>
              <a:t>IL-33</a:t>
            </a:r>
            <a:endParaRPr lang="fr-FR" sz="1600" dirty="0"/>
          </a:p>
        </p:txBody>
      </p:sp>
      <p:pic>
        <p:nvPicPr>
          <p:cNvPr id="285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01" y="1176443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" name="Rectangle 285"/>
          <p:cNvSpPr/>
          <p:nvPr/>
        </p:nvSpPr>
        <p:spPr>
          <a:xfrm>
            <a:off x="1411658" y="2134078"/>
            <a:ext cx="213320" cy="115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7" name="ZoneTexte 286"/>
          <p:cNvSpPr txBox="1"/>
          <p:nvPr/>
        </p:nvSpPr>
        <p:spPr>
          <a:xfrm>
            <a:off x="1262327" y="2199239"/>
            <a:ext cx="5229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>
                <a:solidFill>
                  <a:schemeClr val="accent1">
                    <a:lumMod val="75000"/>
                  </a:schemeClr>
                </a:solidFill>
              </a:rPr>
              <a:t>PAMPS</a:t>
            </a: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8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50" y="2055354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9" name="Connecteur droit avec flèche 288"/>
          <p:cNvCxnSpPr/>
          <p:nvPr/>
        </p:nvCxnSpPr>
        <p:spPr>
          <a:xfrm>
            <a:off x="1414725" y="1382467"/>
            <a:ext cx="60266" cy="656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Connecteur droit avec flèche 289"/>
          <p:cNvCxnSpPr/>
          <p:nvPr/>
        </p:nvCxnSpPr>
        <p:spPr>
          <a:xfrm>
            <a:off x="1658311" y="1270824"/>
            <a:ext cx="1592771" cy="7731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Connecteur droit avec flèche 290"/>
          <p:cNvCxnSpPr/>
          <p:nvPr/>
        </p:nvCxnSpPr>
        <p:spPr>
          <a:xfrm>
            <a:off x="1585588" y="1342594"/>
            <a:ext cx="413073" cy="1640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Connecteur droit avec flèche 291"/>
          <p:cNvCxnSpPr/>
          <p:nvPr/>
        </p:nvCxnSpPr>
        <p:spPr>
          <a:xfrm>
            <a:off x="1522276" y="2560378"/>
            <a:ext cx="3784" cy="5192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3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53" y="3069524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" name="ZoneTexte 293"/>
          <p:cNvSpPr txBox="1"/>
          <p:nvPr/>
        </p:nvSpPr>
        <p:spPr>
          <a:xfrm>
            <a:off x="3259634" y="2803997"/>
            <a:ext cx="83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DC  </a:t>
            </a:r>
          </a:p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pro-th2</a:t>
            </a:r>
          </a:p>
        </p:txBody>
      </p:sp>
      <p:pic>
        <p:nvPicPr>
          <p:cNvPr id="246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00" y="2009743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" name="ZoneTexte 294"/>
          <p:cNvSpPr txBox="1"/>
          <p:nvPr/>
        </p:nvSpPr>
        <p:spPr>
          <a:xfrm>
            <a:off x="3981058" y="5581147"/>
            <a:ext cx="1467090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Plasmocytes </a:t>
            </a:r>
            <a:endParaRPr lang="fr-F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IgE Spécifiques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 l’allergène</a:t>
            </a:r>
            <a:endParaRPr lang="fr-FR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ZoneTexte 295"/>
          <p:cNvSpPr txBox="1"/>
          <p:nvPr/>
        </p:nvSpPr>
        <p:spPr>
          <a:xfrm>
            <a:off x="7608749" y="1038866"/>
            <a:ext cx="1030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Allergène</a:t>
            </a:r>
            <a:endParaRPr lang="fr-F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7" name="Connecteur droit avec flèche 296"/>
          <p:cNvCxnSpPr/>
          <p:nvPr/>
        </p:nvCxnSpPr>
        <p:spPr>
          <a:xfrm>
            <a:off x="8135283" y="1514887"/>
            <a:ext cx="610579" cy="2227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8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800" y="1351002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77"/>
    </mc:Choice>
    <mc:Fallback xmlns="">
      <p:transition spd="slow" advTm="46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4" x="5632450" y="3549650"/>
          <p14:tracePt t="831" x="5664200" y="3486150"/>
          <p14:tracePt t="840" x="5708650" y="3422650"/>
          <p14:tracePt t="858" x="5797550" y="3314700"/>
          <p14:tracePt t="873" x="5867400" y="3244850"/>
          <p14:tracePt t="890" x="5981700" y="3155950"/>
          <p14:tracePt t="907" x="6070600" y="3105150"/>
          <p14:tracePt t="940" x="6203950" y="3060700"/>
          <p14:tracePt t="973" x="6242050" y="3048000"/>
          <p14:tracePt t="1007" x="6267450" y="3048000"/>
          <p14:tracePt t="1024" x="6267450" y="3041650"/>
          <p14:tracePt t="1040" x="6280150" y="3041650"/>
          <p14:tracePt t="1057" x="6292850" y="3035300"/>
          <p14:tracePt t="1073" x="6311900" y="3028950"/>
          <p14:tracePt t="1090" x="6330950" y="3028950"/>
          <p14:tracePt t="1107" x="6356350" y="3028950"/>
          <p14:tracePt t="1123" x="6375400" y="3016250"/>
          <p14:tracePt t="1140" x="6413500" y="2997200"/>
          <p14:tracePt t="1157" x="6451600" y="2984500"/>
          <p14:tracePt t="1173" x="6508750" y="2965450"/>
          <p14:tracePt t="1190" x="6578600" y="2952750"/>
          <p14:tracePt t="1207" x="6737350" y="2908300"/>
          <p14:tracePt t="1223" x="6877050" y="2882900"/>
          <p14:tracePt t="1240" x="7004050" y="2857500"/>
          <p14:tracePt t="1257" x="7143750" y="2825750"/>
          <p14:tracePt t="1273" x="7194550" y="2813050"/>
          <p14:tracePt t="1680" x="7219950" y="2813050"/>
          <p14:tracePt t="1683" x="7226300" y="2813050"/>
          <p14:tracePt t="1690" x="7270750" y="2819400"/>
          <p14:tracePt t="1707" x="7353300" y="2832100"/>
          <p14:tracePt t="1724" x="7410450" y="2851150"/>
          <p14:tracePt t="1741" x="7480300" y="2876550"/>
          <p14:tracePt t="1757" x="7505700" y="2882900"/>
          <p14:tracePt t="1790" x="7645400" y="2908300"/>
          <p14:tracePt t="1824" x="7823200" y="2927350"/>
          <p14:tracePt t="1857" x="8001000" y="2971800"/>
          <p14:tracePt t="1873" x="8051800" y="2978150"/>
          <p14:tracePt t="1890" x="8128000" y="2984500"/>
          <p14:tracePt t="1907" x="8185150" y="2990850"/>
          <p14:tracePt t="1923" x="8235950" y="2990850"/>
          <p14:tracePt t="1940" x="8299450" y="2997200"/>
          <p14:tracePt t="1957" x="8369300" y="3022600"/>
          <p14:tracePt t="1973" x="8432800" y="3035300"/>
          <p14:tracePt t="1990" x="8509000" y="3092450"/>
          <p14:tracePt t="2007" x="8521700" y="3105150"/>
          <p14:tracePt t="2308" x="8547100" y="3111500"/>
          <p14:tracePt t="2312" x="8559800" y="3117850"/>
          <p14:tracePt t="2323" x="8597900" y="3136900"/>
          <p14:tracePt t="2340" x="8680450" y="3155950"/>
          <p14:tracePt t="2357" x="8756650" y="3181350"/>
          <p14:tracePt t="2373" x="8877300" y="3213100"/>
          <p14:tracePt t="2390" x="8953500" y="3232150"/>
          <p14:tracePt t="2407" x="9036050" y="3270250"/>
          <p14:tracePt t="2424" x="9080500" y="3289300"/>
          <p14:tracePt t="2440" x="9131300" y="3314700"/>
          <p14:tracePt t="2457" x="9188450" y="3333750"/>
          <p14:tracePt t="2473" x="9245600" y="3352800"/>
          <p14:tracePt t="2490" x="9283700" y="3365500"/>
          <p14:tracePt t="2506" x="9321800" y="3384550"/>
          <p14:tracePt t="2523" x="9347200" y="3390900"/>
          <p14:tracePt t="2541" x="9385300" y="3397250"/>
          <p14:tracePt t="2557" x="9404350" y="3403600"/>
          <p14:tracePt t="2573" x="9442450" y="3409950"/>
          <p14:tracePt t="2590" x="9480550" y="3435350"/>
          <p14:tracePt t="2606" x="9525000" y="3448050"/>
          <p14:tracePt t="2623" x="9556750" y="3460750"/>
          <p14:tracePt t="2640" x="9575800" y="3467100"/>
          <p14:tracePt t="2657" x="9601200" y="3467100"/>
          <p14:tracePt t="2673" x="9613900" y="3473450"/>
          <p14:tracePt t="2690" x="9639300" y="3492500"/>
          <p14:tracePt t="2707" x="9658350" y="3505200"/>
          <p14:tracePt t="2723" x="9677400" y="3511550"/>
          <p14:tracePt t="2740" x="9690100" y="3517900"/>
          <p14:tracePt t="2756" x="9702800" y="3524250"/>
          <p14:tracePt t="2773" x="9715500" y="3530600"/>
          <p14:tracePt t="2791" x="9759950" y="3556000"/>
          <p14:tracePt t="2806" x="9779000" y="3568700"/>
          <p14:tracePt t="2809" x="9785350" y="3568700"/>
          <p14:tracePt t="2823" x="9817100" y="3587750"/>
          <p14:tracePt t="2840" x="9867900" y="3632200"/>
          <p14:tracePt t="2856" x="9931400" y="3689350"/>
          <p14:tracePt t="2873" x="10013950" y="3740150"/>
          <p14:tracePt t="2890" x="10077450" y="3797300"/>
          <p14:tracePt t="2907" x="10166350" y="3867150"/>
          <p14:tracePt t="2923" x="10248900" y="3930650"/>
          <p14:tracePt t="2940" x="10299700" y="3962400"/>
          <p14:tracePt t="2956" x="10363200" y="4000500"/>
          <p14:tracePt t="2973" x="10401300" y="4019550"/>
          <p14:tracePt t="3616" x="10439400" y="3937000"/>
          <p14:tracePt t="3624" x="10490200" y="3848100"/>
          <p14:tracePt t="3629" x="10509250" y="3816350"/>
          <p14:tracePt t="3640" x="10629900" y="3568700"/>
          <p14:tracePt t="3656" x="10737850" y="3390900"/>
          <p14:tracePt t="3673" x="10922000" y="3073400"/>
          <p14:tracePt t="3690" x="11042650" y="2819400"/>
          <p14:tracePt t="3723" x="11169650" y="2482850"/>
          <p14:tracePt t="3757" x="11207750" y="2317750"/>
          <p14:tracePt t="3790" x="11214100" y="2266950"/>
          <p14:tracePt t="3807" x="11214100" y="2260600"/>
          <p14:tracePt t="4075" x="11207750" y="2203450"/>
          <p14:tracePt t="4084" x="11188700" y="2165350"/>
          <p14:tracePt t="4089" x="11176000" y="2152650"/>
          <p14:tracePt t="4107" x="11106150" y="2051050"/>
          <p14:tracePt t="4141" x="10960100" y="1873250"/>
          <p14:tracePt t="4173" x="10814050" y="1746250"/>
          <p14:tracePt t="4207" x="10617200" y="1555750"/>
          <p14:tracePt t="4223" x="10572750" y="1498600"/>
          <p14:tracePt t="4240" x="10521950" y="1466850"/>
          <p14:tracePt t="4256" x="10483850" y="1435100"/>
          <p14:tracePt t="4273" x="10433050" y="1422400"/>
          <p14:tracePt t="4290" x="10401300" y="1409700"/>
          <p14:tracePt t="4306" x="10344150" y="1409700"/>
          <p14:tracePt t="4323" x="10299700" y="1390650"/>
          <p14:tracePt t="4340" x="10274300" y="1384300"/>
          <p14:tracePt t="4356" x="10229850" y="1371600"/>
          <p14:tracePt t="4373" x="10217150" y="1365250"/>
          <p14:tracePt t="4390" x="10185400" y="1365250"/>
          <p14:tracePt t="4406" x="10160000" y="1358900"/>
          <p14:tracePt t="4423" x="10134600" y="1352550"/>
          <p14:tracePt t="4440" x="10096500" y="1352550"/>
          <p14:tracePt t="4456" x="10077450" y="1346200"/>
          <p14:tracePt t="4473" x="10039350" y="1346200"/>
          <p14:tracePt t="4490" x="10001250" y="1346200"/>
          <p14:tracePt t="4506" x="9975850" y="1358900"/>
          <p14:tracePt t="4523" x="9944100" y="1365250"/>
          <p14:tracePt t="4541" x="9931400" y="1371600"/>
          <p14:tracePt t="4556" x="9925050" y="1377950"/>
          <p14:tracePt t="4573" x="9912350" y="1384300"/>
          <p14:tracePt t="4606" x="9899650" y="1384300"/>
          <p14:tracePt t="4845" x="9931400" y="1390650"/>
          <p14:tracePt t="4854" x="9950450" y="1390650"/>
          <p14:tracePt t="4873" x="9982200" y="1397000"/>
          <p14:tracePt t="4890" x="10013950" y="1397000"/>
          <p14:tracePt t="4906" x="10045700" y="1403350"/>
          <p14:tracePt t="4923" x="10083800" y="1416050"/>
          <p14:tracePt t="4940" x="10128250" y="1422400"/>
          <p14:tracePt t="4956" x="10160000" y="1422400"/>
          <p14:tracePt t="4974" x="10185400" y="1428750"/>
          <p14:tracePt t="4990" x="10198100" y="1428750"/>
          <p14:tracePt t="5006" x="10223500" y="1428750"/>
          <p14:tracePt t="5023" x="10248900" y="1435100"/>
          <p14:tracePt t="5040" x="10261600" y="1441450"/>
          <p14:tracePt t="5056" x="10287000" y="1441450"/>
          <p14:tracePt t="5073" x="10299700" y="1441450"/>
          <p14:tracePt t="5090" x="10312400" y="1447800"/>
          <p14:tracePt t="5106" x="10331450" y="1447800"/>
          <p14:tracePt t="5123" x="10337800" y="1454150"/>
          <p14:tracePt t="5139" x="10369550" y="1460500"/>
          <p14:tracePt t="5156" x="10388600" y="1460500"/>
          <p14:tracePt t="5173" x="10420350" y="1479550"/>
          <p14:tracePt t="5190" x="10464800" y="1492250"/>
          <p14:tracePt t="5206" x="10483850" y="1504950"/>
          <p14:tracePt t="5223" x="10502900" y="1511300"/>
          <p14:tracePt t="5240" x="10515600" y="1511300"/>
          <p14:tracePt t="5256" x="10528300" y="1517650"/>
          <p14:tracePt t="5273" x="10560050" y="1524000"/>
          <p14:tracePt t="5290" x="10598150" y="1536700"/>
          <p14:tracePt t="5306" x="10623550" y="1536700"/>
          <p14:tracePt t="5309" x="10642600" y="1543050"/>
          <p14:tracePt t="5323" x="10655300" y="1543050"/>
          <p14:tracePt t="5340" x="10687050" y="1543050"/>
          <p14:tracePt t="5356" x="10706100" y="1543050"/>
          <p14:tracePt t="5373" x="10718800" y="1543050"/>
          <p14:tracePt t="5390" x="10731500" y="1543050"/>
          <p14:tracePt t="5775" x="10744200" y="1549400"/>
          <p14:tracePt t="5789" x="10756900" y="1549400"/>
          <p14:tracePt t="5806" x="10769600" y="1549400"/>
          <p14:tracePt t="5811" x="10788650" y="1549400"/>
          <p14:tracePt t="5823" x="10801350" y="1555750"/>
          <p14:tracePt t="5840" x="10826750" y="1562100"/>
          <p14:tracePt t="5873" x="10883900" y="1574800"/>
          <p14:tracePt t="5906" x="10890250" y="1581150"/>
          <p14:tracePt t="5956" x="10902950" y="1581150"/>
          <p14:tracePt t="5973" x="10915650" y="1581150"/>
          <p14:tracePt t="5989" x="10922000" y="1581150"/>
          <p14:tracePt t="6023" x="10928350" y="1587500"/>
          <p14:tracePt t="8050" x="10890250" y="1644650"/>
          <p14:tracePt t="8054" x="10845800" y="1676400"/>
          <p14:tracePt t="8061" x="10737850" y="1809750"/>
          <p14:tracePt t="8072" x="10623550" y="1943100"/>
          <p14:tracePt t="8089" x="10375900" y="2254250"/>
          <p14:tracePt t="8106" x="10134600" y="2603500"/>
          <p14:tracePt t="8123" x="9925050" y="2914650"/>
          <p14:tracePt t="8156" x="9480550" y="3562350"/>
          <p14:tracePt t="8189" x="9213850" y="4038600"/>
          <p14:tracePt t="8223" x="9010650" y="4324350"/>
          <p14:tracePt t="8239" x="8953500" y="4400550"/>
          <p14:tracePt t="8256" x="8928100" y="4445000"/>
          <p14:tracePt t="8272" x="8870950" y="4514850"/>
          <p14:tracePt t="8289" x="8820150" y="4559300"/>
          <p14:tracePt t="8306" x="8782050" y="4610100"/>
          <p14:tracePt t="8309" x="8750300" y="4654550"/>
          <p14:tracePt t="8322" x="8724900" y="4699000"/>
          <p14:tracePt t="8339" x="8655050" y="4826000"/>
          <p14:tracePt t="8356" x="8585200" y="4921250"/>
          <p14:tracePt t="8372" x="8515350" y="5029200"/>
          <p14:tracePt t="8389" x="8470900" y="5105400"/>
          <p14:tracePt t="8406" x="8426450" y="5175250"/>
          <p14:tracePt t="8422" x="8388350" y="5219700"/>
          <p14:tracePt t="8439" x="8331200" y="5283200"/>
          <p14:tracePt t="8456" x="8280400" y="5327650"/>
          <p14:tracePt t="8472" x="8248650" y="5353050"/>
          <p14:tracePt t="8489" x="8235950" y="5378450"/>
          <p14:tracePt t="8506" x="8229600" y="5403850"/>
          <p14:tracePt t="8523" x="8223250" y="5454650"/>
          <p14:tracePt t="8539" x="8223250" y="5486400"/>
          <p14:tracePt t="8556" x="8229600" y="5562600"/>
          <p14:tracePt t="8572" x="8242300" y="5632450"/>
          <p14:tracePt t="8589" x="8280400" y="5689600"/>
          <p14:tracePt t="8606" x="8312150" y="5734050"/>
          <p14:tracePt t="8622" x="8350250" y="5765800"/>
          <p14:tracePt t="8639" x="8369300" y="5791200"/>
          <p14:tracePt t="8656" x="8426450" y="5816600"/>
          <p14:tracePt t="8672" x="8458200" y="5829300"/>
          <p14:tracePt t="8689" x="8528050" y="5854700"/>
          <p14:tracePt t="8706" x="8610600" y="5899150"/>
          <p14:tracePt t="8722" x="8686800" y="5918200"/>
          <p14:tracePt t="8739" x="8756650" y="5949950"/>
          <p14:tracePt t="8756" x="8832850" y="5949950"/>
          <p14:tracePt t="8775" x="9004300" y="5918200"/>
          <p14:tracePt t="8789" x="9105900" y="5892800"/>
          <p14:tracePt t="8806" x="9271000" y="5842000"/>
          <p14:tracePt t="8809" x="9328150" y="5829300"/>
          <p14:tracePt t="8822" x="9410700" y="5816600"/>
          <p14:tracePt t="8839" x="9550400" y="5810250"/>
          <p14:tracePt t="8856" x="9683750" y="5791200"/>
          <p14:tracePt t="8872" x="9785350" y="5778500"/>
          <p14:tracePt t="8889" x="9855200" y="5759450"/>
          <p14:tracePt t="8907" x="9969500" y="5727700"/>
          <p14:tracePt t="8924" x="10058400" y="5702300"/>
          <p14:tracePt t="8939" x="10102850" y="5695950"/>
          <p14:tracePt t="8956" x="10147300" y="5676900"/>
          <p14:tracePt t="8973" x="10191750" y="5645150"/>
          <p14:tracePt t="8989" x="10236200" y="5613400"/>
          <p14:tracePt t="9006" x="10293350" y="5562600"/>
          <p14:tracePt t="9022" x="10388600" y="5467350"/>
          <p14:tracePt t="9039" x="10458450" y="5378450"/>
          <p14:tracePt t="9056" x="10509250" y="5321300"/>
          <p14:tracePt t="9072" x="10547350" y="5251450"/>
          <p14:tracePt t="9089" x="10572750" y="5194300"/>
          <p14:tracePt t="9106" x="10579100" y="5143500"/>
          <p14:tracePt t="9123" x="10585450" y="5092700"/>
          <p14:tracePt t="9139" x="10604500" y="5029200"/>
          <p14:tracePt t="9156" x="10604500" y="4978400"/>
          <p14:tracePt t="9172" x="10604500" y="4927600"/>
          <p14:tracePt t="9189" x="10598150" y="4895850"/>
          <p14:tracePt t="9206" x="10598150" y="4883150"/>
          <p14:tracePt t="9222" x="10591800" y="4870450"/>
          <p14:tracePt t="9239" x="10591800" y="4845050"/>
          <p14:tracePt t="9273" x="10585450" y="4845050"/>
          <p14:tracePt t="14107" x="10572750" y="4806950"/>
          <p14:tracePt t="14111" x="10566400" y="4787900"/>
          <p14:tracePt t="14122" x="10528300" y="4724400"/>
          <p14:tracePt t="14138" x="10420350" y="4584700"/>
          <p14:tracePt t="14155" x="10299700" y="4400550"/>
          <p14:tracePt t="14172" x="10153650" y="4159250"/>
          <p14:tracePt t="14188" x="10052050" y="4013200"/>
          <p14:tracePt t="14222" x="9823450" y="3638550"/>
          <p14:tracePt t="14255" x="9671050" y="3422650"/>
          <p14:tracePt t="14288" x="9436100" y="2997200"/>
          <p14:tracePt t="14305" x="9340850" y="2832100"/>
          <p14:tracePt t="14322" x="9271000" y="2730500"/>
          <p14:tracePt t="14339" x="9232900" y="2679700"/>
          <p14:tracePt t="14604" x="9194800" y="2622550"/>
          <p14:tracePt t="14622" x="9074150" y="2470150"/>
          <p14:tracePt t="14639" x="8953500" y="2298700"/>
          <p14:tracePt t="14655" x="8877300" y="2127250"/>
          <p14:tracePt t="14672" x="8832850" y="2032000"/>
          <p14:tracePt t="14688" x="8763000" y="1930400"/>
          <p14:tracePt t="14705" x="8699500" y="1822450"/>
          <p14:tracePt t="14722" x="8636000" y="1727200"/>
          <p14:tracePt t="14738" x="8572500" y="1631950"/>
          <p14:tracePt t="14755" x="8515350" y="1555750"/>
          <p14:tracePt t="14772" x="8496300" y="1517650"/>
          <p14:tracePt t="14789" x="8458200" y="1485900"/>
          <p14:tracePt t="14806" x="8432800" y="1454150"/>
          <p14:tracePt t="14821" x="8413750" y="1435100"/>
          <p14:tracePt t="14838" x="8375650" y="1403350"/>
          <p14:tracePt t="14855" x="8337550" y="1377950"/>
          <p14:tracePt t="14871" x="8293100" y="1365250"/>
          <p14:tracePt t="14888" x="8261350" y="1352550"/>
          <p14:tracePt t="14905" x="8216900" y="1339850"/>
          <p14:tracePt t="14922" x="8191500" y="1327150"/>
          <p14:tracePt t="14938" x="8147050" y="1314450"/>
          <p14:tracePt t="14955" x="8089900" y="1308100"/>
          <p14:tracePt t="14972" x="8032750" y="1308100"/>
          <p14:tracePt t="14988" x="8007350" y="1308100"/>
          <p14:tracePt t="15005" x="7962900" y="1308100"/>
          <p14:tracePt t="15022" x="7937500" y="1308100"/>
          <p14:tracePt t="15038" x="7912100" y="1320800"/>
          <p14:tracePt t="15055" x="7886700" y="1333500"/>
          <p14:tracePt t="15072" x="7874000" y="1346200"/>
          <p14:tracePt t="15088" x="7854950" y="1365250"/>
          <p14:tracePt t="15105" x="7848600" y="1422400"/>
          <p14:tracePt t="15121" x="7848600" y="1479550"/>
          <p14:tracePt t="15139" x="7848600" y="1536700"/>
          <p14:tracePt t="15155" x="7848600" y="1555750"/>
          <p14:tracePt t="15172" x="7867650" y="1581150"/>
          <p14:tracePt t="15188" x="7874000" y="1593850"/>
          <p14:tracePt t="15205" x="7886700" y="1593850"/>
          <p14:tracePt t="15222" x="7905750" y="1593850"/>
          <p14:tracePt t="15239" x="7943850" y="1593850"/>
          <p14:tracePt t="15255" x="7975600" y="1587500"/>
          <p14:tracePt t="15271" x="8001000" y="1581150"/>
          <p14:tracePt t="15288" x="8013700" y="1568450"/>
          <p14:tracePt t="15305" x="8020050" y="1562100"/>
          <p14:tracePt t="15322" x="8032750" y="1562100"/>
          <p14:tracePt t="15338" x="8039100" y="1562100"/>
          <p14:tracePt t="15355" x="8058150" y="1555750"/>
          <p14:tracePt t="15388" x="8077200" y="1555750"/>
          <p14:tracePt t="15405" x="8083550" y="1555750"/>
          <p14:tracePt t="15735" x="8108950" y="1555750"/>
          <p14:tracePt t="15742" x="8115300" y="1555750"/>
          <p14:tracePt t="15755" x="8153400" y="1549400"/>
          <p14:tracePt t="15772" x="8191500" y="1530350"/>
          <p14:tracePt t="15789" x="8242300" y="1511300"/>
          <p14:tracePt t="15805" x="8280400" y="1485900"/>
          <p14:tracePt t="15821" x="8299450" y="1466850"/>
          <p14:tracePt t="15838" x="8305800" y="1460500"/>
          <p14:tracePt t="15855" x="8324850" y="1441450"/>
          <p14:tracePt t="15871" x="8331200" y="1435100"/>
          <p14:tracePt t="15888" x="8331200" y="1416050"/>
          <p14:tracePt t="15905" x="8337550" y="1403350"/>
          <p14:tracePt t="15922" x="8337550" y="1371600"/>
          <p14:tracePt t="15939" x="8337550" y="1346200"/>
          <p14:tracePt t="15955" x="8337550" y="1320800"/>
          <p14:tracePt t="15972" x="8337550" y="1308100"/>
          <p14:tracePt t="16005" x="8337550" y="1289050"/>
          <p14:tracePt t="16021" x="8331200" y="1257300"/>
          <p14:tracePt t="16039" x="8318500" y="1238250"/>
          <p14:tracePt t="16055" x="8312150" y="1212850"/>
          <p14:tracePt t="16072" x="8293100" y="1200150"/>
          <p14:tracePt t="16088" x="8274050" y="1181100"/>
          <p14:tracePt t="16105" x="8261350" y="1168400"/>
          <p14:tracePt t="16121" x="8242300" y="1143000"/>
          <p14:tracePt t="16138" x="8229600" y="1136650"/>
          <p14:tracePt t="16155" x="8197850" y="1130300"/>
          <p14:tracePt t="16171" x="8185150" y="1123950"/>
          <p14:tracePt t="16189" x="8172450" y="1123950"/>
          <p14:tracePt t="16205" x="8159750" y="1123950"/>
          <p14:tracePt t="16221" x="8140700" y="1123950"/>
          <p14:tracePt t="16255" x="8121650" y="1123950"/>
          <p14:tracePt t="17032" x="8108950" y="1136650"/>
          <p14:tracePt t="17035" x="8108950" y="1149350"/>
          <p14:tracePt t="17040" x="8089900" y="1187450"/>
          <p14:tracePt t="17055" x="8064500" y="1231900"/>
          <p14:tracePt t="17071" x="8032750" y="1327150"/>
          <p14:tracePt t="17088" x="8013700" y="1397000"/>
          <p14:tracePt t="17105" x="8007350" y="1422400"/>
          <p14:tracePt t="17138" x="8007350" y="1473200"/>
          <p14:tracePt t="17171" x="8007350" y="1530350"/>
          <p14:tracePt t="17205" x="8007350" y="1619250"/>
          <p14:tracePt t="17221" x="8007350" y="1663700"/>
          <p14:tracePt t="17238" x="8007350" y="1708150"/>
          <p14:tracePt t="17255" x="8007350" y="1733550"/>
          <p14:tracePt t="17271" x="8007350" y="1758950"/>
          <p14:tracePt t="17288" x="8007350" y="1784350"/>
          <p14:tracePt t="17305" x="8007350" y="1816100"/>
          <p14:tracePt t="17307" x="8007350" y="1822450"/>
          <p14:tracePt t="17321" x="8013700" y="1847850"/>
          <p14:tracePt t="17339" x="8020050" y="1885950"/>
          <p14:tracePt t="17355" x="8032750" y="1930400"/>
          <p14:tracePt t="17371" x="8039100" y="1955800"/>
          <p14:tracePt t="17388" x="8058150" y="1981200"/>
          <p14:tracePt t="17405" x="8064500" y="2006600"/>
          <p14:tracePt t="17421" x="8077200" y="2038350"/>
          <p14:tracePt t="17438" x="8083550" y="2070100"/>
          <p14:tracePt t="17455" x="8096250" y="2108200"/>
          <p14:tracePt t="17471" x="8108950" y="2139950"/>
          <p14:tracePt t="17488" x="8128000" y="2178050"/>
          <p14:tracePt t="17505" x="8140700" y="2203450"/>
          <p14:tracePt t="17521" x="8147050" y="2222500"/>
          <p14:tracePt t="17538" x="8166100" y="2254250"/>
          <p14:tracePt t="17555" x="8172450" y="2286000"/>
          <p14:tracePt t="17571" x="8185150" y="2311400"/>
          <p14:tracePt t="17588" x="8197850" y="2343150"/>
          <p14:tracePt t="17605" x="8223250" y="2387600"/>
          <p14:tracePt t="17621" x="8229600" y="2419350"/>
          <p14:tracePt t="17638" x="8235950" y="2432050"/>
          <p14:tracePt t="17655" x="8235950" y="2457450"/>
          <p14:tracePt t="17671" x="8255000" y="2489200"/>
          <p14:tracePt t="17688" x="8280400" y="2533650"/>
          <p14:tracePt t="17705" x="8286750" y="2584450"/>
          <p14:tracePt t="17721" x="8312150" y="2641600"/>
          <p14:tracePt t="17738" x="8324850" y="2724150"/>
          <p14:tracePt t="17755" x="8350250" y="2794000"/>
          <p14:tracePt t="17771" x="8362950" y="2844800"/>
          <p14:tracePt t="17788" x="8369300" y="2882900"/>
          <p14:tracePt t="17805" x="8369300" y="2908300"/>
          <p14:tracePt t="18154" x="8375650" y="2914650"/>
          <p14:tracePt t="18158" x="8375650" y="2921000"/>
          <p14:tracePt t="18171" x="8388350" y="2965450"/>
          <p14:tracePt t="18188" x="8394700" y="2990850"/>
          <p14:tracePt t="18205" x="8413750" y="3041650"/>
          <p14:tracePt t="18221" x="8432800" y="3117850"/>
          <p14:tracePt t="18238" x="8451850" y="3187700"/>
          <p14:tracePt t="18255" x="8458200" y="3232150"/>
          <p14:tracePt t="18271" x="8464550" y="3257550"/>
          <p14:tracePt t="18288" x="8477250" y="3282950"/>
          <p14:tracePt t="18305" x="8496300" y="3308350"/>
          <p14:tracePt t="18321" x="8502650" y="3333750"/>
          <p14:tracePt t="18338" x="8515350" y="3359150"/>
          <p14:tracePt t="18355" x="8528050" y="3390900"/>
          <p14:tracePt t="18371" x="8547100" y="3416300"/>
          <p14:tracePt t="18388" x="8559800" y="3448050"/>
          <p14:tracePt t="18405" x="8559800" y="3467100"/>
          <p14:tracePt t="18422" x="8559800" y="3486150"/>
          <p14:tracePt t="18438" x="8566150" y="3498850"/>
          <p14:tracePt t="18454" x="8578850" y="3530600"/>
          <p14:tracePt t="18471" x="8585200" y="3568700"/>
          <p14:tracePt t="18488" x="8610600" y="3587750"/>
          <p14:tracePt t="18505" x="8610600" y="3606800"/>
          <p14:tracePt t="18522" x="8616950" y="3632200"/>
          <p14:tracePt t="18538" x="8623300" y="3644900"/>
          <p14:tracePt t="18554" x="8623300" y="3651250"/>
          <p14:tracePt t="18571" x="8629650" y="3657600"/>
          <p14:tracePt t="18588" x="8636000" y="3663950"/>
          <p14:tracePt t="18604" x="8642350" y="3683000"/>
          <p14:tracePt t="18621" x="8648700" y="3689350"/>
          <p14:tracePt t="18638" x="8655050" y="3702050"/>
          <p14:tracePt t="18655" x="8655050" y="3708400"/>
          <p14:tracePt t="18671" x="8661400" y="3714750"/>
          <p14:tracePt t="18688" x="8667750" y="3721100"/>
          <p14:tracePt t="18704" x="8667750" y="3733800"/>
          <p14:tracePt t="18721" x="8674100" y="3733800"/>
          <p14:tracePt t="19083" x="8693150" y="3752850"/>
          <p14:tracePt t="19092" x="8705850" y="3765550"/>
          <p14:tracePt t="19104" x="8724900" y="3797300"/>
          <p14:tracePt t="19121" x="8743950" y="3835400"/>
          <p14:tracePt t="19138" x="8769350" y="3873500"/>
          <p14:tracePt t="19155" x="8775700" y="3886200"/>
          <p14:tracePt t="19188" x="8807450" y="3911600"/>
          <p14:tracePt t="19221" x="8832850" y="3937000"/>
          <p14:tracePt t="19255" x="8839200" y="3943350"/>
          <p14:tracePt t="19589" x="8851900" y="3943350"/>
          <p14:tracePt t="19593" x="8851900" y="3937000"/>
          <p14:tracePt t="19604" x="8877300" y="3937000"/>
          <p14:tracePt t="19622" x="8902700" y="3917950"/>
          <p14:tracePt t="19638" x="8909050" y="3911600"/>
          <p14:tracePt t="19654" x="8915400" y="3911600"/>
          <p14:tracePt t="19677" x="8915400" y="3905250"/>
          <p14:tracePt t="19704" x="8915400" y="3892550"/>
          <p14:tracePt t="19755" x="8909050" y="3886200"/>
          <p14:tracePt t="19771" x="8909050" y="3873500"/>
          <p14:tracePt t="19788" x="8877300" y="3860800"/>
          <p14:tracePt t="19804" x="8851900" y="3854450"/>
          <p14:tracePt t="19821" x="8826500" y="3835400"/>
          <p14:tracePt t="19838" x="8820150" y="3829050"/>
          <p14:tracePt t="19854" x="8801100" y="3829050"/>
          <p14:tracePt t="19871" x="8763000" y="3829050"/>
          <p14:tracePt t="19888" x="8743950" y="3848100"/>
          <p14:tracePt t="19904" x="8724900" y="3854450"/>
          <p14:tracePt t="19921" x="8705850" y="3860800"/>
          <p14:tracePt t="19938" x="8699500" y="3860800"/>
          <p14:tracePt t="19954" x="8693150" y="3867150"/>
          <p14:tracePt t="19971" x="8686800" y="3873500"/>
          <p14:tracePt t="19988" x="8674100" y="3879850"/>
          <p14:tracePt t="20004" x="8667750" y="3886200"/>
          <p14:tracePt t="20021" x="8661400" y="3905250"/>
          <p14:tracePt t="20038" x="8661400" y="3930650"/>
          <p14:tracePt t="20054" x="8655050" y="3962400"/>
          <p14:tracePt t="20071" x="8655050" y="3981450"/>
          <p14:tracePt t="20088" x="8655050" y="4013200"/>
          <p14:tracePt t="20105" x="8655050" y="4019550"/>
          <p14:tracePt t="20121" x="8655050" y="4032250"/>
          <p14:tracePt t="20138" x="8655050" y="4038600"/>
          <p14:tracePt t="20154" x="8655050" y="4051300"/>
          <p14:tracePt t="20171" x="8667750" y="4064000"/>
          <p14:tracePt t="20188" x="8686800" y="4076700"/>
          <p14:tracePt t="20204" x="8693150" y="4083050"/>
          <p14:tracePt t="20221" x="8712200" y="4089400"/>
          <p14:tracePt t="20238" x="8718550" y="4095750"/>
          <p14:tracePt t="20254" x="8731250" y="4095750"/>
          <p14:tracePt t="20271" x="8743950" y="4095750"/>
          <p14:tracePt t="20288" x="8756650" y="4102100"/>
          <p14:tracePt t="20304" x="8775700" y="4114800"/>
          <p14:tracePt t="20321" x="8801100" y="4114800"/>
          <p14:tracePt t="20338" x="8813800" y="4108450"/>
          <p14:tracePt t="20355" x="8826500" y="4102100"/>
          <p14:tracePt t="20388" x="8832850" y="4095750"/>
          <p14:tracePt t="20404" x="8845550" y="4083050"/>
          <p14:tracePt t="20421" x="8858250" y="4070350"/>
          <p14:tracePt t="20455" x="8870950" y="4044950"/>
          <p14:tracePt t="20471" x="8890000" y="4038600"/>
          <p14:tracePt t="20487" x="8890000" y="4025900"/>
          <p14:tracePt t="20505" x="8896350" y="4025900"/>
          <p14:tracePt t="20521" x="8902700" y="4019550"/>
          <p14:tracePt t="20538" x="8902700" y="4013200"/>
          <p14:tracePt t="20554" x="8909050" y="4000500"/>
          <p14:tracePt t="20588" x="8909050" y="3994150"/>
          <p14:tracePt t="20604" x="8909050" y="3987800"/>
          <p14:tracePt t="20621" x="8909050" y="3981450"/>
          <p14:tracePt t="20658" x="8909050" y="3975100"/>
          <p14:tracePt t="20676" x="8909050" y="3968750"/>
          <p14:tracePt t="20694" x="8909050" y="3962400"/>
          <p14:tracePt t="20757" x="8909050" y="3956050"/>
          <p14:tracePt t="20775" x="8909050" y="3949700"/>
          <p14:tracePt t="21646" x="8890000" y="3943350"/>
          <p14:tracePt t="21654" x="8864600" y="3930650"/>
          <p14:tracePt t="21663" x="8851900" y="3924300"/>
          <p14:tracePt t="21671" x="8832850" y="3917950"/>
          <p14:tracePt t="21688" x="8807450" y="3911600"/>
          <p14:tracePt t="21704" x="8743950" y="3879850"/>
          <p14:tracePt t="21721" x="8686800" y="3879850"/>
          <p14:tracePt t="21754" x="8553450" y="3867150"/>
          <p14:tracePt t="21787" x="8445500" y="3873500"/>
          <p14:tracePt t="21821" x="8356600" y="3898900"/>
          <p14:tracePt t="21827" x="8324850" y="3905250"/>
          <p14:tracePt t="21837" x="8305800" y="3905250"/>
          <p14:tracePt t="21854" x="8255000" y="3924300"/>
          <p14:tracePt t="21871" x="8216900" y="3937000"/>
          <p14:tracePt t="21888" x="8185150" y="3949700"/>
          <p14:tracePt t="21905" x="8134350" y="3987800"/>
          <p14:tracePt t="21922" x="8102600" y="4019550"/>
          <p14:tracePt t="21938" x="8077200" y="4038600"/>
          <p14:tracePt t="21955" x="8058150" y="4070350"/>
          <p14:tracePt t="21971" x="8032750" y="4095750"/>
          <p14:tracePt t="21987" x="8026400" y="4114800"/>
          <p14:tracePt t="22004" x="8007350" y="4165600"/>
          <p14:tracePt t="22021" x="7988300" y="4229100"/>
          <p14:tracePt t="22038" x="7988300" y="4330700"/>
          <p14:tracePt t="22054" x="7994650" y="4400550"/>
          <p14:tracePt t="22071" x="8013700" y="4489450"/>
          <p14:tracePt t="22087" x="8045450" y="4578350"/>
          <p14:tracePt t="22104" x="8077200" y="4629150"/>
          <p14:tracePt t="22121" x="8096250" y="4673600"/>
          <p14:tracePt t="22137" x="8128000" y="4705350"/>
          <p14:tracePt t="22155" x="8159750" y="4749800"/>
          <p14:tracePt t="22171" x="8216900" y="4775200"/>
          <p14:tracePt t="22187" x="8293100" y="4813300"/>
          <p14:tracePt t="22204" x="8350250" y="4826000"/>
          <p14:tracePt t="22221" x="8407400" y="4838700"/>
          <p14:tracePt t="22237" x="8451850" y="4845050"/>
          <p14:tracePt t="22254" x="8515350" y="4851400"/>
          <p14:tracePt t="22271" x="8553450" y="4851400"/>
          <p14:tracePt t="22288" x="8655050" y="4838700"/>
          <p14:tracePt t="22304" x="8718550" y="4826000"/>
          <p14:tracePt t="22306" x="8743950" y="4819650"/>
          <p14:tracePt t="22321" x="8801100" y="4806950"/>
          <p14:tracePt t="22337" x="8883650" y="4768850"/>
          <p14:tracePt t="22354" x="8953500" y="4756150"/>
          <p14:tracePt t="22371" x="8978900" y="4743450"/>
          <p14:tracePt t="22387" x="8997950" y="4737100"/>
          <p14:tracePt t="22404" x="9017000" y="4737100"/>
          <p14:tracePt t="22421" x="9029700" y="4737100"/>
          <p14:tracePt t="22675" x="9048750" y="4737100"/>
          <p14:tracePt t="22680" x="9112250" y="4724400"/>
          <p14:tracePt t="22688" x="9188450" y="4711700"/>
          <p14:tracePt t="22704" x="9277350" y="4705350"/>
          <p14:tracePt t="22721" x="9378950" y="4679950"/>
          <p14:tracePt t="22737" x="9461500" y="4673600"/>
          <p14:tracePt t="22754" x="9525000" y="4660900"/>
          <p14:tracePt t="22771" x="9582150" y="4654550"/>
          <p14:tracePt t="22788" x="9626600" y="4641850"/>
          <p14:tracePt t="22804" x="9664700" y="4629150"/>
          <p14:tracePt t="22821" x="9696450" y="4622800"/>
          <p14:tracePt t="22837" x="9702800" y="4622800"/>
          <p14:tracePt t="22854" x="9721850" y="4622800"/>
          <p14:tracePt t="22871" x="9728200" y="4616450"/>
          <p14:tracePt t="22887" x="9740900" y="4616450"/>
          <p14:tracePt t="22904" x="9753600" y="4610100"/>
          <p14:tracePt t="22921" x="9772650" y="4610100"/>
          <p14:tracePt t="22937" x="9785350" y="4610100"/>
          <p14:tracePt t="22973" x="9791700" y="4610100"/>
          <p14:tracePt t="22991" x="9798050" y="4610100"/>
          <p14:tracePt t="23054" x="9798050" y="4597400"/>
          <p14:tracePt t="24608" x="9817100" y="4597400"/>
          <p14:tracePt t="24617" x="9842500" y="4591050"/>
          <p14:tracePt t="24626" x="9861550" y="4591050"/>
          <p14:tracePt t="24637" x="9880600" y="4591050"/>
          <p14:tracePt t="24654" x="9918700" y="4591050"/>
          <p14:tracePt t="24670" x="9931400" y="4591050"/>
          <p14:tracePt t="24687" x="9937750" y="4591050"/>
          <p14:tracePt t="24705" x="9944100" y="4584700"/>
          <p14:tracePt t="24737" x="9975850" y="4584700"/>
          <p14:tracePt t="24771" x="9994900" y="4578350"/>
          <p14:tracePt t="24804" x="10007600" y="4578350"/>
          <p14:tracePt t="26264" x="9994900" y="4572000"/>
          <p14:tracePt t="26275" x="9975850" y="4559300"/>
          <p14:tracePt t="26280" x="9963150" y="4552950"/>
          <p14:tracePt t="26287" x="9963150" y="4546600"/>
          <p14:tracePt t="26304" x="9918700" y="4533900"/>
          <p14:tracePt t="26308" x="9893300" y="4521200"/>
          <p14:tracePt t="26320" x="9874250" y="4508500"/>
          <p14:tracePt t="26337" x="9823450" y="4495800"/>
          <p14:tracePt t="26353" x="9766300" y="4476750"/>
          <p14:tracePt t="26387" x="9677400" y="4445000"/>
          <p14:tracePt t="26420" x="9594850" y="4425950"/>
          <p14:tracePt t="26456" x="9467850" y="4406900"/>
          <p14:tracePt t="26470" x="9417050" y="4406900"/>
          <p14:tracePt t="26487" x="9378950" y="4406900"/>
          <p14:tracePt t="26504" x="9353550" y="4394200"/>
          <p14:tracePt t="26520" x="9315450" y="4394200"/>
          <p14:tracePt t="26538" x="9271000" y="4387850"/>
          <p14:tracePt t="26554" x="9258300" y="4381500"/>
          <p14:tracePt t="26570" x="9220200" y="4381500"/>
          <p14:tracePt t="26587" x="9207500" y="4381500"/>
          <p14:tracePt t="26603" x="9182100" y="4375150"/>
          <p14:tracePt t="26620" x="9163050" y="4368800"/>
          <p14:tracePt t="26637" x="9150350" y="4362450"/>
          <p14:tracePt t="26654" x="9131300" y="4356100"/>
          <p14:tracePt t="26671" x="9093200" y="4330700"/>
          <p14:tracePt t="26687" x="9080500" y="4324350"/>
          <p14:tracePt t="26703" x="9067800" y="4311650"/>
          <p14:tracePt t="26720" x="9061450" y="4298950"/>
          <p14:tracePt t="26737" x="9048750" y="4273550"/>
          <p14:tracePt t="26753" x="9042400" y="4241800"/>
          <p14:tracePt t="26771" x="9042400" y="4203700"/>
          <p14:tracePt t="26787" x="9042400" y="4165600"/>
          <p14:tracePt t="26804" x="9042400" y="4146550"/>
          <p14:tracePt t="26807" x="9042400" y="4127500"/>
          <p14:tracePt t="26820" x="9042400" y="4102100"/>
          <p14:tracePt t="26837" x="9055100" y="4083050"/>
          <p14:tracePt t="26853" x="9055100" y="4076700"/>
          <p14:tracePt t="26870" x="9055100" y="4070350"/>
          <p14:tracePt t="26887" x="9055100" y="4064000"/>
          <p14:tracePt t="26904" x="9055100" y="4051300"/>
          <p14:tracePt t="26920" x="9042400" y="4038600"/>
          <p14:tracePt t="26937" x="9029700" y="4025900"/>
          <p14:tracePt t="26954" x="9010650" y="3994150"/>
          <p14:tracePt t="26970" x="8978900" y="3981450"/>
          <p14:tracePt t="26987" x="8953500" y="3968750"/>
          <p14:tracePt t="27003" x="8934450" y="3956050"/>
          <p14:tracePt t="27021" x="8909050" y="3937000"/>
          <p14:tracePt t="27038" x="8896350" y="3930650"/>
          <p14:tracePt t="27053" x="8870950" y="3924300"/>
          <p14:tracePt t="27070" x="8845550" y="3917950"/>
          <p14:tracePt t="27087" x="8820150" y="3905250"/>
          <p14:tracePt t="27104" x="8801100" y="3898900"/>
          <p14:tracePt t="27120" x="8794750" y="3892550"/>
          <p14:tracePt t="27137" x="8775700" y="3879850"/>
          <p14:tracePt t="27154" x="8763000" y="3879850"/>
          <p14:tracePt t="27170" x="8756650" y="3886200"/>
          <p14:tracePt t="27187" x="8737600" y="3886200"/>
          <p14:tracePt t="27203" x="8731250" y="3898900"/>
          <p14:tracePt t="27221" x="8712200" y="3917950"/>
          <p14:tracePt t="27237" x="8693150" y="3943350"/>
          <p14:tracePt t="27253" x="8686800" y="3962400"/>
          <p14:tracePt t="27270" x="8674100" y="3975100"/>
          <p14:tracePt t="27287" x="8674100" y="3981450"/>
          <p14:tracePt t="27306" x="8674100" y="4000500"/>
          <p14:tracePt t="27320" x="8674100" y="4006850"/>
          <p14:tracePt t="27337" x="8674100" y="4019550"/>
          <p14:tracePt t="27353" x="8686800" y="4025900"/>
          <p14:tracePt t="27371" x="8693150" y="4038600"/>
          <p14:tracePt t="27387" x="8693150" y="4044950"/>
          <p14:tracePt t="27420" x="8712200" y="4057650"/>
          <p14:tracePt t="27437" x="8724900" y="4057650"/>
          <p14:tracePt t="27453" x="8737600" y="4057650"/>
          <p14:tracePt t="27470" x="8750300" y="4057650"/>
          <p14:tracePt t="27486" x="8788400" y="4057650"/>
          <p14:tracePt t="27503" x="8813800" y="4051300"/>
          <p14:tracePt t="27521" x="8839200" y="4044950"/>
          <p14:tracePt t="27537" x="8845550" y="4044950"/>
          <p14:tracePt t="27553" x="8864600" y="4038600"/>
          <p14:tracePt t="27570" x="8877300" y="4032250"/>
          <p14:tracePt t="27587" x="8896350" y="4025900"/>
          <p14:tracePt t="27603" x="8915400" y="4019550"/>
          <p14:tracePt t="27621" x="8940800" y="4019550"/>
          <p14:tracePt t="27637" x="8953500" y="4013200"/>
          <p14:tracePt t="27653" x="8966200" y="4013200"/>
          <p14:tracePt t="27670" x="8978900" y="4006850"/>
          <p14:tracePt t="27687" x="8978900" y="3994150"/>
          <p14:tracePt t="27703" x="8985250" y="3987800"/>
          <p14:tracePt t="27721" x="8997950" y="3981450"/>
          <p14:tracePt t="27736" x="9004300" y="3981450"/>
          <p14:tracePt t="28176" x="8997950" y="3975100"/>
          <p14:tracePt t="28184" x="8991600" y="3975100"/>
          <p14:tracePt t="28192" x="8985250" y="3968750"/>
          <p14:tracePt t="28203" x="8978900" y="3968750"/>
          <p14:tracePt t="28220" x="8947150" y="3956050"/>
          <p14:tracePt t="28237" x="8928100" y="3949700"/>
          <p14:tracePt t="28253" x="8909050" y="3937000"/>
          <p14:tracePt t="28287" x="8870950" y="3917950"/>
          <p14:tracePt t="28320" x="8820150" y="3905250"/>
          <p14:tracePt t="28326" x="8807450" y="3898900"/>
          <p14:tracePt t="28353" x="8763000" y="3886200"/>
          <p14:tracePt t="28370" x="8737600" y="3873500"/>
          <p14:tracePt t="28387" x="8712200" y="3867150"/>
          <p14:tracePt t="28403" x="8705850" y="3860800"/>
          <p14:tracePt t="28420" x="8680450" y="3860800"/>
          <p14:tracePt t="28436" x="8655050" y="3854450"/>
          <p14:tracePt t="28453" x="8648700" y="3848100"/>
          <p14:tracePt t="28470" x="8629650" y="3848100"/>
          <p14:tracePt t="28487" x="8610600" y="3848100"/>
          <p14:tracePt t="28503" x="8591550" y="3841750"/>
          <p14:tracePt t="28521" x="8572500" y="3841750"/>
          <p14:tracePt t="28537" x="8553450" y="3841750"/>
          <p14:tracePt t="28553" x="8528050" y="3841750"/>
          <p14:tracePt t="28570" x="8502650" y="3841750"/>
          <p14:tracePt t="28587" x="8483600" y="3841750"/>
          <p14:tracePt t="28603" x="8477250" y="3841750"/>
          <p14:tracePt t="28620" x="8464550" y="3841750"/>
          <p14:tracePt t="28637" x="8458200" y="3848100"/>
          <p14:tracePt t="28654" x="8439150" y="3854450"/>
          <p14:tracePt t="28687" x="8432800" y="3854450"/>
          <p14:tracePt t="28703" x="8432800" y="3860800"/>
          <p14:tracePt t="28808" x="8451850" y="3860800"/>
          <p14:tracePt t="28811" x="8458200" y="3860800"/>
          <p14:tracePt t="28820" x="8477250" y="3860800"/>
          <p14:tracePt t="28836" x="8521700" y="3873500"/>
          <p14:tracePt t="28853" x="8559800" y="3879850"/>
          <p14:tracePt t="28870" x="8604250" y="3886200"/>
          <p14:tracePt t="28886" x="8642350" y="3898900"/>
          <p14:tracePt t="28903" x="8661400" y="3898900"/>
          <p14:tracePt t="28920" x="8674100" y="3905250"/>
          <p14:tracePt t="28937" x="8705850" y="3924300"/>
          <p14:tracePt t="28953" x="8731250" y="3943350"/>
          <p14:tracePt t="28970" x="8775700" y="3987800"/>
          <p14:tracePt t="28986" x="8807450" y="4044950"/>
          <p14:tracePt t="29004" x="8839200" y="4102100"/>
          <p14:tracePt t="29020" x="8864600" y="4146550"/>
          <p14:tracePt t="29037" x="8870950" y="4159250"/>
          <p14:tracePt t="29053" x="8883650" y="4178300"/>
          <p14:tracePt t="29070" x="8890000" y="4184650"/>
          <p14:tracePt t="29087" x="8890000" y="4197350"/>
          <p14:tracePt t="29120" x="8890000" y="4203700"/>
          <p14:tracePt t="29136" x="8890000" y="4210050"/>
          <p14:tracePt t="29154" x="8890000" y="4216400"/>
          <p14:tracePt t="29179" x="8890000" y="4229100"/>
          <p14:tracePt t="29282" x="8890000" y="4222750"/>
          <p14:tracePt t="29295" x="8890000" y="4216400"/>
          <p14:tracePt t="29306" x="8890000" y="4210050"/>
          <p14:tracePt t="29312" x="8890000" y="4203700"/>
          <p14:tracePt t="29322" x="8890000" y="4184650"/>
          <p14:tracePt t="29336" x="8870950" y="4159250"/>
          <p14:tracePt t="29353" x="8832850" y="4089400"/>
          <p14:tracePt t="29370" x="8801100" y="4025900"/>
          <p14:tracePt t="29386" x="8782050" y="3987800"/>
          <p14:tracePt t="29404" x="8775700" y="3956050"/>
          <p14:tracePt t="29420" x="8750300" y="3949700"/>
          <p14:tracePt t="29437" x="8731250" y="3924300"/>
          <p14:tracePt t="29455" x="8718550" y="3911600"/>
          <p14:tracePt t="29470" x="8693150" y="3911600"/>
          <p14:tracePt t="29487" x="8661400" y="3898900"/>
          <p14:tracePt t="29503" x="8629650" y="3892550"/>
          <p14:tracePt t="29520" x="8610600" y="3886200"/>
          <p14:tracePt t="29536" x="8597900" y="3886200"/>
          <p14:tracePt t="29554" x="8578850" y="3886200"/>
          <p14:tracePt t="29586" x="8572500" y="3886200"/>
          <p14:tracePt t="29603" x="8566150" y="3886200"/>
          <p14:tracePt t="29678" x="8585200" y="3892550"/>
          <p14:tracePt t="29689" x="8597900" y="3892550"/>
          <p14:tracePt t="29704" x="8648700" y="3905250"/>
          <p14:tracePt t="29720" x="8667750" y="3917950"/>
          <p14:tracePt t="29736" x="8693150" y="3930650"/>
          <p14:tracePt t="29753" x="8718550" y="3943350"/>
          <p14:tracePt t="29770" x="8731250" y="3949700"/>
          <p14:tracePt t="29787" x="8743950" y="3962400"/>
          <p14:tracePt t="29803" x="8750300" y="3962400"/>
          <p14:tracePt t="29821" x="8763000" y="3962400"/>
          <p14:tracePt t="29836" x="8763000" y="3968750"/>
          <p14:tracePt t="29853" x="8769350" y="3975100"/>
          <p14:tracePt t="29870" x="8775700" y="3981450"/>
          <p14:tracePt t="29892" x="8782050" y="3987800"/>
          <p14:tracePt t="29911" x="8782050" y="3994150"/>
          <p14:tracePt t="29948" x="8782050" y="4000500"/>
          <p14:tracePt t="30518" x="8801100" y="4000500"/>
          <p14:tracePt t="30526" x="8807450" y="4000500"/>
          <p14:tracePt t="30536" x="8820150" y="4000500"/>
          <p14:tracePt t="30553" x="8870950" y="4000500"/>
          <p14:tracePt t="30570" x="8909050" y="3987800"/>
          <p14:tracePt t="30575" x="8915400" y="3987800"/>
          <p14:tracePt t="30586" x="8940800" y="3981450"/>
          <p14:tracePt t="30603" x="8985250" y="3968750"/>
          <p14:tracePt t="30636" x="9048750" y="3943350"/>
          <p14:tracePt t="30670" x="9099550" y="3937000"/>
          <p14:tracePt t="30703" x="9124950" y="3930650"/>
          <p14:tracePt t="30719" x="9144000" y="3924300"/>
          <p14:tracePt t="30736" x="9163050" y="3924300"/>
          <p14:tracePt t="30753" x="9175750" y="3917950"/>
          <p14:tracePt t="30770" x="9194800" y="3917950"/>
          <p14:tracePt t="30786" x="9207500" y="3917950"/>
          <p14:tracePt t="30804" x="9213850" y="3917950"/>
          <p14:tracePt t="30819" x="9220200" y="3917950"/>
          <p14:tracePt t="30841" x="9226550" y="3917950"/>
          <p14:tracePt t="30859" x="9232900" y="3917950"/>
          <p14:tracePt t="30877" x="9245600" y="3917950"/>
          <p14:tracePt t="30904" x="9251950" y="3917950"/>
          <p14:tracePt t="31781" x="9258300" y="3905250"/>
          <p14:tracePt t="31784" x="9264650" y="3898900"/>
          <p14:tracePt t="31789" x="9264650" y="3879850"/>
          <p14:tracePt t="31803" x="9277350" y="3854450"/>
          <p14:tracePt t="31819" x="9309100" y="3822700"/>
          <p14:tracePt t="31836" x="9328150" y="3784600"/>
          <p14:tracePt t="31853" x="9353550" y="3771900"/>
          <p14:tracePt t="31886" x="9378950" y="3752850"/>
          <p14:tracePt t="31920" x="9398000" y="3740150"/>
          <p14:tracePt t="31992" x="9398000" y="3733800"/>
          <p14:tracePt t="32001" x="9404350" y="3733800"/>
          <p14:tracePt t="32010" x="9404350" y="3727450"/>
          <p14:tracePt t="32020" x="9404350" y="3721100"/>
          <p14:tracePt t="32037" x="9404350" y="3714750"/>
          <p14:tracePt t="32063" x="9404350" y="3708400"/>
          <p14:tracePt t="32089" x="9410700" y="3708400"/>
          <p14:tracePt t="32108" x="9423400" y="3702050"/>
          <p14:tracePt t="32116" x="9429750" y="3702050"/>
          <p14:tracePt t="32130" x="9436100" y="3702050"/>
          <p14:tracePt t="32136" x="9442450" y="3695700"/>
          <p14:tracePt t="32153" x="9455150" y="3683000"/>
          <p14:tracePt t="32170" x="9467850" y="3676650"/>
          <p14:tracePt t="32187" x="9486900" y="3676650"/>
          <p14:tracePt t="32203" x="9493250" y="3676650"/>
          <p14:tracePt t="32236" x="9499600" y="3676650"/>
          <p14:tracePt t="32253" x="9512300" y="3676650"/>
          <p14:tracePt t="32270" x="9556750" y="3702050"/>
          <p14:tracePt t="32286" x="9582150" y="3721100"/>
          <p14:tracePt t="32302" x="9632950" y="3759200"/>
          <p14:tracePt t="32319" x="9664700" y="3784600"/>
          <p14:tracePt t="32337" x="9690100" y="3822700"/>
          <p14:tracePt t="32353" x="9709150" y="3841750"/>
          <p14:tracePt t="32369" x="9734550" y="3886200"/>
          <p14:tracePt t="32386" x="9747250" y="3911600"/>
          <p14:tracePt t="32403" x="9753600" y="3924300"/>
          <p14:tracePt t="32545" x="9747250" y="3917950"/>
          <p14:tracePt t="32551" x="9747250" y="3911600"/>
          <p14:tracePt t="32554" x="9740900" y="3911600"/>
          <p14:tracePt t="32569" x="9709150" y="3886200"/>
          <p14:tracePt t="32586" x="9652000" y="3841750"/>
          <p14:tracePt t="32602" x="9613900" y="3816350"/>
          <p14:tracePt t="32619" x="9556750" y="3765550"/>
          <p14:tracePt t="32636" x="9512300" y="3752850"/>
          <p14:tracePt t="32653" x="9493250" y="3733800"/>
          <p14:tracePt t="32669" x="9461500" y="3714750"/>
          <p14:tracePt t="32686" x="9448800" y="3708400"/>
          <p14:tracePt t="32703" x="9429750" y="3702050"/>
          <p14:tracePt t="32720" x="9410700" y="3702050"/>
          <p14:tracePt t="32846" x="9417050" y="3702050"/>
          <p14:tracePt t="32852" x="9423400" y="3702050"/>
          <p14:tracePt t="32856" x="9429750" y="3708400"/>
          <p14:tracePt t="32869" x="9461500" y="3727450"/>
          <p14:tracePt t="32886" x="9537700" y="3778250"/>
          <p14:tracePt t="32904" x="9588500" y="3816350"/>
          <p14:tracePt t="32919" x="9626600" y="3841750"/>
          <p14:tracePt t="32936" x="9632950" y="3854450"/>
          <p14:tracePt t="32953" x="9645650" y="3873500"/>
          <p14:tracePt t="32970" x="9658350" y="3886200"/>
          <p14:tracePt t="32986" x="9677400" y="3905250"/>
          <p14:tracePt t="33003" x="9690100" y="3930650"/>
          <p14:tracePt t="33019" x="9690100" y="3943350"/>
          <p14:tracePt t="33036" x="9696450" y="3962400"/>
          <p14:tracePt t="33053" x="9696450" y="3968750"/>
          <p14:tracePt t="33070" x="9696450" y="3975100"/>
          <p14:tracePt t="33086" x="9696450" y="3981450"/>
          <p14:tracePt t="33194" x="9696450" y="3975100"/>
          <p14:tracePt t="33203" x="9696450" y="3968750"/>
          <p14:tracePt t="33212" x="9696450" y="3956050"/>
          <p14:tracePt t="33219" x="9683750" y="3937000"/>
          <p14:tracePt t="33237" x="9639300" y="3886200"/>
          <p14:tracePt t="33253" x="9607550" y="3841750"/>
          <p14:tracePt t="33269" x="9569450" y="3790950"/>
          <p14:tracePt t="33286" x="9550400" y="3765550"/>
          <p14:tracePt t="33303" x="9525000" y="3752850"/>
          <p14:tracePt t="33319" x="9512300" y="3727450"/>
          <p14:tracePt t="33336" x="9486900" y="3708400"/>
          <p14:tracePt t="33353" x="9455150" y="3689350"/>
          <p14:tracePt t="33369" x="9436100" y="3676650"/>
          <p14:tracePt t="33386" x="9410700" y="3657600"/>
          <p14:tracePt t="33402" x="9398000" y="3651250"/>
          <p14:tracePt t="33419" x="9385300" y="3644900"/>
          <p14:tracePt t="33436" x="9378950" y="3644900"/>
          <p14:tracePt t="33575" x="9385300" y="3651250"/>
          <p14:tracePt t="33580" x="9391650" y="3657600"/>
          <p14:tracePt t="33588" x="9398000" y="3657600"/>
          <p14:tracePt t="33602" x="9410700" y="3663950"/>
          <p14:tracePt t="33619" x="9429750" y="3670300"/>
          <p14:tracePt t="33636" x="9436100" y="3676650"/>
          <p14:tracePt t="33653" x="9442450" y="3683000"/>
          <p14:tracePt t="33669" x="9448800" y="3683000"/>
          <p14:tracePt t="33713" x="9455150" y="3683000"/>
          <p14:tracePt t="33732" x="9455150" y="3689350"/>
          <p14:tracePt t="33756" x="9461500" y="3689350"/>
          <p14:tracePt t="33774" x="9461500" y="3695700"/>
          <p14:tracePt t="33783" x="9467850" y="3695700"/>
          <p14:tracePt t="33811" x="9467850" y="3702050"/>
          <p14:tracePt t="33819" x="9480550" y="3702050"/>
          <p14:tracePt t="33839" x="9480550" y="3708400"/>
          <p14:tracePt t="33846" x="9486900" y="3708400"/>
          <p14:tracePt t="33864" x="9493250" y="3708400"/>
          <p14:tracePt t="33873" x="9493250" y="3714750"/>
          <p14:tracePt t="33909" x="9499600" y="3714750"/>
          <p14:tracePt t="33926" x="9499600" y="3721100"/>
          <p14:tracePt t="33973" x="9499600" y="3733800"/>
          <p14:tracePt t="33980" x="9505950" y="3733800"/>
          <p14:tracePt t="33990" x="9505950" y="3740150"/>
          <p14:tracePt t="34008" x="9512300" y="3746500"/>
          <p14:tracePt t="34026" x="9518650" y="3746500"/>
          <p14:tracePt t="34036" x="9518650" y="3752850"/>
          <p14:tracePt t="34053" x="9525000" y="3759200"/>
          <p14:tracePt t="34079" x="9537700" y="3759200"/>
          <p14:tracePt t="34088" x="9537700" y="3765550"/>
          <p14:tracePt t="34106" x="9537700" y="3771900"/>
          <p14:tracePt t="34119" x="9537700" y="3790950"/>
          <p14:tracePt t="34136" x="9550400" y="3797300"/>
          <p14:tracePt t="34153" x="9556750" y="3822700"/>
          <p14:tracePt t="34169" x="9563100" y="3835400"/>
          <p14:tracePt t="34186" x="9569450" y="3854450"/>
          <p14:tracePt t="34202" x="9569450" y="3879850"/>
          <p14:tracePt t="34219" x="9569450" y="3892550"/>
          <p14:tracePt t="34236" x="9569450" y="3898900"/>
          <p14:tracePt t="34252" x="9569450" y="3911600"/>
          <p14:tracePt t="34269" x="9569450" y="3917950"/>
          <p14:tracePt t="34286" x="9575800" y="3924300"/>
          <p14:tracePt t="34302" x="9575800" y="3930650"/>
          <p14:tracePt t="34324" x="9575800" y="3943350"/>
          <p14:tracePt t="34337" x="9575800" y="3949700"/>
          <p14:tracePt t="34353" x="9575800" y="3956050"/>
          <p14:tracePt t="34369" x="9575800" y="3968750"/>
          <p14:tracePt t="34386" x="9588500" y="3975100"/>
          <p14:tracePt t="34402" x="9588500" y="3987800"/>
          <p14:tracePt t="34419" x="9588500" y="4000500"/>
          <p14:tracePt t="34436" x="9588500" y="4006850"/>
          <p14:tracePt t="34453" x="9588500" y="4013200"/>
          <p14:tracePt t="35278" x="9607550" y="4025900"/>
          <p14:tracePt t="35289" x="9626600" y="4038600"/>
          <p14:tracePt t="35303" x="9652000" y="4051300"/>
          <p14:tracePt t="35307" x="9671050" y="4064000"/>
          <p14:tracePt t="35319" x="9677400" y="4089400"/>
          <p14:tracePt t="35336" x="9709150" y="4108450"/>
          <p14:tracePt t="35352" x="9728200" y="4121150"/>
          <p14:tracePt t="35386" x="9779000" y="4159250"/>
          <p14:tracePt t="35420" x="9836150" y="4210050"/>
          <p14:tracePt t="35452" x="9893300" y="4235450"/>
          <p14:tracePt t="35469" x="9912350" y="4254500"/>
          <p14:tracePt t="35486" x="9937750" y="4260850"/>
          <p14:tracePt t="35502" x="9956800" y="4267200"/>
          <p14:tracePt t="35519" x="9982200" y="4273550"/>
          <p14:tracePt t="35535" x="10026650" y="4273550"/>
          <p14:tracePt t="35553" x="10052050" y="4273550"/>
          <p14:tracePt t="35569" x="10083800" y="4273550"/>
          <p14:tracePt t="35586" x="10109200" y="4267200"/>
          <p14:tracePt t="35602" x="10134600" y="4248150"/>
          <p14:tracePt t="35619" x="10147300" y="4235450"/>
          <p14:tracePt t="35636" x="10160000" y="4229100"/>
          <p14:tracePt t="35653" x="10191750" y="4216400"/>
          <p14:tracePt t="35669" x="10204450" y="4184650"/>
          <p14:tracePt t="35686" x="10223500" y="4165600"/>
          <p14:tracePt t="35702" x="10248900" y="4133850"/>
          <p14:tracePt t="35719" x="10267950" y="4102100"/>
          <p14:tracePt t="35736" x="10274300" y="4064000"/>
          <p14:tracePt t="35753" x="10280650" y="4032250"/>
          <p14:tracePt t="35769" x="10293350" y="4006850"/>
          <p14:tracePt t="35786" x="10293350" y="3981450"/>
          <p14:tracePt t="35802" x="10293350" y="3949700"/>
          <p14:tracePt t="35805" x="10293350" y="3943350"/>
          <p14:tracePt t="35819" x="10287000" y="3924300"/>
          <p14:tracePt t="35836" x="10274300" y="3867150"/>
          <p14:tracePt t="35852" x="10255250" y="3797300"/>
          <p14:tracePt t="35869" x="10223500" y="3727450"/>
          <p14:tracePt t="35886" x="10191750" y="3670300"/>
          <p14:tracePt t="35902" x="10172700" y="3638550"/>
          <p14:tracePt t="35919" x="10140950" y="3613150"/>
          <p14:tracePt t="35936" x="10115550" y="3581400"/>
          <p14:tracePt t="35952" x="10077450" y="3562350"/>
          <p14:tracePt t="35969" x="10026650" y="3536950"/>
          <p14:tracePt t="35986" x="9969500" y="3517900"/>
          <p14:tracePt t="36003" x="9906000" y="3498850"/>
          <p14:tracePt t="36019" x="9848850" y="3492500"/>
          <p14:tracePt t="36036" x="9817100" y="3492500"/>
          <p14:tracePt t="36053" x="9759950" y="3492500"/>
          <p14:tracePt t="36069" x="9721850" y="3492500"/>
          <p14:tracePt t="36086" x="9690100" y="3492500"/>
          <p14:tracePt t="36102" x="9645650" y="3492500"/>
          <p14:tracePt t="36119" x="9601200" y="3498850"/>
          <p14:tracePt t="36135" x="9556750" y="3511550"/>
          <p14:tracePt t="36152" x="9518650" y="3517900"/>
          <p14:tracePt t="36169" x="9480550" y="3530600"/>
          <p14:tracePt t="36186" x="9461500" y="3530600"/>
          <p14:tracePt t="36202" x="9436100" y="3536950"/>
          <p14:tracePt t="36219" x="9410700" y="3536950"/>
          <p14:tracePt t="36236" x="9366250" y="3543300"/>
          <p14:tracePt t="36253" x="9347200" y="3549650"/>
          <p14:tracePt t="36269" x="9315450" y="3549650"/>
          <p14:tracePt t="36286" x="9302750" y="3549650"/>
          <p14:tracePt t="36303" x="9290050" y="3549650"/>
          <p14:tracePt t="36664" x="9239250" y="3549650"/>
          <p14:tracePt t="36672" x="9175750" y="3543300"/>
          <p14:tracePt t="36686" x="9124950" y="3543300"/>
          <p14:tracePt t="36702" x="9029700" y="3530600"/>
          <p14:tracePt t="36719" x="8934450" y="3517900"/>
          <p14:tracePt t="36736" x="8832850" y="3479800"/>
          <p14:tracePt t="36752" x="8699500" y="3460750"/>
          <p14:tracePt t="36769" x="8636000" y="3441700"/>
          <p14:tracePt t="36802" x="8540750" y="3403600"/>
          <p14:tracePt t="36807" x="8509000" y="3397250"/>
          <p14:tracePt t="36835" x="8426450" y="3378200"/>
          <p14:tracePt t="36869" x="8337550" y="3365500"/>
          <p14:tracePt t="36886" x="8299450" y="3346450"/>
          <p14:tracePt t="36903" x="8255000" y="3346450"/>
          <p14:tracePt t="36919" x="8242300" y="3340100"/>
          <p14:tracePt t="36935" x="8197850" y="3333750"/>
          <p14:tracePt t="36952" x="8172450" y="3327400"/>
          <p14:tracePt t="36969" x="8128000" y="3321050"/>
          <p14:tracePt t="36985" x="8102600" y="3321050"/>
          <p14:tracePt t="37002" x="8058150" y="3321050"/>
          <p14:tracePt t="37019" x="8045450" y="3321050"/>
          <p14:tracePt t="37036" x="8007350" y="3314700"/>
          <p14:tracePt t="37052" x="7981950" y="3314700"/>
          <p14:tracePt t="37069" x="7943850" y="3314700"/>
          <p14:tracePt t="37085" x="7905750" y="3321050"/>
          <p14:tracePt t="37103" x="7867650" y="3340100"/>
          <p14:tracePt t="37119" x="7842250" y="3359150"/>
          <p14:tracePt t="37136" x="7823200" y="3371850"/>
          <p14:tracePt t="37152" x="7804150" y="3378200"/>
          <p14:tracePt t="37169" x="7791450" y="3390900"/>
          <p14:tracePt t="37185" x="7785100" y="3403600"/>
          <p14:tracePt t="37203" x="7778750" y="3422650"/>
          <p14:tracePt t="37219" x="7772400" y="3448050"/>
          <p14:tracePt t="37235" x="7766050" y="3473450"/>
          <p14:tracePt t="37252" x="7766050" y="3492500"/>
          <p14:tracePt t="37269" x="7766050" y="3505200"/>
          <p14:tracePt t="37285" x="7766050" y="3524250"/>
          <p14:tracePt t="37302" x="7766050" y="3536950"/>
          <p14:tracePt t="37319" x="7766050" y="3556000"/>
          <p14:tracePt t="37336" x="7766050" y="3587750"/>
          <p14:tracePt t="37353" x="7772400" y="3606800"/>
          <p14:tracePt t="37369" x="7778750" y="3613150"/>
          <p14:tracePt t="37386" x="7785100" y="3638550"/>
          <p14:tracePt t="37402" x="7785100" y="3651250"/>
          <p14:tracePt t="37419" x="7791450" y="3663950"/>
          <p14:tracePt t="37436" x="7804150" y="3683000"/>
          <p14:tracePt t="37453" x="7810500" y="3702050"/>
          <p14:tracePt t="37469" x="7816850" y="3708400"/>
          <p14:tracePt t="37485" x="7829550" y="3721100"/>
          <p14:tracePt t="37502" x="7835900" y="3740150"/>
          <p14:tracePt t="37519" x="7854950" y="3759200"/>
          <p14:tracePt t="37536" x="7867650" y="3765550"/>
          <p14:tracePt t="37553" x="7880350" y="3778250"/>
          <p14:tracePt t="37569" x="7912100" y="3797300"/>
          <p14:tracePt t="37585" x="7937500" y="3810000"/>
          <p14:tracePt t="37604" x="7975600" y="3829050"/>
          <p14:tracePt t="37619" x="7994650" y="3835400"/>
          <p14:tracePt t="37636" x="8026400" y="3841750"/>
          <p14:tracePt t="37652" x="8058150" y="3854450"/>
          <p14:tracePt t="37669" x="8096250" y="3854450"/>
          <p14:tracePt t="37685" x="8128000" y="3854450"/>
          <p14:tracePt t="37702" x="8159750" y="3854450"/>
          <p14:tracePt t="37719" x="8178800" y="3848100"/>
          <p14:tracePt t="37736" x="8216900" y="3841750"/>
          <p14:tracePt t="37752" x="8235950" y="3841750"/>
          <p14:tracePt t="37769" x="8280400" y="3835400"/>
          <p14:tracePt t="37786" x="8324850" y="3816350"/>
          <p14:tracePt t="37803" x="8401050" y="3797300"/>
          <p14:tracePt t="37819" x="8464550" y="3771900"/>
          <p14:tracePt t="37835" x="8496300" y="3759200"/>
          <p14:tracePt t="37852" x="8528050" y="3740150"/>
          <p14:tracePt t="37869" x="8547100" y="3733800"/>
          <p14:tracePt t="37885" x="8553450" y="3721100"/>
          <p14:tracePt t="37902" x="8572500" y="3708400"/>
          <p14:tracePt t="37935" x="8585200" y="3695700"/>
          <p14:tracePt t="37952" x="8591550" y="3676650"/>
          <p14:tracePt t="37969" x="8610600" y="3651250"/>
          <p14:tracePt t="37985" x="8623300" y="3632200"/>
          <p14:tracePt t="38002" x="8623300" y="3606800"/>
          <p14:tracePt t="38019" x="8623300" y="3600450"/>
          <p14:tracePt t="38035" x="8623300" y="3587750"/>
          <p14:tracePt t="38052" x="8623300" y="3575050"/>
          <p14:tracePt t="38069" x="8623300" y="3568700"/>
          <p14:tracePt t="38085" x="8623300" y="3530600"/>
          <p14:tracePt t="38103" x="8604250" y="3498850"/>
          <p14:tracePt t="38119" x="8591550" y="3473450"/>
          <p14:tracePt t="38136" x="8578850" y="3441700"/>
          <p14:tracePt t="38152" x="8572500" y="3429000"/>
          <p14:tracePt t="38169" x="8559800" y="3409950"/>
          <p14:tracePt t="38185" x="8540750" y="3378200"/>
          <p14:tracePt t="38202" x="8509000" y="3352800"/>
          <p14:tracePt t="38219" x="8464550" y="3308350"/>
          <p14:tracePt t="38235" x="8439150" y="3289300"/>
          <p14:tracePt t="38252" x="8413750" y="3263900"/>
          <p14:tracePt t="38269" x="8401050" y="3251200"/>
          <p14:tracePt t="38285" x="8375650" y="3238500"/>
          <p14:tracePt t="38302" x="8350250" y="3225800"/>
          <p14:tracePt t="38319" x="8312150" y="3219450"/>
          <p14:tracePt t="38335" x="8299450" y="3213100"/>
          <p14:tracePt t="38352" x="8261350" y="3206750"/>
          <p14:tracePt t="38369" x="8242300" y="3206750"/>
          <p14:tracePt t="38385" x="8229600" y="3200400"/>
          <p14:tracePt t="38402" x="8197850" y="3200400"/>
          <p14:tracePt t="38419" x="8185150" y="3200400"/>
          <p14:tracePt t="38435" x="8147050" y="3200400"/>
          <p14:tracePt t="38452" x="8128000" y="3200400"/>
          <p14:tracePt t="38469" x="8108950" y="3206750"/>
          <p14:tracePt t="38486" x="8089900" y="3213100"/>
          <p14:tracePt t="38502" x="8083550" y="3213100"/>
          <p14:tracePt t="38519" x="8070850" y="3219450"/>
          <p14:tracePt t="38535" x="8058150" y="3232150"/>
          <p14:tracePt t="38553" x="8039100" y="3244850"/>
          <p14:tracePt t="38569" x="8026400" y="3257550"/>
          <p14:tracePt t="38585" x="8013700" y="3276600"/>
          <p14:tracePt t="38602" x="8007350" y="3289300"/>
          <p14:tracePt t="38619" x="8001000" y="3295650"/>
          <p14:tracePt t="38635" x="8001000" y="3302000"/>
          <p14:tracePt t="38652" x="7994650" y="3302000"/>
          <p14:tracePt t="38669" x="7981950" y="3308350"/>
          <p14:tracePt t="38685" x="7981950" y="3314700"/>
          <p14:tracePt t="38703" x="7981950" y="3321050"/>
          <p14:tracePt t="38719" x="7981950" y="3333750"/>
          <p14:tracePt t="38752" x="7981950" y="3340100"/>
          <p14:tracePt t="38769" x="7975600" y="3346450"/>
          <p14:tracePt t="38802" x="7975600" y="3352800"/>
          <p14:tracePt t="38821" x="7975600" y="3359150"/>
          <p14:tracePt t="38847" x="7975600" y="3365500"/>
          <p14:tracePt t="38854" x="7969250" y="3365500"/>
          <p14:tracePt t="38868" x="7969250" y="3371850"/>
          <p14:tracePt t="38885" x="7969250" y="3378200"/>
          <p14:tracePt t="38902" x="7962900" y="3390900"/>
          <p14:tracePt t="38918" x="7956550" y="3403600"/>
          <p14:tracePt t="38935" x="7950200" y="3422650"/>
          <p14:tracePt t="38953" x="7950200" y="3454400"/>
          <p14:tracePt t="38969" x="7937500" y="3467100"/>
          <p14:tracePt t="38985" x="7924800" y="3486150"/>
          <p14:tracePt t="39002" x="7924800" y="3492500"/>
          <p14:tracePt t="39019" x="7918450" y="3505200"/>
          <p14:tracePt t="39035" x="7918450" y="3511550"/>
          <p14:tracePt t="39052" x="7918450" y="3517900"/>
          <p14:tracePt t="39069" x="7918450" y="3524250"/>
          <p14:tracePt t="39102" x="7918450" y="3549650"/>
          <p14:tracePt t="39119" x="7918450" y="3562350"/>
          <p14:tracePt t="39135" x="7912100" y="3587750"/>
          <p14:tracePt t="39152" x="7912100" y="3613150"/>
          <p14:tracePt t="39169" x="7912100" y="3619500"/>
          <p14:tracePt t="39185" x="7912100" y="3632200"/>
          <p14:tracePt t="39202" x="7912100" y="3657600"/>
          <p14:tracePt t="39219" x="7912100" y="3670300"/>
          <p14:tracePt t="39235" x="7912100" y="3689350"/>
          <p14:tracePt t="39252" x="7912100" y="3695700"/>
          <p14:tracePt t="39269" x="7918450" y="3721100"/>
          <p14:tracePt t="39285" x="7918450" y="3733800"/>
          <p14:tracePt t="39303" x="7918450" y="3746500"/>
          <p14:tracePt t="39318" x="7918450" y="3752850"/>
          <p14:tracePt t="39335" x="7931150" y="3778250"/>
          <p14:tracePt t="39352" x="7937500" y="3790950"/>
          <p14:tracePt t="39368" x="7943850" y="3803650"/>
          <p14:tracePt t="39385" x="7950200" y="3822700"/>
          <p14:tracePt t="39402" x="7969250" y="3829050"/>
          <p14:tracePt t="39419" x="7988300" y="3848100"/>
          <p14:tracePt t="39435" x="7994650" y="3854450"/>
          <p14:tracePt t="39452" x="8013700" y="3860800"/>
          <p14:tracePt t="39469" x="8026400" y="3873500"/>
          <p14:tracePt t="39485" x="8051800" y="3879850"/>
          <p14:tracePt t="39502" x="8064500" y="3886200"/>
          <p14:tracePt t="39519" x="8077200" y="3886200"/>
          <p14:tracePt t="39536" x="8108950" y="3886200"/>
          <p14:tracePt t="39552" x="8121650" y="3886200"/>
          <p14:tracePt t="39569" x="8128000" y="3886200"/>
          <p14:tracePt t="39585" x="8159750" y="3886200"/>
          <p14:tracePt t="39602" x="8178800" y="3873500"/>
          <p14:tracePt t="39618" x="8216900" y="3860800"/>
          <p14:tracePt t="39635" x="8242300" y="3848100"/>
          <p14:tracePt t="39652" x="8280400" y="3835400"/>
          <p14:tracePt t="39669" x="8293100" y="3829050"/>
          <p14:tracePt t="39685" x="8299450" y="3810000"/>
          <p14:tracePt t="39702" x="8331200" y="3803650"/>
          <p14:tracePt t="39718" x="8356600" y="3790950"/>
          <p14:tracePt t="39735" x="8375650" y="3778250"/>
          <p14:tracePt t="39752" x="8407400" y="3752850"/>
          <p14:tracePt t="39768" x="8426450" y="3740150"/>
          <p14:tracePt t="39785" x="8445500" y="3733800"/>
          <p14:tracePt t="39803" x="8458200" y="3721100"/>
          <p14:tracePt t="39818" x="8458200" y="3714750"/>
          <p14:tracePt t="39835" x="8470900" y="3714750"/>
          <p14:tracePt t="39852" x="8483600" y="3695700"/>
          <p14:tracePt t="39868" x="8502650" y="3689350"/>
          <p14:tracePt t="39885" x="8515350" y="3676650"/>
          <p14:tracePt t="39903" x="8534400" y="3670300"/>
          <p14:tracePt t="39918" x="8553450" y="3663950"/>
          <p14:tracePt t="39935" x="8566150" y="3663950"/>
          <p14:tracePt t="39952" x="8578850" y="3657600"/>
          <p14:tracePt t="39968" x="8591550" y="3644900"/>
          <p14:tracePt t="39985" x="8610600" y="3638550"/>
          <p14:tracePt t="40002" x="8623300" y="3638550"/>
          <p14:tracePt t="40019" x="8636000" y="3638550"/>
          <p14:tracePt t="40035" x="8648700" y="3638550"/>
          <p14:tracePt t="40052" x="8655050" y="3638550"/>
          <p14:tracePt t="40069" x="8667750" y="3638550"/>
          <p14:tracePt t="40085" x="8680450" y="3638550"/>
          <p14:tracePt t="40102" x="8699500" y="3638550"/>
          <p14:tracePt t="40119" x="8718550" y="3638550"/>
          <p14:tracePt t="40135" x="8731250" y="3638550"/>
          <p14:tracePt t="40152" x="8743950" y="3638550"/>
          <p14:tracePt t="40168" x="8750300" y="3638550"/>
          <p14:tracePt t="40185" x="8763000" y="3638550"/>
          <p14:tracePt t="40204" x="8782050" y="3638550"/>
          <p14:tracePt t="40218" x="8794750" y="3638550"/>
          <p14:tracePt t="40235" x="8807450" y="3638550"/>
          <p14:tracePt t="40252" x="8813800" y="3632200"/>
          <p14:tracePt t="40268" x="8826500" y="3632200"/>
          <p14:tracePt t="40285" x="8839200" y="3625850"/>
          <p14:tracePt t="40302" x="8845550" y="3619500"/>
          <p14:tracePt t="40304" x="8851900" y="3619500"/>
          <p14:tracePt t="40318" x="8858250" y="3619500"/>
          <p14:tracePt t="40335" x="8864600" y="3606800"/>
          <p14:tracePt t="40352" x="8870950" y="3600450"/>
          <p14:tracePt t="40368" x="8890000" y="3581400"/>
          <p14:tracePt t="40385" x="8896350" y="3575050"/>
          <p14:tracePt t="40402" x="8902700" y="3575050"/>
          <p14:tracePt t="40419" x="8902700" y="3568700"/>
          <p14:tracePt t="40435" x="8909050" y="3568700"/>
          <p14:tracePt t="40452" x="8915400" y="3562350"/>
          <p14:tracePt t="40468" x="8915400" y="3556000"/>
          <p14:tracePt t="40486" x="8928100" y="3549650"/>
          <p14:tracePt t="40502" x="8940800" y="3543300"/>
          <p14:tracePt t="40518" x="8940800" y="3530600"/>
          <p14:tracePt t="40535" x="8947150" y="3524250"/>
          <p14:tracePt t="40552" x="8953500" y="3517900"/>
          <p14:tracePt t="40568" x="8966200" y="3511550"/>
          <p14:tracePt t="40585" x="8978900" y="3498850"/>
          <p14:tracePt t="40602" x="8991600" y="3492500"/>
          <p14:tracePt t="40618" x="8997950" y="3486150"/>
          <p14:tracePt t="40635" x="9004300" y="3486150"/>
          <p14:tracePt t="40652" x="9010650" y="3479800"/>
          <p14:tracePt t="40669" x="9017000" y="3473450"/>
          <p14:tracePt t="40686" x="9023350" y="3467100"/>
          <p14:tracePt t="40718" x="9023350" y="3460750"/>
          <p14:tracePt t="40735" x="9029700" y="3454400"/>
          <p14:tracePt t="40751" x="9029700" y="3448050"/>
          <p14:tracePt t="40769" x="9036050" y="3448050"/>
          <p14:tracePt t="40830" x="9036050" y="3435350"/>
          <p14:tracePt t="45338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16750" t="14741" r="23333" b="23808"/>
          <a:stretch/>
        </p:blipFill>
        <p:spPr>
          <a:xfrm>
            <a:off x="770656" y="241804"/>
            <a:ext cx="10521550" cy="60699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36"/>
    </mc:Choice>
    <mc:Fallback xmlns="">
      <p:transition spd="slow" advTm="78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8" x="5626100" y="3575050"/>
          <p14:tracePt t="721" x="5581650" y="3543300"/>
          <p14:tracePt t="726" x="5511800" y="3492500"/>
          <p14:tracePt t="737" x="5346700" y="3365500"/>
          <p14:tracePt t="754" x="4978400" y="3054350"/>
          <p14:tracePt t="771" x="4533900" y="2692400"/>
          <p14:tracePt t="788" x="4165600" y="2355850"/>
          <p14:tracePt t="821" x="3289300" y="1416050"/>
          <p14:tracePt t="854" x="3028950" y="1219200"/>
          <p14:tracePt t="887" x="3003550" y="1219200"/>
          <p14:tracePt t="1185" x="2978150" y="1200150"/>
          <p14:tracePt t="1194" x="2952750" y="1162050"/>
          <p14:tracePt t="1204" x="2914650" y="1136650"/>
          <p14:tracePt t="1221" x="2844800" y="1079500"/>
          <p14:tracePt t="1237" x="2794000" y="1054100"/>
          <p14:tracePt t="1255" x="2717800" y="1022350"/>
          <p14:tracePt t="1271" x="2667000" y="1009650"/>
          <p14:tracePt t="1287" x="2571750" y="996950"/>
          <p14:tracePt t="1304" x="2387600" y="996950"/>
          <p14:tracePt t="1320" x="2216150" y="1028700"/>
          <p14:tracePt t="1337" x="2076450" y="1079500"/>
          <p14:tracePt t="1354" x="1892300" y="1155700"/>
          <p14:tracePt t="1370" x="1797050" y="1212850"/>
          <p14:tracePt t="1387" x="1720850" y="1257300"/>
          <p14:tracePt t="1404" x="1619250" y="1352550"/>
          <p14:tracePt t="1420" x="1524000" y="1435100"/>
          <p14:tracePt t="1437" x="1460500" y="1504950"/>
          <p14:tracePt t="1455" x="1428750" y="1568450"/>
          <p14:tracePt t="1470" x="1390650" y="1644650"/>
          <p14:tracePt t="1487" x="1390650" y="1746250"/>
          <p14:tracePt t="1504" x="1371600" y="1879600"/>
          <p14:tracePt t="1521" x="1384300" y="2095500"/>
          <p14:tracePt t="1537" x="1441450" y="2273300"/>
          <p14:tracePt t="1554" x="1504950" y="2425700"/>
          <p14:tracePt t="1571" x="1555750" y="2527300"/>
          <p14:tracePt t="1588" x="1606550" y="2565400"/>
          <p14:tracePt t="1604" x="1682750" y="2609850"/>
          <p14:tracePt t="1621" x="1835150" y="2635250"/>
          <p14:tracePt t="1638" x="2051050" y="2698750"/>
          <p14:tracePt t="1654" x="2165350" y="2724150"/>
          <p14:tracePt t="1670" x="2266950" y="2768600"/>
          <p14:tracePt t="1687" x="2336800" y="2768600"/>
          <p14:tracePt t="1705" x="2387600" y="2768600"/>
          <p14:tracePt t="1721" x="2463800" y="2717800"/>
          <p14:tracePt t="1737" x="2571750" y="2628900"/>
          <p14:tracePt t="1754" x="2736850" y="2463800"/>
          <p14:tracePt t="1771" x="2927350" y="2260600"/>
          <p14:tracePt t="1788" x="3022600" y="2146300"/>
          <p14:tracePt t="1804" x="3136900" y="2012950"/>
          <p14:tracePt t="1820" x="3225800" y="1885950"/>
          <p14:tracePt t="1838" x="3314700" y="1752600"/>
          <p14:tracePt t="1854" x="3390900" y="1638300"/>
          <p14:tracePt t="1871" x="3460750" y="1524000"/>
          <p14:tracePt t="1887" x="3473450" y="1454150"/>
          <p14:tracePt t="1904" x="3467100" y="1384300"/>
          <p14:tracePt t="1920" x="3435350" y="1282700"/>
          <p14:tracePt t="1937" x="3397250" y="1219200"/>
          <p14:tracePt t="1954" x="3333750" y="1174750"/>
          <p14:tracePt t="1971" x="3244850" y="1123950"/>
          <p14:tracePt t="1987" x="3162300" y="1085850"/>
          <p14:tracePt t="2004" x="3022600" y="1041400"/>
          <p14:tracePt t="2021" x="2870200" y="990600"/>
          <p14:tracePt t="2037" x="2794000" y="977900"/>
          <p14:tracePt t="2054" x="2660650" y="965200"/>
          <p14:tracePt t="2070" x="2520950" y="965200"/>
          <p14:tracePt t="2087" x="2393950" y="965200"/>
          <p14:tracePt t="2104" x="2273300" y="971550"/>
          <p14:tracePt t="2121" x="2095500" y="996950"/>
          <p14:tracePt t="2137" x="2019300" y="1022350"/>
          <p14:tracePt t="2154" x="1892300" y="1060450"/>
          <p14:tracePt t="2171" x="1765300" y="1123950"/>
          <p14:tracePt t="2187" x="1644650" y="1187450"/>
          <p14:tracePt t="2204" x="1549400" y="1250950"/>
          <p14:tracePt t="2220" x="1428750" y="1339850"/>
          <p14:tracePt t="2237" x="1390650" y="1403350"/>
          <p14:tracePt t="2254" x="1314450" y="1479550"/>
          <p14:tracePt t="2271" x="1270000" y="1536700"/>
          <p14:tracePt t="2287" x="1219200" y="1638300"/>
          <p14:tracePt t="2304" x="1181100" y="1727200"/>
          <p14:tracePt t="2321" x="1143000" y="1854200"/>
          <p14:tracePt t="2337" x="1117600" y="1974850"/>
          <p14:tracePt t="2354" x="1104900" y="2057400"/>
          <p14:tracePt t="2371" x="1104900" y="2152650"/>
          <p14:tracePt t="2387" x="1104900" y="2235200"/>
          <p14:tracePt t="2404" x="1123950" y="2381250"/>
          <p14:tracePt t="2420" x="1174750" y="2533650"/>
          <p14:tracePt t="2437" x="1212850" y="2616200"/>
          <p14:tracePt t="2454" x="1244600" y="2667000"/>
          <p14:tracePt t="2471" x="1282700" y="2711450"/>
          <p14:tracePt t="2487" x="1346200" y="2749550"/>
          <p14:tracePt t="2504" x="1460500" y="2806700"/>
          <p14:tracePt t="2520" x="1549400" y="2863850"/>
          <p14:tracePt t="2537" x="1708150" y="2927350"/>
          <p14:tracePt t="2554" x="1822450" y="2965450"/>
          <p14:tracePt t="2571" x="1930400" y="2984500"/>
          <p14:tracePt t="2587" x="2032000" y="2990850"/>
          <p14:tracePt t="2604" x="2076450" y="2990850"/>
          <p14:tracePt t="3461" x="2095500" y="2990850"/>
          <p14:tracePt t="3468" x="2101850" y="2997200"/>
          <p14:tracePt t="3476" x="2108200" y="2997200"/>
          <p14:tracePt t="3487" x="2120900" y="3009900"/>
          <p14:tracePt t="3504" x="2146300" y="3016250"/>
          <p14:tracePt t="3521" x="2159000" y="3022600"/>
          <p14:tracePt t="3537" x="2171700" y="3022600"/>
          <p14:tracePt t="3570" x="2190750" y="3022600"/>
          <p14:tracePt t="3604" x="2197100" y="3022600"/>
          <p14:tracePt t="3637" x="2216150" y="3022600"/>
          <p14:tracePt t="3670" x="2222500" y="3022600"/>
          <p14:tracePt t="3687" x="2228850" y="3022600"/>
          <p14:tracePt t="3719" x="2235200" y="3022600"/>
          <p14:tracePt t="3738" x="2247900" y="3022600"/>
          <p14:tracePt t="3747" x="2254250" y="3022600"/>
          <p14:tracePt t="3756" x="2260600" y="3022600"/>
          <p14:tracePt t="3770" x="2266950" y="3022600"/>
          <p14:tracePt t="3787" x="2273300" y="3022600"/>
          <p14:tracePt t="3804" x="2298700" y="3022600"/>
          <p14:tracePt t="3821" x="2311400" y="3022600"/>
          <p14:tracePt t="3837" x="2324100" y="3022600"/>
          <p14:tracePt t="3854" x="2336800" y="3022600"/>
          <p14:tracePt t="3870" x="2355850" y="3016250"/>
          <p14:tracePt t="3887" x="2362200" y="3016250"/>
          <p14:tracePt t="3904" x="2374900" y="3009900"/>
          <p14:tracePt t="3920" x="2387600" y="3009900"/>
          <p14:tracePt t="3937" x="2393950" y="3003550"/>
          <p14:tracePt t="3954" x="2406650" y="2997200"/>
          <p14:tracePt t="3971" x="2425700" y="2997200"/>
          <p14:tracePt t="3987" x="2438400" y="2997200"/>
          <p14:tracePt t="4004" x="2451100" y="2990850"/>
          <p14:tracePt t="4020" x="2495550" y="2990850"/>
          <p14:tracePt t="4768" x="2501900" y="2984500"/>
          <p14:tracePt t="4775" x="2508250" y="2984500"/>
          <p14:tracePt t="4784" x="2514600" y="2984500"/>
          <p14:tracePt t="4786" x="2514600" y="2978150"/>
          <p14:tracePt t="4803" x="2520950" y="2978150"/>
          <p14:tracePt t="4890" x="2520950" y="2971800"/>
          <p14:tracePt t="5007" x="2520950" y="2965450"/>
          <p14:tracePt t="5026" x="2527300" y="2965450"/>
          <p14:tracePt t="5032" x="2533650" y="2959100"/>
          <p14:tracePt t="5054" x="2540000" y="2959100"/>
          <p14:tracePt t="5070" x="2552700" y="2952750"/>
          <p14:tracePt t="5087" x="2559050" y="2946400"/>
          <p14:tracePt t="5130" x="2565400" y="2946400"/>
          <p14:tracePt t="5139" x="2565400" y="2933700"/>
          <p14:tracePt t="5142" x="2571750" y="2933700"/>
          <p14:tracePt t="5156" x="2578100" y="2927350"/>
          <p14:tracePt t="5170" x="2584450" y="2927350"/>
          <p14:tracePt t="5187" x="2590800" y="2921000"/>
          <p14:tracePt t="5203" x="2597150" y="2921000"/>
          <p14:tracePt t="5220" x="2603500" y="2914650"/>
          <p14:tracePt t="5253" x="2609850" y="2914650"/>
          <p14:tracePt t="5271" x="2616200" y="2914650"/>
          <p14:tracePt t="5334" x="2622550" y="2914650"/>
          <p14:tracePt t="5360" x="2622550" y="2908300"/>
          <p14:tracePt t="5362" x="2628900" y="2908300"/>
          <p14:tracePt t="5373" x="2635250" y="2908300"/>
          <p14:tracePt t="5387" x="2641600" y="2895600"/>
          <p14:tracePt t="5404" x="2667000" y="2876550"/>
          <p14:tracePt t="5421" x="2711450" y="2844800"/>
          <p14:tracePt t="5437" x="2743200" y="2813050"/>
          <p14:tracePt t="5453" x="2800350" y="2762250"/>
          <p14:tracePt t="5470" x="2838450" y="2705100"/>
          <p14:tracePt t="5488" x="2882900" y="2641600"/>
          <p14:tracePt t="5503" x="2921000" y="2584450"/>
          <p14:tracePt t="5520" x="2952750" y="2508250"/>
          <p14:tracePt t="5538" x="3009900" y="2393950"/>
          <p14:tracePt t="5554" x="3035300" y="2305050"/>
          <p14:tracePt t="5570" x="3086100" y="2197100"/>
          <p14:tracePt t="5587" x="3105150" y="2120900"/>
          <p14:tracePt t="5604" x="3111500" y="2051050"/>
          <p14:tracePt t="5620" x="3111500" y="1987550"/>
          <p14:tracePt t="5637" x="3111500" y="1879600"/>
          <p14:tracePt t="5654" x="3111500" y="1790700"/>
          <p14:tracePt t="5670" x="3105150" y="1727200"/>
          <p14:tracePt t="5687" x="3092450" y="1657350"/>
          <p14:tracePt t="5703" x="3079750" y="1606550"/>
          <p14:tracePt t="5706" x="3067050" y="1593850"/>
          <p14:tracePt t="5720" x="3054350" y="1568450"/>
          <p14:tracePt t="5737" x="3028950" y="1517650"/>
          <p14:tracePt t="5754" x="2990850" y="1422400"/>
          <p14:tracePt t="5770" x="2921000" y="1346200"/>
          <p14:tracePt t="5787" x="2889250" y="1308100"/>
          <p14:tracePt t="5803" x="2825750" y="1250950"/>
          <p14:tracePt t="5820" x="2762250" y="1219200"/>
          <p14:tracePt t="5837" x="2679700" y="1181100"/>
          <p14:tracePt t="5853" x="2597150" y="1162050"/>
          <p14:tracePt t="5870" x="2520950" y="1143000"/>
          <p14:tracePt t="5887" x="2444750" y="1143000"/>
          <p14:tracePt t="5904" x="2387600" y="1143000"/>
          <p14:tracePt t="5920" x="2292350" y="1168400"/>
          <p14:tracePt t="5937" x="2190750" y="1219200"/>
          <p14:tracePt t="5953" x="2063750" y="1320800"/>
          <p14:tracePt t="5970" x="1962150" y="1422400"/>
          <p14:tracePt t="5987" x="1879600" y="1504950"/>
          <p14:tracePt t="6003" x="1797050" y="1631950"/>
          <p14:tracePt t="6020" x="1739900" y="1746250"/>
          <p14:tracePt t="6037" x="1676400" y="1936750"/>
          <p14:tracePt t="6053" x="1619250" y="2146300"/>
          <p14:tracePt t="6070" x="1587500" y="2305050"/>
          <p14:tracePt t="6088" x="1581150" y="2406650"/>
          <p14:tracePt t="6103" x="1587500" y="2495550"/>
          <p14:tracePt t="6120" x="1600200" y="2559050"/>
          <p14:tracePt t="6138" x="1625600" y="2622550"/>
          <p14:tracePt t="6153" x="1651000" y="2660650"/>
          <p14:tracePt t="6170" x="1689100" y="2698750"/>
          <p14:tracePt t="6187" x="1727200" y="2736850"/>
          <p14:tracePt t="6203" x="1758950" y="2755900"/>
          <p14:tracePt t="6220" x="1771650" y="2774950"/>
          <p14:tracePt t="6236" x="1809750" y="2794000"/>
          <p14:tracePt t="6254" x="1847850" y="2813050"/>
          <p14:tracePt t="6270" x="1866900" y="2813050"/>
          <p14:tracePt t="6287" x="1924050" y="2832100"/>
          <p14:tracePt t="6303" x="1949450" y="2832100"/>
          <p14:tracePt t="6320" x="1987550" y="2832100"/>
          <p14:tracePt t="6337" x="2012950" y="2832100"/>
          <p14:tracePt t="6353" x="2038350" y="2819400"/>
          <p14:tracePt t="6370" x="2051050" y="2819400"/>
          <p14:tracePt t="6387" x="2070100" y="2819400"/>
          <p14:tracePt t="6403" x="2089150" y="2819400"/>
          <p14:tracePt t="6420" x="2095500" y="2819400"/>
          <p14:tracePt t="7084" x="2101850" y="2819400"/>
          <p14:tracePt t="7094" x="2108200" y="2819400"/>
          <p14:tracePt t="7106" x="2114550" y="2819400"/>
          <p14:tracePt t="7110" x="2120900" y="2819400"/>
          <p14:tracePt t="7120" x="2127250" y="2819400"/>
          <p14:tracePt t="7137" x="2133600" y="2819400"/>
          <p14:tracePt t="7154" x="2146300" y="2819400"/>
          <p14:tracePt t="7187" x="2159000" y="2819400"/>
          <p14:tracePt t="7220" x="2165350" y="2819400"/>
          <p14:tracePt t="7225" x="2171700" y="2819400"/>
          <p14:tracePt t="7253" x="2171700" y="2813050"/>
          <p14:tracePt t="7270" x="2178050" y="2806700"/>
          <p14:tracePt t="7286" x="2197100" y="2794000"/>
          <p14:tracePt t="7303" x="2247900" y="2743200"/>
          <p14:tracePt t="7320" x="2317750" y="2686050"/>
          <p14:tracePt t="7336" x="2393950" y="2622550"/>
          <p14:tracePt t="7353" x="2476500" y="2546350"/>
          <p14:tracePt t="7370" x="2540000" y="2457450"/>
          <p14:tracePt t="7386" x="2597150" y="2362200"/>
          <p14:tracePt t="7404" x="2635250" y="2286000"/>
          <p14:tracePt t="7420" x="2654300" y="2228850"/>
          <p14:tracePt t="7436" x="2686050" y="2146300"/>
          <p14:tracePt t="7453" x="2686050" y="2019300"/>
          <p14:tracePt t="7470" x="2692400" y="1930400"/>
          <p14:tracePt t="7487" x="2692400" y="1885950"/>
          <p14:tracePt t="7503" x="2692400" y="1841500"/>
          <p14:tracePt t="7520" x="2692400" y="1822450"/>
          <p14:tracePt t="7537" x="2679700" y="1797050"/>
          <p14:tracePt t="7553" x="2673350" y="1765300"/>
          <p14:tracePt t="7570" x="2654300" y="1689100"/>
          <p14:tracePt t="7586" x="2641600" y="1606550"/>
          <p14:tracePt t="7603" x="2622550" y="1536700"/>
          <p14:tracePt t="7620" x="2603500" y="1454150"/>
          <p14:tracePt t="7637" x="2597150" y="1416050"/>
          <p14:tracePt t="7653" x="2590800" y="1371600"/>
          <p14:tracePt t="7670" x="2584450" y="1346200"/>
          <p14:tracePt t="7686" x="2578100" y="1308100"/>
          <p14:tracePt t="7704" x="2571750" y="1257300"/>
          <p14:tracePt t="7706" x="2571750" y="1244600"/>
          <p14:tracePt t="7720" x="2571750" y="1225550"/>
          <p14:tracePt t="7737" x="2571750" y="1181100"/>
          <p14:tracePt t="7753" x="2571750" y="1136650"/>
          <p14:tracePt t="7770" x="2578100" y="1117600"/>
          <p14:tracePt t="7786" x="2584450" y="1098550"/>
          <p14:tracePt t="7803" x="2597150" y="1073150"/>
          <p14:tracePt t="7820" x="2603500" y="1060450"/>
          <p14:tracePt t="7836" x="2616200" y="1047750"/>
          <p14:tracePt t="7854" x="2635250" y="1035050"/>
          <p14:tracePt t="7870" x="2654300" y="1022350"/>
          <p14:tracePt t="7887" x="2686050" y="1016000"/>
          <p14:tracePt t="7903" x="2705100" y="1009650"/>
          <p14:tracePt t="7921" x="2736850" y="1009650"/>
          <p14:tracePt t="7936" x="2743200" y="1009650"/>
          <p14:tracePt t="7953" x="2755900" y="1003300"/>
          <p14:tracePt t="7970" x="2762250" y="996950"/>
          <p14:tracePt t="7987" x="2768600" y="990600"/>
          <p14:tracePt t="8003" x="2774950" y="990600"/>
          <p14:tracePt t="8020" x="2774950" y="977900"/>
          <p14:tracePt t="8037" x="2774950" y="965200"/>
          <p14:tracePt t="8053" x="2755900" y="946150"/>
          <p14:tracePt t="8070" x="2698750" y="914400"/>
          <p14:tracePt t="8086" x="2635250" y="889000"/>
          <p14:tracePt t="8103" x="2578100" y="889000"/>
          <p14:tracePt t="8120" x="2527300" y="901700"/>
          <p14:tracePt t="8136" x="2482850" y="914400"/>
          <p14:tracePt t="8153" x="2444750" y="939800"/>
          <p14:tracePt t="8170" x="2406650" y="965200"/>
          <p14:tracePt t="8186" x="2355850" y="1016000"/>
          <p14:tracePt t="8203" x="2317750" y="1092200"/>
          <p14:tracePt t="8220" x="2298700" y="1155700"/>
          <p14:tracePt t="8236" x="2286000" y="1219200"/>
          <p14:tracePt t="8254" x="2292350" y="1289050"/>
          <p14:tracePt t="8270" x="2292350" y="1339850"/>
          <p14:tracePt t="8286" x="2305050" y="1371600"/>
          <p14:tracePt t="8303" x="2330450" y="1409700"/>
          <p14:tracePt t="8320" x="2355850" y="1447800"/>
          <p14:tracePt t="8336" x="2393950" y="1473200"/>
          <p14:tracePt t="8354" x="2432050" y="1492250"/>
          <p14:tracePt t="8370" x="2470150" y="1517650"/>
          <p14:tracePt t="8386" x="2520950" y="1530350"/>
          <p14:tracePt t="8403" x="2552700" y="1536700"/>
          <p14:tracePt t="8420" x="2590800" y="1543050"/>
          <p14:tracePt t="8436" x="2622550" y="1543050"/>
          <p14:tracePt t="8453" x="2641600" y="1543050"/>
          <p14:tracePt t="8470" x="2660650" y="1536700"/>
          <p14:tracePt t="8486" x="2673350" y="1530350"/>
          <p14:tracePt t="8503" x="2686050" y="1511300"/>
          <p14:tracePt t="8520" x="2705100" y="1485900"/>
          <p14:tracePt t="8537" x="2730500" y="1479550"/>
          <p14:tracePt t="8553" x="2743200" y="1466850"/>
          <p14:tracePt t="8570" x="2762250" y="1441450"/>
          <p14:tracePt t="8586" x="2787650" y="1416050"/>
          <p14:tracePt t="8603" x="2813050" y="1397000"/>
          <p14:tracePt t="8620" x="2832100" y="1384300"/>
          <p14:tracePt t="8636" x="2832100" y="1377950"/>
          <p14:tracePt t="8653" x="2832100" y="1371600"/>
          <p14:tracePt t="8670" x="2832100" y="1365250"/>
          <p14:tracePt t="8717" x="2838450" y="1365250"/>
          <p14:tracePt t="8994" x="2844800" y="1352550"/>
          <p14:tracePt t="9004" x="2851150" y="1339850"/>
          <p14:tracePt t="9011" x="2857500" y="1333500"/>
          <p14:tracePt t="9020" x="2863850" y="1320800"/>
          <p14:tracePt t="9037" x="2876550" y="1289050"/>
          <p14:tracePt t="9053" x="2889250" y="1270000"/>
          <p14:tracePt t="9070" x="2901950" y="1250950"/>
          <p14:tracePt t="9086" x="2901950" y="1231900"/>
          <p14:tracePt t="9103" x="2901950" y="1219200"/>
          <p14:tracePt t="9120" x="2901950" y="1212850"/>
          <p14:tracePt t="9136" x="2901950" y="1206500"/>
          <p14:tracePt t="9153" x="2901950" y="1200150"/>
          <p14:tracePt t="9170" x="2908300" y="1200150"/>
          <p14:tracePt t="9186" x="2914650" y="1174750"/>
          <p14:tracePt t="9203" x="2921000" y="1162050"/>
          <p14:tracePt t="9220" x="2921000" y="1149350"/>
          <p14:tracePt t="9236" x="2927350" y="1117600"/>
          <p14:tracePt t="9253" x="2927350" y="1104900"/>
          <p14:tracePt t="9270" x="2927350" y="1085850"/>
          <p14:tracePt t="9287" x="2908300" y="1028700"/>
          <p14:tracePt t="9303" x="2882900" y="984250"/>
          <p14:tracePt t="9320" x="2844800" y="933450"/>
          <p14:tracePt t="9336" x="2787650" y="889000"/>
          <p14:tracePt t="9353" x="2717800" y="850900"/>
          <p14:tracePt t="9370" x="2654300" y="831850"/>
          <p14:tracePt t="9386" x="2603500" y="812800"/>
          <p14:tracePt t="9403" x="2552700" y="812800"/>
          <p14:tracePt t="9420" x="2501900" y="819150"/>
          <p14:tracePt t="9436" x="2451100" y="825500"/>
          <p14:tracePt t="9453" x="2406650" y="831850"/>
          <p14:tracePt t="9469" x="2362200" y="844550"/>
          <p14:tracePt t="9486" x="2343150" y="863600"/>
          <p14:tracePt t="9503" x="2317750" y="882650"/>
          <p14:tracePt t="9519" x="2298700" y="895350"/>
          <p14:tracePt t="9536" x="2279650" y="914400"/>
          <p14:tracePt t="9553" x="2254250" y="946150"/>
          <p14:tracePt t="9569" x="2222500" y="984250"/>
          <p14:tracePt t="9586" x="2190750" y="1009650"/>
          <p14:tracePt t="9604" x="2165350" y="1060450"/>
          <p14:tracePt t="9619" x="2146300" y="1092200"/>
          <p14:tracePt t="9636" x="2133600" y="1117600"/>
          <p14:tracePt t="9653" x="2108200" y="1155700"/>
          <p14:tracePt t="9669" x="2070100" y="1200150"/>
          <p14:tracePt t="9686" x="2044700" y="1238250"/>
          <p14:tracePt t="9703" x="2012950" y="1276350"/>
          <p14:tracePt t="9719" x="1981200" y="1320800"/>
          <p14:tracePt t="9738" x="1943100" y="1384300"/>
          <p14:tracePt t="9753" x="1911350" y="1435100"/>
          <p14:tracePt t="9770" x="1860550" y="1511300"/>
          <p14:tracePt t="9786" x="1822450" y="1568450"/>
          <p14:tracePt t="9804" x="1803400" y="1625600"/>
          <p14:tracePt t="9820" x="1765300" y="1695450"/>
          <p14:tracePt t="9836" x="1746250" y="1739900"/>
          <p14:tracePt t="9853" x="1733550" y="1790700"/>
          <p14:tracePt t="9870" x="1708150" y="1866900"/>
          <p14:tracePt t="9886" x="1689100" y="1943100"/>
          <p14:tracePt t="9904" x="1682750" y="2000250"/>
          <p14:tracePt t="9920" x="1676400" y="2051050"/>
          <p14:tracePt t="9936" x="1676400" y="2114550"/>
          <p14:tracePt t="9953" x="1676400" y="2190750"/>
          <p14:tracePt t="9969" x="1682750" y="2241550"/>
          <p14:tracePt t="9986" x="1701800" y="2298700"/>
          <p14:tracePt t="10003" x="1708150" y="2349500"/>
          <p14:tracePt t="10019" x="1727200" y="2374900"/>
          <p14:tracePt t="10036" x="1739900" y="2400300"/>
          <p14:tracePt t="10053" x="1758950" y="2419350"/>
          <p14:tracePt t="10069" x="1771650" y="2432050"/>
          <p14:tracePt t="10086" x="1784350" y="2438400"/>
          <p14:tracePt t="10103" x="1797050" y="2457450"/>
          <p14:tracePt t="10120" x="1835150" y="2476500"/>
          <p14:tracePt t="10136" x="1866900" y="2489200"/>
          <p14:tracePt t="10153" x="1924050" y="2489200"/>
          <p14:tracePt t="10170" x="1974850" y="2489200"/>
          <p14:tracePt t="10187" x="2025650" y="2470150"/>
          <p14:tracePt t="10203" x="2070100" y="2463800"/>
          <p14:tracePt t="10205" x="2101850" y="2444750"/>
          <p14:tracePt t="10219" x="2146300" y="2425700"/>
          <p14:tracePt t="10236" x="2216150" y="2393950"/>
          <p14:tracePt t="10253" x="2266950" y="2368550"/>
          <p14:tracePt t="10269" x="2298700" y="2355850"/>
          <p14:tracePt t="10286" x="2317750" y="2343150"/>
          <p14:tracePt t="10303" x="2336800" y="2336800"/>
          <p14:tracePt t="10320" x="2349500" y="2324100"/>
          <p14:tracePt t="10336" x="2355850" y="2317750"/>
          <p14:tracePt t="10353" x="2368550" y="2305050"/>
          <p14:tracePt t="10369" x="2387600" y="2298700"/>
          <p14:tracePt t="10386" x="2400300" y="2286000"/>
          <p14:tracePt t="10404" x="2406650" y="2266950"/>
          <p14:tracePt t="10419" x="2425700" y="2254250"/>
          <p14:tracePt t="10436" x="2432050" y="2254250"/>
          <p14:tracePt t="10453" x="2444750" y="2247900"/>
          <p14:tracePt t="10486" x="2451100" y="2241550"/>
          <p14:tracePt t="10503" x="2457450" y="2235200"/>
          <p14:tracePt t="10519" x="2463800" y="2228850"/>
          <p14:tracePt t="10794" x="2489200" y="2203450"/>
          <p14:tracePt t="10802" x="2508250" y="2190750"/>
          <p14:tracePt t="10804" x="2514600" y="2178050"/>
          <p14:tracePt t="10819" x="2571750" y="2127250"/>
          <p14:tracePt t="10836" x="2597150" y="2108200"/>
          <p14:tracePt t="10853" x="2616200" y="2076450"/>
          <p14:tracePt t="10870" x="2635250" y="2057400"/>
          <p14:tracePt t="10886" x="2654300" y="2019300"/>
          <p14:tracePt t="10903" x="2667000" y="2000250"/>
          <p14:tracePt t="10920" x="2673350" y="1981200"/>
          <p14:tracePt t="10936" x="2686050" y="1962150"/>
          <p14:tracePt t="10954" x="2686050" y="1936750"/>
          <p14:tracePt t="10969" x="2692400" y="1917700"/>
          <p14:tracePt t="10986" x="2698750" y="1905000"/>
          <p14:tracePt t="11003" x="2698750" y="1885950"/>
          <p14:tracePt t="11019" x="2698750" y="1873250"/>
          <p14:tracePt t="11036" x="2698750" y="1866900"/>
          <p14:tracePt t="11053" x="2698750" y="1847850"/>
          <p14:tracePt t="11070" x="2705100" y="1828800"/>
          <p14:tracePt t="11087" x="2705100" y="1797050"/>
          <p14:tracePt t="11103" x="2711450" y="1771650"/>
          <p14:tracePt t="11119" x="2711450" y="1727200"/>
          <p14:tracePt t="11136" x="2730500" y="1695450"/>
          <p14:tracePt t="11154" x="2736850" y="1663700"/>
          <p14:tracePt t="11169" x="2736850" y="1651000"/>
          <p14:tracePt t="11186" x="2736850" y="1644650"/>
          <p14:tracePt t="11202" x="2736850" y="1631950"/>
          <p14:tracePt t="11221" x="2736850" y="1619250"/>
          <p14:tracePt t="11240" x="2736850" y="1612900"/>
          <p14:tracePt t="11257" x="2736850" y="1600200"/>
          <p14:tracePt t="11269" x="2743200" y="1581150"/>
          <p14:tracePt t="11286" x="2743200" y="1555750"/>
          <p14:tracePt t="11303" x="2749550" y="1530350"/>
          <p14:tracePt t="11320" x="2749550" y="1492250"/>
          <p14:tracePt t="11336" x="2749550" y="1485900"/>
          <p14:tracePt t="11353" x="2749550" y="1473200"/>
          <p14:tracePt t="11369" x="2743200" y="1454150"/>
          <p14:tracePt t="11386" x="2743200" y="1428750"/>
          <p14:tracePt t="11403" x="2736850" y="1416050"/>
          <p14:tracePt t="11419" x="2717800" y="1390650"/>
          <p14:tracePt t="11436" x="2692400" y="1365250"/>
          <p14:tracePt t="11453" x="2673350" y="1327150"/>
          <p14:tracePt t="11469" x="2660650" y="1314450"/>
          <p14:tracePt t="11486" x="2641600" y="1301750"/>
          <p14:tracePt t="11503" x="2628900" y="1282700"/>
          <p14:tracePt t="11519" x="2597150" y="1263650"/>
          <p14:tracePt t="11536" x="2584450" y="1257300"/>
          <p14:tracePt t="11553" x="2559050" y="1250950"/>
          <p14:tracePt t="11569" x="2520950" y="1244600"/>
          <p14:tracePt t="11586" x="2501900" y="1238250"/>
          <p14:tracePt t="11602" x="2476500" y="1231900"/>
          <p14:tracePt t="11619" x="2457450" y="1231900"/>
          <p14:tracePt t="11636" x="2425700" y="1231900"/>
          <p14:tracePt t="11653" x="2413000" y="1231900"/>
          <p14:tracePt t="11669" x="2400300" y="1231900"/>
          <p14:tracePt t="11686" x="2387600" y="1231900"/>
          <p14:tracePt t="11703" x="2368550" y="1238250"/>
          <p14:tracePt t="11719" x="2362200" y="1244600"/>
          <p14:tracePt t="11736" x="2343150" y="1250950"/>
          <p14:tracePt t="11753" x="2324100" y="1257300"/>
          <p14:tracePt t="11769" x="2305050" y="1282700"/>
          <p14:tracePt t="11786" x="2292350" y="1295400"/>
          <p14:tracePt t="11803" x="2279650" y="1301750"/>
          <p14:tracePt t="11819" x="2266950" y="1308100"/>
          <p14:tracePt t="11836" x="2266950" y="1320800"/>
          <p14:tracePt t="11853" x="2247900" y="1346200"/>
          <p14:tracePt t="11869" x="2235200" y="1390650"/>
          <p14:tracePt t="11886" x="2222500" y="1416050"/>
          <p14:tracePt t="11903" x="2203450" y="1447800"/>
          <p14:tracePt t="11920" x="2190750" y="1479550"/>
          <p14:tracePt t="11936" x="2184400" y="1492250"/>
          <p14:tracePt t="11953" x="2184400" y="1511300"/>
          <p14:tracePt t="11969" x="2178050" y="1517650"/>
          <p14:tracePt t="11986" x="2171700" y="1524000"/>
          <p14:tracePt t="12003" x="2171700" y="1562100"/>
          <p14:tracePt t="12019" x="2171700" y="1606550"/>
          <p14:tracePt t="12036" x="2171700" y="1631950"/>
          <p14:tracePt t="12053" x="2171700" y="1657350"/>
          <p14:tracePt t="12069" x="2171700" y="1676400"/>
          <p14:tracePt t="12086" x="2171700" y="1689100"/>
          <p14:tracePt t="12102" x="2171700" y="1695450"/>
          <p14:tracePt t="12119" x="2171700" y="1708150"/>
          <p14:tracePt t="12136" x="2171700" y="1746250"/>
          <p14:tracePt t="12152" x="2171700" y="1778000"/>
          <p14:tracePt t="12169" x="2178050" y="1816100"/>
          <p14:tracePt t="12186" x="2178050" y="1828800"/>
          <p14:tracePt t="12203" x="2178050" y="1847850"/>
          <p14:tracePt t="12205" x="2178050" y="1854200"/>
          <p14:tracePt t="12234" x="2178050" y="1860550"/>
          <p14:tracePt t="12242" x="2178050" y="1866900"/>
          <p14:tracePt t="12252" x="2178050" y="1873250"/>
          <p14:tracePt t="12269" x="2178050" y="1885950"/>
          <p14:tracePt t="12286" x="2178050" y="1905000"/>
          <p14:tracePt t="12303" x="2178050" y="1917700"/>
          <p14:tracePt t="12320" x="2178050" y="1924050"/>
          <p14:tracePt t="12336" x="2178050" y="1930400"/>
          <p14:tracePt t="12353" x="2184400" y="1930400"/>
          <p14:tracePt t="12369" x="2190750" y="1943100"/>
          <p14:tracePt t="12386" x="2197100" y="1962150"/>
          <p14:tracePt t="12403" x="2216150" y="1974850"/>
          <p14:tracePt t="12419" x="2222500" y="1981200"/>
          <p14:tracePt t="12436" x="2222500" y="1987550"/>
          <p14:tracePt t="12452" x="2222500" y="2000250"/>
          <p14:tracePt t="12469" x="2235200" y="2006600"/>
          <p14:tracePt t="12486" x="2241550" y="2019300"/>
          <p14:tracePt t="12502" x="2260600" y="2032000"/>
          <p14:tracePt t="12520" x="2279650" y="2044700"/>
          <p14:tracePt t="12536" x="2298700" y="2057400"/>
          <p14:tracePt t="12552" x="2311400" y="2057400"/>
          <p14:tracePt t="12569" x="2330450" y="2070100"/>
          <p14:tracePt t="12586" x="2343150" y="2076450"/>
          <p14:tracePt t="12603" x="2362200" y="2082800"/>
          <p14:tracePt t="12620" x="2368550" y="2089150"/>
          <p14:tracePt t="12636" x="2393950" y="2095500"/>
          <p14:tracePt t="12653" x="2419350" y="2101850"/>
          <p14:tracePt t="12669" x="2438400" y="2108200"/>
          <p14:tracePt t="12687" x="2457450" y="2108200"/>
          <p14:tracePt t="12702" x="2470150" y="2114550"/>
          <p14:tracePt t="12705" x="2482850" y="2114550"/>
          <p14:tracePt t="12719" x="2501900" y="2120900"/>
          <p14:tracePt t="12736" x="2520950" y="2120900"/>
          <p14:tracePt t="12753" x="2533650" y="2120900"/>
          <p14:tracePt t="12770" x="2559050" y="2120900"/>
          <p14:tracePt t="12786" x="2571750" y="2120900"/>
          <p14:tracePt t="12803" x="2578100" y="2120900"/>
          <p14:tracePt t="12819" x="2584450" y="2120900"/>
          <p14:tracePt t="12836" x="2609850" y="2120900"/>
          <p14:tracePt t="12852" x="2628900" y="2120900"/>
          <p14:tracePt t="12870" x="2667000" y="2120900"/>
          <p14:tracePt t="12886" x="2679700" y="2120900"/>
          <p14:tracePt t="12902" x="2698750" y="2120900"/>
          <p14:tracePt t="12920" x="2705100" y="2120900"/>
          <p14:tracePt t="12936" x="2717800" y="2120900"/>
          <p14:tracePt t="12953" x="2730500" y="2120900"/>
          <p14:tracePt t="12969" x="2743200" y="2120900"/>
          <p14:tracePt t="12986" x="2755900" y="2120900"/>
          <p14:tracePt t="13003" x="2781300" y="2120900"/>
          <p14:tracePt t="13019" x="2794000" y="2120900"/>
          <p14:tracePt t="13036" x="2806700" y="2120900"/>
          <p14:tracePt t="13052" x="2813050" y="2120900"/>
          <p14:tracePt t="13069" x="2838450" y="2120900"/>
          <p14:tracePt t="13086" x="2851150" y="2120900"/>
          <p14:tracePt t="13103" x="2889250" y="2120900"/>
          <p14:tracePt t="13119" x="2895600" y="2120900"/>
          <p14:tracePt t="13136" x="2914650" y="2120900"/>
          <p14:tracePt t="13152" x="2927350" y="2114550"/>
          <p14:tracePt t="13169" x="2940050" y="2114550"/>
          <p14:tracePt t="13186" x="2952750" y="2114550"/>
          <p14:tracePt t="13202" x="2971800" y="2114550"/>
          <p14:tracePt t="13219" x="2978150" y="2108200"/>
          <p14:tracePt t="13236" x="3003550" y="2101850"/>
          <p14:tracePt t="13252" x="3009900" y="2095500"/>
          <p14:tracePt t="13269" x="3022600" y="2095500"/>
          <p14:tracePt t="13286" x="3035300" y="2095500"/>
          <p14:tracePt t="13303" x="3054350" y="2095500"/>
          <p14:tracePt t="13319" x="3060700" y="2089150"/>
          <p14:tracePt t="13336" x="3079750" y="2082800"/>
          <p14:tracePt t="13352" x="3092450" y="2070100"/>
          <p14:tracePt t="13369" x="3105150" y="2057400"/>
          <p14:tracePt t="13386" x="3124200" y="2051050"/>
          <p14:tracePt t="13402" x="3136900" y="2044700"/>
          <p14:tracePt t="13419" x="3149600" y="2032000"/>
          <p14:tracePt t="13436" x="3162300" y="2025650"/>
          <p14:tracePt t="13453" x="3181350" y="2006600"/>
          <p14:tracePt t="13469" x="3194050" y="2000250"/>
          <p14:tracePt t="13486" x="3206750" y="2000250"/>
          <p14:tracePt t="13502" x="3225800" y="1993900"/>
          <p14:tracePt t="13519" x="3232150" y="1987550"/>
          <p14:tracePt t="13536" x="3251200" y="1987550"/>
          <p14:tracePt t="13553" x="3263900" y="1987550"/>
          <p14:tracePt t="13569" x="3270250" y="1987550"/>
          <p14:tracePt t="13586" x="3282950" y="1987550"/>
          <p14:tracePt t="13602" x="3289300" y="1987550"/>
          <p14:tracePt t="13619" x="3295650" y="1987550"/>
          <p14:tracePt t="13636" x="3302000" y="1987550"/>
          <p14:tracePt t="13652" x="3308350" y="1987550"/>
          <p14:tracePt t="13705" x="3314700" y="1987550"/>
          <p14:tracePt t="13723" x="3327400" y="1987550"/>
          <p14:tracePt t="13741" x="3333750" y="1987550"/>
          <p14:tracePt t="13768" x="3340100" y="1981200"/>
          <p14:tracePt t="13785" x="3346450" y="1974850"/>
          <p14:tracePt t="13805" x="3352800" y="1968500"/>
          <p14:tracePt t="13822" x="3359150" y="1968500"/>
          <p14:tracePt t="13836" x="3359150" y="1955800"/>
          <p14:tracePt t="13852" x="3365500" y="1955800"/>
          <p14:tracePt t="13874" x="3371850" y="1955800"/>
          <p14:tracePt t="13892" x="3371850" y="1949450"/>
          <p14:tracePt t="13928" x="3371850" y="1943100"/>
          <p14:tracePt t="13981" x="3371850" y="1936750"/>
          <p14:tracePt t="14054" x="3365500" y="1930400"/>
          <p14:tracePt t="14080" x="3359150" y="1930400"/>
          <p14:tracePt t="14087" x="3359150" y="1924050"/>
          <p14:tracePt t="14098" x="3352800" y="1924050"/>
          <p14:tracePt t="14119" x="3346450" y="1924050"/>
          <p14:tracePt t="14123" x="3340100" y="1924050"/>
          <p14:tracePt t="14136" x="3333750" y="1924050"/>
          <p14:tracePt t="14152" x="3314700" y="1917700"/>
          <p14:tracePt t="14169" x="3308350" y="1905000"/>
          <p14:tracePt t="14185" x="3295650" y="1898650"/>
          <p14:tracePt t="14203" x="3282950" y="1892300"/>
          <p14:tracePt t="14219" x="3263900" y="1892300"/>
          <p14:tracePt t="14236" x="3257550" y="1885950"/>
          <p14:tracePt t="14252" x="3244850" y="1879600"/>
          <p14:tracePt t="14269" x="3232150" y="1873250"/>
          <p14:tracePt t="14302" x="3213100" y="1866900"/>
          <p14:tracePt t="14320" x="3206750" y="1866900"/>
          <p14:tracePt t="14336" x="3194050" y="1860550"/>
          <p14:tracePt t="14352" x="3181350" y="1847850"/>
          <p14:tracePt t="14370" x="3175000" y="1841500"/>
          <p14:tracePt t="14385" x="3149600" y="1835150"/>
          <p14:tracePt t="14402" x="3130550" y="1828800"/>
          <p14:tracePt t="14419" x="3117850" y="1822450"/>
          <p14:tracePt t="14435" x="3092450" y="1816100"/>
          <p14:tracePt t="14452" x="3079750" y="1809750"/>
          <p14:tracePt t="14469" x="3054350" y="1803400"/>
          <p14:tracePt t="14486" x="3035300" y="1790700"/>
          <p14:tracePt t="14502" x="3016250" y="1784350"/>
          <p14:tracePt t="14519" x="2984500" y="1778000"/>
          <p14:tracePt t="14536" x="2965450" y="1771650"/>
          <p14:tracePt t="14553" x="2952750" y="1771650"/>
          <p14:tracePt t="14569" x="2946400" y="1771650"/>
          <p14:tracePt t="14586" x="2927350" y="1765300"/>
          <p14:tracePt t="14602" x="2908300" y="1765300"/>
          <p14:tracePt t="14619" x="2889250" y="1765300"/>
          <p14:tracePt t="14636" x="2863850" y="1765300"/>
          <p14:tracePt t="14652" x="2857500" y="1765300"/>
          <p14:tracePt t="14669" x="2838450" y="1765300"/>
          <p14:tracePt t="14686" x="2832100" y="1765300"/>
          <p14:tracePt t="14702" x="2813050" y="1765300"/>
          <p14:tracePt t="14705" x="2806700" y="1765300"/>
          <p14:tracePt t="14719" x="2794000" y="1765300"/>
          <p14:tracePt t="14736" x="2774950" y="1778000"/>
          <p14:tracePt t="14752" x="2736850" y="1784350"/>
          <p14:tracePt t="14769" x="2724150" y="1797050"/>
          <p14:tracePt t="14786" x="2692400" y="1809750"/>
          <p14:tracePt t="14802" x="2679700" y="1822450"/>
          <p14:tracePt t="14819" x="2667000" y="1841500"/>
          <p14:tracePt t="14835" x="2635250" y="1860550"/>
          <p14:tracePt t="14852" x="2609850" y="1873250"/>
          <p14:tracePt t="14869" x="2584450" y="1892300"/>
          <p14:tracePt t="14886" x="2565400" y="1917700"/>
          <p14:tracePt t="14902" x="2552700" y="1936750"/>
          <p14:tracePt t="14919" x="2540000" y="1949450"/>
          <p14:tracePt t="14935" x="2527300" y="1962150"/>
          <p14:tracePt t="14952" x="2520950" y="1981200"/>
          <p14:tracePt t="14969" x="2520950" y="2000250"/>
          <p14:tracePt t="14986" x="2514600" y="2006600"/>
          <p14:tracePt t="15003" x="2508250" y="2044700"/>
          <p14:tracePt t="15019" x="2508250" y="2063750"/>
          <p14:tracePt t="15035" x="2508250" y="2101850"/>
          <p14:tracePt t="15053" x="2508250" y="2139950"/>
          <p14:tracePt t="15069" x="2514600" y="2165350"/>
          <p14:tracePt t="15085" x="2527300" y="2216150"/>
          <p14:tracePt t="15102" x="2546350" y="2247900"/>
          <p14:tracePt t="15119" x="2559050" y="2273300"/>
          <p14:tracePt t="15136" x="2571750" y="2286000"/>
          <p14:tracePt t="15152" x="2578100" y="2292350"/>
          <p14:tracePt t="15169" x="2584450" y="2292350"/>
          <p14:tracePt t="15186" x="2603500" y="2298700"/>
          <p14:tracePt t="15202" x="2616200" y="2298700"/>
          <p14:tracePt t="15205" x="2628900" y="2317750"/>
          <p14:tracePt t="15219" x="2635250" y="2317750"/>
          <p14:tracePt t="15236" x="2654300" y="2317750"/>
          <p14:tracePt t="15252" x="2686050" y="2317750"/>
          <p14:tracePt t="15269" x="2705100" y="2317750"/>
          <p14:tracePt t="15286" x="2724150" y="2317750"/>
          <p14:tracePt t="15302" x="2749550" y="2311400"/>
          <p14:tracePt t="15319" x="2774950" y="2305050"/>
          <p14:tracePt t="15335" x="2787650" y="2305050"/>
          <p14:tracePt t="15352" x="2819400" y="2298700"/>
          <p14:tracePt t="15369" x="2844800" y="2298700"/>
          <p14:tracePt t="15386" x="2851150" y="2292350"/>
          <p14:tracePt t="15402" x="2876550" y="2286000"/>
          <p14:tracePt t="15419" x="2882900" y="2279650"/>
          <p14:tracePt t="15436" x="2908300" y="2279650"/>
          <p14:tracePt t="15453" x="2921000" y="2273300"/>
          <p14:tracePt t="15469" x="2927350" y="2273300"/>
          <p14:tracePt t="15486" x="2946400" y="2273300"/>
          <p14:tracePt t="15502" x="2965450" y="2266950"/>
          <p14:tracePt t="15519" x="2990850" y="2254250"/>
          <p14:tracePt t="15536" x="3003550" y="2247900"/>
          <p14:tracePt t="15553" x="3016250" y="2247900"/>
          <p14:tracePt t="15569" x="3022600" y="2247900"/>
          <p14:tracePt t="15586" x="3028950" y="2241550"/>
          <p14:tracePt t="15602" x="3048000" y="2241550"/>
          <p14:tracePt t="15619" x="3054350" y="2241550"/>
          <p14:tracePt t="15651" x="3060700" y="2241550"/>
          <p14:tracePt t="15659" x="3060700" y="2235200"/>
          <p14:tracePt t="15677" x="3067050" y="2235200"/>
          <p14:tracePt t="15731" x="3067050" y="2228850"/>
          <p14:tracePt t="15758" x="3073400" y="2228850"/>
          <p14:tracePt t="15766" x="3073400" y="2222500"/>
          <p14:tracePt t="15775" x="3079750" y="2222500"/>
          <p14:tracePt t="15792" x="3079750" y="2216150"/>
          <p14:tracePt t="15802" x="3086100" y="2216150"/>
          <p14:tracePt t="15819" x="3098800" y="2209800"/>
          <p14:tracePt t="15836" x="3098800" y="2197100"/>
          <p14:tracePt t="15852" x="3098800" y="2190750"/>
          <p14:tracePt t="15869" x="3105150" y="2190750"/>
          <p14:tracePt t="15885" x="3111500" y="2184400"/>
          <p14:tracePt t="15919" x="3111500" y="2178050"/>
          <p14:tracePt t="15937" x="3111500" y="2171700"/>
          <p14:tracePt t="15953" x="3117850" y="2165350"/>
          <p14:tracePt t="15991" x="3117850" y="2159000"/>
          <p14:tracePt t="16350" x="3117850" y="2152650"/>
          <p14:tracePt t="16386" x="3117850" y="2146300"/>
          <p14:tracePt t="16431" x="3111500" y="2146300"/>
          <p14:tracePt t="16449" x="3111500" y="2139950"/>
          <p14:tracePt t="16457" x="3105150" y="2139950"/>
          <p14:tracePt t="16468" x="3105150" y="2133600"/>
          <p14:tracePt t="16502" x="3105150" y="2127250"/>
          <p14:tracePt t="16518" x="3092450" y="2120900"/>
          <p14:tracePt t="16535" x="3092450" y="2108200"/>
          <p14:tracePt t="16552" x="3086100" y="2108200"/>
          <p14:tracePt t="16569" x="3079750" y="2101850"/>
          <p14:tracePt t="16585" x="3073400" y="2101850"/>
          <p14:tracePt t="16602" x="3073400" y="2089150"/>
          <p14:tracePt t="16619" x="3067050" y="2082800"/>
          <p14:tracePt t="16635" x="3060700" y="2070100"/>
          <p14:tracePt t="16669" x="3060700" y="2063750"/>
          <p14:tracePt t="16685" x="3060700" y="2057400"/>
          <p14:tracePt t="16702" x="3054350" y="2051050"/>
          <p14:tracePt t="16718" x="3048000" y="2051050"/>
          <p14:tracePt t="16735" x="3035300" y="2044700"/>
          <p14:tracePt t="16752" x="3035300" y="2038350"/>
          <p14:tracePt t="16769" x="3028950" y="2032000"/>
          <p14:tracePt t="16786" x="3022600" y="2025650"/>
          <p14:tracePt t="16802" x="3022600" y="2019300"/>
          <p14:tracePt t="16819" x="3016250" y="2012950"/>
          <p14:tracePt t="16835" x="3003550" y="1993900"/>
          <p14:tracePt t="16852" x="2997200" y="1987550"/>
          <p14:tracePt t="16869" x="2990850" y="1981200"/>
          <p14:tracePt t="16885" x="2978150" y="1974850"/>
          <p14:tracePt t="16902" x="2971800" y="1974850"/>
          <p14:tracePt t="16966" x="2965450" y="1974850"/>
          <p14:tracePt t="17011" x="2959100" y="1974850"/>
          <p14:tracePt t="17037" x="2952750" y="1974850"/>
          <p14:tracePt t="17055" x="2946400" y="1974850"/>
          <p14:tracePt t="17072" x="2940050" y="1974850"/>
          <p14:tracePt t="17081" x="2933700" y="1974850"/>
          <p14:tracePt t="17089" x="2927350" y="1974850"/>
          <p14:tracePt t="17104" x="2921000" y="1974850"/>
          <p14:tracePt t="17118" x="2914650" y="1974850"/>
          <p14:tracePt t="17135" x="2901950" y="1974850"/>
          <p14:tracePt t="17152" x="2895600" y="1974850"/>
          <p14:tracePt t="17169" x="2889250" y="1974850"/>
          <p14:tracePt t="17202" x="2882900" y="1974850"/>
          <p14:tracePt t="17218" x="2870200" y="1974850"/>
          <p14:tracePt t="17235" x="2863850" y="1974850"/>
          <p14:tracePt t="17268" x="2857500" y="1974850"/>
          <p14:tracePt t="17305" x="2851150" y="1974850"/>
          <p14:tracePt t="17527" x="2844800" y="1981200"/>
          <p14:tracePt t="17544" x="2832100" y="1981200"/>
          <p14:tracePt t="17553" x="2819400" y="1987550"/>
          <p14:tracePt t="17561" x="2813050" y="1987550"/>
          <p14:tracePt t="17571" x="2806700" y="2000250"/>
          <p14:tracePt t="17585" x="2800350" y="2000250"/>
          <p14:tracePt t="17602" x="2781300" y="2006600"/>
          <p14:tracePt t="17619" x="2755900" y="2012950"/>
          <p14:tracePt t="17635" x="2749550" y="2019300"/>
          <p14:tracePt t="17652" x="2730500" y="2019300"/>
          <p14:tracePt t="17668" x="2717800" y="2025650"/>
          <p14:tracePt t="17685" x="2705100" y="2025650"/>
          <p14:tracePt t="17703" x="2679700" y="2025650"/>
          <p14:tracePt t="17719" x="2667000" y="2032000"/>
          <p14:tracePt t="17735" x="2647950" y="2032000"/>
          <p14:tracePt t="17752" x="2622550" y="2038350"/>
          <p14:tracePt t="17769" x="2597150" y="2044700"/>
          <p14:tracePt t="17785" x="2578100" y="2063750"/>
          <p14:tracePt t="17803" x="2552700" y="2070100"/>
          <p14:tracePt t="17818" x="2527300" y="2082800"/>
          <p14:tracePt t="17836" x="2514600" y="2089150"/>
          <p14:tracePt t="17852" x="2508250" y="2089150"/>
          <p14:tracePt t="17868" x="2482850" y="2095500"/>
          <p14:tracePt t="17885" x="2463800" y="2101850"/>
          <p14:tracePt t="17902" x="2457450" y="2114550"/>
          <p14:tracePt t="17918" x="2438400" y="2127250"/>
          <p14:tracePt t="17935" x="2419350" y="2133600"/>
          <p14:tracePt t="17953" x="2406650" y="2139950"/>
          <p14:tracePt t="17968" x="2393950" y="2146300"/>
          <p14:tracePt t="17985" x="2387600" y="2146300"/>
          <p14:tracePt t="18002" x="2374900" y="2152650"/>
          <p14:tracePt t="18019" x="2368550" y="2152650"/>
          <p14:tracePt t="18035" x="2362200" y="2152650"/>
          <p14:tracePt t="18052" x="2355850" y="2152650"/>
          <p14:tracePt t="18085" x="2349500" y="2152650"/>
          <p14:tracePt t="18102" x="2343150" y="2152650"/>
          <p14:tracePt t="18160" x="2343150" y="2159000"/>
          <p14:tracePt t="18170" x="2349500" y="2159000"/>
          <p14:tracePt t="19002" x="2362200" y="2165350"/>
          <p14:tracePt t="19005" x="2368550" y="2165350"/>
          <p14:tracePt t="19018" x="2381250" y="2178050"/>
          <p14:tracePt t="19035" x="2393950" y="2178050"/>
          <p14:tracePt t="19052" x="2419350" y="2184400"/>
          <p14:tracePt t="19068" x="2432050" y="2197100"/>
          <p14:tracePt t="19085" x="2451100" y="2203450"/>
          <p14:tracePt t="19118" x="2470150" y="2216150"/>
          <p14:tracePt t="19811" x="2501900" y="2209800"/>
          <p14:tracePt t="19821" x="2552700" y="2203450"/>
          <p14:tracePt t="19836" x="2647950" y="2203450"/>
          <p14:tracePt t="19852" x="2736850" y="2203450"/>
          <p14:tracePt t="19868" x="2895600" y="2197100"/>
          <p14:tracePt t="19885" x="3041650" y="2197100"/>
          <p14:tracePt t="19918" x="3251200" y="2171700"/>
          <p14:tracePt t="19952" x="3365500" y="2171700"/>
          <p14:tracePt t="19985" x="3435350" y="2171700"/>
          <p14:tracePt t="20002" x="3473450" y="2184400"/>
          <p14:tracePt t="20018" x="3511550" y="2190750"/>
          <p14:tracePt t="20035" x="3556000" y="2190750"/>
          <p14:tracePt t="20051" x="3613150" y="2197100"/>
          <p14:tracePt t="20068" x="3657600" y="2203450"/>
          <p14:tracePt t="20085" x="3702050" y="2203450"/>
          <p14:tracePt t="20102" x="3771900" y="2203450"/>
          <p14:tracePt t="20118" x="3835400" y="2197100"/>
          <p14:tracePt t="20135" x="3937000" y="2165350"/>
          <p14:tracePt t="20153" x="4019550" y="2139950"/>
          <p14:tracePt t="20168" x="4089400" y="2114550"/>
          <p14:tracePt t="20185" x="4108450" y="2101850"/>
          <p14:tracePt t="20201" x="4127500" y="2095500"/>
          <p14:tracePt t="20218" x="4133850" y="2082800"/>
          <p14:tracePt t="20280" x="4133850" y="2076450"/>
          <p14:tracePt t="20297" x="4133850" y="2070100"/>
          <p14:tracePt t="20324" x="4133850" y="2063750"/>
          <p14:tracePt t="20333" x="4121150" y="2051050"/>
          <p14:tracePt t="20342" x="4102100" y="2025650"/>
          <p14:tracePt t="20352" x="4083050" y="2006600"/>
          <p14:tracePt t="20368" x="4025900" y="1962150"/>
          <p14:tracePt t="20387" x="3956050" y="1911350"/>
          <p14:tracePt t="20401" x="3924300" y="1892300"/>
          <p14:tracePt t="20418" x="3841750" y="1873250"/>
          <p14:tracePt t="20435" x="3759200" y="1854200"/>
          <p14:tracePt t="20452" x="3676650" y="1828800"/>
          <p14:tracePt t="20468" x="3600450" y="1809750"/>
          <p14:tracePt t="20485" x="3536950" y="1797050"/>
          <p14:tracePt t="20503" x="3467100" y="1784350"/>
          <p14:tracePt t="20518" x="3422650" y="1771650"/>
          <p14:tracePt t="20535" x="3378200" y="1771650"/>
          <p14:tracePt t="20551" x="3308350" y="1752600"/>
          <p14:tracePt t="20568" x="3232150" y="1746250"/>
          <p14:tracePt t="20585" x="3168650" y="1739900"/>
          <p14:tracePt t="20602" x="3111500" y="1739900"/>
          <p14:tracePt t="20620" x="3054350" y="1739900"/>
          <p14:tracePt t="20635" x="3009900" y="1739900"/>
          <p14:tracePt t="20652" x="2927350" y="1739900"/>
          <p14:tracePt t="20668" x="2895600" y="1746250"/>
          <p14:tracePt t="20685" x="2832100" y="1765300"/>
          <p14:tracePt t="20701" x="2749550" y="1797050"/>
          <p14:tracePt t="20718" x="2673350" y="1835150"/>
          <p14:tracePt t="20735" x="2609850" y="1879600"/>
          <p14:tracePt t="20752" x="2520950" y="1936750"/>
          <p14:tracePt t="20769" x="2451100" y="1987550"/>
          <p14:tracePt t="20785" x="2419350" y="2006600"/>
          <p14:tracePt t="20801" x="2374900" y="2044700"/>
          <p14:tracePt t="20818" x="2355850" y="2070100"/>
          <p14:tracePt t="20835" x="2330450" y="2095500"/>
          <p14:tracePt t="20852" x="2317750" y="2108200"/>
          <p14:tracePt t="20868" x="2311400" y="2114550"/>
          <p14:tracePt t="20885" x="2311400" y="2120900"/>
          <p14:tracePt t="20901" x="2311400" y="2127250"/>
          <p14:tracePt t="20978" x="2311400" y="2120900"/>
          <p14:tracePt t="20995" x="2311400" y="2114550"/>
          <p14:tracePt t="20997" x="2317750" y="2108200"/>
          <p14:tracePt t="21004" x="2330450" y="2101850"/>
          <p14:tracePt t="21018" x="2381250" y="2076450"/>
          <p14:tracePt t="21035" x="2489200" y="2038350"/>
          <p14:tracePt t="21051" x="2603500" y="1987550"/>
          <p14:tracePt t="21068" x="2806700" y="1911350"/>
          <p14:tracePt t="21085" x="2921000" y="1879600"/>
          <p14:tracePt t="21102" x="3041650" y="1847850"/>
          <p14:tracePt t="21119" x="3111500" y="1841500"/>
          <p14:tracePt t="21135" x="3219450" y="1841500"/>
          <p14:tracePt t="21151" x="3327400" y="1841500"/>
          <p14:tracePt t="21168" x="3429000" y="1841500"/>
          <p14:tracePt t="21185" x="3511550" y="1841500"/>
          <p14:tracePt t="21202" x="3575050" y="1854200"/>
          <p14:tracePt t="21205" x="3581400" y="1860550"/>
          <p14:tracePt t="21218" x="3613150" y="1866900"/>
          <p14:tracePt t="21235" x="3644900" y="1879600"/>
          <p14:tracePt t="21251" x="3663950" y="1892300"/>
          <p14:tracePt t="21269" x="3676650" y="1917700"/>
          <p14:tracePt t="21285" x="3683000" y="1930400"/>
          <p14:tracePt t="21301" x="3689350" y="1949450"/>
          <p14:tracePt t="21319" x="3695700" y="1974850"/>
          <p14:tracePt t="21335" x="3702050" y="1981200"/>
          <p14:tracePt t="21352" x="3702050" y="1987550"/>
          <p14:tracePt t="21368" x="3708400" y="1993900"/>
          <p14:tracePt t="21491" x="3708400" y="1987550"/>
          <p14:tracePt t="21498" x="3702050" y="1981200"/>
          <p14:tracePt t="21519" x="3689350" y="1974850"/>
          <p14:tracePt t="21535" x="3632200" y="1936750"/>
          <p14:tracePt t="21551" x="3536950" y="1905000"/>
          <p14:tracePt t="21568" x="3454400" y="1860550"/>
          <p14:tracePt t="21585" x="3302000" y="1803400"/>
          <p14:tracePt t="21601" x="3155950" y="1765300"/>
          <p14:tracePt t="21618" x="3016250" y="1727200"/>
          <p14:tracePt t="21635" x="2921000" y="1708150"/>
          <p14:tracePt t="21651" x="2844800" y="1708150"/>
          <p14:tracePt t="21669" x="2736850" y="1714500"/>
          <p14:tracePt t="21685" x="2667000" y="1727200"/>
          <p14:tracePt t="21701" x="2628900" y="1746250"/>
          <p14:tracePt t="21705" x="2590800" y="1758950"/>
          <p14:tracePt t="21718" x="2565400" y="1771650"/>
          <p14:tracePt t="21735" x="2520950" y="1790700"/>
          <p14:tracePt t="21751" x="2482850" y="1822450"/>
          <p14:tracePt t="21768" x="2463800" y="1841500"/>
          <p14:tracePt t="21785" x="2457450" y="1860550"/>
          <p14:tracePt t="21802" x="2457450" y="1866900"/>
          <p14:tracePt t="21867" x="2470150" y="1866900"/>
          <p14:tracePt t="21869" x="2476500" y="1873250"/>
          <p14:tracePt t="21885" x="2533650" y="1885950"/>
          <p14:tracePt t="21901" x="2609850" y="1898650"/>
          <p14:tracePt t="21919" x="2711450" y="1911350"/>
          <p14:tracePt t="21934" x="2774950" y="1911350"/>
          <p14:tracePt t="21951" x="2857500" y="1911350"/>
          <p14:tracePt t="21968" x="2946400" y="1911350"/>
          <p14:tracePt t="21985" x="3067050" y="1911350"/>
          <p14:tracePt t="22001" x="3175000" y="1911350"/>
          <p14:tracePt t="22018" x="3263900" y="1943100"/>
          <p14:tracePt t="22035" x="3346450" y="1962150"/>
          <p14:tracePt t="22051" x="3378200" y="1981200"/>
          <p14:tracePt t="22068" x="3416300" y="2006600"/>
          <p14:tracePt t="22084" x="3441700" y="2032000"/>
          <p14:tracePt t="22101" x="3473450" y="2057400"/>
          <p14:tracePt t="22118" x="3486150" y="2076450"/>
          <p14:tracePt t="22135" x="3498850" y="2095500"/>
          <p14:tracePt t="22151" x="3511550" y="2101850"/>
          <p14:tracePt t="22168" x="3517900" y="2108200"/>
          <p14:tracePt t="22185" x="3517900" y="2114550"/>
          <p14:tracePt t="22672" x="3467100" y="2108200"/>
          <p14:tracePt t="22680" x="3397250" y="2082800"/>
          <p14:tracePt t="22691" x="3327400" y="2070100"/>
          <p14:tracePt t="22701" x="3244850" y="2038350"/>
          <p14:tracePt t="22718" x="3098800" y="2000250"/>
          <p14:tracePt t="22735" x="2978150" y="1981200"/>
          <p14:tracePt t="22751" x="2889250" y="1981200"/>
          <p14:tracePt t="22785" x="2743200" y="1993900"/>
          <p14:tracePt t="22818" x="2654300" y="2038350"/>
          <p14:tracePt t="22851" x="2641600" y="2044700"/>
          <p14:tracePt t="22897" x="2647950" y="2044700"/>
          <p14:tracePt t="22905" x="2654300" y="2044700"/>
          <p14:tracePt t="22917" x="2692400" y="2044700"/>
          <p14:tracePt t="22935" x="2762250" y="2057400"/>
          <p14:tracePt t="22951" x="2876550" y="2063750"/>
          <p14:tracePt t="22968" x="2933700" y="2063750"/>
          <p14:tracePt t="22985" x="3009900" y="2063750"/>
          <p14:tracePt t="23002" x="3073400" y="2063750"/>
          <p14:tracePt t="23018" x="3124200" y="2063750"/>
          <p14:tracePt t="23035" x="3181350" y="2063750"/>
          <p14:tracePt t="23051" x="3225800" y="2063750"/>
          <p14:tracePt t="23068" x="3251200" y="2063750"/>
          <p14:tracePt t="23085" x="3251200" y="2070100"/>
          <p14:tracePt t="23101" x="3257550" y="2070100"/>
          <p14:tracePt t="23118" x="3257550" y="2076450"/>
          <p14:tracePt t="23134" x="3257550" y="2082800"/>
          <p14:tracePt t="23152" x="3257550" y="2108200"/>
          <p14:tracePt t="23168" x="3257550" y="2127250"/>
          <p14:tracePt t="23184" x="3257550" y="2159000"/>
          <p14:tracePt t="23201" x="3257550" y="2178050"/>
          <p14:tracePt t="23218" x="3257550" y="2203450"/>
          <p14:tracePt t="23234" x="3263900" y="2203450"/>
          <p14:tracePt t="23251" x="3270250" y="2222500"/>
          <p14:tracePt t="23268" x="3289300" y="2235200"/>
          <p14:tracePt t="23285" x="3314700" y="2254250"/>
          <p14:tracePt t="23301" x="3346450" y="2266950"/>
          <p14:tracePt t="23318" x="3390900" y="2279650"/>
          <p14:tracePt t="23334" x="3416300" y="2286000"/>
          <p14:tracePt t="23351" x="3441700" y="2286000"/>
          <p14:tracePt t="23368" x="3460750" y="2286000"/>
          <p14:tracePt t="23384" x="3492500" y="2279650"/>
          <p14:tracePt t="23402" x="3562350" y="2260600"/>
          <p14:tracePt t="23418" x="3606800" y="2235200"/>
          <p14:tracePt t="23434" x="3676650" y="2190750"/>
          <p14:tracePt t="23451" x="3727450" y="2152650"/>
          <p14:tracePt t="23468" x="3765550" y="2127250"/>
          <p14:tracePt t="23485" x="3797300" y="2101850"/>
          <p14:tracePt t="23503" x="3822700" y="2076450"/>
          <p14:tracePt t="23518" x="3848100" y="2057400"/>
          <p14:tracePt t="23535" x="3854450" y="2051050"/>
          <p14:tracePt t="23551" x="3854450" y="2038350"/>
          <p14:tracePt t="23568" x="3854450" y="2032000"/>
          <p14:tracePt t="23584" x="3854450" y="2019300"/>
          <p14:tracePt t="23602" x="3854450" y="2006600"/>
          <p14:tracePt t="23618" x="3854450" y="1993900"/>
          <p14:tracePt t="23635" x="3854450" y="1987550"/>
          <p14:tracePt t="23651" x="3854450" y="1974850"/>
          <p14:tracePt t="23668" x="3854450" y="1968500"/>
          <p14:tracePt t="23684" x="3854450" y="1949450"/>
          <p14:tracePt t="23701" x="3854450" y="1924050"/>
          <p14:tracePt t="23718" x="3854450" y="1911350"/>
          <p14:tracePt t="23735" x="3841750" y="1885950"/>
          <p14:tracePt t="23752" x="3835400" y="1873250"/>
          <p14:tracePt t="23768" x="3829050" y="1854200"/>
          <p14:tracePt t="23784" x="3822700" y="1835150"/>
          <p14:tracePt t="23801" x="3816350" y="1828800"/>
          <p14:tracePt t="23818" x="3816350" y="1816100"/>
          <p14:tracePt t="23835" x="3803650" y="1803400"/>
          <p14:tracePt t="23851" x="3784600" y="1784350"/>
          <p14:tracePt t="23868" x="3765550" y="1771650"/>
          <p14:tracePt t="23884" x="3752850" y="1758950"/>
          <p14:tracePt t="23901" x="3721100" y="1746250"/>
          <p14:tracePt t="23918" x="3708400" y="1727200"/>
          <p14:tracePt t="23934" x="3695700" y="1727200"/>
          <p14:tracePt t="23951" x="3663950" y="1720850"/>
          <p14:tracePt t="23968" x="3638550" y="1714500"/>
          <p14:tracePt t="23984" x="3600450" y="1714500"/>
          <p14:tracePt t="24001" x="3575050" y="1714500"/>
          <p14:tracePt t="24018" x="3549650" y="1714500"/>
          <p14:tracePt t="24035" x="3530600" y="1714500"/>
          <p14:tracePt t="24051" x="3517900" y="1714500"/>
          <p14:tracePt t="24068" x="3505200" y="1720850"/>
          <p14:tracePt t="24084" x="3492500" y="1727200"/>
          <p14:tracePt t="24101" x="3479800" y="1739900"/>
          <p14:tracePt t="24118" x="3467100" y="1739900"/>
          <p14:tracePt t="24135" x="3460750" y="1746250"/>
          <p14:tracePt t="24151" x="3454400" y="1758950"/>
          <p14:tracePt t="24168" x="3441700" y="1771650"/>
          <p14:tracePt t="24184" x="3429000" y="1790700"/>
          <p14:tracePt t="24201" x="3422650" y="1803400"/>
          <p14:tracePt t="24218" x="3422650" y="1809750"/>
          <p14:tracePt t="24234" x="3416300" y="1816100"/>
          <p14:tracePt t="24268" x="3409950" y="1816100"/>
          <p14:tracePt t="24284" x="3409950" y="1822450"/>
          <p14:tracePt t="24301" x="3409950" y="1828800"/>
          <p14:tracePt t="24317" x="3409950" y="1835150"/>
          <p14:tracePt t="25140" x="3403600" y="1835150"/>
          <p14:tracePt t="25144" x="3384550" y="1835150"/>
          <p14:tracePt t="25168" x="3359150" y="1835150"/>
          <p14:tracePt t="25184" x="3333750" y="1835150"/>
          <p14:tracePt t="25201" x="3302000" y="1835150"/>
          <p14:tracePt t="25218" x="3282950" y="1828800"/>
          <p14:tracePt t="25234" x="3257550" y="1822450"/>
          <p14:tracePt t="25268" x="3206750" y="1816100"/>
          <p14:tracePt t="25301" x="3168650" y="1809750"/>
          <p14:tracePt t="25334" x="3117850" y="1790700"/>
          <p14:tracePt t="25351" x="3092450" y="1778000"/>
          <p14:tracePt t="25368" x="3060700" y="1765300"/>
          <p14:tracePt t="25386" x="3028950" y="1765300"/>
          <p14:tracePt t="25401" x="2997200" y="1746250"/>
          <p14:tracePt t="25418" x="2965450" y="1739900"/>
          <p14:tracePt t="25434" x="2933700" y="1720850"/>
          <p14:tracePt t="25451" x="2889250" y="1714500"/>
          <p14:tracePt t="25468" x="2851150" y="1701800"/>
          <p14:tracePt t="25484" x="2806700" y="1689100"/>
          <p14:tracePt t="25501" x="2755900" y="1682750"/>
          <p14:tracePt t="25517" x="2705100" y="1676400"/>
          <p14:tracePt t="25534" x="2641600" y="1657350"/>
          <p14:tracePt t="25551" x="2571750" y="1651000"/>
          <p14:tracePt t="25568" x="2520950" y="1644650"/>
          <p14:tracePt t="25585" x="2470150" y="1644650"/>
          <p14:tracePt t="25601" x="2419350" y="1638300"/>
          <p14:tracePt t="25617" x="2381250" y="1638300"/>
          <p14:tracePt t="25634" x="2349500" y="1638300"/>
          <p14:tracePt t="25651" x="2305050" y="1638300"/>
          <p14:tracePt t="25667" x="2266950" y="1638300"/>
          <p14:tracePt t="25685" x="2241550" y="1638300"/>
          <p14:tracePt t="25701" x="2197100" y="1644650"/>
          <p14:tracePt t="25718" x="2139950" y="1670050"/>
          <p14:tracePt t="25735" x="2082800" y="1689100"/>
          <p14:tracePt t="25751" x="2057400" y="1695450"/>
          <p14:tracePt t="25767" x="2019300" y="1714500"/>
          <p14:tracePt t="25785" x="1987550" y="1746250"/>
          <p14:tracePt t="25801" x="1962150" y="1765300"/>
          <p14:tracePt t="25818" x="1930400" y="1803400"/>
          <p14:tracePt t="25835" x="1898650" y="1854200"/>
          <p14:tracePt t="25852" x="1885950" y="1879600"/>
          <p14:tracePt t="25867" x="1879600" y="1905000"/>
          <p14:tracePt t="25884" x="1860550" y="1917700"/>
          <p14:tracePt t="25901" x="1847850" y="1949450"/>
          <p14:tracePt t="25917" x="1841500" y="1974850"/>
          <p14:tracePt t="25934" x="1835150" y="2006600"/>
          <p14:tracePt t="25951" x="1828800" y="2038350"/>
          <p14:tracePt t="25969" x="1828800" y="2070100"/>
          <p14:tracePt t="25985" x="1828800" y="2082800"/>
          <p14:tracePt t="26001" x="1828800" y="2108200"/>
          <p14:tracePt t="26018" x="1828800" y="2152650"/>
          <p14:tracePt t="26034" x="1828800" y="2209800"/>
          <p14:tracePt t="26051" x="1828800" y="2260600"/>
          <p14:tracePt t="26067" x="1828800" y="2292350"/>
          <p14:tracePt t="26085" x="1835150" y="2324100"/>
          <p14:tracePt t="26100" x="1841500" y="2349500"/>
          <p14:tracePt t="26117" x="1860550" y="2387600"/>
          <p14:tracePt t="26134" x="1892300" y="2438400"/>
          <p14:tracePt t="26151" x="1924050" y="2463800"/>
          <p14:tracePt t="26167" x="1943100" y="2489200"/>
          <p14:tracePt t="26184" x="1949450" y="2508250"/>
          <p14:tracePt t="26201" x="1962150" y="2514600"/>
          <p14:tracePt t="26204" x="1974850" y="2520950"/>
          <p14:tracePt t="26217" x="1987550" y="2527300"/>
          <p14:tracePt t="26234" x="2012950" y="2552700"/>
          <p14:tracePt t="26251" x="2044700" y="2559050"/>
          <p14:tracePt t="26267" x="2070100" y="2565400"/>
          <p14:tracePt t="26284" x="2114550" y="2565400"/>
          <p14:tracePt t="26300" x="2152650" y="2565400"/>
          <p14:tracePt t="26317" x="2165350" y="2565400"/>
          <p14:tracePt t="26335" x="2184400" y="2565400"/>
          <p14:tracePt t="26350" x="2190750" y="2565400"/>
          <p14:tracePt t="26368" x="2209800" y="2565400"/>
          <p14:tracePt t="26384" x="2228850" y="2565400"/>
          <p14:tracePt t="26401" x="2247900" y="2565400"/>
          <p14:tracePt t="26418" x="2273300" y="2565400"/>
          <p14:tracePt t="26434" x="2286000" y="2565400"/>
          <p14:tracePt t="26450" x="2311400" y="2565400"/>
          <p14:tracePt t="26468" x="2330450" y="2565400"/>
          <p14:tracePt t="26484" x="2349500" y="2565400"/>
          <p14:tracePt t="26501" x="2381250" y="2565400"/>
          <p14:tracePt t="26518" x="2413000" y="2565400"/>
          <p14:tracePt t="26534" x="2463800" y="2565400"/>
          <p14:tracePt t="26552" x="2520950" y="2565400"/>
          <p14:tracePt t="26567" x="2546350" y="2565400"/>
          <p14:tracePt t="26584" x="2578100" y="2565400"/>
          <p14:tracePt t="26602" x="2603500" y="2565400"/>
          <p14:tracePt t="26618" x="2628900" y="2565400"/>
          <p14:tracePt t="26634" x="2654300" y="2571750"/>
          <p14:tracePt t="26651" x="2698750" y="2584450"/>
          <p14:tracePt t="26667" x="2755900" y="2603500"/>
          <p14:tracePt t="26684" x="2819400" y="2622550"/>
          <p14:tracePt t="26702" x="2851150" y="2635250"/>
          <p14:tracePt t="26717" x="2870200" y="2635250"/>
          <p14:tracePt t="26734" x="2876550" y="2635250"/>
          <p14:tracePt t="27441" x="2876550" y="2647950"/>
          <p14:tracePt t="27451" x="2882900" y="2660650"/>
          <p14:tracePt t="27456" x="2882900" y="2667000"/>
          <p14:tracePt t="27468" x="2882900" y="2698750"/>
          <p14:tracePt t="27484" x="2882900" y="2711450"/>
          <p14:tracePt t="27501" x="2895600" y="2755900"/>
          <p14:tracePt t="27518" x="2895600" y="2781300"/>
          <p14:tracePt t="27534" x="2908300" y="2806700"/>
          <p14:tracePt t="27568" x="2908300" y="2844800"/>
          <p14:tracePt t="27600" x="2921000" y="2882900"/>
          <p14:tracePt t="27634" x="2927350" y="2940050"/>
          <p14:tracePt t="27651" x="2933700" y="2965450"/>
          <p14:tracePt t="27668" x="2940050" y="2990850"/>
          <p14:tracePt t="27684" x="2940050" y="2997200"/>
          <p14:tracePt t="27701" x="2940050" y="3009900"/>
          <p14:tracePt t="27703" x="2940050" y="3016250"/>
          <p14:tracePt t="27717" x="2946400" y="3041650"/>
          <p14:tracePt t="27734" x="2946400" y="3048000"/>
          <p14:tracePt t="27750" x="2946400" y="3086100"/>
          <p14:tracePt t="27767" x="2946400" y="3117850"/>
          <p14:tracePt t="27784" x="2946400" y="3149600"/>
          <p14:tracePt t="27801" x="2946400" y="3162300"/>
          <p14:tracePt t="27817" x="2946400" y="3168650"/>
          <p14:tracePt t="27834" x="2946400" y="3175000"/>
          <p14:tracePt t="27850" x="2946400" y="3181350"/>
          <p14:tracePt t="27867" x="2940050" y="3181350"/>
          <p14:tracePt t="28165" x="2933700" y="3213100"/>
          <p14:tracePt t="28172" x="2927350" y="3232150"/>
          <p14:tracePt t="28174" x="2927350" y="3244850"/>
          <p14:tracePt t="28184" x="2908300" y="3289300"/>
          <p14:tracePt t="28201" x="2876550" y="3346450"/>
          <p14:tracePt t="28217" x="2863850" y="3403600"/>
          <p14:tracePt t="28234" x="2844800" y="3454400"/>
          <p14:tracePt t="28250" x="2832100" y="3486150"/>
          <p14:tracePt t="28267" x="2806700" y="3543300"/>
          <p14:tracePt t="28284" x="2787650" y="3587750"/>
          <p14:tracePt t="28300" x="2768600" y="3644900"/>
          <p14:tracePt t="28317" x="2736850" y="3695700"/>
          <p14:tracePt t="28334" x="2711450" y="3740150"/>
          <p14:tracePt t="28351" x="2679700" y="3784600"/>
          <p14:tracePt t="28369" x="2647950" y="3848100"/>
          <p14:tracePt t="28384" x="2622550" y="3886200"/>
          <p14:tracePt t="28400" x="2597150" y="3930650"/>
          <p14:tracePt t="28417" x="2578100" y="3968750"/>
          <p14:tracePt t="28434" x="2559050" y="3981450"/>
          <p14:tracePt t="28451" x="2533650" y="4025900"/>
          <p14:tracePt t="28467" x="2514600" y="4051300"/>
          <p14:tracePt t="28484" x="2470150" y="4102100"/>
          <p14:tracePt t="28500" x="2438400" y="4133850"/>
          <p14:tracePt t="28517" x="2406650" y="4171950"/>
          <p14:tracePt t="28534" x="2374900" y="4210050"/>
          <p14:tracePt t="28550" x="2349500" y="4235450"/>
          <p14:tracePt t="28567" x="2317750" y="4260850"/>
          <p14:tracePt t="28584" x="2286000" y="4286250"/>
          <p14:tracePt t="28601" x="2260600" y="4292600"/>
          <p14:tracePt t="28617" x="2235200" y="4318000"/>
          <p14:tracePt t="28634" x="2197100" y="4343400"/>
          <p14:tracePt t="28651" x="2165350" y="4368800"/>
          <p14:tracePt t="28667" x="2139950" y="4387850"/>
          <p14:tracePt t="28684" x="2133600" y="4394200"/>
          <p14:tracePt t="28701" x="2127250" y="4394200"/>
          <p14:tracePt t="28717" x="2120900" y="4394200"/>
          <p14:tracePt t="28756" x="2120900" y="4387850"/>
          <p14:tracePt t="28766" x="2127250" y="4387850"/>
          <p14:tracePt t="28772" x="2133600" y="4381500"/>
          <p14:tracePt t="28784" x="2165350" y="4362450"/>
          <p14:tracePt t="28800" x="2235200" y="4343400"/>
          <p14:tracePt t="28817" x="2286000" y="4324350"/>
          <p14:tracePt t="28834" x="2349500" y="4292600"/>
          <p14:tracePt t="28851" x="2381250" y="4273550"/>
          <p14:tracePt t="28867" x="2438400" y="4235450"/>
          <p14:tracePt t="28884" x="2476500" y="4210050"/>
          <p14:tracePt t="28901" x="2495550" y="4184650"/>
          <p14:tracePt t="28917" x="2520950" y="4152900"/>
          <p14:tracePt t="28934" x="2533650" y="4140200"/>
          <p14:tracePt t="28950" x="2546350" y="4108450"/>
          <p14:tracePt t="28967" x="2546350" y="4102100"/>
          <p14:tracePt t="28984" x="2552700" y="4083050"/>
          <p14:tracePt t="29000" x="2552700" y="4051300"/>
          <p14:tracePt t="29017" x="2546350" y="4013200"/>
          <p14:tracePt t="29034" x="2520950" y="3930650"/>
          <p14:tracePt t="29050" x="2406650" y="3778250"/>
          <p14:tracePt t="29067" x="2305050" y="3657600"/>
          <p14:tracePt t="29084" x="2222500" y="3581400"/>
          <p14:tracePt t="29101" x="2133600" y="3517900"/>
          <p14:tracePt t="29117" x="2063750" y="3498850"/>
          <p14:tracePt t="29134" x="1993900" y="3498850"/>
          <p14:tracePt t="29150" x="1943100" y="3498850"/>
          <p14:tracePt t="29167" x="1892300" y="3505200"/>
          <p14:tracePt t="29184" x="1828800" y="3517900"/>
          <p14:tracePt t="29200" x="1784350" y="3549650"/>
          <p14:tracePt t="29203" x="1771650" y="3556000"/>
          <p14:tracePt t="29217" x="1739900" y="3575050"/>
          <p14:tracePt t="29234" x="1689100" y="3606800"/>
          <p14:tracePt t="29251" x="1651000" y="3638550"/>
          <p14:tracePt t="29267" x="1625600" y="3676650"/>
          <p14:tracePt t="29284" x="1587500" y="3708400"/>
          <p14:tracePt t="29301" x="1555750" y="3746500"/>
          <p14:tracePt t="29317" x="1524000" y="3765550"/>
          <p14:tracePt t="29334" x="1485900" y="3810000"/>
          <p14:tracePt t="29350" x="1441450" y="3873500"/>
          <p14:tracePt t="29367" x="1403350" y="3930650"/>
          <p14:tracePt t="29384" x="1377950" y="3981450"/>
          <p14:tracePt t="29401" x="1358900" y="4019550"/>
          <p14:tracePt t="29417" x="1339850" y="4038600"/>
          <p14:tracePt t="29434" x="1327150" y="4070350"/>
          <p14:tracePt t="29450" x="1314450" y="4102100"/>
          <p14:tracePt t="29467" x="1301750" y="4146550"/>
          <p14:tracePt t="29484" x="1282700" y="4248150"/>
          <p14:tracePt t="29500" x="1270000" y="4356100"/>
          <p14:tracePt t="29518" x="1257300" y="4483100"/>
          <p14:tracePt t="29534" x="1257300" y="4546600"/>
          <p14:tracePt t="29550" x="1257300" y="4610100"/>
          <p14:tracePt t="29567" x="1257300" y="4667250"/>
          <p14:tracePt t="29584" x="1263650" y="4705350"/>
          <p14:tracePt t="29600" x="1282700" y="4743450"/>
          <p14:tracePt t="29617" x="1295400" y="4800600"/>
          <p14:tracePt t="29634" x="1308100" y="4832350"/>
          <p14:tracePt t="29650" x="1320800" y="4870450"/>
          <p14:tracePt t="29667" x="1358900" y="4921250"/>
          <p14:tracePt t="29684" x="1390650" y="4953000"/>
          <p14:tracePt t="29700" x="1422400" y="4984750"/>
          <p14:tracePt t="29703" x="1428750" y="4991100"/>
          <p14:tracePt t="29717" x="1466850" y="5010150"/>
          <p14:tracePt t="29733" x="1498600" y="5035550"/>
          <p14:tracePt t="29750" x="1530350" y="5048250"/>
          <p14:tracePt t="29767" x="1555750" y="5054600"/>
          <p14:tracePt t="29784" x="1612900" y="5060950"/>
          <p14:tracePt t="29800" x="1670050" y="5067300"/>
          <p14:tracePt t="29818" x="1739900" y="5067300"/>
          <p14:tracePt t="29834" x="1803400" y="5067300"/>
          <p14:tracePt t="29850" x="1854200" y="5067300"/>
          <p14:tracePt t="29867" x="1885950" y="5067300"/>
          <p14:tracePt t="29884" x="1936750" y="5060950"/>
          <p14:tracePt t="29900" x="1987550" y="5041900"/>
          <p14:tracePt t="29918" x="2038350" y="5022850"/>
          <p14:tracePt t="29934" x="2076450" y="5003800"/>
          <p14:tracePt t="29950" x="2101850" y="4991100"/>
          <p14:tracePt t="29968" x="2139950" y="4972050"/>
          <p14:tracePt t="29984" x="2171700" y="4959350"/>
          <p14:tracePt t="30000" x="2184400" y="4953000"/>
          <p14:tracePt t="30017" x="2197100" y="4940300"/>
          <p14:tracePt t="30034" x="2228850" y="4933950"/>
          <p14:tracePt t="30051" x="2266950" y="4908550"/>
          <p14:tracePt t="30067" x="2298700" y="4889500"/>
          <p14:tracePt t="30083" x="2330450" y="4876800"/>
          <p14:tracePt t="30100" x="2355850" y="4864100"/>
          <p14:tracePt t="30117" x="2387600" y="4832350"/>
          <p14:tracePt t="30134" x="2413000" y="4813300"/>
          <p14:tracePt t="30150" x="2444750" y="4781550"/>
          <p14:tracePt t="30167" x="2463800" y="4749800"/>
          <p14:tracePt t="30183" x="2476500" y="4718050"/>
          <p14:tracePt t="30200" x="2489200" y="4705350"/>
          <p14:tracePt t="30203" x="2489200" y="4699000"/>
          <p14:tracePt t="30218" x="2514600" y="4660900"/>
          <p14:tracePt t="30234" x="2533650" y="4622800"/>
          <p14:tracePt t="30250" x="2533650" y="4603750"/>
          <p14:tracePt t="30267" x="2546350" y="4584700"/>
          <p14:tracePt t="30284" x="2565400" y="4552950"/>
          <p14:tracePt t="30300" x="2578100" y="4533900"/>
          <p14:tracePt t="30317" x="2584450" y="4521200"/>
          <p14:tracePt t="30333" x="2584450" y="4495800"/>
          <p14:tracePt t="30350" x="2584450" y="4489450"/>
          <p14:tracePt t="30367" x="2590800" y="4476750"/>
          <p14:tracePt t="30384" x="2597150" y="4464050"/>
          <p14:tracePt t="30400" x="2603500" y="4438650"/>
          <p14:tracePt t="30417" x="2616200" y="4406900"/>
          <p14:tracePt t="30434" x="2622550" y="4375150"/>
          <p14:tracePt t="30450" x="2628900" y="4349750"/>
          <p14:tracePt t="30467" x="2628900" y="4330700"/>
          <p14:tracePt t="30484" x="2628900" y="4324350"/>
          <p14:tracePt t="30500" x="2628900" y="4318000"/>
          <p14:tracePt t="30517" x="2628900" y="4305300"/>
          <p14:tracePt t="30533" x="2628900" y="4292600"/>
          <p14:tracePt t="30550" x="2628900" y="4273550"/>
          <p14:tracePt t="30567" x="2628900" y="4260850"/>
          <p14:tracePt t="30583" x="2628900" y="4248150"/>
          <p14:tracePt t="30601" x="2628900" y="4229100"/>
          <p14:tracePt t="30617" x="2622550" y="4216400"/>
          <p14:tracePt t="30634" x="2622550" y="4210050"/>
          <p14:tracePt t="30690" x="2622550" y="4203700"/>
          <p14:tracePt t="30717" x="2609850" y="4203700"/>
          <p14:tracePt t="31179" x="2635250" y="4146550"/>
          <p14:tracePt t="31188" x="2654300" y="4108450"/>
          <p14:tracePt t="31189" x="2660650" y="4089400"/>
          <p14:tracePt t="31200" x="2686050" y="4038600"/>
          <p14:tracePt t="31217" x="2730500" y="3949700"/>
          <p14:tracePt t="31233" x="2768600" y="3879850"/>
          <p14:tracePt t="31250" x="2787650" y="3797300"/>
          <p14:tracePt t="31267" x="2806700" y="3746500"/>
          <p14:tracePt t="31301" x="2851150" y="3651250"/>
          <p14:tracePt t="31334" x="2901950" y="3492500"/>
          <p14:tracePt t="31367" x="2946400" y="3308350"/>
          <p14:tracePt t="31384" x="2965450" y="3257550"/>
          <p14:tracePt t="31400" x="2971800" y="3213100"/>
          <p14:tracePt t="31417" x="2984500" y="3187700"/>
          <p14:tracePt t="31433" x="2984500" y="3155950"/>
          <p14:tracePt t="31450" x="2990850" y="3098800"/>
          <p14:tracePt t="31467" x="3009900" y="3041650"/>
          <p14:tracePt t="31483" x="3022600" y="2997200"/>
          <p14:tracePt t="31500" x="3035300" y="2940050"/>
          <p14:tracePt t="31517" x="3035300" y="2908300"/>
          <p14:tracePt t="31534" x="3035300" y="2901950"/>
          <p14:tracePt t="31550" x="3035300" y="2895600"/>
          <p14:tracePt t="31567" x="3035300" y="2889250"/>
          <p14:tracePt t="31583" x="3035300" y="2882900"/>
          <p14:tracePt t="31600" x="3035300" y="2863850"/>
          <p14:tracePt t="31617" x="3035300" y="2857500"/>
          <p14:tracePt t="31707" x="3028950" y="2857500"/>
          <p14:tracePt t="31743" x="3028950" y="2870200"/>
          <p14:tracePt t="31761" x="3028950" y="2876550"/>
          <p14:tracePt t="31788" x="3028950" y="2882900"/>
          <p14:tracePt t="31805" x="3028950" y="2889250"/>
          <p14:tracePt t="31816" x="3028950" y="2895600"/>
          <p14:tracePt t="31841" x="3028950" y="2901950"/>
          <p14:tracePt t="31859" x="3028950" y="2908300"/>
          <p14:tracePt t="31868" x="3028950" y="2914650"/>
          <p14:tracePt t="31870" x="3028950" y="2927350"/>
          <p14:tracePt t="31883" x="3028950" y="2940050"/>
          <p14:tracePt t="31900" x="3028950" y="2952750"/>
          <p14:tracePt t="31917" x="3028950" y="2984500"/>
          <p14:tracePt t="31933" x="3028950" y="3022600"/>
          <p14:tracePt t="31950" x="3028950" y="3054350"/>
          <p14:tracePt t="31967" x="3028950" y="3086100"/>
          <p14:tracePt t="31983" x="3028950" y="3117850"/>
          <p14:tracePt t="32000" x="3035300" y="3162300"/>
          <p14:tracePt t="32017" x="3041650" y="3206750"/>
          <p14:tracePt t="32033" x="3048000" y="3263900"/>
          <p14:tracePt t="32050" x="3054350" y="3314700"/>
          <p14:tracePt t="32066" x="3060700" y="3371850"/>
          <p14:tracePt t="32083" x="3067050" y="3416300"/>
          <p14:tracePt t="32101" x="3073400" y="3448050"/>
          <p14:tracePt t="32117" x="3086100" y="3479800"/>
          <p14:tracePt t="32133" x="3092450" y="3511550"/>
          <p14:tracePt t="32150" x="3111500" y="3568700"/>
          <p14:tracePt t="32167" x="3124200" y="3632200"/>
          <p14:tracePt t="32183" x="3149600" y="3670300"/>
          <p14:tracePt t="32200" x="3162300" y="3695700"/>
          <p14:tracePt t="32217" x="3181350" y="3733800"/>
          <p14:tracePt t="32233" x="3200400" y="3765550"/>
          <p14:tracePt t="32250" x="3244850" y="3822700"/>
          <p14:tracePt t="32266" x="3276600" y="3873500"/>
          <p14:tracePt t="32283" x="3308350" y="3917950"/>
          <p14:tracePt t="32300" x="3321050" y="3937000"/>
          <p14:tracePt t="32317" x="3340100" y="3949700"/>
          <p14:tracePt t="32333" x="3340100" y="3962400"/>
          <p14:tracePt t="32350" x="3346450" y="3962400"/>
          <p14:tracePt t="32367" x="3346450" y="3956050"/>
          <p14:tracePt t="32383" x="3346450" y="3949700"/>
          <p14:tracePt t="32400" x="3352800" y="3949700"/>
          <p14:tracePt t="32801" x="3371850" y="3949700"/>
          <p14:tracePt t="32817" x="3416300" y="3962400"/>
          <p14:tracePt t="32833" x="3441700" y="3981450"/>
          <p14:tracePt t="32850" x="3460750" y="3987800"/>
          <p14:tracePt t="32867" x="3492500" y="4006850"/>
          <p14:tracePt t="32900" x="3549650" y="4019550"/>
          <p14:tracePt t="32933" x="3663950" y="4044950"/>
          <p14:tracePt t="32966" x="3790950" y="4076700"/>
          <p14:tracePt t="32983" x="3860800" y="4089400"/>
          <p14:tracePt t="33000" x="3924300" y="4095750"/>
          <p14:tracePt t="33017" x="3994150" y="4102100"/>
          <p14:tracePt t="33033" x="4057650" y="4108450"/>
          <p14:tracePt t="33050" x="4083050" y="4114800"/>
          <p14:tracePt t="33067" x="4114800" y="4121150"/>
          <p14:tracePt t="33083" x="4127500" y="4121150"/>
          <p14:tracePt t="33100" x="4140200" y="4133850"/>
          <p14:tracePt t="33117" x="4152900" y="4140200"/>
          <p14:tracePt t="33133" x="4178300" y="4146550"/>
          <p14:tracePt t="33150" x="4203700" y="4152900"/>
          <p14:tracePt t="33167" x="4241800" y="4165600"/>
          <p14:tracePt t="33183" x="4267200" y="4171950"/>
          <p14:tracePt t="33200" x="4286250" y="4178300"/>
          <p14:tracePt t="33216" x="4292600" y="4178300"/>
          <p14:tracePt t="33233" x="4298950" y="4178300"/>
          <p14:tracePt t="33255" x="4305300" y="4178300"/>
          <p14:tracePt t="33380" x="4298950" y="4178300"/>
          <p14:tracePt t="33387" x="4292600" y="4178300"/>
          <p14:tracePt t="33397" x="4273550" y="4178300"/>
          <p14:tracePt t="33406" x="4260850" y="4178300"/>
          <p14:tracePt t="33417" x="4241800" y="4171950"/>
          <p14:tracePt t="33433" x="4159250" y="4152900"/>
          <p14:tracePt t="33450" x="4083050" y="4133850"/>
          <p14:tracePt t="33467" x="3981450" y="4108450"/>
          <p14:tracePt t="33483" x="3930650" y="4095750"/>
          <p14:tracePt t="33500" x="3848100" y="4076700"/>
          <p14:tracePt t="33516" x="3778250" y="4064000"/>
          <p14:tracePt t="33533" x="3714750" y="4051300"/>
          <p14:tracePt t="33550" x="3651250" y="4032250"/>
          <p14:tracePt t="33566" x="3575050" y="4025900"/>
          <p14:tracePt t="33583" x="3517900" y="4013200"/>
          <p14:tracePt t="33600" x="3460750" y="4013200"/>
          <p14:tracePt t="33617" x="3397250" y="4006850"/>
          <p14:tracePt t="33634" x="3359150" y="4006850"/>
          <p14:tracePt t="33650" x="3314700" y="4006850"/>
          <p14:tracePt t="33667" x="3276600" y="4006850"/>
          <p14:tracePt t="33683" x="3238500" y="4013200"/>
          <p14:tracePt t="33700" x="3206750" y="4025900"/>
          <p14:tracePt t="33702" x="3175000" y="4038600"/>
          <p14:tracePt t="33716" x="3149600" y="4057650"/>
          <p14:tracePt t="33733" x="3098800" y="4108450"/>
          <p14:tracePt t="33750" x="3060700" y="4152900"/>
          <p14:tracePt t="33767" x="3028950" y="4191000"/>
          <p14:tracePt t="33783" x="3009900" y="4222750"/>
          <p14:tracePt t="33800" x="3003550" y="4254500"/>
          <p14:tracePt t="33816" x="2990850" y="4273550"/>
          <p14:tracePt t="33833" x="2978150" y="4292600"/>
          <p14:tracePt t="33850" x="2971800" y="4330700"/>
          <p14:tracePt t="33867" x="2965450" y="4368800"/>
          <p14:tracePt t="33883" x="2952750" y="4413250"/>
          <p14:tracePt t="33900" x="2952750" y="4470400"/>
          <p14:tracePt t="33916" x="2952750" y="4514850"/>
          <p14:tracePt t="33933" x="2952750" y="4546600"/>
          <p14:tracePt t="33950" x="2952750" y="4584700"/>
          <p14:tracePt t="33966" x="2959100" y="4641850"/>
          <p14:tracePt t="33983" x="2978150" y="4686300"/>
          <p14:tracePt t="34000" x="3003550" y="4711700"/>
          <p14:tracePt t="34016" x="3016250" y="4743450"/>
          <p14:tracePt t="34033" x="3041650" y="4768850"/>
          <p14:tracePt t="34050" x="3073400" y="4800600"/>
          <p14:tracePt t="34066" x="3117850" y="4832350"/>
          <p14:tracePt t="34083" x="3162300" y="4864100"/>
          <p14:tracePt t="34100" x="3219450" y="4883150"/>
          <p14:tracePt t="34117" x="3270250" y="4889500"/>
          <p14:tracePt t="34133" x="3365500" y="4895850"/>
          <p14:tracePt t="34150" x="3416300" y="4895850"/>
          <p14:tracePt t="34166" x="3460750" y="4895850"/>
          <p14:tracePt t="34183" x="3517900" y="4895850"/>
          <p14:tracePt t="34200" x="3556000" y="4895850"/>
          <p14:tracePt t="34217" x="3619500" y="4895850"/>
          <p14:tracePt t="34233" x="3702050" y="4895850"/>
          <p14:tracePt t="34250" x="3803650" y="4883150"/>
          <p14:tracePt t="34266" x="3867150" y="4876800"/>
          <p14:tracePt t="34283" x="3924300" y="4876800"/>
          <p14:tracePt t="34301" x="4000500" y="4864100"/>
          <p14:tracePt t="34317" x="4038600" y="4857750"/>
          <p14:tracePt t="34333" x="4102100" y="4832350"/>
          <p14:tracePt t="34350" x="4178300" y="4813300"/>
          <p14:tracePt t="34366" x="4222750" y="4800600"/>
          <p14:tracePt t="34383" x="4267200" y="4775200"/>
          <p14:tracePt t="34400" x="4292600" y="4756150"/>
          <p14:tracePt t="34416" x="4311650" y="4749800"/>
          <p14:tracePt t="34433" x="4337050" y="4730750"/>
          <p14:tracePt t="34450" x="4349750" y="4711700"/>
          <p14:tracePt t="34466" x="4368800" y="4699000"/>
          <p14:tracePt t="34484" x="4375150" y="4699000"/>
          <p14:tracePt t="34500" x="4375150" y="4692650"/>
          <p14:tracePt t="34516" x="4375150" y="4686300"/>
          <p14:tracePt t="35048" x="4375150" y="4679950"/>
          <p14:tracePt t="35093" x="4375150" y="4673600"/>
          <p14:tracePt t="35110" x="4362450" y="4660900"/>
          <p14:tracePt t="35120" x="4356100" y="4660900"/>
          <p14:tracePt t="35127" x="4343400" y="4660900"/>
          <p14:tracePt t="35139" x="4337050" y="4654550"/>
          <p14:tracePt t="35149" x="4330700" y="4654550"/>
          <p14:tracePt t="35183" x="4286250" y="4648200"/>
          <p14:tracePt t="35217" x="4260850" y="4635500"/>
          <p14:tracePt t="35223" x="4254500" y="4629150"/>
          <p14:tracePt t="35250" x="4222750" y="4616450"/>
          <p14:tracePt t="35266" x="4203700" y="4597400"/>
          <p14:tracePt t="35283" x="4165600" y="4591050"/>
          <p14:tracePt t="35299" x="4146550" y="4578350"/>
          <p14:tracePt t="35316" x="4133850" y="4572000"/>
          <p14:tracePt t="35333" x="4108450" y="4559300"/>
          <p14:tracePt t="35350" x="4089400" y="4559300"/>
          <p14:tracePt t="35366" x="4089400" y="4552950"/>
          <p14:tracePt t="35384" x="4083050" y="4552950"/>
          <p14:tracePt t="35399" x="4076700" y="4552950"/>
          <p14:tracePt t="35416" x="4064000" y="4552950"/>
          <p14:tracePt t="35434" x="4064000" y="4546600"/>
          <p14:tracePt t="35449" x="4057650" y="4546600"/>
          <p14:tracePt t="35851" x="4051300" y="4565650"/>
          <p14:tracePt t="35854" x="4051300" y="4578350"/>
          <p14:tracePt t="35866" x="4051300" y="4641850"/>
          <p14:tracePt t="35883" x="4051300" y="4762500"/>
          <p14:tracePt t="35886" x="4051300" y="4794250"/>
          <p14:tracePt t="35900" x="4051300" y="4845050"/>
          <p14:tracePt t="35916" x="4044950" y="4908550"/>
          <p14:tracePt t="35933" x="4044950" y="4965700"/>
          <p14:tracePt t="35966" x="4032250" y="5073650"/>
          <p14:tracePt t="36000" x="4019550" y="5175250"/>
          <p14:tracePt t="36033" x="4013200" y="5270500"/>
          <p14:tracePt t="36049" x="4000500" y="5295900"/>
          <p14:tracePt t="36066" x="3994150" y="5302250"/>
          <p14:tracePt t="36083" x="3994150" y="5327650"/>
          <p14:tracePt t="36100" x="3994150" y="5346700"/>
          <p14:tracePt t="36116" x="3994150" y="5372100"/>
          <p14:tracePt t="36133" x="3994150" y="5416550"/>
          <p14:tracePt t="36150" x="3994150" y="5454650"/>
          <p14:tracePt t="36166" x="3994150" y="5492750"/>
          <p14:tracePt t="36183" x="3994150" y="5505450"/>
          <p14:tracePt t="36199" x="3994150" y="5518150"/>
          <p14:tracePt t="36219" x="3994150" y="5524500"/>
          <p14:tracePt t="36237" x="3994150" y="5530850"/>
          <p14:tracePt t="36254" x="3994150" y="5537200"/>
          <p14:tracePt t="36885" x="3994150" y="5486400"/>
          <p14:tracePt t="36899" x="3994150" y="5416550"/>
          <p14:tracePt t="36916" x="3994150" y="5276850"/>
          <p14:tracePt t="36933" x="4000500" y="5168900"/>
          <p14:tracePt t="36949" x="4000500" y="5086350"/>
          <p14:tracePt t="36966" x="4000500" y="4953000"/>
          <p14:tracePt t="36983" x="4000500" y="4787900"/>
          <p14:tracePt t="37016" x="4000500" y="4559300"/>
          <p14:tracePt t="37049" x="3994150" y="4330700"/>
          <p14:tracePt t="37083" x="3962400" y="4133850"/>
          <p14:tracePt t="37099" x="3943350" y="4025900"/>
          <p14:tracePt t="37118" x="3924300" y="3937000"/>
          <p14:tracePt t="37133" x="3917950" y="3867150"/>
          <p14:tracePt t="37149" x="3892550" y="3740150"/>
          <p14:tracePt t="37166" x="3867150" y="3676650"/>
          <p14:tracePt t="37183" x="3829050" y="3505200"/>
          <p14:tracePt t="37199" x="3797300" y="3321050"/>
          <p14:tracePt t="37202" x="3778250" y="3282950"/>
          <p14:tracePt t="37216" x="3746500" y="3194050"/>
          <p14:tracePt t="37233" x="3727450" y="3092450"/>
          <p14:tracePt t="37249" x="3708400" y="3028950"/>
          <p14:tracePt t="37267" x="3663950" y="2927350"/>
          <p14:tracePt t="37283" x="3619500" y="2857500"/>
          <p14:tracePt t="37299" x="3587750" y="2800350"/>
          <p14:tracePt t="37316" x="3562350" y="2724150"/>
          <p14:tracePt t="37333" x="3530600" y="2667000"/>
          <p14:tracePt t="37349" x="3511550" y="2622550"/>
          <p14:tracePt t="37366" x="3486150" y="2590800"/>
          <p14:tracePt t="37382" x="3473450" y="2559050"/>
          <p14:tracePt t="37399" x="3467100" y="2546350"/>
          <p14:tracePt t="37518" x="3467100" y="2552700"/>
          <p14:tracePt t="37571" x="3467100" y="2559050"/>
          <p14:tracePt t="37581" x="3467100" y="2565400"/>
          <p14:tracePt t="37599" x="3467100" y="2578100"/>
          <p14:tracePt t="37617" x="3467100" y="2584450"/>
          <p14:tracePt t="38327" x="3473450" y="2590800"/>
          <p14:tracePt t="38353" x="3473450" y="2597150"/>
          <p14:tracePt t="38371" x="3486150" y="2609850"/>
          <p14:tracePt t="38379" x="3486150" y="2616200"/>
          <p14:tracePt t="38382" x="3486150" y="2622550"/>
          <p14:tracePt t="38399" x="3511550" y="2647950"/>
          <p14:tracePt t="38433" x="3575050" y="2781300"/>
          <p14:tracePt t="38466" x="3638550" y="2940050"/>
          <p14:tracePt t="38499" x="3708400" y="3149600"/>
          <p14:tracePt t="38516" x="3740150" y="3263900"/>
          <p14:tracePt t="38533" x="3797300" y="3448050"/>
          <p14:tracePt t="38549" x="3835400" y="3587750"/>
          <p14:tracePt t="38567" x="3879850" y="3695700"/>
          <p14:tracePt t="38582" x="3886200" y="3765550"/>
          <p14:tracePt t="38599" x="3930650" y="3854450"/>
          <p14:tracePt t="38616" x="3956050" y="3968750"/>
          <p14:tracePt t="38633" x="3975100" y="4064000"/>
          <p14:tracePt t="38649" x="3994150" y="4140200"/>
          <p14:tracePt t="38666" x="4025900" y="4222750"/>
          <p14:tracePt t="38682" x="4064000" y="4356100"/>
          <p14:tracePt t="38699" x="4095750" y="4470400"/>
          <p14:tracePt t="38703" x="4102100" y="4483100"/>
          <p14:tracePt t="38716" x="4108450" y="4521200"/>
          <p14:tracePt t="38732" x="4133850" y="4597400"/>
          <p14:tracePt t="38749" x="4171950" y="4679950"/>
          <p14:tracePt t="38766" x="4191000" y="4749800"/>
          <p14:tracePt t="38783" x="4229100" y="4832350"/>
          <p14:tracePt t="38799" x="4254500" y="4902200"/>
          <p14:tracePt t="38816" x="4305300" y="4978400"/>
          <p14:tracePt t="38833" x="4356100" y="5067300"/>
          <p14:tracePt t="38850" x="4381500" y="5111750"/>
          <p14:tracePt t="38866" x="4413250" y="5149850"/>
          <p14:tracePt t="38882" x="4425950" y="5175250"/>
          <p14:tracePt t="39181" x="4432300" y="5194300"/>
          <p14:tracePt t="39183" x="4432300" y="5207000"/>
          <p14:tracePt t="39199" x="4445000" y="5264150"/>
          <p14:tracePt t="39216" x="4445000" y="5314950"/>
          <p14:tracePt t="39232" x="4445000" y="5340350"/>
          <p14:tracePt t="39249" x="4451350" y="5372100"/>
          <p14:tracePt t="39266" x="4451350" y="5403850"/>
          <p14:tracePt t="39282" x="4457700" y="5448300"/>
          <p14:tracePt t="39299" x="4470400" y="5511800"/>
          <p14:tracePt t="39316" x="4489450" y="5575300"/>
          <p14:tracePt t="39332" x="4489450" y="5632450"/>
          <p14:tracePt t="39350" x="4495800" y="5670550"/>
          <p14:tracePt t="39366" x="4502150" y="5689600"/>
          <p14:tracePt t="39382" x="4502150" y="5708650"/>
          <p14:tracePt t="39399" x="4508500" y="5734050"/>
          <p14:tracePt t="39416" x="4514850" y="5753100"/>
          <p14:tracePt t="39432" x="4527550" y="5784850"/>
          <p14:tracePt t="39449" x="4552950" y="5822950"/>
          <p14:tracePt t="39466" x="4565650" y="5861050"/>
          <p14:tracePt t="39483" x="4591050" y="5886450"/>
          <p14:tracePt t="39499" x="4610100" y="5911850"/>
          <p14:tracePt t="39516" x="4622800" y="5924550"/>
          <p14:tracePt t="39532" x="4635500" y="5930900"/>
          <p14:tracePt t="39549" x="4648200" y="5937250"/>
          <p14:tracePt t="39566" x="4667250" y="5937250"/>
          <p14:tracePt t="39582" x="4679950" y="5937250"/>
          <p14:tracePt t="39600" x="4699000" y="5937250"/>
          <p14:tracePt t="39616" x="4705350" y="5937250"/>
          <p14:tracePt t="39632" x="4737100" y="5930900"/>
          <p14:tracePt t="39649" x="4775200" y="5911850"/>
          <p14:tracePt t="39666" x="4826000" y="5873750"/>
          <p14:tracePt t="39682" x="4870450" y="5835650"/>
          <p14:tracePt t="39699" x="4908550" y="5803900"/>
          <p14:tracePt t="39716" x="4933950" y="5772150"/>
          <p14:tracePt t="39733" x="4965700" y="5740400"/>
          <p14:tracePt t="39749" x="4972050" y="5727700"/>
          <p14:tracePt t="39767" x="4984750" y="5702300"/>
          <p14:tracePt t="39782" x="4997450" y="5683250"/>
          <p14:tracePt t="39799" x="5010150" y="5657850"/>
          <p14:tracePt t="39816" x="5029200" y="5632450"/>
          <p14:tracePt t="39833" x="5041900" y="5613400"/>
          <p14:tracePt t="39850" x="5054600" y="5575300"/>
          <p14:tracePt t="39866" x="5054600" y="5562600"/>
          <p14:tracePt t="39882" x="5060950" y="5556250"/>
          <p14:tracePt t="39899" x="5067300" y="5524500"/>
          <p14:tracePt t="39916" x="5086350" y="5492750"/>
          <p14:tracePt t="39932" x="5099050" y="5435600"/>
          <p14:tracePt t="39950" x="5105400" y="5372100"/>
          <p14:tracePt t="39966" x="5118100" y="5334000"/>
          <p14:tracePt t="39982" x="5130800" y="5295900"/>
          <p14:tracePt t="40000" x="5149850" y="5251450"/>
          <p14:tracePt t="40016" x="5162550" y="5207000"/>
          <p14:tracePt t="40032" x="5181600" y="5162550"/>
          <p14:tracePt t="40049" x="5207000" y="5092700"/>
          <p14:tracePt t="40066" x="5219700" y="5041900"/>
          <p14:tracePt t="40082" x="5232400" y="5003800"/>
          <p14:tracePt t="40100" x="5245100" y="4946650"/>
          <p14:tracePt t="40116" x="5270500" y="4902200"/>
          <p14:tracePt t="40132" x="5276850" y="4876800"/>
          <p14:tracePt t="40149" x="5295900" y="4845050"/>
          <p14:tracePt t="40166" x="5314950" y="4800600"/>
          <p14:tracePt t="40182" x="5346700" y="4768850"/>
          <p14:tracePt t="40199" x="5372100" y="4730750"/>
          <p14:tracePt t="40216" x="5410200" y="4686300"/>
          <p14:tracePt t="40232" x="5429250" y="4673600"/>
          <p14:tracePt t="40249" x="5454650" y="4654550"/>
          <p14:tracePt t="40266" x="5480050" y="4629150"/>
          <p14:tracePt t="40282" x="5511800" y="4622800"/>
          <p14:tracePt t="40299" x="5530850" y="4616450"/>
          <p14:tracePt t="40315" x="5568950" y="4603750"/>
          <p14:tracePt t="40333" x="5581650" y="4597400"/>
          <p14:tracePt t="40349" x="5600700" y="4591050"/>
          <p14:tracePt t="40366" x="5613400" y="4584700"/>
          <p14:tracePt t="40399" x="5619750" y="4584700"/>
          <p14:tracePt t="40416" x="5626100" y="4584700"/>
          <p14:tracePt t="41099" x="5645150" y="4584700"/>
          <p14:tracePt t="41116" x="5670550" y="4578350"/>
          <p14:tracePt t="41134" x="5708650" y="4578350"/>
          <p14:tracePt t="41149" x="5727700" y="4578350"/>
          <p14:tracePt t="41165" x="5753100" y="4578350"/>
          <p14:tracePt t="41182" x="5765800" y="4578350"/>
          <p14:tracePt t="41199" x="5778500" y="4578350"/>
          <p14:tracePt t="41232" x="5810250" y="4578350"/>
          <p14:tracePt t="41299" x="5829300" y="4578350"/>
          <p14:tracePt t="41315" x="5842000" y="4584700"/>
          <p14:tracePt t="41332" x="5861050" y="4584700"/>
          <p14:tracePt t="41349" x="5880100" y="4584700"/>
          <p14:tracePt t="41365" x="5924550" y="4584700"/>
          <p14:tracePt t="41382" x="5956300" y="4584700"/>
          <p14:tracePt t="41399" x="5994400" y="4584700"/>
          <p14:tracePt t="41415" x="6007100" y="4584700"/>
          <p14:tracePt t="41432" x="6045200" y="4584700"/>
          <p14:tracePt t="41449" x="6096000" y="4584700"/>
          <p14:tracePt t="41466" x="6146800" y="4584700"/>
          <p14:tracePt t="41482" x="6229350" y="4565650"/>
          <p14:tracePt t="41499" x="6311900" y="4546600"/>
          <p14:tracePt t="41516" x="6388100" y="4508500"/>
          <p14:tracePt t="41532" x="6445250" y="4483100"/>
          <p14:tracePt t="41549" x="6521450" y="4438650"/>
          <p14:tracePt t="41566" x="6572250" y="4387850"/>
          <p14:tracePt t="41582" x="6604000" y="4337050"/>
          <p14:tracePt t="41599" x="6642100" y="4273550"/>
          <p14:tracePt t="41617" x="6661150" y="4216400"/>
          <p14:tracePt t="41632" x="6673850" y="4165600"/>
          <p14:tracePt t="41649" x="6692900" y="4127500"/>
          <p14:tracePt t="41665" x="6699250" y="4114800"/>
          <p14:tracePt t="41682" x="6699250" y="4076700"/>
          <p14:tracePt t="41699" x="6699250" y="4057650"/>
          <p14:tracePt t="41715" x="6699250" y="4019550"/>
          <p14:tracePt t="41732" x="6699250" y="4000500"/>
          <p14:tracePt t="41749" x="6699250" y="3987800"/>
          <p14:tracePt t="41765" x="6686550" y="3962400"/>
          <p14:tracePt t="41784" x="6680200" y="3937000"/>
          <p14:tracePt t="41799" x="6667500" y="3924300"/>
          <p14:tracePt t="41815" x="6654800" y="3886200"/>
          <p14:tracePt t="41832" x="6648450" y="3867150"/>
          <p14:tracePt t="41849" x="6629400" y="3848100"/>
          <p14:tracePt t="41867" x="6616700" y="3835400"/>
          <p14:tracePt t="41882" x="6604000" y="3816350"/>
          <p14:tracePt t="41899" x="6591300" y="3803650"/>
          <p14:tracePt t="41915" x="6572250" y="3790950"/>
          <p14:tracePt t="41932" x="6546850" y="3778250"/>
          <p14:tracePt t="41949" x="6521450" y="3759200"/>
          <p14:tracePt t="41965" x="6489700" y="3746500"/>
          <p14:tracePt t="41982" x="6451600" y="3721100"/>
          <p14:tracePt t="41999" x="6419850" y="3708400"/>
          <p14:tracePt t="42017" x="6381750" y="3689350"/>
          <p14:tracePt t="42033" x="6350000" y="3663950"/>
          <p14:tracePt t="42049" x="6324600" y="3657600"/>
          <p14:tracePt t="42065" x="6286500" y="3644900"/>
          <p14:tracePt t="42082" x="6248400" y="3632200"/>
          <p14:tracePt t="42099" x="6223000" y="3625850"/>
          <p14:tracePt t="42116" x="6184900" y="3613150"/>
          <p14:tracePt t="42132" x="6172200" y="3606800"/>
          <p14:tracePt t="42149" x="6134100" y="3600450"/>
          <p14:tracePt t="42165" x="6115050" y="3600450"/>
          <p14:tracePt t="42182" x="6070600" y="3600450"/>
          <p14:tracePt t="42199" x="6019800" y="3600450"/>
          <p14:tracePt t="42215" x="5981700" y="3600450"/>
          <p14:tracePt t="42232" x="5930900" y="3600450"/>
          <p14:tracePt t="42249" x="5892800" y="3606800"/>
          <p14:tracePt t="42265" x="5867400" y="3625850"/>
          <p14:tracePt t="42282" x="5822950" y="3638550"/>
          <p14:tracePt t="42299" x="5778500" y="3651250"/>
          <p14:tracePt t="42315" x="5753100" y="3651250"/>
          <p14:tracePt t="42332" x="5727700" y="3663950"/>
          <p14:tracePt t="42348" x="5708650" y="3676650"/>
          <p14:tracePt t="42365" x="5689600" y="3695700"/>
          <p14:tracePt t="42382" x="5670550" y="3702050"/>
          <p14:tracePt t="42399" x="5651500" y="3714750"/>
          <p14:tracePt t="42415" x="5632450" y="3733800"/>
          <p14:tracePt t="42432" x="5607050" y="3746500"/>
          <p14:tracePt t="42449" x="5594350" y="3752850"/>
          <p14:tracePt t="42465" x="5581650" y="3759200"/>
          <p14:tracePt t="42482" x="5562600" y="3778250"/>
          <p14:tracePt t="42498" x="5556250" y="3790950"/>
          <p14:tracePt t="42515" x="5530850" y="3803650"/>
          <p14:tracePt t="42533" x="5505450" y="3829050"/>
          <p14:tracePt t="42549" x="5486400" y="3854450"/>
          <p14:tracePt t="42565" x="5473700" y="3860800"/>
          <p14:tracePt t="42582" x="5454650" y="3873500"/>
          <p14:tracePt t="42599" x="5441950" y="3886200"/>
          <p14:tracePt t="42615" x="5429250" y="3905250"/>
          <p14:tracePt t="42632" x="5410200" y="3924300"/>
          <p14:tracePt t="42648" x="5391150" y="3937000"/>
          <p14:tracePt t="42666" x="5378450" y="3968750"/>
          <p14:tracePt t="42682" x="5359400" y="3987800"/>
          <p14:tracePt t="42699" x="5353050" y="3994150"/>
          <p14:tracePt t="42715" x="5353050" y="4000500"/>
          <p14:tracePt t="42732" x="5340350" y="4000500"/>
          <p14:tracePt t="42748" x="5334000" y="4019550"/>
          <p14:tracePt t="42765" x="5334000" y="4025900"/>
          <p14:tracePt t="42783" x="5321300" y="4057650"/>
          <p14:tracePt t="42799" x="5308600" y="4114800"/>
          <p14:tracePt t="42815" x="5302250" y="4191000"/>
          <p14:tracePt t="42832" x="5295900" y="4235450"/>
          <p14:tracePt t="42849" x="5289550" y="4279900"/>
          <p14:tracePt t="42865" x="5289550" y="4298950"/>
          <p14:tracePt t="42882" x="5289550" y="4311650"/>
          <p14:tracePt t="42899" x="5289550" y="4318000"/>
          <p14:tracePt t="42915" x="5289550" y="4330700"/>
          <p14:tracePt t="42932" x="5289550" y="4343400"/>
          <p14:tracePt t="42948" x="5289550" y="4349750"/>
          <p14:tracePt t="42965" x="5289550" y="4362450"/>
          <p14:tracePt t="42982" x="5289550" y="4394200"/>
          <p14:tracePt t="42999" x="5289550" y="4419600"/>
          <p14:tracePt t="43015" x="5289550" y="4438650"/>
          <p14:tracePt t="43032" x="5289550" y="4457700"/>
          <p14:tracePt t="43048" x="5289550" y="4470400"/>
          <p14:tracePt t="43065" x="5289550" y="4483100"/>
          <p14:tracePt t="43082" x="5295900" y="4502150"/>
          <p14:tracePt t="43099" x="5302250" y="4514850"/>
          <p14:tracePt t="43115" x="5302250" y="4533900"/>
          <p14:tracePt t="43132" x="5302250" y="4540250"/>
          <p14:tracePt t="43149" x="5314950" y="4559300"/>
          <p14:tracePt t="43166" x="5321300" y="4572000"/>
          <p14:tracePt t="43182" x="5321300" y="4578350"/>
          <p14:tracePt t="43198" x="5340350" y="4603750"/>
          <p14:tracePt t="43201" x="5340350" y="4610100"/>
          <p14:tracePt t="43215" x="5346700" y="4616450"/>
          <p14:tracePt t="43232" x="5359400" y="4635500"/>
          <p14:tracePt t="43248" x="5365750" y="4667250"/>
          <p14:tracePt t="43265" x="5378450" y="4692650"/>
          <p14:tracePt t="43283" x="5410200" y="4724400"/>
          <p14:tracePt t="43299" x="5422900" y="4749800"/>
          <p14:tracePt t="43315" x="5435600" y="4762500"/>
          <p14:tracePt t="43332" x="5454650" y="4775200"/>
          <p14:tracePt t="43348" x="5467350" y="4794250"/>
          <p14:tracePt t="43365" x="5486400" y="4806950"/>
          <p14:tracePt t="43382" x="5511800" y="4832350"/>
          <p14:tracePt t="43398" x="5530850" y="4845050"/>
          <p14:tracePt t="43415" x="5537200" y="4857750"/>
          <p14:tracePt t="43432" x="5549900" y="4857750"/>
          <p14:tracePt t="43448" x="5568950" y="4864100"/>
          <p14:tracePt t="43465" x="5581650" y="4876800"/>
          <p14:tracePt t="43482" x="5588000" y="4883150"/>
          <p14:tracePt t="43498" x="5600700" y="4889500"/>
          <p14:tracePt t="43515" x="5607050" y="4895850"/>
          <p14:tracePt t="43533" x="5626100" y="4902200"/>
          <p14:tracePt t="43548" x="5632450" y="4908550"/>
          <p14:tracePt t="43565" x="5651500" y="4908550"/>
          <p14:tracePt t="43582" x="5664200" y="4914900"/>
          <p14:tracePt t="43598" x="5676900" y="4921250"/>
          <p14:tracePt t="43615" x="5689600" y="4933950"/>
          <p14:tracePt t="43632" x="5695950" y="4933950"/>
          <p14:tracePt t="43648" x="5702300" y="4933950"/>
          <p14:tracePt t="43665" x="5708650" y="4933950"/>
          <p14:tracePt t="43682" x="5740400" y="4940300"/>
          <p14:tracePt t="43698" x="5772150" y="4946650"/>
          <p14:tracePt t="43701" x="5778500" y="4946650"/>
          <p14:tracePt t="43715" x="5803900" y="4946650"/>
          <p14:tracePt t="43732" x="5835650" y="4946650"/>
          <p14:tracePt t="43748" x="5880100" y="4946650"/>
          <p14:tracePt t="43765" x="5905500" y="4946650"/>
          <p14:tracePt t="43782" x="5924550" y="4946650"/>
          <p14:tracePt t="43800" x="5962650" y="4946650"/>
          <p14:tracePt t="43815" x="5981700" y="4940300"/>
          <p14:tracePt t="43832" x="6007100" y="4927600"/>
          <p14:tracePt t="43848" x="6026150" y="4921250"/>
          <p14:tracePt t="43865" x="6045200" y="4921250"/>
          <p14:tracePt t="43882" x="6070600" y="4914900"/>
          <p14:tracePt t="43898" x="6102350" y="4908550"/>
          <p14:tracePt t="43916" x="6140450" y="4902200"/>
          <p14:tracePt t="43932" x="6153150" y="4895850"/>
          <p14:tracePt t="43948" x="6184900" y="4889500"/>
          <p14:tracePt t="43965" x="6203950" y="4889500"/>
          <p14:tracePt t="43982" x="6242050" y="4883150"/>
          <p14:tracePt t="43999" x="6261100" y="4870450"/>
          <p14:tracePt t="44015" x="6280150" y="4864100"/>
          <p14:tracePt t="44032" x="6292850" y="4857750"/>
          <p14:tracePt t="44048" x="6305550" y="4857750"/>
          <p14:tracePt t="44065" x="6311900" y="4857750"/>
          <p14:tracePt t="44082" x="6318250" y="4857750"/>
          <p14:tracePt t="44098" x="6324600" y="4857750"/>
          <p14:tracePt t="44551" x="6330950" y="4851400"/>
          <p14:tracePt t="44570" x="6337300" y="4851400"/>
          <p14:tracePt t="44578" x="6337300" y="4845050"/>
          <p14:tracePt t="44587" x="6343650" y="4838700"/>
          <p14:tracePt t="44622" x="6350000" y="4838700"/>
          <p14:tracePt t="45219" x="6356350" y="4838700"/>
          <p14:tracePt t="45246" x="6369050" y="4838700"/>
          <p14:tracePt t="45263" x="6375400" y="4838700"/>
          <p14:tracePt t="45369" x="6381750" y="4838700"/>
          <p14:tracePt t="45388" x="6381750" y="4845050"/>
          <p14:tracePt t="46175" x="6407150" y="4845050"/>
          <p14:tracePt t="46182" x="6419850" y="4851400"/>
          <p14:tracePt t="46187" x="6426200" y="4851400"/>
          <p14:tracePt t="46199" x="6477000" y="4857750"/>
          <p14:tracePt t="46215" x="6508750" y="4864100"/>
          <p14:tracePt t="46231" x="6546850" y="4864100"/>
          <p14:tracePt t="46248" x="6591300" y="4864100"/>
          <p14:tracePt t="46282" x="6629400" y="4864100"/>
          <p14:tracePt t="46315" x="6686550" y="4870450"/>
          <p14:tracePt t="46348" x="6724650" y="4870450"/>
          <p14:tracePt t="46365" x="6756400" y="4870450"/>
          <p14:tracePt t="46381" x="6794500" y="4870450"/>
          <p14:tracePt t="46398" x="6813550" y="4870450"/>
          <p14:tracePt t="46416" x="6826250" y="4870450"/>
          <p14:tracePt t="46431" x="6851650" y="4870450"/>
          <p14:tracePt t="46448" x="6858000" y="4870450"/>
          <p14:tracePt t="46482" x="6870700" y="4870450"/>
          <p14:tracePt t="46498" x="6889750" y="4870450"/>
          <p14:tracePt t="46515" x="6902450" y="4864100"/>
          <p14:tracePt t="46532" x="6921500" y="4864100"/>
          <p14:tracePt t="46548" x="6934200" y="4864100"/>
          <p14:tracePt t="46565" x="6959600" y="4857750"/>
          <p14:tracePt t="46581" x="6985000" y="4851400"/>
          <p14:tracePt t="46598" x="6997700" y="4845050"/>
          <p14:tracePt t="46616" x="7023100" y="4845050"/>
          <p14:tracePt t="46631" x="7029450" y="4838700"/>
          <p14:tracePt t="46648" x="7048500" y="4832350"/>
          <p14:tracePt t="46665" x="7086600" y="4826000"/>
          <p14:tracePt t="46681" x="7112000" y="4819650"/>
          <p14:tracePt t="46698" x="7143750" y="4813300"/>
          <p14:tracePt t="46701" x="7143750" y="4806950"/>
          <p14:tracePt t="46715" x="7156450" y="4806950"/>
          <p14:tracePt t="46732" x="7169150" y="4794250"/>
          <p14:tracePt t="46748" x="7188200" y="4787900"/>
          <p14:tracePt t="46764" x="7200900" y="4781550"/>
          <p14:tracePt t="46781" x="7207250" y="4775200"/>
          <p14:tracePt t="46798" x="7213600" y="4775200"/>
          <p14:tracePt t="46815" x="7219950" y="4768850"/>
          <p14:tracePt t="46831" x="7226300" y="4762500"/>
          <p14:tracePt t="46865" x="7226300" y="4756150"/>
          <p14:tracePt t="46881" x="7226300" y="4749800"/>
          <p14:tracePt t="46898" x="7226300" y="4737100"/>
          <p14:tracePt t="46940" x="7226300" y="4730750"/>
          <p14:tracePt t="46958" x="7226300" y="4724400"/>
          <p14:tracePt t="46976" x="7226300" y="4718050"/>
          <p14:tracePt t="46984" x="7219950" y="4718050"/>
          <p14:tracePt t="46985" x="7219950" y="4711700"/>
          <p14:tracePt t="46998" x="7219950" y="4705350"/>
          <p14:tracePt t="47015" x="7213600" y="4699000"/>
          <p14:tracePt t="47031" x="7207250" y="4699000"/>
          <p14:tracePt t="47056" x="7200900" y="4686300"/>
          <p14:tracePt t="47074" x="7200900" y="4679950"/>
          <p14:tracePt t="47090" x="7200900" y="4673600"/>
          <p14:tracePt t="47100" x="7194550" y="4673600"/>
          <p14:tracePt t="47182" x="7181850" y="4673600"/>
          <p14:tracePt t="47199" x="7175500" y="4673600"/>
          <p14:tracePt t="47218" x="7169150" y="4673600"/>
          <p14:tracePt t="47227" x="7162800" y="4673600"/>
          <p14:tracePt t="47235" x="7156450" y="4673600"/>
          <p14:tracePt t="47248" x="7143750" y="4673600"/>
          <p14:tracePt t="47265" x="7124700" y="4673600"/>
          <p14:tracePt t="47281" x="7099300" y="4673600"/>
          <p14:tracePt t="47298" x="7080250" y="4673600"/>
          <p14:tracePt t="47315" x="7054850" y="4673600"/>
          <p14:tracePt t="47331" x="7042150" y="4673600"/>
          <p14:tracePt t="47348" x="7029450" y="4673600"/>
          <p14:tracePt t="47365" x="6997700" y="4673600"/>
          <p14:tracePt t="47381" x="6965950" y="4673600"/>
          <p14:tracePt t="47398" x="6946900" y="4679950"/>
          <p14:tracePt t="47415" x="6927850" y="4692650"/>
          <p14:tracePt t="47431" x="6921500" y="4692650"/>
          <p14:tracePt t="47448" x="6915150" y="4692650"/>
          <p14:tracePt t="47481" x="6902450" y="4692650"/>
          <p14:tracePt t="47595" x="6908800" y="4692650"/>
          <p14:tracePt t="47621" x="6908800" y="4686300"/>
          <p14:tracePt t="47631" x="6915150" y="4686300"/>
          <p14:tracePt t="47638" x="6915150" y="4679950"/>
          <p14:tracePt t="47656" x="6915150" y="4673600"/>
          <p14:tracePt t="47666" x="6921500" y="4667250"/>
          <p14:tracePt t="47682" x="6940550" y="4648200"/>
          <p14:tracePt t="47698" x="6978650" y="4622800"/>
          <p14:tracePt t="47700" x="6997700" y="4610100"/>
          <p14:tracePt t="47714" x="7029450" y="4591050"/>
          <p14:tracePt t="47731" x="7073900" y="4546600"/>
          <p14:tracePt t="47748" x="7118350" y="4514850"/>
          <p14:tracePt t="47764" x="7162800" y="4470400"/>
          <p14:tracePt t="47781" x="7194550" y="4432300"/>
          <p14:tracePt t="47798" x="7219950" y="4406900"/>
          <p14:tracePt t="47815" x="7245350" y="4375150"/>
          <p14:tracePt t="47831" x="7264400" y="4356100"/>
          <p14:tracePt t="47848" x="7283450" y="4330700"/>
          <p14:tracePt t="47865" x="7308850" y="4298950"/>
          <p14:tracePt t="47881" x="7334250" y="4267200"/>
          <p14:tracePt t="47898" x="7359650" y="4235450"/>
          <p14:tracePt t="47914" x="7385050" y="4197350"/>
          <p14:tracePt t="47931" x="7416800" y="4159250"/>
          <p14:tracePt t="47948" x="7429500" y="4133850"/>
          <p14:tracePt t="47949" x="7435850" y="4114800"/>
          <p14:tracePt t="47965" x="7461250" y="4095750"/>
          <p14:tracePt t="47981" x="7493000" y="4038600"/>
          <p14:tracePt t="47998" x="7531100" y="3987800"/>
          <p14:tracePt t="48015" x="7556500" y="3949700"/>
          <p14:tracePt t="48031" x="7588250" y="3905250"/>
          <p14:tracePt t="48048" x="7607300" y="3879850"/>
          <p14:tracePt t="48064" x="7626350" y="3860800"/>
          <p14:tracePt t="48081" x="7670800" y="3816350"/>
          <p14:tracePt t="48098" x="7708900" y="3790950"/>
          <p14:tracePt t="48114" x="7734300" y="3759200"/>
          <p14:tracePt t="48131" x="7753350" y="3740150"/>
          <p14:tracePt t="48148" x="7772400" y="3733800"/>
          <p14:tracePt t="48165" x="7778750" y="3727450"/>
          <p14:tracePt t="48181" x="7791450" y="3714750"/>
          <p14:tracePt t="48198" x="7791450" y="3708400"/>
          <p14:tracePt t="48200" x="7797800" y="3708400"/>
          <p14:tracePt t="48215" x="7810500" y="3702050"/>
          <p14:tracePt t="48231" x="7816850" y="3702050"/>
          <p14:tracePt t="48248" x="7829550" y="3695700"/>
          <p14:tracePt t="48265" x="7829550" y="3689350"/>
          <p14:tracePt t="48298" x="7835900" y="3689350"/>
          <p14:tracePt t="48431" x="7835900" y="3695700"/>
          <p14:tracePt t="48439" x="7829550" y="3695700"/>
          <p14:tracePt t="48449" x="7816850" y="3695700"/>
          <p14:tracePt t="48465" x="7785100" y="3708400"/>
          <p14:tracePt t="48484" x="7747000" y="3733800"/>
          <p14:tracePt t="48498" x="7715250" y="3746500"/>
          <p14:tracePt t="48514" x="7677150" y="3752850"/>
          <p14:tracePt t="48532" x="7645400" y="3765550"/>
          <p14:tracePt t="48548" x="7620000" y="3771900"/>
          <p14:tracePt t="48565" x="7607300" y="3784600"/>
          <p14:tracePt t="48582" x="7588250" y="3784600"/>
          <p14:tracePt t="48598" x="7581900" y="3790950"/>
          <p14:tracePt t="48615" x="7569200" y="3790950"/>
          <p14:tracePt t="48631" x="7562850" y="3797300"/>
          <p14:tracePt t="48648" x="7550150" y="3803650"/>
          <p14:tracePt t="48665" x="7543800" y="3810000"/>
          <p14:tracePt t="48699" x="7537450" y="3810000"/>
          <p14:tracePt t="48815" x="7537450" y="3803650"/>
          <p14:tracePt t="48832" x="7537450" y="3797300"/>
          <p14:tracePt t="48840" x="7543800" y="3790950"/>
          <p14:tracePt t="48848" x="7562850" y="3771900"/>
          <p14:tracePt t="48865" x="7613650" y="3752850"/>
          <p14:tracePt t="48881" x="7658100" y="3733800"/>
          <p14:tracePt t="48898" x="7734300" y="3689350"/>
          <p14:tracePt t="48914" x="7797800" y="3657600"/>
          <p14:tracePt t="48932" x="7835900" y="3638550"/>
          <p14:tracePt t="48948" x="7854950" y="3638550"/>
          <p14:tracePt t="48981" x="7861300" y="3638550"/>
          <p14:tracePt t="48998" x="7867650" y="3638550"/>
          <p14:tracePt t="49014" x="7874000" y="3638550"/>
          <p14:tracePt t="49032" x="7880350" y="3638550"/>
          <p14:tracePt t="49048" x="7899400" y="3638550"/>
          <p14:tracePt t="49081" x="7912100" y="3638550"/>
          <p14:tracePt t="49098" x="7918450" y="3638550"/>
          <p14:tracePt t="49114" x="7924800" y="3638550"/>
          <p14:tracePt t="49132" x="7931150" y="3638550"/>
          <p14:tracePt t="49148" x="7931150" y="3651250"/>
          <p14:tracePt t="49165" x="7937500" y="3657600"/>
          <p14:tracePt t="49209" x="7937500" y="3663950"/>
          <p14:tracePt t="49335" x="7931150" y="3663950"/>
          <p14:tracePt t="49337" x="7924800" y="3663950"/>
          <p14:tracePt t="49348" x="7918450" y="3663950"/>
          <p14:tracePt t="49365" x="7886700" y="3663950"/>
          <p14:tracePt t="49383" x="7848600" y="3663950"/>
          <p14:tracePt t="49398" x="7816850" y="3663950"/>
          <p14:tracePt t="49414" x="7791450" y="3663950"/>
          <p14:tracePt t="49431" x="7772400" y="3663950"/>
          <p14:tracePt t="49448" x="7747000" y="3657600"/>
          <p14:tracePt t="49464" x="7734300" y="3657600"/>
          <p14:tracePt t="49481" x="7715250" y="3657600"/>
          <p14:tracePt t="49498" x="7702550" y="3657600"/>
          <p14:tracePt t="49514" x="7677150" y="3657600"/>
          <p14:tracePt t="49531" x="7658100" y="3657600"/>
          <p14:tracePt t="49548" x="7645400" y="3657600"/>
          <p14:tracePt t="49565" x="7632700" y="3663950"/>
          <p14:tracePt t="49581" x="7620000" y="3663950"/>
          <p14:tracePt t="49598" x="7600950" y="3670300"/>
          <p14:tracePt t="49614" x="7588250" y="3676650"/>
          <p14:tracePt t="49631" x="7581900" y="3683000"/>
          <p14:tracePt t="49648" x="7575550" y="3683000"/>
          <p14:tracePt t="49776" x="7575550" y="3676650"/>
          <p14:tracePt t="49795" x="7581900" y="3676650"/>
          <p14:tracePt t="49801" x="7588250" y="3670300"/>
          <p14:tracePt t="49811" x="7607300" y="3657600"/>
          <p14:tracePt t="49814" x="7613650" y="3657600"/>
          <p14:tracePt t="49831" x="7639050" y="3632200"/>
          <p14:tracePt t="49848" x="7696200" y="3613150"/>
          <p14:tracePt t="49864" x="7734300" y="3600450"/>
          <p14:tracePt t="49881" x="7747000" y="3587750"/>
          <p14:tracePt t="49898" x="7772400" y="3581400"/>
          <p14:tracePt t="49914" x="7785100" y="3581400"/>
          <p14:tracePt t="49931" x="7797800" y="3581400"/>
          <p14:tracePt t="49947" x="7810500" y="3581400"/>
          <p14:tracePt t="49964" x="7816850" y="3581400"/>
          <p14:tracePt t="49981" x="7823200" y="3581400"/>
          <p14:tracePt t="49998" x="7842250" y="3581400"/>
          <p14:tracePt t="50014" x="7854950" y="3594100"/>
          <p14:tracePt t="50031" x="7861300" y="3594100"/>
          <p14:tracePt t="50048" x="7867650" y="3600450"/>
          <p14:tracePt t="50064" x="7880350" y="3613150"/>
          <p14:tracePt t="50081" x="7893050" y="3619500"/>
          <p14:tracePt t="50098" x="7899400" y="3632200"/>
          <p14:tracePt t="50114" x="7905750" y="3632200"/>
          <p14:tracePt t="50131" x="7912100" y="3632200"/>
          <p14:tracePt t="50148" x="7912100" y="3644900"/>
          <p14:tracePt t="50164" x="7918450" y="3651250"/>
          <p14:tracePt t="50234" x="7924800" y="3651250"/>
          <p14:tracePt t="50334" x="7918450" y="3651250"/>
          <p14:tracePt t="50346" x="7912100" y="3651250"/>
          <p14:tracePt t="50350" x="7905750" y="3651250"/>
          <p14:tracePt t="50366" x="7899400" y="3651250"/>
          <p14:tracePt t="50381" x="7867650" y="3651250"/>
          <p14:tracePt t="50398" x="7848600" y="3651250"/>
          <p14:tracePt t="50414" x="7810500" y="3651250"/>
          <p14:tracePt t="50431" x="7791450" y="3651250"/>
          <p14:tracePt t="50448" x="7753350" y="3657600"/>
          <p14:tracePt t="50464" x="7740650" y="3657600"/>
          <p14:tracePt t="50481" x="7708900" y="3663950"/>
          <p14:tracePt t="50498" x="7689850" y="3670300"/>
          <p14:tracePt t="50514" x="7677150" y="3676650"/>
          <p14:tracePt t="50531" x="7658100" y="3683000"/>
          <p14:tracePt t="50548" x="7645400" y="3683000"/>
          <p14:tracePt t="50564" x="7632700" y="3683000"/>
          <p14:tracePt t="50581" x="7626350" y="3689350"/>
          <p14:tracePt t="50598" x="7613650" y="3702050"/>
          <p14:tracePt t="50614" x="7613650" y="3708400"/>
          <p14:tracePt t="50631" x="7600950" y="3708400"/>
          <p14:tracePt t="50648" x="7594600" y="3714750"/>
          <p14:tracePt t="50665" x="7588250" y="3721100"/>
          <p14:tracePt t="50786" x="7594600" y="3721100"/>
          <p14:tracePt t="50791" x="7607300" y="3721100"/>
          <p14:tracePt t="50797" x="7613650" y="3721100"/>
          <p14:tracePt t="50814" x="7651750" y="3721100"/>
          <p14:tracePt t="50831" x="7708900" y="3721100"/>
          <p14:tracePt t="50848" x="7753350" y="3721100"/>
          <p14:tracePt t="50864" x="7772400" y="3721100"/>
          <p14:tracePt t="50881" x="7797800" y="3721100"/>
          <p14:tracePt t="50898" x="7804150" y="3721100"/>
          <p14:tracePt t="50914" x="7804150" y="3727450"/>
          <p14:tracePt t="51157" x="7804150" y="3714750"/>
          <p14:tracePt t="51164" x="7810500" y="3708400"/>
          <p14:tracePt t="51177" x="7810500" y="3702050"/>
          <p14:tracePt t="51180" x="7823200" y="3702050"/>
          <p14:tracePt t="51198" x="7823200" y="3695700"/>
          <p14:tracePt t="51214" x="7829550" y="3689350"/>
          <p14:tracePt t="51231" x="7842250" y="3657600"/>
          <p14:tracePt t="51248" x="7848600" y="3625850"/>
          <p14:tracePt t="51264" x="7854950" y="3613150"/>
          <p14:tracePt t="51281" x="7861300" y="3587750"/>
          <p14:tracePt t="51297" x="7861300" y="3581400"/>
          <p14:tracePt t="51314" x="7861300" y="3575050"/>
          <p14:tracePt t="51470" x="7854950" y="3575050"/>
          <p14:tracePt t="51478" x="7854950" y="3587750"/>
          <p14:tracePt t="51498" x="7848600" y="3613150"/>
          <p14:tracePt t="51514" x="7829550" y="3663950"/>
          <p14:tracePt t="51531" x="7804150" y="3708400"/>
          <p14:tracePt t="51548" x="7791450" y="3746500"/>
          <p14:tracePt t="51564" x="7785100" y="3771900"/>
          <p14:tracePt t="51581" x="7778750" y="3797300"/>
          <p14:tracePt t="51597" x="7772400" y="3816350"/>
          <p14:tracePt t="51614" x="7772400" y="3829050"/>
          <p14:tracePt t="51631" x="7766050" y="3835400"/>
          <p14:tracePt t="51647" x="7766050" y="3841750"/>
          <p14:tracePt t="51692" x="7766050" y="3854450"/>
          <p14:tracePt t="51700" x="7766050" y="3860800"/>
          <p14:tracePt t="51714" x="7766050" y="3886200"/>
          <p14:tracePt t="51731" x="7766050" y="3924300"/>
          <p14:tracePt t="51747" x="7766050" y="3949700"/>
          <p14:tracePt t="51764" x="7766050" y="3968750"/>
          <p14:tracePt t="51781" x="7766050" y="3981450"/>
          <p14:tracePt t="51798" x="7766050" y="3987800"/>
          <p14:tracePt t="51814" x="7766050" y="3994150"/>
          <p14:tracePt t="51847" x="7766050" y="4013200"/>
          <p14:tracePt t="51864" x="7766050" y="4025900"/>
          <p14:tracePt t="51881" x="7772400" y="4038600"/>
          <p14:tracePt t="51898" x="7785100" y="4070350"/>
          <p14:tracePt t="51914" x="7791450" y="4089400"/>
          <p14:tracePt t="51931" x="7804150" y="4095750"/>
          <p14:tracePt t="51948" x="7816850" y="4114800"/>
          <p14:tracePt t="51965" x="7823200" y="4133850"/>
          <p14:tracePt t="51997" x="7829550" y="4146550"/>
          <p14:tracePt t="52014" x="7835900" y="4152900"/>
          <p14:tracePt t="52031" x="7835900" y="4159250"/>
          <p14:tracePt t="52065" x="7842250" y="4171950"/>
          <p14:tracePt t="52081" x="7842250" y="4184650"/>
          <p14:tracePt t="52097" x="7848600" y="4191000"/>
          <p14:tracePt t="52115" x="7854950" y="4210050"/>
          <p14:tracePt t="52131" x="7854950" y="4216400"/>
          <p14:tracePt t="52147" x="7854950" y="4222750"/>
          <p14:tracePt t="52164" x="7854950" y="4241800"/>
          <p14:tracePt t="52181" x="7854950" y="4254500"/>
          <p14:tracePt t="52197" x="7854950" y="4267200"/>
          <p14:tracePt t="52214" x="7854950" y="4292600"/>
          <p14:tracePt t="52231" x="7854950" y="4298950"/>
          <p14:tracePt t="52247" x="7854950" y="4311650"/>
          <p14:tracePt t="52264" x="7854950" y="4330700"/>
          <p14:tracePt t="52281" x="7854950" y="4356100"/>
          <p14:tracePt t="52298" x="7854950" y="4375150"/>
          <p14:tracePt t="52314" x="7854950" y="4387850"/>
          <p14:tracePt t="52331" x="7854950" y="4413250"/>
          <p14:tracePt t="52348" x="7854950" y="4432300"/>
          <p14:tracePt t="52364" x="7854950" y="4438650"/>
          <p14:tracePt t="52381" x="7848600" y="4457700"/>
          <p14:tracePt t="52398" x="7848600" y="4470400"/>
          <p14:tracePt t="52414" x="7848600" y="4489450"/>
          <p14:tracePt t="52431" x="7848600" y="4502150"/>
          <p14:tracePt t="52448" x="7848600" y="4521200"/>
          <p14:tracePt t="52464" x="7848600" y="4527550"/>
          <p14:tracePt t="52481" x="7848600" y="4552950"/>
          <p14:tracePt t="52498" x="7848600" y="4578350"/>
          <p14:tracePt t="52514" x="7848600" y="4597400"/>
          <p14:tracePt t="52531" x="7842250" y="4629150"/>
          <p14:tracePt t="52548" x="7842250" y="4660900"/>
          <p14:tracePt t="52564" x="7842250" y="4699000"/>
          <p14:tracePt t="52581" x="7842250" y="4724400"/>
          <p14:tracePt t="52597" x="7842250" y="4749800"/>
          <p14:tracePt t="52614" x="7842250" y="4756150"/>
          <p14:tracePt t="52631" x="7842250" y="4775200"/>
          <p14:tracePt t="52648" x="7842250" y="4787900"/>
          <p14:tracePt t="52664" x="7842250" y="4794250"/>
          <p14:tracePt t="52681" x="7842250" y="4806950"/>
          <p14:tracePt t="52698" x="7842250" y="4819650"/>
          <p14:tracePt t="52714" x="7842250" y="4826000"/>
          <p14:tracePt t="52731" x="7842250" y="4845050"/>
          <p14:tracePt t="52747" x="7842250" y="4864100"/>
          <p14:tracePt t="52764" x="7842250" y="4876800"/>
          <p14:tracePt t="52782" x="7842250" y="4902200"/>
          <p14:tracePt t="52798" x="7842250" y="4908550"/>
          <p14:tracePt t="52814" x="7842250" y="4921250"/>
          <p14:tracePt t="52831" x="7842250" y="4927600"/>
          <p14:tracePt t="52847" x="7842250" y="4940300"/>
          <p14:tracePt t="52864" x="7842250" y="4953000"/>
          <p14:tracePt t="52880" x="7842250" y="4959350"/>
          <p14:tracePt t="52897" x="7842250" y="4965700"/>
          <p14:tracePt t="52931" x="7842250" y="4972050"/>
          <p14:tracePt t="52947" x="7842250" y="4978400"/>
          <p14:tracePt t="53449" x="7848600" y="4991100"/>
          <p14:tracePt t="53451" x="7854950" y="4997450"/>
          <p14:tracePt t="53464" x="7861300" y="5003800"/>
          <p14:tracePt t="53481" x="7874000" y="5035550"/>
          <p14:tracePt t="53514" x="7886700" y="5067300"/>
          <p14:tracePt t="53531" x="7905750" y="5092700"/>
          <p14:tracePt t="53581" x="7924800" y="5111750"/>
          <p14:tracePt t="53614" x="7943850" y="5118100"/>
          <p14:tracePt t="53647" x="7962900" y="5124450"/>
          <p14:tracePt t="53664" x="7975600" y="5130800"/>
          <p14:tracePt t="53681" x="7994650" y="5130800"/>
          <p14:tracePt t="53697" x="8007350" y="5130800"/>
          <p14:tracePt t="53701" x="8013700" y="5130800"/>
          <p14:tracePt t="53714" x="8026400" y="5130800"/>
          <p14:tracePt t="53731" x="8045450" y="5130800"/>
          <p14:tracePt t="53747" x="8051800" y="5130800"/>
          <p14:tracePt t="53764" x="8077200" y="5130800"/>
          <p14:tracePt t="53781" x="8096250" y="5130800"/>
          <p14:tracePt t="53797" x="8134350" y="5130800"/>
          <p14:tracePt t="53814" x="8166100" y="5130800"/>
          <p14:tracePt t="53831" x="8280400" y="5124450"/>
          <p14:tracePt t="53848" x="8382000" y="5111750"/>
          <p14:tracePt t="53864" x="8432800" y="5099050"/>
          <p14:tracePt t="53881" x="8489950" y="5086350"/>
          <p14:tracePt t="53897" x="8534400" y="5073650"/>
          <p14:tracePt t="53914" x="8559800" y="5067300"/>
          <p14:tracePt t="53931" x="8591550" y="5054600"/>
          <p14:tracePt t="53947" x="8616950" y="5041900"/>
          <p14:tracePt t="53964" x="8655050" y="5016500"/>
          <p14:tracePt t="53981" x="8724900" y="4991100"/>
          <p14:tracePt t="53997" x="8775700" y="4953000"/>
          <p14:tracePt t="54014" x="8864600" y="4889500"/>
          <p14:tracePt t="54031" x="8921750" y="4838700"/>
          <p14:tracePt t="54047" x="8959850" y="4787900"/>
          <p14:tracePt t="54064" x="9010650" y="4743450"/>
          <p14:tracePt t="54081" x="9036050" y="4692650"/>
          <p14:tracePt t="54097" x="9080500" y="4610100"/>
          <p14:tracePt t="54114" x="9112250" y="4540250"/>
          <p14:tracePt t="54130" x="9163050" y="4387850"/>
          <p14:tracePt t="54147" x="9220200" y="4241800"/>
          <p14:tracePt t="54164" x="9258300" y="4102100"/>
          <p14:tracePt t="54180" x="9271000" y="4000500"/>
          <p14:tracePt t="54197" x="9290050" y="3911600"/>
          <p14:tracePt t="54214" x="9290050" y="3867150"/>
          <p14:tracePt t="54230" x="9290050" y="3803650"/>
          <p14:tracePt t="54248" x="9290050" y="3721100"/>
          <p14:tracePt t="54264" x="9290050" y="3676650"/>
          <p14:tracePt t="54280" x="9290050" y="3587750"/>
          <p14:tracePt t="54297" x="9277350" y="3524250"/>
          <p14:tracePt t="54314" x="9271000" y="3479800"/>
          <p14:tracePt t="54330" x="9264650" y="3448050"/>
          <p14:tracePt t="54347" x="9245600" y="3384550"/>
          <p14:tracePt t="54364" x="9245600" y="3340100"/>
          <p14:tracePt t="54381" x="9239250" y="3295650"/>
          <p14:tracePt t="54397" x="9232900" y="3257550"/>
          <p14:tracePt t="54414" x="9213850" y="3206750"/>
          <p14:tracePt t="54430" x="9207500" y="3168650"/>
          <p14:tracePt t="54447" x="9194800" y="3136900"/>
          <p14:tracePt t="54464" x="9182100" y="3111500"/>
          <p14:tracePt t="54481" x="9175750" y="3098800"/>
          <p14:tracePt t="54497" x="9169400" y="3086100"/>
          <p14:tracePt t="54514" x="9144000" y="3079750"/>
          <p14:tracePt t="54530" x="9118600" y="3073400"/>
          <p14:tracePt t="54547" x="9067800" y="3073400"/>
          <p14:tracePt t="54564" x="9023350" y="3073400"/>
          <p14:tracePt t="54580" x="8997950" y="3079750"/>
          <p14:tracePt t="54597" x="8940800" y="3092450"/>
          <p14:tracePt t="54614" x="8902700" y="3124200"/>
          <p14:tracePt t="54631" x="8845550" y="3181350"/>
          <p14:tracePt t="54647" x="8807450" y="3251200"/>
          <p14:tracePt t="54664" x="8743950" y="3346450"/>
          <p14:tracePt t="54680" x="8705850" y="3416300"/>
          <p14:tracePt t="54697" x="8693150" y="3441700"/>
          <p14:tracePt t="54714" x="8693150" y="3448050"/>
          <p14:tracePt t="54730" x="8686800" y="3460750"/>
          <p14:tracePt t="54748" x="8674100" y="3517900"/>
          <p14:tracePt t="54764" x="8661400" y="3562350"/>
          <p14:tracePt t="54780" x="8642350" y="3676650"/>
          <p14:tracePt t="54797" x="8636000" y="3752850"/>
          <p14:tracePt t="54814" x="8623300" y="3803650"/>
          <p14:tracePt t="54831" x="8623300" y="3822700"/>
          <p14:tracePt t="54847" x="8623300" y="3835400"/>
          <p14:tracePt t="54864" x="8616950" y="3854450"/>
          <p14:tracePt t="54882" x="8616950" y="3892550"/>
          <p14:tracePt t="54897" x="8610600" y="3924300"/>
          <p14:tracePt t="54914" x="8610600" y="4019550"/>
          <p14:tracePt t="54930" x="8610600" y="4121150"/>
          <p14:tracePt t="54947" x="8610600" y="4184650"/>
          <p14:tracePt t="54964" x="8610600" y="4229100"/>
          <p14:tracePt t="54980" x="8610600" y="4260850"/>
          <p14:tracePt t="54997" x="8610600" y="4324350"/>
          <p14:tracePt t="55014" x="8610600" y="4400550"/>
          <p14:tracePt t="55030" x="8610600" y="4464050"/>
          <p14:tracePt t="55047" x="8597900" y="4552950"/>
          <p14:tracePt t="55064" x="8597900" y="4635500"/>
          <p14:tracePt t="55080" x="8591550" y="4699000"/>
          <p14:tracePt t="55098" x="8578850" y="4800600"/>
          <p14:tracePt t="55114" x="8578850" y="4902200"/>
          <p14:tracePt t="55130" x="8566150" y="4972050"/>
          <p14:tracePt t="55147" x="8559800" y="5080000"/>
          <p14:tracePt t="55164" x="8559800" y="5168900"/>
          <p14:tracePt t="55180" x="8559800" y="5232400"/>
          <p14:tracePt t="55197" x="8559800" y="5321300"/>
          <p14:tracePt t="55199" x="8559800" y="5359400"/>
          <p14:tracePt t="55214" x="8572500" y="5422900"/>
          <p14:tracePt t="55231" x="8591550" y="5499100"/>
          <p14:tracePt t="55247" x="8604250" y="5588000"/>
          <p14:tracePt t="55264" x="8629650" y="5708650"/>
          <p14:tracePt t="55280" x="8636000" y="5784850"/>
          <p14:tracePt t="55297" x="8655050" y="5861050"/>
          <p14:tracePt t="55314" x="8667750" y="5899150"/>
          <p14:tracePt t="55330" x="8680450" y="5930900"/>
          <p14:tracePt t="55347" x="8686800" y="5962650"/>
          <p14:tracePt t="55364" x="8693150" y="5975350"/>
          <p14:tracePt t="55380" x="8712200" y="5994400"/>
          <p14:tracePt t="55397" x="8731250" y="6019800"/>
          <p14:tracePt t="55414" x="8756650" y="6032500"/>
          <p14:tracePt t="55430" x="8775700" y="6045200"/>
          <p14:tracePt t="55447" x="8782050" y="6057900"/>
          <p14:tracePt t="55464" x="8794750" y="6070600"/>
          <p14:tracePt t="55480" x="8807450" y="6083300"/>
          <p14:tracePt t="55497" x="8826500" y="6096000"/>
          <p14:tracePt t="55514" x="8845550" y="6108700"/>
          <p14:tracePt t="55530" x="8877300" y="6127750"/>
          <p14:tracePt t="55547" x="8921750" y="6153150"/>
          <p14:tracePt t="55564" x="8947150" y="6159500"/>
          <p14:tracePt t="55580" x="8959850" y="6159500"/>
          <p14:tracePt t="55597" x="8978900" y="6159500"/>
          <p14:tracePt t="55614" x="8991600" y="6159500"/>
          <p14:tracePt t="55630" x="9023350" y="6159500"/>
          <p14:tracePt t="55648" x="9048750" y="6146800"/>
          <p14:tracePt t="55664" x="9093200" y="6108700"/>
          <p14:tracePt t="55680" x="9124950" y="6083300"/>
          <p14:tracePt t="55697" x="9144000" y="6051550"/>
          <p14:tracePt t="55699" x="9156700" y="6032500"/>
          <p14:tracePt t="55714" x="9182100" y="5994400"/>
          <p14:tracePt t="55730" x="9201150" y="5949950"/>
          <p14:tracePt t="55747" x="9220200" y="5899150"/>
          <p14:tracePt t="55764" x="9226550" y="5854700"/>
          <p14:tracePt t="55780" x="9232900" y="5803900"/>
          <p14:tracePt t="55798" x="9245600" y="5765800"/>
          <p14:tracePt t="55814" x="9245600" y="5715000"/>
          <p14:tracePt t="55830" x="9245600" y="5657850"/>
          <p14:tracePt t="55847" x="9239250" y="5588000"/>
          <p14:tracePt t="55864" x="9226550" y="5511800"/>
          <p14:tracePt t="55880" x="9220200" y="5448300"/>
          <p14:tracePt t="55898" x="9207500" y="5397500"/>
          <p14:tracePt t="55914" x="9201150" y="5353050"/>
          <p14:tracePt t="55930" x="9194800" y="5321300"/>
          <p14:tracePt t="55947" x="9163050" y="5245100"/>
          <p14:tracePt t="55964" x="9131300" y="5143500"/>
          <p14:tracePt t="55980" x="9112250" y="5080000"/>
          <p14:tracePt t="55997" x="9080500" y="4984750"/>
          <p14:tracePt t="56014" x="9074150" y="4902200"/>
          <p14:tracePt t="56030" x="9061450" y="4832350"/>
          <p14:tracePt t="56047" x="9061450" y="4794250"/>
          <p14:tracePt t="56064" x="9048750" y="4743450"/>
          <p14:tracePt t="56081" x="9042400" y="4692650"/>
          <p14:tracePt t="56097" x="9029700" y="4648200"/>
          <p14:tracePt t="56114" x="9023350" y="4565650"/>
          <p14:tracePt t="56130" x="9017000" y="4489450"/>
          <p14:tracePt t="56147" x="9010650" y="4425950"/>
          <p14:tracePt t="56163" x="9004300" y="4362450"/>
          <p14:tracePt t="56180" x="9004300" y="4318000"/>
          <p14:tracePt t="56197" x="9004300" y="4235450"/>
          <p14:tracePt t="56199" x="9004300" y="4222750"/>
          <p14:tracePt t="56213" x="9004300" y="4191000"/>
          <p14:tracePt t="56230" x="9004300" y="4102100"/>
          <p14:tracePt t="56247" x="9004300" y="4025900"/>
          <p14:tracePt t="56263" x="9004300" y="3987800"/>
          <p14:tracePt t="56280" x="9004300" y="3943350"/>
          <p14:tracePt t="56297" x="9004300" y="3917950"/>
          <p14:tracePt t="56314" x="9004300" y="3886200"/>
          <p14:tracePt t="56330" x="9004300" y="3848100"/>
          <p14:tracePt t="56347" x="9004300" y="3784600"/>
          <p14:tracePt t="56363" x="9004300" y="3695700"/>
          <p14:tracePt t="56380" x="9010650" y="3625850"/>
          <p14:tracePt t="56397" x="9010650" y="3575050"/>
          <p14:tracePt t="56414" x="9010650" y="3536950"/>
          <p14:tracePt t="56430" x="9010650" y="3498850"/>
          <p14:tracePt t="56447" x="9010650" y="3448050"/>
          <p14:tracePt t="56463" x="9010650" y="3429000"/>
          <p14:tracePt t="56480" x="9010650" y="3371850"/>
          <p14:tracePt t="56497" x="8997950" y="3295650"/>
          <p14:tracePt t="56513" x="8991600" y="3244850"/>
          <p14:tracePt t="56530" x="8991600" y="3194050"/>
          <p14:tracePt t="56547" x="8978900" y="3155950"/>
          <p14:tracePt t="56564" x="8959850" y="3098800"/>
          <p14:tracePt t="56580" x="8940800" y="3048000"/>
          <p14:tracePt t="56597" x="8928100" y="2997200"/>
          <p14:tracePt t="56613" x="8890000" y="2908300"/>
          <p14:tracePt t="56630" x="8877300" y="2800350"/>
          <p14:tracePt t="56647" x="8858250" y="2749550"/>
          <p14:tracePt t="56664" x="8832850" y="2717800"/>
          <p14:tracePt t="56680" x="8813800" y="2673350"/>
          <p14:tracePt t="56697" x="8801100" y="2628900"/>
          <p14:tracePt t="56700" x="8801100" y="2622550"/>
          <p14:tracePt t="56714" x="8788400" y="2584450"/>
          <p14:tracePt t="56730" x="8763000" y="2546350"/>
          <p14:tracePt t="56747" x="8750300" y="2501900"/>
          <p14:tracePt t="56763" x="8737600" y="2470150"/>
          <p14:tracePt t="56780" x="8724900" y="2444750"/>
          <p14:tracePt t="56797" x="8705850" y="2432050"/>
          <p14:tracePt t="56814" x="8693150" y="2419350"/>
          <p14:tracePt t="56830" x="8686800" y="2400300"/>
          <p14:tracePt t="56847" x="8667750" y="2387600"/>
          <p14:tracePt t="56863" x="8655050" y="2381250"/>
          <p14:tracePt t="56880" x="8648700" y="2374900"/>
          <p14:tracePt t="56897" x="8636000" y="2374900"/>
          <p14:tracePt t="56914" x="8629650" y="2374900"/>
          <p14:tracePt t="56930" x="8616950" y="2374900"/>
          <p14:tracePt t="56964" x="8597900" y="2374900"/>
          <p14:tracePt t="56980" x="8591550" y="2374900"/>
          <p14:tracePt t="56997" x="8585200" y="2374900"/>
          <p14:tracePt t="57013" x="8578850" y="2374900"/>
          <p14:tracePt t="57047" x="8572500" y="2374900"/>
          <p14:tracePt t="57063" x="8566150" y="2374900"/>
          <p14:tracePt t="57081" x="8547100" y="2374900"/>
          <p14:tracePt t="57097" x="8540750" y="2374900"/>
          <p14:tracePt t="57114" x="8528050" y="2374900"/>
          <p14:tracePt t="57130" x="8515350" y="2374900"/>
          <p14:tracePt t="57147" x="8502650" y="2374900"/>
          <p14:tracePt t="57165" x="8496300" y="2374900"/>
          <p14:tracePt t="57180" x="8483600" y="2374900"/>
          <p14:tracePt t="57197" x="8477250" y="2374900"/>
          <p14:tracePt t="57199" x="8470900" y="2374900"/>
          <p14:tracePt t="57571" x="8470900" y="2362200"/>
          <p14:tracePt t="57580" x="8477250" y="2355850"/>
          <p14:tracePt t="57588" x="8477250" y="2349500"/>
          <p14:tracePt t="57597" x="8477250" y="2336800"/>
          <p14:tracePt t="57614" x="8489950" y="2311400"/>
          <p14:tracePt t="57633" x="8489950" y="2279650"/>
          <p14:tracePt t="57647" x="8502650" y="2273300"/>
          <p14:tracePt t="57663" x="8509000" y="2247900"/>
          <p14:tracePt t="57697" x="8534400" y="2228850"/>
          <p14:tracePt t="57750" x="8534400" y="2222500"/>
          <p14:tracePt t="57763" x="8540750" y="2222500"/>
          <p14:tracePt t="57780" x="8547100" y="2216150"/>
          <p14:tracePt t="57797" x="8553450" y="2203450"/>
          <p14:tracePt t="57813" x="8553450" y="2197100"/>
          <p14:tracePt t="57830" x="8559800" y="2197100"/>
          <p14:tracePt t="57846" x="8566150" y="2197100"/>
          <p14:tracePt t="57863" x="8578850" y="2190750"/>
          <p14:tracePt t="57880" x="8578850" y="2184400"/>
          <p14:tracePt t="57897" x="8585200" y="2184400"/>
          <p14:tracePt t="57929" x="8591550" y="2184400"/>
          <p14:tracePt t="57937" x="8591550" y="2178050"/>
          <p14:tracePt t="57946" x="8597900" y="2178050"/>
          <p14:tracePt t="57965" x="8604250" y="2178050"/>
          <p14:tracePt t="58019" x="8610600" y="2178050"/>
          <p14:tracePt t="58413" x="8604250" y="2178050"/>
          <p14:tracePt t="58431" x="8597900" y="2178050"/>
          <p14:tracePt t="59382" x="8597900" y="2190750"/>
          <p14:tracePt t="59390" x="8597900" y="2209800"/>
          <p14:tracePt t="59413" x="8610600" y="2241550"/>
          <p14:tracePt t="59430" x="8610600" y="2266950"/>
          <p14:tracePt t="59447" x="8610600" y="2279650"/>
          <p14:tracePt t="59496" x="8610600" y="2298700"/>
          <p14:tracePt t="59530" x="8616950" y="2317750"/>
          <p14:tracePt t="59563" x="8616950" y="2336800"/>
          <p14:tracePt t="59596" x="8616950" y="2349500"/>
          <p14:tracePt t="59613" x="8616950" y="2355850"/>
          <p14:tracePt t="59686" x="8616950" y="2362200"/>
          <p14:tracePt t="59739" x="8616950" y="2368550"/>
          <p14:tracePt t="59755" x="8616950" y="2374900"/>
          <p14:tracePt t="59774" x="8616950" y="2381250"/>
          <p14:tracePt t="60425" x="8616950" y="2393950"/>
          <p14:tracePt t="60434" x="8616950" y="2432050"/>
          <p14:tracePt t="60440" x="8616950" y="2482850"/>
          <p14:tracePt t="60446" x="8616950" y="2495550"/>
          <p14:tracePt t="60463" x="8616950" y="2641600"/>
          <p14:tracePt t="60480" x="8616950" y="2781300"/>
          <p14:tracePt t="60496" x="8616950" y="2857500"/>
          <p14:tracePt t="60530" x="8616950" y="3028950"/>
          <p14:tracePt t="60563" x="8610600" y="3244850"/>
          <p14:tracePt t="60596" x="8591550" y="3467100"/>
          <p14:tracePt t="60613" x="8591550" y="3536950"/>
          <p14:tracePt t="60630" x="8591550" y="3619500"/>
          <p14:tracePt t="60646" x="8578850" y="3683000"/>
          <p14:tracePt t="60663" x="8572500" y="3784600"/>
          <p14:tracePt t="60680" x="8559800" y="3949700"/>
          <p14:tracePt t="60696" x="8559800" y="4083050"/>
          <p14:tracePt t="60699" x="8540750" y="4133850"/>
          <p14:tracePt t="60713" x="8534400" y="4216400"/>
          <p14:tracePt t="60730" x="8528050" y="4292600"/>
          <p14:tracePt t="60746" x="8528050" y="4343400"/>
          <p14:tracePt t="60763" x="8521700" y="4400550"/>
          <p14:tracePt t="60780" x="8515350" y="4470400"/>
          <p14:tracePt t="60796" x="8509000" y="4565650"/>
          <p14:tracePt t="60813" x="8496300" y="4635500"/>
          <p14:tracePt t="60830" x="8496300" y="4724400"/>
          <p14:tracePt t="60847" x="8496300" y="4800600"/>
          <p14:tracePt t="60863" x="8502650" y="4902200"/>
          <p14:tracePt t="60880" x="8515350" y="4984750"/>
          <p14:tracePt t="60896" x="8534400" y="5041900"/>
          <p14:tracePt t="60913" x="8559800" y="5111750"/>
          <p14:tracePt t="60930" x="8572500" y="5143500"/>
          <p14:tracePt t="60946" x="8578850" y="5175250"/>
          <p14:tracePt t="60963" x="8591550" y="5213350"/>
          <p14:tracePt t="60980" x="8604250" y="5238750"/>
          <p14:tracePt t="60996" x="8610600" y="5257800"/>
          <p14:tracePt t="61013" x="8616950" y="5264150"/>
          <p14:tracePt t="61030" x="8629650" y="5270500"/>
          <p14:tracePt t="61046" x="8642350" y="5270500"/>
          <p14:tracePt t="61064" x="8661400" y="5264150"/>
          <p14:tracePt t="61079" x="8693150" y="5251450"/>
          <p14:tracePt t="61096" x="8750300" y="5194300"/>
          <p14:tracePt t="61113" x="8864600" y="5099050"/>
          <p14:tracePt t="61130" x="8921750" y="5010150"/>
          <p14:tracePt t="61146" x="8959850" y="4921250"/>
          <p14:tracePt t="61163" x="8972550" y="4787900"/>
          <p14:tracePt t="61180" x="8972550" y="4711700"/>
          <p14:tracePt t="61196" x="8972550" y="4648200"/>
          <p14:tracePt t="61199" x="8966200" y="4603750"/>
          <p14:tracePt t="61214" x="8959850" y="4552950"/>
          <p14:tracePt t="61230" x="8953500" y="4521200"/>
          <p14:tracePt t="61246" x="8953500" y="4470400"/>
          <p14:tracePt t="61264" x="8947150" y="4419600"/>
          <p14:tracePt t="61280" x="8934450" y="4387850"/>
          <p14:tracePt t="61296" x="8928100" y="4343400"/>
          <p14:tracePt t="61313" x="8921750" y="4292600"/>
          <p14:tracePt t="61330" x="8915400" y="4254500"/>
          <p14:tracePt t="61346" x="8915400" y="4222750"/>
          <p14:tracePt t="61363" x="8915400" y="4184650"/>
          <p14:tracePt t="61379" x="8915400" y="4152900"/>
          <p14:tracePt t="61396" x="8909050" y="4133850"/>
          <p14:tracePt t="61413" x="8909050" y="4114800"/>
          <p14:tracePt t="61429" x="8902700" y="4083050"/>
          <p14:tracePt t="61447" x="8896350" y="4051300"/>
          <p14:tracePt t="61463" x="8890000" y="4025900"/>
          <p14:tracePt t="61479" x="8890000" y="4006850"/>
          <p14:tracePt t="61496" x="8890000" y="3987800"/>
          <p14:tracePt t="61513" x="8877300" y="3981450"/>
          <p14:tracePt t="61529" x="8877300" y="3962400"/>
          <p14:tracePt t="61546" x="8877300" y="3956050"/>
          <p14:tracePt t="61563" x="8870950" y="3943350"/>
          <p14:tracePt t="61596" x="8870950" y="3930650"/>
          <p14:tracePt t="61613" x="8864600" y="3911600"/>
          <p14:tracePt t="61629" x="8864600" y="3905250"/>
          <p14:tracePt t="61647" x="8858250" y="3898900"/>
          <p14:tracePt t="61664" x="8858250" y="3886200"/>
          <p14:tracePt t="61680" x="8851900" y="3879850"/>
          <p14:tracePt t="61697" x="8851900" y="3867150"/>
          <p14:tracePt t="61699" x="8851900" y="3860800"/>
          <p14:tracePt t="61713" x="8845550" y="3854450"/>
          <p14:tracePt t="61729" x="8839200" y="3822700"/>
          <p14:tracePt t="61746" x="8839200" y="3765550"/>
          <p14:tracePt t="61763" x="8832850" y="3702050"/>
          <p14:tracePt t="61779" x="8832850" y="3651250"/>
          <p14:tracePt t="61796" x="8832850" y="3625850"/>
          <p14:tracePt t="61813" x="8832850" y="3587750"/>
          <p14:tracePt t="61829" x="8832850" y="3575050"/>
          <p14:tracePt t="61846" x="8832850" y="3549650"/>
          <p14:tracePt t="61863" x="8832850" y="3530600"/>
          <p14:tracePt t="61879" x="8832850" y="3492500"/>
          <p14:tracePt t="61896" x="8832850" y="3460750"/>
          <p14:tracePt t="61913" x="8832850" y="3416300"/>
          <p14:tracePt t="61930" x="8832850" y="3397250"/>
          <p14:tracePt t="61947" x="8832850" y="3365500"/>
          <p14:tracePt t="61963" x="8832850" y="3352800"/>
          <p14:tracePt t="61979" x="8832850" y="3333750"/>
          <p14:tracePt t="61996" x="8839200" y="3308350"/>
          <p14:tracePt t="62013" x="8845550" y="3295650"/>
          <p14:tracePt t="62029" x="8851900" y="3257550"/>
          <p14:tracePt t="62046" x="8858250" y="3238500"/>
          <p14:tracePt t="62063" x="8858250" y="3219450"/>
          <p14:tracePt t="62079" x="8864600" y="3206750"/>
          <p14:tracePt t="62097" x="8877300" y="3181350"/>
          <p14:tracePt t="62113" x="8877300" y="3162300"/>
          <p14:tracePt t="62129" x="8890000" y="3124200"/>
          <p14:tracePt t="62146" x="8896350" y="3098800"/>
          <p14:tracePt t="62163" x="8909050" y="3054350"/>
          <p14:tracePt t="62180" x="8909050" y="3022600"/>
          <p14:tracePt t="62196" x="8921750" y="3003550"/>
          <p14:tracePt t="62198" x="8928100" y="2990850"/>
          <p14:tracePt t="62213" x="8928100" y="2965450"/>
          <p14:tracePt t="62229" x="8947150" y="2940050"/>
          <p14:tracePt t="62246" x="8959850" y="2908300"/>
          <p14:tracePt t="62263" x="8966200" y="2882900"/>
          <p14:tracePt t="62279" x="8985250" y="2857500"/>
          <p14:tracePt t="62296" x="8997950" y="2844800"/>
          <p14:tracePt t="62313" x="9010650" y="2832100"/>
          <p14:tracePt t="62329" x="9017000" y="2819400"/>
          <p14:tracePt t="62346" x="9029700" y="2800350"/>
          <p14:tracePt t="62363" x="9042400" y="2787650"/>
          <p14:tracePt t="62380" x="9055100" y="2774950"/>
          <p14:tracePt t="62396" x="9055100" y="2762250"/>
          <p14:tracePt t="62413" x="9067800" y="2755900"/>
          <p14:tracePt t="62429" x="9080500" y="2755900"/>
          <p14:tracePt t="62447" x="9093200" y="2743200"/>
          <p14:tracePt t="62463" x="9105900" y="2730500"/>
          <p14:tracePt t="62479" x="9118600" y="2717800"/>
          <p14:tracePt t="62496" x="9137650" y="2705100"/>
          <p14:tracePt t="62513" x="9144000" y="2698750"/>
          <p14:tracePt t="62529" x="9163050" y="2692400"/>
          <p14:tracePt t="62546" x="9169400" y="2686050"/>
          <p14:tracePt t="62563" x="9182100" y="2679700"/>
          <p14:tracePt t="62596" x="9194800" y="2673350"/>
          <p14:tracePt t="62613" x="9201150" y="2667000"/>
          <p14:tracePt t="62629" x="9207500" y="2667000"/>
          <p14:tracePt t="62646" x="9220200" y="2667000"/>
          <p14:tracePt t="62663" x="9226550" y="2667000"/>
          <p14:tracePt t="62699" x="9232900" y="2667000"/>
          <p14:tracePt t="62727" x="9239250" y="2667000"/>
          <p14:tracePt t="62744" x="9245600" y="2660650"/>
          <p14:tracePt t="62762" x="9245600" y="2647950"/>
          <p14:tracePt t="62771" x="9251950" y="2647950"/>
          <p14:tracePt t="62781" x="9258300" y="2647950"/>
          <p14:tracePt t="62797" x="9258300" y="2641600"/>
          <p14:tracePt t="62816" x="9271000" y="2641600"/>
          <p14:tracePt t="62834" x="9277350" y="2641600"/>
          <p14:tracePt t="62861" x="9283700" y="2641600"/>
          <p14:tracePt t="68068" x="9290050" y="2647950"/>
          <p14:tracePt t="68070" x="9290050" y="2660650"/>
          <p14:tracePt t="68083" x="9296400" y="2673350"/>
          <p14:tracePt t="68095" x="9309100" y="2698750"/>
          <p14:tracePt t="68112" x="9334500" y="2730500"/>
          <p14:tracePt t="68129" x="9366250" y="2774950"/>
          <p14:tracePt t="68146" x="9385300" y="2787650"/>
          <p14:tracePt t="68179" x="9417050" y="2800350"/>
          <p14:tracePt t="68212" x="9467850" y="2819400"/>
          <p14:tracePt t="68218" x="9474200" y="2825750"/>
          <p14:tracePt t="68245" x="9525000" y="2838450"/>
          <p14:tracePt t="68262" x="9575800" y="2838450"/>
          <p14:tracePt t="68278" x="9639300" y="2838450"/>
          <p14:tracePt t="68296" x="9690100" y="2838450"/>
          <p14:tracePt t="68312" x="9728200" y="2832100"/>
          <p14:tracePt t="68329" x="9759950" y="2832100"/>
          <p14:tracePt t="68345" x="9779000" y="2825750"/>
          <p14:tracePt t="68362" x="9823450" y="2806700"/>
          <p14:tracePt t="68378" x="9874250" y="2787650"/>
          <p14:tracePt t="68395" x="9918700" y="2774950"/>
          <p14:tracePt t="68412" x="9988550" y="2762250"/>
          <p14:tracePt t="68429" x="10064750" y="2749550"/>
          <p14:tracePt t="68446" x="10179050" y="2743200"/>
          <p14:tracePt t="68463" x="10242550" y="2743200"/>
          <p14:tracePt t="68479" x="10267950" y="2743200"/>
          <p14:tracePt t="68495" x="10318750" y="2743200"/>
          <p14:tracePt t="68513" x="10356850" y="2749550"/>
          <p14:tracePt t="68528" x="10375900" y="2749550"/>
          <p14:tracePt t="68546" x="10388600" y="2749550"/>
          <p14:tracePt t="68562" x="10401300" y="2743200"/>
          <p14:tracePt t="68579" x="10401300" y="2724150"/>
          <p14:tracePt t="68596" x="10382250" y="2679700"/>
          <p14:tracePt t="68612" x="10306050" y="2603500"/>
          <p14:tracePt t="68629" x="10229850" y="2514600"/>
          <p14:tracePt t="68645" x="10172700" y="2463800"/>
          <p14:tracePt t="68662" x="10096500" y="2425700"/>
          <p14:tracePt t="68678" x="10001250" y="2406650"/>
          <p14:tracePt t="68695" x="9912350" y="2425700"/>
          <p14:tracePt t="68699" x="9880600" y="2432050"/>
          <p14:tracePt t="68712" x="9734550" y="2476500"/>
          <p14:tracePt t="68729" x="9607550" y="2527300"/>
          <p14:tracePt t="68746" x="9467850" y="2584450"/>
          <p14:tracePt t="68762" x="9410700" y="2597150"/>
          <p14:tracePt t="68779" x="9328150" y="2622550"/>
          <p14:tracePt t="68795" x="9245600" y="2667000"/>
          <p14:tracePt t="68812" x="9175750" y="2698750"/>
          <p14:tracePt t="68829" x="9131300" y="2724150"/>
          <p14:tracePt t="68845" x="9105900" y="2736850"/>
          <p14:tracePt t="68862" x="9099550" y="2743200"/>
          <p14:tracePt t="68935" x="9112250" y="2743200"/>
          <p14:tracePt t="68945" x="9131300" y="2743200"/>
          <p14:tracePt t="68962" x="9226550" y="2762250"/>
          <p14:tracePt t="68978" x="9315450" y="2768600"/>
          <p14:tracePt t="68996" x="9417050" y="2774950"/>
          <p14:tracePt t="69012" x="9486900" y="2774950"/>
          <p14:tracePt t="69029" x="9582150" y="2774950"/>
          <p14:tracePt t="69045" x="9658350" y="2774950"/>
          <p14:tracePt t="69062" x="9721850" y="2781300"/>
          <p14:tracePt t="69078" x="9772650" y="2781300"/>
          <p14:tracePt t="69095" x="9798050" y="2787650"/>
          <p14:tracePt t="69112" x="9810750" y="2794000"/>
          <p14:tracePt t="69128" x="9829800" y="2800350"/>
          <p14:tracePt t="69146" x="9848850" y="2800350"/>
          <p14:tracePt t="69179" x="9855200" y="2800350"/>
          <p14:tracePt t="69219" x="9855200" y="2806700"/>
          <p14:tracePt t="69237" x="9855200" y="2813050"/>
          <p14:tracePt t="69248" x="9848850" y="2819400"/>
          <p14:tracePt t="69254" x="9836150" y="2819400"/>
          <p14:tracePt t="69262" x="9810750" y="2825750"/>
          <p14:tracePt t="69279" x="9772650" y="2838450"/>
          <p14:tracePt t="69295" x="9709150" y="2851150"/>
          <p14:tracePt t="69312" x="9639300" y="2863850"/>
          <p14:tracePt t="69329" x="9575800" y="2889250"/>
          <p14:tracePt t="69345" x="9550400" y="2895600"/>
          <p14:tracePt t="69362" x="9531350" y="2895600"/>
          <p14:tracePt t="69408" x="9525000" y="2895600"/>
          <p14:tracePt t="69470" x="9531350" y="2901950"/>
          <p14:tracePt t="69478" x="9550400" y="2908300"/>
          <p14:tracePt t="69481" x="9556750" y="2908300"/>
          <p14:tracePt t="69495" x="9639300" y="2927350"/>
          <p14:tracePt t="69512" x="9696450" y="2940050"/>
          <p14:tracePt t="69528" x="9810750" y="2965450"/>
          <p14:tracePt t="69545" x="9893300" y="2965450"/>
          <p14:tracePt t="69562" x="9950450" y="2965450"/>
          <p14:tracePt t="69579" x="9988550" y="2965450"/>
          <p14:tracePt t="69595" x="10007600" y="2965450"/>
          <p14:tracePt t="69612" x="10020300" y="2965450"/>
          <p14:tracePt t="69628" x="10026650" y="2965450"/>
          <p14:tracePt t="69645" x="10039350" y="2965450"/>
          <p14:tracePt t="69662" x="10045700" y="2965450"/>
          <p14:tracePt t="69678" x="10052050" y="2965450"/>
          <p14:tracePt t="69695" x="10058400" y="2965450"/>
          <p14:tracePt t="69727" x="10064750" y="2965450"/>
          <p14:tracePt t="69754" x="10071100" y="2965450"/>
          <p14:tracePt t="69764" x="10077450" y="2965450"/>
          <p14:tracePt t="69773" x="10083800" y="2965450"/>
          <p14:tracePt t="69788" x="10096500" y="2965450"/>
          <p14:tracePt t="69798" x="10102850" y="2965450"/>
          <p14:tracePt t="69816" x="10109200" y="2965450"/>
          <p14:tracePt t="69828" x="10115550" y="2965450"/>
          <p14:tracePt t="69845" x="10128250" y="2965450"/>
          <p14:tracePt t="69864" x="10147300" y="2965450"/>
          <p14:tracePt t="69878" x="10160000" y="2965450"/>
          <p14:tracePt t="69895" x="10166350" y="2965450"/>
          <p14:tracePt t="69912" x="10179050" y="2965450"/>
          <p14:tracePt t="69945" x="10185400" y="2965450"/>
          <p14:tracePt t="69962" x="10191750" y="2965450"/>
          <p14:tracePt t="69978" x="10210800" y="2965450"/>
          <p14:tracePt t="69995" x="10217150" y="2965450"/>
          <p14:tracePt t="70028" x="10223500" y="2965450"/>
          <p14:tracePt t="72332" x="10223500" y="2984500"/>
          <p14:tracePt t="72341" x="10229850" y="3003550"/>
          <p14:tracePt t="72345" x="10229850" y="3009900"/>
          <p14:tracePt t="72362" x="10229850" y="3067050"/>
          <p14:tracePt t="72378" x="10248900" y="3130550"/>
          <p14:tracePt t="72395" x="10248900" y="3168650"/>
          <p14:tracePt t="72413" x="10248900" y="3181350"/>
          <p14:tracePt t="72445" x="10248900" y="3187700"/>
          <p14:tracePt t="72478" x="10280650" y="3225800"/>
          <p14:tracePt t="72511" x="10312400" y="3295650"/>
          <p14:tracePt t="72528" x="10325100" y="3327400"/>
          <p14:tracePt t="72545" x="10337800" y="3346450"/>
          <p14:tracePt t="72562" x="10350500" y="3352800"/>
          <p14:tracePt t="72677" x="10350500" y="3359150"/>
          <p14:tracePt t="72687" x="10344150" y="3378200"/>
          <p14:tracePt t="72695" x="10331450" y="3384550"/>
          <p14:tracePt t="72697" x="10325100" y="3384550"/>
          <p14:tracePt t="72712" x="10293350" y="3403600"/>
          <p14:tracePt t="72728" x="10255250" y="3416300"/>
          <p14:tracePt t="72745" x="10191750" y="3429000"/>
          <p14:tracePt t="72761" x="10140950" y="3448050"/>
          <p14:tracePt t="72778" x="10096500" y="3448050"/>
          <p14:tracePt t="72795" x="10071100" y="3448050"/>
          <p14:tracePt t="72811" x="10045700" y="3448050"/>
          <p14:tracePt t="72829" x="10001250" y="3448050"/>
          <p14:tracePt t="72845" x="9969500" y="3454400"/>
          <p14:tracePt t="72862" x="9937750" y="3454400"/>
          <p14:tracePt t="72878" x="9912350" y="3454400"/>
          <p14:tracePt t="72895" x="9867900" y="3454400"/>
          <p14:tracePt t="72911" x="9842500" y="3454400"/>
          <p14:tracePt t="72928" x="9817100" y="3454400"/>
          <p14:tracePt t="72945" x="9791700" y="3454400"/>
          <p14:tracePt t="72961" x="9753600" y="3454400"/>
          <p14:tracePt t="72978" x="9715500" y="3454400"/>
          <p14:tracePt t="72995" x="9677400" y="3454400"/>
          <p14:tracePt t="73012" x="9652000" y="3454400"/>
          <p14:tracePt t="73028" x="9607550" y="3454400"/>
          <p14:tracePt t="73045" x="9563100" y="3454400"/>
          <p14:tracePt t="73061" x="9531350" y="3454400"/>
          <p14:tracePt t="73078" x="9499600" y="3454400"/>
          <p14:tracePt t="73095" x="9480550" y="3454400"/>
          <p14:tracePt t="73111" x="9467850" y="3454400"/>
          <p14:tracePt t="73129" x="9448800" y="3454400"/>
          <p14:tracePt t="73145" x="9442450" y="3454400"/>
          <p14:tracePt t="73161" x="9429750" y="3454400"/>
          <p14:tracePt t="73178" x="9423400" y="3454400"/>
          <p14:tracePt t="73221" x="9429750" y="3454400"/>
          <p14:tracePt t="73228" x="9442450" y="3448050"/>
          <p14:tracePt t="73245" x="9480550" y="3435350"/>
          <p14:tracePt t="73261" x="9518650" y="3429000"/>
          <p14:tracePt t="73278" x="9563100" y="3416300"/>
          <p14:tracePt t="73295" x="9613900" y="3409950"/>
          <p14:tracePt t="73311" x="9652000" y="3409950"/>
          <p14:tracePt t="73328" x="9683750" y="3409950"/>
          <p14:tracePt t="73345" x="9715500" y="3409950"/>
          <p14:tracePt t="73361" x="9766300" y="3409950"/>
          <p14:tracePt t="73378" x="9829800" y="3409950"/>
          <p14:tracePt t="73395" x="9867900" y="3409950"/>
          <p14:tracePt t="73411" x="9925050" y="3416300"/>
          <p14:tracePt t="73428" x="9956800" y="3422650"/>
          <p14:tracePt t="73445" x="9982200" y="3422650"/>
          <p14:tracePt t="73461" x="9994900" y="3422650"/>
          <p14:tracePt t="73478" x="10013950" y="3422650"/>
          <p14:tracePt t="73494" x="10020300" y="3422650"/>
          <p14:tracePt t="73511" x="10039350" y="3422650"/>
          <p14:tracePt t="73528" x="10071100" y="3422650"/>
          <p14:tracePt t="73545" x="10090150" y="3422650"/>
          <p14:tracePt t="73561" x="10109200" y="3422650"/>
          <p14:tracePt t="73578" x="10128250" y="3422650"/>
          <p14:tracePt t="73595" x="10140950" y="3422650"/>
          <p14:tracePt t="73628" x="10153650" y="3422650"/>
          <p14:tracePt t="73645" x="10160000" y="3422650"/>
          <p14:tracePt t="73662" x="10179050" y="3422650"/>
          <p14:tracePt t="73678" x="10185400" y="3422650"/>
          <p14:tracePt t="73695" x="10191750" y="3416300"/>
          <p14:tracePt t="73697" x="10191750" y="3409950"/>
          <p14:tracePt t="73711" x="10198100" y="3409950"/>
          <p14:tracePt t="73728" x="10210800" y="3409950"/>
          <p14:tracePt t="73745" x="10217150" y="3397250"/>
          <p14:tracePt t="73761" x="10223500" y="3397250"/>
          <p14:tracePt t="73778" x="10229850" y="3390900"/>
          <p14:tracePt t="73795" x="10236200" y="3378200"/>
          <p14:tracePt t="73811" x="10236200" y="3371850"/>
          <p14:tracePt t="73828" x="10242550" y="3365500"/>
          <p14:tracePt t="74271" x="10242550" y="3371850"/>
          <p14:tracePt t="74288" x="10242550" y="3378200"/>
          <p14:tracePt t="74314" x="10242550" y="3384550"/>
          <p14:tracePt t="74335" x="10242550" y="3390900"/>
          <p14:tracePt t="74350" x="10242550" y="3397250"/>
          <p14:tracePt t="74377" x="10242550" y="3409950"/>
          <p14:tracePt t="74385" x="10242550" y="3416300"/>
          <p14:tracePt t="74411" x="10242550" y="3435350"/>
          <p14:tracePt t="74428" x="10242550" y="3441700"/>
          <p14:tracePt t="74444" x="10242550" y="3448050"/>
          <p14:tracePt t="74461" x="10242550" y="3467100"/>
          <p14:tracePt t="74478" x="10242550" y="3479800"/>
          <p14:tracePt t="74511" x="10242550" y="3492500"/>
          <p14:tracePt t="74528" x="10236200" y="3505200"/>
          <p14:tracePt t="74544" x="10229850" y="3511550"/>
          <p14:tracePt t="74562" x="10223500" y="3524250"/>
          <p14:tracePt t="74578" x="10223500" y="3536950"/>
          <p14:tracePt t="74594" x="10223500" y="3549650"/>
          <p14:tracePt t="74611" x="10210800" y="3562350"/>
          <p14:tracePt t="74628" x="10198100" y="3562350"/>
          <p14:tracePt t="74644" x="10191750" y="3587750"/>
          <p14:tracePt t="74661" x="10172700" y="3594100"/>
          <p14:tracePt t="74678" x="10166350" y="3606800"/>
          <p14:tracePt t="74694" x="10153650" y="3606800"/>
          <p14:tracePt t="74697" x="10147300" y="3606800"/>
          <p14:tracePt t="74711" x="10147300" y="3613150"/>
          <p14:tracePt t="74728" x="10134600" y="3619500"/>
          <p14:tracePt t="74744" x="10109200" y="3632200"/>
          <p14:tracePt t="74761" x="10102850" y="3638550"/>
          <p14:tracePt t="74779" x="10071100" y="3651250"/>
          <p14:tracePt t="74794" x="10058400" y="3651250"/>
          <p14:tracePt t="74812" x="10039350" y="3657600"/>
          <p14:tracePt t="74828" x="10001250" y="3663950"/>
          <p14:tracePt t="74844" x="9982200" y="3670300"/>
          <p14:tracePt t="74861" x="9956800" y="3670300"/>
          <p14:tracePt t="74878" x="9918700" y="3670300"/>
          <p14:tracePt t="74894" x="9886950" y="3670300"/>
          <p14:tracePt t="74911" x="9861550" y="3670300"/>
          <p14:tracePt t="74928" x="9842500" y="3670300"/>
          <p14:tracePt t="74944" x="9810750" y="3670300"/>
          <p14:tracePt t="74961" x="9772650" y="3670300"/>
          <p14:tracePt t="74979" x="9759950" y="3670300"/>
          <p14:tracePt t="74995" x="9747250" y="3670300"/>
          <p14:tracePt t="75011" x="9734550" y="3670300"/>
          <p14:tracePt t="75028" x="9728200" y="3670300"/>
          <p14:tracePt t="75045" x="9721850" y="3670300"/>
          <p14:tracePt t="75061" x="9715500" y="3670300"/>
          <p14:tracePt t="75175" x="9721850" y="3670300"/>
          <p14:tracePt t="75187" x="9728200" y="3670300"/>
          <p14:tracePt t="75189" x="9734550" y="3670300"/>
          <p14:tracePt t="75194" x="9740900" y="3670300"/>
          <p14:tracePt t="75211" x="9753600" y="3670300"/>
          <p14:tracePt t="75228" x="9766300" y="3670300"/>
          <p14:tracePt t="75244" x="9791700" y="3670300"/>
          <p14:tracePt t="75261" x="9798050" y="3670300"/>
          <p14:tracePt t="75278" x="9804400" y="3670300"/>
          <p14:tracePt t="75295" x="9810750" y="3670300"/>
          <p14:tracePt t="75311" x="9823450" y="3670300"/>
          <p14:tracePt t="75328" x="9836150" y="3670300"/>
          <p14:tracePt t="75344" x="9848850" y="3676650"/>
          <p14:tracePt t="75361" x="9855200" y="3676650"/>
          <p14:tracePt t="75378" x="9861550" y="3676650"/>
          <p14:tracePt t="75394" x="9867900" y="3676650"/>
          <p14:tracePt t="75411" x="9874250" y="3689350"/>
          <p14:tracePt t="75428" x="9874250" y="3695700"/>
          <p14:tracePt t="75444" x="9886950" y="3695700"/>
          <p14:tracePt t="75461" x="9893300" y="3695700"/>
          <p14:tracePt t="75478" x="9899650" y="3702050"/>
          <p14:tracePt t="75494" x="9906000" y="3702050"/>
          <p14:tracePt t="75511" x="9912350" y="3702050"/>
          <p14:tracePt t="75527" x="9918700" y="3702050"/>
          <p14:tracePt t="75550" x="9925050" y="3702050"/>
          <p14:tracePt t="75568" x="9931400" y="3702050"/>
          <p14:tracePt t="75578" x="9944100" y="3702050"/>
          <p14:tracePt t="75594" x="9956800" y="3708400"/>
          <p14:tracePt t="75611" x="9956800" y="3714750"/>
          <p14:tracePt t="75628" x="9969500" y="3714750"/>
          <p14:tracePt t="75645" x="9975850" y="3721100"/>
          <p14:tracePt t="75661" x="9982200" y="3727450"/>
          <p14:tracePt t="75678" x="9988550" y="3733800"/>
          <p14:tracePt t="75694" x="10001250" y="3733800"/>
          <p14:tracePt t="75726" x="10007600" y="3733800"/>
          <p14:tracePt t="75735" x="10007600" y="3746500"/>
          <p14:tracePt t="75744" x="10013950" y="3746500"/>
          <p14:tracePt t="75770" x="10020300" y="3746500"/>
          <p14:tracePt t="75788" x="10020300" y="3752850"/>
          <p14:tracePt t="75806" x="10020300" y="3759200"/>
          <p14:tracePt t="75832" x="10020300" y="3765550"/>
          <p14:tracePt t="75841" x="10026650" y="3765550"/>
          <p14:tracePt t="75850" x="10026650" y="3771900"/>
          <p14:tracePt t="75861" x="10026650" y="3778250"/>
          <p14:tracePt t="75878" x="10033000" y="3784600"/>
          <p14:tracePt t="75894" x="10033000" y="3810000"/>
          <p14:tracePt t="75911" x="10033000" y="3822700"/>
          <p14:tracePt t="75928" x="10033000" y="3829050"/>
          <p14:tracePt t="75945" x="10033000" y="3860800"/>
          <p14:tracePt t="75961" x="10033000" y="3873500"/>
          <p14:tracePt t="75978" x="10033000" y="3911600"/>
          <p14:tracePt t="75994" x="10033000" y="3937000"/>
          <p14:tracePt t="76011" x="10033000" y="3975100"/>
          <p14:tracePt t="76028" x="10033000" y="4006850"/>
          <p14:tracePt t="76044" x="10033000" y="4044950"/>
          <p14:tracePt t="76062" x="10033000" y="4051300"/>
          <p14:tracePt t="76078" x="10033000" y="4070350"/>
          <p14:tracePt t="76094" x="10033000" y="4089400"/>
          <p14:tracePt t="76111" x="10033000" y="4095750"/>
          <p14:tracePt t="76128" x="10033000" y="4114800"/>
          <p14:tracePt t="76144" x="10033000" y="4127500"/>
          <p14:tracePt t="76161" x="10039350" y="4140200"/>
          <p14:tracePt t="76178" x="10039350" y="4152900"/>
          <p14:tracePt t="76194" x="10039350" y="4165600"/>
          <p14:tracePt t="76213" x="10039350" y="4171950"/>
          <p14:tracePt t="76256" x="10039350" y="4178300"/>
          <p14:tracePt t="76275" x="10039350" y="4184650"/>
          <p14:tracePt t="78053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210" y="112471"/>
            <a:ext cx="6124899" cy="64783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40"/>
    </mc:Choice>
    <mc:Fallback xmlns="">
      <p:transition spd="slow" advTm="70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13" x="5308600" y="3435350"/>
          <p14:tracePt t="4231" x="5378450" y="3460750"/>
          <p14:tracePt t="4252" x="5429250" y="3492500"/>
          <p14:tracePt t="4271" x="5467350" y="3505200"/>
          <p14:tracePt t="4292" x="5511800" y="3505200"/>
          <p14:tracePt t="4294" x="5518150" y="3505200"/>
          <p14:tracePt t="4313" x="5549900" y="3511550"/>
          <p14:tracePt t="4334" x="5581650" y="3511550"/>
          <p14:tracePt t="4353" x="5626100" y="3511550"/>
          <p14:tracePt t="4377" x="5657850" y="3511550"/>
          <p14:tracePt t="4411" x="5683250" y="3511550"/>
          <p14:tracePt t="4433" x="5702300" y="3511550"/>
          <p14:tracePt t="4451" x="5715000" y="3511550"/>
          <p14:tracePt t="4644" x="5715000" y="3517900"/>
          <p14:tracePt t="4697" x="5721350" y="3524250"/>
          <p14:tracePt t="4714" x="5765800" y="3549650"/>
          <p14:tracePt t="4733" x="5797550" y="3562350"/>
          <p14:tracePt t="4753" x="5835650" y="3568700"/>
          <p14:tracePt t="4772" x="5867400" y="3568700"/>
          <p14:tracePt t="4790" x="5899150" y="3568700"/>
          <p14:tracePt t="4793" x="5911850" y="3568700"/>
          <p14:tracePt t="4810" x="5969000" y="3562350"/>
          <p14:tracePt t="4831" x="6102350" y="3517900"/>
          <p14:tracePt t="4849" x="6216650" y="3473450"/>
          <p14:tracePt t="4870" x="6299200" y="3416300"/>
          <p14:tracePt t="4888" x="6388100" y="3359150"/>
          <p14:tracePt t="4906" x="6470650" y="3276600"/>
          <p14:tracePt t="4924" x="6553200" y="3155950"/>
          <p14:tracePt t="4942" x="6604000" y="3054350"/>
          <p14:tracePt t="4960" x="6623050" y="2965450"/>
          <p14:tracePt t="4979" x="6623050" y="2889250"/>
          <p14:tracePt t="4998" x="6604000" y="2838450"/>
          <p14:tracePt t="5017" x="6572250" y="2755900"/>
          <p14:tracePt t="5036" x="6527800" y="2705100"/>
          <p14:tracePt t="5054" x="6496050" y="2647950"/>
          <p14:tracePt t="5073" x="6464300" y="2603500"/>
          <p14:tracePt t="5094" x="6432550" y="2584450"/>
          <p14:tracePt t="5113" x="6381750" y="2559050"/>
          <p14:tracePt t="5132" x="6248400" y="2540000"/>
          <p14:tracePt t="5151" x="6108700" y="2540000"/>
          <p14:tracePt t="5170" x="5969000" y="2546350"/>
          <p14:tracePt t="5189" x="5886450" y="2565400"/>
          <p14:tracePt t="5208" x="5810250" y="2609850"/>
          <p14:tracePt t="5226" x="5708650" y="2673350"/>
          <p14:tracePt t="5246" x="5619750" y="2762250"/>
          <p14:tracePt t="5264" x="5568950" y="2838450"/>
          <p14:tracePt t="5283" x="5530850" y="2901950"/>
          <p14:tracePt t="5303" x="5499100" y="2946400"/>
          <p14:tracePt t="5321" x="5499100" y="2959100"/>
          <p14:tracePt t="5340" x="5499100" y="3009900"/>
          <p14:tracePt t="5358" x="5511800" y="3105150"/>
          <p14:tracePt t="5377" x="5537200" y="3238500"/>
          <p14:tracePt t="5395" x="5600700" y="3384550"/>
          <p14:tracePt t="5414" x="5638800" y="3441700"/>
          <p14:tracePt t="5433" x="5664200" y="3505200"/>
          <p14:tracePt t="5451" x="5689600" y="3536950"/>
          <p14:tracePt t="5470" x="5708650" y="3581400"/>
          <p14:tracePt t="5490" x="5753100" y="3619500"/>
          <p14:tracePt t="5509" x="5791200" y="3625850"/>
          <p14:tracePt t="5528" x="5829300" y="3625850"/>
          <p14:tracePt t="5546" x="5867400" y="3625850"/>
          <p14:tracePt t="5565" x="5899150" y="3625850"/>
          <p14:tracePt t="5583" x="5937250" y="3625850"/>
          <p14:tracePt t="5602" x="5969000" y="3625850"/>
          <p14:tracePt t="5620" x="6007100" y="3606800"/>
          <p14:tracePt t="5639" x="6038850" y="3600450"/>
          <p14:tracePt t="5657" x="6070600" y="3587750"/>
          <p14:tracePt t="5676" x="6083300" y="3575050"/>
          <p14:tracePt t="5695" x="6115050" y="3568700"/>
          <p14:tracePt t="5715" x="6159500" y="3524250"/>
          <p14:tracePt t="5733" x="6197600" y="3486150"/>
          <p14:tracePt t="5752" x="6229350" y="3467100"/>
          <p14:tracePt t="5771" x="6242050" y="3448050"/>
          <p14:tracePt t="5789" x="6261100" y="3435350"/>
          <p14:tracePt t="5807" x="6273800" y="3416300"/>
          <p14:tracePt t="5827" x="6280150" y="3409950"/>
          <p14:tracePt t="5849" x="6280150" y="3403600"/>
          <p14:tracePt t="5867" x="6280150" y="3397250"/>
          <p14:tracePt t="5886" x="6280150" y="3390900"/>
          <p14:tracePt t="6586" x="6286500" y="3390900"/>
          <p14:tracePt t="6603" x="6318250" y="3416300"/>
          <p14:tracePt t="6621" x="6356350" y="3441700"/>
          <p14:tracePt t="6641" x="6388100" y="3460750"/>
          <p14:tracePt t="6662" x="6419850" y="3460750"/>
          <p14:tracePt t="6683" x="6477000" y="3460750"/>
          <p14:tracePt t="6702" x="6496050" y="3460750"/>
          <p14:tracePt t="6727" x="6546850" y="3429000"/>
          <p14:tracePt t="6760" x="6584950" y="3409950"/>
          <p14:tracePt t="6800" x="6584950" y="3403600"/>
          <p14:tracePt t="6826" x="6584950" y="3397250"/>
          <p14:tracePt t="6844" x="6584950" y="3359150"/>
          <p14:tracePt t="6864" x="6534150" y="3270250"/>
          <p14:tracePt t="6883" x="6483350" y="3200400"/>
          <p14:tracePt t="6902" x="6445250" y="3143250"/>
          <p14:tracePt t="6922" x="6388100" y="3092450"/>
          <p14:tracePt t="6941" x="6343650" y="3067050"/>
          <p14:tracePt t="6959" x="6286500" y="3041650"/>
          <p14:tracePt t="6977" x="6242050" y="3028950"/>
          <p14:tracePt t="6996" x="6191250" y="3003550"/>
          <p14:tracePt t="7015" x="6121400" y="2990850"/>
          <p14:tracePt t="7034" x="6057900" y="2984500"/>
          <p14:tracePt t="7052" x="6019800" y="2978150"/>
          <p14:tracePt t="7071" x="5975350" y="2978150"/>
          <p14:tracePt t="7090" x="5924550" y="2990850"/>
          <p14:tracePt t="7108" x="5867400" y="3054350"/>
          <p14:tracePt t="7127" x="5835650" y="3149600"/>
          <p14:tracePt t="7151" x="5797550" y="3263900"/>
          <p14:tracePt t="7173" x="5797550" y="3321050"/>
          <p14:tracePt t="7192" x="5797550" y="3378200"/>
          <p14:tracePt t="7211" x="5810250" y="3422650"/>
          <p14:tracePt t="7229" x="5842000" y="3473450"/>
          <p14:tracePt t="7248" x="5873750" y="3498850"/>
          <p14:tracePt t="7266" x="5899150" y="3524250"/>
          <p14:tracePt t="7286" x="5937250" y="3536950"/>
          <p14:tracePt t="7304" x="5962650" y="3543300"/>
          <p14:tracePt t="7323" x="6013450" y="3543300"/>
          <p14:tracePt t="7342" x="6057900" y="3543300"/>
          <p14:tracePt t="7360" x="6089650" y="3543300"/>
          <p14:tracePt t="7379" x="6146800" y="3543300"/>
          <p14:tracePt t="7397" x="6178550" y="3543300"/>
          <p14:tracePt t="7416" x="6203950" y="3543300"/>
          <p14:tracePt t="7436" x="6223000" y="3543300"/>
          <p14:tracePt t="7454" x="6229350" y="3543300"/>
          <p14:tracePt t="7472" x="6235700" y="3543300"/>
          <p14:tracePt t="8019" x="6210300" y="3549650"/>
          <p14:tracePt t="8035" x="6165850" y="3562350"/>
          <p14:tracePt t="8054" x="6108700" y="3587750"/>
          <p14:tracePt t="8074" x="6057900" y="3606800"/>
          <p14:tracePt t="8094" x="6026150" y="3619500"/>
          <p14:tracePt t="8116" x="6013450" y="3632200"/>
          <p14:tracePt t="8134" x="6013450" y="3638550"/>
          <p14:tracePt t="8160" x="6013450" y="3644900"/>
          <p14:tracePt t="8216" x="6032500" y="3651250"/>
          <p14:tracePt t="8233" x="6070600" y="3670300"/>
          <p14:tracePt t="8252" x="6102350" y="3676650"/>
          <p14:tracePt t="8271" x="6140450" y="3676650"/>
          <p14:tracePt t="8290" x="6165850" y="3676650"/>
          <p14:tracePt t="8309" x="6197600" y="3676650"/>
          <p14:tracePt t="8312" x="6203950" y="3676650"/>
          <p14:tracePt t="8330" x="6216650" y="3676650"/>
          <p14:tracePt t="8420" x="6203950" y="3657600"/>
          <p14:tracePt t="8437" x="6159500" y="3632200"/>
          <p14:tracePt t="8456" x="6089650" y="3581400"/>
          <p14:tracePt t="8475" x="6038850" y="3536950"/>
          <p14:tracePt t="8494" x="6013450" y="3492500"/>
          <p14:tracePt t="8512" x="5988050" y="3460750"/>
          <p14:tracePt t="8531" x="5975350" y="3422650"/>
          <p14:tracePt t="8549" x="5975350" y="3403600"/>
          <p14:tracePt t="8568" x="5975350" y="3397250"/>
          <p14:tracePt t="8666" x="5988050" y="3397250"/>
          <p14:tracePt t="8683" x="5994400" y="3409950"/>
          <p14:tracePt t="8700" x="6000750" y="3441700"/>
          <p14:tracePt t="8719" x="6007100" y="3486150"/>
          <p14:tracePt t="8737" x="6007100" y="3530600"/>
          <p14:tracePt t="8756" x="6007100" y="3575050"/>
          <p14:tracePt t="8775" x="5994400" y="3619500"/>
          <p14:tracePt t="8794" x="5981700" y="3663950"/>
          <p14:tracePt t="8813" x="5981700" y="3683000"/>
          <p14:tracePt t="8831" x="5975350" y="3695700"/>
          <p14:tracePt t="8850" x="5975350" y="3702050"/>
          <p14:tracePt t="8868" x="5975350" y="3708400"/>
          <p14:tracePt t="8887" x="5975350" y="3727450"/>
          <p14:tracePt t="8906" x="5975350" y="3746500"/>
          <p14:tracePt t="8925" x="5975350" y="3771900"/>
          <p14:tracePt t="8943" x="5975350" y="3784600"/>
          <p14:tracePt t="8979" x="5975350" y="3797300"/>
          <p14:tracePt t="8998" x="5975350" y="3803650"/>
          <p14:tracePt t="9016" x="6000750" y="3810000"/>
          <p14:tracePt t="9036" x="6026150" y="3829050"/>
          <p14:tracePt t="9054" x="6038850" y="3829050"/>
          <p14:tracePt t="9073" x="6057900" y="3829050"/>
          <p14:tracePt t="9091" x="6070600" y="3829050"/>
          <p14:tracePt t="9110" x="6076950" y="3829050"/>
          <p14:tracePt t="9127" x="6089650" y="3829050"/>
          <p14:tracePt t="9146" x="6108700" y="3829050"/>
          <p14:tracePt t="9165" x="6115050" y="3829050"/>
          <p14:tracePt t="9183" x="6121400" y="3829050"/>
          <p14:tracePt t="9202" x="6134100" y="3829050"/>
          <p14:tracePt t="9221" x="6140450" y="3829050"/>
          <p14:tracePt t="9240" x="6165850" y="3829050"/>
          <p14:tracePt t="9260" x="6172200" y="3829050"/>
          <p14:tracePt t="9277" x="6184900" y="3829050"/>
          <p14:tracePt t="9296" x="6197600" y="3829050"/>
          <p14:tracePt t="9314" x="6203950" y="3829050"/>
          <p14:tracePt t="9332" x="6216650" y="3829050"/>
          <p14:tracePt t="9349" x="6235700" y="3829050"/>
          <p14:tracePt t="9367" x="6242050" y="3829050"/>
          <p14:tracePt t="9386" x="6267450" y="3816350"/>
          <p14:tracePt t="9405" x="6286500" y="3816350"/>
          <p14:tracePt t="9424" x="6292850" y="3810000"/>
          <p14:tracePt t="9442" x="6318250" y="3810000"/>
          <p14:tracePt t="9461" x="6330950" y="3803650"/>
          <p14:tracePt t="9479" x="6343650" y="3803650"/>
          <p14:tracePt t="9498" x="6369050" y="3797300"/>
          <p14:tracePt t="9517" x="6381750" y="3797300"/>
          <p14:tracePt t="9535" x="6400800" y="3797300"/>
          <p14:tracePt t="9553" x="6413500" y="3797300"/>
          <p14:tracePt t="9572" x="6419850" y="3797300"/>
          <p14:tracePt t="9591" x="6426200" y="3797300"/>
          <p14:tracePt t="9609" x="6432550" y="3797300"/>
          <p14:tracePt t="9627" x="6438900" y="3797300"/>
          <p14:tracePt t="9685" x="6432550" y="3797300"/>
          <p14:tracePt t="9703" x="6413500" y="3803650"/>
          <p14:tracePt t="9721" x="6394450" y="3810000"/>
          <p14:tracePt t="9739" x="6356350" y="3835400"/>
          <p14:tracePt t="9759" x="6330950" y="3841750"/>
          <p14:tracePt t="9777" x="6324600" y="3848100"/>
          <p14:tracePt t="9795" x="6318250" y="3854450"/>
          <p14:tracePt t="9814" x="6305550" y="3854450"/>
          <p14:tracePt t="9835" x="6299200" y="3854450"/>
          <p14:tracePt t="9864" x="6299200" y="3860800"/>
          <p14:tracePt t="9882" x="6292850" y="3867150"/>
          <p14:tracePt t="9901" x="6286500" y="3879850"/>
          <p14:tracePt t="9920" x="6286500" y="3886200"/>
          <p14:tracePt t="9937" x="6280150" y="3892550"/>
          <p14:tracePt t="9956" x="6273800" y="3898900"/>
          <p14:tracePt t="9975" x="6267450" y="3905250"/>
          <p14:tracePt t="9993" x="6261100" y="3911600"/>
          <p14:tracePt t="10012" x="6261100" y="3917950"/>
          <p14:tracePt t="10033" x="6248400" y="3917950"/>
          <p14:tracePt t="10070" x="6235700" y="3937000"/>
          <p14:tracePt t="10105" x="6235700" y="3949700"/>
          <p14:tracePt t="10124" x="6235700" y="3962400"/>
          <p14:tracePt t="10142" x="6235700" y="3975100"/>
          <p14:tracePt t="10161" x="6235700" y="4000500"/>
          <p14:tracePt t="10179" x="6235700" y="4006850"/>
          <p14:tracePt t="10198" x="6242050" y="4013200"/>
          <p14:tracePt t="10217" x="6261100" y="4025900"/>
          <p14:tracePt t="10236" x="6267450" y="4032250"/>
          <p14:tracePt t="10254" x="6280150" y="4044950"/>
          <p14:tracePt t="10272" x="6299200" y="4044950"/>
          <p14:tracePt t="10291" x="6318250" y="4044950"/>
          <p14:tracePt t="10309" x="6343650" y="4044950"/>
          <p14:tracePt t="10328" x="6362700" y="4044950"/>
          <p14:tracePt t="10349" x="6381750" y="4044950"/>
          <p14:tracePt t="10366" x="6388100" y="4044950"/>
          <p14:tracePt t="10384" x="6394450" y="4044950"/>
          <p14:tracePt t="10401" x="6400800" y="4044950"/>
          <p14:tracePt t="10420" x="6407150" y="4044950"/>
          <p14:tracePt t="10438" x="6419850" y="4044950"/>
          <p14:tracePt t="10456" x="6426200" y="4044950"/>
          <p14:tracePt t="10685" x="6413500" y="4064000"/>
          <p14:tracePt t="10702" x="6381750" y="4108450"/>
          <p14:tracePt t="10721" x="6362700" y="4159250"/>
          <p14:tracePt t="10740" x="6350000" y="4171950"/>
          <p14:tracePt t="10758" x="6350000" y="4178300"/>
          <p14:tracePt t="10777" x="6350000" y="4184650"/>
          <p14:tracePt t="10795" x="6350000" y="4191000"/>
          <p14:tracePt t="10813" x="6350000" y="4203700"/>
          <p14:tracePt t="10833" x="6350000" y="4229100"/>
          <p14:tracePt t="10853" x="6350000" y="4248150"/>
          <p14:tracePt t="10871" x="6356350" y="4260850"/>
          <p14:tracePt t="10889" x="6356350" y="4267200"/>
          <p14:tracePt t="10924" x="6362700" y="4267200"/>
          <p14:tracePt t="10942" x="6369050" y="4267200"/>
          <p14:tracePt t="10959" x="6375400" y="4267200"/>
          <p14:tracePt t="10997" x="6381750" y="4267200"/>
          <p14:tracePt t="11023" x="6394450" y="4267200"/>
          <p14:tracePt t="11041" x="6400800" y="4267200"/>
          <p14:tracePt t="11058" x="6407150" y="4267200"/>
          <p14:tracePt t="11896" x="6400800" y="4267200"/>
          <p14:tracePt t="11913" x="6356350" y="4267200"/>
          <p14:tracePt t="11934" x="6305550" y="4273550"/>
          <p14:tracePt t="11953" x="6223000" y="4286250"/>
          <p14:tracePt t="11974" x="6178550" y="4298950"/>
          <p14:tracePt t="11997" x="6140450" y="4305300"/>
          <p14:tracePt t="12018" x="6121400" y="4311650"/>
          <p14:tracePt t="12043" x="6108700" y="4311650"/>
          <p14:tracePt t="12076" x="6096000" y="4311650"/>
          <p14:tracePt t="12099" x="6083300" y="4318000"/>
          <p14:tracePt t="12118" x="6070600" y="4324350"/>
          <p14:tracePt t="12156" x="6051550" y="4330700"/>
          <p14:tracePt t="12175" x="6032500" y="4337050"/>
          <p14:tracePt t="12193" x="6000750" y="4349750"/>
          <p14:tracePt t="12212" x="5975350" y="4356100"/>
          <p14:tracePt t="12230" x="5937250" y="4362450"/>
          <p14:tracePt t="12249" x="5905500" y="4368800"/>
          <p14:tracePt t="12268" x="5842000" y="4394200"/>
          <p14:tracePt t="12287" x="5784850" y="4406900"/>
          <p14:tracePt t="12306" x="5727700" y="4419600"/>
          <p14:tracePt t="12325" x="5689600" y="4425950"/>
          <p14:tracePt t="12344" x="5657850" y="4438650"/>
          <p14:tracePt t="12363" x="5607050" y="4464050"/>
          <p14:tracePt t="12382" x="5562600" y="4476750"/>
          <p14:tracePt t="12401" x="5530850" y="4495800"/>
          <p14:tracePt t="12420" x="5505450" y="4514850"/>
          <p14:tracePt t="12439" x="5492750" y="4521200"/>
          <p14:tracePt t="12458" x="5473700" y="4533900"/>
          <p14:tracePt t="12476" x="5448300" y="4552950"/>
          <p14:tracePt t="12495" x="5435600" y="4572000"/>
          <p14:tracePt t="12513" x="5416550" y="4603750"/>
          <p14:tracePt t="12533" x="5384800" y="4641850"/>
          <p14:tracePt t="12551" x="5353050" y="4686300"/>
          <p14:tracePt t="12570" x="5334000" y="4711700"/>
          <p14:tracePt t="12588" x="5327650" y="4724400"/>
          <p14:tracePt t="12607" x="5321300" y="4737100"/>
          <p14:tracePt t="12625" x="5314950" y="4749800"/>
          <p14:tracePt t="12644" x="5308600" y="4781550"/>
          <p14:tracePt t="12663" x="5295900" y="4819650"/>
          <p14:tracePt t="12681" x="5283200" y="4876800"/>
          <p14:tracePt t="12700" x="5283200" y="4921250"/>
          <p14:tracePt t="12718" x="5276850" y="4953000"/>
          <p14:tracePt t="12737" x="5276850" y="4991100"/>
          <p14:tracePt t="12756" x="5276850" y="5010150"/>
          <p14:tracePt t="12775" x="5276850" y="5035550"/>
          <p14:tracePt t="12793" x="5289550" y="5054600"/>
          <p14:tracePt t="12812" x="5295900" y="5080000"/>
          <p14:tracePt t="12831" x="5314950" y="5124450"/>
          <p14:tracePt t="12850" x="5327650" y="5162550"/>
          <p14:tracePt t="12868" x="5334000" y="5194300"/>
          <p14:tracePt t="12887" x="5359400" y="5232400"/>
          <p14:tracePt t="12906" x="5372100" y="5251450"/>
          <p14:tracePt t="12926" x="5384800" y="5276850"/>
          <p14:tracePt t="12944" x="5403850" y="5295900"/>
          <p14:tracePt t="12963" x="5429250" y="5314950"/>
          <p14:tracePt t="12982" x="5467350" y="5346700"/>
          <p14:tracePt t="13001" x="5486400" y="5365750"/>
          <p14:tracePt t="13020" x="5511800" y="5384800"/>
          <p14:tracePt t="13039" x="5524500" y="5391150"/>
          <p14:tracePt t="13057" x="5556250" y="5403850"/>
          <p14:tracePt t="13077" x="5594350" y="5422900"/>
          <p14:tracePt t="13095" x="5626100" y="5441950"/>
          <p14:tracePt t="13114" x="5638800" y="5441950"/>
          <p14:tracePt t="13132" x="5657850" y="5448300"/>
          <p14:tracePt t="13152" x="5670550" y="5454650"/>
          <p14:tracePt t="13170" x="5689600" y="5461000"/>
          <p14:tracePt t="13188" x="5708650" y="5467350"/>
          <p14:tracePt t="13206" x="5734050" y="5467350"/>
          <p14:tracePt t="13225" x="5759450" y="5467350"/>
          <p14:tracePt t="13242" x="5791200" y="5467350"/>
          <p14:tracePt t="13261" x="5816600" y="5467350"/>
          <p14:tracePt t="13280" x="5835650" y="5467350"/>
          <p14:tracePt t="13298" x="5861050" y="5467350"/>
          <p14:tracePt t="13317" x="5886450" y="5467350"/>
          <p14:tracePt t="13337" x="5905500" y="5467350"/>
          <p14:tracePt t="13355" x="5930900" y="5467350"/>
          <p14:tracePt t="13373" x="5962650" y="5461000"/>
          <p14:tracePt t="13392" x="5994400" y="5454650"/>
          <p14:tracePt t="13410" x="6000750" y="5454650"/>
          <p14:tracePt t="13429" x="6032500" y="5448300"/>
          <p14:tracePt t="13447" x="6051550" y="5441950"/>
          <p14:tracePt t="13466" x="6070600" y="5429250"/>
          <p14:tracePt t="13485" x="6102350" y="5422900"/>
          <p14:tracePt t="13503" x="6121400" y="5416550"/>
          <p14:tracePt t="13522" x="6153150" y="5403850"/>
          <p14:tracePt t="13541" x="6172200" y="5403850"/>
          <p14:tracePt t="13559" x="6197600" y="5397500"/>
          <p14:tracePt t="13578" x="6235700" y="5384800"/>
          <p14:tracePt t="13596" x="6261100" y="5372100"/>
          <p14:tracePt t="13614" x="6280150" y="5365750"/>
          <p14:tracePt t="13633" x="6299200" y="5353050"/>
          <p14:tracePt t="13651" x="6324600" y="5340350"/>
          <p14:tracePt t="13670" x="6356350" y="5334000"/>
          <p14:tracePt t="13689" x="6375400" y="5308600"/>
          <p14:tracePt t="13707" x="6400800" y="5289550"/>
          <p14:tracePt t="13727" x="6426200" y="5276850"/>
          <p14:tracePt t="13746" x="6451600" y="5251450"/>
          <p14:tracePt t="13764" x="6464300" y="5232400"/>
          <p14:tracePt t="13782" x="6489700" y="5219700"/>
          <p14:tracePt t="13801" x="6508750" y="5187950"/>
          <p14:tracePt t="13819" x="6534150" y="5168900"/>
          <p14:tracePt t="13838" x="6559550" y="5124450"/>
          <p14:tracePt t="13857" x="6578600" y="5092700"/>
          <p14:tracePt t="13876" x="6604000" y="5054600"/>
          <p14:tracePt t="13894" x="6610350" y="5022850"/>
          <p14:tracePt t="13913" x="6616700" y="5003800"/>
          <p14:tracePt t="13931" x="6616700" y="4991100"/>
          <p14:tracePt t="13949" x="6616700" y="4978400"/>
          <p14:tracePt t="13968" x="6616700" y="4959350"/>
          <p14:tracePt t="13986" x="6616700" y="4940300"/>
          <p14:tracePt t="14005" x="6597650" y="4902200"/>
          <p14:tracePt t="14024" x="6591300" y="4883150"/>
          <p14:tracePt t="14042" x="6584950" y="4864100"/>
          <p14:tracePt t="14061" x="6578600" y="4851400"/>
          <p14:tracePt t="14079" x="6572250" y="4845050"/>
          <p14:tracePt t="14097" x="6572250" y="4838700"/>
          <p14:tracePt t="14146" x="6572250" y="4832350"/>
          <p14:tracePt t="14236" x="6572250" y="4826000"/>
          <p14:tracePt t="14254" x="6572250" y="4819650"/>
          <p14:tracePt t="14272" x="6572250" y="4813300"/>
          <p14:tracePt t="14317" x="6572250" y="4800600"/>
          <p14:tracePt t="14334" x="6572250" y="4794250"/>
          <p14:tracePt t="14361" x="6572250" y="4787900"/>
          <p14:tracePt t="14378" x="6565900" y="4787900"/>
          <p14:tracePt t="14395" x="6565900" y="4781550"/>
          <p14:tracePt t="14414" x="6565900" y="4775200"/>
          <p14:tracePt t="14450" x="6565900" y="4768850"/>
          <p14:tracePt t="14486" x="6565900" y="4762500"/>
          <p14:tracePt t="14522" x="6565900" y="4756150"/>
          <p14:tracePt t="14548" x="6565900" y="4743450"/>
          <p14:tracePt t="14566" x="6565900" y="4737100"/>
          <p14:tracePt t="14583" x="6565900" y="4730750"/>
          <p14:tracePt t="14602" x="6565900" y="4724400"/>
          <p14:tracePt t="14621" x="6565900" y="4718050"/>
          <p14:tracePt t="14639" x="6565900" y="4711700"/>
          <p14:tracePt t="14664" x="6559550" y="4705350"/>
          <p14:tracePt t="14727" x="6559550" y="4699000"/>
          <p14:tracePt t="14745" x="6553200" y="4686300"/>
          <p14:tracePt t="14781" x="6540500" y="4679950"/>
          <p14:tracePt t="14807" x="6540500" y="4673600"/>
          <p14:tracePt t="14826" x="6540500" y="4667250"/>
          <p14:tracePt t="14914" x="6534150" y="4660900"/>
          <p14:tracePt t="14932" x="6534150" y="4648200"/>
          <p14:tracePt t="14951" x="6527800" y="4641850"/>
          <p14:tracePt t="14969" x="6521450" y="4629150"/>
          <p14:tracePt t="14988" x="6515100" y="4622800"/>
          <p14:tracePt t="15008" x="6508750" y="4616450"/>
          <p14:tracePt t="15027" x="6508750" y="4610100"/>
          <p14:tracePt t="15045" x="6502400" y="4603750"/>
          <p14:tracePt t="15064" x="6496050" y="4597400"/>
          <p14:tracePt t="15082" x="6483350" y="4597400"/>
          <p14:tracePt t="15100" x="6483350" y="4591050"/>
          <p14:tracePt t="15119" x="6477000" y="4578350"/>
          <p14:tracePt t="15137" x="6470650" y="4572000"/>
          <p14:tracePt t="15155" x="6464300" y="4565650"/>
          <p14:tracePt t="15174" x="6451600" y="4559300"/>
          <p14:tracePt t="15192" x="6438900" y="4559300"/>
          <p14:tracePt t="15228" x="6426200" y="4552950"/>
          <p14:tracePt t="15247" x="6419850" y="4546600"/>
          <p14:tracePt t="15265" x="6407150" y="4540250"/>
          <p14:tracePt t="15284" x="6400800" y="4533900"/>
          <p14:tracePt t="15302" x="6388100" y="4521200"/>
          <p14:tracePt t="15321" x="6388100" y="4514850"/>
          <p14:tracePt t="15339" x="6381750" y="4514850"/>
          <p14:tracePt t="15356" x="6369050" y="4508500"/>
          <p14:tracePt t="15375" x="6362700" y="4502150"/>
          <p14:tracePt t="15393" x="6350000" y="4495800"/>
          <p14:tracePt t="15411" x="6343650" y="4489450"/>
          <p14:tracePt t="15430" x="6318250" y="4483100"/>
          <p14:tracePt t="15448" x="6311900" y="4476750"/>
          <p14:tracePt t="15467" x="6305550" y="4470400"/>
          <p14:tracePt t="15485" x="6292850" y="4464050"/>
          <p14:tracePt t="15503" x="6273800" y="4457700"/>
          <p14:tracePt t="15522" x="6267450" y="4457700"/>
          <p14:tracePt t="15541" x="6248400" y="4451350"/>
          <p14:tracePt t="15559" x="6235700" y="4445000"/>
          <p14:tracePt t="15578" x="6216650" y="4438650"/>
          <p14:tracePt t="15597" x="6203950" y="4438650"/>
          <p14:tracePt t="15615" x="6191250" y="4432300"/>
          <p14:tracePt t="15634" x="6178550" y="4425950"/>
          <p14:tracePt t="15653" x="6153150" y="4413250"/>
          <p14:tracePt t="15670" x="6146800" y="4413250"/>
          <p14:tracePt t="15688" x="6127750" y="4413250"/>
          <p14:tracePt t="15706" x="6096000" y="4413250"/>
          <p14:tracePt t="15724" x="6076950" y="4406900"/>
          <p14:tracePt t="15743" x="6045200" y="4406900"/>
          <p14:tracePt t="15761" x="6032500" y="4400550"/>
          <p14:tracePt t="15780" x="6007100" y="4400550"/>
          <p14:tracePt t="15798" x="5988050" y="4400550"/>
          <p14:tracePt t="15817" x="5975350" y="4400550"/>
          <p14:tracePt t="15836" x="5962650" y="4394200"/>
          <p14:tracePt t="15855" x="5943600" y="4394200"/>
          <p14:tracePt t="15874" x="5924550" y="4394200"/>
          <p14:tracePt t="15893" x="5918200" y="4394200"/>
          <p14:tracePt t="15910" x="5886450" y="4394200"/>
          <p14:tracePt t="15929" x="5867400" y="4394200"/>
          <p14:tracePt t="15947" x="5848350" y="4394200"/>
          <p14:tracePt t="15967" x="5829300" y="4394200"/>
          <p14:tracePt t="15985" x="5810250" y="4394200"/>
          <p14:tracePt t="16004" x="5791200" y="4394200"/>
          <p14:tracePt t="16023" x="5772150" y="4400550"/>
          <p14:tracePt t="16042" x="5759450" y="4406900"/>
          <p14:tracePt t="16060" x="5746750" y="4406900"/>
          <p14:tracePt t="16080" x="5734050" y="4419600"/>
          <p14:tracePt t="16098" x="5702300" y="4425950"/>
          <p14:tracePt t="16116" x="5695950" y="4425950"/>
          <p14:tracePt t="16135" x="5664200" y="4432300"/>
          <p14:tracePt t="16154" x="5651500" y="4445000"/>
          <p14:tracePt t="16173" x="5632450" y="4451350"/>
          <p14:tracePt t="16191" x="5619750" y="4464050"/>
          <p14:tracePt t="16209" x="5600700" y="4476750"/>
          <p14:tracePt t="16228" x="5588000" y="4476750"/>
          <p14:tracePt t="16247" x="5575300" y="4483100"/>
          <p14:tracePt t="16266" x="5568950" y="4489450"/>
          <p14:tracePt t="16284" x="5556250" y="4495800"/>
          <p14:tracePt t="16303" x="5543550" y="4495800"/>
          <p14:tracePt t="16305" x="5537200" y="4495800"/>
          <p14:tracePt t="16323" x="5518150" y="4495800"/>
          <p14:tracePt t="16341" x="5486400" y="4495800"/>
          <p14:tracePt t="16360" x="5454650" y="4483100"/>
          <p14:tracePt t="16378" x="5391150" y="4413250"/>
          <p14:tracePt t="16397" x="5340350" y="4311650"/>
          <p14:tracePt t="16415" x="5295900" y="4216400"/>
          <p14:tracePt t="16434" x="5283200" y="4152900"/>
          <p14:tracePt t="16453" x="5283200" y="4133850"/>
          <p14:tracePt t="16470" x="5283200" y="4127500"/>
          <p14:tracePt t="16489" x="5283200" y="4121150"/>
          <p14:tracePt t="16525" x="5289550" y="4121150"/>
          <p14:tracePt t="16542" x="5295900" y="4121150"/>
          <p14:tracePt t="16560" x="5302250" y="4127500"/>
          <p14:tracePt t="16864" x="5302250" y="4064000"/>
          <p14:tracePt t="16881" x="5302250" y="3937000"/>
          <p14:tracePt t="16900" x="5314950" y="3683000"/>
          <p14:tracePt t="16955" x="5308600" y="3219450"/>
          <p14:tracePt t="16978" x="5314950" y="3060700"/>
          <p14:tracePt t="16999" x="5314950" y="2959100"/>
          <p14:tracePt t="17025" x="5327650" y="2851150"/>
          <p14:tracePt t="17046" x="5327650" y="2787650"/>
          <p14:tracePt t="17065" x="5327650" y="2736850"/>
          <p14:tracePt t="17083" x="5327650" y="2673350"/>
          <p14:tracePt t="17103" x="5321300" y="2584450"/>
          <p14:tracePt t="17122" x="5308600" y="2527300"/>
          <p14:tracePt t="17141" x="5308600" y="2451100"/>
          <p14:tracePt t="17159" x="5302250" y="2406650"/>
          <p14:tracePt t="17177" x="5295900" y="2349500"/>
          <p14:tracePt t="17196" x="5295900" y="2292350"/>
          <p14:tracePt t="17215" x="5289550" y="2228850"/>
          <p14:tracePt t="17234" x="5276850" y="2133600"/>
          <p14:tracePt t="17253" x="5257800" y="2051050"/>
          <p14:tracePt t="17272" x="5232400" y="1974850"/>
          <p14:tracePt t="17291" x="5194300" y="1879600"/>
          <p14:tracePt t="17309" x="5137150" y="1790700"/>
          <p14:tracePt t="17328" x="5073650" y="1676400"/>
          <p14:tracePt t="17347" x="5003800" y="1543050"/>
          <p14:tracePt t="17365" x="4940300" y="1416050"/>
          <p14:tracePt t="17384" x="4889500" y="1333500"/>
          <p14:tracePt t="17403" x="4845050" y="1276350"/>
          <p14:tracePt t="17421" x="4775200" y="1219200"/>
          <p14:tracePt t="17441" x="4679950" y="1143000"/>
          <p14:tracePt t="17459" x="4591050" y="1085850"/>
          <p14:tracePt t="17478" x="4552950" y="1041400"/>
          <p14:tracePt t="17497" x="4483100" y="1009650"/>
          <p14:tracePt t="17516" x="4425950" y="977900"/>
          <p14:tracePt t="17535" x="4362450" y="952500"/>
          <p14:tracePt t="17554" x="4298950" y="927100"/>
          <p14:tracePt t="17572" x="4248150" y="908050"/>
          <p14:tracePt t="17591" x="4197350" y="889000"/>
          <p14:tracePt t="17610" x="4146550" y="889000"/>
          <p14:tracePt t="17629" x="4102100" y="889000"/>
          <p14:tracePt t="17648" x="4064000" y="889000"/>
          <p14:tracePt t="17667" x="4038600" y="889000"/>
          <p14:tracePt t="17685" x="4006850" y="895350"/>
          <p14:tracePt t="17704" x="3994150" y="901700"/>
          <p14:tracePt t="17723" x="3962400" y="908050"/>
          <p14:tracePt t="17741" x="3949700" y="908050"/>
          <p14:tracePt t="17759" x="3924300" y="914400"/>
          <p14:tracePt t="17778" x="3898900" y="927100"/>
          <p14:tracePt t="17797" x="3879850" y="927100"/>
          <p14:tracePt t="17816" x="3835400" y="927100"/>
          <p14:tracePt t="17836" x="3790950" y="927100"/>
          <p14:tracePt t="17856" x="3759200" y="927100"/>
          <p14:tracePt t="17874" x="3721100" y="927100"/>
          <p14:tracePt t="17893" x="3702050" y="927100"/>
          <p14:tracePt t="17911" x="3676650" y="927100"/>
          <p14:tracePt t="17930" x="3663950" y="927100"/>
          <p14:tracePt t="17948" x="3657600" y="927100"/>
          <p14:tracePt t="17967" x="3651250" y="927100"/>
          <p14:tracePt t="17985" x="3644900" y="927100"/>
          <p14:tracePt t="18003" x="3644900" y="933450"/>
          <p14:tracePt t="18020" x="3663950" y="939800"/>
          <p14:tracePt t="18038" x="3727450" y="946150"/>
          <p14:tracePt t="18057" x="3835400" y="946150"/>
          <p14:tracePt t="18077" x="3968750" y="952500"/>
          <p14:tracePt t="18096" x="4083050" y="971550"/>
          <p14:tracePt t="18115" x="4203700" y="996950"/>
          <p14:tracePt t="18132" x="4260850" y="1009650"/>
          <p14:tracePt t="18150" x="4330700" y="1028700"/>
          <p14:tracePt t="18168" x="4387850" y="1041400"/>
          <p14:tracePt t="18187" x="4464050" y="1073150"/>
          <p14:tracePt t="18206" x="4546600" y="1092200"/>
          <p14:tracePt t="18225" x="4610100" y="1104900"/>
          <p14:tracePt t="18243" x="4679950" y="1130300"/>
          <p14:tracePt t="18262" x="4724400" y="1136650"/>
          <p14:tracePt t="18281" x="4781550" y="1143000"/>
          <p14:tracePt t="18299" x="4838700" y="1149350"/>
          <p14:tracePt t="18317" x="4883150" y="1149350"/>
          <p14:tracePt t="18320" x="4914900" y="1155700"/>
          <p14:tracePt t="18337" x="4953000" y="1162050"/>
          <p14:tracePt t="18356" x="5010150" y="1174750"/>
          <p14:tracePt t="18375" x="5054600" y="1174750"/>
          <p14:tracePt t="18393" x="5092700" y="1174750"/>
          <p14:tracePt t="18411" x="5130800" y="1174750"/>
          <p14:tracePt t="18429" x="5156200" y="1174750"/>
          <p14:tracePt t="18448" x="5168900" y="1174750"/>
          <p14:tracePt t="18467" x="5181600" y="1174750"/>
          <p14:tracePt t="18486" x="5187950" y="1174750"/>
          <p14:tracePt t="19153" x="5187950" y="1193800"/>
          <p14:tracePt t="19171" x="5156200" y="1314450"/>
          <p14:tracePt t="19191" x="5143500" y="1409700"/>
          <p14:tracePt t="19212" x="5118100" y="1511300"/>
          <p14:tracePt t="19233" x="5105400" y="1631950"/>
          <p14:tracePt t="19253" x="5086350" y="1771650"/>
          <p14:tracePt t="19272" x="5035550" y="1974850"/>
          <p14:tracePt t="19292" x="5003800" y="2209800"/>
          <p14:tracePt t="19325" x="4953000" y="2533650"/>
          <p14:tracePt t="19332" x="4946650" y="2597150"/>
          <p14:tracePt t="19350" x="4933950" y="2711450"/>
          <p14:tracePt t="19369" x="4908550" y="2876550"/>
          <p14:tracePt t="19388" x="4889500" y="3079750"/>
          <p14:tracePt t="19407" x="4864100" y="3263900"/>
          <p14:tracePt t="19426" x="4838700" y="3448050"/>
          <p14:tracePt t="19444" x="4838700" y="3606800"/>
          <p14:tracePt t="19464" x="4838700" y="3771900"/>
          <p14:tracePt t="19482" x="4838700" y="3886200"/>
          <p14:tracePt t="19500" x="4838700" y="4025900"/>
          <p14:tracePt t="19518" x="4838700" y="4133850"/>
          <p14:tracePt t="19538" x="4838700" y="4229100"/>
          <p14:tracePt t="19828" x="4838700" y="4286250"/>
          <p14:tracePt t="19848" x="4851400" y="4425950"/>
          <p14:tracePt t="19867" x="4876800" y="4565650"/>
          <p14:tracePt t="19887" x="4895850" y="4705350"/>
          <p14:tracePt t="19908" x="4946650" y="4845050"/>
          <p14:tracePt t="19930" x="4978400" y="4902200"/>
          <p14:tracePt t="19950" x="5022850" y="4984750"/>
          <p14:tracePt t="19975" x="5073650" y="5041900"/>
          <p14:tracePt t="20008" x="5175250" y="5118100"/>
          <p14:tracePt t="20031" x="5251450" y="5143500"/>
          <p14:tracePt t="20052" x="5353050" y="5168900"/>
          <p14:tracePt t="20069" x="5480050" y="5168900"/>
          <p14:tracePt t="20088" x="5581650" y="5168900"/>
          <p14:tracePt t="20106" x="5657850" y="5156200"/>
          <p14:tracePt t="20125" x="5715000" y="5143500"/>
          <p14:tracePt t="20143" x="5765800" y="5130800"/>
          <p14:tracePt t="20161" x="5803900" y="5111750"/>
          <p14:tracePt t="20180" x="5842000" y="5105400"/>
          <p14:tracePt t="20200" x="5918200" y="5073650"/>
          <p14:tracePt t="20219" x="5994400" y="5054600"/>
          <p14:tracePt t="20238" x="6076950" y="5010150"/>
          <p14:tracePt t="20257" x="6127750" y="4984750"/>
          <p14:tracePt t="20276" x="6165850" y="4965700"/>
          <p14:tracePt t="20294" x="6197600" y="4946650"/>
          <p14:tracePt t="20315" x="6242050" y="4933950"/>
          <p14:tracePt t="20317" x="6242050" y="4927600"/>
          <p14:tracePt t="20334" x="6254750" y="4908550"/>
          <p14:tracePt t="20353" x="6292850" y="4883150"/>
          <p14:tracePt t="20371" x="6305550" y="4864100"/>
          <p14:tracePt t="20390" x="6318250" y="4845050"/>
          <p14:tracePt t="20409" x="6324600" y="4832350"/>
          <p14:tracePt t="20427" x="6324600" y="4826000"/>
          <p14:tracePt t="20446" x="6324600" y="4819650"/>
          <p14:tracePt t="20482" x="6324600" y="4813300"/>
          <p14:tracePt t="20529" x="6324600" y="4806950"/>
          <p14:tracePt t="20751" x="6318250" y="4800600"/>
          <p14:tracePt t="20769" x="6280150" y="4730750"/>
          <p14:tracePt t="20789" x="6197600" y="4667250"/>
          <p14:tracePt t="20813" x="6089650" y="4559300"/>
          <p14:tracePt t="20834" x="6026150" y="4502150"/>
          <p14:tracePt t="20858" x="5899150" y="4419600"/>
          <p14:tracePt t="20892" x="5778500" y="4324350"/>
          <p14:tracePt t="20914" x="5702300" y="4267200"/>
          <p14:tracePt t="20933" x="5651500" y="4229100"/>
          <p14:tracePt t="20952" x="5619750" y="4210050"/>
          <p14:tracePt t="20972" x="5575300" y="4178300"/>
          <p14:tracePt t="20991" x="5530850" y="4159250"/>
          <p14:tracePt t="21011" x="5505450" y="4152900"/>
          <p14:tracePt t="21030" x="5480050" y="4146550"/>
          <p14:tracePt t="21049" x="5473700" y="4146550"/>
          <p14:tracePt t="21776" x="5473700" y="4133850"/>
          <p14:tracePt t="21793" x="5486400" y="4076700"/>
          <p14:tracePt t="21814" x="5511800" y="4051300"/>
          <p14:tracePt t="21836" x="5543550" y="4019550"/>
          <p14:tracePt t="21855" x="5575300" y="4006850"/>
          <p14:tracePt t="21876" x="5613400" y="4000500"/>
          <p14:tracePt t="21899" x="5645150" y="3994150"/>
          <p14:tracePt t="21918" x="5670550" y="3987800"/>
          <p14:tracePt t="21941" x="5683250" y="3968750"/>
          <p14:tracePt t="21975" x="5727700" y="3949700"/>
          <p14:tracePt t="21996" x="5765800" y="3924300"/>
          <p14:tracePt t="22014" x="5778500" y="3898900"/>
          <p14:tracePt t="22033" x="5791200" y="3879850"/>
          <p14:tracePt t="22051" x="5791200" y="3873500"/>
          <p14:tracePt t="22069" x="5791200" y="3835400"/>
          <p14:tracePt t="22088" x="5778500" y="3784600"/>
          <p14:tracePt t="22106" x="5759450" y="3746500"/>
          <p14:tracePt t="22125" x="5721350" y="3708400"/>
          <p14:tracePt t="22143" x="5670550" y="3670300"/>
          <p14:tracePt t="22161" x="5613400" y="3632200"/>
          <p14:tracePt t="22180" x="5568950" y="3568700"/>
          <p14:tracePt t="22199" x="5518150" y="3517900"/>
          <p14:tracePt t="22217" x="5486400" y="3467100"/>
          <p14:tracePt t="22236" x="5441950" y="3422650"/>
          <p14:tracePt t="22254" x="5410200" y="3397250"/>
          <p14:tracePt t="22273" x="5378450" y="3371850"/>
          <p14:tracePt t="22291" x="5353050" y="3352800"/>
          <p14:tracePt t="22310" x="5327650" y="3333750"/>
          <p14:tracePt t="22329" x="5302250" y="3321050"/>
          <p14:tracePt t="22348" x="5276850" y="3314700"/>
          <p14:tracePt t="22366" x="5245100" y="3295650"/>
          <p14:tracePt t="22385" x="5213350" y="3276600"/>
          <p14:tracePt t="22404" x="5181600" y="3257550"/>
          <p14:tracePt t="22423" x="5137150" y="3244850"/>
          <p14:tracePt t="22442" x="5118100" y="3232150"/>
          <p14:tracePt t="22460" x="5080000" y="3225800"/>
          <p14:tracePt t="22479" x="5048250" y="3225800"/>
          <p14:tracePt t="22497" x="5010150" y="3219450"/>
          <p14:tracePt t="22516" x="4978400" y="3213100"/>
          <p14:tracePt t="22534" x="4946650" y="3206750"/>
          <p14:tracePt t="22553" x="4940300" y="3200400"/>
          <p14:tracePt t="22572" x="4921250" y="3194050"/>
          <p14:tracePt t="22590" x="4895850" y="3187700"/>
          <p14:tracePt t="22609" x="4889500" y="3187700"/>
          <p14:tracePt t="22627" x="4883150" y="3187700"/>
          <p14:tracePt t="22646" x="4870450" y="3187700"/>
          <p14:tracePt t="22664" x="4864100" y="3187700"/>
          <p14:tracePt t="22721" x="4870450" y="3187700"/>
          <p14:tracePt t="22739" x="4889500" y="3187700"/>
          <p14:tracePt t="22759" x="4895850" y="3187700"/>
          <p14:tracePt t="22777" x="4914900" y="3187700"/>
          <p14:tracePt t="22796" x="4927600" y="3187700"/>
          <p14:tracePt t="22814" x="4933950" y="3187700"/>
          <p14:tracePt t="22838" x="4940300" y="3187700"/>
          <p14:tracePt t="22856" x="4946650" y="3194050"/>
          <p14:tracePt t="22874" x="4953000" y="3194050"/>
          <p14:tracePt t="22910" x="4959350" y="3194050"/>
          <p14:tracePt t="22927" x="4972050" y="3200400"/>
          <p14:tracePt t="22945" x="4978400" y="3206750"/>
          <p14:tracePt t="22965" x="4991100" y="3206750"/>
          <p14:tracePt t="22984" x="4997450" y="3213100"/>
          <p14:tracePt t="23002" x="5010150" y="3219450"/>
          <p14:tracePt t="23037" x="5022850" y="3225800"/>
          <p14:tracePt t="23054" x="5029200" y="3225800"/>
          <p14:tracePt t="23072" x="5035550" y="3225800"/>
          <p14:tracePt t="23185" x="5035550" y="3238500"/>
          <p14:tracePt t="23714" x="5035550" y="3244850"/>
          <p14:tracePt t="23766" x="5041900" y="3244850"/>
          <p14:tracePt t="23830" x="5048250" y="3244850"/>
          <p14:tracePt t="23847" x="5054600" y="3244850"/>
          <p14:tracePt t="23866" x="5080000" y="3244850"/>
          <p14:tracePt t="23885" x="5099050" y="3244850"/>
          <p14:tracePt t="23905" x="5111750" y="3238500"/>
          <p14:tracePt t="23927" x="5118100" y="3238500"/>
          <p14:tracePt t="23949" x="5124450" y="3238500"/>
          <p14:tracePt t="23975" x="5143500" y="3238500"/>
          <p14:tracePt t="24008" x="5149850" y="3238500"/>
          <p14:tracePt t="24030" x="5156200" y="3238500"/>
          <p14:tracePt t="24049" x="5168900" y="3238500"/>
          <p14:tracePt t="24068" x="5175250" y="3238500"/>
          <p14:tracePt t="24087" x="5181600" y="3238500"/>
          <p14:tracePt t="24106" x="5200650" y="3238500"/>
          <p14:tracePt t="24125" x="5219700" y="3238500"/>
          <p14:tracePt t="24160" x="5232400" y="3238500"/>
          <p14:tracePt t="24195" x="5238750" y="3238500"/>
          <p14:tracePt t="24213" x="5245100" y="3238500"/>
          <p14:tracePt t="24244" x="5257800" y="3238500"/>
          <p14:tracePt t="24574" x="5276850" y="3244850"/>
          <p14:tracePt t="24592" x="5384800" y="3302000"/>
          <p14:tracePt t="24613" x="5518150" y="3346450"/>
          <p14:tracePt t="24632" x="5638800" y="3384550"/>
          <p14:tracePt t="24653" x="5778500" y="3403600"/>
          <p14:tracePt t="24673" x="5892800" y="3422650"/>
          <p14:tracePt t="24695" x="5975350" y="3429000"/>
          <p14:tracePt t="24716" x="6108700" y="3429000"/>
          <p14:tracePt t="24741" x="6216650" y="3422650"/>
          <p14:tracePt t="24775" x="6305550" y="3397250"/>
          <p14:tracePt t="24799" x="6369050" y="3365500"/>
          <p14:tracePt t="24818" x="6400800" y="3340100"/>
          <p14:tracePt t="24837" x="6419850" y="3321050"/>
          <p14:tracePt t="24857" x="6426200" y="3302000"/>
          <p14:tracePt t="24876" x="6426200" y="3263900"/>
          <p14:tracePt t="24894" x="6413500" y="3213100"/>
          <p14:tracePt t="24913" x="6394450" y="3168650"/>
          <p14:tracePt t="24931" x="6388100" y="3143250"/>
          <p14:tracePt t="24950" x="6375400" y="3124200"/>
          <p14:tracePt t="24969" x="6375400" y="3117850"/>
          <p14:tracePt t="24988" x="6369050" y="3098800"/>
          <p14:tracePt t="25006" x="6343650" y="3079750"/>
          <p14:tracePt t="25027" x="6280150" y="3028950"/>
          <p14:tracePt t="25045" x="6223000" y="2997200"/>
          <p14:tracePt t="25063" x="6165850" y="2965450"/>
          <p14:tracePt t="25081" x="6127750" y="2952750"/>
          <p14:tracePt t="25099" x="6083300" y="2940050"/>
          <p14:tracePt t="25117" x="6045200" y="2927350"/>
          <p14:tracePt t="25135" x="5994400" y="2927350"/>
          <p14:tracePt t="25153" x="5937250" y="2927350"/>
          <p14:tracePt t="25172" x="5905500" y="2933700"/>
          <p14:tracePt t="25191" x="5861050" y="2933700"/>
          <p14:tracePt t="25209" x="5842000" y="2940050"/>
          <p14:tracePt t="25228" x="5803900" y="2952750"/>
          <p14:tracePt t="25247" x="5784850" y="2965450"/>
          <p14:tracePt t="25266" x="5753100" y="2984500"/>
          <p14:tracePt t="25284" x="5734050" y="3016250"/>
          <p14:tracePt t="25303" x="5708650" y="3041650"/>
          <p14:tracePt t="25322" x="5689600" y="3060700"/>
          <p14:tracePt t="25341" x="5683250" y="3067050"/>
          <p14:tracePt t="25360" x="5683250" y="3079750"/>
          <p14:tracePt t="25379" x="5676900" y="3098800"/>
          <p14:tracePt t="25397" x="5670550" y="3117850"/>
          <p14:tracePt t="25416" x="5657850" y="3143250"/>
          <p14:tracePt t="25435" x="5651500" y="3194050"/>
          <p14:tracePt t="25453" x="5651500" y="3232150"/>
          <p14:tracePt t="25472" x="5651500" y="3257550"/>
          <p14:tracePt t="25490" x="5651500" y="3270250"/>
          <p14:tracePt t="25510" x="5651500" y="3282950"/>
          <p14:tracePt t="25528" x="5651500" y="3295650"/>
          <p14:tracePt t="25548" x="5651500" y="3321050"/>
          <p14:tracePt t="25566" x="5651500" y="3346450"/>
          <p14:tracePt t="25585" x="5664200" y="3371850"/>
          <p14:tracePt t="25603" x="5670550" y="3390900"/>
          <p14:tracePt t="25622" x="5683250" y="3409950"/>
          <p14:tracePt t="25641" x="5689600" y="3416300"/>
          <p14:tracePt t="25659" x="5695950" y="3435350"/>
          <p14:tracePt t="25677" x="5702300" y="3448050"/>
          <p14:tracePt t="25696" x="5721350" y="3454400"/>
          <p14:tracePt t="25715" x="5740400" y="3467100"/>
          <p14:tracePt t="25733" x="5753100" y="3473450"/>
          <p14:tracePt t="25753" x="5778500" y="3492500"/>
          <p14:tracePt t="25772" x="5791200" y="3498850"/>
          <p14:tracePt t="25807" x="5797550" y="3498850"/>
          <p14:tracePt t="25825" x="5803900" y="3505200"/>
          <p14:tracePt t="25846" x="5810250" y="3505200"/>
          <p14:tracePt t="25886" x="5816600" y="3511550"/>
          <p14:tracePt t="26238" x="5797550" y="3511550"/>
          <p14:tracePt t="26256" x="5708650" y="3498850"/>
          <p14:tracePt t="26277" x="5607050" y="3492500"/>
          <p14:tracePt t="26298" x="5499100" y="3492500"/>
          <p14:tracePt t="26319" x="5435600" y="3492500"/>
          <p14:tracePt t="26322" x="5416550" y="3492500"/>
          <p14:tracePt t="26339" x="5378450" y="3498850"/>
          <p14:tracePt t="26358" x="5327650" y="3498850"/>
          <p14:tracePt t="26391" x="5251450" y="3511550"/>
          <p14:tracePt t="26414" x="5213350" y="3511550"/>
          <p14:tracePt t="26432" x="5200650" y="3517900"/>
          <p14:tracePt t="26450" x="5194300" y="3517900"/>
          <p14:tracePt t="26888" x="5175250" y="3511550"/>
          <p14:tracePt t="26906" x="5130800" y="3492500"/>
          <p14:tracePt t="26926" x="5086350" y="3460750"/>
          <p14:tracePt t="26947" x="5029200" y="3422650"/>
          <p14:tracePt t="26967" x="4984750" y="3390900"/>
          <p14:tracePt t="26986" x="4940300" y="3359150"/>
          <p14:tracePt t="27008" x="4902200" y="3321050"/>
          <p14:tracePt t="27041" x="4794250" y="3194050"/>
          <p14:tracePt t="27062" x="4743450" y="3155950"/>
          <p14:tracePt t="27081" x="4692650" y="3117850"/>
          <p14:tracePt t="27100" x="4648200" y="3105150"/>
          <p14:tracePt t="27118" x="4584700" y="3067050"/>
          <p14:tracePt t="27138" x="4514850" y="3048000"/>
          <p14:tracePt t="27156" x="4464050" y="3035300"/>
          <p14:tracePt t="27174" x="4394200" y="3028950"/>
          <p14:tracePt t="27193" x="4343400" y="3028950"/>
          <p14:tracePt t="27212" x="4279900" y="3028950"/>
          <p14:tracePt t="27230" x="4210050" y="3028950"/>
          <p14:tracePt t="27249" x="4140200" y="3028950"/>
          <p14:tracePt t="27267" x="4070350" y="3035300"/>
          <p14:tracePt t="27286" x="3968750" y="3054350"/>
          <p14:tracePt t="27306" x="3905250" y="3073400"/>
          <p14:tracePt t="27326" x="3841750" y="3098800"/>
          <p14:tracePt t="27344" x="3784600" y="3117850"/>
          <p14:tracePt t="27362" x="3740150" y="3136900"/>
          <p14:tracePt t="27381" x="3695700" y="3162300"/>
          <p14:tracePt t="27400" x="3638550" y="3187700"/>
          <p14:tracePt t="27419" x="3600450" y="3219450"/>
          <p14:tracePt t="27437" x="3562350" y="3244850"/>
          <p14:tracePt t="27456" x="3524250" y="3276600"/>
          <p14:tracePt t="27474" x="3498850" y="3289300"/>
          <p14:tracePt t="27493" x="3460750" y="3321050"/>
          <p14:tracePt t="27512" x="3448050" y="3340100"/>
          <p14:tracePt t="27531" x="3416300" y="3359150"/>
          <p14:tracePt t="27549" x="3403600" y="3365500"/>
          <p14:tracePt t="27567" x="3397250" y="3378200"/>
          <p14:tracePt t="27586" x="3384550" y="3384550"/>
          <p14:tracePt t="27605" x="3378200" y="3390900"/>
          <p14:tracePt t="27624" x="3365500" y="3403600"/>
          <p14:tracePt t="27642" x="3359150" y="3416300"/>
          <p14:tracePt t="27660" x="3346450" y="3448050"/>
          <p14:tracePt t="27679" x="3340100" y="3492500"/>
          <p14:tracePt t="27697" x="3333750" y="3575050"/>
          <p14:tracePt t="27717" x="3314700" y="3689350"/>
          <p14:tracePt t="27736" x="3314700" y="3740150"/>
          <p14:tracePt t="27755" x="3314700" y="3765550"/>
          <p14:tracePt t="27774" x="3321050" y="3784600"/>
          <p14:tracePt t="27793" x="3327400" y="3803650"/>
          <p14:tracePt t="27812" x="3340100" y="3835400"/>
          <p14:tracePt t="27831" x="3346450" y="3848100"/>
          <p14:tracePt t="27852" x="3371850" y="3886200"/>
          <p14:tracePt t="27872" x="3390900" y="3898900"/>
          <p14:tracePt t="27891" x="3397250" y="3917950"/>
          <p14:tracePt t="27909" x="3429000" y="3937000"/>
          <p14:tracePt t="27926" x="3448050" y="3956050"/>
          <p14:tracePt t="27944" x="3486150" y="3975100"/>
          <p14:tracePt t="27963" x="3517900" y="3994150"/>
          <p14:tracePt t="27981" x="3562350" y="4006850"/>
          <p14:tracePt t="28000" x="3619500" y="4013200"/>
          <p14:tracePt t="28018" x="3689350" y="4013200"/>
          <p14:tracePt t="28037" x="3740150" y="4013200"/>
          <p14:tracePt t="28056" x="3771900" y="4006850"/>
          <p14:tracePt t="28076" x="3841750" y="3975100"/>
          <p14:tracePt t="28095" x="3879850" y="3968750"/>
          <p14:tracePt t="28114" x="3962400" y="3917950"/>
          <p14:tracePt t="28132" x="4025900" y="3879850"/>
          <p14:tracePt t="28152" x="4089400" y="3841750"/>
          <p14:tracePt t="28171" x="4146550" y="3816350"/>
          <p14:tracePt t="28190" x="4184650" y="3790950"/>
          <p14:tracePt t="28208" x="4210050" y="3778250"/>
          <p14:tracePt t="28227" x="4254500" y="3759200"/>
          <p14:tracePt t="28245" x="4279900" y="3752850"/>
          <p14:tracePt t="28264" x="4311650" y="3733800"/>
          <p14:tracePt t="28284" x="4343400" y="3714750"/>
          <p14:tracePt t="28302" x="4362450" y="3702050"/>
          <p14:tracePt t="28322" x="4375150" y="3695700"/>
          <p14:tracePt t="28342" x="4394200" y="3689350"/>
          <p14:tracePt t="28360" x="4394200" y="3676650"/>
          <p14:tracePt t="28378" x="4406900" y="3670300"/>
          <p14:tracePt t="28414" x="4413250" y="3670300"/>
          <p14:tracePt t="28431" x="4419600" y="3663950"/>
          <p14:tracePt t="28449" x="4425950" y="3663950"/>
          <p14:tracePt t="28468" x="4438650" y="3663950"/>
          <p14:tracePt t="28487" x="4445000" y="3663950"/>
          <p14:tracePt t="28505" x="4451350" y="3663950"/>
          <p14:tracePt t="28524" x="4464050" y="3663950"/>
          <p14:tracePt t="28543" x="4476750" y="3663950"/>
          <p14:tracePt t="28561" x="4489450" y="3657600"/>
          <p14:tracePt t="28579" x="4502150" y="3651250"/>
          <p14:tracePt t="28597" x="4527550" y="3651250"/>
          <p14:tracePt t="28616" x="4546600" y="3644900"/>
          <p14:tracePt t="28635" x="4578350" y="3644900"/>
          <p14:tracePt t="28654" x="4603750" y="3638550"/>
          <p14:tracePt t="28672" x="4635500" y="3638550"/>
          <p14:tracePt t="28691" x="4648200" y="3632200"/>
          <p14:tracePt t="28709" x="4673600" y="3619500"/>
          <p14:tracePt t="28728" x="4692650" y="3613150"/>
          <p14:tracePt t="28746" x="4705350" y="3606800"/>
          <p14:tracePt t="28765" x="4718050" y="3606800"/>
          <p14:tracePt t="28783" x="4730750" y="3600450"/>
          <p14:tracePt t="28802" x="4756150" y="3600450"/>
          <p14:tracePt t="28822" x="4762500" y="3600450"/>
          <p14:tracePt t="28842" x="4781550" y="3594100"/>
          <p14:tracePt t="28860" x="4787900" y="3594100"/>
          <p14:tracePt t="28879" x="4800600" y="3594100"/>
          <p14:tracePt t="28897" x="4806950" y="3594100"/>
          <p14:tracePt t="28917" x="4819650" y="3594100"/>
          <p14:tracePt t="28936" x="4832350" y="3594100"/>
          <p14:tracePt t="28956" x="4838700" y="3594100"/>
          <p14:tracePt t="28974" x="4851400" y="3594100"/>
          <p14:tracePt t="28992" x="4864100" y="3594100"/>
          <p14:tracePt t="29011" x="4870450" y="3594100"/>
          <p14:tracePt t="29029" x="4883150" y="3587750"/>
          <p14:tracePt t="29048" x="4895850" y="3581400"/>
          <p14:tracePt t="29066" x="4921250" y="3575050"/>
          <p14:tracePt t="29100" x="4927600" y="3575050"/>
          <p14:tracePt t="29118" x="4940300" y="3575050"/>
          <p14:tracePt t="29137" x="4953000" y="3575050"/>
          <p14:tracePt t="29156" x="4965700" y="3575050"/>
          <p14:tracePt t="29193" x="4972050" y="3562350"/>
          <p14:tracePt t="29211" x="4978400" y="3562350"/>
          <p14:tracePt t="29238" x="4984750" y="3562350"/>
          <p14:tracePt t="30232" x="4997450" y="3562350"/>
          <p14:tracePt t="30249" x="5022850" y="3562350"/>
          <p14:tracePt t="30268" x="5067300" y="3556000"/>
          <p14:tracePt t="30287" x="5111750" y="3556000"/>
          <p14:tracePt t="30310" x="5130800" y="3556000"/>
          <p14:tracePt t="30312" x="5137150" y="3556000"/>
          <p14:tracePt t="30332" x="5149850" y="3556000"/>
          <p14:tracePt t="30351" x="5168900" y="3556000"/>
          <p14:tracePt t="32359" x="5181600" y="3556000"/>
          <p14:tracePt t="32376" x="5207000" y="3575050"/>
          <p14:tracePt t="32398" x="5251450" y="3575050"/>
          <p14:tracePt t="32418" x="5289550" y="3581400"/>
          <p14:tracePt t="32438" x="5340350" y="3581400"/>
          <p14:tracePt t="32459" x="5372100" y="3581400"/>
          <p14:tracePt t="32481" x="5397500" y="3587750"/>
          <p14:tracePt t="32500" x="5416550" y="3587750"/>
          <p14:tracePt t="32523" x="5441950" y="3587750"/>
          <p14:tracePt t="32557" x="5480050" y="3587750"/>
          <p14:tracePt t="32579" x="5499100" y="3587750"/>
          <p14:tracePt t="32597" x="5524500" y="3587750"/>
          <p14:tracePt t="32616" x="5549900" y="3587750"/>
          <p14:tracePt t="32635" x="5588000" y="3575050"/>
          <p14:tracePt t="32653" x="5626100" y="3562350"/>
          <p14:tracePt t="32672" x="5664200" y="3543300"/>
          <p14:tracePt t="32691" x="5702300" y="3530600"/>
          <p14:tracePt t="32710" x="5740400" y="3524250"/>
          <p14:tracePt t="32731" x="5784850" y="3498850"/>
          <p14:tracePt t="32749" x="5822950" y="3492500"/>
          <p14:tracePt t="32767" x="5873750" y="3479800"/>
          <p14:tracePt t="32785" x="5905500" y="3467100"/>
          <p14:tracePt t="32803" x="5962650" y="3460750"/>
          <p14:tracePt t="32806" x="5988050" y="3460750"/>
          <p14:tracePt t="32823" x="6019800" y="3448050"/>
          <p14:tracePt t="32842" x="6108700" y="3422650"/>
          <p14:tracePt t="32860" x="6134100" y="3416300"/>
          <p14:tracePt t="32880" x="6191250" y="3409950"/>
          <p14:tracePt t="32898" x="6235700" y="3403600"/>
          <p14:tracePt t="32916" x="6286500" y="3384550"/>
          <p14:tracePt t="32935" x="6356350" y="3378200"/>
          <p14:tracePt t="32953" x="6394450" y="3378200"/>
          <p14:tracePt t="32972" x="6445250" y="3378200"/>
          <p14:tracePt t="32991" x="6477000" y="3378200"/>
          <p14:tracePt t="33312" x="6508750" y="3378200"/>
          <p14:tracePt t="33330" x="6584950" y="3378200"/>
          <p14:tracePt t="33348" x="6661150" y="3378200"/>
          <p14:tracePt t="33367" x="6750050" y="3384550"/>
          <p14:tracePt t="33387" x="6819900" y="3390900"/>
          <p14:tracePt t="33406" x="6851650" y="3390900"/>
          <p14:tracePt t="33426" x="6896100" y="3397250"/>
          <p14:tracePt t="33445" x="6908800" y="3403600"/>
          <p14:tracePt t="33463" x="6934200" y="3409950"/>
          <p14:tracePt t="33481" x="6953250" y="3409950"/>
          <p14:tracePt t="33500" x="6972300" y="3416300"/>
          <p14:tracePt t="33518" x="7010400" y="3435350"/>
          <p14:tracePt t="33536" x="7048500" y="3448050"/>
          <p14:tracePt t="33555" x="7067550" y="3454400"/>
          <p14:tracePt t="34180" x="7086600" y="3454400"/>
          <p14:tracePt t="34197" x="7112000" y="3454400"/>
          <p14:tracePt t="34216" x="7150100" y="3448050"/>
          <p14:tracePt t="34235" x="7188200" y="3448050"/>
          <p14:tracePt t="34257" x="7226300" y="3435350"/>
          <p14:tracePt t="34279" x="7264400" y="3429000"/>
          <p14:tracePt t="34297" x="7302500" y="3422650"/>
          <p14:tracePt t="34324" x="7340600" y="3416300"/>
          <p14:tracePt t="34328" x="7353300" y="3416300"/>
          <p14:tracePt t="34357" x="7397750" y="3397250"/>
          <p14:tracePt t="34380" x="7435850" y="3390900"/>
          <p14:tracePt t="34399" x="7473950" y="3384550"/>
          <p14:tracePt t="34419" x="7499350" y="3384550"/>
          <p14:tracePt t="34437" x="7505700" y="3384550"/>
          <p14:tracePt t="34456" x="7531100" y="3384550"/>
          <p14:tracePt t="34492" x="7543800" y="3384550"/>
          <p14:tracePt t="34512" x="7550150" y="3384550"/>
          <p14:tracePt t="34530" x="7556500" y="3384550"/>
          <p14:tracePt t="34836" x="7581900" y="3384550"/>
          <p14:tracePt t="34854" x="7645400" y="3384550"/>
          <p14:tracePt t="34872" x="7702550" y="3384550"/>
          <p14:tracePt t="34891" x="7772400" y="3384550"/>
          <p14:tracePt t="34909" x="7823200" y="3384550"/>
          <p14:tracePt t="34928" x="7854950" y="3384550"/>
          <p14:tracePt t="34947" x="7886700" y="3384550"/>
          <p14:tracePt t="34966" x="7931150" y="3384550"/>
          <p14:tracePt t="34985" x="7956550" y="3384550"/>
          <p14:tracePt t="35005" x="8020050" y="3384550"/>
          <p14:tracePt t="35024" x="8077200" y="3371850"/>
          <p14:tracePt t="35042" x="8147050" y="3365500"/>
          <p14:tracePt t="35061" x="8204200" y="3365500"/>
          <p14:tracePt t="35080" x="8235950" y="3365500"/>
          <p14:tracePt t="35098" x="8255000" y="3359150"/>
          <p14:tracePt t="35116" x="8293100" y="3359150"/>
          <p14:tracePt t="35135" x="8331200" y="3352800"/>
          <p14:tracePt t="35155" x="8407400" y="3340100"/>
          <p14:tracePt t="35173" x="8489950" y="3314700"/>
          <p14:tracePt t="35192" x="8591550" y="3295650"/>
          <p14:tracePt t="35212" x="8737600" y="3251200"/>
          <p14:tracePt t="35231" x="8845550" y="3219450"/>
          <p14:tracePt t="35250" x="8940800" y="3175000"/>
          <p14:tracePt t="35269" x="9036050" y="3143250"/>
          <p14:tracePt t="35288" x="9099550" y="3105150"/>
          <p14:tracePt t="35307" x="9118600" y="3086100"/>
          <p14:tracePt t="35326" x="9118600" y="3073400"/>
          <p14:tracePt t="35345" x="9118600" y="3054350"/>
          <p14:tracePt t="35363" x="9080500" y="2965450"/>
          <p14:tracePt t="35381" x="9023350" y="2870200"/>
          <p14:tracePt t="35400" x="8972550" y="2806700"/>
          <p14:tracePt t="35419" x="8928100" y="2762250"/>
          <p14:tracePt t="35437" x="8883650" y="2730500"/>
          <p14:tracePt t="35457" x="8813800" y="2705100"/>
          <p14:tracePt t="35476" x="8750300" y="2692400"/>
          <p14:tracePt t="35495" x="8661400" y="2679700"/>
          <p14:tracePt t="35514" x="8597900" y="2667000"/>
          <p14:tracePt t="35533" x="8540750" y="2654300"/>
          <p14:tracePt t="35551" x="8496300" y="2641600"/>
          <p14:tracePt t="35569" x="8445500" y="2641600"/>
          <p14:tracePt t="35588" x="8388350" y="2641600"/>
          <p14:tracePt t="35606" x="8350250" y="2641600"/>
          <p14:tracePt t="35625" x="8312150" y="2641600"/>
          <p14:tracePt t="35644" x="8280400" y="2641600"/>
          <p14:tracePt t="35663" x="8223250" y="2647950"/>
          <p14:tracePt t="35682" x="8172450" y="2654300"/>
          <p14:tracePt t="35700" x="8121650" y="2654300"/>
          <p14:tracePt t="35718" x="8102600" y="2660650"/>
          <p14:tracePt t="35738" x="8064500" y="2667000"/>
          <p14:tracePt t="35756" x="8032750" y="2679700"/>
          <p14:tracePt t="35774" x="8001000" y="2679700"/>
          <p14:tracePt t="35793" x="7962900" y="2692400"/>
          <p14:tracePt t="35811" x="7931150" y="2705100"/>
          <p14:tracePt t="35831" x="7893050" y="2717800"/>
          <p14:tracePt t="35852" x="7854950" y="2736850"/>
          <p14:tracePt t="35870" x="7816850" y="2755900"/>
          <p14:tracePt t="35888" x="7797800" y="2768600"/>
          <p14:tracePt t="35907" x="7759700" y="2787650"/>
          <p14:tracePt t="35926" x="7747000" y="2800350"/>
          <p14:tracePt t="35945" x="7734300" y="2806700"/>
          <p14:tracePt t="35963" x="7708900" y="2825750"/>
          <p14:tracePt t="35981" x="7696200" y="2832100"/>
          <p14:tracePt t="36000" x="7689850" y="2844800"/>
          <p14:tracePt t="36019" x="7683500" y="2857500"/>
          <p14:tracePt t="36037" x="7670800" y="2876550"/>
          <p14:tracePt t="36056" x="7664450" y="2895600"/>
          <p14:tracePt t="36075" x="7658100" y="2921000"/>
          <p14:tracePt t="36093" x="7651750" y="2965450"/>
          <p14:tracePt t="36112" x="7639050" y="3009900"/>
          <p14:tracePt t="36131" x="7639050" y="3041650"/>
          <p14:tracePt t="36149" x="7639050" y="3073400"/>
          <p14:tracePt t="36168" x="7639050" y="3117850"/>
          <p14:tracePt t="36186" x="7639050" y="3136900"/>
          <p14:tracePt t="36205" x="7639050" y="3168650"/>
          <p14:tracePt t="36223" x="7639050" y="3200400"/>
          <p14:tracePt t="36242" x="7639050" y="3232150"/>
          <p14:tracePt t="36261" x="7639050" y="3263900"/>
          <p14:tracePt t="36279" x="7645400" y="3302000"/>
          <p14:tracePt t="36298" x="7658100" y="3359150"/>
          <p14:tracePt t="36316" x="7677150" y="3409950"/>
          <p14:tracePt t="36319" x="7683500" y="3429000"/>
          <p14:tracePt t="36336" x="7696200" y="3473450"/>
          <p14:tracePt t="36355" x="7702550" y="3498850"/>
          <p14:tracePt t="36373" x="7708900" y="3517900"/>
          <p14:tracePt t="36392" x="7721600" y="3549650"/>
          <p14:tracePt t="36411" x="7740650" y="3575050"/>
          <p14:tracePt t="36429" x="7740650" y="3594100"/>
          <p14:tracePt t="36448" x="7747000" y="3606800"/>
          <p14:tracePt t="36467" x="7766050" y="3638550"/>
          <p14:tracePt t="36485" x="7778750" y="3651250"/>
          <p14:tracePt t="36504" x="7791450" y="3683000"/>
          <p14:tracePt t="36524" x="7823200" y="3708400"/>
          <p14:tracePt t="36543" x="7848600" y="3721100"/>
          <p14:tracePt t="36561" x="7861300" y="3727450"/>
          <p14:tracePt t="36580" x="7874000" y="3740150"/>
          <p14:tracePt t="36598" x="7905750" y="3746500"/>
          <p14:tracePt t="36617" x="7937500" y="3752850"/>
          <p14:tracePt t="36635" x="7975600" y="3752850"/>
          <p14:tracePt t="36654" x="7994650" y="3752850"/>
          <p14:tracePt t="36672" x="8032750" y="3752850"/>
          <p14:tracePt t="36690" x="8058150" y="3752850"/>
          <p14:tracePt t="36709" x="8089900" y="3752850"/>
          <p14:tracePt t="36728" x="8121650" y="3752850"/>
          <p14:tracePt t="36746" x="8185150" y="3740150"/>
          <p14:tracePt t="36764" x="8242300" y="3721100"/>
          <p14:tracePt t="36783" x="8293100" y="3708400"/>
          <p14:tracePt t="36801" x="8324850" y="3695700"/>
          <p14:tracePt t="36806" x="8331200" y="3689350"/>
          <p14:tracePt t="36824" x="8343900" y="3689350"/>
          <p14:tracePt t="36843" x="8362950" y="3670300"/>
          <p14:tracePt t="36862" x="8394700" y="3657600"/>
          <p14:tracePt t="36881" x="8407400" y="3638550"/>
          <p14:tracePt t="36898" x="8445500" y="3625850"/>
          <p14:tracePt t="36917" x="8470900" y="3606800"/>
          <p14:tracePt t="36936" x="8483600" y="3600450"/>
          <p14:tracePt t="36954" x="8502650" y="3594100"/>
          <p14:tracePt t="36973" x="8521700" y="3581400"/>
          <p14:tracePt t="36991" x="8528050" y="3575050"/>
          <p14:tracePt t="37010" x="8534400" y="3575050"/>
          <p14:tracePt t="37028" x="8534400" y="3568700"/>
          <p14:tracePt t="37047" x="8540750" y="3568700"/>
          <p14:tracePt t="37065" x="8553450" y="3568700"/>
          <p14:tracePt t="37744" x="8553450" y="3562350"/>
          <p14:tracePt t="37762" x="8572500" y="3556000"/>
          <p14:tracePt t="37781" x="8610600" y="3536950"/>
          <p14:tracePt t="37801" x="8629650" y="3524250"/>
          <p14:tracePt t="37821" x="8667750" y="3511550"/>
          <p14:tracePt t="37824" x="8674100" y="3511550"/>
          <p14:tracePt t="37843" x="8680450" y="3511550"/>
          <p14:tracePt t="37863" x="8699500" y="3505200"/>
          <p14:tracePt t="37882" x="8705850" y="3505200"/>
          <p14:tracePt t="37906" x="8724900" y="3498850"/>
          <p14:tracePt t="37940" x="8731250" y="3498850"/>
          <p14:tracePt t="41120" x="8737600" y="3498850"/>
          <p14:tracePt t="41137" x="8743950" y="3498850"/>
          <p14:tracePt t="41155" x="8763000" y="3492500"/>
          <p14:tracePt t="41174" x="8775700" y="3486150"/>
          <p14:tracePt t="41195" x="8813800" y="3479800"/>
          <p14:tracePt t="41215" x="8864600" y="3473450"/>
          <p14:tracePt t="41234" x="8921750" y="3467100"/>
          <p14:tracePt t="41256" x="8953500" y="3460750"/>
          <p14:tracePt t="41289" x="8972550" y="3460750"/>
          <p14:tracePt t="41311" x="8972550" y="3454400"/>
          <p14:tracePt t="41313" x="8972550" y="3441700"/>
          <p14:tracePt t="41330" x="8959850" y="3435350"/>
          <p14:tracePt t="41349" x="8877300" y="3435350"/>
          <p14:tracePt t="41368" x="8763000" y="3435350"/>
          <p14:tracePt t="41387" x="8661400" y="3435350"/>
          <p14:tracePt t="41407" x="8528050" y="3473450"/>
          <p14:tracePt t="41426" x="8420100" y="3505200"/>
          <p14:tracePt t="41445" x="8299450" y="3543300"/>
          <p14:tracePt t="41465" x="8121650" y="3606800"/>
          <p14:tracePt t="41484" x="7975600" y="3670300"/>
          <p14:tracePt t="41501" x="7886700" y="3708400"/>
          <p14:tracePt t="41520" x="7810500" y="3746500"/>
          <p14:tracePt t="41540" x="7740650" y="3778250"/>
          <p14:tracePt t="41559" x="7683500" y="3803650"/>
          <p14:tracePt t="41577" x="7632700" y="3829050"/>
          <p14:tracePt t="41596" x="7600950" y="3854450"/>
          <p14:tracePt t="41614" x="7569200" y="3873500"/>
          <p14:tracePt t="41633" x="7537450" y="3898900"/>
          <p14:tracePt t="41651" x="7518400" y="3924300"/>
          <p14:tracePt t="41671" x="7499350" y="3937000"/>
          <p14:tracePt t="41689" x="7480300" y="3968750"/>
          <p14:tracePt t="41707" x="7473950" y="4000500"/>
          <p14:tracePt t="41726" x="7461250" y="4064000"/>
          <p14:tracePt t="41745" x="7461250" y="4152900"/>
          <p14:tracePt t="41763" x="7461250" y="4229100"/>
          <p14:tracePt t="41782" x="7467600" y="4286250"/>
          <p14:tracePt t="41800" x="7493000" y="4324350"/>
          <p14:tracePt t="41819" x="7512050" y="4349750"/>
          <p14:tracePt t="41838" x="7537450" y="4381500"/>
          <p14:tracePt t="41858" x="7594600" y="4406900"/>
          <p14:tracePt t="41877" x="7651750" y="4445000"/>
          <p14:tracePt t="41896" x="7734300" y="4489450"/>
          <p14:tracePt t="41914" x="7804150" y="4527550"/>
          <p14:tracePt t="41933" x="7861300" y="4559300"/>
          <p14:tracePt t="41952" x="7918450" y="4578350"/>
          <p14:tracePt t="41971" x="7956550" y="4591050"/>
          <p14:tracePt t="41989" x="8013700" y="4597400"/>
          <p14:tracePt t="42008" x="8064500" y="4597400"/>
          <p14:tracePt t="42030" x="8166100" y="4572000"/>
          <p14:tracePt t="42048" x="8229600" y="4559300"/>
          <p14:tracePt t="42066" x="8293100" y="4527550"/>
          <p14:tracePt t="42085" x="8362950" y="4502150"/>
          <p14:tracePt t="42104" x="8439150" y="4470400"/>
          <p14:tracePt t="42122" x="8534400" y="4445000"/>
          <p14:tracePt t="42140" x="8604250" y="4425950"/>
          <p14:tracePt t="42158" x="8680450" y="4381500"/>
          <p14:tracePt t="42177" x="8737600" y="4356100"/>
          <p14:tracePt t="42197" x="8820150" y="4298950"/>
          <p14:tracePt t="42216" x="8883650" y="4248150"/>
          <p14:tracePt t="42235" x="8934450" y="4191000"/>
          <p14:tracePt t="42253" x="8959850" y="4146550"/>
          <p14:tracePt t="42272" x="8966200" y="4127500"/>
          <p14:tracePt t="42291" x="8966200" y="4121150"/>
          <p14:tracePt t="42310" x="8953500" y="4083050"/>
          <p14:tracePt t="42329" x="8915400" y="4038600"/>
          <p14:tracePt t="42348" x="8826500" y="3975100"/>
          <p14:tracePt t="42366" x="8763000" y="3930650"/>
          <p14:tracePt t="42385" x="8661400" y="3911600"/>
          <p14:tracePt t="42404" x="8534400" y="3905250"/>
          <p14:tracePt t="42423" x="8413750" y="3905250"/>
          <p14:tracePt t="42442" x="8261350" y="3905250"/>
          <p14:tracePt t="42460" x="8153400" y="3911600"/>
          <p14:tracePt t="42479" x="8045450" y="3911600"/>
          <p14:tracePt t="42497" x="7975600" y="3911600"/>
          <p14:tracePt t="42517" x="7886700" y="3911600"/>
          <p14:tracePt t="42536" x="7823200" y="3917950"/>
          <p14:tracePt t="42555" x="7747000" y="3924300"/>
          <p14:tracePt t="42573" x="7702550" y="3930650"/>
          <p14:tracePt t="42592" x="7645400" y="3930650"/>
          <p14:tracePt t="42610" x="7613650" y="3943350"/>
          <p14:tracePt t="42629" x="7588250" y="3949700"/>
          <p14:tracePt t="42647" x="7550150" y="3968750"/>
          <p14:tracePt t="42667" x="7524750" y="3981450"/>
          <p14:tracePt t="42685" x="7512050" y="3987800"/>
          <p14:tracePt t="42704" x="7493000" y="4000500"/>
          <p14:tracePt t="42722" x="7480300" y="4019550"/>
          <p14:tracePt t="42741" x="7480300" y="4057650"/>
          <p14:tracePt t="42760" x="7480300" y="4191000"/>
          <p14:tracePt t="42778" x="7480300" y="4279900"/>
          <p14:tracePt t="42797" x="7499350" y="4387850"/>
          <p14:tracePt t="42815" x="7512050" y="4438650"/>
          <p14:tracePt t="42835" x="7524750" y="4470400"/>
          <p14:tracePt t="42857" x="7562850" y="4508500"/>
          <p14:tracePt t="42876" x="7620000" y="4527550"/>
          <p14:tracePt t="42894" x="7658100" y="4540250"/>
          <p14:tracePt t="42913" x="7683500" y="4540250"/>
          <p14:tracePt t="42932" x="7734300" y="4559300"/>
          <p14:tracePt t="42951" x="7810500" y="4565650"/>
          <p14:tracePt t="42970" x="7918450" y="4565650"/>
          <p14:tracePt t="42988" x="8051800" y="4572000"/>
          <p14:tracePt t="43006" x="8140700" y="4572000"/>
          <p14:tracePt t="43025" x="8210550" y="4572000"/>
          <p14:tracePt t="43044" x="8274050" y="4565650"/>
          <p14:tracePt t="43062" x="8350250" y="4533900"/>
          <p14:tracePt t="43081" x="8489950" y="4495800"/>
          <p14:tracePt t="43099" x="8636000" y="4451350"/>
          <p14:tracePt t="43119" x="8718550" y="4419600"/>
          <p14:tracePt t="43138" x="8763000" y="4400550"/>
          <p14:tracePt t="43155" x="8782050" y="4394200"/>
          <p14:tracePt t="43173" x="8801100" y="4387850"/>
          <p14:tracePt t="43191" x="8832850" y="4381500"/>
          <p14:tracePt t="43209" x="8870950" y="4368800"/>
          <p14:tracePt t="43227" x="8902700" y="4356100"/>
          <p14:tracePt t="43246" x="8934450" y="4343400"/>
          <p14:tracePt t="43265" x="8940800" y="4337050"/>
          <p14:tracePt t="44648" x="8940800" y="4324350"/>
          <p14:tracePt t="44667" x="8934450" y="4279900"/>
          <p14:tracePt t="44690" x="8915400" y="4241800"/>
          <p14:tracePt t="44713" x="8877300" y="4178300"/>
          <p14:tracePt t="44733" x="8858250" y="4140200"/>
          <p14:tracePt t="44755" x="8813800" y="4089400"/>
          <p14:tracePt t="44789" x="8756650" y="4032250"/>
          <p14:tracePt t="44813" x="8731250" y="4013200"/>
          <p14:tracePt t="44815" x="8724900" y="4000500"/>
          <p14:tracePt t="44834" x="8680450" y="3975100"/>
          <p14:tracePt t="44853" x="8629650" y="3943350"/>
          <p14:tracePt t="44872" x="8566150" y="3924300"/>
          <p14:tracePt t="44891" x="8515350" y="3898900"/>
          <p14:tracePt t="44909" x="8432800" y="3873500"/>
          <p14:tracePt t="44928" x="8324850" y="3835400"/>
          <p14:tracePt t="44947" x="8210550" y="3810000"/>
          <p14:tracePt t="44965" x="8134350" y="3810000"/>
          <p14:tracePt t="44984" x="8083550" y="3797300"/>
          <p14:tracePt t="45004" x="8026400" y="3790950"/>
          <p14:tracePt t="45023" x="8001000" y="3778250"/>
          <p14:tracePt t="45042" x="7988300" y="3778250"/>
          <p14:tracePt t="45368" x="7981950" y="3771900"/>
          <p14:tracePt t="45385" x="7924800" y="3727450"/>
          <p14:tracePt t="45405" x="7874000" y="3670300"/>
          <p14:tracePt t="45426" x="7785100" y="3587750"/>
          <p14:tracePt t="45444" x="7696200" y="3511550"/>
          <p14:tracePt t="45463" x="7607300" y="3441700"/>
          <p14:tracePt t="45483" x="7543800" y="3371850"/>
          <p14:tracePt t="45502" x="7486650" y="3321050"/>
          <p14:tracePt t="45521" x="7423150" y="3270250"/>
          <p14:tracePt t="45540" x="7340600" y="3206750"/>
          <p14:tracePt t="45560" x="7213600" y="3111500"/>
          <p14:tracePt t="45578" x="7156450" y="3054350"/>
          <p14:tracePt t="45597" x="7073900" y="3009900"/>
          <p14:tracePt t="45615" x="7023100" y="2990850"/>
          <p14:tracePt t="45634" x="6972300" y="2971800"/>
          <p14:tracePt t="45653" x="6927850" y="2952750"/>
          <p14:tracePt t="45671" x="6883400" y="2940050"/>
          <p14:tracePt t="45694" x="6826250" y="2927350"/>
          <p14:tracePt t="45715" x="6775450" y="2921000"/>
          <p14:tracePt t="45734" x="6737350" y="2921000"/>
          <p14:tracePt t="45752" x="6699250" y="2921000"/>
          <p14:tracePt t="45770" x="6667500" y="2921000"/>
          <p14:tracePt t="45787" x="6635750" y="2921000"/>
          <p14:tracePt t="45805" x="6604000" y="2927350"/>
          <p14:tracePt t="45825" x="6565900" y="2927350"/>
          <p14:tracePt t="45845" x="6521450" y="2933700"/>
          <p14:tracePt t="45864" x="6496050" y="2933700"/>
          <p14:tracePt t="45883" x="6477000" y="2933700"/>
          <p14:tracePt t="45901" x="6464300" y="2933700"/>
          <p14:tracePt t="45921" x="6451600" y="2933700"/>
          <p14:tracePt t="45939" x="6451600" y="2940050"/>
          <p14:tracePt t="45957" x="6432550" y="2946400"/>
          <p14:tracePt t="46278" x="6445250" y="2914650"/>
          <p14:tracePt t="46296" x="6477000" y="2857500"/>
          <p14:tracePt t="46315" x="6527800" y="2800350"/>
          <p14:tracePt t="46317" x="6527800" y="2794000"/>
          <p14:tracePt t="46336" x="6572250" y="2743200"/>
          <p14:tracePt t="46359" x="6635750" y="2654300"/>
          <p14:tracePt t="46380" x="6661150" y="2603500"/>
          <p14:tracePt t="46400" x="6686550" y="2559050"/>
          <p14:tracePt t="46422" x="6692900" y="2533650"/>
          <p14:tracePt t="46455" x="6692900" y="2501900"/>
          <p14:tracePt t="46481" x="6648450" y="2438400"/>
          <p14:tracePt t="46500" x="6597650" y="2400300"/>
          <p14:tracePt t="46519" x="6515100" y="2343150"/>
          <p14:tracePt t="46538" x="6394450" y="2286000"/>
          <p14:tracePt t="46557" x="6286500" y="2247900"/>
          <p14:tracePt t="46576" x="6184900" y="2216150"/>
          <p14:tracePt t="46594" x="6089650" y="2197100"/>
          <p14:tracePt t="46612" x="6007100" y="2184400"/>
          <p14:tracePt t="46631" x="5924550" y="2184400"/>
          <p14:tracePt t="46650" x="5842000" y="2171700"/>
          <p14:tracePt t="46670" x="5759450" y="2171700"/>
          <p14:tracePt t="46688" x="5715000" y="2171700"/>
          <p14:tracePt t="46708" x="5676900" y="2184400"/>
          <p14:tracePt t="46726" x="5632450" y="2197100"/>
          <p14:tracePt t="46746" x="5594350" y="2216150"/>
          <p14:tracePt t="46765" x="5562600" y="2247900"/>
          <p14:tracePt t="46785" x="5543550" y="2260600"/>
          <p14:tracePt t="46804" x="5530850" y="2273300"/>
          <p14:tracePt t="46824" x="5530850" y="2286000"/>
          <p14:tracePt t="46843" x="5524500" y="2286000"/>
          <p14:tracePt t="46887" x="5524500" y="2279650"/>
          <p14:tracePt t="46904" x="5556250" y="2266950"/>
          <p14:tracePt t="46923" x="5607050" y="2241550"/>
          <p14:tracePt t="46943" x="5715000" y="2190750"/>
          <p14:tracePt t="46963" x="5803900" y="2165350"/>
          <p14:tracePt t="46981" x="5911850" y="2133600"/>
          <p14:tracePt t="47000" x="5994400" y="2120900"/>
          <p14:tracePt t="47019" x="6057900" y="2120900"/>
          <p14:tracePt t="47038" x="6127750" y="2120900"/>
          <p14:tracePt t="47057" x="6165850" y="2127250"/>
          <p14:tracePt t="47077" x="6229350" y="2146300"/>
          <p14:tracePt t="47096" x="6280150" y="2165350"/>
          <p14:tracePt t="47114" x="6330950" y="2178050"/>
          <p14:tracePt t="47131" x="6362700" y="2190750"/>
          <p14:tracePt t="47150" x="6394450" y="2216150"/>
          <p14:tracePt t="47168" x="6413500" y="2228850"/>
          <p14:tracePt t="47186" x="6432550" y="2235200"/>
          <p14:tracePt t="47204" x="6451600" y="2241550"/>
          <p14:tracePt t="47222" x="6457950" y="2247900"/>
          <p14:tracePt t="47241" x="6470650" y="2254250"/>
          <p14:tracePt t="47260" x="6477000" y="2266950"/>
          <p14:tracePt t="47279" x="6489700" y="2273300"/>
          <p14:tracePt t="47297" x="6502400" y="2279650"/>
          <p14:tracePt t="47316" x="6508750" y="2279650"/>
          <p14:tracePt t="47335" x="6515100" y="2279650"/>
          <p14:tracePt t="47378" x="6521450" y="2279650"/>
          <p14:tracePt t="47857" x="6508750" y="2279650"/>
          <p14:tracePt t="47874" x="6483350" y="2279650"/>
          <p14:tracePt t="47895" x="6419850" y="2286000"/>
          <p14:tracePt t="47915" x="6381750" y="2286000"/>
          <p14:tracePt t="47935" x="6324600" y="2298700"/>
          <p14:tracePt t="47955" x="6299200" y="2298700"/>
          <p14:tracePt t="47988" x="6273800" y="2298700"/>
          <p14:tracePt t="48010" x="6254750" y="2311400"/>
          <p14:tracePt t="48029" x="6242050" y="2317750"/>
          <p14:tracePt t="48047" x="6229350" y="2317750"/>
          <p14:tracePt t="48066" x="6216650" y="2324100"/>
          <p14:tracePt t="48087" x="6203950" y="2343150"/>
          <p14:tracePt t="48105" x="6197600" y="2343150"/>
          <p14:tracePt t="48124" x="6184900" y="2343150"/>
          <p14:tracePt t="48160" x="6172200" y="2343150"/>
          <p14:tracePt t="48177" x="6165850" y="2349500"/>
          <p14:tracePt t="48194" x="6159500" y="2355850"/>
          <p14:tracePt t="48212" x="6159500" y="2362200"/>
          <p14:tracePt t="48229" x="6153150" y="2362200"/>
          <p14:tracePt t="48247" x="6140450" y="2374900"/>
          <p14:tracePt t="48265" x="6127750" y="2381250"/>
          <p14:tracePt t="48284" x="6108700" y="2400300"/>
          <p14:tracePt t="48303" x="6096000" y="2413000"/>
          <p14:tracePt t="48306" x="6096000" y="2419350"/>
          <p14:tracePt t="48324" x="6083300" y="2425700"/>
          <p14:tracePt t="48342" x="6083300" y="2432050"/>
          <p14:tracePt t="48360" x="6076950" y="2444750"/>
          <p14:tracePt t="48396" x="6076950" y="2451100"/>
          <p14:tracePt t="48414" x="6064250" y="2457450"/>
          <p14:tracePt t="48430" x="6064250" y="2463800"/>
          <p14:tracePt t="48997" x="6064250" y="2444750"/>
          <p14:tracePt t="49015" x="6064250" y="2393950"/>
          <p14:tracePt t="49034" x="6064250" y="2336800"/>
          <p14:tracePt t="49055" x="6064250" y="2305050"/>
          <p14:tracePt t="49076" x="6070600" y="2266950"/>
          <p14:tracePt t="49097" x="6070600" y="2216150"/>
          <p14:tracePt t="49118" x="6070600" y="2165350"/>
          <p14:tracePt t="49138" x="6083300" y="2063750"/>
          <p14:tracePt t="49171" x="6108700" y="1955800"/>
          <p14:tracePt t="49192" x="6127750" y="1892300"/>
          <p14:tracePt t="49210" x="6134100" y="1873250"/>
          <p14:tracePt t="49228" x="6146800" y="1828800"/>
          <p14:tracePt t="49247" x="6172200" y="1771650"/>
          <p14:tracePt t="49265" x="6203950" y="1714500"/>
          <p14:tracePt t="49283" x="6235700" y="1651000"/>
          <p14:tracePt t="49302" x="6261100" y="1612900"/>
          <p14:tracePt t="49322" x="6280150" y="1581150"/>
          <p14:tracePt t="49340" x="6286500" y="1555750"/>
          <p14:tracePt t="49358" x="6311900" y="1530350"/>
          <p14:tracePt t="49377" x="6324600" y="1498600"/>
          <p14:tracePt t="49395" x="6350000" y="1460500"/>
          <p14:tracePt t="49415" x="6381750" y="1409700"/>
          <p14:tracePt t="49433" x="6394450" y="1384300"/>
          <p14:tracePt t="49452" x="6400800" y="1339850"/>
          <p14:tracePt t="49470" x="6407150" y="1327150"/>
          <p14:tracePt t="49488" x="6413500" y="1295400"/>
          <p14:tracePt t="49507" x="6426200" y="1270000"/>
          <p14:tracePt t="49526" x="6438900" y="1225550"/>
          <p14:tracePt t="49545" x="6438900" y="1174750"/>
          <p14:tracePt t="49563" x="6445250" y="1130300"/>
          <p14:tracePt t="49582" x="6451600" y="1079500"/>
          <p14:tracePt t="49601" x="6451600" y="1016000"/>
          <p14:tracePt t="49624" x="6451600" y="933450"/>
          <p14:tracePt t="49642" x="6451600" y="895350"/>
          <p14:tracePt t="49661" x="6445250" y="869950"/>
          <p14:tracePt t="49679" x="6432550" y="838200"/>
          <p14:tracePt t="49698" x="6413500" y="806450"/>
          <p14:tracePt t="49716" x="6394450" y="787400"/>
          <p14:tracePt t="49734" x="6381750" y="762000"/>
          <p14:tracePt t="49753" x="6350000" y="742950"/>
          <p14:tracePt t="49771" x="6324600" y="717550"/>
          <p14:tracePt t="49790" x="6280150" y="679450"/>
          <p14:tracePt t="49809" x="6248400" y="673100"/>
          <p14:tracePt t="49829" x="6210300" y="654050"/>
          <p14:tracePt t="49848" x="6159500" y="628650"/>
          <p14:tracePt t="49865" x="6121400" y="615950"/>
          <p14:tracePt t="49884" x="6089650" y="603250"/>
          <p14:tracePt t="49903" x="6051550" y="603250"/>
          <p14:tracePt t="49922" x="6013450" y="596900"/>
          <p14:tracePt t="49940" x="5975350" y="596900"/>
          <p14:tracePt t="49959" x="5943600" y="596900"/>
          <p14:tracePt t="49978" x="5905500" y="603250"/>
          <p14:tracePt t="49996" x="5880100" y="609600"/>
          <p14:tracePt t="50015" x="5842000" y="615950"/>
          <p14:tracePt t="50033" x="5822950" y="628650"/>
          <p14:tracePt t="50052" x="5803900" y="635000"/>
          <p14:tracePt t="50072" x="5791200" y="641350"/>
          <p14:tracePt t="50090" x="5784850" y="641350"/>
          <p14:tracePt t="50109" x="5772150" y="660400"/>
          <p14:tracePt t="50128" x="5759450" y="673100"/>
          <p14:tracePt t="50146" x="5746750" y="704850"/>
          <p14:tracePt t="50165" x="5727700" y="723900"/>
          <p14:tracePt t="50184" x="5721350" y="749300"/>
          <p14:tracePt t="50202" x="5715000" y="762000"/>
          <p14:tracePt t="50223" x="5708650" y="781050"/>
          <p14:tracePt t="50242" x="5702300" y="812800"/>
          <p14:tracePt t="50260" x="5695950" y="825500"/>
          <p14:tracePt t="50279" x="5676900" y="863600"/>
          <p14:tracePt t="50297" x="5670550" y="882650"/>
          <p14:tracePt t="50315" x="5664200" y="895350"/>
          <p14:tracePt t="50334" x="5664200" y="920750"/>
          <p14:tracePt t="50370" x="5664200" y="927100"/>
          <p14:tracePt t="50387" x="5664200" y="933450"/>
          <p14:tracePt t="50405" x="5664200" y="939800"/>
          <p14:tracePt t="50422" x="5657850" y="939800"/>
          <p14:tracePt t="51591" x="5657850" y="946150"/>
          <p14:tracePt t="57376" x="5657850" y="958850"/>
          <p14:tracePt t="57392" x="5664200" y="977900"/>
          <p14:tracePt t="57411" x="5676900" y="990600"/>
          <p14:tracePt t="57431" x="5689600" y="1016000"/>
          <p14:tracePt t="57450" x="5715000" y="1028700"/>
          <p14:tracePt t="57470" x="5727700" y="1047750"/>
          <p14:tracePt t="57492" x="5765800" y="1060450"/>
          <p14:tracePt t="57511" x="5791200" y="1060450"/>
          <p14:tracePt t="57537" x="5848350" y="1054100"/>
          <p14:tracePt t="57570" x="5899150" y="1035050"/>
          <p14:tracePt t="57592" x="5949950" y="1022350"/>
          <p14:tracePt t="57612" x="5975350" y="1016000"/>
          <p14:tracePt t="57630" x="5988050" y="1009650"/>
          <p14:tracePt t="57650" x="6013450" y="1003300"/>
          <p14:tracePt t="57669" x="6032500" y="990600"/>
          <p14:tracePt t="57689" x="6051550" y="990600"/>
          <p14:tracePt t="57707" x="6070600" y="984250"/>
          <p14:tracePt t="57725" x="6102350" y="977900"/>
          <p14:tracePt t="57743" x="6134100" y="971550"/>
          <p14:tracePt t="57762" x="6165850" y="965200"/>
          <p14:tracePt t="57781" x="6203950" y="958850"/>
          <p14:tracePt t="57799" x="6223000" y="952500"/>
          <p14:tracePt t="57817" x="6248400" y="952500"/>
          <p14:tracePt t="57837" x="6267450" y="952500"/>
          <p14:tracePt t="57857" x="6318250" y="952500"/>
          <p14:tracePt t="57875" x="6343650" y="958850"/>
          <p14:tracePt t="57894" x="6375400" y="958850"/>
          <p14:tracePt t="58239" x="6394450" y="958850"/>
          <p14:tracePt t="58257" x="6438900" y="958850"/>
          <p14:tracePt t="58278" x="6483350" y="958850"/>
          <p14:tracePt t="58298" x="6527800" y="965200"/>
          <p14:tracePt t="58318" x="6604000" y="977900"/>
          <p14:tracePt t="58339" x="6635750" y="977900"/>
          <p14:tracePt t="58361" x="6686550" y="984250"/>
          <p14:tracePt t="58379" x="6711950" y="990600"/>
          <p14:tracePt t="58404" x="6737350" y="990600"/>
          <p14:tracePt t="58437" x="6775450" y="996950"/>
          <p14:tracePt t="58459" x="6807200" y="1003300"/>
          <p14:tracePt t="58478" x="6832600" y="1003300"/>
          <p14:tracePt t="58496" x="6851650" y="1003300"/>
          <p14:tracePt t="58515" x="6870700" y="1003300"/>
          <p14:tracePt t="58534" x="6883400" y="1003300"/>
          <p14:tracePt t="58552" x="6908800" y="1003300"/>
          <p14:tracePt t="58571" x="6927850" y="1003300"/>
          <p14:tracePt t="58589" x="6965950" y="1003300"/>
          <p14:tracePt t="58608" x="6985000" y="1003300"/>
          <p14:tracePt t="58626" x="7023100" y="1003300"/>
          <p14:tracePt t="58645" x="7042150" y="1003300"/>
          <p14:tracePt t="58665" x="7105650" y="1003300"/>
          <p14:tracePt t="58684" x="7150100" y="1009650"/>
          <p14:tracePt t="58704" x="7175500" y="1009650"/>
          <p14:tracePt t="58721" x="7207250" y="1016000"/>
          <p14:tracePt t="58739" x="7245350" y="1022350"/>
          <p14:tracePt t="58758" x="7289800" y="1022350"/>
          <p14:tracePt t="58776" x="7327900" y="1022350"/>
          <p14:tracePt t="58794" x="7346950" y="1028700"/>
          <p14:tracePt t="58812" x="7385050" y="1028700"/>
          <p14:tracePt t="58815" x="7397750" y="1028700"/>
          <p14:tracePt t="58832" x="7429500" y="1035050"/>
          <p14:tracePt t="58851" x="7454900" y="1035050"/>
          <p14:tracePt t="58870" x="7473950" y="1035050"/>
          <p14:tracePt t="58889" x="7505700" y="1035050"/>
          <p14:tracePt t="58907" x="7524750" y="1035050"/>
          <p14:tracePt t="58926" x="7556500" y="1035050"/>
          <p14:tracePt t="58946" x="7581900" y="1035050"/>
          <p14:tracePt t="58964" x="7607300" y="1035050"/>
          <p14:tracePt t="58983" x="7626350" y="1041400"/>
          <p14:tracePt t="59002" x="7664450" y="1041400"/>
          <p14:tracePt t="59021" x="7702550" y="1041400"/>
          <p14:tracePt t="59040" x="7753350" y="1041400"/>
          <p14:tracePt t="59058" x="7772400" y="1041400"/>
          <p14:tracePt t="59077" x="7823200" y="1041400"/>
          <p14:tracePt t="59096" x="7861300" y="1041400"/>
          <p14:tracePt t="59114" x="7893050" y="1041400"/>
          <p14:tracePt t="59133" x="7924800" y="1041400"/>
          <p14:tracePt t="59152" x="7956550" y="1035050"/>
          <p14:tracePt t="59171" x="7981950" y="1035050"/>
          <p14:tracePt t="59189" x="8013700" y="1035050"/>
          <p14:tracePt t="59208" x="8032750" y="1035050"/>
          <p14:tracePt t="59227" x="8051800" y="1035050"/>
          <p14:tracePt t="59245" x="8058150" y="1035050"/>
          <p14:tracePt t="59266" x="8077200" y="1035050"/>
          <p14:tracePt t="59305" x="8083550" y="1035050"/>
          <p14:tracePt t="59322" x="8089900" y="1035050"/>
          <p14:tracePt t="59367" x="8083550" y="1035050"/>
          <p14:tracePt t="59384" x="8051800" y="1035050"/>
          <p14:tracePt t="59403" x="7994650" y="1035050"/>
          <p14:tracePt t="59423" x="7899400" y="1035050"/>
          <p14:tracePt t="59442" x="7816850" y="1047750"/>
          <p14:tracePt t="59460" x="7702550" y="1060450"/>
          <p14:tracePt t="59479" x="7620000" y="1085850"/>
          <p14:tracePt t="59497" x="7543800" y="1092200"/>
          <p14:tracePt t="59516" x="7448550" y="1098550"/>
          <p14:tracePt t="59535" x="7372350" y="1098550"/>
          <p14:tracePt t="59553" x="7315200" y="1098550"/>
          <p14:tracePt t="59572" x="7245350" y="1104900"/>
          <p14:tracePt t="59591" x="7169150" y="1104900"/>
          <p14:tracePt t="59609" x="7105650" y="1104900"/>
          <p14:tracePt t="59628" x="7035800" y="1104900"/>
          <p14:tracePt t="59646" x="6972300" y="1104900"/>
          <p14:tracePt t="59665" x="6896100" y="1104900"/>
          <p14:tracePt t="59683" x="6819900" y="1104900"/>
          <p14:tracePt t="59702" x="6756400" y="1104900"/>
          <p14:tracePt t="59721" x="6692900" y="1104900"/>
          <p14:tracePt t="59740" x="6635750" y="1104900"/>
          <p14:tracePt t="59759" x="6572250" y="1104900"/>
          <p14:tracePt t="59777" x="6521450" y="1098550"/>
          <p14:tracePt t="59798" x="6489700" y="1098550"/>
          <p14:tracePt t="59817" x="6457950" y="1098550"/>
          <p14:tracePt t="59837" x="6445250" y="1085850"/>
          <p14:tracePt t="59855" x="6426200" y="1085850"/>
          <p14:tracePt t="59873" x="6419850" y="1085850"/>
          <p14:tracePt t="59891" x="6413500" y="1085850"/>
          <p14:tracePt t="59908" x="6407150" y="1085850"/>
          <p14:tracePt t="59925" x="6407150" y="1079500"/>
          <p14:tracePt t="59949" x="6413500" y="1079500"/>
          <p14:tracePt t="59966" x="6464300" y="1073150"/>
          <p14:tracePt t="59985" x="6527800" y="1066800"/>
          <p14:tracePt t="60004" x="6584950" y="1054100"/>
          <p14:tracePt t="60023" x="6648450" y="1047750"/>
          <p14:tracePt t="60041" x="6667500" y="1047750"/>
          <p14:tracePt t="60060" x="6705600" y="1041400"/>
          <p14:tracePt t="60079" x="6731000" y="1035050"/>
          <p14:tracePt t="60097" x="6756400" y="1035050"/>
          <p14:tracePt t="60117" x="6775450" y="1035050"/>
          <p14:tracePt t="60136" x="6800850" y="1022350"/>
          <p14:tracePt t="60154" x="6813550" y="1022350"/>
          <p14:tracePt t="60173" x="6826250" y="1022350"/>
          <p14:tracePt t="60192" x="6845300" y="1022350"/>
          <p14:tracePt t="60210" x="6883400" y="1022350"/>
          <p14:tracePt t="60229" x="6902450" y="1022350"/>
          <p14:tracePt t="60248" x="6921500" y="1022350"/>
          <p14:tracePt t="60267" x="6927850" y="1022350"/>
          <p14:tracePt t="60286" x="6934200" y="1022350"/>
          <p14:tracePt t="60774" x="6915150" y="1022350"/>
          <p14:tracePt t="60791" x="6832600" y="1022350"/>
          <p14:tracePt t="60811" x="6731000" y="1022350"/>
          <p14:tracePt t="60831" x="6648450" y="1022350"/>
          <p14:tracePt t="60852" x="6553200" y="1022350"/>
          <p14:tracePt t="60873" x="6470650" y="1009650"/>
          <p14:tracePt t="60894" x="6394450" y="1009650"/>
          <p14:tracePt t="60913" x="6330950" y="1003300"/>
          <p14:tracePt t="60936" x="6242050" y="996950"/>
          <p14:tracePt t="60970" x="6115050" y="977900"/>
          <p14:tracePt t="60992" x="6038850" y="977900"/>
          <p14:tracePt t="61011" x="5962650" y="984250"/>
          <p14:tracePt t="61029" x="5892800" y="990600"/>
          <p14:tracePt t="61048" x="5842000" y="990600"/>
          <p14:tracePt t="61066" x="5797550" y="990600"/>
          <p14:tracePt t="61086" x="5746750" y="996950"/>
          <p14:tracePt t="61104" x="5734050" y="996950"/>
          <p14:tracePt t="61464" x="5715000" y="996950"/>
          <p14:tracePt t="61482" x="5645150" y="996950"/>
          <p14:tracePt t="61502" x="5581650" y="996950"/>
          <p14:tracePt t="61522" x="5505450" y="996950"/>
          <p14:tracePt t="61543" x="5397500" y="996950"/>
          <p14:tracePt t="61562" x="5334000" y="996950"/>
          <p14:tracePt t="61587" x="5264150" y="990600"/>
          <p14:tracePt t="61620" x="5181600" y="984250"/>
          <p14:tracePt t="61642" x="5124450" y="971550"/>
          <p14:tracePt t="61660" x="5080000" y="965200"/>
          <p14:tracePt t="61678" x="5035550" y="958850"/>
          <p14:tracePt t="61697" x="5016500" y="958850"/>
          <p14:tracePt t="61715" x="4991100" y="958850"/>
          <p14:tracePt t="61734" x="4965700" y="958850"/>
          <p14:tracePt t="61753" x="4940300" y="958850"/>
          <p14:tracePt t="61772" x="4908550" y="958850"/>
          <p14:tracePt t="61790" x="4876800" y="958850"/>
          <p14:tracePt t="61809" x="4845050" y="958850"/>
          <p14:tracePt t="61828" x="4806950" y="958850"/>
          <p14:tracePt t="61848" x="4768850" y="958850"/>
          <p14:tracePt t="61866" x="4743450" y="958850"/>
          <p14:tracePt t="61884" x="4724400" y="958850"/>
          <p14:tracePt t="61903" x="4699000" y="958850"/>
          <p14:tracePt t="61921" x="4679950" y="958850"/>
          <p14:tracePt t="61940" x="4660900" y="958850"/>
          <p14:tracePt t="61958" x="4635500" y="958850"/>
          <p14:tracePt t="61977" x="4622800" y="958850"/>
          <p14:tracePt t="61995" x="4610100" y="958850"/>
          <p14:tracePt t="62013" x="4597400" y="958850"/>
          <p14:tracePt t="62032" x="4584700" y="958850"/>
          <p14:tracePt t="62051" x="4572000" y="958850"/>
          <p14:tracePt t="62087" x="4565650" y="958850"/>
          <p14:tracePt t="62104" x="4559300" y="965200"/>
          <p14:tracePt t="62154" x="4559300" y="971550"/>
          <p14:tracePt t="62718" x="4546600" y="971550"/>
          <p14:tracePt t="62735" x="4533900" y="971550"/>
          <p14:tracePt t="62757" x="4495800" y="971550"/>
          <p14:tracePt t="62778" x="4438650" y="958850"/>
          <p14:tracePt t="62799" x="4406900" y="952500"/>
          <p14:tracePt t="62818" x="4375150" y="939800"/>
          <p14:tracePt t="62838" x="4356100" y="933450"/>
          <p14:tracePt t="62869" x="4298950" y="908050"/>
          <p14:tracePt t="62891" x="4267200" y="895350"/>
          <p14:tracePt t="62910" x="4248150" y="889000"/>
          <p14:tracePt t="62929" x="4210050" y="876300"/>
          <p14:tracePt t="62947" x="4191000" y="863600"/>
          <p14:tracePt t="62965" x="4171950" y="850900"/>
          <p14:tracePt t="62984" x="4152900" y="844550"/>
          <p14:tracePt t="63003" x="4127500" y="838200"/>
          <p14:tracePt t="63025" x="4102100" y="831850"/>
          <p14:tracePt t="63043" x="4076700" y="831850"/>
          <p14:tracePt t="63060" x="4064000" y="831850"/>
          <p14:tracePt t="63078" x="4025900" y="831850"/>
          <p14:tracePt t="63095" x="4006850" y="831850"/>
          <p14:tracePt t="63113" x="3981450" y="831850"/>
          <p14:tracePt t="63131" x="3962400" y="831850"/>
          <p14:tracePt t="63149" x="3943350" y="831850"/>
          <p14:tracePt t="63168" x="3930650" y="831850"/>
          <p14:tracePt t="63187" x="3905250" y="831850"/>
          <p14:tracePt t="63205" x="3892550" y="831850"/>
          <p14:tracePt t="63224" x="3873500" y="831850"/>
          <p14:tracePt t="63243" x="3854450" y="831850"/>
          <p14:tracePt t="63261" x="3848100" y="831850"/>
          <p14:tracePt t="63280" x="3822700" y="831850"/>
          <p14:tracePt t="63298" x="3810000" y="831850"/>
          <p14:tracePt t="63336" x="3797300" y="831850"/>
          <p14:tracePt t="63354" x="3790950" y="838200"/>
          <p14:tracePt t="63373" x="3784600" y="838200"/>
          <p14:tracePt t="63392" x="3765550" y="844550"/>
          <p14:tracePt t="63410" x="3765550" y="850900"/>
          <p14:tracePt t="63429" x="3752850" y="857250"/>
          <p14:tracePt t="63447" x="3746500" y="869950"/>
          <p14:tracePt t="63466" x="3740150" y="869950"/>
          <p14:tracePt t="63511" x="3733800" y="876300"/>
          <p14:tracePt t="63529" x="3727450" y="882650"/>
          <p14:tracePt t="63547" x="3727450" y="889000"/>
          <p14:tracePt t="63566" x="3714750" y="895350"/>
          <p14:tracePt t="63586" x="3708400" y="901700"/>
          <p14:tracePt t="63604" x="3708400" y="908050"/>
          <p14:tracePt t="63623" x="3702050" y="908050"/>
          <p14:tracePt t="63642" x="3695700" y="908050"/>
          <p14:tracePt t="63661" x="3689350" y="914400"/>
          <p14:tracePt t="63679" x="3689350" y="920750"/>
          <p14:tracePt t="63698" x="3683000" y="927100"/>
          <p14:tracePt t="63715" x="3683000" y="933450"/>
          <p14:tracePt t="63732" x="3676650" y="933450"/>
          <p14:tracePt t="63750" x="3670300" y="939800"/>
          <p14:tracePt t="63768" x="3670300" y="946150"/>
          <p14:tracePt t="63787" x="3657600" y="952500"/>
          <p14:tracePt t="63805" x="3651250" y="952500"/>
          <p14:tracePt t="63807" x="3651250" y="958850"/>
          <p14:tracePt t="63825" x="3644900" y="965200"/>
          <p14:tracePt t="63879" x="3632200" y="984250"/>
          <p14:tracePt t="63898" x="3632200" y="990600"/>
          <p14:tracePt t="63934" x="3625850" y="1003300"/>
          <p14:tracePt t="63953" x="3619500" y="1028700"/>
          <p14:tracePt t="63971" x="3613150" y="1028700"/>
          <p14:tracePt t="63990" x="3600450" y="1041400"/>
          <p14:tracePt t="64008" x="3600450" y="1047750"/>
          <p14:tracePt t="64028" x="3600450" y="1060450"/>
          <p14:tracePt t="64046" x="3594100" y="1066800"/>
          <p14:tracePt t="64081" x="3587750" y="1079500"/>
          <p14:tracePt t="64098" x="3581400" y="1085850"/>
          <p14:tracePt t="64116" x="3581400" y="1092200"/>
          <p14:tracePt t="64134" x="3575050" y="1104900"/>
          <p14:tracePt t="64152" x="3568700" y="1111250"/>
          <p14:tracePt t="64171" x="3562350" y="1117600"/>
          <p14:tracePt t="64190" x="3562350" y="1130300"/>
          <p14:tracePt t="64208" x="3562350" y="1136650"/>
          <p14:tracePt t="64254" x="3562350" y="1143000"/>
          <p14:tracePt t="64370" x="3562350" y="1149350"/>
          <p14:tracePt t="64404" x="3562350" y="1155700"/>
          <p14:tracePt t="64422" x="3549650" y="1162050"/>
          <p14:tracePt t="64439" x="3543300" y="1187450"/>
          <p14:tracePt t="64458" x="3530600" y="1212850"/>
          <p14:tracePt t="64477" x="3524250" y="1225550"/>
          <p14:tracePt t="64496" x="3517900" y="1244600"/>
          <p14:tracePt t="64515" x="3517900" y="1250950"/>
          <p14:tracePt t="64533" x="3505200" y="1270000"/>
          <p14:tracePt t="64551" x="3505200" y="1308100"/>
          <p14:tracePt t="64570" x="3498850" y="1346200"/>
          <p14:tracePt t="64588" x="3492500" y="1371600"/>
          <p14:tracePt t="64607" x="3486150" y="1384300"/>
          <p14:tracePt t="64625" x="3486150" y="1390650"/>
          <p14:tracePt t="64644" x="3486150" y="1403350"/>
          <p14:tracePt t="64663" x="3486150" y="1435100"/>
          <p14:tracePt t="64681" x="3486150" y="1473200"/>
          <p14:tracePt t="64700" x="3479800" y="1492250"/>
          <p14:tracePt t="64719" x="3479800" y="1517650"/>
          <p14:tracePt t="64737" x="3479800" y="1543050"/>
          <p14:tracePt t="64756" x="3479800" y="1562100"/>
          <p14:tracePt t="64775" x="3479800" y="1587500"/>
          <p14:tracePt t="64794" x="3479800" y="1612900"/>
          <p14:tracePt t="64812" x="3486150" y="1657350"/>
          <p14:tracePt t="64832" x="3498850" y="1701800"/>
          <p14:tracePt t="64851" x="3511550" y="1765300"/>
          <p14:tracePt t="64869" x="3524250" y="1797050"/>
          <p14:tracePt t="64888" x="3536950" y="1828800"/>
          <p14:tracePt t="64906" x="3556000" y="1841500"/>
          <p14:tracePt t="64925" x="3587750" y="1879600"/>
          <p14:tracePt t="64944" x="3638550" y="1905000"/>
          <p14:tracePt t="64963" x="3689350" y="1930400"/>
          <p14:tracePt t="64982" x="3727450" y="1949450"/>
          <p14:tracePt t="65001" x="3759200" y="1962150"/>
          <p14:tracePt t="65021" x="3810000" y="1981200"/>
          <p14:tracePt t="65040" x="3854450" y="2000250"/>
          <p14:tracePt t="65059" x="3886200" y="2006600"/>
          <p14:tracePt t="65077" x="3917950" y="2012950"/>
          <p14:tracePt t="65096" x="3949700" y="2019300"/>
          <p14:tracePt t="65114" x="3975100" y="2019300"/>
          <p14:tracePt t="65132" x="3987800" y="2019300"/>
          <p14:tracePt t="65151" x="4006850" y="2019300"/>
          <p14:tracePt t="65170" x="4038600" y="2019300"/>
          <p14:tracePt t="65190" x="4064000" y="2025650"/>
          <p14:tracePt t="65209" x="4114800" y="2032000"/>
          <p14:tracePt t="65229" x="4152900" y="2032000"/>
          <p14:tracePt t="65249" x="4171950" y="2032000"/>
          <p14:tracePt t="65266" x="4203700" y="2032000"/>
          <p14:tracePt t="65284" x="4235450" y="2025650"/>
          <p14:tracePt t="65302" x="4267200" y="2012950"/>
          <p14:tracePt t="65321" x="4318000" y="1993900"/>
          <p14:tracePt t="65339" x="4349750" y="1987550"/>
          <p14:tracePt t="65358" x="4394200" y="1974850"/>
          <p14:tracePt t="65377" x="4425950" y="1968500"/>
          <p14:tracePt t="65395" x="4470400" y="1955800"/>
          <p14:tracePt t="65415" x="4495800" y="1936750"/>
          <p14:tracePt t="65433" x="4521200" y="1930400"/>
          <p14:tracePt t="65452" x="4552950" y="1917700"/>
          <p14:tracePt t="65470" x="4572000" y="1911350"/>
          <p14:tracePt t="65489" x="4597400" y="1898650"/>
          <p14:tracePt t="65508" x="4616450" y="1892300"/>
          <p14:tracePt t="65544" x="4629150" y="1879600"/>
          <p14:tracePt t="65563" x="4660900" y="1873250"/>
          <p14:tracePt t="65599" x="4679950" y="1866900"/>
          <p14:tracePt t="65618" x="4692650" y="1860550"/>
          <p14:tracePt t="65636" x="4711700" y="1847850"/>
          <p14:tracePt t="65655" x="4730750" y="1835150"/>
          <p14:tracePt t="65672" x="4756150" y="1822450"/>
          <p14:tracePt t="65691" x="4775200" y="1816100"/>
          <p14:tracePt t="65709" x="4794250" y="1816100"/>
          <p14:tracePt t="65728" x="4800600" y="1809750"/>
          <p14:tracePt t="65746" x="4806950" y="1803400"/>
          <p14:tracePt t="65765" x="4826000" y="1797050"/>
          <p14:tracePt t="65784" x="4832350" y="1790700"/>
          <p14:tracePt t="65802" x="4845050" y="1784350"/>
          <p14:tracePt t="65805" x="4851400" y="1784350"/>
          <p14:tracePt t="65822" x="4857750" y="1771650"/>
          <p14:tracePt t="65841" x="4895850" y="1758950"/>
          <p14:tracePt t="69914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7587170" y="4931803"/>
            <a:ext cx="3093913" cy="923330"/>
            <a:chOff x="7587170" y="5228148"/>
            <a:chExt cx="3093913" cy="923330"/>
          </a:xfrm>
        </p:grpSpPr>
        <p:sp>
          <p:nvSpPr>
            <p:cNvPr id="5" name="ZoneTexte 4"/>
            <p:cNvSpPr txBox="1"/>
            <p:nvPr/>
          </p:nvSpPr>
          <p:spPr>
            <a:xfrm>
              <a:off x="7865393" y="5228148"/>
              <a:ext cx="2815690" cy="9233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APPARITION DES SYMPTÔMES CLINIQUES</a:t>
              </a:r>
            </a:p>
          </p:txBody>
        </p:sp>
        <p:sp>
          <p:nvSpPr>
            <p:cNvPr id="6" name="Flèche droite 5"/>
            <p:cNvSpPr/>
            <p:nvPr/>
          </p:nvSpPr>
          <p:spPr>
            <a:xfrm>
              <a:off x="7587170" y="5242126"/>
              <a:ext cx="639098" cy="35451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413742" y="112577"/>
            <a:ext cx="9520876" cy="8383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/>
            <a:r>
              <a:rPr lang="fr-FR" altLang="fr-FR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fr-FR" sz="2000" b="1" i="0" u="none" strike="noStrike" cap="none" normalizeH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altLang="fr-FR" sz="2000" b="1" i="0" u="none" strike="noStrike" cap="none" normalizeH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altLang="fr-FR" i="0" u="none" strike="noStrike" cap="none" normalizeH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MÉCANISMES DES ALLERGIES IGE MÉDIÉES</a:t>
            </a:r>
            <a:endParaRPr kumimoji="0" lang="fr-FR" altLang="fr-FR" sz="200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252" y="4882761"/>
            <a:ext cx="382469" cy="378485"/>
          </a:xfrm>
          <a:prstGeom prst="rect">
            <a:avLst/>
          </a:prstGeom>
        </p:spPr>
      </p:pic>
      <p:sp>
        <p:nvSpPr>
          <p:cNvPr id="9" name="Forme libre 8"/>
          <p:cNvSpPr/>
          <p:nvPr/>
        </p:nvSpPr>
        <p:spPr>
          <a:xfrm>
            <a:off x="2101046" y="1565936"/>
            <a:ext cx="8078981" cy="1103166"/>
          </a:xfrm>
          <a:custGeom>
            <a:avLst/>
            <a:gdLst>
              <a:gd name="connsiteX0" fmla="*/ 436981 w 24258576"/>
              <a:gd name="connsiteY0" fmla="*/ 1280455 h 1370102"/>
              <a:gd name="connsiteX1" fmla="*/ 114252 w 24258576"/>
              <a:gd name="connsiteY1" fmla="*/ 1208738 h 1370102"/>
              <a:gd name="connsiteX2" fmla="*/ 6675 w 24258576"/>
              <a:gd name="connsiteY2" fmla="*/ 921867 h 1370102"/>
              <a:gd name="connsiteX3" fmla="*/ 24604 w 24258576"/>
              <a:gd name="connsiteY3" fmla="*/ 455702 h 1370102"/>
              <a:gd name="connsiteX4" fmla="*/ 132181 w 24258576"/>
              <a:gd name="connsiteY4" fmla="*/ 186761 h 1370102"/>
              <a:gd name="connsiteX5" fmla="*/ 687993 w 24258576"/>
              <a:gd name="connsiteY5" fmla="*/ 97114 h 1370102"/>
              <a:gd name="connsiteX6" fmla="*/ 1709969 w 24258576"/>
              <a:gd name="connsiteY6" fmla="*/ 115044 h 1370102"/>
              <a:gd name="connsiteX7" fmla="*/ 2821593 w 24258576"/>
              <a:gd name="connsiteY7" fmla="*/ 115044 h 1370102"/>
              <a:gd name="connsiteX8" fmla="*/ 3915287 w 24258576"/>
              <a:gd name="connsiteY8" fmla="*/ 97114 h 1370102"/>
              <a:gd name="connsiteX9" fmla="*/ 5062769 w 24258576"/>
              <a:gd name="connsiteY9" fmla="*/ 115044 h 1370102"/>
              <a:gd name="connsiteX10" fmla="*/ 6712275 w 24258576"/>
              <a:gd name="connsiteY10" fmla="*/ 115044 h 1370102"/>
              <a:gd name="connsiteX11" fmla="*/ 7949404 w 24258576"/>
              <a:gd name="connsiteY11" fmla="*/ 79185 h 1370102"/>
              <a:gd name="connsiteX12" fmla="*/ 9706487 w 24258576"/>
              <a:gd name="connsiteY12" fmla="*/ 150902 h 1370102"/>
              <a:gd name="connsiteX13" fmla="*/ 10943616 w 24258576"/>
              <a:gd name="connsiteY13" fmla="*/ 43326 h 1370102"/>
              <a:gd name="connsiteX14" fmla="*/ 12252463 w 24258576"/>
              <a:gd name="connsiteY14" fmla="*/ 7467 h 1370102"/>
              <a:gd name="connsiteX15" fmla="*/ 15820416 w 24258576"/>
              <a:gd name="connsiteY15" fmla="*/ 61255 h 1370102"/>
              <a:gd name="connsiteX16" fmla="*/ 18079522 w 24258576"/>
              <a:gd name="connsiteY16" fmla="*/ 97114 h 1370102"/>
              <a:gd name="connsiteX17" fmla="*/ 20320699 w 24258576"/>
              <a:gd name="connsiteY17" fmla="*/ 79185 h 1370102"/>
              <a:gd name="connsiteX18" fmla="*/ 21934346 w 24258576"/>
              <a:gd name="connsiteY18" fmla="*/ 97114 h 1370102"/>
              <a:gd name="connsiteX19" fmla="*/ 23207334 w 24258576"/>
              <a:gd name="connsiteY19" fmla="*/ 7467 h 1370102"/>
              <a:gd name="connsiteX20" fmla="*/ 23996228 w 24258576"/>
              <a:gd name="connsiteY20" fmla="*/ 25396 h 1370102"/>
              <a:gd name="connsiteX21" fmla="*/ 24193452 w 24258576"/>
              <a:gd name="connsiteY21" fmla="*/ 186761 h 1370102"/>
              <a:gd name="connsiteX22" fmla="*/ 24229310 w 24258576"/>
              <a:gd name="connsiteY22" fmla="*/ 581208 h 1370102"/>
              <a:gd name="connsiteX23" fmla="*/ 24229310 w 24258576"/>
              <a:gd name="connsiteY23" fmla="*/ 796361 h 1370102"/>
              <a:gd name="connsiteX24" fmla="*/ 23852793 w 24258576"/>
              <a:gd name="connsiteY24" fmla="*/ 921867 h 1370102"/>
              <a:gd name="connsiteX25" fmla="*/ 23207334 w 24258576"/>
              <a:gd name="connsiteY25" fmla="*/ 1316314 h 1370102"/>
              <a:gd name="connsiteX26" fmla="*/ 17039616 w 24258576"/>
              <a:gd name="connsiteY26" fmla="*/ 1226667 h 1370102"/>
              <a:gd name="connsiteX27" fmla="*/ 12754487 w 24258576"/>
              <a:gd name="connsiteY27" fmla="*/ 1316314 h 1370102"/>
              <a:gd name="connsiteX28" fmla="*/ 8792087 w 24258576"/>
              <a:gd name="connsiteY28" fmla="*/ 1298385 h 1370102"/>
              <a:gd name="connsiteX29" fmla="*/ 4004934 w 24258576"/>
              <a:gd name="connsiteY29" fmla="*/ 1370102 h 1370102"/>
              <a:gd name="connsiteX30" fmla="*/ 383193 w 24258576"/>
              <a:gd name="connsiteY30" fmla="*/ 1298385 h 1370102"/>
              <a:gd name="connsiteX31" fmla="*/ 329404 w 24258576"/>
              <a:gd name="connsiteY31" fmla="*/ 1262526 h 1370102"/>
              <a:gd name="connsiteX0" fmla="*/ 436981 w 24278085"/>
              <a:gd name="connsiteY0" fmla="*/ 1280455 h 1370102"/>
              <a:gd name="connsiteX1" fmla="*/ 114252 w 24278085"/>
              <a:gd name="connsiteY1" fmla="*/ 1208738 h 1370102"/>
              <a:gd name="connsiteX2" fmla="*/ 6675 w 24278085"/>
              <a:gd name="connsiteY2" fmla="*/ 921867 h 1370102"/>
              <a:gd name="connsiteX3" fmla="*/ 24604 w 24278085"/>
              <a:gd name="connsiteY3" fmla="*/ 455702 h 1370102"/>
              <a:gd name="connsiteX4" fmla="*/ 132181 w 24278085"/>
              <a:gd name="connsiteY4" fmla="*/ 186761 h 1370102"/>
              <a:gd name="connsiteX5" fmla="*/ 687993 w 24278085"/>
              <a:gd name="connsiteY5" fmla="*/ 97114 h 1370102"/>
              <a:gd name="connsiteX6" fmla="*/ 1709969 w 24278085"/>
              <a:gd name="connsiteY6" fmla="*/ 115044 h 1370102"/>
              <a:gd name="connsiteX7" fmla="*/ 2821593 w 24278085"/>
              <a:gd name="connsiteY7" fmla="*/ 115044 h 1370102"/>
              <a:gd name="connsiteX8" fmla="*/ 3915287 w 24278085"/>
              <a:gd name="connsiteY8" fmla="*/ 97114 h 1370102"/>
              <a:gd name="connsiteX9" fmla="*/ 5062769 w 24278085"/>
              <a:gd name="connsiteY9" fmla="*/ 115044 h 1370102"/>
              <a:gd name="connsiteX10" fmla="*/ 6712275 w 24278085"/>
              <a:gd name="connsiteY10" fmla="*/ 115044 h 1370102"/>
              <a:gd name="connsiteX11" fmla="*/ 7949404 w 24278085"/>
              <a:gd name="connsiteY11" fmla="*/ 79185 h 1370102"/>
              <a:gd name="connsiteX12" fmla="*/ 9706487 w 24278085"/>
              <a:gd name="connsiteY12" fmla="*/ 150902 h 1370102"/>
              <a:gd name="connsiteX13" fmla="*/ 10943616 w 24278085"/>
              <a:gd name="connsiteY13" fmla="*/ 43326 h 1370102"/>
              <a:gd name="connsiteX14" fmla="*/ 12252463 w 24278085"/>
              <a:gd name="connsiteY14" fmla="*/ 7467 h 1370102"/>
              <a:gd name="connsiteX15" fmla="*/ 15820416 w 24278085"/>
              <a:gd name="connsiteY15" fmla="*/ 61255 h 1370102"/>
              <a:gd name="connsiteX16" fmla="*/ 18079522 w 24278085"/>
              <a:gd name="connsiteY16" fmla="*/ 97114 h 1370102"/>
              <a:gd name="connsiteX17" fmla="*/ 20320699 w 24278085"/>
              <a:gd name="connsiteY17" fmla="*/ 79185 h 1370102"/>
              <a:gd name="connsiteX18" fmla="*/ 21934346 w 24278085"/>
              <a:gd name="connsiteY18" fmla="*/ 97114 h 1370102"/>
              <a:gd name="connsiteX19" fmla="*/ 23207334 w 24278085"/>
              <a:gd name="connsiteY19" fmla="*/ 7467 h 1370102"/>
              <a:gd name="connsiteX20" fmla="*/ 23996228 w 24278085"/>
              <a:gd name="connsiteY20" fmla="*/ 25396 h 1370102"/>
              <a:gd name="connsiteX21" fmla="*/ 24193452 w 24278085"/>
              <a:gd name="connsiteY21" fmla="*/ 186761 h 1370102"/>
              <a:gd name="connsiteX22" fmla="*/ 24229310 w 24278085"/>
              <a:gd name="connsiteY22" fmla="*/ 581208 h 1370102"/>
              <a:gd name="connsiteX23" fmla="*/ 24229310 w 24278085"/>
              <a:gd name="connsiteY23" fmla="*/ 796361 h 1370102"/>
              <a:gd name="connsiteX24" fmla="*/ 24193451 w 24278085"/>
              <a:gd name="connsiteY24" fmla="*/ 1083232 h 1370102"/>
              <a:gd name="connsiteX25" fmla="*/ 23207334 w 24278085"/>
              <a:gd name="connsiteY25" fmla="*/ 1316314 h 1370102"/>
              <a:gd name="connsiteX26" fmla="*/ 17039616 w 24278085"/>
              <a:gd name="connsiteY26" fmla="*/ 1226667 h 1370102"/>
              <a:gd name="connsiteX27" fmla="*/ 12754487 w 24278085"/>
              <a:gd name="connsiteY27" fmla="*/ 1316314 h 1370102"/>
              <a:gd name="connsiteX28" fmla="*/ 8792087 w 24278085"/>
              <a:gd name="connsiteY28" fmla="*/ 1298385 h 1370102"/>
              <a:gd name="connsiteX29" fmla="*/ 4004934 w 24278085"/>
              <a:gd name="connsiteY29" fmla="*/ 1370102 h 1370102"/>
              <a:gd name="connsiteX30" fmla="*/ 383193 w 24278085"/>
              <a:gd name="connsiteY30" fmla="*/ 1298385 h 1370102"/>
              <a:gd name="connsiteX31" fmla="*/ 329404 w 24278085"/>
              <a:gd name="connsiteY31" fmla="*/ 1262526 h 1370102"/>
              <a:gd name="connsiteX0" fmla="*/ 436981 w 24245339"/>
              <a:gd name="connsiteY0" fmla="*/ 1280455 h 1370102"/>
              <a:gd name="connsiteX1" fmla="*/ 114252 w 24245339"/>
              <a:gd name="connsiteY1" fmla="*/ 1208738 h 1370102"/>
              <a:gd name="connsiteX2" fmla="*/ 6675 w 24245339"/>
              <a:gd name="connsiteY2" fmla="*/ 921867 h 1370102"/>
              <a:gd name="connsiteX3" fmla="*/ 24604 w 24245339"/>
              <a:gd name="connsiteY3" fmla="*/ 455702 h 1370102"/>
              <a:gd name="connsiteX4" fmla="*/ 132181 w 24245339"/>
              <a:gd name="connsiteY4" fmla="*/ 186761 h 1370102"/>
              <a:gd name="connsiteX5" fmla="*/ 687993 w 24245339"/>
              <a:gd name="connsiteY5" fmla="*/ 97114 h 1370102"/>
              <a:gd name="connsiteX6" fmla="*/ 1709969 w 24245339"/>
              <a:gd name="connsiteY6" fmla="*/ 115044 h 1370102"/>
              <a:gd name="connsiteX7" fmla="*/ 2821593 w 24245339"/>
              <a:gd name="connsiteY7" fmla="*/ 115044 h 1370102"/>
              <a:gd name="connsiteX8" fmla="*/ 3915287 w 24245339"/>
              <a:gd name="connsiteY8" fmla="*/ 97114 h 1370102"/>
              <a:gd name="connsiteX9" fmla="*/ 5062769 w 24245339"/>
              <a:gd name="connsiteY9" fmla="*/ 115044 h 1370102"/>
              <a:gd name="connsiteX10" fmla="*/ 6712275 w 24245339"/>
              <a:gd name="connsiteY10" fmla="*/ 115044 h 1370102"/>
              <a:gd name="connsiteX11" fmla="*/ 7949404 w 24245339"/>
              <a:gd name="connsiteY11" fmla="*/ 79185 h 1370102"/>
              <a:gd name="connsiteX12" fmla="*/ 9706487 w 24245339"/>
              <a:gd name="connsiteY12" fmla="*/ 150902 h 1370102"/>
              <a:gd name="connsiteX13" fmla="*/ 10943616 w 24245339"/>
              <a:gd name="connsiteY13" fmla="*/ 43326 h 1370102"/>
              <a:gd name="connsiteX14" fmla="*/ 12252463 w 24245339"/>
              <a:gd name="connsiteY14" fmla="*/ 7467 h 1370102"/>
              <a:gd name="connsiteX15" fmla="*/ 15820416 w 24245339"/>
              <a:gd name="connsiteY15" fmla="*/ 61255 h 1370102"/>
              <a:gd name="connsiteX16" fmla="*/ 18079522 w 24245339"/>
              <a:gd name="connsiteY16" fmla="*/ 97114 h 1370102"/>
              <a:gd name="connsiteX17" fmla="*/ 20320699 w 24245339"/>
              <a:gd name="connsiteY17" fmla="*/ 79185 h 1370102"/>
              <a:gd name="connsiteX18" fmla="*/ 21934346 w 24245339"/>
              <a:gd name="connsiteY18" fmla="*/ 97114 h 1370102"/>
              <a:gd name="connsiteX19" fmla="*/ 23207334 w 24245339"/>
              <a:gd name="connsiteY19" fmla="*/ 7467 h 1370102"/>
              <a:gd name="connsiteX20" fmla="*/ 23996228 w 24245339"/>
              <a:gd name="connsiteY20" fmla="*/ 25396 h 1370102"/>
              <a:gd name="connsiteX21" fmla="*/ 24193452 w 24245339"/>
              <a:gd name="connsiteY21" fmla="*/ 186761 h 1370102"/>
              <a:gd name="connsiteX22" fmla="*/ 24229310 w 24245339"/>
              <a:gd name="connsiteY22" fmla="*/ 581208 h 1370102"/>
              <a:gd name="connsiteX23" fmla="*/ 24229310 w 24245339"/>
              <a:gd name="connsiteY23" fmla="*/ 796361 h 1370102"/>
              <a:gd name="connsiteX24" fmla="*/ 24032087 w 24245339"/>
              <a:gd name="connsiteY24" fmla="*/ 1208738 h 1370102"/>
              <a:gd name="connsiteX25" fmla="*/ 23207334 w 24245339"/>
              <a:gd name="connsiteY25" fmla="*/ 1316314 h 1370102"/>
              <a:gd name="connsiteX26" fmla="*/ 17039616 w 24245339"/>
              <a:gd name="connsiteY26" fmla="*/ 1226667 h 1370102"/>
              <a:gd name="connsiteX27" fmla="*/ 12754487 w 24245339"/>
              <a:gd name="connsiteY27" fmla="*/ 1316314 h 1370102"/>
              <a:gd name="connsiteX28" fmla="*/ 8792087 w 24245339"/>
              <a:gd name="connsiteY28" fmla="*/ 1298385 h 1370102"/>
              <a:gd name="connsiteX29" fmla="*/ 4004934 w 24245339"/>
              <a:gd name="connsiteY29" fmla="*/ 1370102 h 1370102"/>
              <a:gd name="connsiteX30" fmla="*/ 383193 w 24245339"/>
              <a:gd name="connsiteY30" fmla="*/ 1298385 h 1370102"/>
              <a:gd name="connsiteX31" fmla="*/ 329404 w 24245339"/>
              <a:gd name="connsiteY31" fmla="*/ 1262526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2820272 w 24244018"/>
              <a:gd name="connsiteY7" fmla="*/ 115044 h 1370102"/>
              <a:gd name="connsiteX8" fmla="*/ 3913966 w 24244018"/>
              <a:gd name="connsiteY8" fmla="*/ 97114 h 1370102"/>
              <a:gd name="connsiteX9" fmla="*/ 5061448 w 24244018"/>
              <a:gd name="connsiteY9" fmla="*/ 115044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328083 w 24244018"/>
              <a:gd name="connsiteY31" fmla="*/ 1262526 h 1370102"/>
              <a:gd name="connsiteX0" fmla="*/ 435660 w 24244018"/>
              <a:gd name="connsiteY0" fmla="*/ 1280455 h 1370208"/>
              <a:gd name="connsiteX1" fmla="*/ 95001 w 24244018"/>
              <a:gd name="connsiteY1" fmla="*/ 1065303 h 1370208"/>
              <a:gd name="connsiteX2" fmla="*/ 5354 w 24244018"/>
              <a:gd name="connsiteY2" fmla="*/ 921867 h 1370208"/>
              <a:gd name="connsiteX3" fmla="*/ 23283 w 24244018"/>
              <a:gd name="connsiteY3" fmla="*/ 455702 h 1370208"/>
              <a:gd name="connsiteX4" fmla="*/ 130860 w 24244018"/>
              <a:gd name="connsiteY4" fmla="*/ 186761 h 1370208"/>
              <a:gd name="connsiteX5" fmla="*/ 686672 w 24244018"/>
              <a:gd name="connsiteY5" fmla="*/ 97114 h 1370208"/>
              <a:gd name="connsiteX6" fmla="*/ 1708648 w 24244018"/>
              <a:gd name="connsiteY6" fmla="*/ 115044 h 1370208"/>
              <a:gd name="connsiteX7" fmla="*/ 2820272 w 24244018"/>
              <a:gd name="connsiteY7" fmla="*/ 115044 h 1370208"/>
              <a:gd name="connsiteX8" fmla="*/ 3913966 w 24244018"/>
              <a:gd name="connsiteY8" fmla="*/ 97114 h 1370208"/>
              <a:gd name="connsiteX9" fmla="*/ 5061448 w 24244018"/>
              <a:gd name="connsiteY9" fmla="*/ 115044 h 1370208"/>
              <a:gd name="connsiteX10" fmla="*/ 6710954 w 24244018"/>
              <a:gd name="connsiteY10" fmla="*/ 115044 h 1370208"/>
              <a:gd name="connsiteX11" fmla="*/ 7948083 w 24244018"/>
              <a:gd name="connsiteY11" fmla="*/ 79185 h 1370208"/>
              <a:gd name="connsiteX12" fmla="*/ 9705166 w 24244018"/>
              <a:gd name="connsiteY12" fmla="*/ 150902 h 1370208"/>
              <a:gd name="connsiteX13" fmla="*/ 10942295 w 24244018"/>
              <a:gd name="connsiteY13" fmla="*/ 43326 h 1370208"/>
              <a:gd name="connsiteX14" fmla="*/ 12251142 w 24244018"/>
              <a:gd name="connsiteY14" fmla="*/ 7467 h 1370208"/>
              <a:gd name="connsiteX15" fmla="*/ 15819095 w 24244018"/>
              <a:gd name="connsiteY15" fmla="*/ 61255 h 1370208"/>
              <a:gd name="connsiteX16" fmla="*/ 18078201 w 24244018"/>
              <a:gd name="connsiteY16" fmla="*/ 97114 h 1370208"/>
              <a:gd name="connsiteX17" fmla="*/ 20319378 w 24244018"/>
              <a:gd name="connsiteY17" fmla="*/ 79185 h 1370208"/>
              <a:gd name="connsiteX18" fmla="*/ 21933025 w 24244018"/>
              <a:gd name="connsiteY18" fmla="*/ 97114 h 1370208"/>
              <a:gd name="connsiteX19" fmla="*/ 23206013 w 24244018"/>
              <a:gd name="connsiteY19" fmla="*/ 7467 h 1370208"/>
              <a:gd name="connsiteX20" fmla="*/ 23994907 w 24244018"/>
              <a:gd name="connsiteY20" fmla="*/ 25396 h 1370208"/>
              <a:gd name="connsiteX21" fmla="*/ 24192131 w 24244018"/>
              <a:gd name="connsiteY21" fmla="*/ 186761 h 1370208"/>
              <a:gd name="connsiteX22" fmla="*/ 24227989 w 24244018"/>
              <a:gd name="connsiteY22" fmla="*/ 581208 h 1370208"/>
              <a:gd name="connsiteX23" fmla="*/ 24227989 w 24244018"/>
              <a:gd name="connsiteY23" fmla="*/ 796361 h 1370208"/>
              <a:gd name="connsiteX24" fmla="*/ 24030766 w 24244018"/>
              <a:gd name="connsiteY24" fmla="*/ 1208738 h 1370208"/>
              <a:gd name="connsiteX25" fmla="*/ 23206013 w 24244018"/>
              <a:gd name="connsiteY25" fmla="*/ 1316314 h 1370208"/>
              <a:gd name="connsiteX26" fmla="*/ 17038295 w 24244018"/>
              <a:gd name="connsiteY26" fmla="*/ 1226667 h 1370208"/>
              <a:gd name="connsiteX27" fmla="*/ 12753166 w 24244018"/>
              <a:gd name="connsiteY27" fmla="*/ 1316314 h 1370208"/>
              <a:gd name="connsiteX28" fmla="*/ 8790766 w 24244018"/>
              <a:gd name="connsiteY28" fmla="*/ 1298385 h 1370208"/>
              <a:gd name="connsiteX29" fmla="*/ 4003613 w 24244018"/>
              <a:gd name="connsiteY29" fmla="*/ 1370102 h 1370208"/>
              <a:gd name="connsiteX30" fmla="*/ 381872 w 24244018"/>
              <a:gd name="connsiteY30" fmla="*/ 1298385 h 1370208"/>
              <a:gd name="connsiteX31" fmla="*/ 1816224 w 24244018"/>
              <a:gd name="connsiteY31" fmla="*/ 903938 h 1370208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2820272 w 24244018"/>
              <a:gd name="connsiteY7" fmla="*/ 115044 h 1370102"/>
              <a:gd name="connsiteX8" fmla="*/ 3913966 w 24244018"/>
              <a:gd name="connsiteY8" fmla="*/ 97114 h 1370102"/>
              <a:gd name="connsiteX9" fmla="*/ 5061448 w 24244018"/>
              <a:gd name="connsiteY9" fmla="*/ 115044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2820272 w 24244018"/>
              <a:gd name="connsiteY7" fmla="*/ 115044 h 1370102"/>
              <a:gd name="connsiteX8" fmla="*/ 4362201 w 24244018"/>
              <a:gd name="connsiteY8" fmla="*/ 150902 h 1370102"/>
              <a:gd name="connsiteX9" fmla="*/ 5061448 w 24244018"/>
              <a:gd name="connsiteY9" fmla="*/ 115044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62201 w 24244018"/>
              <a:gd name="connsiteY8" fmla="*/ 150902 h 1370102"/>
              <a:gd name="connsiteX9" fmla="*/ 5061448 w 24244018"/>
              <a:gd name="connsiteY9" fmla="*/ 115044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26342 w 24244018"/>
              <a:gd name="connsiteY8" fmla="*/ 760502 h 1370102"/>
              <a:gd name="connsiteX9" fmla="*/ 5061448 w 24244018"/>
              <a:gd name="connsiteY9" fmla="*/ 115044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26342 w 24244018"/>
              <a:gd name="connsiteY8" fmla="*/ 760502 h 1370102"/>
              <a:gd name="connsiteX9" fmla="*/ 5455895 w 24244018"/>
              <a:gd name="connsiteY9" fmla="*/ 742573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26342 w 24244018"/>
              <a:gd name="connsiteY8" fmla="*/ 760502 h 1370102"/>
              <a:gd name="connsiteX9" fmla="*/ 5455895 w 24244018"/>
              <a:gd name="connsiteY9" fmla="*/ 742573 h 1370102"/>
              <a:gd name="connsiteX10" fmla="*/ 6011707 w 24244018"/>
              <a:gd name="connsiteY10" fmla="*/ 204691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62200 w 24244018"/>
              <a:gd name="connsiteY8" fmla="*/ 688784 h 1370102"/>
              <a:gd name="connsiteX9" fmla="*/ 5455895 w 24244018"/>
              <a:gd name="connsiteY9" fmla="*/ 742573 h 1370102"/>
              <a:gd name="connsiteX10" fmla="*/ 6011707 w 24244018"/>
              <a:gd name="connsiteY10" fmla="*/ 204691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62200 w 24244018"/>
              <a:gd name="connsiteY8" fmla="*/ 688784 h 1370102"/>
              <a:gd name="connsiteX9" fmla="*/ 5402106 w 24244018"/>
              <a:gd name="connsiteY9" fmla="*/ 617067 h 1370102"/>
              <a:gd name="connsiteX10" fmla="*/ 6011707 w 24244018"/>
              <a:gd name="connsiteY10" fmla="*/ 204691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44271 w 24244018"/>
              <a:gd name="connsiteY8" fmla="*/ 617067 h 1370102"/>
              <a:gd name="connsiteX9" fmla="*/ 5402106 w 24244018"/>
              <a:gd name="connsiteY9" fmla="*/ 617067 h 1370102"/>
              <a:gd name="connsiteX10" fmla="*/ 6011707 w 24244018"/>
              <a:gd name="connsiteY10" fmla="*/ 204691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244018" h="1370102">
                <a:moveTo>
                  <a:pt x="435660" y="1280455"/>
                </a:moveTo>
                <a:cubicBezTo>
                  <a:pt x="310154" y="1274479"/>
                  <a:pt x="166719" y="1125068"/>
                  <a:pt x="95001" y="1065303"/>
                </a:cubicBezTo>
                <a:cubicBezTo>
                  <a:pt x="23283" y="1005538"/>
                  <a:pt x="17307" y="1023467"/>
                  <a:pt x="5354" y="921867"/>
                </a:cubicBezTo>
                <a:cubicBezTo>
                  <a:pt x="-6599" y="820267"/>
                  <a:pt x="2365" y="578220"/>
                  <a:pt x="23283" y="455702"/>
                </a:cubicBezTo>
                <a:cubicBezTo>
                  <a:pt x="44201" y="333184"/>
                  <a:pt x="20295" y="246526"/>
                  <a:pt x="130860" y="186761"/>
                </a:cubicBezTo>
                <a:cubicBezTo>
                  <a:pt x="241425" y="126996"/>
                  <a:pt x="423707" y="109067"/>
                  <a:pt x="686672" y="97114"/>
                </a:cubicBezTo>
                <a:cubicBezTo>
                  <a:pt x="949637" y="85161"/>
                  <a:pt x="1167777" y="112056"/>
                  <a:pt x="1708648" y="115044"/>
                </a:cubicBezTo>
                <a:cubicBezTo>
                  <a:pt x="2449731" y="115044"/>
                  <a:pt x="3492626" y="31374"/>
                  <a:pt x="3931896" y="115044"/>
                </a:cubicBezTo>
                <a:cubicBezTo>
                  <a:pt x="4371167" y="198715"/>
                  <a:pt x="4099236" y="533397"/>
                  <a:pt x="4344271" y="617067"/>
                </a:cubicBezTo>
                <a:cubicBezTo>
                  <a:pt x="4589306" y="700737"/>
                  <a:pt x="5124200" y="685796"/>
                  <a:pt x="5402106" y="617067"/>
                </a:cubicBezTo>
                <a:cubicBezTo>
                  <a:pt x="5680012" y="548338"/>
                  <a:pt x="5587378" y="294338"/>
                  <a:pt x="6011707" y="204691"/>
                </a:cubicBezTo>
                <a:cubicBezTo>
                  <a:pt x="6436037" y="115044"/>
                  <a:pt x="7332507" y="88150"/>
                  <a:pt x="7948083" y="79185"/>
                </a:cubicBezTo>
                <a:cubicBezTo>
                  <a:pt x="8563659" y="70220"/>
                  <a:pt x="9206131" y="156878"/>
                  <a:pt x="9705166" y="150902"/>
                </a:cubicBezTo>
                <a:cubicBezTo>
                  <a:pt x="10204201" y="144925"/>
                  <a:pt x="10517966" y="67232"/>
                  <a:pt x="10942295" y="43326"/>
                </a:cubicBezTo>
                <a:cubicBezTo>
                  <a:pt x="11366624" y="19420"/>
                  <a:pt x="11438342" y="4479"/>
                  <a:pt x="12251142" y="7467"/>
                </a:cubicBezTo>
                <a:cubicBezTo>
                  <a:pt x="13063942" y="10455"/>
                  <a:pt x="15819095" y="61255"/>
                  <a:pt x="15819095" y="61255"/>
                </a:cubicBezTo>
                <a:lnTo>
                  <a:pt x="18078201" y="97114"/>
                </a:lnTo>
                <a:lnTo>
                  <a:pt x="20319378" y="79185"/>
                </a:lnTo>
                <a:cubicBezTo>
                  <a:pt x="20961849" y="79185"/>
                  <a:pt x="21451919" y="109067"/>
                  <a:pt x="21933025" y="97114"/>
                </a:cubicBezTo>
                <a:cubicBezTo>
                  <a:pt x="22414131" y="85161"/>
                  <a:pt x="22862366" y="19420"/>
                  <a:pt x="23206013" y="7467"/>
                </a:cubicBezTo>
                <a:cubicBezTo>
                  <a:pt x="23549660" y="-4486"/>
                  <a:pt x="23830554" y="-4486"/>
                  <a:pt x="23994907" y="25396"/>
                </a:cubicBezTo>
                <a:cubicBezTo>
                  <a:pt x="24159260" y="55278"/>
                  <a:pt x="24153284" y="94126"/>
                  <a:pt x="24192131" y="186761"/>
                </a:cubicBezTo>
                <a:cubicBezTo>
                  <a:pt x="24230978" y="279396"/>
                  <a:pt x="24222013" y="479608"/>
                  <a:pt x="24227989" y="581208"/>
                </a:cubicBezTo>
                <a:cubicBezTo>
                  <a:pt x="24233965" y="682808"/>
                  <a:pt x="24260859" y="691773"/>
                  <a:pt x="24227989" y="796361"/>
                </a:cubicBezTo>
                <a:cubicBezTo>
                  <a:pt x="24195119" y="900949"/>
                  <a:pt x="24201095" y="1122079"/>
                  <a:pt x="24030766" y="1208738"/>
                </a:cubicBezTo>
                <a:cubicBezTo>
                  <a:pt x="23860437" y="1295397"/>
                  <a:pt x="24371425" y="1313326"/>
                  <a:pt x="23206013" y="1316314"/>
                </a:cubicBezTo>
                <a:cubicBezTo>
                  <a:pt x="22040601" y="1319302"/>
                  <a:pt x="19094201" y="1256549"/>
                  <a:pt x="17038295" y="1226667"/>
                </a:cubicBezTo>
                <a:cubicBezTo>
                  <a:pt x="15296154" y="1226667"/>
                  <a:pt x="12753166" y="1316314"/>
                  <a:pt x="12753166" y="1316314"/>
                </a:cubicBezTo>
                <a:lnTo>
                  <a:pt x="8790766" y="1298385"/>
                </a:lnTo>
                <a:lnTo>
                  <a:pt x="4003613" y="1370102"/>
                </a:lnTo>
                <a:cubicBezTo>
                  <a:pt x="2602131" y="1370102"/>
                  <a:pt x="865966" y="1310338"/>
                  <a:pt x="381872" y="1298385"/>
                </a:cubicBezTo>
                <a:cubicBezTo>
                  <a:pt x="-102222" y="1286432"/>
                  <a:pt x="819647" y="1307350"/>
                  <a:pt x="1099047" y="1298385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r="84750"/>
          <a:stretch/>
        </p:blipFill>
        <p:spPr>
          <a:xfrm>
            <a:off x="1275544" y="1581133"/>
            <a:ext cx="1371013" cy="111566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111" y="2101476"/>
            <a:ext cx="1186472" cy="70474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017" y="2101476"/>
            <a:ext cx="1186472" cy="70474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6630" y="2101476"/>
            <a:ext cx="1186472" cy="70474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139" y="2101476"/>
            <a:ext cx="1186472" cy="70474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611" y="2101476"/>
            <a:ext cx="1186472" cy="70474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807083" y="2101476"/>
            <a:ext cx="1186472" cy="70474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3555" y="2101476"/>
            <a:ext cx="1186472" cy="704744"/>
          </a:xfrm>
          <a:prstGeom prst="rect">
            <a:avLst/>
          </a:prstGeom>
        </p:spPr>
      </p:pic>
      <p:grpSp>
        <p:nvGrpSpPr>
          <p:cNvPr id="18" name="Group 85"/>
          <p:cNvGrpSpPr>
            <a:grpSpLocks/>
          </p:cNvGrpSpPr>
          <p:nvPr/>
        </p:nvGrpSpPr>
        <p:grpSpPr bwMode="auto">
          <a:xfrm>
            <a:off x="3641055" y="2379451"/>
            <a:ext cx="586970" cy="397033"/>
            <a:chOff x="4032" y="3984"/>
            <a:chExt cx="807" cy="237"/>
          </a:xfrm>
          <a:solidFill>
            <a:srgbClr val="9999FF"/>
          </a:solidFill>
        </p:grpSpPr>
        <p:sp>
          <p:nvSpPr>
            <p:cNvPr id="19" name="Freeform 86"/>
            <p:cNvSpPr>
              <a:spLocks/>
            </p:cNvSpPr>
            <p:nvPr/>
          </p:nvSpPr>
          <p:spPr bwMode="auto">
            <a:xfrm>
              <a:off x="4032" y="3984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0" name="Freeform 87"/>
            <p:cNvSpPr>
              <a:spLocks/>
            </p:cNvSpPr>
            <p:nvPr/>
          </p:nvSpPr>
          <p:spPr bwMode="auto">
            <a:xfrm>
              <a:off x="4042" y="3995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1" name="Oval 88"/>
            <p:cNvSpPr>
              <a:spLocks noChangeArrowheads="1"/>
            </p:cNvSpPr>
            <p:nvPr/>
          </p:nvSpPr>
          <p:spPr bwMode="auto">
            <a:xfrm>
              <a:off x="4367" y="4075"/>
              <a:ext cx="152" cy="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2" name="Oval 89"/>
            <p:cNvSpPr>
              <a:spLocks noChangeArrowheads="1"/>
            </p:cNvSpPr>
            <p:nvPr/>
          </p:nvSpPr>
          <p:spPr bwMode="auto">
            <a:xfrm>
              <a:off x="4349" y="4056"/>
              <a:ext cx="153" cy="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3" name="Freeform 90"/>
            <p:cNvSpPr>
              <a:spLocks/>
            </p:cNvSpPr>
            <p:nvPr/>
          </p:nvSpPr>
          <p:spPr bwMode="auto">
            <a:xfrm>
              <a:off x="4374" y="4061"/>
              <a:ext cx="128" cy="67"/>
            </a:xfrm>
            <a:custGeom>
              <a:avLst/>
              <a:gdLst>
                <a:gd name="T0" fmla="*/ 535 w 51"/>
                <a:gd name="T1" fmla="*/ 0 h 25"/>
                <a:gd name="T2" fmla="*/ 713 w 51"/>
                <a:gd name="T3" fmla="*/ 193 h 25"/>
                <a:gd name="T4" fmla="*/ 238 w 51"/>
                <a:gd name="T5" fmla="*/ 445 h 25"/>
                <a:gd name="T6" fmla="*/ 0 w 51"/>
                <a:gd name="T7" fmla="*/ 423 h 25"/>
                <a:gd name="T8" fmla="*/ 314 w 51"/>
                <a:gd name="T9" fmla="*/ 482 h 25"/>
                <a:gd name="T10" fmla="*/ 806 w 51"/>
                <a:gd name="T11" fmla="*/ 209 h 25"/>
                <a:gd name="T12" fmla="*/ 535 w 5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5">
                  <a:moveTo>
                    <a:pt x="34" y="0"/>
                  </a:moveTo>
                  <a:cubicBezTo>
                    <a:pt x="41" y="2"/>
                    <a:pt x="45" y="6"/>
                    <a:pt x="45" y="10"/>
                  </a:cubicBezTo>
                  <a:cubicBezTo>
                    <a:pt x="45" y="17"/>
                    <a:pt x="31" y="23"/>
                    <a:pt x="15" y="23"/>
                  </a:cubicBezTo>
                  <a:cubicBezTo>
                    <a:pt x="9" y="23"/>
                    <a:pt x="5" y="23"/>
                    <a:pt x="0" y="22"/>
                  </a:cubicBezTo>
                  <a:cubicBezTo>
                    <a:pt x="6" y="24"/>
                    <a:pt x="13" y="25"/>
                    <a:pt x="20" y="25"/>
                  </a:cubicBezTo>
                  <a:cubicBezTo>
                    <a:pt x="37" y="25"/>
                    <a:pt x="51" y="19"/>
                    <a:pt x="51" y="11"/>
                  </a:cubicBezTo>
                  <a:cubicBezTo>
                    <a:pt x="51" y="6"/>
                    <a:pt x="44" y="2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4" name="Freeform 91"/>
            <p:cNvSpPr>
              <a:spLocks/>
            </p:cNvSpPr>
            <p:nvPr/>
          </p:nvSpPr>
          <p:spPr bwMode="auto">
            <a:xfrm>
              <a:off x="4362" y="4061"/>
              <a:ext cx="115" cy="54"/>
            </a:xfrm>
            <a:custGeom>
              <a:avLst/>
              <a:gdLst>
                <a:gd name="T0" fmla="*/ 63 w 46"/>
                <a:gd name="T1" fmla="*/ 232 h 20"/>
                <a:gd name="T2" fmla="*/ 470 w 46"/>
                <a:gd name="T3" fmla="*/ 38 h 20"/>
                <a:gd name="T4" fmla="*/ 720 w 46"/>
                <a:gd name="T5" fmla="*/ 103 h 20"/>
                <a:gd name="T6" fmla="*/ 395 w 46"/>
                <a:gd name="T7" fmla="*/ 0 h 20"/>
                <a:gd name="T8" fmla="*/ 0 w 46"/>
                <a:gd name="T9" fmla="*/ 219 h 20"/>
                <a:gd name="T10" fmla="*/ 158 w 46"/>
                <a:gd name="T11" fmla="*/ 394 h 20"/>
                <a:gd name="T12" fmla="*/ 63 w 46"/>
                <a:gd name="T13" fmla="*/ 232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5" name="Freeform 92"/>
            <p:cNvSpPr>
              <a:spLocks/>
            </p:cNvSpPr>
            <p:nvPr/>
          </p:nvSpPr>
          <p:spPr bwMode="auto">
            <a:xfrm>
              <a:off x="4057" y="4008"/>
              <a:ext cx="325" cy="141"/>
            </a:xfrm>
            <a:custGeom>
              <a:avLst/>
              <a:gdLst>
                <a:gd name="T0" fmla="*/ 20 w 130"/>
                <a:gd name="T1" fmla="*/ 806 h 53"/>
                <a:gd name="T2" fmla="*/ 95 w 130"/>
                <a:gd name="T3" fmla="*/ 149 h 53"/>
                <a:gd name="T4" fmla="*/ 563 w 130"/>
                <a:gd name="T5" fmla="*/ 35 h 53"/>
                <a:gd name="T6" fmla="*/ 1345 w 130"/>
                <a:gd name="T7" fmla="*/ 35 h 53"/>
                <a:gd name="T8" fmla="*/ 1688 w 130"/>
                <a:gd name="T9" fmla="*/ 56 h 53"/>
                <a:gd name="T10" fmla="*/ 2033 w 130"/>
                <a:gd name="T11" fmla="*/ 35 h 53"/>
                <a:gd name="T12" fmla="*/ 550 w 130"/>
                <a:gd name="T13" fmla="*/ 170 h 53"/>
                <a:gd name="T14" fmla="*/ 145 w 130"/>
                <a:gd name="T15" fmla="*/ 452 h 53"/>
                <a:gd name="T16" fmla="*/ 50 w 130"/>
                <a:gd name="T17" fmla="*/ 998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53">
                  <a:moveTo>
                    <a:pt x="1" y="43"/>
                  </a:moveTo>
                  <a:cubicBezTo>
                    <a:pt x="1" y="34"/>
                    <a:pt x="0" y="16"/>
                    <a:pt x="6" y="8"/>
                  </a:cubicBezTo>
                  <a:cubicBezTo>
                    <a:pt x="12" y="0"/>
                    <a:pt x="27" y="2"/>
                    <a:pt x="36" y="2"/>
                  </a:cubicBezTo>
                  <a:cubicBezTo>
                    <a:pt x="52" y="2"/>
                    <a:pt x="69" y="2"/>
                    <a:pt x="86" y="2"/>
                  </a:cubicBezTo>
                  <a:cubicBezTo>
                    <a:pt x="93" y="2"/>
                    <a:pt x="101" y="3"/>
                    <a:pt x="108" y="3"/>
                  </a:cubicBezTo>
                  <a:cubicBezTo>
                    <a:pt x="115" y="2"/>
                    <a:pt x="123" y="1"/>
                    <a:pt x="130" y="2"/>
                  </a:cubicBezTo>
                  <a:cubicBezTo>
                    <a:pt x="100" y="12"/>
                    <a:pt x="66" y="5"/>
                    <a:pt x="35" y="9"/>
                  </a:cubicBezTo>
                  <a:cubicBezTo>
                    <a:pt x="25" y="11"/>
                    <a:pt x="14" y="13"/>
                    <a:pt x="9" y="24"/>
                  </a:cubicBezTo>
                  <a:cubicBezTo>
                    <a:pt x="5" y="33"/>
                    <a:pt x="3" y="43"/>
                    <a:pt x="3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6" name="Freeform 93"/>
            <p:cNvSpPr>
              <a:spLocks/>
            </p:cNvSpPr>
            <p:nvPr/>
          </p:nvSpPr>
          <p:spPr bwMode="auto">
            <a:xfrm>
              <a:off x="4309" y="4048"/>
              <a:ext cx="503" cy="149"/>
            </a:xfrm>
            <a:custGeom>
              <a:avLst/>
              <a:gdLst>
                <a:gd name="T0" fmla="*/ 0 w 201"/>
                <a:gd name="T1" fmla="*/ 963 h 56"/>
                <a:gd name="T2" fmla="*/ 2305 w 201"/>
                <a:gd name="T3" fmla="*/ 942 h 56"/>
                <a:gd name="T4" fmla="*/ 3056 w 201"/>
                <a:gd name="T5" fmla="*/ 806 h 56"/>
                <a:gd name="T6" fmla="*/ 3056 w 201"/>
                <a:gd name="T7" fmla="*/ 0 h 56"/>
                <a:gd name="T8" fmla="*/ 2868 w 201"/>
                <a:gd name="T9" fmla="*/ 716 h 56"/>
                <a:gd name="T10" fmla="*/ 2442 w 201"/>
                <a:gd name="T11" fmla="*/ 793 h 56"/>
                <a:gd name="T12" fmla="*/ 1909 w 201"/>
                <a:gd name="T13" fmla="*/ 806 h 56"/>
                <a:gd name="T14" fmla="*/ 908 w 201"/>
                <a:gd name="T15" fmla="*/ 849 h 56"/>
                <a:gd name="T16" fmla="*/ 408 w 201"/>
                <a:gd name="T17" fmla="*/ 907 h 56"/>
                <a:gd name="T18" fmla="*/ 63 w 201"/>
                <a:gd name="T19" fmla="*/ 976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" h="56">
                  <a:moveTo>
                    <a:pt x="0" y="51"/>
                  </a:moveTo>
                  <a:cubicBezTo>
                    <a:pt x="49" y="51"/>
                    <a:pt x="98" y="47"/>
                    <a:pt x="147" y="50"/>
                  </a:cubicBezTo>
                  <a:cubicBezTo>
                    <a:pt x="158" y="50"/>
                    <a:pt x="188" y="56"/>
                    <a:pt x="195" y="43"/>
                  </a:cubicBezTo>
                  <a:cubicBezTo>
                    <a:pt x="201" y="34"/>
                    <a:pt x="197" y="10"/>
                    <a:pt x="195" y="0"/>
                  </a:cubicBezTo>
                  <a:cubicBezTo>
                    <a:pt x="195" y="12"/>
                    <a:pt x="194" y="31"/>
                    <a:pt x="183" y="38"/>
                  </a:cubicBezTo>
                  <a:cubicBezTo>
                    <a:pt x="176" y="43"/>
                    <a:pt x="164" y="42"/>
                    <a:pt x="156" y="42"/>
                  </a:cubicBezTo>
                  <a:cubicBezTo>
                    <a:pt x="145" y="43"/>
                    <a:pt x="133" y="43"/>
                    <a:pt x="122" y="43"/>
                  </a:cubicBezTo>
                  <a:cubicBezTo>
                    <a:pt x="101" y="43"/>
                    <a:pt x="79" y="42"/>
                    <a:pt x="58" y="45"/>
                  </a:cubicBezTo>
                  <a:cubicBezTo>
                    <a:pt x="47" y="46"/>
                    <a:pt x="37" y="47"/>
                    <a:pt x="26" y="48"/>
                  </a:cubicBezTo>
                  <a:cubicBezTo>
                    <a:pt x="19" y="49"/>
                    <a:pt x="11" y="48"/>
                    <a:pt x="4" y="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7" name="Freeform 94"/>
            <p:cNvSpPr>
              <a:spLocks/>
            </p:cNvSpPr>
            <p:nvPr/>
          </p:nvSpPr>
          <p:spPr bwMode="auto">
            <a:xfrm>
              <a:off x="4032" y="3984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grp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8" name="Oval 95"/>
            <p:cNvSpPr>
              <a:spLocks noChangeArrowheads="1"/>
            </p:cNvSpPr>
            <p:nvPr/>
          </p:nvSpPr>
          <p:spPr bwMode="auto">
            <a:xfrm>
              <a:off x="4349" y="4056"/>
              <a:ext cx="153" cy="72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9" name="Freeform 96"/>
            <p:cNvSpPr>
              <a:spLocks/>
            </p:cNvSpPr>
            <p:nvPr/>
          </p:nvSpPr>
          <p:spPr bwMode="auto">
            <a:xfrm>
              <a:off x="4042" y="3995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grp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10142595" y="2302209"/>
            <a:ext cx="850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A0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000" dirty="0" smtClean="0">
                <a:solidFill>
                  <a:srgbClr val="0A0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pithélium intestinal</a:t>
            </a:r>
            <a:endParaRPr lang="fr-FR" sz="1000" dirty="0">
              <a:solidFill>
                <a:srgbClr val="0A0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06" b="86758" l="2180" r="97003"/>
                    </a14:imgEffect>
                  </a14:imgLayer>
                </a14:imgProps>
              </a:ext>
            </a:extLst>
          </a:blip>
          <a:srcRect r="5726" b="23859"/>
          <a:stretch/>
        </p:blipFill>
        <p:spPr>
          <a:xfrm rot="1387859">
            <a:off x="2647109" y="1861546"/>
            <a:ext cx="253817" cy="122327"/>
          </a:xfrm>
          <a:prstGeom prst="rect">
            <a:avLst/>
          </a:prstGeom>
        </p:spPr>
      </p:pic>
      <p:grpSp>
        <p:nvGrpSpPr>
          <p:cNvPr id="32" name="Group 4226"/>
          <p:cNvGrpSpPr>
            <a:grpSpLocks/>
          </p:cNvGrpSpPr>
          <p:nvPr/>
        </p:nvGrpSpPr>
        <p:grpSpPr bwMode="auto">
          <a:xfrm rot="994236">
            <a:off x="1566950" y="1936432"/>
            <a:ext cx="169007" cy="67529"/>
            <a:chOff x="1627" y="2813"/>
            <a:chExt cx="263" cy="289"/>
          </a:xfrm>
        </p:grpSpPr>
        <p:sp>
          <p:nvSpPr>
            <p:cNvPr id="33" name="Oval 4227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solidFill>
              <a:srgbClr val="E20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4228"/>
            <p:cNvSpPr>
              <a:spLocks/>
            </p:cNvSpPr>
            <p:nvPr/>
          </p:nvSpPr>
          <p:spPr bwMode="auto">
            <a:xfrm>
              <a:off x="1673" y="2896"/>
              <a:ext cx="202" cy="182"/>
            </a:xfrm>
            <a:custGeom>
              <a:avLst/>
              <a:gdLst>
                <a:gd name="T0" fmla="*/ 11708 w 26"/>
                <a:gd name="T1" fmla="*/ 1712 h 22"/>
                <a:gd name="T2" fmla="*/ 11227 w 26"/>
                <a:gd name="T3" fmla="*/ 2804 h 22"/>
                <a:gd name="T4" fmla="*/ 4226 w 26"/>
                <a:gd name="T5" fmla="*/ 10746 h 22"/>
                <a:gd name="T6" fmla="*/ 963 w 26"/>
                <a:gd name="T7" fmla="*/ 9646 h 22"/>
                <a:gd name="T8" fmla="*/ 482 w 26"/>
                <a:gd name="T9" fmla="*/ 10200 h 22"/>
                <a:gd name="T10" fmla="*/ 5128 w 26"/>
                <a:gd name="T11" fmla="*/ 12459 h 22"/>
                <a:gd name="T12" fmla="*/ 12190 w 26"/>
                <a:gd name="T13" fmla="*/ 4517 h 22"/>
                <a:gd name="T14" fmla="*/ 11708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2" y="17"/>
                  </a:cubicBezTo>
                  <a:cubicBezTo>
                    <a:pt x="0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AC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35" name="Freeform 4229"/>
            <p:cNvSpPr>
              <a:spLocks/>
            </p:cNvSpPr>
            <p:nvPr/>
          </p:nvSpPr>
          <p:spPr bwMode="auto">
            <a:xfrm>
              <a:off x="1759" y="2962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64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36" name="Freeform 4230"/>
            <p:cNvSpPr>
              <a:spLocks/>
            </p:cNvSpPr>
            <p:nvPr/>
          </p:nvSpPr>
          <p:spPr bwMode="auto">
            <a:xfrm>
              <a:off x="1658" y="2838"/>
              <a:ext cx="201" cy="173"/>
            </a:xfrm>
            <a:custGeom>
              <a:avLst/>
              <a:gdLst>
                <a:gd name="T0" fmla="*/ 7414 w 26"/>
                <a:gd name="T1" fmla="*/ 544 h 21"/>
                <a:gd name="T2" fmla="*/ 0 w 26"/>
                <a:gd name="T3" fmla="*/ 6722 h 21"/>
                <a:gd name="T4" fmla="*/ 0 w 26"/>
                <a:gd name="T5" fmla="*/ 8955 h 21"/>
                <a:gd name="T6" fmla="*/ 3703 w 26"/>
                <a:gd name="T7" fmla="*/ 10652 h 21"/>
                <a:gd name="T8" fmla="*/ 6935 w 26"/>
                <a:gd name="T9" fmla="*/ 7801 h 21"/>
                <a:gd name="T10" fmla="*/ 11117 w 26"/>
                <a:gd name="T11" fmla="*/ 2784 h 21"/>
                <a:gd name="T12" fmla="*/ 7831 w 26"/>
                <a:gd name="T13" fmla="*/ 544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7" y="1"/>
                  </a:cubicBezTo>
                </a:path>
              </a:pathLst>
            </a:custGeom>
            <a:solidFill>
              <a:srgbClr val="EF9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37" name="Oval 4231"/>
            <p:cNvSpPr>
              <a:spLocks noChangeArrowheads="1"/>
            </p:cNvSpPr>
            <p:nvPr/>
          </p:nvSpPr>
          <p:spPr bwMode="auto">
            <a:xfrm>
              <a:off x="1681" y="2888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4232"/>
            <p:cNvSpPr>
              <a:spLocks noChangeArrowheads="1"/>
            </p:cNvSpPr>
            <p:nvPr/>
          </p:nvSpPr>
          <p:spPr bwMode="auto">
            <a:xfrm>
              <a:off x="1735" y="2879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4233"/>
            <p:cNvSpPr>
              <a:spLocks noChangeArrowheads="1"/>
            </p:cNvSpPr>
            <p:nvPr/>
          </p:nvSpPr>
          <p:spPr bwMode="auto">
            <a:xfrm>
              <a:off x="1689" y="2954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4234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271"/>
          <p:cNvGrpSpPr>
            <a:grpSpLocks/>
          </p:cNvGrpSpPr>
          <p:nvPr/>
        </p:nvGrpSpPr>
        <p:grpSpPr bwMode="auto">
          <a:xfrm rot="16200000">
            <a:off x="2323065" y="1912330"/>
            <a:ext cx="231328" cy="84824"/>
            <a:chOff x="477" y="3234"/>
            <a:chExt cx="271" cy="289"/>
          </a:xfrm>
        </p:grpSpPr>
        <p:sp>
          <p:nvSpPr>
            <p:cNvPr id="42" name="Oval 4272"/>
            <p:cNvSpPr>
              <a:spLocks noChangeArrowheads="1"/>
            </p:cNvSpPr>
            <p:nvPr/>
          </p:nvSpPr>
          <p:spPr bwMode="auto">
            <a:xfrm>
              <a:off x="477" y="3234"/>
              <a:ext cx="271" cy="289"/>
            </a:xfrm>
            <a:prstGeom prst="ellipse">
              <a:avLst/>
            </a:prstGeom>
            <a:solidFill>
              <a:srgbClr val="009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73"/>
            <p:cNvSpPr>
              <a:spLocks/>
            </p:cNvSpPr>
            <p:nvPr/>
          </p:nvSpPr>
          <p:spPr bwMode="auto">
            <a:xfrm>
              <a:off x="523" y="3316"/>
              <a:ext cx="209" cy="182"/>
            </a:xfrm>
            <a:custGeom>
              <a:avLst/>
              <a:gdLst>
                <a:gd name="T0" fmla="*/ 12045 w 27"/>
                <a:gd name="T1" fmla="*/ 1712 h 22"/>
                <a:gd name="T2" fmla="*/ 11627 w 27"/>
                <a:gd name="T3" fmla="*/ 2804 h 22"/>
                <a:gd name="T4" fmla="*/ 4195 w 27"/>
                <a:gd name="T5" fmla="*/ 10746 h 22"/>
                <a:gd name="T6" fmla="*/ 898 w 27"/>
                <a:gd name="T7" fmla="*/ 9646 h 22"/>
                <a:gd name="T8" fmla="*/ 480 w 27"/>
                <a:gd name="T9" fmla="*/ 10200 h 22"/>
                <a:gd name="T10" fmla="*/ 5573 w 27"/>
                <a:gd name="T11" fmla="*/ 12459 h 22"/>
                <a:gd name="T12" fmla="*/ 12525 w 27"/>
                <a:gd name="T13" fmla="*/ 4517 h 22"/>
                <a:gd name="T14" fmla="*/ 12045 w 27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4" y="21"/>
                    <a:pt x="8" y="22"/>
                    <a:pt x="12" y="22"/>
                  </a:cubicBezTo>
                  <a:cubicBezTo>
                    <a:pt x="20" y="22"/>
                    <a:pt x="27" y="16"/>
                    <a:pt x="27" y="8"/>
                  </a:cubicBezTo>
                  <a:cubicBezTo>
                    <a:pt x="27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0070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44" name="Freeform 4274"/>
            <p:cNvSpPr>
              <a:spLocks/>
            </p:cNvSpPr>
            <p:nvPr/>
          </p:nvSpPr>
          <p:spPr bwMode="auto">
            <a:xfrm>
              <a:off x="616" y="3382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4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004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45" name="Freeform 4275"/>
            <p:cNvSpPr>
              <a:spLocks/>
            </p:cNvSpPr>
            <p:nvPr/>
          </p:nvSpPr>
          <p:spPr bwMode="auto">
            <a:xfrm>
              <a:off x="508" y="3258"/>
              <a:ext cx="209" cy="174"/>
            </a:xfrm>
            <a:custGeom>
              <a:avLst/>
              <a:gdLst>
                <a:gd name="T0" fmla="*/ 7431 w 27"/>
                <a:gd name="T1" fmla="*/ 547 h 21"/>
                <a:gd name="T2" fmla="*/ 0 w 27"/>
                <a:gd name="T3" fmla="*/ 6794 h 21"/>
                <a:gd name="T4" fmla="*/ 480 w 27"/>
                <a:gd name="T5" fmla="*/ 9131 h 21"/>
                <a:gd name="T6" fmla="*/ 3716 w 27"/>
                <a:gd name="T7" fmla="*/ 10780 h 21"/>
                <a:gd name="T8" fmla="*/ 6951 w 27"/>
                <a:gd name="T9" fmla="*/ 7963 h 21"/>
                <a:gd name="T10" fmla="*/ 11147 w 27"/>
                <a:gd name="T11" fmla="*/ 2817 h 21"/>
                <a:gd name="T12" fmla="*/ 7911 w 27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3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1" y="2"/>
                    <a:pt x="17" y="1"/>
                  </a:cubicBezTo>
                </a:path>
              </a:pathLst>
            </a:custGeom>
            <a:solidFill>
              <a:srgbClr val="84C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46" name="Oval 4276"/>
            <p:cNvSpPr>
              <a:spLocks noChangeArrowheads="1"/>
            </p:cNvSpPr>
            <p:nvPr/>
          </p:nvSpPr>
          <p:spPr bwMode="auto">
            <a:xfrm>
              <a:off x="539" y="3308"/>
              <a:ext cx="46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277"/>
            <p:cNvSpPr>
              <a:spLocks noChangeArrowheads="1"/>
            </p:cNvSpPr>
            <p:nvPr/>
          </p:nvSpPr>
          <p:spPr bwMode="auto">
            <a:xfrm>
              <a:off x="585" y="3300"/>
              <a:ext cx="23" cy="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4278"/>
            <p:cNvSpPr>
              <a:spLocks noChangeArrowheads="1"/>
            </p:cNvSpPr>
            <p:nvPr/>
          </p:nvSpPr>
          <p:spPr bwMode="auto">
            <a:xfrm>
              <a:off x="539" y="3374"/>
              <a:ext cx="23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279"/>
            <p:cNvSpPr>
              <a:spLocks noChangeArrowheads="1"/>
            </p:cNvSpPr>
            <p:nvPr/>
          </p:nvSpPr>
          <p:spPr bwMode="auto">
            <a:xfrm>
              <a:off x="477" y="3234"/>
              <a:ext cx="271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208"/>
          <p:cNvGrpSpPr>
            <a:grpSpLocks/>
          </p:cNvGrpSpPr>
          <p:nvPr/>
        </p:nvGrpSpPr>
        <p:grpSpPr bwMode="auto">
          <a:xfrm rot="20583289">
            <a:off x="6563358" y="1819890"/>
            <a:ext cx="229942" cy="77939"/>
            <a:chOff x="2021" y="2812"/>
            <a:chExt cx="272" cy="290"/>
          </a:xfrm>
        </p:grpSpPr>
        <p:sp>
          <p:nvSpPr>
            <p:cNvPr id="51" name="Oval 4209"/>
            <p:cNvSpPr>
              <a:spLocks noChangeArrowheads="1"/>
            </p:cNvSpPr>
            <p:nvPr/>
          </p:nvSpPr>
          <p:spPr bwMode="auto">
            <a:xfrm>
              <a:off x="2021" y="2812"/>
              <a:ext cx="272" cy="290"/>
            </a:xfrm>
            <a:prstGeom prst="ellipse">
              <a:avLst/>
            </a:prstGeom>
            <a:solidFill>
              <a:srgbClr val="55B27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4210"/>
            <p:cNvSpPr>
              <a:spLocks/>
            </p:cNvSpPr>
            <p:nvPr/>
          </p:nvSpPr>
          <p:spPr bwMode="auto">
            <a:xfrm>
              <a:off x="2067" y="2895"/>
              <a:ext cx="211" cy="182"/>
            </a:xfrm>
            <a:custGeom>
              <a:avLst/>
              <a:gdLst>
                <a:gd name="T0" fmla="*/ 12394 w 27"/>
                <a:gd name="T1" fmla="*/ 1712 h 22"/>
                <a:gd name="T2" fmla="*/ 11910 w 27"/>
                <a:gd name="T3" fmla="*/ 2804 h 22"/>
                <a:gd name="T4" fmla="*/ 4275 w 27"/>
                <a:gd name="T5" fmla="*/ 10746 h 22"/>
                <a:gd name="T6" fmla="*/ 977 w 27"/>
                <a:gd name="T7" fmla="*/ 9646 h 22"/>
                <a:gd name="T8" fmla="*/ 492 w 27"/>
                <a:gd name="T9" fmla="*/ 10200 h 22"/>
                <a:gd name="T10" fmla="*/ 5744 w 27"/>
                <a:gd name="T11" fmla="*/ 12459 h 22"/>
                <a:gd name="T12" fmla="*/ 12887 w 27"/>
                <a:gd name="T13" fmla="*/ 4517 h 22"/>
                <a:gd name="T14" fmla="*/ 12394 w 27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8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4" y="21"/>
                    <a:pt x="8" y="22"/>
                    <a:pt x="12" y="22"/>
                  </a:cubicBezTo>
                  <a:cubicBezTo>
                    <a:pt x="20" y="22"/>
                    <a:pt x="27" y="16"/>
                    <a:pt x="27" y="8"/>
                  </a:cubicBezTo>
                  <a:cubicBezTo>
                    <a:pt x="27" y="6"/>
                    <a:pt x="27" y="4"/>
                    <a:pt x="26" y="3"/>
                  </a:cubicBezTo>
                  <a:close/>
                </a:path>
              </a:pathLst>
            </a:custGeom>
            <a:solidFill>
              <a:srgbClr val="009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53" name="Freeform 4211"/>
            <p:cNvSpPr>
              <a:spLocks/>
            </p:cNvSpPr>
            <p:nvPr/>
          </p:nvSpPr>
          <p:spPr bwMode="auto">
            <a:xfrm>
              <a:off x="2161" y="2961"/>
              <a:ext cx="117" cy="116"/>
            </a:xfrm>
            <a:custGeom>
              <a:avLst/>
              <a:gdLst>
                <a:gd name="T0" fmla="*/ 0 w 15"/>
                <a:gd name="T1" fmla="*/ 7963 h 14"/>
                <a:gd name="T2" fmla="*/ 7121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4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007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54" name="Freeform 4212"/>
            <p:cNvSpPr>
              <a:spLocks/>
            </p:cNvSpPr>
            <p:nvPr/>
          </p:nvSpPr>
          <p:spPr bwMode="auto">
            <a:xfrm>
              <a:off x="2052" y="2837"/>
              <a:ext cx="210" cy="174"/>
            </a:xfrm>
            <a:custGeom>
              <a:avLst/>
              <a:gdLst>
                <a:gd name="T0" fmla="*/ 7988 w 27"/>
                <a:gd name="T1" fmla="*/ 547 h 21"/>
                <a:gd name="T2" fmla="*/ 482 w 27"/>
                <a:gd name="T3" fmla="*/ 6794 h 21"/>
                <a:gd name="T4" fmla="*/ 482 w 27"/>
                <a:gd name="T5" fmla="*/ 9131 h 21"/>
                <a:gd name="T6" fmla="*/ 3749 w 27"/>
                <a:gd name="T7" fmla="*/ 10780 h 21"/>
                <a:gd name="T8" fmla="*/ 7498 w 27"/>
                <a:gd name="T9" fmla="*/ 7963 h 21"/>
                <a:gd name="T10" fmla="*/ 11309 w 27"/>
                <a:gd name="T11" fmla="*/ 2817 h 21"/>
                <a:gd name="T12" fmla="*/ 7988 w 27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7" y="1"/>
                  </a:moveTo>
                  <a:cubicBezTo>
                    <a:pt x="5" y="0"/>
                    <a:pt x="1" y="7"/>
                    <a:pt x="1" y="12"/>
                  </a:cubicBezTo>
                  <a:cubicBezTo>
                    <a:pt x="0" y="13"/>
                    <a:pt x="1" y="15"/>
                    <a:pt x="1" y="16"/>
                  </a:cubicBezTo>
                  <a:cubicBezTo>
                    <a:pt x="2" y="18"/>
                    <a:pt x="4" y="21"/>
                    <a:pt x="8" y="19"/>
                  </a:cubicBezTo>
                  <a:cubicBezTo>
                    <a:pt x="13" y="18"/>
                    <a:pt x="13" y="13"/>
                    <a:pt x="16" y="14"/>
                  </a:cubicBezTo>
                  <a:cubicBezTo>
                    <a:pt x="23" y="15"/>
                    <a:pt x="27" y="10"/>
                    <a:pt x="24" y="5"/>
                  </a:cubicBezTo>
                  <a:cubicBezTo>
                    <a:pt x="23" y="3"/>
                    <a:pt x="21" y="2"/>
                    <a:pt x="17" y="1"/>
                  </a:cubicBezTo>
                </a:path>
              </a:pathLst>
            </a:custGeom>
            <a:solidFill>
              <a:srgbClr val="A9D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55" name="Oval 4213"/>
            <p:cNvSpPr>
              <a:spLocks noChangeArrowheads="1"/>
            </p:cNvSpPr>
            <p:nvPr/>
          </p:nvSpPr>
          <p:spPr bwMode="auto">
            <a:xfrm>
              <a:off x="2083" y="2887"/>
              <a:ext cx="47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Oval 4214"/>
            <p:cNvSpPr>
              <a:spLocks noChangeArrowheads="1"/>
            </p:cNvSpPr>
            <p:nvPr/>
          </p:nvSpPr>
          <p:spPr bwMode="auto">
            <a:xfrm>
              <a:off x="2138" y="2878"/>
              <a:ext cx="15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4215"/>
            <p:cNvSpPr>
              <a:spLocks noChangeArrowheads="1"/>
            </p:cNvSpPr>
            <p:nvPr/>
          </p:nvSpPr>
          <p:spPr bwMode="auto">
            <a:xfrm>
              <a:off x="2083" y="2953"/>
              <a:ext cx="23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val 4216"/>
            <p:cNvSpPr>
              <a:spLocks noChangeArrowheads="1"/>
            </p:cNvSpPr>
            <p:nvPr/>
          </p:nvSpPr>
          <p:spPr bwMode="auto">
            <a:xfrm>
              <a:off x="2021" y="2812"/>
              <a:ext cx="272" cy="290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4235"/>
          <p:cNvGrpSpPr>
            <a:grpSpLocks/>
          </p:cNvGrpSpPr>
          <p:nvPr/>
        </p:nvGrpSpPr>
        <p:grpSpPr bwMode="auto">
          <a:xfrm rot="1236937">
            <a:off x="5536698" y="1926169"/>
            <a:ext cx="230787" cy="77939"/>
            <a:chOff x="2407" y="2812"/>
            <a:chExt cx="273" cy="290"/>
          </a:xfrm>
        </p:grpSpPr>
        <p:sp>
          <p:nvSpPr>
            <p:cNvPr id="60" name="Oval 4236"/>
            <p:cNvSpPr>
              <a:spLocks noChangeArrowheads="1"/>
            </p:cNvSpPr>
            <p:nvPr/>
          </p:nvSpPr>
          <p:spPr bwMode="auto">
            <a:xfrm>
              <a:off x="2407" y="2812"/>
              <a:ext cx="273" cy="290"/>
            </a:xfrm>
            <a:prstGeom prst="ellipse">
              <a:avLst/>
            </a:prstGeom>
            <a:solidFill>
              <a:srgbClr val="FFD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4237"/>
            <p:cNvSpPr>
              <a:spLocks/>
            </p:cNvSpPr>
            <p:nvPr/>
          </p:nvSpPr>
          <p:spPr bwMode="auto">
            <a:xfrm>
              <a:off x="2453" y="2895"/>
              <a:ext cx="203" cy="182"/>
            </a:xfrm>
            <a:custGeom>
              <a:avLst/>
              <a:gdLst>
                <a:gd name="T0" fmla="*/ 12375 w 26"/>
                <a:gd name="T1" fmla="*/ 1712 h 22"/>
                <a:gd name="T2" fmla="*/ 11891 w 26"/>
                <a:gd name="T3" fmla="*/ 2804 h 22"/>
                <a:gd name="T4" fmla="*/ 4271 w 26"/>
                <a:gd name="T5" fmla="*/ 10746 h 22"/>
                <a:gd name="T6" fmla="*/ 976 w 26"/>
                <a:gd name="T7" fmla="*/ 9646 h 22"/>
                <a:gd name="T8" fmla="*/ 484 w 26"/>
                <a:gd name="T9" fmla="*/ 10200 h 22"/>
                <a:gd name="T10" fmla="*/ 5731 w 26"/>
                <a:gd name="T11" fmla="*/ 12459 h 22"/>
                <a:gd name="T12" fmla="*/ 12375 w 26"/>
                <a:gd name="T13" fmla="*/ 4517 h 22"/>
                <a:gd name="T14" fmla="*/ 12375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4" y="21"/>
                    <a:pt x="7" y="22"/>
                    <a:pt x="12" y="22"/>
                  </a:cubicBezTo>
                  <a:cubicBezTo>
                    <a:pt x="20" y="22"/>
                    <a:pt x="26" y="16"/>
                    <a:pt x="26" y="8"/>
                  </a:cubicBezTo>
                  <a:cubicBezTo>
                    <a:pt x="26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FD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62" name="Freeform 4238"/>
            <p:cNvSpPr>
              <a:spLocks/>
            </p:cNvSpPr>
            <p:nvPr/>
          </p:nvSpPr>
          <p:spPr bwMode="auto">
            <a:xfrm>
              <a:off x="2547" y="2961"/>
              <a:ext cx="109" cy="116"/>
            </a:xfrm>
            <a:custGeom>
              <a:avLst/>
              <a:gdLst>
                <a:gd name="T0" fmla="*/ 0 w 14"/>
                <a:gd name="T1" fmla="*/ 7963 h 14"/>
                <a:gd name="T2" fmla="*/ 6610 w 14"/>
                <a:gd name="T3" fmla="*/ 0 h 14"/>
                <a:gd name="T4" fmla="*/ 0 w 14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cubicBezTo>
                    <a:pt x="8" y="14"/>
                    <a:pt x="14" y="8"/>
                    <a:pt x="14" y="0"/>
                  </a:cubicBezTo>
                  <a:cubicBezTo>
                    <a:pt x="14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F3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63" name="Freeform 4239"/>
            <p:cNvSpPr>
              <a:spLocks/>
            </p:cNvSpPr>
            <p:nvPr/>
          </p:nvSpPr>
          <p:spPr bwMode="auto">
            <a:xfrm>
              <a:off x="2438" y="2837"/>
              <a:ext cx="210" cy="174"/>
            </a:xfrm>
            <a:custGeom>
              <a:avLst/>
              <a:gdLst>
                <a:gd name="T0" fmla="*/ 7498 w 27"/>
                <a:gd name="T1" fmla="*/ 547 h 21"/>
                <a:gd name="T2" fmla="*/ 0 w 27"/>
                <a:gd name="T3" fmla="*/ 6794 h 21"/>
                <a:gd name="T4" fmla="*/ 482 w 27"/>
                <a:gd name="T5" fmla="*/ 9131 h 21"/>
                <a:gd name="T6" fmla="*/ 3749 w 27"/>
                <a:gd name="T7" fmla="*/ 10780 h 21"/>
                <a:gd name="T8" fmla="*/ 7078 w 27"/>
                <a:gd name="T9" fmla="*/ 7963 h 21"/>
                <a:gd name="T10" fmla="*/ 11309 w 27"/>
                <a:gd name="T11" fmla="*/ 2817 h 21"/>
                <a:gd name="T12" fmla="*/ 7988 w 27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0" y="2"/>
                    <a:pt x="17" y="1"/>
                  </a:cubicBezTo>
                </a:path>
              </a:pathLst>
            </a:custGeom>
            <a:solidFill>
              <a:srgbClr val="FFEA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64" name="Oval 4240"/>
            <p:cNvSpPr>
              <a:spLocks noChangeArrowheads="1"/>
            </p:cNvSpPr>
            <p:nvPr/>
          </p:nvSpPr>
          <p:spPr bwMode="auto">
            <a:xfrm>
              <a:off x="2461" y="2887"/>
              <a:ext cx="55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val 4241"/>
            <p:cNvSpPr>
              <a:spLocks noChangeArrowheads="1"/>
            </p:cNvSpPr>
            <p:nvPr/>
          </p:nvSpPr>
          <p:spPr bwMode="auto">
            <a:xfrm>
              <a:off x="2516" y="2879"/>
              <a:ext cx="23" cy="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val 4242"/>
            <p:cNvSpPr>
              <a:spLocks noChangeArrowheads="1"/>
            </p:cNvSpPr>
            <p:nvPr/>
          </p:nvSpPr>
          <p:spPr bwMode="auto">
            <a:xfrm>
              <a:off x="2469" y="2953"/>
              <a:ext cx="16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Oval 4243"/>
            <p:cNvSpPr>
              <a:spLocks noChangeArrowheads="1"/>
            </p:cNvSpPr>
            <p:nvPr/>
          </p:nvSpPr>
          <p:spPr bwMode="auto">
            <a:xfrm>
              <a:off x="2407" y="2812"/>
              <a:ext cx="273" cy="29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4244"/>
          <p:cNvGrpSpPr>
            <a:grpSpLocks/>
          </p:cNvGrpSpPr>
          <p:nvPr/>
        </p:nvGrpSpPr>
        <p:grpSpPr bwMode="auto">
          <a:xfrm rot="20620042">
            <a:off x="4680221" y="1889544"/>
            <a:ext cx="229942" cy="77672"/>
            <a:chOff x="470" y="2813"/>
            <a:chExt cx="272" cy="289"/>
          </a:xfrm>
        </p:grpSpPr>
        <p:sp>
          <p:nvSpPr>
            <p:cNvPr id="69" name="Oval 4245"/>
            <p:cNvSpPr>
              <a:spLocks noChangeArrowheads="1"/>
            </p:cNvSpPr>
            <p:nvPr/>
          </p:nvSpPr>
          <p:spPr bwMode="auto">
            <a:xfrm>
              <a:off x="470" y="2813"/>
              <a:ext cx="272" cy="289"/>
            </a:xfrm>
            <a:prstGeom prst="ellipse">
              <a:avLst/>
            </a:prstGeom>
            <a:solidFill>
              <a:srgbClr val="920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4246"/>
            <p:cNvSpPr>
              <a:spLocks/>
            </p:cNvSpPr>
            <p:nvPr/>
          </p:nvSpPr>
          <p:spPr bwMode="auto">
            <a:xfrm>
              <a:off x="524" y="2895"/>
              <a:ext cx="203" cy="182"/>
            </a:xfrm>
            <a:custGeom>
              <a:avLst/>
              <a:gdLst>
                <a:gd name="T0" fmla="*/ 11891 w 26"/>
                <a:gd name="T1" fmla="*/ 1712 h 22"/>
                <a:gd name="T2" fmla="*/ 11399 w 26"/>
                <a:gd name="T3" fmla="*/ 2804 h 22"/>
                <a:gd name="T4" fmla="*/ 4271 w 26"/>
                <a:gd name="T5" fmla="*/ 10746 h 22"/>
                <a:gd name="T6" fmla="*/ 484 w 26"/>
                <a:gd name="T7" fmla="*/ 9646 h 22"/>
                <a:gd name="T8" fmla="*/ 0 w 26"/>
                <a:gd name="T9" fmla="*/ 10200 h 22"/>
                <a:gd name="T10" fmla="*/ 5239 w 26"/>
                <a:gd name="T11" fmla="*/ 12459 h 22"/>
                <a:gd name="T12" fmla="*/ 12375 w 26"/>
                <a:gd name="T13" fmla="*/ 4517 h 22"/>
                <a:gd name="T14" fmla="*/ 11891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1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660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71" name="Freeform 4247"/>
            <p:cNvSpPr>
              <a:spLocks/>
            </p:cNvSpPr>
            <p:nvPr/>
          </p:nvSpPr>
          <p:spPr bwMode="auto">
            <a:xfrm>
              <a:off x="610" y="2962"/>
              <a:ext cx="117" cy="115"/>
            </a:xfrm>
            <a:custGeom>
              <a:avLst/>
              <a:gdLst>
                <a:gd name="T0" fmla="*/ 0 w 15"/>
                <a:gd name="T1" fmla="*/ 7762 h 14"/>
                <a:gd name="T2" fmla="*/ 7121 w 15"/>
                <a:gd name="T3" fmla="*/ 0 h 14"/>
                <a:gd name="T4" fmla="*/ 0 w 15"/>
                <a:gd name="T5" fmla="*/ 7762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3E0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72" name="Freeform 4248"/>
            <p:cNvSpPr>
              <a:spLocks/>
            </p:cNvSpPr>
            <p:nvPr/>
          </p:nvSpPr>
          <p:spPr bwMode="auto">
            <a:xfrm>
              <a:off x="509" y="2837"/>
              <a:ext cx="202" cy="174"/>
            </a:xfrm>
            <a:custGeom>
              <a:avLst/>
              <a:gdLst>
                <a:gd name="T0" fmla="*/ 7482 w 26"/>
                <a:gd name="T1" fmla="*/ 547 h 21"/>
                <a:gd name="T2" fmla="*/ 0 w 26"/>
                <a:gd name="T3" fmla="*/ 6794 h 21"/>
                <a:gd name="T4" fmla="*/ 0 w 26"/>
                <a:gd name="T5" fmla="*/ 9131 h 21"/>
                <a:gd name="T6" fmla="*/ 3263 w 26"/>
                <a:gd name="T7" fmla="*/ 10780 h 21"/>
                <a:gd name="T8" fmla="*/ 7062 w 26"/>
                <a:gd name="T9" fmla="*/ 7963 h 21"/>
                <a:gd name="T10" fmla="*/ 11227 w 26"/>
                <a:gd name="T11" fmla="*/ 2817 h 21"/>
                <a:gd name="T12" fmla="*/ 7482 w 26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7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6" y="1"/>
                  </a:cubicBezTo>
                </a:path>
              </a:pathLst>
            </a:custGeom>
            <a:solidFill>
              <a:srgbClr val="CBA9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73" name="Oval 4249"/>
            <p:cNvSpPr>
              <a:spLocks noChangeArrowheads="1"/>
            </p:cNvSpPr>
            <p:nvPr/>
          </p:nvSpPr>
          <p:spPr bwMode="auto">
            <a:xfrm>
              <a:off x="532" y="2887"/>
              <a:ext cx="47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val 4250"/>
            <p:cNvSpPr>
              <a:spLocks noChangeArrowheads="1"/>
            </p:cNvSpPr>
            <p:nvPr/>
          </p:nvSpPr>
          <p:spPr bwMode="auto">
            <a:xfrm>
              <a:off x="587" y="2879"/>
              <a:ext cx="15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l 4251"/>
            <p:cNvSpPr>
              <a:spLocks noChangeArrowheads="1"/>
            </p:cNvSpPr>
            <p:nvPr/>
          </p:nvSpPr>
          <p:spPr bwMode="auto">
            <a:xfrm>
              <a:off x="540" y="2953"/>
              <a:ext cx="15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Oval 4252"/>
            <p:cNvSpPr>
              <a:spLocks noChangeArrowheads="1"/>
            </p:cNvSpPr>
            <p:nvPr/>
          </p:nvSpPr>
          <p:spPr bwMode="auto">
            <a:xfrm>
              <a:off x="470" y="2813"/>
              <a:ext cx="272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oup 4262"/>
          <p:cNvGrpSpPr>
            <a:grpSpLocks/>
          </p:cNvGrpSpPr>
          <p:nvPr/>
        </p:nvGrpSpPr>
        <p:grpSpPr bwMode="auto">
          <a:xfrm rot="2193165" flipH="1">
            <a:off x="7284364" y="1876753"/>
            <a:ext cx="224486" cy="82814"/>
            <a:chOff x="838" y="3234"/>
            <a:chExt cx="271" cy="290"/>
          </a:xfrm>
        </p:grpSpPr>
        <p:sp>
          <p:nvSpPr>
            <p:cNvPr id="78" name="Oval 4263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solidFill>
              <a:srgbClr val="D10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4264"/>
            <p:cNvSpPr>
              <a:spLocks/>
            </p:cNvSpPr>
            <p:nvPr/>
          </p:nvSpPr>
          <p:spPr bwMode="auto">
            <a:xfrm>
              <a:off x="884" y="3317"/>
              <a:ext cx="202" cy="182"/>
            </a:xfrm>
            <a:custGeom>
              <a:avLst/>
              <a:gdLst>
                <a:gd name="T0" fmla="*/ 12190 w 26"/>
                <a:gd name="T1" fmla="*/ 1712 h 22"/>
                <a:gd name="T2" fmla="*/ 11708 w 26"/>
                <a:gd name="T3" fmla="*/ 2804 h 22"/>
                <a:gd name="T4" fmla="*/ 4226 w 26"/>
                <a:gd name="T5" fmla="*/ 10746 h 22"/>
                <a:gd name="T6" fmla="*/ 963 w 26"/>
                <a:gd name="T7" fmla="*/ 9646 h 22"/>
                <a:gd name="T8" fmla="*/ 482 w 26"/>
                <a:gd name="T9" fmla="*/ 10200 h 22"/>
                <a:gd name="T10" fmla="*/ 5128 w 26"/>
                <a:gd name="T11" fmla="*/ 12459 h 22"/>
                <a:gd name="T12" fmla="*/ 12190 w 26"/>
                <a:gd name="T13" fmla="*/ 4517 h 22"/>
                <a:gd name="T14" fmla="*/ 12190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20" y="22"/>
                    <a:pt x="26" y="16"/>
                    <a:pt x="26" y="8"/>
                  </a:cubicBezTo>
                  <a:cubicBezTo>
                    <a:pt x="26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A90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80" name="Freeform 4265"/>
            <p:cNvSpPr>
              <a:spLocks/>
            </p:cNvSpPr>
            <p:nvPr/>
          </p:nvSpPr>
          <p:spPr bwMode="auto">
            <a:xfrm>
              <a:off x="970" y="3383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9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990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81" name="Freeform 4266"/>
            <p:cNvSpPr>
              <a:spLocks/>
            </p:cNvSpPr>
            <p:nvPr/>
          </p:nvSpPr>
          <p:spPr bwMode="auto">
            <a:xfrm>
              <a:off x="869" y="3259"/>
              <a:ext cx="209" cy="174"/>
            </a:xfrm>
            <a:custGeom>
              <a:avLst/>
              <a:gdLst>
                <a:gd name="T0" fmla="*/ 7431 w 27"/>
                <a:gd name="T1" fmla="*/ 547 h 21"/>
                <a:gd name="T2" fmla="*/ 0 w 27"/>
                <a:gd name="T3" fmla="*/ 6794 h 21"/>
                <a:gd name="T4" fmla="*/ 480 w 27"/>
                <a:gd name="T5" fmla="*/ 9131 h 21"/>
                <a:gd name="T6" fmla="*/ 3716 w 27"/>
                <a:gd name="T7" fmla="*/ 10780 h 21"/>
                <a:gd name="T8" fmla="*/ 6951 w 27"/>
                <a:gd name="T9" fmla="*/ 7963 h 21"/>
                <a:gd name="T10" fmla="*/ 11147 w 27"/>
                <a:gd name="T11" fmla="*/ 2817 h 21"/>
                <a:gd name="T12" fmla="*/ 7911 w 27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0" y="2"/>
                    <a:pt x="17" y="1"/>
                  </a:cubicBezTo>
                </a:path>
              </a:pathLst>
            </a:custGeom>
            <a:solidFill>
              <a:srgbClr val="E383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82" name="Oval 4267"/>
            <p:cNvSpPr>
              <a:spLocks noChangeArrowheads="1"/>
            </p:cNvSpPr>
            <p:nvPr/>
          </p:nvSpPr>
          <p:spPr bwMode="auto">
            <a:xfrm>
              <a:off x="892" y="3309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val 4268"/>
            <p:cNvSpPr>
              <a:spLocks noChangeArrowheads="1"/>
            </p:cNvSpPr>
            <p:nvPr/>
          </p:nvSpPr>
          <p:spPr bwMode="auto">
            <a:xfrm>
              <a:off x="946" y="3300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Oval 4269"/>
            <p:cNvSpPr>
              <a:spLocks noChangeArrowheads="1"/>
            </p:cNvSpPr>
            <p:nvPr/>
          </p:nvSpPr>
          <p:spPr bwMode="auto">
            <a:xfrm>
              <a:off x="900" y="3375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4270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4298"/>
          <p:cNvGrpSpPr>
            <a:grpSpLocks/>
          </p:cNvGrpSpPr>
          <p:nvPr/>
        </p:nvGrpSpPr>
        <p:grpSpPr bwMode="auto">
          <a:xfrm rot="1513081">
            <a:off x="3111769" y="1890935"/>
            <a:ext cx="229096" cy="77671"/>
            <a:chOff x="2415" y="3234"/>
            <a:chExt cx="271" cy="289"/>
          </a:xfrm>
        </p:grpSpPr>
        <p:sp>
          <p:nvSpPr>
            <p:cNvPr id="87" name="Oval 4299"/>
            <p:cNvSpPr>
              <a:spLocks noChangeArrowheads="1"/>
            </p:cNvSpPr>
            <p:nvPr/>
          </p:nvSpPr>
          <p:spPr bwMode="auto">
            <a:xfrm>
              <a:off x="2415" y="3234"/>
              <a:ext cx="271" cy="289"/>
            </a:xfrm>
            <a:prstGeom prst="ellipse">
              <a:avLst/>
            </a:prstGeom>
            <a:solidFill>
              <a:srgbClr val="C1D3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4300"/>
            <p:cNvSpPr>
              <a:spLocks/>
            </p:cNvSpPr>
            <p:nvPr/>
          </p:nvSpPr>
          <p:spPr bwMode="auto">
            <a:xfrm>
              <a:off x="2461" y="3316"/>
              <a:ext cx="210" cy="183"/>
            </a:xfrm>
            <a:custGeom>
              <a:avLst/>
              <a:gdLst>
                <a:gd name="T0" fmla="*/ 12219 w 27"/>
                <a:gd name="T1" fmla="*/ 1730 h 22"/>
                <a:gd name="T2" fmla="*/ 11737 w 27"/>
                <a:gd name="T3" fmla="*/ 2903 h 22"/>
                <a:gd name="T4" fmla="*/ 4231 w 27"/>
                <a:gd name="T5" fmla="*/ 10930 h 22"/>
                <a:gd name="T6" fmla="*/ 964 w 27"/>
                <a:gd name="T7" fmla="*/ 9757 h 22"/>
                <a:gd name="T8" fmla="*/ 482 w 27"/>
                <a:gd name="T9" fmla="*/ 10381 h 22"/>
                <a:gd name="T10" fmla="*/ 5623 w 27"/>
                <a:gd name="T11" fmla="*/ 12660 h 22"/>
                <a:gd name="T12" fmla="*/ 12701 w 27"/>
                <a:gd name="T13" fmla="*/ 4633 h 22"/>
                <a:gd name="T14" fmla="*/ 12219 w 27"/>
                <a:gd name="T15" fmla="*/ 1730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8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4" y="21"/>
                    <a:pt x="8" y="22"/>
                    <a:pt x="12" y="22"/>
                  </a:cubicBezTo>
                  <a:cubicBezTo>
                    <a:pt x="20" y="22"/>
                    <a:pt x="27" y="16"/>
                    <a:pt x="27" y="8"/>
                  </a:cubicBezTo>
                  <a:cubicBezTo>
                    <a:pt x="27" y="6"/>
                    <a:pt x="27" y="4"/>
                    <a:pt x="26" y="3"/>
                  </a:cubicBezTo>
                  <a:close/>
                </a:path>
              </a:pathLst>
            </a:custGeom>
            <a:solidFill>
              <a:srgbClr val="77A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89" name="Freeform 4301"/>
            <p:cNvSpPr>
              <a:spLocks/>
            </p:cNvSpPr>
            <p:nvPr/>
          </p:nvSpPr>
          <p:spPr bwMode="auto">
            <a:xfrm>
              <a:off x="2554" y="3383"/>
              <a:ext cx="117" cy="116"/>
            </a:xfrm>
            <a:custGeom>
              <a:avLst/>
              <a:gdLst>
                <a:gd name="T0" fmla="*/ 0 w 15"/>
                <a:gd name="T1" fmla="*/ 7963 h 14"/>
                <a:gd name="T2" fmla="*/ 7121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4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568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90" name="Freeform 4302"/>
            <p:cNvSpPr>
              <a:spLocks/>
            </p:cNvSpPr>
            <p:nvPr/>
          </p:nvSpPr>
          <p:spPr bwMode="auto">
            <a:xfrm>
              <a:off x="2454" y="3258"/>
              <a:ext cx="201" cy="174"/>
            </a:xfrm>
            <a:custGeom>
              <a:avLst/>
              <a:gdLst>
                <a:gd name="T0" fmla="*/ 7414 w 26"/>
                <a:gd name="T1" fmla="*/ 547 h 21"/>
                <a:gd name="T2" fmla="*/ 0 w 26"/>
                <a:gd name="T3" fmla="*/ 6794 h 21"/>
                <a:gd name="T4" fmla="*/ 0 w 26"/>
                <a:gd name="T5" fmla="*/ 9131 h 21"/>
                <a:gd name="T6" fmla="*/ 3224 w 26"/>
                <a:gd name="T7" fmla="*/ 10780 h 21"/>
                <a:gd name="T8" fmla="*/ 6935 w 26"/>
                <a:gd name="T9" fmla="*/ 7963 h 21"/>
                <a:gd name="T10" fmla="*/ 10638 w 26"/>
                <a:gd name="T11" fmla="*/ 2817 h 21"/>
                <a:gd name="T12" fmla="*/ 7414 w 26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7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3" y="5"/>
                  </a:cubicBezTo>
                  <a:cubicBezTo>
                    <a:pt x="22" y="3"/>
                    <a:pt x="20" y="2"/>
                    <a:pt x="16" y="1"/>
                  </a:cubicBezTo>
                </a:path>
              </a:pathLst>
            </a:custGeom>
            <a:solidFill>
              <a:srgbClr val="E2EA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91" name="Oval 4303"/>
            <p:cNvSpPr>
              <a:spLocks noChangeArrowheads="1"/>
            </p:cNvSpPr>
            <p:nvPr/>
          </p:nvSpPr>
          <p:spPr bwMode="auto">
            <a:xfrm>
              <a:off x="2477" y="3308"/>
              <a:ext cx="46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Oval 4304"/>
            <p:cNvSpPr>
              <a:spLocks noChangeArrowheads="1"/>
            </p:cNvSpPr>
            <p:nvPr/>
          </p:nvSpPr>
          <p:spPr bwMode="auto">
            <a:xfrm>
              <a:off x="2531" y="3300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Oval 4305"/>
            <p:cNvSpPr>
              <a:spLocks noChangeArrowheads="1"/>
            </p:cNvSpPr>
            <p:nvPr/>
          </p:nvSpPr>
          <p:spPr bwMode="auto">
            <a:xfrm>
              <a:off x="2485" y="3374"/>
              <a:ext cx="15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Oval 4306"/>
            <p:cNvSpPr>
              <a:spLocks noChangeArrowheads="1"/>
            </p:cNvSpPr>
            <p:nvPr/>
          </p:nvSpPr>
          <p:spPr bwMode="auto">
            <a:xfrm>
              <a:off x="2415" y="3234"/>
              <a:ext cx="271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06" b="86758" l="2180" r="97003"/>
                    </a14:imgEffect>
                  </a14:imgLayer>
                </a14:imgProps>
              </a:ext>
            </a:extLst>
          </a:blip>
          <a:srcRect r="5726" b="23859"/>
          <a:stretch/>
        </p:blipFill>
        <p:spPr>
          <a:xfrm rot="1387859">
            <a:off x="5034483" y="1861546"/>
            <a:ext cx="253817" cy="122327"/>
          </a:xfrm>
          <a:prstGeom prst="rect">
            <a:avLst/>
          </a:prstGeom>
        </p:spPr>
      </p:pic>
      <p:pic>
        <p:nvPicPr>
          <p:cNvPr id="96" name="Image 9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06" b="86758" l="2180" r="97003"/>
                    </a14:imgEffect>
                  </a14:imgLayer>
                </a14:imgProps>
              </a:ext>
            </a:extLst>
          </a:blip>
          <a:srcRect r="5726" b="23859"/>
          <a:stretch/>
        </p:blipFill>
        <p:spPr>
          <a:xfrm rot="1387859">
            <a:off x="6914873" y="1827563"/>
            <a:ext cx="253817" cy="122327"/>
          </a:xfrm>
          <a:prstGeom prst="rect">
            <a:avLst/>
          </a:prstGeom>
        </p:spPr>
      </p:pic>
      <p:pic>
        <p:nvPicPr>
          <p:cNvPr id="97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708" y="2003406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895" y="3089651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Triangle isocèle 98"/>
          <p:cNvSpPr/>
          <p:nvPr/>
        </p:nvSpPr>
        <p:spPr>
          <a:xfrm>
            <a:off x="1942749" y="4873506"/>
            <a:ext cx="538392" cy="645656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0" name="Connecteur droit 99"/>
          <p:cNvCxnSpPr/>
          <p:nvPr/>
        </p:nvCxnSpPr>
        <p:spPr>
          <a:xfrm>
            <a:off x="1528997" y="4419428"/>
            <a:ext cx="1427747" cy="98547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1" name="Image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110" y="4856640"/>
            <a:ext cx="382469" cy="378485"/>
          </a:xfrm>
          <a:prstGeom prst="rect">
            <a:avLst/>
          </a:prstGeom>
        </p:spPr>
      </p:pic>
      <p:pic>
        <p:nvPicPr>
          <p:cNvPr id="102" name="Image 1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424" y="5123036"/>
            <a:ext cx="348125" cy="344499"/>
          </a:xfrm>
          <a:prstGeom prst="rect">
            <a:avLst/>
          </a:prstGeom>
        </p:spPr>
      </p:pic>
      <p:pic>
        <p:nvPicPr>
          <p:cNvPr id="103" name="Image 1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1532" y="4175568"/>
            <a:ext cx="374498" cy="366776"/>
          </a:xfrm>
          <a:prstGeom prst="rect">
            <a:avLst/>
          </a:prstGeom>
        </p:spPr>
      </p:pic>
      <p:pic>
        <p:nvPicPr>
          <p:cNvPr id="104" name="Image 1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118" y="4333913"/>
            <a:ext cx="396326" cy="388154"/>
          </a:xfrm>
          <a:prstGeom prst="rect">
            <a:avLst/>
          </a:prstGeom>
        </p:spPr>
      </p:pic>
      <p:cxnSp>
        <p:nvCxnSpPr>
          <p:cNvPr id="105" name="Connecteur droit avec flèche 104"/>
          <p:cNvCxnSpPr/>
          <p:nvPr/>
        </p:nvCxnSpPr>
        <p:spPr>
          <a:xfrm>
            <a:off x="3339800" y="5181160"/>
            <a:ext cx="832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6" name="Image 10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404" b="76056" l="58490" r="66771"/>
                    </a14:imgEffect>
                  </a14:imgLayer>
                </a14:imgProps>
              </a:ext>
            </a:extLst>
          </a:blip>
          <a:srcRect l="58243" t="70200" r="35140" b="24174"/>
          <a:stretch/>
        </p:blipFill>
        <p:spPr>
          <a:xfrm rot="10800000">
            <a:off x="4157622" y="4920596"/>
            <a:ext cx="676160" cy="637837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728" b="75587" l="61875" r="67083">
                        <a14:foregroundMark x1="62448" y1="69249" x2="62448" y2="69249"/>
                        <a14:foregroundMark x1="63750" y1="69953" x2="63750" y2="69953"/>
                        <a14:foregroundMark x1="65052" y1="70376" x2="65052" y2="70376"/>
                        <a14:foregroundMark x1="64583" y1="72019" x2="64583" y2="72019"/>
                        <a14:foregroundMark x1="65104" y1="73239" x2="65104" y2="73239"/>
                        <a14:foregroundMark x1="65521" y1="74742" x2="65521" y2="74742"/>
                        <a14:backgroundMark x1="62344" y1="70892" x2="64219" y2="74883"/>
                      </a14:backgroundRemoval>
                    </a14:imgEffect>
                  </a14:imgLayer>
                </a14:imgProps>
              </a:ext>
            </a:extLst>
          </a:blip>
          <a:srcRect l="61768" t="67942" r="33292" b="24396"/>
          <a:stretch/>
        </p:blipFill>
        <p:spPr>
          <a:xfrm rot="20566478">
            <a:off x="4524866" y="4486233"/>
            <a:ext cx="608345" cy="954195"/>
          </a:xfrm>
          <a:prstGeom prst="rect">
            <a:avLst/>
          </a:prstGeom>
        </p:spPr>
      </p:pic>
      <p:sp>
        <p:nvSpPr>
          <p:cNvPr id="108" name="ZoneTexte 107"/>
          <p:cNvSpPr txBox="1"/>
          <p:nvPr/>
        </p:nvSpPr>
        <p:spPr>
          <a:xfrm>
            <a:off x="3328997" y="4882761"/>
            <a:ext cx="791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IL-4 IL-5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" name="Image 10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1654" y="3031193"/>
            <a:ext cx="849924" cy="801608"/>
          </a:xfrm>
          <a:prstGeom prst="rect">
            <a:avLst/>
          </a:prstGeom>
        </p:spPr>
      </p:pic>
      <p:pic>
        <p:nvPicPr>
          <p:cNvPr id="110" name="Image 10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58149" y="3086211"/>
            <a:ext cx="842500" cy="639793"/>
          </a:xfrm>
          <a:prstGeom prst="rect">
            <a:avLst/>
          </a:prstGeom>
        </p:spPr>
      </p:pic>
      <p:cxnSp>
        <p:nvCxnSpPr>
          <p:cNvPr id="111" name="Connecteur droit avec flèche 110"/>
          <p:cNvCxnSpPr>
            <a:stCxn id="154" idx="0"/>
            <a:endCxn id="118" idx="2"/>
          </p:cNvCxnSpPr>
          <p:nvPr/>
        </p:nvCxnSpPr>
        <p:spPr>
          <a:xfrm flipH="1" flipV="1">
            <a:off x="5520992" y="4035610"/>
            <a:ext cx="326304" cy="864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>
            <a:endCxn id="119" idx="2"/>
          </p:cNvCxnSpPr>
          <p:nvPr/>
        </p:nvCxnSpPr>
        <p:spPr>
          <a:xfrm flipV="1">
            <a:off x="6288942" y="3994057"/>
            <a:ext cx="324062" cy="926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3" name="Image 1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7143" y="3879880"/>
            <a:ext cx="921565" cy="869176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73238" y="3596556"/>
            <a:ext cx="794043" cy="602995"/>
          </a:xfrm>
          <a:prstGeom prst="rect">
            <a:avLst/>
          </a:prstGeom>
        </p:spPr>
      </p:pic>
      <p:pic>
        <p:nvPicPr>
          <p:cNvPr id="115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695" y="3867675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554" y="3582817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806" y="3872619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ZoneTexte 117"/>
          <p:cNvSpPr txBox="1"/>
          <p:nvPr/>
        </p:nvSpPr>
        <p:spPr>
          <a:xfrm>
            <a:off x="4890904" y="3774000"/>
            <a:ext cx="1260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Mastocyte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ZoneTexte 118"/>
          <p:cNvSpPr txBox="1"/>
          <p:nvPr/>
        </p:nvSpPr>
        <p:spPr>
          <a:xfrm>
            <a:off x="5982916" y="3732447"/>
            <a:ext cx="1260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Eosinophile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0" name="Group 4235"/>
          <p:cNvGrpSpPr>
            <a:grpSpLocks/>
          </p:cNvGrpSpPr>
          <p:nvPr/>
        </p:nvGrpSpPr>
        <p:grpSpPr bwMode="auto">
          <a:xfrm rot="1236937">
            <a:off x="8982092" y="1849064"/>
            <a:ext cx="230787" cy="77939"/>
            <a:chOff x="2407" y="2812"/>
            <a:chExt cx="273" cy="290"/>
          </a:xfrm>
        </p:grpSpPr>
        <p:sp>
          <p:nvSpPr>
            <p:cNvPr id="121" name="Oval 4236"/>
            <p:cNvSpPr>
              <a:spLocks noChangeArrowheads="1"/>
            </p:cNvSpPr>
            <p:nvPr/>
          </p:nvSpPr>
          <p:spPr bwMode="auto">
            <a:xfrm>
              <a:off x="2407" y="2812"/>
              <a:ext cx="273" cy="290"/>
            </a:xfrm>
            <a:prstGeom prst="ellipse">
              <a:avLst/>
            </a:prstGeom>
            <a:solidFill>
              <a:srgbClr val="FFD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4237"/>
            <p:cNvSpPr>
              <a:spLocks/>
            </p:cNvSpPr>
            <p:nvPr/>
          </p:nvSpPr>
          <p:spPr bwMode="auto">
            <a:xfrm>
              <a:off x="2453" y="2895"/>
              <a:ext cx="203" cy="182"/>
            </a:xfrm>
            <a:custGeom>
              <a:avLst/>
              <a:gdLst>
                <a:gd name="T0" fmla="*/ 12375 w 26"/>
                <a:gd name="T1" fmla="*/ 1712 h 22"/>
                <a:gd name="T2" fmla="*/ 11891 w 26"/>
                <a:gd name="T3" fmla="*/ 2804 h 22"/>
                <a:gd name="T4" fmla="*/ 4271 w 26"/>
                <a:gd name="T5" fmla="*/ 10746 h 22"/>
                <a:gd name="T6" fmla="*/ 976 w 26"/>
                <a:gd name="T7" fmla="*/ 9646 h 22"/>
                <a:gd name="T8" fmla="*/ 484 w 26"/>
                <a:gd name="T9" fmla="*/ 10200 h 22"/>
                <a:gd name="T10" fmla="*/ 5731 w 26"/>
                <a:gd name="T11" fmla="*/ 12459 h 22"/>
                <a:gd name="T12" fmla="*/ 12375 w 26"/>
                <a:gd name="T13" fmla="*/ 4517 h 22"/>
                <a:gd name="T14" fmla="*/ 12375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4" y="21"/>
                    <a:pt x="7" y="22"/>
                    <a:pt x="12" y="22"/>
                  </a:cubicBezTo>
                  <a:cubicBezTo>
                    <a:pt x="20" y="22"/>
                    <a:pt x="26" y="16"/>
                    <a:pt x="26" y="8"/>
                  </a:cubicBezTo>
                  <a:cubicBezTo>
                    <a:pt x="26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FD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23" name="Freeform 4238"/>
            <p:cNvSpPr>
              <a:spLocks/>
            </p:cNvSpPr>
            <p:nvPr/>
          </p:nvSpPr>
          <p:spPr bwMode="auto">
            <a:xfrm>
              <a:off x="2547" y="2961"/>
              <a:ext cx="109" cy="116"/>
            </a:xfrm>
            <a:custGeom>
              <a:avLst/>
              <a:gdLst>
                <a:gd name="T0" fmla="*/ 0 w 14"/>
                <a:gd name="T1" fmla="*/ 7963 h 14"/>
                <a:gd name="T2" fmla="*/ 6610 w 14"/>
                <a:gd name="T3" fmla="*/ 0 h 14"/>
                <a:gd name="T4" fmla="*/ 0 w 14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cubicBezTo>
                    <a:pt x="8" y="14"/>
                    <a:pt x="14" y="8"/>
                    <a:pt x="14" y="0"/>
                  </a:cubicBezTo>
                  <a:cubicBezTo>
                    <a:pt x="14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F3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24" name="Freeform 4239"/>
            <p:cNvSpPr>
              <a:spLocks/>
            </p:cNvSpPr>
            <p:nvPr/>
          </p:nvSpPr>
          <p:spPr bwMode="auto">
            <a:xfrm>
              <a:off x="2438" y="2837"/>
              <a:ext cx="210" cy="174"/>
            </a:xfrm>
            <a:custGeom>
              <a:avLst/>
              <a:gdLst>
                <a:gd name="T0" fmla="*/ 7498 w 27"/>
                <a:gd name="T1" fmla="*/ 547 h 21"/>
                <a:gd name="T2" fmla="*/ 0 w 27"/>
                <a:gd name="T3" fmla="*/ 6794 h 21"/>
                <a:gd name="T4" fmla="*/ 482 w 27"/>
                <a:gd name="T5" fmla="*/ 9131 h 21"/>
                <a:gd name="T6" fmla="*/ 3749 w 27"/>
                <a:gd name="T7" fmla="*/ 10780 h 21"/>
                <a:gd name="T8" fmla="*/ 7078 w 27"/>
                <a:gd name="T9" fmla="*/ 7963 h 21"/>
                <a:gd name="T10" fmla="*/ 11309 w 27"/>
                <a:gd name="T11" fmla="*/ 2817 h 21"/>
                <a:gd name="T12" fmla="*/ 7988 w 27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0" y="2"/>
                    <a:pt x="17" y="1"/>
                  </a:cubicBezTo>
                </a:path>
              </a:pathLst>
            </a:custGeom>
            <a:solidFill>
              <a:srgbClr val="FFEA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25" name="Oval 4240"/>
            <p:cNvSpPr>
              <a:spLocks noChangeArrowheads="1"/>
            </p:cNvSpPr>
            <p:nvPr/>
          </p:nvSpPr>
          <p:spPr bwMode="auto">
            <a:xfrm>
              <a:off x="2461" y="2887"/>
              <a:ext cx="55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Oval 4241"/>
            <p:cNvSpPr>
              <a:spLocks noChangeArrowheads="1"/>
            </p:cNvSpPr>
            <p:nvPr/>
          </p:nvSpPr>
          <p:spPr bwMode="auto">
            <a:xfrm>
              <a:off x="2516" y="2879"/>
              <a:ext cx="23" cy="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Oval 4242"/>
            <p:cNvSpPr>
              <a:spLocks noChangeArrowheads="1"/>
            </p:cNvSpPr>
            <p:nvPr/>
          </p:nvSpPr>
          <p:spPr bwMode="auto">
            <a:xfrm>
              <a:off x="2469" y="2953"/>
              <a:ext cx="16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Oval 4243"/>
            <p:cNvSpPr>
              <a:spLocks noChangeArrowheads="1"/>
            </p:cNvSpPr>
            <p:nvPr/>
          </p:nvSpPr>
          <p:spPr bwMode="auto">
            <a:xfrm>
              <a:off x="2407" y="2812"/>
              <a:ext cx="273" cy="29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9" name="Group 4244"/>
          <p:cNvGrpSpPr>
            <a:grpSpLocks/>
          </p:cNvGrpSpPr>
          <p:nvPr/>
        </p:nvGrpSpPr>
        <p:grpSpPr bwMode="auto">
          <a:xfrm rot="20620042">
            <a:off x="8125615" y="1812439"/>
            <a:ext cx="229942" cy="77672"/>
            <a:chOff x="470" y="2813"/>
            <a:chExt cx="272" cy="289"/>
          </a:xfrm>
        </p:grpSpPr>
        <p:sp>
          <p:nvSpPr>
            <p:cNvPr id="130" name="Oval 4245"/>
            <p:cNvSpPr>
              <a:spLocks noChangeArrowheads="1"/>
            </p:cNvSpPr>
            <p:nvPr/>
          </p:nvSpPr>
          <p:spPr bwMode="auto">
            <a:xfrm>
              <a:off x="470" y="2813"/>
              <a:ext cx="272" cy="289"/>
            </a:xfrm>
            <a:prstGeom prst="ellipse">
              <a:avLst/>
            </a:prstGeom>
            <a:solidFill>
              <a:srgbClr val="920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4246"/>
            <p:cNvSpPr>
              <a:spLocks/>
            </p:cNvSpPr>
            <p:nvPr/>
          </p:nvSpPr>
          <p:spPr bwMode="auto">
            <a:xfrm>
              <a:off x="524" y="2895"/>
              <a:ext cx="203" cy="182"/>
            </a:xfrm>
            <a:custGeom>
              <a:avLst/>
              <a:gdLst>
                <a:gd name="T0" fmla="*/ 11891 w 26"/>
                <a:gd name="T1" fmla="*/ 1712 h 22"/>
                <a:gd name="T2" fmla="*/ 11399 w 26"/>
                <a:gd name="T3" fmla="*/ 2804 h 22"/>
                <a:gd name="T4" fmla="*/ 4271 w 26"/>
                <a:gd name="T5" fmla="*/ 10746 h 22"/>
                <a:gd name="T6" fmla="*/ 484 w 26"/>
                <a:gd name="T7" fmla="*/ 9646 h 22"/>
                <a:gd name="T8" fmla="*/ 0 w 26"/>
                <a:gd name="T9" fmla="*/ 10200 h 22"/>
                <a:gd name="T10" fmla="*/ 5239 w 26"/>
                <a:gd name="T11" fmla="*/ 12459 h 22"/>
                <a:gd name="T12" fmla="*/ 12375 w 26"/>
                <a:gd name="T13" fmla="*/ 4517 h 22"/>
                <a:gd name="T14" fmla="*/ 11891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1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660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32" name="Freeform 4247"/>
            <p:cNvSpPr>
              <a:spLocks/>
            </p:cNvSpPr>
            <p:nvPr/>
          </p:nvSpPr>
          <p:spPr bwMode="auto">
            <a:xfrm>
              <a:off x="610" y="2962"/>
              <a:ext cx="117" cy="115"/>
            </a:xfrm>
            <a:custGeom>
              <a:avLst/>
              <a:gdLst>
                <a:gd name="T0" fmla="*/ 0 w 15"/>
                <a:gd name="T1" fmla="*/ 7762 h 14"/>
                <a:gd name="T2" fmla="*/ 7121 w 15"/>
                <a:gd name="T3" fmla="*/ 0 h 14"/>
                <a:gd name="T4" fmla="*/ 0 w 15"/>
                <a:gd name="T5" fmla="*/ 7762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3E0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33" name="Freeform 4248"/>
            <p:cNvSpPr>
              <a:spLocks/>
            </p:cNvSpPr>
            <p:nvPr/>
          </p:nvSpPr>
          <p:spPr bwMode="auto">
            <a:xfrm>
              <a:off x="509" y="2837"/>
              <a:ext cx="202" cy="174"/>
            </a:xfrm>
            <a:custGeom>
              <a:avLst/>
              <a:gdLst>
                <a:gd name="T0" fmla="*/ 7482 w 26"/>
                <a:gd name="T1" fmla="*/ 547 h 21"/>
                <a:gd name="T2" fmla="*/ 0 w 26"/>
                <a:gd name="T3" fmla="*/ 6794 h 21"/>
                <a:gd name="T4" fmla="*/ 0 w 26"/>
                <a:gd name="T5" fmla="*/ 9131 h 21"/>
                <a:gd name="T6" fmla="*/ 3263 w 26"/>
                <a:gd name="T7" fmla="*/ 10780 h 21"/>
                <a:gd name="T8" fmla="*/ 7062 w 26"/>
                <a:gd name="T9" fmla="*/ 7963 h 21"/>
                <a:gd name="T10" fmla="*/ 11227 w 26"/>
                <a:gd name="T11" fmla="*/ 2817 h 21"/>
                <a:gd name="T12" fmla="*/ 7482 w 26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7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6" y="1"/>
                  </a:cubicBezTo>
                </a:path>
              </a:pathLst>
            </a:custGeom>
            <a:solidFill>
              <a:srgbClr val="CBA9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34" name="Oval 4249"/>
            <p:cNvSpPr>
              <a:spLocks noChangeArrowheads="1"/>
            </p:cNvSpPr>
            <p:nvPr/>
          </p:nvSpPr>
          <p:spPr bwMode="auto">
            <a:xfrm>
              <a:off x="532" y="2887"/>
              <a:ext cx="47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Oval 4250"/>
            <p:cNvSpPr>
              <a:spLocks noChangeArrowheads="1"/>
            </p:cNvSpPr>
            <p:nvPr/>
          </p:nvSpPr>
          <p:spPr bwMode="auto">
            <a:xfrm>
              <a:off x="587" y="2879"/>
              <a:ext cx="15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Oval 4251"/>
            <p:cNvSpPr>
              <a:spLocks noChangeArrowheads="1"/>
            </p:cNvSpPr>
            <p:nvPr/>
          </p:nvSpPr>
          <p:spPr bwMode="auto">
            <a:xfrm>
              <a:off x="540" y="2953"/>
              <a:ext cx="15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Oval 4252"/>
            <p:cNvSpPr>
              <a:spLocks noChangeArrowheads="1"/>
            </p:cNvSpPr>
            <p:nvPr/>
          </p:nvSpPr>
          <p:spPr bwMode="auto">
            <a:xfrm>
              <a:off x="470" y="2813"/>
              <a:ext cx="272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8" name="Image 13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06" b="86758" l="2180" r="97003"/>
                    </a14:imgEffect>
                  </a14:imgLayer>
                </a14:imgProps>
              </a:ext>
            </a:extLst>
          </a:blip>
          <a:srcRect r="5726" b="23859"/>
          <a:stretch/>
        </p:blipFill>
        <p:spPr>
          <a:xfrm rot="1387859">
            <a:off x="8479877" y="1784441"/>
            <a:ext cx="253817" cy="122327"/>
          </a:xfrm>
          <a:prstGeom prst="rect">
            <a:avLst/>
          </a:prstGeom>
        </p:spPr>
      </p:pic>
      <p:grpSp>
        <p:nvGrpSpPr>
          <p:cNvPr id="139" name="Group 4226"/>
          <p:cNvGrpSpPr>
            <a:grpSpLocks/>
          </p:cNvGrpSpPr>
          <p:nvPr/>
        </p:nvGrpSpPr>
        <p:grpSpPr bwMode="auto">
          <a:xfrm rot="994236">
            <a:off x="9658564" y="1878613"/>
            <a:ext cx="169007" cy="67529"/>
            <a:chOff x="1627" y="2813"/>
            <a:chExt cx="263" cy="289"/>
          </a:xfrm>
        </p:grpSpPr>
        <p:sp>
          <p:nvSpPr>
            <p:cNvPr id="140" name="Oval 4227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solidFill>
              <a:srgbClr val="E20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Freeform 4228"/>
            <p:cNvSpPr>
              <a:spLocks/>
            </p:cNvSpPr>
            <p:nvPr/>
          </p:nvSpPr>
          <p:spPr bwMode="auto">
            <a:xfrm>
              <a:off x="1673" y="2896"/>
              <a:ext cx="202" cy="182"/>
            </a:xfrm>
            <a:custGeom>
              <a:avLst/>
              <a:gdLst>
                <a:gd name="T0" fmla="*/ 11708 w 26"/>
                <a:gd name="T1" fmla="*/ 1712 h 22"/>
                <a:gd name="T2" fmla="*/ 11227 w 26"/>
                <a:gd name="T3" fmla="*/ 2804 h 22"/>
                <a:gd name="T4" fmla="*/ 4226 w 26"/>
                <a:gd name="T5" fmla="*/ 10746 h 22"/>
                <a:gd name="T6" fmla="*/ 963 w 26"/>
                <a:gd name="T7" fmla="*/ 9646 h 22"/>
                <a:gd name="T8" fmla="*/ 482 w 26"/>
                <a:gd name="T9" fmla="*/ 10200 h 22"/>
                <a:gd name="T10" fmla="*/ 5128 w 26"/>
                <a:gd name="T11" fmla="*/ 12459 h 22"/>
                <a:gd name="T12" fmla="*/ 12190 w 26"/>
                <a:gd name="T13" fmla="*/ 4517 h 22"/>
                <a:gd name="T14" fmla="*/ 11708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2" y="17"/>
                  </a:cubicBezTo>
                  <a:cubicBezTo>
                    <a:pt x="0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AC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42" name="Freeform 4229"/>
            <p:cNvSpPr>
              <a:spLocks/>
            </p:cNvSpPr>
            <p:nvPr/>
          </p:nvSpPr>
          <p:spPr bwMode="auto">
            <a:xfrm>
              <a:off x="1759" y="2962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64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43" name="Freeform 4230"/>
            <p:cNvSpPr>
              <a:spLocks/>
            </p:cNvSpPr>
            <p:nvPr/>
          </p:nvSpPr>
          <p:spPr bwMode="auto">
            <a:xfrm>
              <a:off x="1658" y="2838"/>
              <a:ext cx="201" cy="173"/>
            </a:xfrm>
            <a:custGeom>
              <a:avLst/>
              <a:gdLst>
                <a:gd name="T0" fmla="*/ 7414 w 26"/>
                <a:gd name="T1" fmla="*/ 544 h 21"/>
                <a:gd name="T2" fmla="*/ 0 w 26"/>
                <a:gd name="T3" fmla="*/ 6722 h 21"/>
                <a:gd name="T4" fmla="*/ 0 w 26"/>
                <a:gd name="T5" fmla="*/ 8955 h 21"/>
                <a:gd name="T6" fmla="*/ 3703 w 26"/>
                <a:gd name="T7" fmla="*/ 10652 h 21"/>
                <a:gd name="T8" fmla="*/ 6935 w 26"/>
                <a:gd name="T9" fmla="*/ 7801 h 21"/>
                <a:gd name="T10" fmla="*/ 11117 w 26"/>
                <a:gd name="T11" fmla="*/ 2784 h 21"/>
                <a:gd name="T12" fmla="*/ 7831 w 26"/>
                <a:gd name="T13" fmla="*/ 544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7" y="1"/>
                  </a:cubicBezTo>
                </a:path>
              </a:pathLst>
            </a:custGeom>
            <a:solidFill>
              <a:srgbClr val="EF9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44" name="Oval 4231"/>
            <p:cNvSpPr>
              <a:spLocks noChangeArrowheads="1"/>
            </p:cNvSpPr>
            <p:nvPr/>
          </p:nvSpPr>
          <p:spPr bwMode="auto">
            <a:xfrm>
              <a:off x="1681" y="2888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Oval 4232"/>
            <p:cNvSpPr>
              <a:spLocks noChangeArrowheads="1"/>
            </p:cNvSpPr>
            <p:nvPr/>
          </p:nvSpPr>
          <p:spPr bwMode="auto">
            <a:xfrm>
              <a:off x="1735" y="2879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Oval 4233"/>
            <p:cNvSpPr>
              <a:spLocks noChangeArrowheads="1"/>
            </p:cNvSpPr>
            <p:nvPr/>
          </p:nvSpPr>
          <p:spPr bwMode="auto">
            <a:xfrm>
              <a:off x="1689" y="2954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Oval 4234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8" name="Connecteur droit 147"/>
          <p:cNvCxnSpPr/>
          <p:nvPr/>
        </p:nvCxnSpPr>
        <p:spPr>
          <a:xfrm flipH="1">
            <a:off x="7523527" y="1593833"/>
            <a:ext cx="0" cy="4921272"/>
          </a:xfrm>
          <a:prstGeom prst="line">
            <a:avLst/>
          </a:prstGeom>
          <a:ln w="28575">
            <a:solidFill>
              <a:srgbClr val="0A0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Image 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5251" y="5857591"/>
            <a:ext cx="733864" cy="591643"/>
          </a:xfrm>
          <a:prstGeom prst="rect">
            <a:avLst/>
          </a:prstGeom>
        </p:spPr>
      </p:pic>
      <p:sp>
        <p:nvSpPr>
          <p:cNvPr id="150" name="ZoneTexte 149"/>
          <p:cNvSpPr txBox="1"/>
          <p:nvPr/>
        </p:nvSpPr>
        <p:spPr>
          <a:xfrm>
            <a:off x="6000369" y="5626165"/>
            <a:ext cx="806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Basophile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ZoneTexte 150"/>
          <p:cNvSpPr txBox="1"/>
          <p:nvPr/>
        </p:nvSpPr>
        <p:spPr>
          <a:xfrm>
            <a:off x="7456858" y="3218650"/>
            <a:ext cx="10342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Prostaglandine</a:t>
            </a:r>
          </a:p>
          <a:p>
            <a:pPr algn="r"/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Histamine</a:t>
            </a:r>
          </a:p>
          <a:p>
            <a:pPr algn="r"/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Leucotriène</a:t>
            </a:r>
          </a:p>
        </p:txBody>
      </p:sp>
      <p:cxnSp>
        <p:nvCxnSpPr>
          <p:cNvPr id="152" name="Connecteur droit avec flèche 151"/>
          <p:cNvCxnSpPr/>
          <p:nvPr/>
        </p:nvCxnSpPr>
        <p:spPr>
          <a:xfrm flipV="1">
            <a:off x="8477926" y="3025040"/>
            <a:ext cx="0" cy="79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Connecteur droit avec flèche 152"/>
          <p:cNvCxnSpPr/>
          <p:nvPr/>
        </p:nvCxnSpPr>
        <p:spPr>
          <a:xfrm flipV="1">
            <a:off x="9523904" y="2829267"/>
            <a:ext cx="0" cy="75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" name="ZoneTexte 153"/>
          <p:cNvSpPr txBox="1"/>
          <p:nvPr/>
        </p:nvSpPr>
        <p:spPr>
          <a:xfrm>
            <a:off x="5086296" y="4900136"/>
            <a:ext cx="152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Pontage des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Ig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sur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FcR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5" name="Image 154"/>
          <p:cNvPicPr>
            <a:picLocks noChangeAspect="1"/>
          </p:cNvPicPr>
          <p:nvPr/>
        </p:nvPicPr>
        <p:blipFill>
          <a:blip r:embed="rId17">
            <a:biLevel thresh="75000"/>
          </a:blip>
          <a:stretch>
            <a:fillRect/>
          </a:stretch>
        </p:blipFill>
        <p:spPr>
          <a:xfrm rot="7108365">
            <a:off x="9359175" y="2487384"/>
            <a:ext cx="449720" cy="408149"/>
          </a:xfrm>
          <a:prstGeom prst="rect">
            <a:avLst/>
          </a:prstGeom>
        </p:spPr>
      </p:pic>
      <p:pic>
        <p:nvPicPr>
          <p:cNvPr id="156" name="Image 155"/>
          <p:cNvPicPr>
            <a:picLocks noChangeAspect="1"/>
          </p:cNvPicPr>
          <p:nvPr/>
        </p:nvPicPr>
        <p:blipFill>
          <a:blip r:embed="rId17">
            <a:biLevel thresh="75000"/>
          </a:blip>
          <a:stretch>
            <a:fillRect/>
          </a:stretch>
        </p:blipFill>
        <p:spPr>
          <a:xfrm rot="7108365">
            <a:off x="8326949" y="2597358"/>
            <a:ext cx="449720" cy="408149"/>
          </a:xfrm>
          <a:prstGeom prst="rect">
            <a:avLst/>
          </a:prstGeom>
        </p:spPr>
      </p:pic>
      <p:sp>
        <p:nvSpPr>
          <p:cNvPr id="157" name="ZoneTexte 156"/>
          <p:cNvSpPr txBox="1"/>
          <p:nvPr/>
        </p:nvSpPr>
        <p:spPr>
          <a:xfrm>
            <a:off x="910686" y="890217"/>
            <a:ext cx="1030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Allergène</a:t>
            </a:r>
            <a:endParaRPr lang="fr-F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8" name="Connecteur droit avec flèche 157"/>
          <p:cNvCxnSpPr>
            <a:endCxn id="150" idx="0"/>
          </p:cNvCxnSpPr>
          <p:nvPr/>
        </p:nvCxnSpPr>
        <p:spPr>
          <a:xfrm>
            <a:off x="6140536" y="5423356"/>
            <a:ext cx="263149" cy="202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9" name="Image 15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2961945" y="5366802"/>
            <a:ext cx="425437" cy="585267"/>
          </a:xfrm>
          <a:prstGeom prst="rect">
            <a:avLst/>
          </a:prstGeom>
        </p:spPr>
      </p:pic>
      <p:pic>
        <p:nvPicPr>
          <p:cNvPr id="160" name="Image 15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65460" y="5366802"/>
            <a:ext cx="406202" cy="585267"/>
          </a:xfrm>
          <a:prstGeom prst="rect">
            <a:avLst/>
          </a:prstGeom>
        </p:spPr>
      </p:pic>
      <p:grpSp>
        <p:nvGrpSpPr>
          <p:cNvPr id="161" name="Group 106"/>
          <p:cNvGrpSpPr>
            <a:grpSpLocks/>
          </p:cNvGrpSpPr>
          <p:nvPr/>
        </p:nvGrpSpPr>
        <p:grpSpPr bwMode="auto">
          <a:xfrm>
            <a:off x="2121742" y="5912572"/>
            <a:ext cx="654331" cy="616482"/>
            <a:chOff x="4349" y="1763"/>
            <a:chExt cx="834" cy="818"/>
          </a:xfrm>
          <a:solidFill>
            <a:schemeClr val="accent5"/>
          </a:solidFill>
        </p:grpSpPr>
        <p:sp>
          <p:nvSpPr>
            <p:cNvPr id="162" name="Freeform 107"/>
            <p:cNvSpPr>
              <a:spLocks/>
            </p:cNvSpPr>
            <p:nvPr/>
          </p:nvSpPr>
          <p:spPr bwMode="auto">
            <a:xfrm>
              <a:off x="4358" y="1763"/>
              <a:ext cx="825" cy="818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3" name="Freeform 108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4" name="Freeform 109"/>
            <p:cNvSpPr>
              <a:spLocks/>
            </p:cNvSpPr>
            <p:nvPr/>
          </p:nvSpPr>
          <p:spPr bwMode="auto">
            <a:xfrm>
              <a:off x="4494" y="1953"/>
              <a:ext cx="586" cy="496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5" name="Freeform 110"/>
            <p:cNvSpPr>
              <a:spLocks/>
            </p:cNvSpPr>
            <p:nvPr/>
          </p:nvSpPr>
          <p:spPr bwMode="auto">
            <a:xfrm>
              <a:off x="4479" y="1861"/>
              <a:ext cx="297" cy="295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Freeform 111"/>
            <p:cNvSpPr>
              <a:spLocks/>
            </p:cNvSpPr>
            <p:nvPr/>
          </p:nvSpPr>
          <p:spPr bwMode="auto">
            <a:xfrm>
              <a:off x="4593" y="1990"/>
              <a:ext cx="537" cy="564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Freeform 112"/>
            <p:cNvSpPr>
              <a:spLocks/>
            </p:cNvSpPr>
            <p:nvPr/>
          </p:nvSpPr>
          <p:spPr bwMode="auto">
            <a:xfrm>
              <a:off x="4349" y="1876"/>
              <a:ext cx="145" cy="532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Freeform 113"/>
            <p:cNvSpPr>
              <a:spLocks/>
            </p:cNvSpPr>
            <p:nvPr/>
          </p:nvSpPr>
          <p:spPr bwMode="auto">
            <a:xfrm>
              <a:off x="4783" y="2237"/>
              <a:ext cx="288" cy="280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Freeform 114"/>
            <p:cNvSpPr>
              <a:spLocks/>
            </p:cNvSpPr>
            <p:nvPr/>
          </p:nvSpPr>
          <p:spPr bwMode="auto">
            <a:xfrm>
              <a:off x="4667" y="2097"/>
              <a:ext cx="364" cy="344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Freeform 115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Freeform 116"/>
            <p:cNvSpPr>
              <a:spLocks/>
            </p:cNvSpPr>
            <p:nvPr/>
          </p:nvSpPr>
          <p:spPr bwMode="auto">
            <a:xfrm>
              <a:off x="4356" y="1763"/>
              <a:ext cx="827" cy="817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Oval 117"/>
            <p:cNvSpPr>
              <a:spLocks noChangeArrowheads="1"/>
            </p:cNvSpPr>
            <p:nvPr/>
          </p:nvSpPr>
          <p:spPr bwMode="auto">
            <a:xfrm>
              <a:off x="4553" y="1859"/>
              <a:ext cx="59" cy="6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173" name="Oval 118"/>
            <p:cNvSpPr>
              <a:spLocks noChangeArrowheads="1"/>
            </p:cNvSpPr>
            <p:nvPr/>
          </p:nvSpPr>
          <p:spPr bwMode="auto">
            <a:xfrm>
              <a:off x="4610" y="1855"/>
              <a:ext cx="22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174" name="Oval 119"/>
            <p:cNvSpPr>
              <a:spLocks noChangeArrowheads="1"/>
            </p:cNvSpPr>
            <p:nvPr/>
          </p:nvSpPr>
          <p:spPr bwMode="auto">
            <a:xfrm>
              <a:off x="4536" y="1901"/>
              <a:ext cx="20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</p:grpSp>
      <p:grpSp>
        <p:nvGrpSpPr>
          <p:cNvPr id="175" name="Group 106"/>
          <p:cNvGrpSpPr>
            <a:grpSpLocks/>
          </p:cNvGrpSpPr>
          <p:nvPr/>
        </p:nvGrpSpPr>
        <p:grpSpPr bwMode="auto">
          <a:xfrm>
            <a:off x="2185566" y="6003495"/>
            <a:ext cx="532173" cy="450948"/>
            <a:chOff x="4349" y="1763"/>
            <a:chExt cx="834" cy="818"/>
          </a:xfrm>
          <a:solidFill>
            <a:schemeClr val="accent1">
              <a:lumMod val="50000"/>
            </a:schemeClr>
          </a:solidFill>
        </p:grpSpPr>
        <p:sp>
          <p:nvSpPr>
            <p:cNvPr id="176" name="Freeform 107"/>
            <p:cNvSpPr>
              <a:spLocks/>
            </p:cNvSpPr>
            <p:nvPr/>
          </p:nvSpPr>
          <p:spPr bwMode="auto">
            <a:xfrm>
              <a:off x="4358" y="1763"/>
              <a:ext cx="825" cy="818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7" name="Freeform 108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8" name="Freeform 109"/>
            <p:cNvSpPr>
              <a:spLocks/>
            </p:cNvSpPr>
            <p:nvPr/>
          </p:nvSpPr>
          <p:spPr bwMode="auto">
            <a:xfrm>
              <a:off x="4494" y="1953"/>
              <a:ext cx="586" cy="496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9" name="Freeform 110"/>
            <p:cNvSpPr>
              <a:spLocks/>
            </p:cNvSpPr>
            <p:nvPr/>
          </p:nvSpPr>
          <p:spPr bwMode="auto">
            <a:xfrm>
              <a:off x="4479" y="1861"/>
              <a:ext cx="297" cy="295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Freeform 111"/>
            <p:cNvSpPr>
              <a:spLocks/>
            </p:cNvSpPr>
            <p:nvPr/>
          </p:nvSpPr>
          <p:spPr bwMode="auto">
            <a:xfrm>
              <a:off x="4593" y="1990"/>
              <a:ext cx="537" cy="564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Freeform 112"/>
            <p:cNvSpPr>
              <a:spLocks/>
            </p:cNvSpPr>
            <p:nvPr/>
          </p:nvSpPr>
          <p:spPr bwMode="auto">
            <a:xfrm>
              <a:off x="4349" y="1876"/>
              <a:ext cx="145" cy="532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2" name="Freeform 113"/>
            <p:cNvSpPr>
              <a:spLocks/>
            </p:cNvSpPr>
            <p:nvPr/>
          </p:nvSpPr>
          <p:spPr bwMode="auto">
            <a:xfrm>
              <a:off x="4783" y="2237"/>
              <a:ext cx="288" cy="280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3" name="Freeform 114"/>
            <p:cNvSpPr>
              <a:spLocks/>
            </p:cNvSpPr>
            <p:nvPr/>
          </p:nvSpPr>
          <p:spPr bwMode="auto">
            <a:xfrm>
              <a:off x="4667" y="2097"/>
              <a:ext cx="364" cy="344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4" name="Freeform 115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185" name="Freeform 116"/>
            <p:cNvSpPr>
              <a:spLocks/>
            </p:cNvSpPr>
            <p:nvPr/>
          </p:nvSpPr>
          <p:spPr bwMode="auto">
            <a:xfrm>
              <a:off x="4356" y="1763"/>
              <a:ext cx="827" cy="817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186" name="Oval 117"/>
            <p:cNvSpPr>
              <a:spLocks noChangeArrowheads="1"/>
            </p:cNvSpPr>
            <p:nvPr/>
          </p:nvSpPr>
          <p:spPr bwMode="auto">
            <a:xfrm>
              <a:off x="4553" y="1859"/>
              <a:ext cx="59" cy="6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187" name="Oval 118"/>
            <p:cNvSpPr>
              <a:spLocks noChangeArrowheads="1"/>
            </p:cNvSpPr>
            <p:nvPr/>
          </p:nvSpPr>
          <p:spPr bwMode="auto">
            <a:xfrm>
              <a:off x="4610" y="1855"/>
              <a:ext cx="22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188" name="Oval 119"/>
            <p:cNvSpPr>
              <a:spLocks noChangeArrowheads="1"/>
            </p:cNvSpPr>
            <p:nvPr/>
          </p:nvSpPr>
          <p:spPr bwMode="auto">
            <a:xfrm>
              <a:off x="4536" y="1901"/>
              <a:ext cx="20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</p:grpSp>
      <p:grpSp>
        <p:nvGrpSpPr>
          <p:cNvPr id="189" name="Group 106"/>
          <p:cNvGrpSpPr>
            <a:grpSpLocks/>
          </p:cNvGrpSpPr>
          <p:nvPr/>
        </p:nvGrpSpPr>
        <p:grpSpPr bwMode="auto">
          <a:xfrm>
            <a:off x="3152847" y="5946536"/>
            <a:ext cx="654331" cy="616482"/>
            <a:chOff x="4349" y="1763"/>
            <a:chExt cx="834" cy="818"/>
          </a:xfrm>
          <a:solidFill>
            <a:schemeClr val="accent5"/>
          </a:solidFill>
        </p:grpSpPr>
        <p:sp>
          <p:nvSpPr>
            <p:cNvPr id="190" name="Freeform 107"/>
            <p:cNvSpPr>
              <a:spLocks/>
            </p:cNvSpPr>
            <p:nvPr/>
          </p:nvSpPr>
          <p:spPr bwMode="auto">
            <a:xfrm>
              <a:off x="4358" y="1763"/>
              <a:ext cx="825" cy="818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Freeform 108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2" name="Freeform 109"/>
            <p:cNvSpPr>
              <a:spLocks/>
            </p:cNvSpPr>
            <p:nvPr/>
          </p:nvSpPr>
          <p:spPr bwMode="auto">
            <a:xfrm>
              <a:off x="4494" y="1953"/>
              <a:ext cx="586" cy="496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3" name="Freeform 110"/>
            <p:cNvSpPr>
              <a:spLocks/>
            </p:cNvSpPr>
            <p:nvPr/>
          </p:nvSpPr>
          <p:spPr bwMode="auto">
            <a:xfrm>
              <a:off x="4479" y="1861"/>
              <a:ext cx="297" cy="295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4" name="Freeform 111"/>
            <p:cNvSpPr>
              <a:spLocks/>
            </p:cNvSpPr>
            <p:nvPr/>
          </p:nvSpPr>
          <p:spPr bwMode="auto">
            <a:xfrm>
              <a:off x="4593" y="1990"/>
              <a:ext cx="537" cy="564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Freeform 112"/>
            <p:cNvSpPr>
              <a:spLocks/>
            </p:cNvSpPr>
            <p:nvPr/>
          </p:nvSpPr>
          <p:spPr bwMode="auto">
            <a:xfrm>
              <a:off x="4349" y="1876"/>
              <a:ext cx="145" cy="532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6" name="Freeform 113"/>
            <p:cNvSpPr>
              <a:spLocks/>
            </p:cNvSpPr>
            <p:nvPr/>
          </p:nvSpPr>
          <p:spPr bwMode="auto">
            <a:xfrm>
              <a:off x="4783" y="2237"/>
              <a:ext cx="288" cy="280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7" name="Freeform 114"/>
            <p:cNvSpPr>
              <a:spLocks/>
            </p:cNvSpPr>
            <p:nvPr/>
          </p:nvSpPr>
          <p:spPr bwMode="auto">
            <a:xfrm>
              <a:off x="4667" y="2097"/>
              <a:ext cx="364" cy="344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8" name="Freeform 115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199" name="Freeform 116"/>
            <p:cNvSpPr>
              <a:spLocks/>
            </p:cNvSpPr>
            <p:nvPr/>
          </p:nvSpPr>
          <p:spPr bwMode="auto">
            <a:xfrm>
              <a:off x="4356" y="1763"/>
              <a:ext cx="827" cy="817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200" name="Oval 117"/>
            <p:cNvSpPr>
              <a:spLocks noChangeArrowheads="1"/>
            </p:cNvSpPr>
            <p:nvPr/>
          </p:nvSpPr>
          <p:spPr bwMode="auto">
            <a:xfrm>
              <a:off x="4553" y="1859"/>
              <a:ext cx="59" cy="6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201" name="Oval 118"/>
            <p:cNvSpPr>
              <a:spLocks noChangeArrowheads="1"/>
            </p:cNvSpPr>
            <p:nvPr/>
          </p:nvSpPr>
          <p:spPr bwMode="auto">
            <a:xfrm>
              <a:off x="4610" y="1855"/>
              <a:ext cx="22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202" name="Oval 119"/>
            <p:cNvSpPr>
              <a:spLocks noChangeArrowheads="1"/>
            </p:cNvSpPr>
            <p:nvPr/>
          </p:nvSpPr>
          <p:spPr bwMode="auto">
            <a:xfrm>
              <a:off x="4536" y="1901"/>
              <a:ext cx="20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</p:grpSp>
      <p:grpSp>
        <p:nvGrpSpPr>
          <p:cNvPr id="203" name="Group 106"/>
          <p:cNvGrpSpPr>
            <a:grpSpLocks/>
          </p:cNvGrpSpPr>
          <p:nvPr/>
        </p:nvGrpSpPr>
        <p:grpSpPr bwMode="auto">
          <a:xfrm>
            <a:off x="3216671" y="6037459"/>
            <a:ext cx="532173" cy="450948"/>
            <a:chOff x="4349" y="1763"/>
            <a:chExt cx="834" cy="81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04" name="Freeform 107"/>
            <p:cNvSpPr>
              <a:spLocks/>
            </p:cNvSpPr>
            <p:nvPr/>
          </p:nvSpPr>
          <p:spPr bwMode="auto">
            <a:xfrm>
              <a:off x="4358" y="1763"/>
              <a:ext cx="825" cy="818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5" name="Freeform 108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6" name="Freeform 109"/>
            <p:cNvSpPr>
              <a:spLocks/>
            </p:cNvSpPr>
            <p:nvPr/>
          </p:nvSpPr>
          <p:spPr bwMode="auto">
            <a:xfrm>
              <a:off x="4494" y="1953"/>
              <a:ext cx="586" cy="496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" name="Freeform 110"/>
            <p:cNvSpPr>
              <a:spLocks/>
            </p:cNvSpPr>
            <p:nvPr/>
          </p:nvSpPr>
          <p:spPr bwMode="auto">
            <a:xfrm>
              <a:off x="4479" y="1861"/>
              <a:ext cx="297" cy="295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8" name="Freeform 111"/>
            <p:cNvSpPr>
              <a:spLocks/>
            </p:cNvSpPr>
            <p:nvPr/>
          </p:nvSpPr>
          <p:spPr bwMode="auto">
            <a:xfrm>
              <a:off x="4593" y="1990"/>
              <a:ext cx="537" cy="564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9" name="Freeform 112"/>
            <p:cNvSpPr>
              <a:spLocks/>
            </p:cNvSpPr>
            <p:nvPr/>
          </p:nvSpPr>
          <p:spPr bwMode="auto">
            <a:xfrm>
              <a:off x="4349" y="1876"/>
              <a:ext cx="145" cy="532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0" name="Freeform 113"/>
            <p:cNvSpPr>
              <a:spLocks/>
            </p:cNvSpPr>
            <p:nvPr/>
          </p:nvSpPr>
          <p:spPr bwMode="auto">
            <a:xfrm>
              <a:off x="4783" y="2237"/>
              <a:ext cx="288" cy="280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1" name="Freeform 114"/>
            <p:cNvSpPr>
              <a:spLocks/>
            </p:cNvSpPr>
            <p:nvPr/>
          </p:nvSpPr>
          <p:spPr bwMode="auto">
            <a:xfrm>
              <a:off x="4667" y="2097"/>
              <a:ext cx="364" cy="344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2" name="Freeform 115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213" name="Freeform 116"/>
            <p:cNvSpPr>
              <a:spLocks/>
            </p:cNvSpPr>
            <p:nvPr/>
          </p:nvSpPr>
          <p:spPr bwMode="auto">
            <a:xfrm>
              <a:off x="4356" y="1763"/>
              <a:ext cx="827" cy="817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214" name="Oval 117"/>
            <p:cNvSpPr>
              <a:spLocks noChangeArrowheads="1"/>
            </p:cNvSpPr>
            <p:nvPr/>
          </p:nvSpPr>
          <p:spPr bwMode="auto">
            <a:xfrm>
              <a:off x="4553" y="1859"/>
              <a:ext cx="59" cy="6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215" name="Oval 118"/>
            <p:cNvSpPr>
              <a:spLocks noChangeArrowheads="1"/>
            </p:cNvSpPr>
            <p:nvPr/>
          </p:nvSpPr>
          <p:spPr bwMode="auto">
            <a:xfrm>
              <a:off x="4610" y="1855"/>
              <a:ext cx="22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216" name="Oval 119"/>
            <p:cNvSpPr>
              <a:spLocks noChangeArrowheads="1"/>
            </p:cNvSpPr>
            <p:nvPr/>
          </p:nvSpPr>
          <p:spPr bwMode="auto">
            <a:xfrm>
              <a:off x="4536" y="1901"/>
              <a:ext cx="20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</p:grpSp>
      <p:sp>
        <p:nvSpPr>
          <p:cNvPr id="217" name="Freeform 116"/>
          <p:cNvSpPr>
            <a:spLocks/>
          </p:cNvSpPr>
          <p:nvPr/>
        </p:nvSpPr>
        <p:spPr bwMode="auto">
          <a:xfrm>
            <a:off x="3944291" y="2526520"/>
            <a:ext cx="207910" cy="185976"/>
          </a:xfrm>
          <a:custGeom>
            <a:avLst/>
            <a:gdLst>
              <a:gd name="T0" fmla="*/ 571 w 479"/>
              <a:gd name="T1" fmla="*/ 207 h 443"/>
              <a:gd name="T2" fmla="*/ 114 w 479"/>
              <a:gd name="T3" fmla="*/ 922 h 443"/>
              <a:gd name="T4" fmla="*/ 176 w 479"/>
              <a:gd name="T5" fmla="*/ 1955 h 443"/>
              <a:gd name="T6" fmla="*/ 1637 w 479"/>
              <a:gd name="T7" fmla="*/ 2466 h 443"/>
              <a:gd name="T8" fmla="*/ 1946 w 479"/>
              <a:gd name="T9" fmla="*/ 446 h 443"/>
              <a:gd name="T10" fmla="*/ 1309 w 479"/>
              <a:gd name="T11" fmla="*/ 89 h 443"/>
              <a:gd name="T12" fmla="*/ 571 w 479"/>
              <a:gd name="T13" fmla="*/ 207 h 4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9" h="443">
                <a:moveTo>
                  <a:pt x="111" y="33"/>
                </a:moveTo>
                <a:cubicBezTo>
                  <a:pt x="54" y="65"/>
                  <a:pt x="46" y="92"/>
                  <a:pt x="22" y="147"/>
                </a:cubicBezTo>
                <a:cubicBezTo>
                  <a:pt x="0" y="198"/>
                  <a:pt x="8" y="264"/>
                  <a:pt x="34" y="312"/>
                </a:cubicBezTo>
                <a:cubicBezTo>
                  <a:pt x="83" y="403"/>
                  <a:pt x="228" y="443"/>
                  <a:pt x="318" y="393"/>
                </a:cubicBezTo>
                <a:cubicBezTo>
                  <a:pt x="425" y="333"/>
                  <a:pt x="479" y="167"/>
                  <a:pt x="378" y="71"/>
                </a:cubicBezTo>
                <a:cubicBezTo>
                  <a:pt x="343" y="38"/>
                  <a:pt x="299" y="23"/>
                  <a:pt x="254" y="14"/>
                </a:cubicBezTo>
                <a:cubicBezTo>
                  <a:pt x="184" y="0"/>
                  <a:pt x="150" y="11"/>
                  <a:pt x="111" y="3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" cap="rnd">
            <a:solidFill>
              <a:srgbClr val="585759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fr-FR"/>
          </a:p>
        </p:txBody>
      </p:sp>
      <p:sp>
        <p:nvSpPr>
          <p:cNvPr id="218" name="ZoneTexte 217"/>
          <p:cNvSpPr txBox="1"/>
          <p:nvPr/>
        </p:nvSpPr>
        <p:spPr>
          <a:xfrm>
            <a:off x="2156546" y="6066638"/>
            <a:ext cx="545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Treg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ZoneTexte 218"/>
          <p:cNvSpPr txBox="1"/>
          <p:nvPr/>
        </p:nvSpPr>
        <p:spPr>
          <a:xfrm>
            <a:off x="3179227" y="6104367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reg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0" name="Image 219"/>
          <p:cNvPicPr>
            <a:picLocks noChangeAspect="1"/>
          </p:cNvPicPr>
          <p:nvPr/>
        </p:nvPicPr>
        <p:blipFill rotWithShape="1">
          <a:blip r:embed="rId19"/>
          <a:srcRect r="34549" b="20797"/>
          <a:stretch/>
        </p:blipFill>
        <p:spPr>
          <a:xfrm rot="10800000">
            <a:off x="6081330" y="1890849"/>
            <a:ext cx="218433" cy="153310"/>
          </a:xfrm>
          <a:prstGeom prst="rect">
            <a:avLst/>
          </a:prstGeom>
        </p:spPr>
      </p:pic>
      <p:pic>
        <p:nvPicPr>
          <p:cNvPr id="221" name="Image 220"/>
          <p:cNvPicPr>
            <a:picLocks noChangeAspect="1"/>
          </p:cNvPicPr>
          <p:nvPr/>
        </p:nvPicPr>
        <p:blipFill rotWithShape="1">
          <a:blip r:embed="rId19"/>
          <a:srcRect r="34549" b="20797"/>
          <a:stretch/>
        </p:blipFill>
        <p:spPr>
          <a:xfrm rot="10800000">
            <a:off x="8195834" y="1966184"/>
            <a:ext cx="218433" cy="153310"/>
          </a:xfrm>
          <a:prstGeom prst="rect">
            <a:avLst/>
          </a:prstGeom>
        </p:spPr>
      </p:pic>
      <p:pic>
        <p:nvPicPr>
          <p:cNvPr id="222" name="Image 2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834" y="4635771"/>
            <a:ext cx="382469" cy="378485"/>
          </a:xfrm>
          <a:prstGeom prst="rect">
            <a:avLst/>
          </a:prstGeom>
        </p:spPr>
      </p:pic>
      <p:sp>
        <p:nvSpPr>
          <p:cNvPr id="223" name="ZoneTexte 222"/>
          <p:cNvSpPr txBox="1"/>
          <p:nvPr/>
        </p:nvSpPr>
        <p:spPr>
          <a:xfrm>
            <a:off x="10142595" y="1708221"/>
            <a:ext cx="850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0A0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Lumière intestinale</a:t>
            </a:r>
            <a:endParaRPr lang="fr-FR" sz="1000" dirty="0">
              <a:solidFill>
                <a:srgbClr val="0A0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ZoneTexte 223"/>
          <p:cNvSpPr txBox="1"/>
          <p:nvPr/>
        </p:nvSpPr>
        <p:spPr>
          <a:xfrm>
            <a:off x="10142595" y="2896197"/>
            <a:ext cx="850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0A0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 propria</a:t>
            </a:r>
            <a:endParaRPr lang="fr-FR" sz="1000" dirty="0">
              <a:solidFill>
                <a:srgbClr val="0A0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ZoneTexte 224"/>
          <p:cNvSpPr txBox="1"/>
          <p:nvPr/>
        </p:nvSpPr>
        <p:spPr>
          <a:xfrm>
            <a:off x="3261799" y="2803261"/>
            <a:ext cx="83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DC  </a:t>
            </a:r>
          </a:p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pro-th2</a:t>
            </a:r>
          </a:p>
        </p:txBody>
      </p:sp>
      <p:grpSp>
        <p:nvGrpSpPr>
          <p:cNvPr id="226" name="Groupe 225"/>
          <p:cNvGrpSpPr/>
          <p:nvPr/>
        </p:nvGrpSpPr>
        <p:grpSpPr>
          <a:xfrm>
            <a:off x="2637004" y="1951231"/>
            <a:ext cx="869487" cy="1313458"/>
            <a:chOff x="2651031" y="2357785"/>
            <a:chExt cx="869487" cy="1313458"/>
          </a:xfrm>
        </p:grpSpPr>
        <p:pic>
          <p:nvPicPr>
            <p:cNvPr id="227" name="Image 22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7122495">
              <a:off x="2429046" y="2579770"/>
              <a:ext cx="1313458" cy="869487"/>
            </a:xfrm>
            <a:prstGeom prst="rect">
              <a:avLst/>
            </a:prstGeom>
          </p:spPr>
        </p:pic>
        <p:sp>
          <p:nvSpPr>
            <p:cNvPr id="228" name="Signalisation droite 3792"/>
            <p:cNvSpPr/>
            <p:nvPr/>
          </p:nvSpPr>
          <p:spPr>
            <a:xfrm rot="5400000">
              <a:off x="3000419" y="3422348"/>
              <a:ext cx="155037" cy="95535"/>
            </a:xfrm>
            <a:prstGeom prst="homePlate">
              <a:avLst/>
            </a:prstGeom>
            <a:solidFill>
              <a:srgbClr val="D4D4D4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9" name="ZoneTexte 228"/>
          <p:cNvSpPr txBox="1"/>
          <p:nvPr/>
        </p:nvSpPr>
        <p:spPr>
          <a:xfrm>
            <a:off x="2436015" y="1138784"/>
            <a:ext cx="3280065" cy="30777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Sensibilisation, phase asymptomatique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ZoneTexte 229"/>
          <p:cNvSpPr txBox="1"/>
          <p:nvPr/>
        </p:nvSpPr>
        <p:spPr>
          <a:xfrm>
            <a:off x="7736163" y="1132952"/>
            <a:ext cx="3377848" cy="30777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Déclenchement, phase symptomatique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1" name="Groupe 230"/>
          <p:cNvGrpSpPr/>
          <p:nvPr/>
        </p:nvGrpSpPr>
        <p:grpSpPr>
          <a:xfrm>
            <a:off x="2808960" y="3191631"/>
            <a:ext cx="1136029" cy="1444140"/>
            <a:chOff x="2818148" y="3703647"/>
            <a:chExt cx="1136029" cy="1444140"/>
          </a:xfrm>
        </p:grpSpPr>
        <p:sp>
          <p:nvSpPr>
            <p:cNvPr id="232" name="Chevron 231"/>
            <p:cNvSpPr/>
            <p:nvPr/>
          </p:nvSpPr>
          <p:spPr>
            <a:xfrm rot="5400000">
              <a:off x="3005169" y="3742042"/>
              <a:ext cx="146915" cy="70126"/>
            </a:xfrm>
            <a:prstGeom prst="chevron">
              <a:avLst/>
            </a:prstGeom>
            <a:solidFill>
              <a:srgbClr val="D4D4D4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33" name="Connecteur droit avec flèche 232"/>
            <p:cNvCxnSpPr/>
            <p:nvPr/>
          </p:nvCxnSpPr>
          <p:spPr>
            <a:xfrm>
              <a:off x="3087659" y="4333108"/>
              <a:ext cx="13873" cy="8146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34" name="Image 23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818148" y="3790971"/>
              <a:ext cx="531299" cy="525765"/>
            </a:xfrm>
            <a:prstGeom prst="rect">
              <a:avLst/>
            </a:prstGeom>
          </p:spPr>
        </p:pic>
        <p:sp>
          <p:nvSpPr>
            <p:cNvPr id="235" name="ZoneTexte 234"/>
            <p:cNvSpPr txBox="1"/>
            <p:nvPr/>
          </p:nvSpPr>
          <p:spPr>
            <a:xfrm>
              <a:off x="3227236" y="3811502"/>
              <a:ext cx="726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IL-4 IL-5</a:t>
              </a:r>
            </a:p>
          </p:txBody>
        </p:sp>
      </p:grpSp>
      <p:sp>
        <p:nvSpPr>
          <p:cNvPr id="236" name="Rectangle 235"/>
          <p:cNvSpPr/>
          <p:nvPr/>
        </p:nvSpPr>
        <p:spPr>
          <a:xfrm>
            <a:off x="1012272" y="6572245"/>
            <a:ext cx="8211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fr-FR" sz="12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Sampson</a:t>
            </a:r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2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et al. </a:t>
            </a:r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2018; </a:t>
            </a:r>
            <a:r>
              <a:rPr lang="fr-FR" sz="12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Rothenberg</a:t>
            </a:r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et </a:t>
            </a:r>
            <a:r>
              <a:rPr lang="fr-FR" sz="12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al. 2016; </a:t>
            </a:r>
            <a:r>
              <a:rPr lang="fr-FR" sz="12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Yu</a:t>
            </a:r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et </a:t>
            </a:r>
            <a:r>
              <a:rPr lang="fr-FR" sz="12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al. </a:t>
            </a:r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2016)</a:t>
            </a:r>
            <a:endParaRPr lang="fr-FR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7" name="ZoneTexte 236"/>
          <p:cNvSpPr txBox="1"/>
          <p:nvPr/>
        </p:nvSpPr>
        <p:spPr>
          <a:xfrm>
            <a:off x="1171706" y="3029043"/>
            <a:ext cx="8499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TSLP</a:t>
            </a:r>
            <a:endParaRPr lang="fr-FR" sz="1000" dirty="0" smtClean="0"/>
          </a:p>
          <a:p>
            <a:r>
              <a:rPr lang="fr-FR" sz="1600" dirty="0" smtClean="0"/>
              <a:t>GM-CSF</a:t>
            </a:r>
          </a:p>
          <a:p>
            <a:r>
              <a:rPr lang="fr-FR" sz="1600" dirty="0" smtClean="0"/>
              <a:t>IL-25</a:t>
            </a:r>
          </a:p>
          <a:p>
            <a:r>
              <a:rPr lang="fr-FR" sz="1600" dirty="0" smtClean="0"/>
              <a:t>IL-33</a:t>
            </a:r>
            <a:endParaRPr lang="fr-FR" sz="1600" dirty="0"/>
          </a:p>
        </p:txBody>
      </p:sp>
      <p:pic>
        <p:nvPicPr>
          <p:cNvPr id="238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946" y="1176443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" name="Rectangle 238"/>
          <p:cNvSpPr/>
          <p:nvPr/>
        </p:nvSpPr>
        <p:spPr>
          <a:xfrm>
            <a:off x="1412303" y="2134078"/>
            <a:ext cx="213320" cy="115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0" name="ZoneTexte 239"/>
          <p:cNvSpPr txBox="1"/>
          <p:nvPr/>
        </p:nvSpPr>
        <p:spPr>
          <a:xfrm>
            <a:off x="1262972" y="2199239"/>
            <a:ext cx="5229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>
                <a:solidFill>
                  <a:schemeClr val="accent1">
                    <a:lumMod val="75000"/>
                  </a:schemeClr>
                </a:solidFill>
              </a:rPr>
              <a:t>PAMPS</a:t>
            </a: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1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695" y="2055354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2" name="Connecteur droit avec flèche 241"/>
          <p:cNvCxnSpPr/>
          <p:nvPr/>
        </p:nvCxnSpPr>
        <p:spPr>
          <a:xfrm>
            <a:off x="1415370" y="1382467"/>
            <a:ext cx="60266" cy="656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necteur droit avec flèche 242"/>
          <p:cNvCxnSpPr/>
          <p:nvPr/>
        </p:nvCxnSpPr>
        <p:spPr>
          <a:xfrm>
            <a:off x="1658956" y="1270824"/>
            <a:ext cx="1592771" cy="7731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necteur droit avec flèche 243"/>
          <p:cNvCxnSpPr/>
          <p:nvPr/>
        </p:nvCxnSpPr>
        <p:spPr>
          <a:xfrm>
            <a:off x="1586233" y="1342594"/>
            <a:ext cx="413073" cy="1640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avec flèche 244"/>
          <p:cNvCxnSpPr/>
          <p:nvPr/>
        </p:nvCxnSpPr>
        <p:spPr>
          <a:xfrm>
            <a:off x="1522921" y="2560378"/>
            <a:ext cx="3784" cy="5192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6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98" y="3069524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7" name="Connecteur droit avec flèche 246"/>
          <p:cNvCxnSpPr/>
          <p:nvPr/>
        </p:nvCxnSpPr>
        <p:spPr>
          <a:xfrm>
            <a:off x="1742078" y="3596556"/>
            <a:ext cx="1221346" cy="6990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8" name="Group 4226"/>
          <p:cNvGrpSpPr>
            <a:grpSpLocks/>
          </p:cNvGrpSpPr>
          <p:nvPr/>
        </p:nvGrpSpPr>
        <p:grpSpPr bwMode="auto">
          <a:xfrm rot="994236">
            <a:off x="1566305" y="1936432"/>
            <a:ext cx="169007" cy="67529"/>
            <a:chOff x="1627" y="2813"/>
            <a:chExt cx="263" cy="289"/>
          </a:xfrm>
        </p:grpSpPr>
        <p:sp>
          <p:nvSpPr>
            <p:cNvPr id="249" name="Oval 4227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solidFill>
              <a:srgbClr val="E20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Freeform 4228"/>
            <p:cNvSpPr>
              <a:spLocks/>
            </p:cNvSpPr>
            <p:nvPr/>
          </p:nvSpPr>
          <p:spPr bwMode="auto">
            <a:xfrm>
              <a:off x="1673" y="2896"/>
              <a:ext cx="202" cy="182"/>
            </a:xfrm>
            <a:custGeom>
              <a:avLst/>
              <a:gdLst>
                <a:gd name="T0" fmla="*/ 11708 w 26"/>
                <a:gd name="T1" fmla="*/ 1712 h 22"/>
                <a:gd name="T2" fmla="*/ 11227 w 26"/>
                <a:gd name="T3" fmla="*/ 2804 h 22"/>
                <a:gd name="T4" fmla="*/ 4226 w 26"/>
                <a:gd name="T5" fmla="*/ 10746 h 22"/>
                <a:gd name="T6" fmla="*/ 963 w 26"/>
                <a:gd name="T7" fmla="*/ 9646 h 22"/>
                <a:gd name="T8" fmla="*/ 482 w 26"/>
                <a:gd name="T9" fmla="*/ 10200 h 22"/>
                <a:gd name="T10" fmla="*/ 5128 w 26"/>
                <a:gd name="T11" fmla="*/ 12459 h 22"/>
                <a:gd name="T12" fmla="*/ 12190 w 26"/>
                <a:gd name="T13" fmla="*/ 4517 h 22"/>
                <a:gd name="T14" fmla="*/ 11708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2" y="17"/>
                  </a:cubicBezTo>
                  <a:cubicBezTo>
                    <a:pt x="0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AC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51" name="Freeform 4229"/>
            <p:cNvSpPr>
              <a:spLocks/>
            </p:cNvSpPr>
            <p:nvPr/>
          </p:nvSpPr>
          <p:spPr bwMode="auto">
            <a:xfrm>
              <a:off x="1759" y="2962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64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52" name="Freeform 4230"/>
            <p:cNvSpPr>
              <a:spLocks/>
            </p:cNvSpPr>
            <p:nvPr/>
          </p:nvSpPr>
          <p:spPr bwMode="auto">
            <a:xfrm>
              <a:off x="1658" y="2838"/>
              <a:ext cx="201" cy="173"/>
            </a:xfrm>
            <a:custGeom>
              <a:avLst/>
              <a:gdLst>
                <a:gd name="T0" fmla="*/ 7414 w 26"/>
                <a:gd name="T1" fmla="*/ 544 h 21"/>
                <a:gd name="T2" fmla="*/ 0 w 26"/>
                <a:gd name="T3" fmla="*/ 6722 h 21"/>
                <a:gd name="T4" fmla="*/ 0 w 26"/>
                <a:gd name="T5" fmla="*/ 8955 h 21"/>
                <a:gd name="T6" fmla="*/ 3703 w 26"/>
                <a:gd name="T7" fmla="*/ 10652 h 21"/>
                <a:gd name="T8" fmla="*/ 6935 w 26"/>
                <a:gd name="T9" fmla="*/ 7801 h 21"/>
                <a:gd name="T10" fmla="*/ 11117 w 26"/>
                <a:gd name="T11" fmla="*/ 2784 h 21"/>
                <a:gd name="T12" fmla="*/ 7831 w 26"/>
                <a:gd name="T13" fmla="*/ 544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7" y="1"/>
                  </a:cubicBezTo>
                </a:path>
              </a:pathLst>
            </a:custGeom>
            <a:solidFill>
              <a:srgbClr val="EF9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53" name="Oval 4231"/>
            <p:cNvSpPr>
              <a:spLocks noChangeArrowheads="1"/>
            </p:cNvSpPr>
            <p:nvPr/>
          </p:nvSpPr>
          <p:spPr bwMode="auto">
            <a:xfrm>
              <a:off x="1681" y="2888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Oval 4232"/>
            <p:cNvSpPr>
              <a:spLocks noChangeArrowheads="1"/>
            </p:cNvSpPr>
            <p:nvPr/>
          </p:nvSpPr>
          <p:spPr bwMode="auto">
            <a:xfrm>
              <a:off x="1735" y="2879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Oval 4233"/>
            <p:cNvSpPr>
              <a:spLocks noChangeArrowheads="1"/>
            </p:cNvSpPr>
            <p:nvPr/>
          </p:nvSpPr>
          <p:spPr bwMode="auto">
            <a:xfrm>
              <a:off x="1689" y="2954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Oval 4234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7" name="ZoneTexte 256"/>
          <p:cNvSpPr txBox="1"/>
          <p:nvPr/>
        </p:nvSpPr>
        <p:spPr>
          <a:xfrm>
            <a:off x="910041" y="890217"/>
            <a:ext cx="1030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Allergène</a:t>
            </a:r>
            <a:endParaRPr lang="fr-F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8" name="Groupe 257"/>
          <p:cNvGrpSpPr/>
          <p:nvPr/>
        </p:nvGrpSpPr>
        <p:grpSpPr>
          <a:xfrm>
            <a:off x="2636359" y="1951231"/>
            <a:ext cx="869487" cy="1313458"/>
            <a:chOff x="2651031" y="2357785"/>
            <a:chExt cx="869487" cy="1313458"/>
          </a:xfrm>
        </p:grpSpPr>
        <p:pic>
          <p:nvPicPr>
            <p:cNvPr id="259" name="Image 258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7122495">
              <a:off x="2429046" y="2579770"/>
              <a:ext cx="1313458" cy="869487"/>
            </a:xfrm>
            <a:prstGeom prst="rect">
              <a:avLst/>
            </a:prstGeom>
          </p:spPr>
        </p:pic>
        <p:sp>
          <p:nvSpPr>
            <p:cNvPr id="260" name="Signalisation droite 3792"/>
            <p:cNvSpPr/>
            <p:nvPr/>
          </p:nvSpPr>
          <p:spPr>
            <a:xfrm rot="5400000">
              <a:off x="3000419" y="3422348"/>
              <a:ext cx="155037" cy="95535"/>
            </a:xfrm>
            <a:prstGeom prst="homePlate">
              <a:avLst/>
            </a:prstGeom>
            <a:solidFill>
              <a:srgbClr val="D4D4D4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1" name="ZoneTexte 260"/>
          <p:cNvSpPr txBox="1"/>
          <p:nvPr/>
        </p:nvSpPr>
        <p:spPr>
          <a:xfrm>
            <a:off x="1171061" y="3029043"/>
            <a:ext cx="8499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TSLP</a:t>
            </a:r>
            <a:endParaRPr lang="fr-FR" sz="1000" dirty="0" smtClean="0"/>
          </a:p>
          <a:p>
            <a:r>
              <a:rPr lang="fr-FR" sz="1600" dirty="0" smtClean="0"/>
              <a:t>GM-CSF</a:t>
            </a:r>
          </a:p>
          <a:p>
            <a:r>
              <a:rPr lang="fr-FR" sz="1600" dirty="0" smtClean="0"/>
              <a:t>IL-25</a:t>
            </a:r>
          </a:p>
          <a:p>
            <a:r>
              <a:rPr lang="fr-FR" sz="1600" dirty="0" smtClean="0"/>
              <a:t>IL-33</a:t>
            </a:r>
            <a:endParaRPr lang="fr-FR" sz="1600" dirty="0"/>
          </a:p>
        </p:txBody>
      </p:sp>
      <p:pic>
        <p:nvPicPr>
          <p:cNvPr id="262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01" y="1176443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" name="Rectangle 262"/>
          <p:cNvSpPr/>
          <p:nvPr/>
        </p:nvSpPr>
        <p:spPr>
          <a:xfrm>
            <a:off x="1411658" y="2134078"/>
            <a:ext cx="213320" cy="115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4" name="ZoneTexte 263"/>
          <p:cNvSpPr txBox="1"/>
          <p:nvPr/>
        </p:nvSpPr>
        <p:spPr>
          <a:xfrm>
            <a:off x="1262327" y="2199239"/>
            <a:ext cx="5229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>
                <a:solidFill>
                  <a:schemeClr val="accent1">
                    <a:lumMod val="75000"/>
                  </a:schemeClr>
                </a:solidFill>
              </a:rPr>
              <a:t>PAMPS</a:t>
            </a: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5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50" y="2055354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" name="Connecteur droit avec flèche 265"/>
          <p:cNvCxnSpPr/>
          <p:nvPr/>
        </p:nvCxnSpPr>
        <p:spPr>
          <a:xfrm>
            <a:off x="1414725" y="1382467"/>
            <a:ext cx="60266" cy="656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Connecteur droit avec flèche 266"/>
          <p:cNvCxnSpPr/>
          <p:nvPr/>
        </p:nvCxnSpPr>
        <p:spPr>
          <a:xfrm>
            <a:off x="1658311" y="1270824"/>
            <a:ext cx="1592771" cy="7731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Connecteur droit avec flèche 267"/>
          <p:cNvCxnSpPr/>
          <p:nvPr/>
        </p:nvCxnSpPr>
        <p:spPr>
          <a:xfrm>
            <a:off x="1585588" y="1342594"/>
            <a:ext cx="413073" cy="1640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Connecteur droit avec flèche 268"/>
          <p:cNvCxnSpPr/>
          <p:nvPr/>
        </p:nvCxnSpPr>
        <p:spPr>
          <a:xfrm>
            <a:off x="1522276" y="2560378"/>
            <a:ext cx="3784" cy="5192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0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53" y="3069524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" name="ZoneTexte 270"/>
          <p:cNvSpPr txBox="1"/>
          <p:nvPr/>
        </p:nvSpPr>
        <p:spPr>
          <a:xfrm>
            <a:off x="3259634" y="2803997"/>
            <a:ext cx="83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DC  </a:t>
            </a:r>
          </a:p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pro-th2</a:t>
            </a:r>
          </a:p>
        </p:txBody>
      </p:sp>
      <p:pic>
        <p:nvPicPr>
          <p:cNvPr id="272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00" y="2009743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" name="ZoneTexte 272"/>
          <p:cNvSpPr txBox="1"/>
          <p:nvPr/>
        </p:nvSpPr>
        <p:spPr>
          <a:xfrm>
            <a:off x="3981058" y="5581147"/>
            <a:ext cx="1467090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Plasmocytes </a:t>
            </a:r>
            <a:endParaRPr lang="fr-F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IgE Spécifiques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 l’allergène</a:t>
            </a:r>
            <a:endParaRPr lang="fr-FR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8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76"/>
    </mc:Choice>
    <mc:Fallback xmlns="">
      <p:transition spd="slow" advTm="27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13" x="6642100" y="3270250"/>
          <p14:tracePt t="2432" x="6527800" y="2990850"/>
          <p14:tracePt t="2448" x="6324600" y="2565400"/>
          <p14:tracePt t="2465" x="6159500" y="2228850"/>
          <p14:tracePt t="2482" x="6057900" y="2000250"/>
          <p14:tracePt t="2498" x="5918200" y="1676400"/>
          <p14:tracePt t="2515" x="5835650" y="1447800"/>
          <p14:tracePt t="2548" x="5778500" y="1320800"/>
          <p14:tracePt t="4112" x="5715000" y="1346200"/>
          <p14:tracePt t="4117" x="5683250" y="1365250"/>
          <p14:tracePt t="4131" x="5441950" y="1600200"/>
          <p14:tracePt t="4148" x="5105400" y="1981200"/>
          <p14:tracePt t="4165" x="4838700" y="2266950"/>
          <p14:tracePt t="4181" x="4679950" y="2470150"/>
          <p14:tracePt t="4198" x="4400550" y="2755900"/>
          <p14:tracePt t="4232" x="3873500" y="3378200"/>
          <p14:tracePt t="4265" x="3467100" y="4038600"/>
          <p14:tracePt t="4298" x="3314700" y="4400550"/>
          <p14:tracePt t="4315" x="3289300" y="4476750"/>
          <p14:tracePt t="4331" x="3289300" y="4508500"/>
          <p14:tracePt t="4348" x="3289300" y="4533900"/>
          <p14:tracePt t="4365" x="3302000" y="4533900"/>
          <p14:tracePt t="4592" x="3263900" y="4565650"/>
          <p14:tracePt t="4595" x="3232150" y="4584700"/>
          <p14:tracePt t="4601" x="3162300" y="4635500"/>
          <p14:tracePt t="4615" x="3003550" y="4737100"/>
          <p14:tracePt t="4632" x="2813050" y="4870450"/>
          <p14:tracePt t="4648" x="2635250" y="4972050"/>
          <p14:tracePt t="4665" x="2533650" y="5041900"/>
          <p14:tracePt t="4682" x="2406650" y="5111750"/>
          <p14:tracePt t="4698" x="2330450" y="5156200"/>
          <p14:tracePt t="4715" x="2235200" y="5219700"/>
          <p14:tracePt t="4732" x="2133600" y="5270500"/>
          <p14:tracePt t="4748" x="2070100" y="5321300"/>
          <p14:tracePt t="4765" x="2006600" y="5391150"/>
          <p14:tracePt t="4781" x="1949450" y="5467350"/>
          <p14:tracePt t="4798" x="1879600" y="5588000"/>
          <p14:tracePt t="4815" x="1841500" y="5657850"/>
          <p14:tracePt t="4831" x="1816100" y="5721350"/>
          <p14:tracePt t="4848" x="1752600" y="5810250"/>
          <p14:tracePt t="4865" x="1720850" y="5892800"/>
          <p14:tracePt t="4881" x="1689100" y="5969000"/>
          <p14:tracePt t="4898" x="1670050" y="6019800"/>
          <p14:tracePt t="4915" x="1663700" y="6045200"/>
          <p14:tracePt t="4932" x="1657350" y="6083300"/>
          <p14:tracePt t="4948" x="1651000" y="6115050"/>
          <p14:tracePt t="4965" x="1651000" y="6172200"/>
          <p14:tracePt t="4981" x="1644650" y="6267450"/>
          <p14:tracePt t="4998" x="1631950" y="6362700"/>
          <p14:tracePt t="5015" x="1631950" y="6432550"/>
          <p14:tracePt t="5031" x="1631950" y="6496050"/>
          <p14:tracePt t="5295" x="2184400" y="6851650"/>
          <p14:tracePt t="5300" x="2197100" y="6851650"/>
          <p14:tracePt t="5314" x="2222500" y="6851650"/>
          <p14:tracePt t="5332" x="2260600" y="6851650"/>
          <p14:tracePt t="5348" x="2305050" y="6851650"/>
          <p14:tracePt t="5365" x="2355850" y="6851650"/>
          <p14:tracePt t="5381" x="2400300" y="6851650"/>
          <p14:tracePt t="5398" x="2438400" y="6851650"/>
          <p14:tracePt t="5415" x="2495550" y="6851650"/>
          <p14:tracePt t="5432" x="2546350" y="6851650"/>
          <p14:tracePt t="5448" x="2603500" y="6851650"/>
          <p14:tracePt t="5465" x="2679700" y="6845300"/>
          <p14:tracePt t="5481" x="2755900" y="6832600"/>
          <p14:tracePt t="5498" x="2806700" y="6826250"/>
          <p14:tracePt t="5515" x="2863850" y="6819900"/>
          <p14:tracePt t="5531" x="2889250" y="6807200"/>
          <p14:tracePt t="5548" x="2921000" y="6794500"/>
          <p14:tracePt t="5565" x="2946400" y="6794500"/>
          <p14:tracePt t="5581" x="2959100" y="6775450"/>
          <p14:tracePt t="5598" x="2990850" y="6769100"/>
          <p14:tracePt t="5615" x="3028950" y="6750050"/>
          <p14:tracePt t="5633" x="3054350" y="6737350"/>
          <p14:tracePt t="5650" x="3086100" y="6731000"/>
          <p14:tracePt t="5665" x="3105150" y="6731000"/>
          <p14:tracePt t="5683" x="3136900" y="6711950"/>
          <p14:tracePt t="5698" x="3155950" y="6711950"/>
          <p14:tracePt t="5715" x="3181350" y="6711950"/>
          <p14:tracePt t="5731" x="3206750" y="6711950"/>
          <p14:tracePt t="5748" x="3238500" y="6705600"/>
          <p14:tracePt t="5765" x="3276600" y="6699250"/>
          <p14:tracePt t="5781" x="3327400" y="6699250"/>
          <p14:tracePt t="5798" x="3384550" y="6692900"/>
          <p14:tracePt t="5815" x="3460750" y="6680200"/>
          <p14:tracePt t="5831" x="3511550" y="6661150"/>
          <p14:tracePt t="5848" x="3575050" y="6648450"/>
          <p14:tracePt t="5865" x="3606800" y="6642100"/>
          <p14:tracePt t="5881" x="3638550" y="6642100"/>
          <p14:tracePt t="5898" x="3663950" y="6642100"/>
          <p14:tracePt t="5915" x="3695700" y="6635750"/>
          <p14:tracePt t="5931" x="3714750" y="6629400"/>
          <p14:tracePt t="5948" x="3721100" y="6629400"/>
          <p14:tracePt t="5965" x="3759200" y="6623050"/>
          <p14:tracePt t="5981" x="3803650" y="6610350"/>
          <p14:tracePt t="5998" x="3860800" y="6578600"/>
          <p14:tracePt t="6014" x="3911600" y="6565900"/>
          <p14:tracePt t="6031" x="3949700" y="6540500"/>
          <p14:tracePt t="6048" x="3968750" y="6515100"/>
          <p14:tracePt t="6065" x="3987800" y="6496050"/>
          <p14:tracePt t="6081" x="4000500" y="6489700"/>
          <p14:tracePt t="6098" x="4006850" y="6470650"/>
          <p14:tracePt t="6100" x="4013200" y="6451600"/>
          <p14:tracePt t="6115" x="4013200" y="6445250"/>
          <p14:tracePt t="6131" x="4019550" y="6394450"/>
          <p14:tracePt t="6148" x="4019550" y="6337300"/>
          <p14:tracePt t="6165" x="4013200" y="6261100"/>
          <p14:tracePt t="6181" x="3994150" y="6210300"/>
          <p14:tracePt t="6198" x="3956050" y="6140450"/>
          <p14:tracePt t="6215" x="3930650" y="6102350"/>
          <p14:tracePt t="6231" x="3892550" y="6045200"/>
          <p14:tracePt t="6248" x="3854450" y="6007100"/>
          <p14:tracePt t="6265" x="3816350" y="5988050"/>
          <p14:tracePt t="6281" x="3765550" y="5949950"/>
          <p14:tracePt t="6298" x="3714750" y="5918200"/>
          <p14:tracePt t="6315" x="3638550" y="5880100"/>
          <p14:tracePt t="6331" x="3600450" y="5867400"/>
          <p14:tracePt t="6348" x="3543300" y="5848350"/>
          <p14:tracePt t="6365" x="3473450" y="5835650"/>
          <p14:tracePt t="6381" x="3403600" y="5810250"/>
          <p14:tracePt t="6398" x="3333750" y="5791200"/>
          <p14:tracePt t="6414" x="3289300" y="5778500"/>
          <p14:tracePt t="6431" x="3244850" y="5753100"/>
          <p14:tracePt t="6448" x="3213100" y="5746750"/>
          <p14:tracePt t="6464" x="3162300" y="5727700"/>
          <p14:tracePt t="6481" x="3117850" y="5715000"/>
          <p14:tracePt t="6498" x="3041650" y="5702300"/>
          <p14:tracePt t="6515" x="2978150" y="5676900"/>
          <p14:tracePt t="6531" x="2927350" y="5657850"/>
          <p14:tracePt t="6548" x="2889250" y="5651500"/>
          <p14:tracePt t="6565" x="2819400" y="5638800"/>
          <p14:tracePt t="6595" x="2800350" y="5626100"/>
          <p14:tracePt t="6598" x="2774950" y="5619750"/>
          <p14:tracePt t="6602" x="2711450" y="5613400"/>
          <p14:tracePt t="6615" x="2673350" y="5613400"/>
          <p14:tracePt t="6631" x="2628900" y="5607050"/>
          <p14:tracePt t="6648" x="2597150" y="5600700"/>
          <p14:tracePt t="6665" x="2546350" y="5594350"/>
          <p14:tracePt t="6681" x="2501900" y="5594350"/>
          <p14:tracePt t="6698" x="2451100" y="5594350"/>
          <p14:tracePt t="6715" x="2413000" y="5594350"/>
          <p14:tracePt t="6731" x="2355850" y="5594350"/>
          <p14:tracePt t="6748" x="2292350" y="5600700"/>
          <p14:tracePt t="6764" x="2241550" y="5600700"/>
          <p14:tracePt t="6781" x="2197100" y="5613400"/>
          <p14:tracePt t="6798" x="2178050" y="5613400"/>
          <p14:tracePt t="6815" x="2146300" y="5626100"/>
          <p14:tracePt t="6831" x="2127250" y="5638800"/>
          <p14:tracePt t="6848" x="2082800" y="5651500"/>
          <p14:tracePt t="6865" x="2044700" y="5676900"/>
          <p14:tracePt t="6881" x="2012950" y="5695950"/>
          <p14:tracePt t="6898" x="1974850" y="5715000"/>
          <p14:tracePt t="6915" x="1943100" y="5753100"/>
          <p14:tracePt t="6931" x="1917700" y="5772150"/>
          <p14:tracePt t="6948" x="1905000" y="5784850"/>
          <p14:tracePt t="6964" x="1892300" y="5810250"/>
          <p14:tracePt t="6981" x="1879600" y="5822950"/>
          <p14:tracePt t="6998" x="1847850" y="5867400"/>
          <p14:tracePt t="7014" x="1835150" y="5911850"/>
          <p14:tracePt t="7031" x="1828800" y="5956300"/>
          <p14:tracePt t="7048" x="1816100" y="6013450"/>
          <p14:tracePt t="7064" x="1809750" y="6032500"/>
          <p14:tracePt t="7081" x="1809750" y="6076950"/>
          <p14:tracePt t="7098" x="1809750" y="6115050"/>
          <p14:tracePt t="7114" x="1809750" y="6140450"/>
          <p14:tracePt t="7131" x="1809750" y="6191250"/>
          <p14:tracePt t="7148" x="1809750" y="6223000"/>
          <p14:tracePt t="7164" x="1809750" y="6254750"/>
          <p14:tracePt t="7181" x="1822450" y="6292850"/>
          <p14:tracePt t="7198" x="1841500" y="6356350"/>
          <p14:tracePt t="7214" x="1866900" y="6407150"/>
          <p14:tracePt t="7231" x="1885950" y="6438900"/>
          <p14:tracePt t="7248" x="1892300" y="6464300"/>
          <p14:tracePt t="7265" x="1911350" y="6483350"/>
          <p14:tracePt t="7281" x="1936750" y="6496050"/>
          <p14:tracePt t="7460" x="2178050" y="6623050"/>
          <p14:tracePt t="7471" x="2184400" y="6623050"/>
          <p14:tracePt t="7481" x="2184400" y="6629400"/>
          <p14:tracePt t="7498" x="2190750" y="6642100"/>
          <p14:tracePt t="7514" x="2203450" y="6642100"/>
          <p14:tracePt t="7531" x="2216150" y="6654800"/>
          <p14:tracePt t="7548" x="2228850" y="6661150"/>
          <p14:tracePt t="7564" x="2235200" y="6680200"/>
          <p14:tracePt t="7581" x="2254250" y="6699250"/>
          <p14:tracePt t="7598" x="2273300" y="6724650"/>
          <p14:tracePt t="7615" x="2286000" y="6731000"/>
          <p14:tracePt t="7631" x="2298700" y="6750050"/>
          <p14:tracePt t="7648" x="2305050" y="6756400"/>
          <p14:tracePt t="7664" x="2311400" y="6769100"/>
          <p14:tracePt t="7681" x="2336800" y="6781800"/>
          <p14:tracePt t="7698" x="2355850" y="6788150"/>
          <p14:tracePt t="7715" x="2368550" y="6788150"/>
          <p14:tracePt t="7731" x="2393950" y="6794500"/>
          <p14:tracePt t="7748" x="2406650" y="6794500"/>
          <p14:tracePt t="7764" x="2413000" y="6794500"/>
          <p14:tracePt t="7782" x="2438400" y="6807200"/>
          <p14:tracePt t="7798" x="2451100" y="6807200"/>
          <p14:tracePt t="7815" x="2463800" y="6807200"/>
          <p14:tracePt t="7831" x="2476500" y="6807200"/>
          <p14:tracePt t="7848" x="2508250" y="6813550"/>
          <p14:tracePt t="7864" x="2527300" y="6813550"/>
          <p14:tracePt t="7881" x="2552700" y="6813550"/>
          <p14:tracePt t="7898" x="2559050" y="6813550"/>
          <p14:tracePt t="7915" x="2571750" y="6813550"/>
          <p14:tracePt t="7931" x="2584450" y="6813550"/>
          <p14:tracePt t="7948" x="2609850" y="6813550"/>
          <p14:tracePt t="8227" x="2622550" y="6800850"/>
          <p14:tracePt t="8234" x="2628900" y="6800850"/>
          <p14:tracePt t="8237" x="2635250" y="6794500"/>
          <p14:tracePt t="8247" x="2641600" y="6788150"/>
          <p14:tracePt t="8265" x="2647950" y="6775450"/>
          <p14:tracePt t="8281" x="2673350" y="6743700"/>
          <p14:tracePt t="8298" x="2686050" y="6731000"/>
          <p14:tracePt t="8315" x="2705100" y="6718300"/>
          <p14:tracePt t="8331" x="2717800" y="6699250"/>
          <p14:tracePt t="8348" x="2730500" y="6686550"/>
          <p14:tracePt t="8365" x="2743200" y="6680200"/>
          <p14:tracePt t="8382" x="2755900" y="6667500"/>
          <p14:tracePt t="8398" x="2762250" y="6642100"/>
          <p14:tracePt t="8415" x="2781300" y="6623050"/>
          <p14:tracePt t="8431" x="2800350" y="6604000"/>
          <p14:tracePt t="8448" x="2806700" y="6584950"/>
          <p14:tracePt t="8465" x="2813050" y="6572250"/>
          <p14:tracePt t="8481" x="2813050" y="6559550"/>
          <p14:tracePt t="8498" x="2819400" y="6546850"/>
          <p14:tracePt t="8514" x="2832100" y="6534150"/>
          <p14:tracePt t="8531" x="2832100" y="6515100"/>
          <p14:tracePt t="8547" x="2832100" y="6496050"/>
          <p14:tracePt t="8564" x="2832100" y="6464300"/>
          <p14:tracePt t="8582" x="2838450" y="6419850"/>
          <p14:tracePt t="8598" x="2838450" y="6413500"/>
          <p14:tracePt t="8614" x="2838450" y="6388100"/>
          <p14:tracePt t="8631" x="2838450" y="6375400"/>
          <p14:tracePt t="8648" x="2838450" y="6362700"/>
          <p14:tracePt t="8664" x="2838450" y="6350000"/>
          <p14:tracePt t="8682" x="2838450" y="6318250"/>
          <p14:tracePt t="8698" x="2838450" y="6299200"/>
          <p14:tracePt t="8715" x="2825750" y="6292850"/>
          <p14:tracePt t="8731" x="2819400" y="6273800"/>
          <p14:tracePt t="8748" x="2813050" y="6267450"/>
          <p14:tracePt t="8764" x="2806700" y="6248400"/>
          <p14:tracePt t="8781" x="2806700" y="6235700"/>
          <p14:tracePt t="8798" x="2800350" y="6223000"/>
          <p14:tracePt t="8815" x="2794000" y="6216650"/>
          <p14:tracePt t="8848" x="2787650" y="6210300"/>
          <p14:tracePt t="8865" x="2787650" y="6197600"/>
          <p14:tracePt t="8882" x="2787650" y="6191250"/>
          <p14:tracePt t="8897" x="2781300" y="6184900"/>
          <p14:tracePt t="8914" x="2768600" y="6178550"/>
          <p14:tracePt t="8931" x="2762250" y="6172200"/>
          <p14:tracePt t="8948" x="2762250" y="6159500"/>
          <p14:tracePt t="8964" x="2762250" y="6153150"/>
          <p14:tracePt t="8981" x="2762250" y="6140450"/>
          <p14:tracePt t="9014" x="2755900" y="6140450"/>
          <p14:tracePt t="9872" x="2762250" y="6140450"/>
          <p14:tracePt t="9876" x="2768600" y="6140450"/>
          <p14:tracePt t="9886" x="2781300" y="6140450"/>
          <p14:tracePt t="9898" x="2794000" y="6140450"/>
          <p14:tracePt t="9914" x="2813050" y="6140450"/>
          <p14:tracePt t="9931" x="2832100" y="6140450"/>
          <p14:tracePt t="9947" x="2857500" y="6146800"/>
          <p14:tracePt t="9965" x="2876550" y="6146800"/>
          <p14:tracePt t="9998" x="2921000" y="6153150"/>
          <p14:tracePt t="10031" x="2959100" y="6153150"/>
          <p14:tracePt t="10064" x="3003550" y="6153150"/>
          <p14:tracePt t="10082" x="3028950" y="6153150"/>
          <p14:tracePt t="10084" x="3035300" y="6153150"/>
          <p14:tracePt t="10097" x="3041650" y="6153150"/>
          <p14:tracePt t="10114" x="3054350" y="6153150"/>
          <p14:tracePt t="10131" x="3067050" y="6153150"/>
          <p14:tracePt t="10148" x="3086100" y="6153150"/>
          <p14:tracePt t="10164" x="3098800" y="6153150"/>
          <p14:tracePt t="10181" x="3105150" y="6146800"/>
          <p14:tracePt t="10198" x="3111500" y="6146800"/>
          <p14:tracePt t="10254" x="3117850" y="6146800"/>
          <p14:tracePt t="10559" x="3124200" y="6146800"/>
          <p14:tracePt t="10569" x="3130550" y="6146800"/>
          <p14:tracePt t="10576" x="3136900" y="6146800"/>
          <p14:tracePt t="10580" x="3149600" y="6146800"/>
          <p14:tracePt t="10597" x="3162300" y="6146800"/>
          <p14:tracePt t="10614" x="3181350" y="6146800"/>
          <p14:tracePt t="10631" x="3200400" y="6153150"/>
          <p14:tracePt t="10664" x="3238500" y="6159500"/>
          <p14:tracePt t="10698" x="3302000" y="6165850"/>
          <p14:tracePt t="10731" x="3390900" y="6178550"/>
          <p14:tracePt t="10747" x="3416300" y="6184900"/>
          <p14:tracePt t="10764" x="3454400" y="6197600"/>
          <p14:tracePt t="10781" x="3467100" y="6197600"/>
          <p14:tracePt t="10798" x="3492500" y="6197600"/>
          <p14:tracePt t="10814" x="3505200" y="6197600"/>
          <p14:tracePt t="10831" x="3524250" y="6203950"/>
          <p14:tracePt t="10847" x="3568700" y="6216650"/>
          <p14:tracePt t="10864" x="3613150" y="6216650"/>
          <p14:tracePt t="10881" x="3638550" y="6223000"/>
          <p14:tracePt t="10898" x="3663950" y="6223000"/>
          <p14:tracePt t="10914" x="3702050" y="6223000"/>
          <p14:tracePt t="10931" x="3727450" y="6223000"/>
          <p14:tracePt t="10948" x="3752850" y="6223000"/>
          <p14:tracePt t="10964" x="3790950" y="6223000"/>
          <p14:tracePt t="10981" x="3803650" y="6216650"/>
          <p14:tracePt t="10997" x="3816350" y="6216650"/>
          <p14:tracePt t="11014" x="3822700" y="6216650"/>
          <p14:tracePt t="11047" x="3829050" y="6216650"/>
          <p14:tracePt t="11091" x="3829050" y="6210300"/>
          <p14:tracePt t="11100" x="3829050" y="6203950"/>
          <p14:tracePt t="11114" x="3822700" y="6184900"/>
          <p14:tracePt t="11131" x="3784600" y="6159500"/>
          <p14:tracePt t="11148" x="3733800" y="6121400"/>
          <p14:tracePt t="11164" x="3676650" y="6089650"/>
          <p14:tracePt t="11181" x="3638550" y="6064250"/>
          <p14:tracePt t="11197" x="3606800" y="6045200"/>
          <p14:tracePt t="11214" x="3575050" y="6038850"/>
          <p14:tracePt t="11231" x="3530600" y="6032500"/>
          <p14:tracePt t="11247" x="3479800" y="6026150"/>
          <p14:tracePt t="11264" x="3429000" y="6026150"/>
          <p14:tracePt t="11281" x="3397250" y="6026150"/>
          <p14:tracePt t="11297" x="3359150" y="6026150"/>
          <p14:tracePt t="11314" x="3327400" y="6026150"/>
          <p14:tracePt t="11330" x="3302000" y="6026150"/>
          <p14:tracePt t="11347" x="3270250" y="6032500"/>
          <p14:tracePt t="11364" x="3232150" y="6045200"/>
          <p14:tracePt t="11381" x="3206750" y="6057900"/>
          <p14:tracePt t="11397" x="3187700" y="6064250"/>
          <p14:tracePt t="11414" x="3155950" y="6096000"/>
          <p14:tracePt t="11431" x="3130550" y="6134100"/>
          <p14:tracePt t="11447" x="3111500" y="6159500"/>
          <p14:tracePt t="11464" x="3105150" y="6191250"/>
          <p14:tracePt t="11480" x="3092450" y="6216650"/>
          <p14:tracePt t="11497" x="3079750" y="6254750"/>
          <p14:tracePt t="11514" x="3067050" y="6280150"/>
          <p14:tracePt t="11530" x="3054350" y="6318250"/>
          <p14:tracePt t="11547" x="3054350" y="6356350"/>
          <p14:tracePt t="11564" x="3054350" y="6400800"/>
          <p14:tracePt t="11580" x="3067050" y="6445250"/>
          <p14:tracePt t="11597" x="3086100" y="6489700"/>
          <p14:tracePt t="11614" x="3098800" y="6534150"/>
          <p14:tracePt t="11630" x="3124200" y="6572250"/>
          <p14:tracePt t="11647" x="3149600" y="6584950"/>
          <p14:tracePt t="11664" x="3162300" y="6610350"/>
          <p14:tracePt t="11680" x="3206750" y="6623050"/>
          <p14:tracePt t="11697" x="3244850" y="6629400"/>
          <p14:tracePt t="11714" x="3302000" y="6635750"/>
          <p14:tracePt t="11731" x="3371850" y="6635750"/>
          <p14:tracePt t="11748" x="3441700" y="6635750"/>
          <p14:tracePt t="11764" x="3492500" y="6635750"/>
          <p14:tracePt t="11780" x="3530600" y="6635750"/>
          <p14:tracePt t="11798" x="3600450" y="6635750"/>
          <p14:tracePt t="11814" x="3657600" y="6635750"/>
          <p14:tracePt t="11830" x="3702050" y="6629400"/>
          <p14:tracePt t="11847" x="3759200" y="6623050"/>
          <p14:tracePt t="11864" x="3790950" y="6616700"/>
          <p14:tracePt t="11880" x="3810000" y="6616700"/>
          <p14:tracePt t="11897" x="3822700" y="6604000"/>
          <p14:tracePt t="11914" x="3841750" y="6604000"/>
          <p14:tracePt t="11931" x="3841750" y="6597650"/>
          <p14:tracePt t="11947" x="3873500" y="6597650"/>
          <p14:tracePt t="11964" x="3886200" y="6597650"/>
          <p14:tracePt t="11980" x="3898900" y="6591300"/>
          <p14:tracePt t="11997" x="3930650" y="6591300"/>
          <p14:tracePt t="12014" x="3949700" y="6591300"/>
          <p14:tracePt t="13042" x="3956050" y="6584950"/>
          <p14:tracePt t="13046" x="3962400" y="6584950"/>
          <p14:tracePt t="13052" x="3975100" y="6578600"/>
          <p14:tracePt t="13064" x="3981450" y="6578600"/>
          <p14:tracePt t="13081" x="4006850" y="6572250"/>
          <p14:tracePt t="13097" x="4032250" y="6565900"/>
          <p14:tracePt t="13114" x="4051300" y="6559550"/>
          <p14:tracePt t="13147" x="4070350" y="6553200"/>
          <p14:tracePt t="13180" x="4083050" y="6553200"/>
          <p14:tracePt t="13214" x="4102100" y="6534150"/>
          <p14:tracePt t="13230" x="4114800" y="6534150"/>
          <p14:tracePt t="27420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t="35226" r="47839"/>
          <a:stretch/>
        </p:blipFill>
        <p:spPr>
          <a:xfrm>
            <a:off x="3149867" y="1728151"/>
            <a:ext cx="5090554" cy="389575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87993" y="320573"/>
            <a:ext cx="11214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Diminution de la fréquence des T régulateurs chez les patients allergiques </a:t>
            </a:r>
            <a:endParaRPr lang="fr-FR" sz="28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27853"/>
            <a:ext cx="1997932" cy="43014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79596" y="5590989"/>
            <a:ext cx="2259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Patients asthmatiques</a:t>
            </a:r>
            <a:endParaRPr lang="fr-FR" dirty="0"/>
          </a:p>
        </p:txBody>
      </p:sp>
      <p:cxnSp>
        <p:nvCxnSpPr>
          <p:cNvPr id="3" name="Connecteur droit 2"/>
          <p:cNvCxnSpPr/>
          <p:nvPr/>
        </p:nvCxnSpPr>
        <p:spPr>
          <a:xfrm>
            <a:off x="5080000" y="5469467"/>
            <a:ext cx="25992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3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01"/>
    </mc:Choice>
    <mc:Fallback>
      <p:transition spd="slow" advTm="50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8" x="6680200" y="3581400"/>
          <p14:tracePt t="658" x="6921500" y="3473450"/>
          <p14:tracePt t="672" x="7137400" y="3416300"/>
          <p14:tracePt t="686" x="7493000" y="3397250"/>
          <p14:tracePt t="701" x="7683500" y="3397250"/>
          <p14:tracePt t="714" x="7988300" y="3397250"/>
          <p14:tracePt t="731" x="8324850" y="3397250"/>
          <p14:tracePt t="764" x="8496300" y="3397250"/>
          <p14:tracePt t="797" x="8521700" y="3397250"/>
          <p14:tracePt t="830" x="8534400" y="3397250"/>
          <p14:tracePt t="6342" x="8464550" y="3397250"/>
          <p14:tracePt t="6352" x="8375650" y="3397250"/>
          <p14:tracePt t="6363" x="8261350" y="3403600"/>
          <p14:tracePt t="6379" x="7962900" y="3429000"/>
          <p14:tracePt t="6397" x="7543800" y="3429000"/>
          <p14:tracePt t="6413" x="7181850" y="3429000"/>
          <p14:tracePt t="6430" x="6756400" y="3416300"/>
          <p14:tracePt t="6463" x="5988050" y="3371850"/>
          <p14:tracePt t="6497" x="5283200" y="3346450"/>
          <p14:tracePt t="6530" x="4959350" y="3378200"/>
          <p14:tracePt t="6547" x="4902200" y="3416300"/>
          <p14:tracePt t="6822" x="4864100" y="3371850"/>
          <p14:tracePt t="6833" x="4813300" y="3308350"/>
          <p14:tracePt t="6848" x="4724400" y="3149600"/>
          <p14:tracePt t="6863" x="4686300" y="3067050"/>
          <p14:tracePt t="6879" x="4603750" y="2940050"/>
          <p14:tracePt t="6896" x="4546600" y="2844800"/>
          <p14:tracePt t="6913" x="4483100" y="2749550"/>
          <p14:tracePt t="6929" x="4432300" y="2647950"/>
          <p14:tracePt t="6963" x="4343400" y="2482850"/>
          <p14:tracePt t="6996" x="4298950" y="2425700"/>
          <p14:tracePt t="7030" x="4248150" y="2374900"/>
          <p14:tracePt t="7046" x="4216400" y="2349500"/>
          <p14:tracePt t="7049" x="4210050" y="2349500"/>
          <p14:tracePt t="7063" x="4165600" y="2311400"/>
          <p14:tracePt t="7079" x="4127500" y="2286000"/>
          <p14:tracePt t="7096" x="4070350" y="2266950"/>
          <p14:tracePt t="7113" x="3994150" y="2235200"/>
          <p14:tracePt t="7129" x="3898900" y="2222500"/>
          <p14:tracePt t="7146" x="3797300" y="2216150"/>
          <p14:tracePt t="7163" x="3695700" y="2216150"/>
          <p14:tracePt t="7179" x="3600450" y="2235200"/>
          <p14:tracePt t="7196" x="3473450" y="2286000"/>
          <p14:tracePt t="7213" x="3384550" y="2343150"/>
          <p14:tracePt t="7229" x="3238500" y="2451100"/>
          <p14:tracePt t="7246" x="3143250" y="2565400"/>
          <p14:tracePt t="7263" x="3041650" y="2686050"/>
          <p14:tracePt t="7280" x="2965450" y="2787650"/>
          <p14:tracePt t="7296" x="2927350" y="2851150"/>
          <p14:tracePt t="7313" x="2870200" y="2914650"/>
          <p14:tracePt t="7330" x="2832100" y="2959100"/>
          <p14:tracePt t="7346" x="2813050" y="2990850"/>
          <p14:tracePt t="7363" x="2787650" y="3054350"/>
          <p14:tracePt t="7380" x="2762250" y="3105150"/>
          <p14:tracePt t="7396" x="2749550" y="3149600"/>
          <p14:tracePt t="7414" x="2736850" y="3206750"/>
          <p14:tracePt t="7429" x="2730500" y="3251200"/>
          <p14:tracePt t="7446" x="2711450" y="3295650"/>
          <p14:tracePt t="7463" x="2705100" y="3378200"/>
          <p14:tracePt t="7480" x="2698750" y="3473450"/>
          <p14:tracePt t="7496" x="2692400" y="3556000"/>
          <p14:tracePt t="7513" x="2692400" y="3625850"/>
          <p14:tracePt t="7531" x="2692400" y="3702050"/>
          <p14:tracePt t="7546" x="2692400" y="3784600"/>
          <p14:tracePt t="7549" x="2698750" y="3816350"/>
          <p14:tracePt t="7563" x="2705100" y="3873500"/>
          <p14:tracePt t="7580" x="2743200" y="4019550"/>
          <p14:tracePt t="7596" x="2781300" y="4171950"/>
          <p14:tracePt t="7613" x="2825750" y="4273550"/>
          <p14:tracePt t="7630" x="2870200" y="4362450"/>
          <p14:tracePt t="7646" x="2901950" y="4445000"/>
          <p14:tracePt t="7663" x="2959100" y="4533900"/>
          <p14:tracePt t="7680" x="3016250" y="4622800"/>
          <p14:tracePt t="7696" x="3041650" y="4679950"/>
          <p14:tracePt t="7713" x="3092450" y="4737100"/>
          <p14:tracePt t="7729" x="3143250" y="4781550"/>
          <p14:tracePt t="7746" x="3200400" y="4813300"/>
          <p14:tracePt t="7763" x="3244850" y="4838700"/>
          <p14:tracePt t="7779" x="3352800" y="4870450"/>
          <p14:tracePt t="7796" x="3422650" y="4883150"/>
          <p14:tracePt t="7813" x="3492500" y="4889500"/>
          <p14:tracePt t="7829" x="3594100" y="4889500"/>
          <p14:tracePt t="7846" x="3695700" y="4889500"/>
          <p14:tracePt t="7863" x="3784600" y="4883150"/>
          <p14:tracePt t="7879" x="3873500" y="4864100"/>
          <p14:tracePt t="7896" x="3968750" y="4838700"/>
          <p14:tracePt t="7913" x="4038600" y="4800600"/>
          <p14:tracePt t="7929" x="4133850" y="4762500"/>
          <p14:tracePt t="7946" x="4184650" y="4730750"/>
          <p14:tracePt t="7963" x="4267200" y="4660900"/>
          <p14:tracePt t="7979" x="4343400" y="4572000"/>
          <p14:tracePt t="7996" x="4406900" y="4476750"/>
          <p14:tracePt t="8012" x="4451350" y="4406900"/>
          <p14:tracePt t="8029" x="4514850" y="4286250"/>
          <p14:tracePt t="8046" x="4533900" y="4203700"/>
          <p14:tracePt t="8062" x="4559300" y="4127500"/>
          <p14:tracePt t="8079" x="4584700" y="3987800"/>
          <p14:tracePt t="8096" x="4603750" y="3886200"/>
          <p14:tracePt t="8113" x="4622800" y="3803650"/>
          <p14:tracePt t="8129" x="4654550" y="3689350"/>
          <p14:tracePt t="8146" x="4654550" y="3581400"/>
          <p14:tracePt t="8163" x="4660900" y="3492500"/>
          <p14:tracePt t="8179" x="4660900" y="3403600"/>
          <p14:tracePt t="8196" x="4660900" y="3352800"/>
          <p14:tracePt t="8212" x="4660900" y="3289300"/>
          <p14:tracePt t="8229" x="4648200" y="3168650"/>
          <p14:tracePt t="8246" x="4622800" y="3022600"/>
          <p14:tracePt t="8263" x="4603750" y="2914650"/>
          <p14:tracePt t="8279" x="4591050" y="2838450"/>
          <p14:tracePt t="8296" x="4572000" y="2762250"/>
          <p14:tracePt t="8313" x="4559300" y="2692400"/>
          <p14:tracePt t="8329" x="4546600" y="2641600"/>
          <p14:tracePt t="8346" x="4533900" y="2571750"/>
          <p14:tracePt t="8363" x="4508500" y="2546350"/>
          <p14:tracePt t="8379" x="4483100" y="2495550"/>
          <p14:tracePt t="8396" x="4470400" y="2444750"/>
          <p14:tracePt t="8413" x="4438650" y="2393950"/>
          <p14:tracePt t="8430" x="4406900" y="2286000"/>
          <p14:tracePt t="8446" x="4368800" y="2203450"/>
          <p14:tracePt t="8463" x="4349750" y="2139950"/>
          <p14:tracePt t="8479" x="4318000" y="2070100"/>
          <p14:tracePt t="8496" x="4286250" y="2025650"/>
          <p14:tracePt t="8513" x="4273550" y="2006600"/>
          <p14:tracePt t="8529" x="4235450" y="1993900"/>
          <p14:tracePt t="8546" x="4216400" y="1981200"/>
          <p14:tracePt t="8563" x="4184650" y="1981200"/>
          <p14:tracePt t="8579" x="4165600" y="1981200"/>
          <p14:tracePt t="8596" x="4121150" y="1987550"/>
          <p14:tracePt t="8613" x="4083050" y="2000250"/>
          <p14:tracePt t="8629" x="4025900" y="2038350"/>
          <p14:tracePt t="8646" x="3943350" y="2095500"/>
          <p14:tracePt t="8663" x="3879850" y="2159000"/>
          <p14:tracePt t="8679" x="3822700" y="2228850"/>
          <p14:tracePt t="8696" x="3778250" y="2279650"/>
          <p14:tracePt t="8713" x="3733800" y="2336800"/>
          <p14:tracePt t="8729" x="3689350" y="2387600"/>
          <p14:tracePt t="8746" x="3638550" y="2432050"/>
          <p14:tracePt t="8763" x="3600450" y="2463800"/>
          <p14:tracePt t="8779" x="3556000" y="2495550"/>
          <p14:tracePt t="8796" x="3492500" y="2559050"/>
          <p14:tracePt t="8813" x="3422650" y="2616200"/>
          <p14:tracePt t="8829" x="3346450" y="2698750"/>
          <p14:tracePt t="8846" x="3289300" y="2762250"/>
          <p14:tracePt t="8863" x="3257550" y="2806700"/>
          <p14:tracePt t="8879" x="3225800" y="2844800"/>
          <p14:tracePt t="8896" x="3194050" y="2876550"/>
          <p14:tracePt t="8912" x="3175000" y="2901950"/>
          <p14:tracePt t="8929" x="3162300" y="2914650"/>
          <p14:tracePt t="8946" x="3155950" y="2940050"/>
          <p14:tracePt t="8962" x="3143250" y="2971800"/>
          <p14:tracePt t="8979" x="3111500" y="3028950"/>
          <p14:tracePt t="8996" x="3105150" y="3111500"/>
          <p14:tracePt t="9012" x="3098800" y="3181350"/>
          <p14:tracePt t="9029" x="3098800" y="3244850"/>
          <p14:tracePt t="9046" x="3098800" y="3282950"/>
          <p14:tracePt t="9048" x="3098800" y="3289300"/>
          <p14:tracePt t="9063" x="3105150" y="3314700"/>
          <p14:tracePt t="9079" x="3111500" y="3352800"/>
          <p14:tracePt t="9096" x="3130550" y="3390900"/>
          <p14:tracePt t="9113" x="3136900" y="3429000"/>
          <p14:tracePt t="9129" x="3149600" y="3460750"/>
          <p14:tracePt t="9146" x="3162300" y="3505200"/>
          <p14:tracePt t="9163" x="3175000" y="3530600"/>
          <p14:tracePt t="9179" x="3187700" y="3575050"/>
          <p14:tracePt t="9196" x="3200400" y="3600450"/>
          <p14:tracePt t="9212" x="3200400" y="3619500"/>
          <p14:tracePt t="9229" x="3200400" y="3632200"/>
          <p14:tracePt t="9246" x="3206750" y="3632200"/>
          <p14:tracePt t="9264" x="3213100" y="3638550"/>
          <p14:tracePt t="9279" x="3213100" y="3651250"/>
          <p14:tracePt t="9296" x="3219450" y="3670300"/>
          <p14:tracePt t="9313" x="3225800" y="3683000"/>
          <p14:tracePt t="9329" x="3244850" y="3702050"/>
          <p14:tracePt t="9346" x="3244850" y="3721100"/>
          <p14:tracePt t="9362" x="3244850" y="3733800"/>
          <p14:tracePt t="9379" x="3251200" y="3740150"/>
          <p14:tracePt t="9413" x="3251200" y="3746500"/>
          <p14:tracePt t="9429" x="3257550" y="3752850"/>
          <p14:tracePt t="9446" x="3263900" y="3759200"/>
          <p14:tracePt t="9463" x="3270250" y="3778250"/>
          <p14:tracePt t="9479" x="3276600" y="3784600"/>
          <p14:tracePt t="9497" x="3282950" y="3803650"/>
          <p14:tracePt t="9512" x="3282950" y="3810000"/>
          <p14:tracePt t="9529" x="3295650" y="3822700"/>
          <p14:tracePt t="9546" x="3295650" y="3835400"/>
          <p14:tracePt t="9562" x="3302000" y="3841750"/>
          <p14:tracePt t="9579" x="3308350" y="3860800"/>
          <p14:tracePt t="9596" x="3314700" y="3867150"/>
          <p14:tracePt t="9612" x="3321050" y="3873500"/>
          <p14:tracePt t="9629" x="3327400" y="3886200"/>
          <p14:tracePt t="9646" x="3327400" y="3898900"/>
          <p14:tracePt t="9662" x="3327400" y="3905250"/>
          <p14:tracePt t="9679" x="3333750" y="3911600"/>
          <p14:tracePt t="9696" x="3340100" y="3911600"/>
          <p14:tracePt t="9712" x="3340100" y="3917950"/>
          <p14:tracePt t="9729" x="3352800" y="3917950"/>
          <p14:tracePt t="9746" x="3359150" y="3924300"/>
          <p14:tracePt t="9763" x="3359150" y="3930650"/>
          <p14:tracePt t="9779" x="3365500" y="3943350"/>
          <p14:tracePt t="9796" x="3371850" y="3949700"/>
          <p14:tracePt t="9812" x="3371850" y="3956050"/>
          <p14:tracePt t="9852" x="3371850" y="3962400"/>
          <p14:tracePt t="9879" x="3378200" y="3962400"/>
          <p14:tracePt t="9891" x="3378200" y="3968750"/>
          <p14:tracePt t="9902" x="3384550" y="3968750"/>
          <p14:tracePt t="9914" x="3384550" y="3975100"/>
          <p14:tracePt t="9929" x="3390900" y="3975100"/>
          <p14:tracePt t="9946" x="3397250" y="3981450"/>
          <p14:tracePt t="9962" x="3409950" y="3987800"/>
          <p14:tracePt t="9979" x="3409950" y="4000500"/>
          <p14:tracePt t="9996" x="3409950" y="4006850"/>
          <p14:tracePt t="10012" x="3416300" y="4006850"/>
          <p14:tracePt t="10029" x="3422650" y="4013200"/>
          <p14:tracePt t="10062" x="3429000" y="4013200"/>
          <p14:tracePt t="10079" x="3435350" y="4013200"/>
          <p14:tracePt t="10096" x="3441700" y="4013200"/>
          <p14:tracePt t="10113" x="3441700" y="4019550"/>
          <p14:tracePt t="10129" x="3448050" y="4019550"/>
          <p14:tracePt t="10557" x="3454400" y="4019550"/>
          <p14:tracePt t="10584" x="3460750" y="4013200"/>
          <p14:tracePt t="10600" x="3467100" y="4013200"/>
          <p14:tracePt t="10619" x="3473450" y="4013200"/>
          <p14:tracePt t="10630" x="3479800" y="4013200"/>
          <p14:tracePt t="10645" x="3492500" y="4000500"/>
          <p14:tracePt t="10679" x="3498850" y="4000500"/>
          <p14:tracePt t="10712" x="3498850" y="3994150"/>
          <p14:tracePt t="10746" x="3505200" y="3987800"/>
          <p14:tracePt t="10762" x="3511550" y="3981450"/>
          <p14:tracePt t="10779" x="3517900" y="3975100"/>
          <p14:tracePt t="10796" x="3517900" y="3968750"/>
          <p14:tracePt t="10813" x="3524250" y="3968750"/>
          <p14:tracePt t="10829" x="3530600" y="3962400"/>
          <p14:tracePt t="10846" x="3530600" y="3943350"/>
          <p14:tracePt t="10862" x="3543300" y="3937000"/>
          <p14:tracePt t="10879" x="3549650" y="3924300"/>
          <p14:tracePt t="10896" x="3562350" y="3905250"/>
          <p14:tracePt t="10912" x="3568700" y="3886200"/>
          <p14:tracePt t="10930" x="3568700" y="3879850"/>
          <p14:tracePt t="10946" x="3575050" y="3867150"/>
          <p14:tracePt t="10962" x="3575050" y="3848100"/>
          <p14:tracePt t="10979" x="3575050" y="3829050"/>
          <p14:tracePt t="10996" x="3575050" y="3810000"/>
          <p14:tracePt t="11012" x="3575050" y="3803650"/>
          <p14:tracePt t="11029" x="3575050" y="3797300"/>
          <p14:tracePt t="11048" x="3575050" y="3790950"/>
          <p14:tracePt t="11066" x="3575050" y="3778250"/>
          <p14:tracePt t="11083" x="3575050" y="3771900"/>
          <p14:tracePt t="11964" x="3581400" y="3752850"/>
          <p14:tracePt t="11975" x="3632200" y="3594100"/>
          <p14:tracePt t="11990" x="3695700" y="3448050"/>
          <p14:tracePt t="12004" x="3784600" y="3289300"/>
          <p14:tracePt t="12018" x="3854450" y="3187700"/>
          <p14:tracePt t="12034" x="3968750" y="3060700"/>
          <p14:tracePt t="12046" x="4025900" y="3009900"/>
          <p14:tracePt t="12052" x="4089400" y="2971800"/>
          <p14:tracePt t="12063" x="4159250" y="2933700"/>
          <p14:tracePt t="12096" x="4330700" y="2844800"/>
          <p14:tracePt t="12129" x="4495800" y="2762250"/>
          <p14:tracePt t="12145" x="4540250" y="2749550"/>
          <p14:tracePt t="12162" x="4610100" y="2705100"/>
          <p14:tracePt t="12179" x="4654550" y="2679700"/>
          <p14:tracePt t="12196" x="4686300" y="2654300"/>
          <p14:tracePt t="12213" x="4718050" y="2635250"/>
          <p14:tracePt t="12229" x="4756150" y="2609850"/>
          <p14:tracePt t="12246" x="4794250" y="2578100"/>
          <p14:tracePt t="12263" x="4838700" y="2546350"/>
          <p14:tracePt t="12279" x="4876800" y="2520950"/>
          <p14:tracePt t="12296" x="4914900" y="2489200"/>
          <p14:tracePt t="12312" x="4965700" y="2463800"/>
          <p14:tracePt t="12329" x="5003800" y="2438400"/>
          <p14:tracePt t="12346" x="5054600" y="2393950"/>
          <p14:tracePt t="12363" x="5130800" y="2324100"/>
          <p14:tracePt t="12379" x="5181600" y="2292350"/>
          <p14:tracePt t="12395" x="5200650" y="2260600"/>
          <p14:tracePt t="12412" x="5238750" y="2228850"/>
          <p14:tracePt t="12429" x="5276850" y="2190750"/>
          <p14:tracePt t="12445" x="5295900" y="2152650"/>
          <p14:tracePt t="12462" x="5314950" y="2146300"/>
          <p14:tracePt t="12479" x="5353050" y="2139950"/>
          <p14:tracePt t="12495" x="5359400" y="2133600"/>
          <p14:tracePt t="12512" x="5365750" y="2133600"/>
          <p14:tracePt t="12529" x="5372100" y="2133600"/>
          <p14:tracePt t="12545" x="5378450" y="2133600"/>
          <p14:tracePt t="12568" x="5384800" y="2133600"/>
          <p14:tracePt t="12579" x="5391150" y="2127250"/>
          <p14:tracePt t="12595" x="5403850" y="2127250"/>
          <p14:tracePt t="12612" x="5410200" y="2120900"/>
          <p14:tracePt t="12646" x="5416550" y="2120900"/>
          <p14:tracePt t="12665" x="5422900" y="2120900"/>
          <p14:tracePt t="13226" x="5410200" y="2114550"/>
          <p14:tracePt t="13237" x="5391150" y="2108200"/>
          <p14:tracePt t="13251" x="5353050" y="2101850"/>
          <p14:tracePt t="13266" x="5327650" y="2101850"/>
          <p14:tracePt t="13282" x="5270500" y="2089150"/>
          <p14:tracePt t="13295" x="5207000" y="2082800"/>
          <p14:tracePt t="13312" x="5162550" y="2076450"/>
          <p14:tracePt t="13329" x="5111750" y="2063750"/>
          <p14:tracePt t="13362" x="5048250" y="2057400"/>
          <p14:tracePt t="13395" x="4953000" y="2057400"/>
          <p14:tracePt t="13429" x="4864100" y="2057400"/>
          <p14:tracePt t="13446" x="4800600" y="2057400"/>
          <p14:tracePt t="13462" x="4756150" y="2082800"/>
          <p14:tracePt t="13478" x="4705350" y="2095500"/>
          <p14:tracePt t="13495" x="4635500" y="2133600"/>
          <p14:tracePt t="13512" x="4584700" y="2159000"/>
          <p14:tracePt t="13529" x="4533900" y="2197100"/>
          <p14:tracePt t="13545" x="4489450" y="2235200"/>
          <p14:tracePt t="13562" x="4451350" y="2279650"/>
          <p14:tracePt t="13579" x="4400550" y="2343150"/>
          <p14:tracePt t="13595" x="4387850" y="2362200"/>
          <p14:tracePt t="13612" x="4349750" y="2406650"/>
          <p14:tracePt t="13629" x="4337050" y="2451100"/>
          <p14:tracePt t="13646" x="4318000" y="2495550"/>
          <p14:tracePt t="13662" x="4298950" y="2540000"/>
          <p14:tracePt t="13679" x="4279900" y="2584450"/>
          <p14:tracePt t="13696" x="4267200" y="2635250"/>
          <p14:tracePt t="13712" x="4254500" y="2667000"/>
          <p14:tracePt t="13728" x="4241800" y="2711450"/>
          <p14:tracePt t="13746" x="4235450" y="2762250"/>
          <p14:tracePt t="13762" x="4229100" y="2819400"/>
          <p14:tracePt t="13778" x="4222750" y="2876550"/>
          <p14:tracePt t="13795" x="4222750" y="2946400"/>
          <p14:tracePt t="13812" x="4222750" y="2990850"/>
          <p14:tracePt t="13814" x="4222750" y="3022600"/>
          <p14:tracePt t="13829" x="4216400" y="3048000"/>
          <p14:tracePt t="13845" x="4216400" y="3098800"/>
          <p14:tracePt t="13862" x="4210050" y="3149600"/>
          <p14:tracePt t="13879" x="4210050" y="3206750"/>
          <p14:tracePt t="13896" x="4203700" y="3263900"/>
          <p14:tracePt t="13912" x="4197350" y="3302000"/>
          <p14:tracePt t="13929" x="4197350" y="3359150"/>
          <p14:tracePt t="13945" x="4197350" y="3397250"/>
          <p14:tracePt t="13962" x="4197350" y="3460750"/>
          <p14:tracePt t="13979" x="4197350" y="3530600"/>
          <p14:tracePt t="13995" x="4203700" y="3606800"/>
          <p14:tracePt t="14012" x="4210050" y="3708400"/>
          <p14:tracePt t="14028" x="4222750" y="3778250"/>
          <p14:tracePt t="14046" x="4229100" y="3848100"/>
          <p14:tracePt t="14048" x="4235450" y="3860800"/>
          <p14:tracePt t="14062" x="4254500" y="3898900"/>
          <p14:tracePt t="14078" x="4267200" y="3956050"/>
          <p14:tracePt t="14095" x="4273550" y="4006850"/>
          <p14:tracePt t="14112" x="4279900" y="4044950"/>
          <p14:tracePt t="14129" x="4292600" y="4070350"/>
          <p14:tracePt t="14145" x="4292600" y="4083050"/>
          <p14:tracePt t="14162" x="4311650" y="4102100"/>
          <p14:tracePt t="14178" x="4324350" y="4114800"/>
          <p14:tracePt t="14195" x="4337050" y="4127500"/>
          <p14:tracePt t="14212" x="4368800" y="4133850"/>
          <p14:tracePt t="14228" x="4394200" y="4133850"/>
          <p14:tracePt t="14245" x="4438650" y="4133850"/>
          <p14:tracePt t="14262" x="4489450" y="4121150"/>
          <p14:tracePt t="14279" x="4533900" y="4102100"/>
          <p14:tracePt t="14295" x="4572000" y="4076700"/>
          <p14:tracePt t="14312" x="4616450" y="4038600"/>
          <p14:tracePt t="14328" x="4654550" y="3981450"/>
          <p14:tracePt t="14345" x="4699000" y="3898900"/>
          <p14:tracePt t="14362" x="4743450" y="3765550"/>
          <p14:tracePt t="14378" x="4787900" y="3644900"/>
          <p14:tracePt t="14395" x="4800600" y="3581400"/>
          <p14:tracePt t="14412" x="4813300" y="3517900"/>
          <p14:tracePt t="14428" x="4832350" y="3460750"/>
          <p14:tracePt t="14445" x="4851400" y="3346450"/>
          <p14:tracePt t="14462" x="4870450" y="3206750"/>
          <p14:tracePt t="14478" x="4876800" y="3105150"/>
          <p14:tracePt t="14495" x="4889500" y="2978150"/>
          <p14:tracePt t="14512" x="4889500" y="2882900"/>
          <p14:tracePt t="14528" x="4889500" y="2800350"/>
          <p14:tracePt t="14545" x="4889500" y="2749550"/>
          <p14:tracePt t="14548" x="4889500" y="2730500"/>
          <p14:tracePt t="14562" x="4889500" y="2705100"/>
          <p14:tracePt t="14578" x="4889500" y="2673350"/>
          <p14:tracePt t="14595" x="4883150" y="2641600"/>
          <p14:tracePt t="14612" x="4876800" y="2622550"/>
          <p14:tracePt t="14629" x="4864100" y="2578100"/>
          <p14:tracePt t="14645" x="4851400" y="2527300"/>
          <p14:tracePt t="14663" x="4832350" y="2476500"/>
          <p14:tracePt t="14679" x="4813300" y="2444750"/>
          <p14:tracePt t="14695" x="4787900" y="2400300"/>
          <p14:tracePt t="14712" x="4768850" y="2374900"/>
          <p14:tracePt t="14728" x="4762500" y="2355850"/>
          <p14:tracePt t="14745" x="4743450" y="2343150"/>
          <p14:tracePt t="14762" x="4730750" y="2336800"/>
          <p14:tracePt t="14778" x="4705350" y="2324100"/>
          <p14:tracePt t="14795" x="4692650" y="2317750"/>
          <p14:tracePt t="14812" x="4660900" y="2311400"/>
          <p14:tracePt t="14828" x="4648200" y="2298700"/>
          <p14:tracePt t="14845" x="4635500" y="2292350"/>
          <p14:tracePt t="14862" x="4622800" y="2286000"/>
          <p14:tracePt t="14878" x="4610100" y="2286000"/>
          <p14:tracePt t="14895" x="4603750" y="2286000"/>
          <p14:tracePt t="14912" x="4591050" y="2286000"/>
          <p14:tracePt t="14928" x="4584700" y="2286000"/>
          <p14:tracePt t="14945" x="4572000" y="2286000"/>
          <p14:tracePt t="14962" x="4565650" y="2286000"/>
          <p14:tracePt t="14978" x="4546600" y="2305050"/>
          <p14:tracePt t="14995" x="4533900" y="2311400"/>
          <p14:tracePt t="15012" x="4527550" y="2317750"/>
          <p14:tracePt t="15029" x="4521200" y="2324100"/>
          <p14:tracePt t="15045" x="4508500" y="2324100"/>
          <p14:tracePt t="15047" x="4508500" y="2330450"/>
          <p14:tracePt t="15062" x="4495800" y="2330450"/>
          <p14:tracePt t="15078" x="4489450" y="2336800"/>
          <p14:tracePt t="15101" x="4489450" y="2343150"/>
          <p14:tracePt t="15114" x="4476750" y="2362200"/>
          <p14:tracePt t="15129" x="4464050" y="2381250"/>
          <p14:tracePt t="15145" x="4451350" y="2400300"/>
          <p14:tracePt t="15162" x="4438650" y="2425700"/>
          <p14:tracePt t="15178" x="4419600" y="2451100"/>
          <p14:tracePt t="15195" x="4413250" y="2482850"/>
          <p14:tracePt t="15212" x="4413250" y="2495550"/>
          <p14:tracePt t="15228" x="4406900" y="2520950"/>
          <p14:tracePt t="15245" x="4400550" y="2546350"/>
          <p14:tracePt t="15262" x="4394200" y="2565400"/>
          <p14:tracePt t="15278" x="4394200" y="2597150"/>
          <p14:tracePt t="15295" x="4394200" y="2635250"/>
          <p14:tracePt t="15312" x="4381500" y="2667000"/>
          <p14:tracePt t="15328" x="4381500" y="2686050"/>
          <p14:tracePt t="15345" x="4381500" y="2736850"/>
          <p14:tracePt t="15362" x="4381500" y="2781300"/>
          <p14:tracePt t="15378" x="4381500" y="2832100"/>
          <p14:tracePt t="15395" x="4381500" y="2851150"/>
          <p14:tracePt t="15412" x="4375150" y="2882900"/>
          <p14:tracePt t="15428" x="4375150" y="2914650"/>
          <p14:tracePt t="15445" x="4375150" y="2952750"/>
          <p14:tracePt t="15462" x="4375150" y="3009900"/>
          <p14:tracePt t="15478" x="4375150" y="3054350"/>
          <p14:tracePt t="15495" x="4375150" y="3136900"/>
          <p14:tracePt t="15512" x="4375150" y="3168650"/>
          <p14:tracePt t="15528" x="4375150" y="3225800"/>
          <p14:tracePt t="15545" x="4375150" y="3270250"/>
          <p14:tracePt t="15562" x="4375150" y="3302000"/>
          <p14:tracePt t="15578" x="4375150" y="3327400"/>
          <p14:tracePt t="15595" x="4375150" y="3359150"/>
          <p14:tracePt t="15612" x="4375150" y="3390900"/>
          <p14:tracePt t="15629" x="4375150" y="3403600"/>
          <p14:tracePt t="15645" x="4375150" y="3416300"/>
          <p14:tracePt t="15662" x="4375150" y="3435350"/>
          <p14:tracePt t="15678" x="4375150" y="3454400"/>
          <p14:tracePt t="15695" x="4375150" y="3460750"/>
          <p14:tracePt t="15712" x="4375150" y="3473450"/>
          <p14:tracePt t="15728" x="4375150" y="3492500"/>
          <p14:tracePt t="15745" x="4375150" y="3505200"/>
          <p14:tracePt t="15762" x="4375150" y="3530600"/>
          <p14:tracePt t="15778" x="4375150" y="3543300"/>
          <p14:tracePt t="15795" x="4375150" y="3568700"/>
          <p14:tracePt t="15811" x="4375150" y="3587750"/>
          <p14:tracePt t="15828" x="4375150" y="3594100"/>
          <p14:tracePt t="15845" x="4375150" y="3600450"/>
          <p14:tracePt t="15878" x="4375150" y="3606800"/>
          <p14:tracePt t="15895" x="4375150" y="3613150"/>
          <p14:tracePt t="15982" x="4375150" y="3619500"/>
          <p14:tracePt t="16555" x="4368800" y="3638550"/>
          <p14:tracePt t="16566" x="4362450" y="3797300"/>
          <p14:tracePt t="16579" x="4349750" y="3930650"/>
          <p14:tracePt t="16595" x="4349750" y="4089400"/>
          <p14:tracePt t="16612" x="4337050" y="4216400"/>
          <p14:tracePt t="16628" x="4330700" y="4279900"/>
          <p14:tracePt t="16645" x="4324350" y="4362450"/>
          <p14:tracePt t="16678" x="4324350" y="4457700"/>
          <p14:tracePt t="16712" x="4298950" y="4514850"/>
          <p14:tracePt t="16745" x="4298950" y="4559300"/>
          <p14:tracePt t="16761" x="4298950" y="4578350"/>
          <p14:tracePt t="16778" x="4298950" y="4591050"/>
          <p14:tracePt t="16795" x="4318000" y="4610100"/>
          <p14:tracePt t="16812" x="4337050" y="4610100"/>
          <p14:tracePt t="16828" x="4356100" y="4616450"/>
          <p14:tracePt t="16845" x="4368800" y="4616450"/>
          <p14:tracePt t="16861" x="4387850" y="4616450"/>
          <p14:tracePt t="16878" x="4413250" y="4616450"/>
          <p14:tracePt t="16895" x="4432300" y="4616450"/>
          <p14:tracePt t="16912" x="4451350" y="4616450"/>
          <p14:tracePt t="16928" x="4464050" y="4616450"/>
          <p14:tracePt t="16945" x="4470400" y="4616450"/>
          <p14:tracePt t="16978" x="4476750" y="4616450"/>
          <p14:tracePt t="16995" x="4483100" y="4616450"/>
          <p14:tracePt t="17121" x="4476750" y="4629150"/>
          <p14:tracePt t="17132" x="4476750" y="4635500"/>
          <p14:tracePt t="17145" x="4470400" y="4641850"/>
          <p14:tracePt t="17162" x="4451350" y="4654550"/>
          <p14:tracePt t="17178" x="4451350" y="4660900"/>
          <p14:tracePt t="17212" x="4445000" y="4660900"/>
          <p14:tracePt t="17749" x="4464050" y="4673600"/>
          <p14:tracePt t="17760" x="4527550" y="4705350"/>
          <p14:tracePt t="17775" x="4622800" y="4756150"/>
          <p14:tracePt t="17790" x="4679950" y="4775200"/>
          <p14:tracePt t="17804" x="4781550" y="4826000"/>
          <p14:tracePt t="17819" x="4864100" y="4857750"/>
          <p14:tracePt t="17832" x="4927600" y="4889500"/>
          <p14:tracePt t="17861" x="5022850" y="4927600"/>
          <p14:tracePt t="17895" x="5080000" y="4953000"/>
          <p14:tracePt t="17911" x="5086350" y="4953000"/>
          <p14:tracePt t="17928" x="5086350" y="4959350"/>
          <p14:tracePt t="17972" x="5092700" y="4959350"/>
          <p14:tracePt t="17984" x="5099050" y="4959350"/>
          <p14:tracePt t="17997" x="5099050" y="4965700"/>
          <p14:tracePt t="18026" x="5105400" y="4965700"/>
          <p14:tracePt t="18039" x="5111750" y="4965700"/>
          <p14:tracePt t="18051" x="5118100" y="4965700"/>
          <p14:tracePt t="18064" x="5137150" y="4965700"/>
          <p14:tracePt t="18078" x="5143500" y="4965700"/>
          <p14:tracePt t="18095" x="5156200" y="4965700"/>
          <p14:tracePt t="18111" x="5168900" y="4965700"/>
          <p14:tracePt t="18128" x="5187950" y="4965700"/>
          <p14:tracePt t="18145" x="5200650" y="4965700"/>
          <p14:tracePt t="18162" x="5207000" y="4965700"/>
          <p14:tracePt t="18178" x="5219700" y="4965700"/>
          <p14:tracePt t="18212" x="5232400" y="4965700"/>
          <p14:tracePt t="18245" x="5245100" y="4965700"/>
          <p14:tracePt t="18624" x="5257800" y="4965700"/>
          <p14:tracePt t="18635" x="5314950" y="4965700"/>
          <p14:tracePt t="18651" x="5403850" y="4965700"/>
          <p14:tracePt t="18664" x="5473700" y="4965700"/>
          <p14:tracePt t="18695" x="5619750" y="4953000"/>
          <p14:tracePt t="18728" x="5772150" y="4953000"/>
          <p14:tracePt t="18745" x="5873750" y="4953000"/>
          <p14:tracePt t="18761" x="5924550" y="4953000"/>
          <p14:tracePt t="18778" x="6019800" y="4953000"/>
          <p14:tracePt t="18795" x="6115050" y="4953000"/>
          <p14:tracePt t="18811" x="6178550" y="4953000"/>
          <p14:tracePt t="18828" x="6248400" y="4946650"/>
          <p14:tracePt t="18845" x="6356350" y="4940300"/>
          <p14:tracePt t="18862" x="6438900" y="4940300"/>
          <p14:tracePt t="18878" x="6489700" y="4940300"/>
          <p14:tracePt t="18895" x="6565900" y="4940300"/>
          <p14:tracePt t="18911" x="6610350" y="4946650"/>
          <p14:tracePt t="18928" x="6654800" y="4953000"/>
          <p14:tracePt t="18945" x="6718300" y="4959350"/>
          <p14:tracePt t="18961" x="6775450" y="4959350"/>
          <p14:tracePt t="18978" x="6826250" y="4959350"/>
          <p14:tracePt t="18994" x="6889750" y="4959350"/>
          <p14:tracePt t="19012" x="6953250" y="4959350"/>
          <p14:tracePt t="19028" x="6997700" y="4959350"/>
          <p14:tracePt t="19045" x="7073900" y="4953000"/>
          <p14:tracePt t="19047" x="7099300" y="4946650"/>
          <p14:tracePt t="19061" x="7143750" y="4940300"/>
          <p14:tracePt t="19078" x="7200900" y="4940300"/>
          <p14:tracePt t="19095" x="7258050" y="4940300"/>
          <p14:tracePt t="19111" x="7302500" y="4940300"/>
          <p14:tracePt t="19128" x="7346950" y="4940300"/>
          <p14:tracePt t="19145" x="7391400" y="4940300"/>
          <p14:tracePt t="19161" x="7416800" y="4940300"/>
          <p14:tracePt t="19178" x="7467600" y="4940300"/>
          <p14:tracePt t="19195" x="7512050" y="4940300"/>
          <p14:tracePt t="19211" x="7543800" y="4940300"/>
          <p14:tracePt t="19228" x="7575550" y="4940300"/>
          <p14:tracePt t="19244" x="7594600" y="4940300"/>
          <p14:tracePt t="19261" x="7613650" y="4940300"/>
          <p14:tracePt t="19278" x="7626350" y="4940300"/>
          <p14:tracePt t="19295" x="7632700" y="4940300"/>
          <p14:tracePt t="19311" x="7639050" y="4940300"/>
          <p14:tracePt t="19328" x="7645400" y="4940300"/>
          <p14:tracePt t="19361" x="7651750" y="4940300"/>
          <p14:tracePt t="19378" x="7658100" y="4940300"/>
          <p14:tracePt t="19395" x="7670800" y="4940300"/>
          <p14:tracePt t="19663" x="7664450" y="4940300"/>
          <p14:tracePt t="19675" x="7594600" y="4921250"/>
          <p14:tracePt t="19688" x="7461250" y="4883150"/>
          <p14:tracePt t="19701" x="7378700" y="4857750"/>
          <p14:tracePt t="19714" x="7232650" y="4826000"/>
          <p14:tracePt t="19728" x="7118350" y="4800600"/>
          <p14:tracePt t="19745" x="6959600" y="4775200"/>
          <p14:tracePt t="19762" x="6845300" y="4762500"/>
          <p14:tracePt t="19778" x="6737350" y="4737100"/>
          <p14:tracePt t="19795" x="6673850" y="4737100"/>
          <p14:tracePt t="19812" x="6565900" y="4705350"/>
          <p14:tracePt t="19828" x="6445250" y="4673600"/>
          <p14:tracePt t="19845" x="6388100" y="4654550"/>
          <p14:tracePt t="19861" x="6280150" y="4629150"/>
          <p14:tracePt t="19878" x="6210300" y="4616450"/>
          <p14:tracePt t="19895" x="6134100" y="4603750"/>
          <p14:tracePt t="19912" x="6057900" y="4591050"/>
          <p14:tracePt t="19928" x="5975350" y="4578350"/>
          <p14:tracePt t="19945" x="5886450" y="4559300"/>
          <p14:tracePt t="19961" x="5842000" y="4559300"/>
          <p14:tracePt t="19978" x="5784850" y="4559300"/>
          <p14:tracePt t="19994" x="5734050" y="4552950"/>
          <p14:tracePt t="20012" x="5702300" y="4552950"/>
          <p14:tracePt t="20028" x="5670550" y="4552950"/>
          <p14:tracePt t="20045" x="5651500" y="4552950"/>
          <p14:tracePt t="20047" x="5645150" y="4552950"/>
          <p14:tracePt t="20062" x="5632450" y="4552950"/>
          <p14:tracePt t="20078" x="5619750" y="4552950"/>
          <p14:tracePt t="20094" x="5607050" y="4552950"/>
          <p14:tracePt t="20111" x="5588000" y="4552950"/>
          <p14:tracePt t="20476" x="5575300" y="4546600"/>
          <p14:tracePt t="20490" x="5543550" y="4533900"/>
          <p14:tracePt t="20504" x="5480050" y="4508500"/>
          <p14:tracePt t="20518" x="5429250" y="4502150"/>
          <p14:tracePt t="20533" x="5391150" y="4470400"/>
          <p14:tracePt t="20551" x="5334000" y="4457700"/>
          <p14:tracePt t="20566" x="5289550" y="4445000"/>
          <p14:tracePt t="20594" x="5245100" y="4425950"/>
          <p14:tracePt t="20628" x="5200650" y="4413250"/>
          <p14:tracePt t="20644" x="5181600" y="4406900"/>
          <p14:tracePt t="20661" x="5168900" y="4400550"/>
          <p14:tracePt t="20678" x="5156200" y="4400550"/>
          <p14:tracePt t="20694" x="5149850" y="4400550"/>
          <p14:tracePt t="20711" x="5143500" y="4400550"/>
          <p14:tracePt t="21241" x="5149850" y="4406900"/>
          <p14:tracePt t="21253" x="5162550" y="4432300"/>
          <p14:tracePt t="21267" x="5175250" y="4451350"/>
          <p14:tracePt t="21282" x="5194300" y="4464050"/>
          <p14:tracePt t="21295" x="5200650" y="4476750"/>
          <p14:tracePt t="21311" x="5213350" y="4476750"/>
          <p14:tracePt t="21328" x="5213350" y="4483100"/>
          <p14:tracePt t="21362" x="5238750" y="4508500"/>
          <p14:tracePt t="21394" x="5257800" y="4514850"/>
          <p14:tracePt t="21428" x="5257800" y="4521200"/>
          <p14:tracePt t="21444" x="5264150" y="4521200"/>
          <p14:tracePt t="21461" x="5270500" y="4521200"/>
          <p14:tracePt t="21479" x="5276850" y="4521200"/>
          <p14:tracePt t="21506" x="5276850" y="4514850"/>
          <p14:tracePt t="21890" x="5276850" y="4489450"/>
          <p14:tracePt t="21902" x="5276850" y="4425950"/>
          <p14:tracePt t="21917" x="5276850" y="4330700"/>
          <p14:tracePt t="21931" x="5276850" y="4267200"/>
          <p14:tracePt t="21944" x="5276850" y="4178300"/>
          <p14:tracePt t="21961" x="5276850" y="4108450"/>
          <p14:tracePt t="21977" x="5276850" y="4013200"/>
          <p14:tracePt t="22011" x="5276850" y="3867150"/>
          <p14:tracePt t="22044" x="5289550" y="3740150"/>
          <p14:tracePt t="22050" x="5289550" y="3721100"/>
          <p14:tracePt t="22078" x="5295900" y="3600450"/>
          <p14:tracePt t="22094" x="5302250" y="3530600"/>
          <p14:tracePt t="22111" x="5308600" y="3441700"/>
          <p14:tracePt t="22127" x="5308600" y="3384550"/>
          <p14:tracePt t="22144" x="5308600" y="3314700"/>
          <p14:tracePt t="22161" x="5308600" y="3244850"/>
          <p14:tracePt t="22178" x="5308600" y="3175000"/>
          <p14:tracePt t="22194" x="5308600" y="3092450"/>
          <p14:tracePt t="22211" x="5308600" y="3035300"/>
          <p14:tracePt t="22228" x="5308600" y="2952750"/>
          <p14:tracePt t="22244" x="5314950" y="2889250"/>
          <p14:tracePt t="22261" x="5321300" y="2806700"/>
          <p14:tracePt t="22278" x="5321300" y="2743200"/>
          <p14:tracePt t="22294" x="5327650" y="2692400"/>
          <p14:tracePt t="22311" x="5327650" y="2667000"/>
          <p14:tracePt t="22328" x="5327650" y="2622550"/>
          <p14:tracePt t="22345" x="5327650" y="2597150"/>
          <p14:tracePt t="22361" x="5327650" y="2571750"/>
          <p14:tracePt t="22377" x="5327650" y="2533650"/>
          <p14:tracePt t="22394" x="5327650" y="2495550"/>
          <p14:tracePt t="22411" x="5327650" y="2470150"/>
          <p14:tracePt t="22428" x="5327650" y="2451100"/>
          <p14:tracePt t="22444" x="5327650" y="2444750"/>
          <p14:tracePt t="22477" x="5327650" y="2438400"/>
          <p14:tracePt t="22551" x="5327650" y="2451100"/>
          <p14:tracePt t="22563" x="5327650" y="2476500"/>
          <p14:tracePt t="22577" x="5327650" y="2508250"/>
          <p14:tracePt t="22595" x="5327650" y="2552700"/>
          <p14:tracePt t="22611" x="5327650" y="2578100"/>
          <p14:tracePt t="22627" x="5327650" y="2622550"/>
          <p14:tracePt t="22644" x="5327650" y="2654300"/>
          <p14:tracePt t="22661" x="5327650" y="2686050"/>
          <p14:tracePt t="22677" x="5327650" y="2717800"/>
          <p14:tracePt t="22694" x="5327650" y="2787650"/>
          <p14:tracePt t="22711" x="5327650" y="2832100"/>
          <p14:tracePt t="22727" x="5327650" y="2870200"/>
          <p14:tracePt t="22744" x="5321300" y="2914650"/>
          <p14:tracePt t="22761" x="5321300" y="2940050"/>
          <p14:tracePt t="22777" x="5321300" y="2984500"/>
          <p14:tracePt t="22794" x="5321300" y="3041650"/>
          <p14:tracePt t="22811" x="5321300" y="3098800"/>
          <p14:tracePt t="22828" x="5314950" y="3175000"/>
          <p14:tracePt t="22844" x="5314950" y="3213100"/>
          <p14:tracePt t="22861" x="5314950" y="3244850"/>
          <p14:tracePt t="22877" x="5314950" y="3282950"/>
          <p14:tracePt t="22894" x="5314950" y="3333750"/>
          <p14:tracePt t="22911" x="5314950" y="3384550"/>
          <p14:tracePt t="22927" x="5314950" y="3435350"/>
          <p14:tracePt t="22944" x="5314950" y="3492500"/>
          <p14:tracePt t="22961" x="5314950" y="3536950"/>
          <p14:tracePt t="22977" x="5314950" y="3606800"/>
          <p14:tracePt t="22994" x="5314950" y="3676650"/>
          <p14:tracePt t="23011" x="5314950" y="3746500"/>
          <p14:tracePt t="23027" x="5314950" y="3790950"/>
          <p14:tracePt t="23044" x="5314950" y="3835400"/>
          <p14:tracePt t="23061" x="5314950" y="3854450"/>
          <p14:tracePt t="23077" x="5314950" y="3873500"/>
          <p14:tracePt t="23094" x="5314950" y="3924300"/>
          <p14:tracePt t="23111" x="5314950" y="3968750"/>
          <p14:tracePt t="23127" x="5314950" y="4006850"/>
          <p14:tracePt t="23144" x="5314950" y="4025900"/>
          <p14:tracePt t="23161" x="5321300" y="4064000"/>
          <p14:tracePt t="23177" x="5321300" y="4108450"/>
          <p14:tracePt t="23194" x="5321300" y="4165600"/>
          <p14:tracePt t="23211" x="5321300" y="4210050"/>
          <p14:tracePt t="23227" x="5321300" y="4248150"/>
          <p14:tracePt t="23244" x="5321300" y="4279900"/>
          <p14:tracePt t="23261" x="5321300" y="4292600"/>
          <p14:tracePt t="23277" x="5321300" y="4305300"/>
          <p14:tracePt t="23311" x="5321300" y="4311650"/>
          <p14:tracePt t="23339" x="5321300" y="4318000"/>
          <p14:tracePt t="23643" x="5321300" y="4337050"/>
          <p14:tracePt t="23655" x="5321300" y="4413250"/>
          <p14:tracePt t="23667" x="5308600" y="4470400"/>
          <p14:tracePt t="23680" x="5308600" y="4495800"/>
          <p14:tracePt t="23694" x="5295900" y="4572000"/>
          <p14:tracePt t="23711" x="5295900" y="4654550"/>
          <p14:tracePt t="23727" x="5289550" y="4699000"/>
          <p14:tracePt t="23744" x="5283200" y="4749800"/>
          <p14:tracePt t="23761" x="5276850" y="4781550"/>
          <p14:tracePt t="23777" x="5264150" y="4813300"/>
          <p14:tracePt t="23794" x="5245100" y="4857750"/>
          <p14:tracePt t="23811" x="5232400" y="4883150"/>
          <p14:tracePt t="23827" x="5213350" y="4927600"/>
          <p14:tracePt t="23844" x="5200650" y="4940300"/>
          <p14:tracePt t="23861" x="5187950" y="4972050"/>
          <p14:tracePt t="23877" x="5175250" y="4984750"/>
          <p14:tracePt t="23894" x="5162550" y="5022850"/>
          <p14:tracePt t="23911" x="5162550" y="5041900"/>
          <p14:tracePt t="23927" x="5143500" y="5073650"/>
          <p14:tracePt t="23944" x="5130800" y="5099050"/>
          <p14:tracePt t="23961" x="5124450" y="5130800"/>
          <p14:tracePt t="23978" x="5118100" y="5149850"/>
          <p14:tracePt t="23994" x="5111750" y="5162550"/>
          <p14:tracePt t="24010" x="5105400" y="5168900"/>
          <p14:tracePt t="24027" x="5105400" y="5181600"/>
          <p14:tracePt t="24044" x="5105400" y="5187950"/>
          <p14:tracePt t="24077" x="5118100" y="5187950"/>
          <p14:tracePt t="24089" x="5137150" y="5168900"/>
          <p14:tracePt t="24101" x="5187950" y="5149850"/>
          <p14:tracePt t="24115" x="5232400" y="5124450"/>
          <p14:tracePt t="24128" x="5314950" y="5067300"/>
          <p14:tracePt t="24144" x="5359400" y="5016500"/>
          <p14:tracePt t="24161" x="5416550" y="4953000"/>
          <p14:tracePt t="24177" x="5473700" y="4889500"/>
          <p14:tracePt t="24194" x="5530850" y="4826000"/>
          <p14:tracePt t="24211" x="5575300" y="4800600"/>
          <p14:tracePt t="24228" x="5613400" y="4756150"/>
          <p14:tracePt t="24244" x="5626100" y="4737100"/>
          <p14:tracePt t="24261" x="5632450" y="4737100"/>
          <p14:tracePt t="24277" x="5645150" y="4711700"/>
          <p14:tracePt t="24294" x="5670550" y="4699000"/>
          <p14:tracePt t="24311" x="5683250" y="4692650"/>
          <p14:tracePt t="24328" x="5689600" y="4692650"/>
          <p14:tracePt t="24408" x="5676900" y="4699000"/>
          <p14:tracePt t="24420" x="5645150" y="4718050"/>
          <p14:tracePt t="24432" x="5556250" y="4768850"/>
          <p14:tracePt t="24445" x="5486400" y="4819650"/>
          <p14:tracePt t="24461" x="5378450" y="4914900"/>
          <p14:tracePt t="24477" x="5251450" y="5029200"/>
          <p14:tracePt t="24495" x="5181600" y="5130800"/>
          <p14:tracePt t="24511" x="5149850" y="5168900"/>
          <p14:tracePt t="24527" x="5111750" y="5207000"/>
          <p14:tracePt t="24544" x="5086350" y="5238750"/>
          <p14:tracePt t="24561" x="5060950" y="5264150"/>
          <p14:tracePt t="24579" x="5048250" y="5276850"/>
          <p14:tracePt t="24594" x="5041900" y="5276850"/>
          <p14:tracePt t="24675" x="5041900" y="5270500"/>
          <p14:tracePt t="24686" x="5041900" y="5264150"/>
          <p14:tracePt t="24698" x="5054600" y="5245100"/>
          <p14:tracePt t="24711" x="5099050" y="5200650"/>
          <p14:tracePt t="24728" x="5187950" y="5092700"/>
          <p14:tracePt t="24745" x="5283200" y="4984750"/>
          <p14:tracePt t="24761" x="5334000" y="4921250"/>
          <p14:tracePt t="24777" x="5397500" y="4857750"/>
          <p14:tracePt t="24794" x="5448300" y="4800600"/>
          <p14:tracePt t="24810" x="5486400" y="4749800"/>
          <p14:tracePt t="24827" x="5518150" y="4718050"/>
          <p14:tracePt t="24844" x="5568950" y="4660900"/>
          <p14:tracePt t="24861" x="5575300" y="4635500"/>
          <p14:tracePt t="24877" x="5588000" y="4603750"/>
          <p14:tracePt t="24894" x="5607050" y="4584700"/>
          <p14:tracePt t="24911" x="5632450" y="4565650"/>
          <p14:tracePt t="24927" x="5632450" y="4552950"/>
          <p14:tracePt t="25491" x="5626100" y="4540250"/>
          <p14:tracePt t="25502" x="5613400" y="4521200"/>
          <p14:tracePt t="25515" x="5607050" y="4495800"/>
          <p14:tracePt t="25528" x="5575300" y="4464050"/>
          <p14:tracePt t="25544" x="5549900" y="4425950"/>
          <p14:tracePt t="25561" x="5518150" y="4400550"/>
          <p14:tracePt t="25566" x="5518150" y="4394200"/>
          <p14:tracePt t="25577" x="5505450" y="4375150"/>
          <p14:tracePt t="25594" x="5473700" y="4343400"/>
          <p14:tracePt t="25627" x="5422900" y="4292600"/>
          <p14:tracePt t="25660" x="5384800" y="4254500"/>
          <p14:tracePt t="25694" x="5353050" y="4210050"/>
          <p14:tracePt t="25710" x="5340350" y="4184650"/>
          <p14:tracePt t="25727" x="5334000" y="4165600"/>
          <p14:tracePt t="25744" x="5321300" y="4152900"/>
          <p14:tracePt t="25760" x="5308600" y="4133850"/>
          <p14:tracePt t="25777" x="5302250" y="4121150"/>
          <p14:tracePt t="25794" x="5302250" y="4114800"/>
          <p14:tracePt t="25811" x="5289550" y="4102100"/>
          <p14:tracePt t="25827" x="5283200" y="4083050"/>
          <p14:tracePt t="25844" x="5276850" y="4064000"/>
          <p14:tracePt t="25861" x="5270500" y="4051300"/>
          <p14:tracePt t="25877" x="5264150" y="4032250"/>
          <p14:tracePt t="25894" x="5257800" y="4025900"/>
          <p14:tracePt t="25910" x="5257800" y="4019550"/>
          <p14:tracePt t="25929" x="5257800" y="4013200"/>
          <p14:tracePt t="25956" x="5257800" y="4006850"/>
          <p14:tracePt t="26409" x="5238750" y="3981450"/>
          <p14:tracePt t="26420" x="5213350" y="3962400"/>
          <p14:tracePt t="26434" x="5168900" y="3930650"/>
          <p14:tracePt t="26449" x="5137150" y="3905250"/>
          <p14:tracePt t="26464" x="5092700" y="3867150"/>
          <p14:tracePt t="26478" x="5054600" y="3841750"/>
          <p14:tracePt t="26494" x="5029200" y="3816350"/>
          <p14:tracePt t="26510" x="5003800" y="3803650"/>
          <p14:tracePt t="26544" x="4972050" y="3771900"/>
          <p14:tracePt t="26577" x="4927600" y="3746500"/>
          <p14:tracePt t="26610" x="4902200" y="3714750"/>
          <p14:tracePt t="26627" x="4895850" y="3702050"/>
          <p14:tracePt t="26644" x="4889500" y="3695700"/>
          <p14:tracePt t="26660" x="4876800" y="3695700"/>
          <p14:tracePt t="26677" x="4876800" y="3689350"/>
          <p14:tracePt t="26694" x="4870450" y="3683000"/>
          <p14:tracePt t="26711" x="4864100" y="3683000"/>
          <p14:tracePt t="27566" x="4870450" y="3683000"/>
          <p14:tracePt t="27578" x="4876800" y="3683000"/>
          <p14:tracePt t="27593" x="4883150" y="3689350"/>
          <p14:tracePt t="27610" x="4895850" y="3695700"/>
          <p14:tracePt t="27627" x="4902200" y="3695700"/>
          <p14:tracePt t="27643" x="4902200" y="3702050"/>
          <p14:tracePt t="27661" x="4908550" y="3702050"/>
          <p14:tracePt t="27694" x="4914900" y="3714750"/>
          <p14:tracePt t="27727" x="4933950" y="3721100"/>
          <p14:tracePt t="27760" x="4940300" y="3733800"/>
          <p14:tracePt t="27777" x="4946650" y="3740150"/>
          <p14:tracePt t="27810" x="4946650" y="3746500"/>
          <p14:tracePt t="27827" x="4953000" y="3752850"/>
          <p14:tracePt t="27844" x="4959350" y="3752850"/>
          <p14:tracePt t="27860" x="4972050" y="3759200"/>
          <p14:tracePt t="27877" x="4984750" y="3765550"/>
          <p14:tracePt t="27894" x="4984750" y="3771900"/>
          <p14:tracePt t="27910" x="4984750" y="3778250"/>
          <p14:tracePt t="27927" x="4991100" y="3784600"/>
          <p14:tracePt t="27944" x="4997450" y="3790950"/>
          <p14:tracePt t="27960" x="4997450" y="3797300"/>
          <p14:tracePt t="27977" x="5003800" y="3810000"/>
          <p14:tracePt t="27993" x="5016500" y="3822700"/>
          <p14:tracePt t="28010" x="5029200" y="3860800"/>
          <p14:tracePt t="28027" x="5041900" y="3879850"/>
          <p14:tracePt t="28043" x="5048250" y="3917950"/>
          <p14:tracePt t="28060" x="5054600" y="3930650"/>
          <p14:tracePt t="28077" x="5054600" y="3937000"/>
          <p14:tracePt t="28093" x="5054600" y="3943350"/>
          <p14:tracePt t="28110" x="5054600" y="3949700"/>
          <p14:tracePt t="28161" x="5054600" y="3956050"/>
          <p14:tracePt t="28172" x="5060950" y="3956050"/>
          <p14:tracePt t="28197" x="5067300" y="3956050"/>
          <p14:tracePt t="28209" x="5067300" y="3962400"/>
          <p14:tracePt t="28221" x="5073650" y="3962400"/>
          <p14:tracePt t="28242" x="5073650" y="3968750"/>
          <p14:tracePt t="28323" x="5073650" y="3975100"/>
          <p14:tracePt t="28341" x="5073650" y="3981450"/>
          <p14:tracePt t="28359" x="5080000" y="3981450"/>
          <p14:tracePt t="28467" x="5080000" y="3987800"/>
          <p14:tracePt t="28484" x="5092700" y="3987800"/>
          <p14:tracePt t="28495" x="5092700" y="4000500"/>
          <p14:tracePt t="28510" x="5099050" y="4006850"/>
          <p14:tracePt t="28543" x="5105400" y="4013200"/>
          <p14:tracePt t="28577" x="5111750" y="4019550"/>
          <p14:tracePt t="28601" x="5118100" y="4019550"/>
          <p14:tracePt t="28638" x="5124450" y="4019550"/>
          <p14:tracePt t="28664" x="5130800" y="4019550"/>
          <p14:tracePt t="28682" x="5137150" y="4019550"/>
          <p14:tracePt t="28709" x="5149850" y="4019550"/>
          <p14:tracePt t="28727" x="5156200" y="4019550"/>
          <p14:tracePt t="28744" x="5156200" y="4025900"/>
          <p14:tracePt t="28771" x="5162550" y="4025900"/>
          <p14:tracePt t="28788" x="5168900" y="4025900"/>
          <p14:tracePt t="28815" x="5175250" y="4025900"/>
          <p14:tracePt t="28842" x="5181600" y="4025900"/>
          <p14:tracePt t="29107" x="5187950" y="4025900"/>
          <p14:tracePt t="29125" x="5194300" y="4025900"/>
          <p14:tracePt t="29222" x="5200650" y="4025900"/>
          <p14:tracePt t="29239" x="5207000" y="4025900"/>
          <p14:tracePt t="29284" x="5213350" y="4025900"/>
          <p14:tracePt t="29310" x="5219700" y="4025900"/>
          <p14:tracePt t="29328" x="5226050" y="4025900"/>
          <p14:tracePt t="29363" x="5232400" y="4025900"/>
          <p14:tracePt t="29381" x="5238750" y="4025900"/>
          <p14:tracePt t="29408" x="5245100" y="4025900"/>
          <p14:tracePt t="29443" x="5251450" y="4025900"/>
          <p14:tracePt t="29459" x="5257800" y="4025900"/>
          <p14:tracePt t="29471" x="5257800" y="4019550"/>
          <p14:tracePt t="29488" x="5264150" y="4019550"/>
          <p14:tracePt t="29504" x="5264150" y="4013200"/>
          <p14:tracePt t="29516" x="5270500" y="4013200"/>
          <p14:tracePt t="29531" x="5270500" y="4006850"/>
          <p14:tracePt t="29543" x="5276850" y="4006850"/>
          <p14:tracePt t="29560" x="5276850" y="3994150"/>
          <p14:tracePt t="29578" x="5276850" y="3987800"/>
          <p14:tracePt t="29602" x="5276850" y="3981450"/>
          <p14:tracePt t="29613" x="5283200" y="3981450"/>
          <p14:tracePt t="29626" x="5283200" y="3975100"/>
          <p14:tracePt t="29643" x="5295900" y="3975100"/>
          <p14:tracePt t="29660" x="5302250" y="3968750"/>
          <p14:tracePt t="29676" x="5308600" y="3962400"/>
          <p14:tracePt t="29693" x="5321300" y="3949700"/>
          <p14:tracePt t="29710" x="5321300" y="3943350"/>
          <p14:tracePt t="29726" x="5327650" y="3937000"/>
          <p14:tracePt t="29743" x="5334000" y="3930650"/>
          <p14:tracePt t="29760" x="5353050" y="3911600"/>
          <p14:tracePt t="29777" x="5365750" y="3892550"/>
          <p14:tracePt t="29793" x="5365750" y="3879850"/>
          <p14:tracePt t="29810" x="5378450" y="3860800"/>
          <p14:tracePt t="29827" x="5384800" y="3841750"/>
          <p14:tracePt t="29844" x="5410200" y="3816350"/>
          <p14:tracePt t="29861" x="5416550" y="3797300"/>
          <p14:tracePt t="29876" x="5422900" y="3784600"/>
          <p14:tracePt t="29893" x="5429250" y="3765550"/>
          <p14:tracePt t="29910" x="5441950" y="3740150"/>
          <p14:tracePt t="29926" x="5454650" y="3695700"/>
          <p14:tracePt t="29943" x="5473700" y="3663950"/>
          <p14:tracePt t="29960" x="5486400" y="3619500"/>
          <p14:tracePt t="29976" x="5492750" y="3575050"/>
          <p14:tracePt t="29993" x="5499100" y="3536950"/>
          <p14:tracePt t="30010" x="5499100" y="3517900"/>
          <p14:tracePt t="30026" x="5505450" y="3498850"/>
          <p14:tracePt t="30043" x="5505450" y="3479800"/>
          <p14:tracePt t="30060" x="5505450" y="3460750"/>
          <p14:tracePt t="30076" x="5511800" y="3429000"/>
          <p14:tracePt t="30094" x="5511800" y="3397250"/>
          <p14:tracePt t="30110" x="5511800" y="3352800"/>
          <p14:tracePt t="30127" x="5511800" y="3321050"/>
          <p14:tracePt t="30143" x="5511800" y="3295650"/>
          <p14:tracePt t="30160" x="5511800" y="3263900"/>
          <p14:tracePt t="30176" x="5511800" y="3244850"/>
          <p14:tracePt t="30193" x="5511800" y="3232150"/>
          <p14:tracePt t="30210" x="5511800" y="3213100"/>
          <p14:tracePt t="30226" x="5511800" y="3181350"/>
          <p14:tracePt t="30243" x="5505450" y="3155950"/>
          <p14:tracePt t="30260" x="5505450" y="3136900"/>
          <p14:tracePt t="30276" x="5499100" y="3111500"/>
          <p14:tracePt t="30293" x="5492750" y="3086100"/>
          <p14:tracePt t="30310" x="5492750" y="3067050"/>
          <p14:tracePt t="30326" x="5486400" y="3060700"/>
          <p14:tracePt t="30343" x="5480050" y="3054350"/>
          <p14:tracePt t="30360" x="5461000" y="3041650"/>
          <p14:tracePt t="30378" x="5448300" y="3022600"/>
          <p14:tracePt t="30393" x="5435600" y="3009900"/>
          <p14:tracePt t="30410" x="5416550" y="2997200"/>
          <p14:tracePt t="30426" x="5397500" y="2990850"/>
          <p14:tracePt t="30443" x="5384800" y="2984500"/>
          <p14:tracePt t="30460" x="5372100" y="2965450"/>
          <p14:tracePt t="30477" x="5346700" y="2965450"/>
          <p14:tracePt t="30493" x="5334000" y="2959100"/>
          <p14:tracePt t="30510" x="5327650" y="2952750"/>
          <p14:tracePt t="30526" x="5295900" y="2952750"/>
          <p14:tracePt t="30543" x="5276850" y="2952750"/>
          <p14:tracePt t="30560" x="5264150" y="2952750"/>
          <p14:tracePt t="30576" x="5251450" y="2952750"/>
          <p14:tracePt t="30593" x="5232400" y="2959100"/>
          <p14:tracePt t="30610" x="5219700" y="2959100"/>
          <p14:tracePt t="30626" x="5207000" y="2965450"/>
          <p14:tracePt t="30643" x="5194300" y="2978150"/>
          <p14:tracePt t="30660" x="5181600" y="2984500"/>
          <p14:tracePt t="30676" x="5175250" y="2997200"/>
          <p14:tracePt t="30693" x="5162550" y="3003550"/>
          <p14:tracePt t="30710" x="5149850" y="3035300"/>
          <p14:tracePt t="30726" x="5143500" y="3048000"/>
          <p14:tracePt t="30743" x="5137150" y="3073400"/>
          <p14:tracePt t="30760" x="5130800" y="3105150"/>
          <p14:tracePt t="30776" x="5130800" y="3136900"/>
          <p14:tracePt t="30793" x="5130800" y="3162300"/>
          <p14:tracePt t="30810" x="5130800" y="3194050"/>
          <p14:tracePt t="30826" x="5130800" y="3213100"/>
          <p14:tracePt t="30844" x="5130800" y="3238500"/>
          <p14:tracePt t="30860" x="5130800" y="3257550"/>
          <p14:tracePt t="30876" x="5130800" y="3276600"/>
          <p14:tracePt t="30893" x="5130800" y="3289300"/>
          <p14:tracePt t="30910" x="5130800" y="3314700"/>
          <p14:tracePt t="30926" x="5130800" y="3340100"/>
          <p14:tracePt t="30943" x="5130800" y="3352800"/>
          <p14:tracePt t="30960" x="5137150" y="3384550"/>
          <p14:tracePt t="30976" x="5137150" y="3397250"/>
          <p14:tracePt t="30993" x="5137150" y="3403600"/>
          <p14:tracePt t="31010" x="5137150" y="3429000"/>
          <p14:tracePt t="31026" x="5137150" y="3441700"/>
          <p14:tracePt t="31043" x="5137150" y="3454400"/>
          <p14:tracePt t="31060" x="5149850" y="3492500"/>
          <p14:tracePt t="31076" x="5149850" y="3511550"/>
          <p14:tracePt t="31093" x="5156200" y="3543300"/>
          <p14:tracePt t="31110" x="5156200" y="3568700"/>
          <p14:tracePt t="31126" x="5162550" y="3613150"/>
          <p14:tracePt t="31143" x="5168900" y="3651250"/>
          <p14:tracePt t="31160" x="5175250" y="3689350"/>
          <p14:tracePt t="31176" x="5175250" y="3695700"/>
          <p14:tracePt t="31193" x="5175250" y="3721100"/>
          <p14:tracePt t="31210" x="5181600" y="3746500"/>
          <p14:tracePt t="31227" x="5181600" y="3752850"/>
          <p14:tracePt t="31243" x="5187950" y="3765550"/>
          <p14:tracePt t="31260" x="5187950" y="3790950"/>
          <p14:tracePt t="31276" x="5187950" y="3803650"/>
          <p14:tracePt t="31293" x="5187950" y="3822700"/>
          <p14:tracePt t="31310" x="5187950" y="3854450"/>
          <p14:tracePt t="31326" x="5194300" y="3898900"/>
          <p14:tracePt t="31343" x="5200650" y="3924300"/>
          <p14:tracePt t="31360" x="5207000" y="3956050"/>
          <p14:tracePt t="31376" x="5207000" y="3962400"/>
          <p14:tracePt t="31393" x="5207000" y="3975100"/>
          <p14:tracePt t="31410" x="5207000" y="3994150"/>
          <p14:tracePt t="31426" x="5207000" y="4000500"/>
          <p14:tracePt t="31460" x="5207000" y="4006850"/>
          <p14:tracePt t="31592" x="5207000" y="4000500"/>
          <p14:tracePt t="31603" x="5207000" y="3981450"/>
          <p14:tracePt t="31614" x="5207000" y="3956050"/>
          <p14:tracePt t="31627" x="5175250" y="3886200"/>
          <p14:tracePt t="31643" x="5156200" y="3841750"/>
          <p14:tracePt t="31660" x="5124450" y="3765550"/>
          <p14:tracePt t="31676" x="5105400" y="3702050"/>
          <p14:tracePt t="31693" x="5086350" y="3663950"/>
          <p14:tracePt t="31710" x="5067300" y="3625850"/>
          <p14:tracePt t="31727" x="5035550" y="3562350"/>
          <p14:tracePt t="31743" x="5022850" y="3524250"/>
          <p14:tracePt t="31760" x="4997450" y="3467100"/>
          <p14:tracePt t="31776" x="4991100" y="3454400"/>
          <p14:tracePt t="31793" x="4978400" y="3435350"/>
          <p14:tracePt t="31810" x="4965700" y="3416300"/>
          <p14:tracePt t="31826" x="4946650" y="3397250"/>
          <p14:tracePt t="31843" x="4921250" y="3378200"/>
          <p14:tracePt t="31859" x="4908550" y="3346450"/>
          <p14:tracePt t="31876" x="4876800" y="3333750"/>
          <p14:tracePt t="31893" x="4864100" y="3321050"/>
          <p14:tracePt t="31910" x="4845050" y="3295650"/>
          <p14:tracePt t="31926" x="4813300" y="3282950"/>
          <p14:tracePt t="31943" x="4787900" y="3270250"/>
          <p14:tracePt t="31960" x="4762500" y="3263900"/>
          <p14:tracePt t="31977" x="4743450" y="3244850"/>
          <p14:tracePt t="31993" x="4730750" y="3244850"/>
          <p14:tracePt t="32009" x="4724400" y="3244850"/>
          <p14:tracePt t="32026" x="4705350" y="3238500"/>
          <p14:tracePt t="32043" x="4692650" y="3232150"/>
          <p14:tracePt t="32060" x="4679950" y="3232150"/>
          <p14:tracePt t="32076" x="4673600" y="3225800"/>
          <p14:tracePt t="32093" x="4654550" y="3225800"/>
          <p14:tracePt t="32110" x="4648200" y="3225800"/>
          <p14:tracePt t="32143" x="4641850" y="3225800"/>
          <p14:tracePt t="32160" x="4635500" y="3225800"/>
          <p14:tracePt t="32184" x="4629150" y="3225800"/>
          <p14:tracePt t="32201" x="4622800" y="3225800"/>
          <p14:tracePt t="32237" x="4616450" y="3225800"/>
          <p14:tracePt t="33352" x="4622800" y="3225800"/>
          <p14:tracePt t="33364" x="4629150" y="3232150"/>
          <p14:tracePt t="33376" x="4641850" y="3238500"/>
          <p14:tracePt t="33393" x="4648200" y="3244850"/>
          <p14:tracePt t="33409" x="4667250" y="3257550"/>
          <p14:tracePt t="33426" x="4699000" y="3276600"/>
          <p14:tracePt t="33443" x="4718050" y="3282950"/>
          <p14:tracePt t="33459" x="4730750" y="3295650"/>
          <p14:tracePt t="33493" x="4775200" y="3321050"/>
          <p14:tracePt t="33526" x="4806950" y="3333750"/>
          <p14:tracePt t="33559" x="4832350" y="3346450"/>
          <p14:tracePt t="33566" x="4845050" y="3352800"/>
          <p14:tracePt t="33577" x="4864100" y="3352800"/>
          <p14:tracePt t="33593" x="4876800" y="3365500"/>
          <p14:tracePt t="33609" x="4895850" y="3371850"/>
          <p14:tracePt t="33626" x="4908550" y="3371850"/>
          <p14:tracePt t="33643" x="4921250" y="3371850"/>
          <p14:tracePt t="33659" x="4933950" y="3384550"/>
          <p14:tracePt t="33676" x="4946650" y="3390900"/>
          <p14:tracePt t="33693" x="4959350" y="3397250"/>
          <p14:tracePt t="33709" x="4991100" y="3409950"/>
          <p14:tracePt t="33726" x="5016500" y="3422650"/>
          <p14:tracePt t="33743" x="5048250" y="3441700"/>
          <p14:tracePt t="33760" x="5067300" y="3460750"/>
          <p14:tracePt t="33776" x="5073650" y="3473450"/>
          <p14:tracePt t="33793" x="5099050" y="3479800"/>
          <p14:tracePt t="33809" x="5111750" y="3479800"/>
          <p14:tracePt t="33826" x="5111750" y="3486150"/>
          <p14:tracePt t="33843" x="5124450" y="3486150"/>
          <p14:tracePt t="33859" x="5137150" y="3498850"/>
          <p14:tracePt t="33876" x="5143500" y="3505200"/>
          <p14:tracePt t="34264" x="5162550" y="3505200"/>
          <p14:tracePt t="34275" x="5181600" y="3511550"/>
          <p14:tracePt t="34293" x="5219700" y="3517900"/>
          <p14:tracePt t="34309" x="5238750" y="3517900"/>
          <p14:tracePt t="34343" x="5270500" y="3524250"/>
          <p14:tracePt t="34376" x="5308600" y="3524250"/>
          <p14:tracePt t="34409" x="5340350" y="3536950"/>
          <p14:tracePt t="34442" x="5384800" y="3562350"/>
          <p14:tracePt t="34459" x="5403850" y="3568700"/>
          <p14:tracePt t="34476" x="5435600" y="3581400"/>
          <p14:tracePt t="34493" x="5448300" y="3581400"/>
          <p14:tracePt t="34509" x="5461000" y="3587750"/>
          <p14:tracePt t="34543" x="5467350" y="3587750"/>
          <p14:tracePt t="34559" x="5480050" y="3587750"/>
          <p14:tracePt t="34576" x="5486400" y="3594100"/>
          <p14:tracePt t="34593" x="5499100" y="3600450"/>
          <p14:tracePt t="34609" x="5505450" y="3606800"/>
          <p14:tracePt t="34626" x="5518150" y="3606800"/>
          <p14:tracePt t="34642" x="5524500" y="3619500"/>
          <p14:tracePt t="34659" x="5549900" y="3625850"/>
          <p14:tracePt t="34676" x="5556250" y="3625850"/>
          <p14:tracePt t="34692" x="5575300" y="3632200"/>
          <p14:tracePt t="34709" x="5607050" y="3638550"/>
          <p14:tracePt t="34726" x="5632450" y="3651250"/>
          <p14:tracePt t="34742" x="5651500" y="3663950"/>
          <p14:tracePt t="34760" x="5657850" y="3676650"/>
          <p14:tracePt t="34776" x="5670550" y="3676650"/>
          <p14:tracePt t="34793" x="5683250" y="3676650"/>
          <p14:tracePt t="34809" x="5702300" y="3683000"/>
          <p14:tracePt t="34826" x="5715000" y="3689350"/>
          <p14:tracePt t="34842" x="5727700" y="3695700"/>
          <p14:tracePt t="34859" x="5740400" y="3708400"/>
          <p14:tracePt t="34876" x="5772150" y="3714750"/>
          <p14:tracePt t="34892" x="5772150" y="3727450"/>
          <p14:tracePt t="34909" x="5784850" y="3740150"/>
          <p14:tracePt t="34926" x="5797550" y="3752850"/>
          <p14:tracePt t="34942" x="5816600" y="3759200"/>
          <p14:tracePt t="34959" x="5829300" y="3765550"/>
          <p14:tracePt t="34976" x="5848350" y="3784600"/>
          <p14:tracePt t="34992" x="5873750" y="3803650"/>
          <p14:tracePt t="35009" x="5892800" y="3803650"/>
          <p14:tracePt t="35026" x="5899150" y="3803650"/>
          <p14:tracePt t="35042" x="5911850" y="3810000"/>
          <p14:tracePt t="35059" x="5924550" y="3816350"/>
          <p14:tracePt t="35077" x="5943600" y="3822700"/>
          <p14:tracePt t="35092" x="5956300" y="3841750"/>
          <p14:tracePt t="35109" x="5969000" y="3848100"/>
          <p14:tracePt t="35126" x="5994400" y="3848100"/>
          <p14:tracePt t="35142" x="6000750" y="3848100"/>
          <p14:tracePt t="35159" x="6007100" y="3854450"/>
          <p14:tracePt t="35176" x="6013450" y="3860800"/>
          <p14:tracePt t="35192" x="6026150" y="3860800"/>
          <p14:tracePt t="35209" x="6045200" y="3867150"/>
          <p14:tracePt t="35226" x="6051550" y="3873500"/>
          <p14:tracePt t="35243" x="6064250" y="3873500"/>
          <p14:tracePt t="35259" x="6070600" y="3873500"/>
          <p14:tracePt t="35276" x="6070600" y="3879850"/>
          <p14:tracePt t="35292" x="6083300" y="3879850"/>
          <p14:tracePt t="35309" x="6089650" y="3886200"/>
          <p14:tracePt t="35326" x="6102350" y="3898900"/>
          <p14:tracePt t="35359" x="6108700" y="3898900"/>
          <p14:tracePt t="35376" x="6115050" y="3898900"/>
          <p14:tracePt t="35392" x="6121400" y="3898900"/>
          <p14:tracePt t="36074" x="6140450" y="3898900"/>
          <p14:tracePt t="36086" x="6184900" y="3873500"/>
          <p14:tracePt t="36099" x="6248400" y="3829050"/>
          <p14:tracePt t="36113" x="6286500" y="3797300"/>
          <p14:tracePt t="36126" x="6350000" y="3733800"/>
          <p14:tracePt t="36143" x="6413500" y="3676650"/>
          <p14:tracePt t="36159" x="6438900" y="3625850"/>
          <p14:tracePt t="36194" x="6483350" y="3549650"/>
          <p14:tracePt t="36226" x="6483350" y="3473450"/>
          <p14:tracePt t="36259" x="6477000" y="3365500"/>
          <p14:tracePt t="36276" x="6464300" y="3340100"/>
          <p14:tracePt t="36293" x="6445250" y="3314700"/>
          <p14:tracePt t="36309" x="6445250" y="3302000"/>
          <p14:tracePt t="36326" x="6432550" y="3295650"/>
          <p14:tracePt t="36342" x="6413500" y="3289300"/>
          <p14:tracePt t="36359" x="6388100" y="3282950"/>
          <p14:tracePt t="36376" x="6362700" y="3263900"/>
          <p14:tracePt t="36392" x="6343650" y="3257550"/>
          <p14:tracePt t="36409" x="6330950" y="3257550"/>
          <p14:tracePt t="36426" x="6318250" y="3251200"/>
          <p14:tracePt t="36442" x="6305550" y="3244850"/>
          <p14:tracePt t="36459" x="6280150" y="3238500"/>
          <p14:tracePt t="36476" x="6261100" y="3238500"/>
          <p14:tracePt t="36492" x="6242050" y="3238500"/>
          <p14:tracePt t="36509" x="6216650" y="3238500"/>
          <p14:tracePt t="36526" x="6197600" y="3238500"/>
          <p14:tracePt t="36542" x="6184900" y="3244850"/>
          <p14:tracePt t="36559" x="6178550" y="3251200"/>
          <p14:tracePt t="36561" x="6172200" y="3251200"/>
          <p14:tracePt t="36575" x="6165850" y="3251200"/>
          <p14:tracePt t="36592" x="6159500" y="3257550"/>
          <p14:tracePt t="36609" x="6146800" y="3276600"/>
          <p14:tracePt t="36626" x="6121400" y="3302000"/>
          <p14:tracePt t="36642" x="6108700" y="3327400"/>
          <p14:tracePt t="36659" x="6096000" y="3359150"/>
          <p14:tracePt t="36676" x="6089650" y="3378200"/>
          <p14:tracePt t="36692" x="6083300" y="3384550"/>
          <p14:tracePt t="36709" x="6070600" y="3397250"/>
          <p14:tracePt t="36726" x="6070600" y="3403600"/>
          <p14:tracePt t="36742" x="6064250" y="3409950"/>
          <p14:tracePt t="36759" x="6064250" y="3422650"/>
          <p14:tracePt t="36776" x="6051550" y="3454400"/>
          <p14:tracePt t="36793" x="6045200" y="3473450"/>
          <p14:tracePt t="36809" x="6045200" y="3492500"/>
          <p14:tracePt t="36826" x="6038850" y="3530600"/>
          <p14:tracePt t="36842" x="6032500" y="3549650"/>
          <p14:tracePt t="36859" x="6032500" y="3568700"/>
          <p14:tracePt t="36876" x="6032500" y="3587750"/>
          <p14:tracePt t="36892" x="6032500" y="3625850"/>
          <p14:tracePt t="36909" x="6026150" y="3683000"/>
          <p14:tracePt t="36926" x="6026150" y="3714750"/>
          <p14:tracePt t="36943" x="6026150" y="3752850"/>
          <p14:tracePt t="36959" x="6026150" y="3784600"/>
          <p14:tracePt t="36976" x="6026150" y="3810000"/>
          <p14:tracePt t="36992" x="6026150" y="3829050"/>
          <p14:tracePt t="37009" x="6026150" y="3860800"/>
          <p14:tracePt t="37026" x="6026150" y="3917950"/>
          <p14:tracePt t="37043" x="6026150" y="3949700"/>
          <p14:tracePt t="37059" x="6026150" y="4006850"/>
          <p14:tracePt t="37076" x="6026150" y="4057650"/>
          <p14:tracePt t="37092" x="6026150" y="4095750"/>
          <p14:tracePt t="37109" x="6026150" y="4108450"/>
          <p14:tracePt t="37126" x="6026150" y="4127500"/>
          <p14:tracePt t="37142" x="6026150" y="4146550"/>
          <p14:tracePt t="37159" x="6026150" y="4165600"/>
          <p14:tracePt t="37176" x="6026150" y="4171950"/>
          <p14:tracePt t="37192" x="6032500" y="4203700"/>
          <p14:tracePt t="37209" x="6038850" y="4216400"/>
          <p14:tracePt t="37225" x="6045200" y="4229100"/>
          <p14:tracePt t="37242" x="6051550" y="4248150"/>
          <p14:tracePt t="37259" x="6051550" y="4260850"/>
          <p14:tracePt t="37276" x="6057900" y="4267200"/>
          <p14:tracePt t="37293" x="6070600" y="4273550"/>
          <p14:tracePt t="37309" x="6076950" y="4279900"/>
          <p14:tracePt t="37326" x="6096000" y="4286250"/>
          <p14:tracePt t="37342" x="6108700" y="4286250"/>
          <p14:tracePt t="37359" x="6115050" y="4286250"/>
          <p14:tracePt t="37376" x="6140450" y="4286250"/>
          <p14:tracePt t="37392" x="6153150" y="4279900"/>
          <p14:tracePt t="37409" x="6172200" y="4267200"/>
          <p14:tracePt t="37426" x="6203950" y="4235450"/>
          <p14:tracePt t="37442" x="6223000" y="4216400"/>
          <p14:tracePt t="37459" x="6254750" y="4165600"/>
          <p14:tracePt t="37476" x="6267450" y="4121150"/>
          <p14:tracePt t="37492" x="6280150" y="4089400"/>
          <p14:tracePt t="37509" x="6280150" y="4057650"/>
          <p14:tracePt t="37525" x="6292850" y="4032250"/>
          <p14:tracePt t="37542" x="6292850" y="3987800"/>
          <p14:tracePt t="37559" x="6292850" y="3962400"/>
          <p14:tracePt t="37561" x="6292850" y="3930650"/>
          <p14:tracePt t="37575" x="6286500" y="3911600"/>
          <p14:tracePt t="37592" x="6286500" y="3860800"/>
          <p14:tracePt t="37609" x="6286500" y="3829050"/>
          <p14:tracePt t="37626" x="6286500" y="3803650"/>
          <p14:tracePt t="37644" x="6286500" y="3784600"/>
          <p14:tracePt t="37660" x="6280150" y="3778250"/>
          <p14:tracePt t="37675" x="6280150" y="3759200"/>
          <p14:tracePt t="37692" x="6267450" y="3708400"/>
          <p14:tracePt t="37709" x="6267450" y="3683000"/>
          <p14:tracePt t="37726" x="6254750" y="3663950"/>
          <p14:tracePt t="37742" x="6254750" y="3644900"/>
          <p14:tracePt t="37759" x="6248400" y="3632200"/>
          <p14:tracePt t="37776" x="6248400" y="3625850"/>
          <p14:tracePt t="37793" x="6242050" y="3619500"/>
          <p14:tracePt t="37809" x="6229350" y="3613150"/>
          <p14:tracePt t="37825" x="6229350" y="3600450"/>
          <p14:tracePt t="37842" x="6223000" y="3587750"/>
          <p14:tracePt t="37859" x="6223000" y="3581400"/>
          <p14:tracePt t="37875" x="6210300" y="3575050"/>
          <p14:tracePt t="37892" x="6203950" y="3556000"/>
          <p14:tracePt t="37909" x="6197600" y="3549650"/>
          <p14:tracePt t="37942" x="6191250" y="3543300"/>
          <p14:tracePt t="37959" x="6184900" y="3536950"/>
          <p14:tracePt t="38037" x="6178550" y="3536950"/>
          <p14:tracePt t="39180" x="6172200" y="3536950"/>
          <p14:tracePt t="39191" x="6165850" y="3536950"/>
          <p14:tracePt t="39204" x="6153150" y="3530600"/>
          <p14:tracePt t="39217" x="6146800" y="3530600"/>
          <p14:tracePt t="39232" x="6146800" y="3524250"/>
          <p14:tracePt t="39247" x="6140450" y="3524250"/>
          <p14:tracePt t="39294" x="6127750" y="3524250"/>
          <p14:tracePt t="39374" x="6121400" y="3524250"/>
          <p14:tracePt t="39386" x="6115050" y="3517900"/>
          <p14:tracePt t="39987" x="6121400" y="3517900"/>
          <p14:tracePt t="39999" x="6153150" y="3536950"/>
          <p14:tracePt t="40013" x="6203950" y="3575050"/>
          <p14:tracePt t="40027" x="6248400" y="3594100"/>
          <p14:tracePt t="40042" x="6305550" y="3638550"/>
          <p14:tracePt t="40058" x="6350000" y="3670300"/>
          <p14:tracePt t="40065" x="6362700" y="3676650"/>
          <p14:tracePt t="40076" x="6413500" y="3721100"/>
          <p14:tracePt t="40109" x="6508750" y="3816350"/>
          <p14:tracePt t="40142" x="6604000" y="3905250"/>
          <p14:tracePt t="40158" x="6648450" y="3930650"/>
          <p14:tracePt t="40176" x="6680200" y="3949700"/>
          <p14:tracePt t="40192" x="6705600" y="3956050"/>
          <p14:tracePt t="40208" x="6737350" y="3975100"/>
          <p14:tracePt t="40225" x="6781800" y="3981450"/>
          <p14:tracePt t="40242" x="6819900" y="3987800"/>
          <p14:tracePt t="40258" x="6851650" y="4000500"/>
          <p14:tracePt t="40276" x="6883400" y="4006850"/>
          <p14:tracePt t="40292" x="6908800" y="4006850"/>
          <p14:tracePt t="40309" x="6940550" y="4006850"/>
          <p14:tracePt t="40325" x="6965950" y="4013200"/>
          <p14:tracePt t="40342" x="6991350" y="4013200"/>
          <p14:tracePt t="40358" x="7004050" y="4013200"/>
          <p14:tracePt t="40375" x="7016750" y="4013200"/>
          <p14:tracePt t="40392" x="7029450" y="4013200"/>
          <p14:tracePt t="40425" x="7048500" y="4013200"/>
          <p14:tracePt t="40442" x="7061200" y="4013200"/>
          <p14:tracePt t="40458" x="7067550" y="4013200"/>
          <p14:tracePt t="40475" x="7067550" y="4025900"/>
          <p14:tracePt t="40508" x="7073900" y="4025900"/>
          <p14:tracePt t="40575" x="7048500" y="4025900"/>
          <p14:tracePt t="40590" x="6997700" y="4019550"/>
          <p14:tracePt t="40603" x="6889750" y="4000500"/>
          <p14:tracePt t="40615" x="6807200" y="3987800"/>
          <p14:tracePt t="40628" x="6705600" y="3975100"/>
          <p14:tracePt t="40642" x="6635750" y="3962400"/>
          <p14:tracePt t="40658" x="6559550" y="3949700"/>
          <p14:tracePt t="40676" x="6496050" y="3937000"/>
          <p14:tracePt t="40692" x="6445250" y="3924300"/>
          <p14:tracePt t="40708" x="6407150" y="3911600"/>
          <p14:tracePt t="40725" x="6362700" y="3905250"/>
          <p14:tracePt t="40742" x="6337300" y="3898900"/>
          <p14:tracePt t="40758" x="6318250" y="3886200"/>
          <p14:tracePt t="40775" x="6305550" y="3886200"/>
          <p14:tracePt t="40792" x="6292850" y="3886200"/>
          <p14:tracePt t="40825" x="6280150" y="3886200"/>
          <p14:tracePt t="40881" x="6280150" y="3892550"/>
          <p14:tracePt t="40893" x="6286500" y="3898900"/>
          <p14:tracePt t="40908" x="6337300" y="3917950"/>
          <p14:tracePt t="40925" x="6394450" y="3949700"/>
          <p14:tracePt t="40942" x="6470650" y="3975100"/>
          <p14:tracePt t="40958" x="6534150" y="3981450"/>
          <p14:tracePt t="40975" x="6578600" y="3987800"/>
          <p14:tracePt t="40992" x="6648450" y="3987800"/>
          <p14:tracePt t="41008" x="6711950" y="3994150"/>
          <p14:tracePt t="41025" x="6762750" y="4000500"/>
          <p14:tracePt t="41042" x="6781800" y="4006850"/>
          <p14:tracePt t="41058" x="6794500" y="4006850"/>
          <p14:tracePt t="41075" x="6800850" y="4019550"/>
          <p14:tracePt t="41092" x="6807200" y="4019550"/>
          <p14:tracePt t="41109" x="6819900" y="4019550"/>
          <p14:tracePt t="41125" x="6826250" y="4019550"/>
          <p14:tracePt t="41142" x="6838950" y="4019550"/>
          <p14:tracePt t="41158" x="6870700" y="4019550"/>
          <p14:tracePt t="41175" x="6889750" y="4019550"/>
          <p14:tracePt t="41192" x="6927850" y="4019550"/>
          <p14:tracePt t="41208" x="6946900" y="4013200"/>
          <p14:tracePt t="41225" x="6997700" y="4000500"/>
          <p14:tracePt t="41242" x="7048500" y="3981450"/>
          <p14:tracePt t="41258" x="7073900" y="3956050"/>
          <p14:tracePt t="41275" x="7131050" y="3917950"/>
          <p14:tracePt t="41292" x="7200900" y="3860800"/>
          <p14:tracePt t="41308" x="7245350" y="3803650"/>
          <p14:tracePt t="41325" x="7270750" y="3765550"/>
          <p14:tracePt t="41342" x="7296150" y="3727450"/>
          <p14:tracePt t="41359" x="7308850" y="3695700"/>
          <p14:tracePt t="41375" x="7315200" y="3683000"/>
          <p14:tracePt t="41392" x="7308850" y="3625850"/>
          <p14:tracePt t="41408" x="7277100" y="3556000"/>
          <p14:tracePt t="41425" x="7251700" y="3511550"/>
          <p14:tracePt t="41443" x="7226300" y="3479800"/>
          <p14:tracePt t="41458" x="7207250" y="3467100"/>
          <p14:tracePt t="41475" x="7188200" y="3454400"/>
          <p14:tracePt t="41492" x="7150100" y="3448050"/>
          <p14:tracePt t="41508" x="7092950" y="3448050"/>
          <p14:tracePt t="41525" x="7029450" y="3454400"/>
          <p14:tracePt t="41542" x="6978650" y="3479800"/>
          <p14:tracePt t="41558" x="6934200" y="3498850"/>
          <p14:tracePt t="41575" x="6908800" y="3517900"/>
          <p14:tracePt t="41592" x="6896100" y="3530600"/>
          <p14:tracePt t="41608" x="6883400" y="3536950"/>
          <p14:tracePt t="41625" x="6870700" y="3556000"/>
          <p14:tracePt t="41642" x="6858000" y="3587750"/>
          <p14:tracePt t="41658" x="6851650" y="3663950"/>
          <p14:tracePt t="41675" x="6851650" y="3771900"/>
          <p14:tracePt t="41692" x="6851650" y="3892550"/>
          <p14:tracePt t="41708" x="6858000" y="3956050"/>
          <p14:tracePt t="41725" x="6858000" y="3975100"/>
          <p14:tracePt t="41742" x="6877050" y="4000500"/>
          <p14:tracePt t="41758" x="6883400" y="4006850"/>
          <p14:tracePt t="41775" x="6889750" y="4025900"/>
          <p14:tracePt t="41791" x="6902450" y="4038600"/>
          <p14:tracePt t="41808" x="6908800" y="4070350"/>
          <p14:tracePt t="41825" x="6915150" y="4083050"/>
          <p14:tracePt t="41841" x="6915150" y="4089400"/>
          <p14:tracePt t="41858" x="6915150" y="4095750"/>
          <p14:tracePt t="41875" x="6927850" y="4108450"/>
          <p14:tracePt t="41892" x="6927850" y="4114800"/>
          <p14:tracePt t="43408" x="6934200" y="4114800"/>
          <p14:tracePt t="43420" x="6953250" y="4114800"/>
          <p14:tracePt t="43434" x="6985000" y="4114800"/>
          <p14:tracePt t="43448" x="7010400" y="4114800"/>
          <p14:tracePt t="43463" x="7029450" y="4114800"/>
          <p14:tracePt t="43476" x="7054850" y="4114800"/>
          <p14:tracePt t="43493" x="7073900" y="4114800"/>
          <p14:tracePt t="43525" x="7105650" y="4114800"/>
          <p14:tracePt t="43558" x="7131050" y="4114800"/>
          <p14:tracePt t="43564" x="7137400" y="4114800"/>
          <p14:tracePt t="43575" x="7156450" y="4114800"/>
          <p14:tracePt t="43591" x="7169150" y="4108450"/>
          <p14:tracePt t="43608" x="7188200" y="4108450"/>
          <p14:tracePt t="43625" x="7207250" y="4108450"/>
          <p14:tracePt t="43641" x="7232650" y="4108450"/>
          <p14:tracePt t="43658" x="7251700" y="4108450"/>
          <p14:tracePt t="43675" x="7277100" y="4108450"/>
          <p14:tracePt t="43691" x="7289800" y="4108450"/>
          <p14:tracePt t="43708" x="7321550" y="4108450"/>
          <p14:tracePt t="43725" x="7353300" y="4108450"/>
          <p14:tracePt t="43742" x="7385050" y="4108450"/>
          <p14:tracePt t="43758" x="7404100" y="4108450"/>
          <p14:tracePt t="43775" x="7448550" y="4108450"/>
          <p14:tracePt t="43791" x="7461250" y="4108450"/>
          <p14:tracePt t="43808" x="7499350" y="4108450"/>
          <p14:tracePt t="43825" x="7537450" y="4114800"/>
          <p14:tracePt t="43841" x="7588250" y="4121150"/>
          <p14:tracePt t="43858" x="7626350" y="4121150"/>
          <p14:tracePt t="43875" x="7670800" y="4127500"/>
          <p14:tracePt t="43891" x="7683500" y="4133850"/>
          <p14:tracePt t="43908" x="7696200" y="4133850"/>
          <p14:tracePt t="43925" x="7708900" y="4133850"/>
          <p14:tracePt t="43941" x="7715250" y="4133850"/>
          <p14:tracePt t="43958" x="7727950" y="4133850"/>
          <p14:tracePt t="43993" x="7734300" y="4133850"/>
          <p14:tracePt t="44089" x="7721600" y="4133850"/>
          <p14:tracePt t="44101" x="7689850" y="4133850"/>
          <p14:tracePt t="44114" x="7600950" y="4121150"/>
          <p14:tracePt t="44127" x="7505700" y="4114800"/>
          <p14:tracePt t="44141" x="7397750" y="4102100"/>
          <p14:tracePt t="44158" x="7327900" y="4102100"/>
          <p14:tracePt t="44175" x="7296150" y="4102100"/>
          <p14:tracePt t="44192" x="7251700" y="4102100"/>
          <p14:tracePt t="44208" x="7213600" y="4102100"/>
          <p14:tracePt t="44225" x="7169150" y="4102100"/>
          <p14:tracePt t="44241" x="7137400" y="4102100"/>
          <p14:tracePt t="44258" x="7099300" y="4102100"/>
          <p14:tracePt t="44275" x="7080250" y="4102100"/>
          <p14:tracePt t="44292" x="7042150" y="4102100"/>
          <p14:tracePt t="44308" x="7029450" y="4102100"/>
          <p14:tracePt t="44325" x="7010400" y="4102100"/>
          <p14:tracePt t="44341" x="6997700" y="4102100"/>
          <p14:tracePt t="44358" x="6991350" y="4102100"/>
          <p14:tracePt t="44375" x="6985000" y="4102100"/>
          <p14:tracePt t="44391" x="6978650" y="4102100"/>
          <p14:tracePt t="44435" x="6978650" y="4108450"/>
          <p14:tracePt t="44453" x="6991350" y="4108450"/>
          <p14:tracePt t="44464" x="7010400" y="4114800"/>
          <p14:tracePt t="44476" x="7029450" y="4121150"/>
          <p14:tracePt t="44492" x="7086600" y="4127500"/>
          <p14:tracePt t="44508" x="7137400" y="4127500"/>
          <p14:tracePt t="44525" x="7169150" y="4127500"/>
          <p14:tracePt t="44542" x="7226300" y="4127500"/>
          <p14:tracePt t="44558" x="7270750" y="4121150"/>
          <p14:tracePt t="44575" x="7296150" y="4121150"/>
          <p14:tracePt t="44591" x="7340600" y="4114800"/>
          <p14:tracePt t="44608" x="7385050" y="4114800"/>
          <p14:tracePt t="44625" x="7429500" y="4114800"/>
          <p14:tracePt t="44642" x="7442200" y="4114800"/>
          <p14:tracePt t="44658" x="7461250" y="4114800"/>
          <p14:tracePt t="44675" x="7467600" y="4114800"/>
          <p14:tracePt t="44692" x="7493000" y="4114800"/>
          <p14:tracePt t="44708" x="7512050" y="4114800"/>
          <p14:tracePt t="44725" x="7537450" y="4114800"/>
          <p14:tracePt t="44741" x="7556500" y="4121150"/>
          <p14:tracePt t="44758" x="7569200" y="4127500"/>
          <p14:tracePt t="44775" x="7600950" y="4127500"/>
          <p14:tracePt t="44791" x="7620000" y="4127500"/>
          <p14:tracePt t="44808" x="7626350" y="4133850"/>
          <p14:tracePt t="44825" x="7651750" y="4133850"/>
          <p14:tracePt t="44841" x="7658100" y="4140200"/>
          <p14:tracePt t="44858" x="7683500" y="4146550"/>
          <p14:tracePt t="44875" x="7715250" y="4146550"/>
          <p14:tracePt t="44891" x="7747000" y="4146550"/>
          <p14:tracePt t="44908" x="7778750" y="4165600"/>
          <p14:tracePt t="44925" x="7791450" y="4171950"/>
          <p14:tracePt t="44942" x="7810500" y="4171950"/>
          <p14:tracePt t="44958" x="7816850" y="4171950"/>
          <p14:tracePt t="44991" x="7823200" y="4171950"/>
          <p14:tracePt t="45008" x="7829550" y="4171950"/>
          <p14:tracePt t="45055" x="7823200" y="4171950"/>
          <p14:tracePt t="45067" x="7791450" y="4178300"/>
          <p14:tracePt t="45080" x="7753350" y="4178300"/>
          <p14:tracePt t="45093" x="7702550" y="4178300"/>
          <p14:tracePt t="45108" x="7645400" y="4178300"/>
          <p14:tracePt t="45124" x="7543800" y="4178300"/>
          <p14:tracePt t="45141" x="7473950" y="4178300"/>
          <p14:tracePt t="45158" x="7397750" y="4184650"/>
          <p14:tracePt t="45175" x="7327900" y="4191000"/>
          <p14:tracePt t="45192" x="7270750" y="4197350"/>
          <p14:tracePt t="45208" x="7245350" y="4197350"/>
          <p14:tracePt t="45225" x="7194550" y="4203700"/>
          <p14:tracePt t="45241" x="7162800" y="4210050"/>
          <p14:tracePt t="45258" x="7143750" y="4210050"/>
          <p14:tracePt t="45274" x="7131050" y="4222750"/>
          <p14:tracePt t="45373" x="7131050" y="4229100"/>
          <p14:tracePt t="45385" x="7137400" y="4235450"/>
          <p14:tracePt t="45396" x="7162800" y="4241800"/>
          <p14:tracePt t="45409" x="7213600" y="4241800"/>
          <p14:tracePt t="45425" x="7258050" y="4241800"/>
          <p14:tracePt t="45441" x="7283450" y="4241800"/>
          <p14:tracePt t="45458" x="7327900" y="4241800"/>
          <p14:tracePt t="45475" x="7366000" y="4241800"/>
          <p14:tracePt t="45491" x="7404100" y="4235450"/>
          <p14:tracePt t="45508" x="7461250" y="4235450"/>
          <p14:tracePt t="45525" x="7499350" y="4235450"/>
          <p14:tracePt t="45542" x="7543800" y="4235450"/>
          <p14:tracePt t="45558" x="7562850" y="4235450"/>
          <p14:tracePt t="45560" x="7569200" y="4235450"/>
          <p14:tracePt t="45575" x="7588250" y="4235450"/>
          <p14:tracePt t="45591" x="7613650" y="4235450"/>
          <p14:tracePt t="45608" x="7626350" y="4235450"/>
          <p14:tracePt t="45624" x="7639050" y="4235450"/>
          <p14:tracePt t="45641" x="7645400" y="4235450"/>
          <p14:tracePt t="45658" x="7664450" y="4235450"/>
          <p14:tracePt t="45674" x="7683500" y="4235450"/>
          <p14:tracePt t="45691" x="7689850" y="4235450"/>
          <p14:tracePt t="45708" x="7715250" y="4241800"/>
          <p14:tracePt t="45724" x="7727950" y="4248150"/>
          <p14:tracePt t="45741" x="7740650" y="4248150"/>
          <p14:tracePt t="45758" x="7753350" y="4248150"/>
          <p14:tracePt t="45774" x="7766050" y="4248150"/>
          <p14:tracePt t="45808" x="7772400" y="4248150"/>
          <p14:tracePt t="45824" x="7778750" y="4248150"/>
          <p14:tracePt t="45841" x="7785100" y="4248150"/>
          <p14:tracePt t="45858" x="7791450" y="4248150"/>
          <p14:tracePt t="46072" x="7848600" y="4248150"/>
          <p14:tracePt t="46084" x="7899400" y="4235450"/>
          <p14:tracePt t="46097" x="7969250" y="4229100"/>
          <p14:tracePt t="46110" x="8013700" y="4229100"/>
          <p14:tracePt t="46124" x="8058150" y="4222750"/>
          <p14:tracePt t="46142" x="8102600" y="4222750"/>
          <p14:tracePt t="46158" x="8140700" y="4222750"/>
          <p14:tracePt t="46175" x="8204200" y="4229100"/>
          <p14:tracePt t="46191" x="8280400" y="4248150"/>
          <p14:tracePt t="46208" x="8382000" y="4267200"/>
          <p14:tracePt t="46224" x="8445500" y="4279900"/>
          <p14:tracePt t="46241" x="8458200" y="4279900"/>
          <p14:tracePt t="46286" x="8458200" y="4286250"/>
          <p14:tracePt t="46332" x="8458200" y="4292600"/>
          <p14:tracePt t="48370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87993" y="320573"/>
            <a:ext cx="11390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Diminution de la fréquence des B régulateurs chez les patients allergiques </a:t>
            </a:r>
            <a:endParaRPr lang="fr-FR" sz="2800" b="1" dirty="0"/>
          </a:p>
        </p:txBody>
      </p:sp>
      <p:pic>
        <p:nvPicPr>
          <p:cNvPr id="5" name="Imag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43920" r="72732" b="33549"/>
          <a:stretch/>
        </p:blipFill>
        <p:spPr bwMode="auto">
          <a:xfrm>
            <a:off x="1378714" y="1075854"/>
            <a:ext cx="1528001" cy="1360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14916" t="57536" r="69661" b="18148"/>
          <a:stretch/>
        </p:blipFill>
        <p:spPr>
          <a:xfrm>
            <a:off x="1378714" y="3444625"/>
            <a:ext cx="2296052" cy="20363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62577" t="25408" r="27212" b="49190"/>
          <a:stretch/>
        </p:blipFill>
        <p:spPr>
          <a:xfrm>
            <a:off x="11454" y="3241949"/>
            <a:ext cx="1625199" cy="227424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8627" y="3071099"/>
            <a:ext cx="2204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 smtClean="0"/>
              <a:t>Fréquence</a:t>
            </a:r>
            <a:r>
              <a:rPr lang="fr-FR" sz="1600" u="sng" dirty="0" smtClean="0"/>
              <a:t> des </a:t>
            </a:r>
            <a:r>
              <a:rPr lang="fr-FR" sz="1600" u="sng" dirty="0" smtClean="0"/>
              <a:t>LB IL-10+</a:t>
            </a:r>
            <a:endParaRPr lang="fr-FR" sz="1600" u="sng" dirty="0"/>
          </a:p>
        </p:txBody>
      </p:sp>
      <p:sp>
        <p:nvSpPr>
          <p:cNvPr id="10" name="ZoneTexte 9"/>
          <p:cNvSpPr txBox="1"/>
          <p:nvPr/>
        </p:nvSpPr>
        <p:spPr>
          <a:xfrm>
            <a:off x="2231615" y="3071099"/>
            <a:ext cx="1585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 smtClean="0"/>
              <a:t>Sécrétion d’IL-10</a:t>
            </a:r>
            <a:endParaRPr lang="fr-FR" sz="1600" u="sng" dirty="0"/>
          </a:p>
        </p:txBody>
      </p:sp>
      <p:sp>
        <p:nvSpPr>
          <p:cNvPr id="13" name="ZoneTexte 12"/>
          <p:cNvSpPr txBox="1"/>
          <p:nvPr/>
        </p:nvSpPr>
        <p:spPr>
          <a:xfrm>
            <a:off x="284890" y="5869577"/>
            <a:ext cx="492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Diminution de la fréquence des Breg et de leur </a:t>
            </a:r>
            <a:r>
              <a:rPr lang="fr-FR" dirty="0" smtClean="0"/>
              <a:t>fonction </a:t>
            </a:r>
            <a:r>
              <a:rPr lang="fr-FR" dirty="0" smtClean="0"/>
              <a:t>chez les souris asthmatiques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148629" y="2293006"/>
            <a:ext cx="1988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Souris asthmatique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9889636" y="6447234"/>
            <a:ext cx="2038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Braza</a:t>
            </a:r>
            <a:r>
              <a:rPr lang="fr-FR" sz="1400" i="1" dirty="0" smtClean="0"/>
              <a:t> et al., </a:t>
            </a:r>
            <a:r>
              <a:rPr lang="fr-FR" sz="1400" i="1" dirty="0" err="1" smtClean="0"/>
              <a:t>Allergy</a:t>
            </a:r>
            <a:r>
              <a:rPr lang="fr-FR" sz="1400" i="1" dirty="0" smtClean="0"/>
              <a:t> 2015 </a:t>
            </a:r>
            <a:endParaRPr lang="fr-FR" sz="1400" i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777838" y="5295513"/>
            <a:ext cx="1010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CT  </a:t>
            </a:r>
            <a:r>
              <a:rPr lang="fr-FR" sz="1400" dirty="0" smtClean="0"/>
              <a:t>Asthme</a:t>
            </a:r>
            <a:endParaRPr lang="fr-FR" sz="1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2901839" y="5295512"/>
            <a:ext cx="1010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CT  </a:t>
            </a:r>
            <a:r>
              <a:rPr lang="fr-FR" sz="1400" dirty="0" smtClean="0"/>
              <a:t>Asthme</a:t>
            </a:r>
            <a:endParaRPr lang="fr-FR" sz="1400" dirty="0"/>
          </a:p>
        </p:txBody>
      </p:sp>
      <p:grpSp>
        <p:nvGrpSpPr>
          <p:cNvPr id="3" name="Groupe 2"/>
          <p:cNvGrpSpPr/>
          <p:nvPr/>
        </p:nvGrpSpPr>
        <p:grpSpPr>
          <a:xfrm>
            <a:off x="4679749" y="2082840"/>
            <a:ext cx="7416001" cy="3646753"/>
            <a:chOff x="5268042" y="1300077"/>
            <a:chExt cx="7416001" cy="3646753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6"/>
            <a:srcRect b="50515"/>
            <a:stretch/>
          </p:blipFill>
          <p:spPr>
            <a:xfrm>
              <a:off x="5268042" y="1300077"/>
              <a:ext cx="7416001" cy="3527078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6"/>
            <a:srcRect l="74597" t="50291" r="3598" b="23916"/>
            <a:stretch/>
          </p:blipFill>
          <p:spPr>
            <a:xfrm>
              <a:off x="8167519" y="3108405"/>
              <a:ext cx="1617045" cy="1838425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6"/>
            <a:srcRect l="75648" t="77000" r="5372"/>
            <a:stretch/>
          </p:blipFill>
          <p:spPr>
            <a:xfrm>
              <a:off x="9544989" y="3035209"/>
              <a:ext cx="1407559" cy="1639328"/>
            </a:xfrm>
            <a:prstGeom prst="rect">
              <a:avLst/>
            </a:prstGeom>
          </p:spPr>
        </p:pic>
      </p:grpSp>
      <p:cxnSp>
        <p:nvCxnSpPr>
          <p:cNvPr id="11" name="Connecteur droit avec flèche 10"/>
          <p:cNvCxnSpPr/>
          <p:nvPr/>
        </p:nvCxnSpPr>
        <p:spPr>
          <a:xfrm flipH="1">
            <a:off x="2743200" y="1164657"/>
            <a:ext cx="863576" cy="519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575484" y="806238"/>
            <a:ext cx="1927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B0F0"/>
                </a:solidFill>
              </a:rPr>
              <a:t>HDM = </a:t>
            </a:r>
          </a:p>
          <a:p>
            <a:pPr algn="ctr"/>
            <a:r>
              <a:rPr lang="fr-FR" dirty="0" smtClean="0">
                <a:solidFill>
                  <a:srgbClr val="00B0F0"/>
                </a:solidFill>
              </a:rPr>
              <a:t>House </a:t>
            </a:r>
            <a:r>
              <a:rPr lang="fr-FR" dirty="0" err="1" smtClean="0">
                <a:solidFill>
                  <a:srgbClr val="00B0F0"/>
                </a:solidFill>
              </a:rPr>
              <a:t>dust</a:t>
            </a:r>
            <a:r>
              <a:rPr lang="fr-FR" dirty="0" smtClean="0">
                <a:solidFill>
                  <a:srgbClr val="00B0F0"/>
                </a:solidFill>
              </a:rPr>
              <a:t> mite</a:t>
            </a:r>
          </a:p>
          <a:p>
            <a:pPr algn="ctr"/>
            <a:r>
              <a:rPr lang="fr-FR" dirty="0" smtClean="0">
                <a:solidFill>
                  <a:srgbClr val="00B0F0"/>
                </a:solidFill>
              </a:rPr>
              <a:t>Derf1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396421" y="1068177"/>
            <a:ext cx="2381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CD9 = B régulateurs</a:t>
            </a:r>
          </a:p>
          <a:p>
            <a:r>
              <a:rPr lang="fr-FR" sz="1200" i="1" dirty="0" smtClean="0"/>
              <a:t>IL-10 = cytokine </a:t>
            </a:r>
            <a:r>
              <a:rPr lang="fr-FR" sz="1200" i="1" dirty="0" err="1" smtClean="0"/>
              <a:t>immunorégulatrice</a:t>
            </a:r>
            <a:endParaRPr lang="fr-FR" sz="1200" i="1" dirty="0" smtClean="0"/>
          </a:p>
          <a:p>
            <a:r>
              <a:rPr lang="fr-FR" sz="1200" i="1" dirty="0" smtClean="0"/>
              <a:t>BAL = lavages broncho-alvéolaires</a:t>
            </a:r>
          </a:p>
          <a:p>
            <a:endParaRPr lang="fr-FR" sz="1200" i="1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1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350"/>
    </mc:Choice>
    <mc:Fallback>
      <p:transition spd="slow" advTm="21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98" x="7512050" y="4654550"/>
          <p14:tracePt t="6558" x="7473950" y="4813300"/>
          <p14:tracePt t="6621" x="7461250" y="4953000"/>
          <p14:tracePt t="6623" x="7461250" y="4959350"/>
          <p14:tracePt t="6685" x="7454900" y="5086350"/>
          <p14:tracePt t="6747" x="7467600" y="5194300"/>
          <p14:tracePt t="6811" x="7531100" y="5308600"/>
          <p14:tracePt t="6875" x="7683500" y="5467350"/>
          <p14:tracePt t="6934" x="7937500" y="5581650"/>
          <p14:tracePt t="6994" x="8115300" y="5683250"/>
          <p14:tracePt t="7055" x="8280400" y="5816600"/>
          <p14:tracePt t="7421" x="8331200" y="5829300"/>
          <p14:tracePt t="7444" x="8458200" y="5848350"/>
          <p14:tracePt t="7471" x="8699500" y="5880100"/>
          <p14:tracePt t="7498" x="8851900" y="5905500"/>
          <p14:tracePt t="7525" x="8997950" y="5937250"/>
          <p14:tracePt t="7549" x="9131300" y="5975350"/>
          <p14:tracePt t="7575" x="9315450" y="6026150"/>
          <p14:tracePt t="7596" x="9455150" y="6057900"/>
          <p14:tracePt t="7602" x="9525000" y="6076950"/>
          <p14:tracePt t="7612" x="9575800" y="6089650"/>
          <p14:tracePt t="7629" x="9671050" y="6121400"/>
          <p14:tracePt t="7646" x="9759950" y="6134100"/>
          <p14:tracePt t="7663" x="9855200" y="6159500"/>
          <p14:tracePt t="7680" x="9988550" y="6203950"/>
          <p14:tracePt t="7696" x="10109200" y="6242050"/>
          <p14:tracePt t="7713" x="10242550" y="6292850"/>
          <p14:tracePt t="7729" x="10318750" y="6305550"/>
          <p14:tracePt t="7746" x="10407650" y="6330950"/>
          <p14:tracePt t="7763" x="10452100" y="6356350"/>
          <p14:tracePt t="7779" x="10490200" y="6369050"/>
          <p14:tracePt t="7796" x="10496550" y="6375400"/>
          <p14:tracePt t="7813" x="10509250" y="6375400"/>
          <p14:tracePt t="7829" x="10509250" y="6381750"/>
          <p14:tracePt t="8248" x="10521950" y="6394450"/>
          <p14:tracePt t="8257" x="10528300" y="6400800"/>
          <p14:tracePt t="8262" x="10534650" y="6407150"/>
          <p14:tracePt t="8279" x="10553700" y="6438900"/>
          <p14:tracePt t="8296" x="10572750" y="6483350"/>
          <p14:tracePt t="8313" x="10598150" y="6521450"/>
          <p14:tracePt t="8329" x="10610850" y="6559550"/>
          <p14:tracePt t="8364" x="10636250" y="6597650"/>
          <p14:tracePt t="8396" x="10661650" y="6642100"/>
          <p14:tracePt t="8429" x="10693400" y="6680200"/>
          <p14:tracePt t="8446" x="10712450" y="6699250"/>
          <p14:tracePt t="8463" x="10725150" y="6699250"/>
          <p14:tracePt t="8479" x="10744200" y="6711950"/>
          <p14:tracePt t="8496" x="10756900" y="6731000"/>
          <p14:tracePt t="8513" x="10775950" y="6737350"/>
          <p14:tracePt t="8529" x="10801350" y="6743700"/>
          <p14:tracePt t="8546" x="10839450" y="6762750"/>
          <p14:tracePt t="8563" x="10877550" y="6769100"/>
          <p14:tracePt t="8579" x="10915650" y="6788150"/>
          <p14:tracePt t="8596" x="10934700" y="6794500"/>
          <p14:tracePt t="8612" x="10941050" y="6794500"/>
          <p14:tracePt t="8630" x="10953750" y="6794500"/>
          <p14:tracePt t="8646" x="10972800" y="6794500"/>
          <p14:tracePt t="8663" x="10979150" y="6794500"/>
          <p14:tracePt t="8680" x="10991850" y="6794500"/>
          <p14:tracePt t="8696" x="11010900" y="6794500"/>
          <p14:tracePt t="8712" x="11023600" y="6794500"/>
          <p14:tracePt t="8729" x="11049000" y="6794500"/>
          <p14:tracePt t="8746" x="11061700" y="6794500"/>
          <p14:tracePt t="8762" x="11087100" y="6794500"/>
          <p14:tracePt t="8779" x="11112500" y="6794500"/>
          <p14:tracePt t="8796" x="11125200" y="6794500"/>
          <p14:tracePt t="8813" x="11144250" y="6794500"/>
          <p14:tracePt t="8829" x="11150600" y="6794500"/>
          <p14:tracePt t="8846" x="11156950" y="6794500"/>
          <p14:tracePt t="8862" x="11163300" y="6794500"/>
          <p14:tracePt t="8896" x="11176000" y="6794500"/>
          <p14:tracePt t="8912" x="11182350" y="6794500"/>
          <p14:tracePt t="8929" x="11195050" y="6794500"/>
          <p14:tracePt t="8946" x="11207750" y="6781800"/>
          <p14:tracePt t="8962" x="11226800" y="6775450"/>
          <p14:tracePt t="8979" x="11264900" y="6775450"/>
          <p14:tracePt t="8996" x="11283950" y="6769100"/>
          <p14:tracePt t="9012" x="11334750" y="6750050"/>
          <p14:tracePt t="9029" x="11379200" y="6737350"/>
          <p14:tracePt t="9046" x="11391900" y="6718300"/>
          <p14:tracePt t="9063" x="11404600" y="6705600"/>
          <p14:tracePt t="9079" x="11410950" y="6692900"/>
          <p14:tracePt t="9096" x="11417300" y="6680200"/>
          <p14:tracePt t="9112" x="11417300" y="6648450"/>
          <p14:tracePt t="9129" x="11398250" y="6610350"/>
          <p14:tracePt t="9146" x="11379200" y="6584950"/>
          <p14:tracePt t="9162" x="11360150" y="6565900"/>
          <p14:tracePt t="9179" x="11341100" y="6540500"/>
          <p14:tracePt t="9196" x="11303000" y="6540500"/>
          <p14:tracePt t="9213" x="11271250" y="6540500"/>
          <p14:tracePt t="9230" x="11214100" y="6546850"/>
          <p14:tracePt t="9246" x="11176000" y="6559550"/>
          <p14:tracePt t="9263" x="11156950" y="6565900"/>
          <p14:tracePt t="9279" x="11144250" y="6572250"/>
          <p14:tracePt t="9296" x="11131550" y="6572250"/>
          <p14:tracePt t="9313" x="11125200" y="6572250"/>
          <p14:tracePt t="9330" x="11118850" y="6572250"/>
          <p14:tracePt t="9346" x="11106150" y="6572250"/>
          <p14:tracePt t="9362" x="11093450" y="6572250"/>
          <p14:tracePt t="9379" x="11080750" y="6572250"/>
          <p14:tracePt t="9396" x="11074400" y="6572250"/>
          <p14:tracePt t="9412" x="11061700" y="6572250"/>
          <p14:tracePt t="9429" x="11061700" y="6565900"/>
          <p14:tracePt t="9446" x="11055350" y="6565900"/>
          <p14:tracePt t="9462" x="11049000" y="6565900"/>
          <p14:tracePt t="9479" x="11042650" y="6565900"/>
          <p14:tracePt t="9533" x="11042650" y="6553200"/>
          <p14:tracePt t="9962" x="11042650" y="6546850"/>
          <p14:tracePt t="9979" x="11036300" y="6546850"/>
          <p14:tracePt t="9997" x="11036300" y="6540500"/>
          <p14:tracePt t="10023" x="11036300" y="6534150"/>
          <p14:tracePt t="10041" x="11036300" y="6527800"/>
          <p14:tracePt t="10157" x="11023600" y="6527800"/>
          <p14:tracePt t="10183" x="11023600" y="6515100"/>
          <p14:tracePt t="10291" x="11017250" y="6515100"/>
          <p14:tracePt t="10320" x="11017250" y="6508750"/>
          <p14:tracePt t="10803" x="10991850" y="6508750"/>
          <p14:tracePt t="10806" x="10972800" y="6496050"/>
          <p14:tracePt t="10812" x="10941050" y="6496050"/>
          <p14:tracePt t="10829" x="10871200" y="6483350"/>
          <p14:tracePt t="10845" x="10737850" y="6470650"/>
          <p14:tracePt t="10862" x="10610850" y="6457950"/>
          <p14:tracePt t="10879" x="10496550" y="6438900"/>
          <p14:tracePt t="10912" x="10325100" y="6432550"/>
          <p14:tracePt t="10945" x="10248900" y="6432550"/>
          <p14:tracePt t="10979" x="10172700" y="6432550"/>
          <p14:tracePt t="10995" x="10140950" y="6432550"/>
          <p14:tracePt t="12197" x="10020300" y="6400800"/>
          <p14:tracePt t="12204" x="9893300" y="6362700"/>
          <p14:tracePt t="12212" x="9709150" y="6305550"/>
          <p14:tracePt t="12229" x="9429750" y="6210300"/>
          <p14:tracePt t="12245" x="8959850" y="6051550"/>
          <p14:tracePt t="12262" x="8432800" y="5892800"/>
          <p14:tracePt t="12289" x="7524750" y="5651500"/>
          <p14:tracePt t="12370" x="6076950" y="5219700"/>
          <p14:tracePt t="12490" x="6057900" y="5219700"/>
          <p14:tracePt t="12723" x="5918200" y="5105400"/>
          <p14:tracePt t="12759" x="5276850" y="4565650"/>
          <p14:tracePt t="12832" x="4178300" y="3505200"/>
          <p14:tracePt t="12904" x="3543300" y="2819400"/>
          <p14:tracePt t="12942" x="3416300" y="2660650"/>
          <p14:tracePt t="12945" x="3409950" y="2641600"/>
          <p14:tracePt t="12962" x="3384550" y="2603500"/>
          <p14:tracePt t="12978" x="3346450" y="2552700"/>
          <p14:tracePt t="12995" x="3314700" y="2501900"/>
          <p14:tracePt t="13013" x="3276600" y="2444750"/>
          <p14:tracePt t="13029" x="3257550" y="2393950"/>
          <p14:tracePt t="13045" x="3225800" y="2355850"/>
          <p14:tracePt t="13062" x="3206750" y="2317750"/>
          <p14:tracePt t="13079" x="3194050" y="2279650"/>
          <p14:tracePt t="13095" x="3155950" y="2247900"/>
          <p14:tracePt t="13098" x="3143250" y="2228850"/>
          <p14:tracePt t="13112" x="3130550" y="2209800"/>
          <p14:tracePt t="13129" x="3105150" y="2171700"/>
          <p14:tracePt t="13145" x="3092450" y="2165350"/>
          <p14:tracePt t="13162" x="3092450" y="2152650"/>
          <p14:tracePt t="14153" x="3092450" y="2127250"/>
          <p14:tracePt t="14162" x="3092450" y="2108200"/>
          <p14:tracePt t="14179" x="3092450" y="2051050"/>
          <p14:tracePt t="14196" x="3092450" y="2006600"/>
          <p14:tracePt t="14212" x="3092450" y="1987550"/>
          <p14:tracePt t="14245" x="3086100" y="1949450"/>
          <p14:tracePt t="14278" x="3073400" y="1936750"/>
          <p14:tracePt t="14312" x="3073400" y="1911350"/>
          <p14:tracePt t="14329" x="3086100" y="1892300"/>
          <p14:tracePt t="14345" x="3092450" y="1879600"/>
          <p14:tracePt t="14362" x="3124200" y="1860550"/>
          <p14:tracePt t="14378" x="3149600" y="1854200"/>
          <p14:tracePt t="14395" x="3168650" y="1854200"/>
          <p14:tracePt t="14412" x="3181350" y="1854200"/>
          <p14:tracePt t="14428" x="3200400" y="1854200"/>
          <p14:tracePt t="14462" x="3206750" y="1854200"/>
          <p14:tracePt t="14483" x="3213100" y="1854200"/>
          <p14:tracePt t="14501" x="3219450" y="1854200"/>
          <p14:tracePt t="15210" x="3219450" y="1841500"/>
          <p14:tracePt t="15218" x="3206750" y="1816100"/>
          <p14:tracePt t="15228" x="3200400" y="1797050"/>
          <p14:tracePt t="15246" x="3181350" y="1746250"/>
          <p14:tracePt t="15262" x="3155950" y="1720850"/>
          <p14:tracePt t="15278" x="3136900" y="1701800"/>
          <p14:tracePt t="15295" x="3111500" y="1676400"/>
          <p14:tracePt t="15312" x="3079750" y="1651000"/>
          <p14:tracePt t="15345" x="3028950" y="1606550"/>
          <p14:tracePt t="15378" x="2971800" y="1543050"/>
          <p14:tracePt t="15412" x="2921000" y="1485900"/>
          <p14:tracePt t="15428" x="2889250" y="1454150"/>
          <p14:tracePt t="15445" x="2844800" y="1416050"/>
          <p14:tracePt t="15462" x="2800350" y="1371600"/>
          <p14:tracePt t="15478" x="2762250" y="1352550"/>
          <p14:tracePt t="15495" x="2730500" y="1333500"/>
          <p14:tracePt t="15512" x="2686050" y="1308100"/>
          <p14:tracePt t="15528" x="2660650" y="1301750"/>
          <p14:tracePt t="15545" x="2628900" y="1282700"/>
          <p14:tracePt t="15562" x="2597150" y="1270000"/>
          <p14:tracePt t="15578" x="2546350" y="1250950"/>
          <p14:tracePt t="15595" x="2508250" y="1238250"/>
          <p14:tracePt t="15612" x="2457450" y="1238250"/>
          <p14:tracePt t="15629" x="2374900" y="1225550"/>
          <p14:tracePt t="15645" x="2324100" y="1225550"/>
          <p14:tracePt t="15662" x="2235200" y="1225550"/>
          <p14:tracePt t="15678" x="2152650" y="1225550"/>
          <p14:tracePt t="15695" x="2082800" y="1225550"/>
          <p14:tracePt t="15712" x="2006600" y="1231900"/>
          <p14:tracePt t="15728" x="1949450" y="1238250"/>
          <p14:tracePt t="15746" x="1873250" y="1250950"/>
          <p14:tracePt t="15762" x="1816100" y="1257300"/>
          <p14:tracePt t="15778" x="1739900" y="1282700"/>
          <p14:tracePt t="15795" x="1689100" y="1295400"/>
          <p14:tracePt t="15812" x="1644650" y="1314450"/>
          <p14:tracePt t="15828" x="1612900" y="1333500"/>
          <p14:tracePt t="15845" x="1574800" y="1352550"/>
          <p14:tracePt t="15861" x="1562100" y="1365250"/>
          <p14:tracePt t="15878" x="1536700" y="1377950"/>
          <p14:tracePt t="15895" x="1498600" y="1422400"/>
          <p14:tracePt t="15912" x="1466850" y="1454150"/>
          <p14:tracePt t="15928" x="1447800" y="1479550"/>
          <p14:tracePt t="15945" x="1435100" y="1511300"/>
          <p14:tracePt t="15962" x="1428750" y="1517650"/>
          <p14:tracePt t="15978" x="1422400" y="1530350"/>
          <p14:tracePt t="15995" x="1409700" y="1549400"/>
          <p14:tracePt t="16012" x="1403350" y="1587500"/>
          <p14:tracePt t="16028" x="1403350" y="1631950"/>
          <p14:tracePt t="16045" x="1403350" y="1708150"/>
          <p14:tracePt t="16061" x="1416050" y="1752600"/>
          <p14:tracePt t="16078" x="1416050" y="1784350"/>
          <p14:tracePt t="16095" x="1422400" y="1809750"/>
          <p14:tracePt t="16098" x="1422400" y="1816100"/>
          <p14:tracePt t="16111" x="1428750" y="1828800"/>
          <p14:tracePt t="16128" x="1428750" y="1847850"/>
          <p14:tracePt t="16145" x="1441450" y="1866900"/>
          <p14:tracePt t="16162" x="1447800" y="1892300"/>
          <p14:tracePt t="16179" x="1466850" y="1924050"/>
          <p14:tracePt t="16195" x="1492250" y="1962150"/>
          <p14:tracePt t="16212" x="1517650" y="2006600"/>
          <p14:tracePt t="16228" x="1549400" y="2044700"/>
          <p14:tracePt t="16245" x="1568450" y="2076450"/>
          <p14:tracePt t="16261" x="1587500" y="2108200"/>
          <p14:tracePt t="16278" x="1606550" y="2127250"/>
          <p14:tracePt t="16295" x="1619250" y="2139950"/>
          <p14:tracePt t="16311" x="1657350" y="2165350"/>
          <p14:tracePt t="16328" x="1695450" y="2184400"/>
          <p14:tracePt t="16346" x="1746250" y="2197100"/>
          <p14:tracePt t="16362" x="1797050" y="2222500"/>
          <p14:tracePt t="16378" x="1822450" y="2235200"/>
          <p14:tracePt t="16395" x="1860550" y="2247900"/>
          <p14:tracePt t="16411" x="1879600" y="2254250"/>
          <p14:tracePt t="16428" x="1911350" y="2260600"/>
          <p14:tracePt t="16445" x="1943100" y="2279650"/>
          <p14:tracePt t="16462" x="1987550" y="2286000"/>
          <p14:tracePt t="16478" x="2038350" y="2298700"/>
          <p14:tracePt t="16495" x="2095500" y="2305050"/>
          <p14:tracePt t="16511" x="2127250" y="2311400"/>
          <p14:tracePt t="16528" x="2159000" y="2311400"/>
          <p14:tracePt t="16545" x="2197100" y="2317750"/>
          <p14:tracePt t="16561" x="2241550" y="2324100"/>
          <p14:tracePt t="16578" x="2298700" y="2324100"/>
          <p14:tracePt t="16595" x="2362200" y="2324100"/>
          <p14:tracePt t="16612" x="2419350" y="2324100"/>
          <p14:tracePt t="16628" x="2463800" y="2324100"/>
          <p14:tracePt t="16645" x="2495550" y="2324100"/>
          <p14:tracePt t="16662" x="2552700" y="2317750"/>
          <p14:tracePt t="16678" x="2597150" y="2305050"/>
          <p14:tracePt t="16695" x="2647950" y="2298700"/>
          <p14:tracePt t="16712" x="2679700" y="2292350"/>
          <p14:tracePt t="16728" x="2724150" y="2273300"/>
          <p14:tracePt t="16745" x="2762250" y="2260600"/>
          <p14:tracePt t="16761" x="2806700" y="2247900"/>
          <p14:tracePt t="16778" x="2838450" y="2228850"/>
          <p14:tracePt t="16795" x="2882900" y="2203450"/>
          <p14:tracePt t="16811" x="2908300" y="2184400"/>
          <p14:tracePt t="16828" x="2946400" y="2159000"/>
          <p14:tracePt t="16846" x="2990850" y="2133600"/>
          <p14:tracePt t="16861" x="3016250" y="2108200"/>
          <p14:tracePt t="16879" x="3048000" y="2076450"/>
          <p14:tracePt t="16895" x="3079750" y="2057400"/>
          <p14:tracePt t="16911" x="3098800" y="2019300"/>
          <p14:tracePt t="16928" x="3124200" y="2000250"/>
          <p14:tracePt t="16945" x="3130550" y="1949450"/>
          <p14:tracePt t="16961" x="3130550" y="1854200"/>
          <p14:tracePt t="16978" x="3105150" y="1778000"/>
          <p14:tracePt t="16995" x="3067050" y="1689100"/>
          <p14:tracePt t="17011" x="3041650" y="1644650"/>
          <p14:tracePt t="17028" x="2990850" y="1574800"/>
          <p14:tracePt t="17045" x="2946400" y="1517650"/>
          <p14:tracePt t="17061" x="2882900" y="1447800"/>
          <p14:tracePt t="17078" x="2819400" y="1390650"/>
          <p14:tracePt t="17096" x="2724150" y="1320800"/>
          <p14:tracePt t="17111" x="2660650" y="1270000"/>
          <p14:tracePt t="17128" x="2616200" y="1238250"/>
          <p14:tracePt t="17145" x="2552700" y="1193800"/>
          <p14:tracePt t="17161" x="2501900" y="1155700"/>
          <p14:tracePt t="17178" x="2457450" y="1143000"/>
          <p14:tracePt t="17195" x="2406650" y="1136650"/>
          <p14:tracePt t="17211" x="2343150" y="1130300"/>
          <p14:tracePt t="17228" x="2292350" y="1130300"/>
          <p14:tracePt t="17245" x="2266950" y="1130300"/>
          <p14:tracePt t="17261" x="2216150" y="1130300"/>
          <p14:tracePt t="17278" x="2171700" y="1130300"/>
          <p14:tracePt t="17295" x="2139950" y="1130300"/>
          <p14:tracePt t="17311" x="2095500" y="1130300"/>
          <p14:tracePt t="17328" x="2063750" y="1130300"/>
          <p14:tracePt t="17345" x="2038350" y="1136650"/>
          <p14:tracePt t="17361" x="2012950" y="1136650"/>
          <p14:tracePt t="17378" x="1981200" y="1143000"/>
          <p14:tracePt t="17395" x="1911350" y="1187450"/>
          <p14:tracePt t="17411" x="1847850" y="1219200"/>
          <p14:tracePt t="17428" x="1797050" y="1257300"/>
          <p14:tracePt t="17445" x="1746250" y="1295400"/>
          <p14:tracePt t="17462" x="1727200" y="1308100"/>
          <p14:tracePt t="17478" x="1714500" y="1320800"/>
          <p14:tracePt t="17495" x="1708150" y="1327150"/>
          <p14:tracePt t="17528" x="1708150" y="1339850"/>
          <p14:tracePt t="17546" x="1708150" y="1390650"/>
          <p14:tracePt t="17561" x="1708150" y="1447800"/>
          <p14:tracePt t="17579" x="1714500" y="1511300"/>
          <p14:tracePt t="17595" x="1727200" y="1549400"/>
          <p14:tracePt t="17597" x="1733550" y="1562100"/>
          <p14:tracePt t="17611" x="1752600" y="1587500"/>
          <p14:tracePt t="17628" x="1778000" y="1619250"/>
          <p14:tracePt t="17645" x="1797050" y="1638300"/>
          <p14:tracePt t="17662" x="1828800" y="1663700"/>
          <p14:tracePt t="17678" x="1860550" y="1682750"/>
          <p14:tracePt t="17695" x="1905000" y="1714500"/>
          <p14:tracePt t="17711" x="1943100" y="1733550"/>
          <p14:tracePt t="17728" x="2000250" y="1752600"/>
          <p14:tracePt t="17745" x="2038350" y="1771650"/>
          <p14:tracePt t="17761" x="2076450" y="1790700"/>
          <p14:tracePt t="17778" x="2114550" y="1803400"/>
          <p14:tracePt t="17795" x="2171700" y="1816100"/>
          <p14:tracePt t="17812" x="2235200" y="1828800"/>
          <p14:tracePt t="17828" x="2292350" y="1841500"/>
          <p14:tracePt t="17845" x="2368550" y="1847850"/>
          <p14:tracePt t="17861" x="2444750" y="1847850"/>
          <p14:tracePt t="17878" x="2533650" y="1847850"/>
          <p14:tracePt t="17895" x="2609850" y="1847850"/>
          <p14:tracePt t="17911" x="2705100" y="1847850"/>
          <p14:tracePt t="17929" x="2768600" y="1847850"/>
          <p14:tracePt t="17944" x="2813050" y="1847850"/>
          <p14:tracePt t="17961" x="2889250" y="1854200"/>
          <p14:tracePt t="17978" x="2952750" y="1860550"/>
          <p14:tracePt t="17994" x="3022600" y="1873250"/>
          <p14:tracePt t="18011" x="3124200" y="1879600"/>
          <p14:tracePt t="18028" x="3206750" y="1885950"/>
          <p14:tracePt t="18044" x="3282950" y="1892300"/>
          <p14:tracePt t="18062" x="3352800" y="1892300"/>
          <p14:tracePt t="18078" x="3403600" y="1892300"/>
          <p14:tracePt t="18095" x="3479800" y="1892300"/>
          <p14:tracePt t="18097" x="3498850" y="1892300"/>
          <p14:tracePt t="18111" x="3543300" y="1892300"/>
          <p14:tracePt t="18128" x="3619500" y="1892300"/>
          <p14:tracePt t="18144" x="3663950" y="1885950"/>
          <p14:tracePt t="18161" x="3733800" y="1885950"/>
          <p14:tracePt t="18178" x="3778250" y="1885950"/>
          <p14:tracePt t="18196" x="3841750" y="1885950"/>
          <p14:tracePt t="18211" x="3886200" y="1885950"/>
          <p14:tracePt t="18228" x="3962400" y="1885950"/>
          <p14:tracePt t="18245" x="4025900" y="1885950"/>
          <p14:tracePt t="18261" x="4102100" y="1885950"/>
          <p14:tracePt t="18278" x="4159250" y="1885950"/>
          <p14:tracePt t="18294" x="4191000" y="1885950"/>
          <p14:tracePt t="18311" x="4222750" y="1885950"/>
          <p14:tracePt t="18328" x="4254500" y="1885950"/>
          <p14:tracePt t="18345" x="4273550" y="1885950"/>
          <p14:tracePt t="18361" x="4330700" y="1885950"/>
          <p14:tracePt t="18378" x="4381500" y="1885950"/>
          <p14:tracePt t="18395" x="4413250" y="1885950"/>
          <p14:tracePt t="18411" x="4432300" y="1885950"/>
          <p14:tracePt t="18428" x="4445000" y="1885950"/>
          <p14:tracePt t="18444" x="4451350" y="1885950"/>
          <p14:tracePt t="18461" x="4464050" y="1885950"/>
          <p14:tracePt t="18763" x="4495800" y="1885950"/>
          <p14:tracePt t="18772" x="4540250" y="1879600"/>
          <p14:tracePt t="18780" x="4565650" y="1873250"/>
          <p14:tracePt t="18794" x="4603750" y="1873250"/>
          <p14:tracePt t="18811" x="4660900" y="1854200"/>
          <p14:tracePt t="18828" x="4711700" y="1847850"/>
          <p14:tracePt t="18844" x="4743450" y="1841500"/>
          <p14:tracePt t="18862" x="4762500" y="1828800"/>
          <p14:tracePt t="18879" x="4787900" y="1822450"/>
          <p14:tracePt t="18911" x="4806950" y="1809750"/>
          <p14:tracePt t="18928" x="4819650" y="1803400"/>
          <p14:tracePt t="18945" x="4832350" y="1797050"/>
          <p14:tracePt t="18961" x="4845050" y="1790700"/>
          <p14:tracePt t="18978" x="4851400" y="1790700"/>
          <p14:tracePt t="18995" x="4857750" y="1790700"/>
          <p14:tracePt t="19028" x="4870450" y="1784350"/>
          <p14:tracePt t="19061" x="4889500" y="1784350"/>
          <p14:tracePt t="19078" x="4895850" y="1771650"/>
          <p14:tracePt t="19148" x="4902200" y="1771650"/>
          <p14:tracePt t="19157" x="4908550" y="1771650"/>
          <p14:tracePt t="19176" x="4914900" y="1765300"/>
          <p14:tracePt t="19202" x="4921250" y="1765300"/>
          <p14:tracePt t="19282" x="4927600" y="1765300"/>
          <p14:tracePt t="19328" x="4927600" y="1758950"/>
          <p14:tracePt t="19336" x="4933950" y="1758950"/>
          <p14:tracePt t="19348" x="4946650" y="1758950"/>
          <p14:tracePt t="19361" x="4953000" y="1752600"/>
          <p14:tracePt t="19378" x="4953000" y="1746250"/>
          <p14:tracePt t="19395" x="4959350" y="1746250"/>
          <p14:tracePt t="19411" x="4965700" y="1746250"/>
          <p14:tracePt t="19428" x="4972050" y="1746250"/>
          <p14:tracePt t="19444" x="4978400" y="1739900"/>
          <p14:tracePt t="19461" x="4991100" y="1733550"/>
          <p14:tracePt t="19478" x="4997450" y="1733550"/>
          <p14:tracePt t="19511" x="5003800" y="1733550"/>
          <p14:tracePt t="19528" x="5010150" y="1733550"/>
          <p14:tracePt t="19544" x="5016500" y="1720850"/>
          <p14:tracePt t="19561" x="5022850" y="1720850"/>
          <p14:tracePt t="19578" x="5022850" y="1714500"/>
          <p14:tracePt t="19594" x="5035550" y="1714500"/>
          <p14:tracePt t="19628" x="5041900" y="1714500"/>
          <p14:tracePt t="19644" x="5041900" y="1708150"/>
          <p14:tracePt t="19662" x="5054600" y="1701800"/>
          <p14:tracePt t="19678" x="5067300" y="1695450"/>
          <p14:tracePt t="19694" x="5067300" y="1689100"/>
          <p14:tracePt t="19711" x="5073650" y="1689100"/>
          <p14:tracePt t="19728" x="5080000" y="1689100"/>
          <p14:tracePt t="20064" x="5080000" y="1682750"/>
          <p14:tracePt t="20071" x="5086350" y="1670050"/>
          <p14:tracePt t="20083" x="5086350" y="1663700"/>
          <p14:tracePt t="20094" x="5086350" y="1657350"/>
          <p14:tracePt t="20111" x="5086350" y="1644650"/>
          <p14:tracePt t="20128" x="5092700" y="1638300"/>
          <p14:tracePt t="20144" x="5092700" y="1631950"/>
          <p14:tracePt t="20178" x="5092700" y="1612900"/>
          <p14:tracePt t="20211" x="5092700" y="1606550"/>
          <p14:tracePt t="20244" x="5092700" y="1593850"/>
          <p14:tracePt t="20261" x="5092700" y="1581150"/>
          <p14:tracePt t="20277" x="5086350" y="1549400"/>
          <p14:tracePt t="20294" x="5073650" y="1524000"/>
          <p14:tracePt t="20311" x="5060950" y="1498600"/>
          <p14:tracePt t="20328" x="5054600" y="1485900"/>
          <p14:tracePt t="20344" x="5035550" y="1473200"/>
          <p14:tracePt t="20361" x="5010150" y="1460500"/>
          <p14:tracePt t="20378" x="4984750" y="1441450"/>
          <p14:tracePt t="20394" x="4965700" y="1422400"/>
          <p14:tracePt t="20411" x="4940300" y="1409700"/>
          <p14:tracePt t="20428" x="4914900" y="1403350"/>
          <p14:tracePt t="20445" x="4895850" y="1390650"/>
          <p14:tracePt t="20461" x="4870450" y="1377950"/>
          <p14:tracePt t="20478" x="4838700" y="1365250"/>
          <p14:tracePt t="20494" x="4787900" y="1346200"/>
          <p14:tracePt t="20511" x="4756150" y="1346200"/>
          <p14:tracePt t="20528" x="4718050" y="1320800"/>
          <p14:tracePt t="20544" x="4699000" y="1314450"/>
          <p14:tracePt t="20561" x="4667250" y="1308100"/>
          <p14:tracePt t="20577" x="4648200" y="1301750"/>
          <p14:tracePt t="20594" x="4616450" y="1289050"/>
          <p14:tracePt t="20597" x="4603750" y="1289050"/>
          <p14:tracePt t="20611" x="4597400" y="1282700"/>
          <p14:tracePt t="20627" x="4572000" y="1282700"/>
          <p14:tracePt t="20644" x="4552950" y="1282700"/>
          <p14:tracePt t="20661" x="4521200" y="1282700"/>
          <p14:tracePt t="20678" x="4489450" y="1282700"/>
          <p14:tracePt t="20695" x="4464050" y="1282700"/>
          <p14:tracePt t="20711" x="4445000" y="1282700"/>
          <p14:tracePt t="20728" x="4413250" y="1282700"/>
          <p14:tracePt t="20745" x="4400550" y="1289050"/>
          <p14:tracePt t="20761" x="4375150" y="1295400"/>
          <p14:tracePt t="20778" x="4356100" y="1295400"/>
          <p14:tracePt t="20794" x="4337050" y="1295400"/>
          <p14:tracePt t="20811" x="4324350" y="1295400"/>
          <p14:tracePt t="20828" x="4311650" y="1295400"/>
          <p14:tracePt t="20844" x="4292600" y="1295400"/>
          <p14:tracePt t="20861" x="4260850" y="1301750"/>
          <p14:tracePt t="20878" x="4235450" y="1301750"/>
          <p14:tracePt t="20894" x="4203700" y="1301750"/>
          <p14:tracePt t="20911" x="4171950" y="1301750"/>
          <p14:tracePt t="20927" x="4152900" y="1301750"/>
          <p14:tracePt t="20945" x="4127500" y="1301750"/>
          <p14:tracePt t="20961" x="4114800" y="1301750"/>
          <p14:tracePt t="20978" x="4102100" y="1301750"/>
          <p14:tracePt t="20995" x="4089400" y="1301750"/>
          <p14:tracePt t="21011" x="4070350" y="1301750"/>
          <p14:tracePt t="21028" x="4057650" y="1301750"/>
          <p14:tracePt t="21061" x="4051300" y="1301750"/>
          <p14:tracePt t="21077" x="4044950" y="1301750"/>
          <p14:tracePt t="21094" x="4038600" y="1301750"/>
          <p14:tracePt t="21145" x="4044950" y="1301750"/>
          <p14:tracePt t="21155" x="4051300" y="1301750"/>
          <p14:tracePt t="21171" x="4057650" y="1301750"/>
          <p14:tracePt t="21180" x="4064000" y="1301750"/>
          <p14:tracePt t="21194" x="4083050" y="1301750"/>
          <p14:tracePt t="21211" x="4095750" y="1301750"/>
          <p14:tracePt t="21228" x="4114800" y="1301750"/>
          <p14:tracePt t="21244" x="4146550" y="1301750"/>
          <p14:tracePt t="21261" x="4171950" y="1301750"/>
          <p14:tracePt t="21279" x="4210050" y="1301750"/>
          <p14:tracePt t="21294" x="4222750" y="1301750"/>
          <p14:tracePt t="21311" x="4254500" y="1301750"/>
          <p14:tracePt t="21328" x="4267200" y="1301750"/>
          <p14:tracePt t="21344" x="4298950" y="1301750"/>
          <p14:tracePt t="21361" x="4349750" y="1301750"/>
          <p14:tracePt t="21378" x="4394200" y="1301750"/>
          <p14:tracePt t="21394" x="4432300" y="1301750"/>
          <p14:tracePt t="21411" x="4451350" y="1301750"/>
          <p14:tracePt t="21428" x="4470400" y="1301750"/>
          <p14:tracePt t="21445" x="4489450" y="1308100"/>
          <p14:tracePt t="21461" x="4508500" y="1308100"/>
          <p14:tracePt t="21478" x="4521200" y="1314450"/>
          <p14:tracePt t="21494" x="4552950" y="1320800"/>
          <p14:tracePt t="21511" x="4578350" y="1327150"/>
          <p14:tracePt t="21528" x="4610100" y="1339850"/>
          <p14:tracePt t="21545" x="4660900" y="1339850"/>
          <p14:tracePt t="21561" x="4679950" y="1339850"/>
          <p14:tracePt t="21577" x="4699000" y="1339850"/>
          <p14:tracePt t="21594" x="4730750" y="1339850"/>
          <p14:tracePt t="21597" x="4737100" y="1339850"/>
          <p14:tracePt t="21611" x="4749800" y="1339850"/>
          <p14:tracePt t="21628" x="4768850" y="1339850"/>
          <p14:tracePt t="21644" x="4787900" y="1339850"/>
          <p14:tracePt t="21661" x="4806950" y="1346200"/>
          <p14:tracePt t="21678" x="4838700" y="1352550"/>
          <p14:tracePt t="21694" x="4864100" y="1358900"/>
          <p14:tracePt t="21711" x="4908550" y="1365250"/>
          <p14:tracePt t="21728" x="4946650" y="1371600"/>
          <p14:tracePt t="21744" x="4965700" y="1377950"/>
          <p14:tracePt t="21761" x="4978400" y="1377950"/>
          <p14:tracePt t="21794" x="4984750" y="1377950"/>
          <p14:tracePt t="21811" x="4991100" y="1377950"/>
          <p14:tracePt t="21827" x="4997450" y="1377950"/>
          <p14:tracePt t="21886" x="5003800" y="1377950"/>
          <p14:tracePt t="21903" x="5010150" y="1377950"/>
          <p14:tracePt t="21921" x="5016500" y="1377950"/>
          <p14:tracePt t="21948" x="5022850" y="1377950"/>
          <p14:tracePt t="22002" x="5029200" y="1377950"/>
          <p14:tracePt t="22512" x="5010150" y="1377950"/>
          <p14:tracePt t="22514" x="4997450" y="1377950"/>
          <p14:tracePt t="22527" x="4946650" y="1377950"/>
          <p14:tracePt t="22544" x="4864100" y="1384300"/>
          <p14:tracePt t="22561" x="4806950" y="1384300"/>
          <p14:tracePt t="22577" x="4749800" y="1377950"/>
          <p14:tracePt t="22595" x="4692650" y="1365250"/>
          <p14:tracePt t="22599" x="4673600" y="1365250"/>
          <p14:tracePt t="22611" x="4622800" y="1358900"/>
          <p14:tracePt t="22645" x="4527550" y="1352550"/>
          <p14:tracePt t="22677" x="4432300" y="1352550"/>
          <p14:tracePt t="22710" x="4356100" y="1365250"/>
          <p14:tracePt t="22727" x="4311650" y="1371600"/>
          <p14:tracePt t="22744" x="4286250" y="1384300"/>
          <p14:tracePt t="22762" x="4254500" y="1397000"/>
          <p14:tracePt t="22777" x="4235450" y="1403350"/>
          <p14:tracePt t="22794" x="4203700" y="1422400"/>
          <p14:tracePt t="22810" x="4191000" y="1441450"/>
          <p14:tracePt t="22827" x="4178300" y="1447800"/>
          <p14:tracePt t="22844" x="4171950" y="1466850"/>
          <p14:tracePt t="22861" x="4152900" y="1511300"/>
          <p14:tracePt t="22878" x="4146550" y="1555750"/>
          <p14:tracePt t="22894" x="4146550" y="1581150"/>
          <p14:tracePt t="22911" x="4159250" y="1625600"/>
          <p14:tracePt t="22928" x="4171950" y="1651000"/>
          <p14:tracePt t="22944" x="4191000" y="1670050"/>
          <p14:tracePt t="22960" x="4229100" y="1682750"/>
          <p14:tracePt t="22977" x="4254500" y="1689100"/>
          <p14:tracePt t="22994" x="4305300" y="1689100"/>
          <p14:tracePt t="23010" x="4343400" y="1689100"/>
          <p14:tracePt t="23027" x="4406900" y="1689100"/>
          <p14:tracePt t="23044" x="4476750" y="1689100"/>
          <p14:tracePt t="23061" x="4552950" y="1689100"/>
          <p14:tracePt t="23077" x="4610100" y="1682750"/>
          <p14:tracePt t="23094" x="4648200" y="1676400"/>
          <p14:tracePt t="23097" x="4667250" y="1663700"/>
          <p14:tracePt t="23110" x="4699000" y="1657350"/>
          <p14:tracePt t="23127" x="4737100" y="1651000"/>
          <p14:tracePt t="23144" x="4775200" y="1638300"/>
          <p14:tracePt t="23162" x="4813300" y="1625600"/>
          <p14:tracePt t="23177" x="4845050" y="1619250"/>
          <p14:tracePt t="23194" x="4864100" y="1606550"/>
          <p14:tracePt t="23211" x="4883150" y="1600200"/>
          <p14:tracePt t="23227" x="4889500" y="1593850"/>
          <p14:tracePt t="23244" x="4908550" y="1587500"/>
          <p14:tracePt t="23261" x="4921250" y="1587500"/>
          <p14:tracePt t="23277" x="4933950" y="1587500"/>
          <p14:tracePt t="23294" x="4959350" y="1587500"/>
          <p14:tracePt t="23311" x="4972050" y="1587500"/>
          <p14:tracePt t="23327" x="4984750" y="1587500"/>
          <p14:tracePt t="23344" x="4997450" y="1587500"/>
          <p14:tracePt t="23361" x="5003800" y="1587500"/>
          <p14:tracePt t="23394" x="5010150" y="1587500"/>
          <p14:tracePt t="24613" x="4978400" y="1581150"/>
          <p14:tracePt t="24622" x="4927600" y="1574800"/>
          <p14:tracePt t="24633" x="4876800" y="1562100"/>
          <p14:tracePt t="24644" x="4838700" y="1543050"/>
          <p14:tracePt t="24661" x="4756150" y="1492250"/>
          <p14:tracePt t="24678" x="4679950" y="1447800"/>
          <p14:tracePt t="24694" x="4610100" y="1422400"/>
          <p14:tracePt t="24727" x="4451350" y="1390650"/>
          <p14:tracePt t="24760" x="4305300" y="1377950"/>
          <p14:tracePt t="24794" x="4146550" y="1377950"/>
          <p14:tracePt t="24810" x="4076700" y="1377950"/>
          <p14:tracePt t="24827" x="3962400" y="1371600"/>
          <p14:tracePt t="24844" x="3886200" y="1365250"/>
          <p14:tracePt t="24860" x="3848100" y="1365250"/>
          <p14:tracePt t="24877" x="3752850" y="1371600"/>
          <p14:tracePt t="24894" x="3657600" y="1397000"/>
          <p14:tracePt t="24911" x="3581400" y="1416050"/>
          <p14:tracePt t="24928" x="3511550" y="1460500"/>
          <p14:tracePt t="24944" x="3454400" y="1498600"/>
          <p14:tracePt t="24960" x="3422650" y="1530350"/>
          <p14:tracePt t="24977" x="3416300" y="1536700"/>
          <p14:tracePt t="25395" x="3371850" y="1536700"/>
          <p14:tracePt t="25404" x="3321050" y="1549400"/>
          <p14:tracePt t="25415" x="3276600" y="1555750"/>
          <p14:tracePt t="25427" x="3244850" y="1568450"/>
          <p14:tracePt t="25444" x="3175000" y="1581150"/>
          <p14:tracePt t="25460" x="3105150" y="1600200"/>
          <p14:tracePt t="25477" x="3028950" y="1612900"/>
          <p14:tracePt t="25493" x="2933700" y="1644650"/>
          <p14:tracePt t="25527" x="2819400" y="1701800"/>
          <p14:tracePt t="25560" x="2743200" y="1733550"/>
          <p14:tracePt t="25593" x="2660650" y="1778000"/>
          <p14:tracePt t="25599" x="2628900" y="1797050"/>
          <p14:tracePt t="25610" x="2603500" y="1809750"/>
          <p14:tracePt t="25627" x="2565400" y="1835150"/>
          <p14:tracePt t="25644" x="2520950" y="1866900"/>
          <p14:tracePt t="25661" x="2489200" y="1879600"/>
          <p14:tracePt t="25677" x="2482850" y="1885950"/>
          <p14:tracePt t="25694" x="2457450" y="1898650"/>
          <p14:tracePt t="25710" x="2419350" y="1924050"/>
          <p14:tracePt t="25727" x="2368550" y="1949450"/>
          <p14:tracePt t="25744" x="2336800" y="1987550"/>
          <p14:tracePt t="25760" x="2305050" y="2006600"/>
          <p14:tracePt t="25777" x="2279650" y="2025650"/>
          <p14:tracePt t="25793" x="2254250" y="2044700"/>
          <p14:tracePt t="25810" x="2235200" y="2057400"/>
          <p14:tracePt t="25827" x="2203450" y="2082800"/>
          <p14:tracePt t="25844" x="2178050" y="2114550"/>
          <p14:tracePt t="25860" x="2159000" y="2133600"/>
          <p14:tracePt t="25877" x="2139950" y="2159000"/>
          <p14:tracePt t="25894" x="2120900" y="2178050"/>
          <p14:tracePt t="25911" x="2114550" y="2197100"/>
          <p14:tracePt t="25927" x="2108200" y="2216150"/>
          <p14:tracePt t="25943" x="2101850" y="2235200"/>
          <p14:tracePt t="25960" x="2089150" y="2241550"/>
          <p14:tracePt t="25977" x="2082800" y="2241550"/>
          <p14:tracePt t="25994" x="2082800" y="2247900"/>
          <p14:tracePt t="26011" x="2076450" y="2254250"/>
          <p14:tracePt t="26370" x="2070100" y="2266950"/>
          <p14:tracePt t="26380" x="2051050" y="2286000"/>
          <p14:tracePt t="26394" x="2032000" y="2311400"/>
          <p14:tracePt t="26410" x="2019300" y="2330450"/>
          <p14:tracePt t="26427" x="2000250" y="2355850"/>
          <p14:tracePt t="26444" x="1987550" y="2381250"/>
          <p14:tracePt t="26460" x="1962150" y="2438400"/>
          <p14:tracePt t="26494" x="1930400" y="2527300"/>
          <p14:tracePt t="26527" x="1892300" y="2603500"/>
          <p14:tracePt t="26560" x="1854200" y="2686050"/>
          <p14:tracePt t="26577" x="1847850" y="2724150"/>
          <p14:tracePt t="26593" x="1828800" y="2774950"/>
          <p14:tracePt t="26596" x="1828800" y="2781300"/>
          <p14:tracePt t="26610" x="1822450" y="2832100"/>
          <p14:tracePt t="26627" x="1816100" y="2882900"/>
          <p14:tracePt t="26643" x="1809750" y="2908300"/>
          <p14:tracePt t="26660" x="1803400" y="2971800"/>
          <p14:tracePt t="26677" x="1797050" y="3022600"/>
          <p14:tracePt t="26694" x="1790700" y="3073400"/>
          <p14:tracePt t="26710" x="1790700" y="3124200"/>
          <p14:tracePt t="26727" x="1784350" y="3162300"/>
          <p14:tracePt t="26745" x="1765300" y="3251200"/>
          <p14:tracePt t="26760" x="1758950" y="3282950"/>
          <p14:tracePt t="26777" x="1758950" y="3346450"/>
          <p14:tracePt t="26793" x="1752600" y="3390900"/>
          <p14:tracePt t="26810" x="1739900" y="3435350"/>
          <p14:tracePt t="26827" x="1739900" y="3448050"/>
          <p14:tracePt t="26843" x="1733550" y="3467100"/>
          <p14:tracePt t="26860" x="1733550" y="3492500"/>
          <p14:tracePt t="26877" x="1733550" y="3511550"/>
          <p14:tracePt t="26894" x="1733550" y="3549650"/>
          <p14:tracePt t="26910" x="1733550" y="3568700"/>
          <p14:tracePt t="26927" x="1727200" y="3613150"/>
          <p14:tracePt t="26943" x="1727200" y="3644900"/>
          <p14:tracePt t="26960" x="1720850" y="3683000"/>
          <p14:tracePt t="26977" x="1708150" y="3708400"/>
          <p14:tracePt t="26993" x="1701800" y="3727450"/>
          <p14:tracePt t="27010" x="1701800" y="3752850"/>
          <p14:tracePt t="27027" x="1695450" y="3765550"/>
          <p14:tracePt t="27043" x="1695450" y="3784600"/>
          <p14:tracePt t="27060" x="1695450" y="3790950"/>
          <p14:tracePt t="27077" x="1695450" y="3797300"/>
          <p14:tracePt t="27111" x="1695450" y="3803650"/>
          <p14:tracePt t="27127" x="1695450" y="3810000"/>
          <p14:tracePt t="27162" x="1695450" y="3816350"/>
          <p14:tracePt t="29236" x="1682750" y="3822700"/>
          <p14:tracePt t="29241" x="1638300" y="3848100"/>
          <p14:tracePt t="29244" x="1612900" y="3854450"/>
          <p14:tracePt t="29260" x="1504950" y="3917950"/>
          <p14:tracePt t="29276" x="1416050" y="4000500"/>
          <p14:tracePt t="29293" x="1327150" y="4083050"/>
          <p14:tracePt t="29310" x="1257300" y="4140200"/>
          <p14:tracePt t="29343" x="1073150" y="4273550"/>
          <p14:tracePt t="29377" x="965200" y="4356100"/>
          <p14:tracePt t="29410" x="876300" y="4451350"/>
          <p14:tracePt t="29427" x="825500" y="4495800"/>
          <p14:tracePt t="29443" x="800100" y="4514850"/>
          <p14:tracePt t="29460" x="781050" y="4552950"/>
          <p14:tracePt t="29476" x="749300" y="4572000"/>
          <p14:tracePt t="29493" x="723900" y="4603750"/>
          <p14:tracePt t="29510" x="698500" y="4629150"/>
          <p14:tracePt t="29526" x="679450" y="4667250"/>
          <p14:tracePt t="29543" x="641350" y="4692650"/>
          <p14:tracePt t="29560" x="609600" y="4718050"/>
          <p14:tracePt t="29576" x="584200" y="4730750"/>
          <p14:tracePt t="29593" x="565150" y="4749800"/>
          <p14:tracePt t="29597" x="558800" y="4762500"/>
          <p14:tracePt t="29610" x="539750" y="4781550"/>
          <p14:tracePt t="29626" x="508000" y="4794250"/>
          <p14:tracePt t="29644" x="469900" y="4819650"/>
          <p14:tracePt t="29660" x="450850" y="4832350"/>
          <p14:tracePt t="29677" x="438150" y="4845050"/>
          <p14:tracePt t="29693" x="431800" y="4845050"/>
          <p14:tracePt t="29710" x="425450" y="4851400"/>
          <p14:tracePt t="29726" x="412750" y="4851400"/>
          <p14:tracePt t="29743" x="406400" y="4857750"/>
          <p14:tracePt t="29771" x="406400" y="4864100"/>
          <p14:tracePt t="29777" x="406400" y="4876800"/>
          <p14:tracePt t="29793" x="406400" y="4889500"/>
          <p14:tracePt t="29810" x="406400" y="4895850"/>
          <p14:tracePt t="29826" x="419100" y="4908550"/>
          <p14:tracePt t="29843" x="419100" y="4914900"/>
          <p14:tracePt t="29860" x="425450" y="4933950"/>
          <p14:tracePt t="29876" x="431800" y="4940300"/>
          <p14:tracePt t="29893" x="438150" y="4940300"/>
          <p14:tracePt t="29910" x="457200" y="4940300"/>
          <p14:tracePt t="29927" x="476250" y="4940300"/>
          <p14:tracePt t="29943" x="482600" y="4940300"/>
          <p14:tracePt t="29960" x="501650" y="4927600"/>
          <p14:tracePt t="29976" x="508000" y="4895850"/>
          <p14:tracePt t="29993" x="527050" y="4857750"/>
          <p14:tracePt t="30010" x="533400" y="4806950"/>
          <p14:tracePt t="30026" x="533400" y="4775200"/>
          <p14:tracePt t="30045" x="533400" y="4724400"/>
          <p14:tracePt t="30060" x="520700" y="4705350"/>
          <p14:tracePt t="30076" x="514350" y="4686300"/>
          <p14:tracePt t="30093" x="514350" y="4667250"/>
          <p14:tracePt t="30115" x="514350" y="4660900"/>
          <p14:tracePt t="30132" x="514350" y="4654550"/>
          <p14:tracePt t="30158" x="514350" y="4648200"/>
          <p14:tracePt t="30256" x="514350" y="4641850"/>
          <p14:tracePt t="30264" x="508000" y="4641850"/>
          <p14:tracePt t="30273" x="508000" y="4629150"/>
          <p14:tracePt t="30282" x="501650" y="4629150"/>
          <p14:tracePt t="30293" x="495300" y="4622800"/>
          <p14:tracePt t="30310" x="463550" y="4584700"/>
          <p14:tracePt t="30326" x="450850" y="4565650"/>
          <p14:tracePt t="30343" x="438150" y="4540250"/>
          <p14:tracePt t="30360" x="425450" y="4527550"/>
          <p14:tracePt t="30376" x="400050" y="4502150"/>
          <p14:tracePt t="30393" x="393700" y="4495800"/>
          <p14:tracePt t="30409" x="387350" y="4489450"/>
          <p14:tracePt t="30426" x="374650" y="4483100"/>
          <p14:tracePt t="30443" x="368300" y="4476750"/>
          <p14:tracePt t="30460" x="349250" y="4476750"/>
          <p14:tracePt t="30497" x="342900" y="4476750"/>
          <p14:tracePt t="30511" x="336550" y="4476750"/>
          <p14:tracePt t="30526" x="330200" y="4470400"/>
          <p14:tracePt t="30543" x="323850" y="4470400"/>
          <p14:tracePt t="30560" x="311150" y="4470400"/>
          <p14:tracePt t="30577" x="298450" y="4457700"/>
          <p14:tracePt t="30593" x="292100" y="4457700"/>
          <p14:tracePt t="30609" x="285750" y="4457700"/>
          <p14:tracePt t="30626" x="279400" y="4457700"/>
          <p14:tracePt t="30643" x="273050" y="4457700"/>
          <p14:tracePt t="30659" x="266700" y="4457700"/>
          <p14:tracePt t="30740" x="260350" y="4457700"/>
          <p14:tracePt t="40559" x="266700" y="4451350"/>
          <p14:tracePt t="40566" x="279400" y="4451350"/>
          <p14:tracePt t="40575" x="311150" y="4445000"/>
          <p14:tracePt t="40592" x="342900" y="4445000"/>
          <p14:tracePt t="40597" x="349250" y="4445000"/>
          <p14:tracePt t="40609" x="381000" y="4445000"/>
          <p14:tracePt t="40625" x="400050" y="4445000"/>
          <p14:tracePt t="40642" x="419100" y="4445000"/>
          <p14:tracePt t="40658" x="444500" y="4445000"/>
          <p14:tracePt t="40692" x="495300" y="4445000"/>
          <p14:tracePt t="40725" x="527050" y="4445000"/>
          <p14:tracePt t="40758" x="565150" y="4451350"/>
          <p14:tracePt t="40775" x="603250" y="4451350"/>
          <p14:tracePt t="40792" x="615950" y="4451350"/>
          <p14:tracePt t="40808" x="635000" y="4451350"/>
          <p14:tracePt t="40826" x="641350" y="4451350"/>
          <p14:tracePt t="40841" x="660400" y="4457700"/>
          <p14:tracePt t="40858" x="666750" y="4464050"/>
          <p14:tracePt t="40876" x="679450" y="4470400"/>
          <p14:tracePt t="40892" x="685800" y="4476750"/>
          <p14:tracePt t="40908" x="711200" y="4489450"/>
          <p14:tracePt t="40925" x="730250" y="4508500"/>
          <p14:tracePt t="40942" x="749300" y="4527550"/>
          <p14:tracePt t="40958" x="774700" y="4533900"/>
          <p14:tracePt t="40976" x="793750" y="4546600"/>
          <p14:tracePt t="40992" x="793750" y="4565650"/>
          <p14:tracePt t="41008" x="800100" y="4572000"/>
          <p14:tracePt t="41025" x="806450" y="4572000"/>
          <p14:tracePt t="41042" x="812800" y="4578350"/>
          <p14:tracePt t="41058" x="825500" y="4578350"/>
          <p14:tracePt t="41075" x="831850" y="4584700"/>
          <p14:tracePt t="41092" x="838200" y="4584700"/>
          <p14:tracePt t="41120" x="838200" y="4591050"/>
          <p14:tracePt t="41128" x="844550" y="4591050"/>
          <p14:tracePt t="41141" x="844550" y="4597400"/>
          <p14:tracePt t="41158" x="850900" y="4603750"/>
          <p14:tracePt t="41175" x="857250" y="4603750"/>
          <p14:tracePt t="41192" x="869950" y="4616450"/>
          <p14:tracePt t="41208" x="882650" y="4622800"/>
          <p14:tracePt t="41226" x="889000" y="4622800"/>
          <p14:tracePt t="41242" x="895350" y="4629150"/>
          <p14:tracePt t="41258" x="914400" y="4641850"/>
          <p14:tracePt t="41275" x="939800" y="4654550"/>
          <p14:tracePt t="41292" x="958850" y="4660900"/>
          <p14:tracePt t="41309" x="965200" y="4667250"/>
          <p14:tracePt t="41326" x="971550" y="4673600"/>
          <p14:tracePt t="41342" x="977900" y="4679950"/>
          <p14:tracePt t="41359" x="996950" y="4686300"/>
          <p14:tracePt t="41375" x="1003300" y="4686300"/>
          <p14:tracePt t="41392" x="1009650" y="4692650"/>
          <p14:tracePt t="41408" x="1016000" y="4699000"/>
          <p14:tracePt t="41425" x="1028700" y="4699000"/>
          <p14:tracePt t="41442" x="1054100" y="4711700"/>
          <p14:tracePt t="41458" x="1066800" y="4724400"/>
          <p14:tracePt t="41475" x="1085850" y="4737100"/>
          <p14:tracePt t="41491" x="1104900" y="4737100"/>
          <p14:tracePt t="41509" x="1117600" y="4743450"/>
          <p14:tracePt t="41525" x="1130300" y="4749800"/>
          <p14:tracePt t="41543" x="1136650" y="4749800"/>
          <p14:tracePt t="41558" x="1149350" y="4756150"/>
          <p14:tracePt t="41575" x="1162050" y="4756150"/>
          <p14:tracePt t="41592" x="1187450" y="4762500"/>
          <p14:tracePt t="41608" x="1200150" y="4768850"/>
          <p14:tracePt t="41625" x="1212850" y="4768850"/>
          <p14:tracePt t="41642" x="1225550" y="4768850"/>
          <p14:tracePt t="41658" x="1238250" y="4768850"/>
          <p14:tracePt t="41675" x="1276350" y="4781550"/>
          <p14:tracePt t="41692" x="1295400" y="4781550"/>
          <p14:tracePt t="41708" x="1314450" y="4781550"/>
          <p14:tracePt t="41725" x="1346200" y="4781550"/>
          <p14:tracePt t="41741" x="1365250" y="4781550"/>
          <p14:tracePt t="41759" x="1409700" y="4768850"/>
          <p14:tracePt t="41775" x="1447800" y="4756150"/>
          <p14:tracePt t="41792" x="1485900" y="4737100"/>
          <p14:tracePt t="41809" x="1524000" y="4711700"/>
          <p14:tracePt t="41825" x="1530350" y="4699000"/>
          <p14:tracePt t="41841" x="1549400" y="4686300"/>
          <p14:tracePt t="41858" x="1555750" y="4679950"/>
          <p14:tracePt t="41875" x="1568450" y="4667250"/>
          <p14:tracePt t="41892" x="1574800" y="4654550"/>
          <p14:tracePt t="41908" x="1581150" y="4648200"/>
          <p14:tracePt t="41943" x="1581150" y="4641850"/>
          <p14:tracePt t="41959" x="1581150" y="4629150"/>
          <p14:tracePt t="41975" x="1581150" y="4616450"/>
          <p14:tracePt t="41992" x="1581150" y="4603750"/>
          <p14:tracePt t="42009" x="1581150" y="4597400"/>
          <p14:tracePt t="42025" x="1581150" y="4584700"/>
          <p14:tracePt t="42041" x="1581150" y="4572000"/>
          <p14:tracePt t="42075" x="1581150" y="4559300"/>
          <p14:tracePt t="42092" x="1581150" y="4533900"/>
          <p14:tracePt t="42108" x="1574800" y="4527550"/>
          <p14:tracePt t="42125" x="1555750" y="4514850"/>
          <p14:tracePt t="42141" x="1536700" y="4489450"/>
          <p14:tracePt t="42158" x="1517650" y="4476750"/>
          <p14:tracePt t="42175" x="1485900" y="4464050"/>
          <p14:tracePt t="42192" x="1473200" y="4457700"/>
          <p14:tracePt t="42208" x="1435100" y="4457700"/>
          <p14:tracePt t="42225" x="1416050" y="4451350"/>
          <p14:tracePt t="42241" x="1403350" y="4445000"/>
          <p14:tracePt t="42259" x="1377950" y="4445000"/>
          <p14:tracePt t="42275" x="1371600" y="4445000"/>
          <p14:tracePt t="42292" x="1358900" y="4445000"/>
          <p14:tracePt t="42308" x="1346200" y="4445000"/>
          <p14:tracePt t="42325" x="1327150" y="4445000"/>
          <p14:tracePt t="42341" x="1320800" y="4451350"/>
          <p14:tracePt t="42358" x="1308100" y="4451350"/>
          <p14:tracePt t="42375" x="1301750" y="4451350"/>
          <p14:tracePt t="42392" x="1295400" y="4451350"/>
          <p14:tracePt t="42408" x="1289050" y="4451350"/>
          <p14:tracePt t="42442" x="1276350" y="4457700"/>
          <p14:tracePt t="42458" x="1270000" y="4470400"/>
          <p14:tracePt t="42475" x="1250950" y="4483100"/>
          <p14:tracePt t="42492" x="1244600" y="4508500"/>
          <p14:tracePt t="42508" x="1244600" y="4521200"/>
          <p14:tracePt t="42525" x="1238250" y="4521200"/>
          <p14:tracePt t="42558" x="1238250" y="4533900"/>
          <p14:tracePt t="42575" x="1225550" y="4540250"/>
          <p14:tracePt t="42592" x="1225550" y="4559300"/>
          <p14:tracePt t="42608" x="1219200" y="4565650"/>
          <p14:tracePt t="42625" x="1219200" y="4578350"/>
          <p14:tracePt t="42641" x="1212850" y="4597400"/>
          <p14:tracePt t="42658" x="1212850" y="4603750"/>
          <p14:tracePt t="42675" x="1212850" y="4616450"/>
          <p14:tracePt t="42691" x="1212850" y="4629150"/>
          <p14:tracePt t="42708" x="1212850" y="4641850"/>
          <p14:tracePt t="42725" x="1212850" y="4667250"/>
          <p14:tracePt t="42741" x="1219200" y="4686300"/>
          <p14:tracePt t="42758" x="1231900" y="4692650"/>
          <p14:tracePt t="42775" x="1238250" y="4699000"/>
          <p14:tracePt t="42792" x="1238250" y="4705350"/>
          <p14:tracePt t="42825" x="1238250" y="4718050"/>
          <p14:tracePt t="42841" x="1244600" y="4724400"/>
          <p14:tracePt t="42858" x="1250950" y="4724400"/>
          <p14:tracePt t="42875" x="1257300" y="4730750"/>
          <p14:tracePt t="42891" x="1263650" y="4737100"/>
          <p14:tracePt t="42908" x="1263650" y="4743450"/>
          <p14:tracePt t="42925" x="1270000" y="4743450"/>
          <p14:tracePt t="42942" x="1276350" y="4749800"/>
          <p14:tracePt t="42975" x="1282700" y="4756150"/>
          <p14:tracePt t="42991" x="1289050" y="4756150"/>
          <p14:tracePt t="43008" x="1295400" y="4768850"/>
          <p14:tracePt t="43025" x="1301750" y="4775200"/>
          <p14:tracePt t="43041" x="1308100" y="4781550"/>
          <p14:tracePt t="43059" x="1308100" y="4787900"/>
          <p14:tracePt t="43075" x="1314450" y="4787900"/>
          <p14:tracePt t="43092" x="1320800" y="4794250"/>
          <p14:tracePt t="43111" x="1327150" y="4794250"/>
          <p14:tracePt t="43125" x="1339850" y="4800600"/>
          <p14:tracePt t="43141" x="1346200" y="4800600"/>
          <p14:tracePt t="43159" x="1358900" y="4800600"/>
          <p14:tracePt t="43175" x="1371600" y="4800600"/>
          <p14:tracePt t="43191" x="1377950" y="4800600"/>
          <p14:tracePt t="43208" x="1403350" y="4800600"/>
          <p14:tracePt t="43241" x="1416050" y="4800600"/>
          <p14:tracePt t="43258" x="1428750" y="4800600"/>
          <p14:tracePt t="43275" x="1447800" y="4787900"/>
          <p14:tracePt t="43291" x="1466850" y="4775200"/>
          <p14:tracePt t="43309" x="1485900" y="4756150"/>
          <p14:tracePt t="43324" x="1504950" y="4737100"/>
          <p14:tracePt t="43341" x="1511300" y="4724400"/>
          <p14:tracePt t="43358" x="1524000" y="4711700"/>
          <p14:tracePt t="43391" x="1530350" y="4699000"/>
          <p14:tracePt t="43408" x="1536700" y="4686300"/>
          <p14:tracePt t="43441" x="1536700" y="4679950"/>
          <p14:tracePt t="43459" x="1543050" y="4667250"/>
          <p14:tracePt t="43474" x="1543050" y="4648200"/>
          <p14:tracePt t="43492" x="1543050" y="4635500"/>
          <p14:tracePt t="43525" x="1543050" y="4622800"/>
          <p14:tracePt t="43541" x="1543050" y="4610100"/>
          <p14:tracePt t="43559" x="1543050" y="4591050"/>
          <p14:tracePt t="43575" x="1543050" y="4572000"/>
          <p14:tracePt t="43592" x="1543050" y="4546600"/>
          <p14:tracePt t="43594" x="1536700" y="4540250"/>
          <p14:tracePt t="43609" x="1530350" y="4521200"/>
          <p14:tracePt t="43625" x="1524000" y="4514850"/>
          <p14:tracePt t="43641" x="1517650" y="4502150"/>
          <p14:tracePt t="43675" x="1517650" y="4489450"/>
          <p14:tracePt t="43691" x="1511300" y="4483100"/>
          <p14:tracePt t="43708" x="1504950" y="4464050"/>
          <p14:tracePt t="43725" x="1504950" y="4457700"/>
          <p14:tracePt t="43741" x="1498600" y="4457700"/>
          <p14:tracePt t="43758" x="1498600" y="4451350"/>
          <p14:tracePt t="43775" x="1498600" y="4445000"/>
          <p14:tracePt t="43844" x="1498600" y="4438650"/>
          <p14:tracePt t="44164" x="1498600" y="4432300"/>
          <p14:tracePt t="44171" x="1485900" y="4425950"/>
          <p14:tracePt t="44186" x="1485900" y="4413250"/>
          <p14:tracePt t="44200" x="1479550" y="4406900"/>
          <p14:tracePt t="44208" x="1479550" y="4400550"/>
          <p14:tracePt t="44241" x="1473200" y="4381500"/>
          <p14:tracePt t="44275" x="1460500" y="4349750"/>
          <p14:tracePt t="44308" x="1460500" y="4343400"/>
          <p14:tracePt t="44325" x="1454150" y="4337050"/>
          <p14:tracePt t="44342" x="1447800" y="4330700"/>
          <p14:tracePt t="44359" x="1428750" y="4318000"/>
          <p14:tracePt t="44375" x="1422400" y="4311650"/>
          <p14:tracePt t="44391" x="1416050" y="4292600"/>
          <p14:tracePt t="44408" x="1409700" y="4292600"/>
          <p14:tracePt t="44441" x="1397000" y="4279900"/>
          <p14:tracePt t="44458" x="1384300" y="4273550"/>
          <p14:tracePt t="44475" x="1365250" y="4260850"/>
          <p14:tracePt t="44492" x="1352550" y="4248150"/>
          <p14:tracePt t="44508" x="1346200" y="4248150"/>
          <p14:tracePt t="44525" x="1339850" y="4241800"/>
          <p14:tracePt t="44541" x="1333500" y="4241800"/>
          <p14:tracePt t="44558" x="1320800" y="4235450"/>
          <p14:tracePt t="44574" x="1314450" y="4229100"/>
          <p14:tracePt t="44591" x="1301750" y="4222750"/>
          <p14:tracePt t="44608" x="1289050" y="4222750"/>
          <p14:tracePt t="44625" x="1282700" y="4222750"/>
          <p14:tracePt t="44663" x="1276350" y="4222750"/>
          <p14:tracePt t="44782" x="1276350" y="4229100"/>
          <p14:tracePt t="44796" x="1276350" y="4235450"/>
          <p14:tracePt t="44823" x="1276350" y="4241800"/>
          <p14:tracePt t="44841" x="1289050" y="4254500"/>
          <p14:tracePt t="44852" x="1295400" y="4260850"/>
          <p14:tracePt t="44862" x="1301750" y="4267200"/>
          <p14:tracePt t="44874" x="1314450" y="4279900"/>
          <p14:tracePt t="44892" x="1327150" y="4292600"/>
          <p14:tracePt t="44908" x="1327150" y="4305300"/>
          <p14:tracePt t="44924" x="1333500" y="4318000"/>
          <p14:tracePt t="44941" x="1339850" y="4324350"/>
          <p14:tracePt t="44974" x="1346200" y="4337050"/>
          <p14:tracePt t="44992" x="1358900" y="4368800"/>
          <p14:tracePt t="45008" x="1365250" y="4381500"/>
          <p14:tracePt t="45024" x="1384300" y="4400550"/>
          <p14:tracePt t="45041" x="1384300" y="4425950"/>
          <p14:tracePt t="45058" x="1384300" y="4432300"/>
          <p14:tracePt t="45074" x="1390650" y="4438650"/>
          <p14:tracePt t="45091" x="1390650" y="4445000"/>
          <p14:tracePt t="45108" x="1390650" y="4451350"/>
          <p14:tracePt t="45125" x="1397000" y="4451350"/>
          <p14:tracePt t="45141" x="1403350" y="4464050"/>
          <p14:tracePt t="45158" x="1403350" y="4470400"/>
          <p14:tracePt t="45174" x="1409700" y="4476750"/>
          <p14:tracePt t="45191" x="1409700" y="4489450"/>
          <p14:tracePt t="45208" x="1416050" y="4502150"/>
          <p14:tracePt t="45224" x="1416050" y="4508500"/>
          <p14:tracePt t="45266" x="1422400" y="4514850"/>
          <p14:tracePt t="45291" x="1435100" y="4521200"/>
          <p14:tracePt t="45308" x="1447800" y="4527550"/>
          <p14:tracePt t="45324" x="1454150" y="4533900"/>
          <p14:tracePt t="45341" x="1460500" y="4540250"/>
          <p14:tracePt t="45358" x="1460500" y="4546600"/>
          <p14:tracePt t="45374" x="1466850" y="4546600"/>
          <p14:tracePt t="45391" x="1473200" y="4546600"/>
          <p14:tracePt t="45408" x="1479550" y="4546600"/>
          <p14:tracePt t="45426" x="1492250" y="4546600"/>
          <p14:tracePt t="45515" x="1485900" y="4546600"/>
          <p14:tracePt t="45517" x="1485900" y="4540250"/>
          <p14:tracePt t="45532" x="1479550" y="4533900"/>
          <p14:tracePt t="45550" x="1473200" y="4533900"/>
          <p14:tracePt t="45557" x="1466850" y="4521200"/>
          <p14:tracePt t="45575" x="1454150" y="4521200"/>
          <p14:tracePt t="45591" x="1447800" y="4521200"/>
          <p14:tracePt t="45608" x="1428750" y="4514850"/>
          <p14:tracePt t="45610" x="1422400" y="4514850"/>
          <p14:tracePt t="45624" x="1403350" y="4514850"/>
          <p14:tracePt t="45641" x="1390650" y="4514850"/>
          <p14:tracePt t="45658" x="1371600" y="4514850"/>
          <p14:tracePt t="45674" x="1358900" y="4514850"/>
          <p14:tracePt t="45691" x="1352550" y="4514850"/>
          <p14:tracePt t="45709" x="1339850" y="4514850"/>
          <p14:tracePt t="45725" x="1320800" y="4514850"/>
          <p14:tracePt t="45741" x="1314450" y="4514850"/>
          <p14:tracePt t="45758" x="1308100" y="4521200"/>
          <p14:tracePt t="45774" x="1301750" y="4527550"/>
          <p14:tracePt t="45791" x="1295400" y="4533900"/>
          <p14:tracePt t="45808" x="1282700" y="4546600"/>
          <p14:tracePt t="45824" x="1276350" y="4552950"/>
          <p14:tracePt t="45841" x="1263650" y="4559300"/>
          <p14:tracePt t="45858" x="1263650" y="4572000"/>
          <p14:tracePt t="45874" x="1263650" y="4584700"/>
          <p14:tracePt t="45891" x="1263650" y="4597400"/>
          <p14:tracePt t="45908" x="1263650" y="4603750"/>
          <p14:tracePt t="45924" x="1263650" y="4629150"/>
          <p14:tracePt t="45941" x="1276350" y="4654550"/>
          <p14:tracePt t="45958" x="1276350" y="4673600"/>
          <p14:tracePt t="45974" x="1276350" y="4686300"/>
          <p14:tracePt t="45991" x="1276350" y="4692650"/>
          <p14:tracePt t="46008" x="1282700" y="4705350"/>
          <p14:tracePt t="46024" x="1282700" y="4718050"/>
          <p14:tracePt t="46041" x="1289050" y="4730750"/>
          <p14:tracePt t="46058" x="1301750" y="4756150"/>
          <p14:tracePt t="46074" x="1308100" y="4762500"/>
          <p14:tracePt t="46091" x="1314450" y="4775200"/>
          <p14:tracePt t="46108" x="1320800" y="4787900"/>
          <p14:tracePt t="46125" x="1327150" y="4787900"/>
          <p14:tracePt t="46141" x="1327150" y="4800600"/>
          <p14:tracePt t="46158" x="1333500" y="4806950"/>
          <p14:tracePt t="46174" x="1339850" y="4806950"/>
          <p14:tracePt t="46191" x="1346200" y="4819650"/>
          <p14:tracePt t="46208" x="1352550" y="4826000"/>
          <p14:tracePt t="46224" x="1358900" y="4838700"/>
          <p14:tracePt t="46241" x="1365250" y="4845050"/>
          <p14:tracePt t="46257" x="1371600" y="4851400"/>
          <p14:tracePt t="46291" x="1371600" y="4857750"/>
          <p14:tracePt t="46356" x="1384300" y="4857750"/>
          <p14:tracePt t="46381" x="1390650" y="4857750"/>
          <p14:tracePt t="46383" x="1397000" y="4857750"/>
          <p14:tracePt t="46391" x="1397000" y="4864100"/>
          <p14:tracePt t="46408" x="1409700" y="4870450"/>
          <p14:tracePt t="46424" x="1422400" y="4870450"/>
          <p14:tracePt t="46441" x="1428750" y="4870450"/>
          <p14:tracePt t="46474" x="1441450" y="4870450"/>
          <p14:tracePt t="46491" x="1447800" y="4870450"/>
          <p14:tracePt t="46507" x="1454150" y="4870450"/>
          <p14:tracePt t="46542" x="1460500" y="4870450"/>
          <p14:tracePt t="46656" x="1466850" y="4870450"/>
          <p14:tracePt t="46675" x="1466850" y="4876800"/>
          <p14:tracePt t="47667" x="1473200" y="4876800"/>
          <p14:tracePt t="47670" x="1479550" y="4876800"/>
          <p14:tracePt t="47676" x="1492250" y="4876800"/>
          <p14:tracePt t="47691" x="1498600" y="4876800"/>
          <p14:tracePt t="47707" x="1536700" y="4864100"/>
          <p14:tracePt t="47724" x="1562100" y="4857750"/>
          <p14:tracePt t="47741" x="1600200" y="4851400"/>
          <p14:tracePt t="47757" x="1619250" y="4845050"/>
          <p14:tracePt t="47791" x="1663700" y="4826000"/>
          <p14:tracePt t="47824" x="1714500" y="4813300"/>
          <p14:tracePt t="47857" x="1822450" y="4775200"/>
          <p14:tracePt t="47875" x="1885950" y="4756150"/>
          <p14:tracePt t="47891" x="1911350" y="4743450"/>
          <p14:tracePt t="47907" x="1943100" y="4743450"/>
          <p14:tracePt t="47925" x="1962150" y="4743450"/>
          <p14:tracePt t="47941" x="1987550" y="4743450"/>
          <p14:tracePt t="47957" x="2025650" y="4737100"/>
          <p14:tracePt t="47974" x="2076450" y="4737100"/>
          <p14:tracePt t="47991" x="2127250" y="4730750"/>
          <p14:tracePt t="48008" x="2184400" y="4718050"/>
          <p14:tracePt t="48024" x="2222500" y="4705350"/>
          <p14:tracePt t="48041" x="2266950" y="4699000"/>
          <p14:tracePt t="48057" x="2311400" y="4692650"/>
          <p14:tracePt t="48074" x="2343150" y="4686300"/>
          <p14:tracePt t="48091" x="2406650" y="4679950"/>
          <p14:tracePt t="48093" x="2432050" y="4679950"/>
          <p14:tracePt t="48107" x="2463800" y="4673600"/>
          <p14:tracePt t="48124" x="2508250" y="4667250"/>
          <p14:tracePt t="48141" x="2552700" y="4660900"/>
          <p14:tracePt t="48157" x="2590800" y="4660900"/>
          <p14:tracePt t="48174" x="2628900" y="4635500"/>
          <p14:tracePt t="48190" x="2679700" y="4622800"/>
          <p14:tracePt t="48207" x="2705100" y="4610100"/>
          <p14:tracePt t="48224" x="2749550" y="4597400"/>
          <p14:tracePt t="48240" x="2781300" y="4578350"/>
          <p14:tracePt t="48257" x="2819400" y="4565650"/>
          <p14:tracePt t="48274" x="2832100" y="4565650"/>
          <p14:tracePt t="48292" x="2863850" y="4559300"/>
          <p14:tracePt t="48308" x="2870200" y="4552950"/>
          <p14:tracePt t="48324" x="2876550" y="4552950"/>
          <p14:tracePt t="48341" x="2908300" y="4546600"/>
          <p14:tracePt t="48357" x="2921000" y="4546600"/>
          <p14:tracePt t="48374" x="2933700" y="4540250"/>
          <p14:tracePt t="48390" x="2946400" y="4540250"/>
          <p14:tracePt t="48425" x="2959100" y="4540250"/>
          <p14:tracePt t="48452" x="2965450" y="4540250"/>
          <p14:tracePt t="48461" x="2971800" y="4533900"/>
          <p14:tracePt t="48474" x="2978150" y="4533900"/>
          <p14:tracePt t="48491" x="2990850" y="4533900"/>
          <p14:tracePt t="48507" x="3003550" y="4533900"/>
          <p14:tracePt t="48524" x="3022600" y="4527550"/>
          <p14:tracePt t="48540" x="3035300" y="4521200"/>
          <p14:tracePt t="48557" x="3041650" y="4521200"/>
          <p14:tracePt t="48574" x="3060700" y="4521200"/>
          <p14:tracePt t="48591" x="3098800" y="4514850"/>
          <p14:tracePt t="48593" x="3111500" y="4508500"/>
          <p14:tracePt t="48607" x="3136900" y="4508500"/>
          <p14:tracePt t="48624" x="3155950" y="4502150"/>
          <p14:tracePt t="48641" x="3168650" y="4502150"/>
          <p14:tracePt t="48657" x="3187700" y="4502150"/>
          <p14:tracePt t="48690" x="3187700" y="4495800"/>
          <p14:tracePt t="48708" x="3194050" y="4495800"/>
          <p14:tracePt t="48724" x="3200400" y="4495800"/>
          <p14:tracePt t="48775" x="3206750" y="4495800"/>
          <p14:tracePt t="48788" x="3213100" y="4495800"/>
          <p14:tracePt t="48792" x="3219450" y="4495800"/>
          <p14:tracePt t="48807" x="3219450" y="4489450"/>
          <p14:tracePt t="48824" x="3225800" y="4483100"/>
          <p14:tracePt t="48841" x="3238500" y="4483100"/>
          <p14:tracePt t="49122" x="3244850" y="4476750"/>
          <p14:tracePt t="49127" x="3263900" y="4470400"/>
          <p14:tracePt t="49140" x="3302000" y="4457700"/>
          <p14:tracePt t="49157" x="3333750" y="4438650"/>
          <p14:tracePt t="49174" x="3346450" y="4419600"/>
          <p14:tracePt t="49191" x="3371850" y="4406900"/>
          <p14:tracePt t="49207" x="3384550" y="4400550"/>
          <p14:tracePt t="49225" x="3390900" y="4394200"/>
          <p14:tracePt t="49240" x="3403600" y="4387850"/>
          <p14:tracePt t="49257" x="3422650" y="4381500"/>
          <p14:tracePt t="49274" x="3435350" y="4362450"/>
          <p14:tracePt t="49317" x="3435350" y="4356100"/>
          <p14:tracePt t="49351" x="3441700" y="4349750"/>
          <p14:tracePt t="49361" x="3448050" y="4349750"/>
          <p14:tracePt t="49371" x="3454400" y="4343400"/>
          <p14:tracePt t="49390" x="3454400" y="4330700"/>
          <p14:tracePt t="49407" x="3460750" y="4324350"/>
          <p14:tracePt t="49424" x="3473450" y="4311650"/>
          <p14:tracePt t="49459" x="3473450" y="4305300"/>
          <p14:tracePt t="49541" x="3479800" y="4305300"/>
          <p14:tracePt t="49559" x="3486150" y="4305300"/>
          <p14:tracePt t="49577" x="3492500" y="4305300"/>
          <p14:tracePt t="49585" x="3498850" y="4305300"/>
          <p14:tracePt t="49604" x="3505200" y="4305300"/>
          <p14:tracePt t="49630" x="3511550" y="4305300"/>
          <p14:tracePt t="49670" x="3524250" y="4305300"/>
          <p14:tracePt t="49684" x="3530600" y="4305300"/>
          <p14:tracePt t="49693" x="3536950" y="4305300"/>
          <p14:tracePt t="49704" x="3543300" y="4305300"/>
          <p14:tracePt t="49721" x="3549650" y="4305300"/>
          <p14:tracePt t="49747" x="3556000" y="4305300"/>
          <p14:tracePt t="49783" x="3562350" y="4305300"/>
          <p14:tracePt t="49810" x="3568700" y="4305300"/>
          <p14:tracePt t="49828" x="3581400" y="4305300"/>
          <p14:tracePt t="49846" x="3587750" y="4305300"/>
          <p14:tracePt t="50384" x="3587750" y="4298950"/>
          <p14:tracePt t="50391" x="3575050" y="4286250"/>
          <p14:tracePt t="50395" x="3575050" y="4279900"/>
          <p14:tracePt t="50407" x="3556000" y="4267200"/>
          <p14:tracePt t="50424" x="3549650" y="4260850"/>
          <p14:tracePt t="50440" x="3517900" y="4235450"/>
          <p14:tracePt t="50457" x="3498850" y="4216400"/>
          <p14:tracePt t="50491" x="3460750" y="4203700"/>
          <p14:tracePt t="50524" x="3435350" y="4178300"/>
          <p14:tracePt t="50557" x="3403600" y="4159250"/>
          <p14:tracePt t="50574" x="3397250" y="4152900"/>
          <p14:tracePt t="50590" x="3378200" y="4133850"/>
          <p14:tracePt t="50607" x="3365500" y="4127500"/>
          <p14:tracePt t="50633" x="3359150" y="4127500"/>
          <p14:tracePt t="50645" x="3352800" y="4127500"/>
          <p14:tracePt t="50657" x="3346450" y="4121150"/>
          <p14:tracePt t="50674" x="3340100" y="4114800"/>
          <p14:tracePt t="50690" x="3333750" y="4108450"/>
          <p14:tracePt t="50707" x="3321050" y="4108450"/>
          <p14:tracePt t="50724" x="3308350" y="4108450"/>
          <p14:tracePt t="50740" x="3302000" y="4102100"/>
          <p14:tracePt t="50757" x="3302000" y="4095750"/>
          <p14:tracePt t="50774" x="3295650" y="4089400"/>
          <p14:tracePt t="50807" x="3289300" y="4089400"/>
          <p14:tracePt t="50847" x="3282950" y="4089400"/>
          <p14:tracePt t="50910" x="3289300" y="4095750"/>
          <p14:tracePt t="50921" x="3289300" y="4102100"/>
          <p14:tracePt t="50927" x="3295650" y="4102100"/>
          <p14:tracePt t="50954" x="3295650" y="4108450"/>
          <p14:tracePt t="50963" x="3295650" y="4114800"/>
          <p14:tracePt t="50974" x="3302000" y="4121150"/>
          <p14:tracePt t="50990" x="3314700" y="4140200"/>
          <p14:tracePt t="51007" x="3327400" y="4146550"/>
          <p14:tracePt t="51024" x="3333750" y="4165600"/>
          <p14:tracePt t="51040" x="3340100" y="4171950"/>
          <p14:tracePt t="51057" x="3340100" y="4178300"/>
          <p14:tracePt t="51074" x="3346450" y="4184650"/>
          <p14:tracePt t="51090" x="3352800" y="4197350"/>
          <p14:tracePt t="51107" x="3359150" y="4210050"/>
          <p14:tracePt t="51124" x="3378200" y="4216400"/>
          <p14:tracePt t="51140" x="3378200" y="4229100"/>
          <p14:tracePt t="51157" x="3390900" y="4254500"/>
          <p14:tracePt t="51173" x="3390900" y="4267200"/>
          <p14:tracePt t="51191" x="3397250" y="4279900"/>
          <p14:tracePt t="51207" x="3409950" y="4298950"/>
          <p14:tracePt t="51224" x="3416300" y="4318000"/>
          <p14:tracePt t="51241" x="3435350" y="4362450"/>
          <p14:tracePt t="51257" x="3435350" y="4387850"/>
          <p14:tracePt t="51274" x="3441700" y="4419600"/>
          <p14:tracePt t="51290" x="3448050" y="4438650"/>
          <p14:tracePt t="51307" x="3454400" y="4451350"/>
          <p14:tracePt t="51323" x="3467100" y="4483100"/>
          <p14:tracePt t="51340" x="3467100" y="4502150"/>
          <p14:tracePt t="51357" x="3467100" y="4521200"/>
          <p14:tracePt t="51374" x="3486150" y="4533900"/>
          <p14:tracePt t="51390" x="3486150" y="4540250"/>
          <p14:tracePt t="51408" x="3492500" y="4559300"/>
          <p14:tracePt t="51424" x="3505200" y="4584700"/>
          <p14:tracePt t="51440" x="3517900" y="4610100"/>
          <p14:tracePt t="51457" x="3530600" y="4635500"/>
          <p14:tracePt t="51474" x="3536950" y="4648200"/>
          <p14:tracePt t="51507" x="3536950" y="4654550"/>
          <p14:tracePt t="51553" x="3536950" y="4660900"/>
          <p14:tracePt t="51597" x="3536950" y="4667250"/>
          <p14:tracePt t="51606" x="3536950" y="4673600"/>
          <p14:tracePt t="51610" x="3543300" y="4673600"/>
          <p14:tracePt t="51624" x="3549650" y="4692650"/>
          <p14:tracePt t="51640" x="3549650" y="4699000"/>
          <p14:tracePt t="51674" x="3556000" y="4711700"/>
          <p14:tracePt t="51690" x="3562350" y="4718050"/>
          <p14:tracePt t="51724" x="3568700" y="4724400"/>
          <p14:tracePt t="51740" x="3575050" y="4724400"/>
          <p14:tracePt t="51757" x="3575050" y="4743450"/>
          <p14:tracePt t="51774" x="3581400" y="4749800"/>
          <p14:tracePt t="51790" x="3587750" y="4756150"/>
          <p14:tracePt t="51807" x="3600450" y="4762500"/>
          <p14:tracePt t="51823" x="3606800" y="4768850"/>
          <p14:tracePt t="51840" x="3613150" y="4768850"/>
          <p14:tracePt t="51857" x="3619500" y="4775200"/>
          <p14:tracePt t="51874" x="3625850" y="4787900"/>
          <p14:tracePt t="51890" x="3644900" y="4800600"/>
          <p14:tracePt t="51907" x="3644900" y="4806950"/>
          <p14:tracePt t="51923" x="3651250" y="4806950"/>
          <p14:tracePt t="51940" x="3657600" y="4813300"/>
          <p14:tracePt t="51980" x="3657600" y="4819650"/>
          <p14:tracePt t="63595" x="3670300" y="4813300"/>
          <p14:tracePt t="63603" x="3683000" y="4806950"/>
          <p14:tracePt t="63611" x="3695700" y="4800600"/>
          <p14:tracePt t="63623" x="3727450" y="4787900"/>
          <p14:tracePt t="63639" x="3771900" y="4749800"/>
          <p14:tracePt t="63655" x="3790950" y="4737100"/>
          <p14:tracePt t="63672" x="3848100" y="4686300"/>
          <p14:tracePt t="63706" x="3968750" y="4616450"/>
          <p14:tracePt t="63739" x="4114800" y="4527550"/>
          <p14:tracePt t="63773" x="4279900" y="4406900"/>
          <p14:tracePt t="63790" x="4349750" y="4349750"/>
          <p14:tracePt t="63805" x="4413250" y="4311650"/>
          <p14:tracePt t="63822" x="4489450" y="4254500"/>
          <p14:tracePt t="63839" x="4559300" y="4203700"/>
          <p14:tracePt t="63875" x="4673600" y="4133850"/>
          <p14:tracePt t="63912" x="4787900" y="4095750"/>
          <p14:tracePt t="63950" x="4946650" y="4038600"/>
          <p14:tracePt t="63986" x="5067300" y="4006850"/>
          <p14:tracePt t="64024" x="5168900" y="3968750"/>
          <p14:tracePt t="64061" x="5276850" y="3937000"/>
          <p14:tracePt t="64098" x="5461000" y="3905250"/>
          <p14:tracePt t="64101" x="5486400" y="3898900"/>
          <p14:tracePt t="64137" x="5695950" y="3860800"/>
          <p14:tracePt t="64175" x="5835650" y="3867150"/>
          <p14:tracePt t="64213" x="6000750" y="3905250"/>
          <p14:tracePt t="64250" x="6089650" y="3924300"/>
          <p14:tracePt t="64566" x="6108700" y="3924300"/>
          <p14:tracePt t="64603" x="6324600" y="3892550"/>
          <p14:tracePt t="64605" x="6362700" y="3892550"/>
          <p14:tracePt t="64643" x="6673850" y="3841750"/>
          <p14:tracePt t="64681" x="6908800" y="3822700"/>
          <p14:tracePt t="64721" x="7150100" y="3829050"/>
          <p14:tracePt t="64760" x="7429500" y="3848100"/>
          <p14:tracePt t="64822" x="8045450" y="3657600"/>
          <p14:tracePt t="64921" x="8489950" y="3346450"/>
          <p14:tracePt t="65052" x="8286750" y="2933700"/>
          <p14:tracePt t="65163" x="7981950" y="2635250"/>
          <p14:tracePt t="65165" x="7969250" y="2622550"/>
          <p14:tracePt t="65238" x="7823200" y="2476500"/>
          <p14:tracePt t="65277" x="7721600" y="2387600"/>
          <p14:tracePt t="65317" x="7581900" y="2305050"/>
          <p14:tracePt t="65356" x="7391400" y="2222500"/>
          <p14:tracePt t="65396" x="7156450" y="2146300"/>
          <p14:tracePt t="65435" x="6845300" y="2038350"/>
          <p14:tracePt t="65472" x="6623050" y="2006600"/>
          <p14:tracePt t="65510" x="6400800" y="2006600"/>
          <p14:tracePt t="65546" x="6203950" y="2057400"/>
          <p14:tracePt t="65618" x="5918200" y="2114550"/>
          <p14:tracePt t="65656" x="5797550" y="2159000"/>
          <p14:tracePt t="65693" x="5664200" y="2222500"/>
          <p14:tracePt t="65730" x="5568950" y="2260600"/>
          <p14:tracePt t="65768" x="5499100" y="2279650"/>
          <p14:tracePt t="65806" x="5397500" y="2324100"/>
          <p14:tracePt t="65844" x="5327650" y="2355850"/>
          <p14:tracePt t="65880" x="5257800" y="2393950"/>
          <p14:tracePt t="65917" x="5187950" y="2451100"/>
          <p14:tracePt t="65955" x="5130800" y="2501900"/>
          <p14:tracePt t="65994" x="5048250" y="2609850"/>
          <p14:tracePt t="66032" x="5010150" y="2686050"/>
          <p14:tracePt t="66069" x="4991100" y="2724150"/>
          <p14:tracePt t="66107" x="4959350" y="2819400"/>
          <p14:tracePt t="66145" x="4959350" y="2895600"/>
          <p14:tracePt t="66182" x="4959350" y="2978150"/>
          <p14:tracePt t="66219" x="4965700" y="3048000"/>
          <p14:tracePt t="66257" x="4972050" y="3111500"/>
          <p14:tracePt t="66294" x="4984750" y="3181350"/>
          <p14:tracePt t="66332" x="4997450" y="3225800"/>
          <p14:tracePt t="66368" x="5016500" y="3270250"/>
          <p14:tracePt t="66406" x="5022850" y="3302000"/>
          <p14:tracePt t="66443" x="5067300" y="3359150"/>
          <p14:tracePt t="66480" x="5099050" y="3397250"/>
          <p14:tracePt t="66518" x="5124450" y="3416300"/>
          <p14:tracePt t="66555" x="5137150" y="3441700"/>
          <p14:tracePt t="66592" x="5168900" y="3460750"/>
          <p14:tracePt t="66630" x="5187950" y="3492500"/>
          <p14:tracePt t="66668" x="5213350" y="3511550"/>
          <p14:tracePt t="66705" x="5238750" y="3530600"/>
          <p14:tracePt t="66741" x="5251450" y="3536950"/>
          <p14:tracePt t="66777" x="5270500" y="3549650"/>
          <p14:tracePt t="66814" x="5276850" y="3556000"/>
          <p14:tracePt t="66852" x="5276850" y="3562350"/>
          <p14:tracePt t="66939" x="5276850" y="3568700"/>
          <p14:tracePt t="66976" x="5283200" y="3568700"/>
          <p14:tracePt t="67046" x="5289550" y="3568700"/>
          <p14:tracePt t="68043" x="5289550" y="3562350"/>
          <p14:tracePt t="68080" x="5289550" y="3549650"/>
          <p14:tracePt t="68133" x="5289550" y="3543300"/>
          <p14:tracePt t="68169" x="5276850" y="3524250"/>
          <p14:tracePt t="68209" x="5232400" y="3492500"/>
          <p14:tracePt t="68249" x="5194300" y="3460750"/>
          <p14:tracePt t="68286" x="5175250" y="3435350"/>
          <p14:tracePt t="68323" x="5156200" y="3422650"/>
          <p14:tracePt t="68360" x="5130800" y="3403600"/>
          <p14:tracePt t="68398" x="5111750" y="3384550"/>
          <p14:tracePt t="68435" x="5086350" y="3371850"/>
          <p14:tracePt t="68475" x="5067300" y="3352800"/>
          <p14:tracePt t="68512" x="5054600" y="3340100"/>
          <p14:tracePt t="68549" x="5048250" y="3321050"/>
          <p14:tracePt t="68586" x="5035550" y="3289300"/>
          <p14:tracePt t="68623" x="5022850" y="3206750"/>
          <p14:tracePt t="68661" x="5010150" y="3124200"/>
          <p14:tracePt t="68698" x="5003800" y="3073400"/>
          <p14:tracePt t="68735" x="4991100" y="2978150"/>
          <p14:tracePt t="68773" x="4965700" y="2889250"/>
          <p14:tracePt t="68809" x="4953000" y="2819400"/>
          <p14:tracePt t="68846" x="4946650" y="2768600"/>
          <p14:tracePt t="68884" x="4946650" y="2711450"/>
          <p14:tracePt t="68921" x="4946650" y="2654300"/>
          <p14:tracePt t="68958" x="4946650" y="2584450"/>
          <p14:tracePt t="68996" x="4946650" y="2527300"/>
          <p14:tracePt t="69033" x="4953000" y="2489200"/>
          <p14:tracePt t="69070" x="4959350" y="2444750"/>
          <p14:tracePt t="69109" x="4959350" y="2406650"/>
          <p14:tracePt t="69112" x="4959350" y="2400300"/>
          <p14:tracePt t="69148" x="4959350" y="2368550"/>
          <p14:tracePt t="69186" x="4959350" y="2330450"/>
          <p14:tracePt t="69223" x="4959350" y="2298700"/>
          <p14:tracePt t="69260" x="4959350" y="2260600"/>
          <p14:tracePt t="69297" x="4953000" y="2228850"/>
          <p14:tracePt t="69334" x="4946650" y="2203450"/>
          <p14:tracePt t="69373" x="4933950" y="2178050"/>
          <p14:tracePt t="69410" x="4927600" y="2159000"/>
          <p14:tracePt t="69448" x="4914900" y="2152650"/>
          <p14:tracePt t="69485" x="4914900" y="2159000"/>
          <p14:tracePt t="69523" x="4914900" y="2190750"/>
          <p14:tracePt t="69561" x="4914900" y="2222500"/>
          <p14:tracePt t="69597" x="4914900" y="2247900"/>
          <p14:tracePt t="69634" x="4914900" y="2292350"/>
          <p14:tracePt t="69672" x="4927600" y="2349500"/>
          <p14:tracePt t="69708" x="4933950" y="2413000"/>
          <p14:tracePt t="69746" x="4933950" y="2457450"/>
          <p14:tracePt t="69783" x="4933950" y="2508250"/>
          <p14:tracePt t="69820" x="4940300" y="2552700"/>
          <p14:tracePt t="69858" x="4940300" y="2609850"/>
          <p14:tracePt t="69895" x="4940300" y="2660650"/>
          <p14:tracePt t="69932" x="4940300" y="2692400"/>
          <p14:tracePt t="69969" x="4940300" y="2717800"/>
          <p14:tracePt t="70007" x="4946650" y="2749550"/>
          <p14:tracePt t="70044" x="4953000" y="2781300"/>
          <p14:tracePt t="70082" x="4953000" y="2819400"/>
          <p14:tracePt t="70120" x="4953000" y="2838450"/>
          <p14:tracePt t="70122" x="4953000" y="2844800"/>
          <p14:tracePt t="70160" x="4959350" y="2863850"/>
          <p14:tracePt t="70197" x="4965700" y="2889250"/>
          <p14:tracePt t="70234" x="4965700" y="2908300"/>
          <p14:tracePt t="70272" x="4965700" y="2933700"/>
          <p14:tracePt t="70309" x="4965700" y="2952750"/>
          <p14:tracePt t="70347" x="4965700" y="2984500"/>
          <p14:tracePt t="70384" x="4965700" y="3003550"/>
          <p14:tracePt t="70421" x="4965700" y="3041650"/>
          <p14:tracePt t="70458" x="4972050" y="3073400"/>
          <p14:tracePt t="70496" x="4978400" y="3111500"/>
          <p14:tracePt t="70533" x="4978400" y="3149600"/>
          <p14:tracePt t="70570" x="4978400" y="3168650"/>
          <p14:tracePt t="70607" x="4991100" y="3206750"/>
          <p14:tracePt t="70644" x="4991100" y="3251200"/>
          <p14:tracePt t="70680" x="4991100" y="3282950"/>
          <p14:tracePt t="70717" x="4991100" y="3308350"/>
          <p14:tracePt t="70754" x="4991100" y="3327400"/>
          <p14:tracePt t="70792" x="4997450" y="3333750"/>
          <p14:tracePt t="70828" x="4997450" y="3352800"/>
          <p14:tracePt t="70865" x="4997450" y="3371850"/>
          <p14:tracePt t="70903" x="4997450" y="3390900"/>
          <p14:tracePt t="70940" x="5003800" y="3409950"/>
          <p14:tracePt t="70977" x="5003800" y="3416300"/>
          <p14:tracePt t="71055" x="5003800" y="3403600"/>
          <p14:tracePt t="71091" x="5003800" y="3397250"/>
          <p14:tracePt t="71127" x="5003800" y="3378200"/>
          <p14:tracePt t="71164" x="5003800" y="3308350"/>
          <p14:tracePt t="71201" x="5003800" y="3035300"/>
          <p14:tracePt t="71238" x="5003800" y="2876550"/>
          <p14:tracePt t="71276" x="5003800" y="2832100"/>
          <p14:tracePt t="71315" x="5003800" y="2762250"/>
          <p14:tracePt t="71353" x="5003800" y="2673350"/>
          <p14:tracePt t="71391" x="5003800" y="2603500"/>
          <p14:tracePt t="71428" x="5003800" y="2540000"/>
          <p14:tracePt t="71466" x="5003800" y="2451100"/>
          <p14:tracePt t="71503" x="5003800" y="2406650"/>
          <p14:tracePt t="71540" x="5003800" y="2362200"/>
          <p14:tracePt t="71577" x="5003800" y="2343150"/>
          <p14:tracePt t="71615" x="5003800" y="2324100"/>
          <p14:tracePt t="71711" x="5003800" y="2336800"/>
          <p14:tracePt t="71746" x="5010150" y="2368550"/>
          <p14:tracePt t="71782" x="5010150" y="2406650"/>
          <p14:tracePt t="71820" x="5016500" y="2444750"/>
          <p14:tracePt t="71858" x="5029200" y="2508250"/>
          <p14:tracePt t="71895" x="5029200" y="2546350"/>
          <p14:tracePt t="71933" x="5041900" y="2584450"/>
          <p14:tracePt t="71970" x="5048250" y="2635250"/>
          <p14:tracePt t="72007" x="5048250" y="2673350"/>
          <p14:tracePt t="72044" x="5054600" y="2724150"/>
          <p14:tracePt t="72082" x="5060950" y="2762250"/>
          <p14:tracePt t="72119" x="5060950" y="2825750"/>
          <p14:tracePt t="72121" x="5060950" y="2838450"/>
          <p14:tracePt t="72158" x="5073650" y="2908300"/>
          <p14:tracePt t="72195" x="5073650" y="2965450"/>
          <p14:tracePt t="72232" x="5073650" y="2978150"/>
          <p14:tracePt t="72269" x="5073650" y="2990850"/>
          <p14:tracePt t="72306" x="5073650" y="3028950"/>
          <p14:tracePt t="72344" x="5073650" y="3067050"/>
          <p14:tracePt t="72381" x="5073650" y="3092450"/>
          <p14:tracePt t="72418" x="5073650" y="3130550"/>
          <p14:tracePt t="72456" x="5073650" y="3155950"/>
          <p14:tracePt t="72492" x="5073650" y="3187700"/>
          <p14:tracePt t="72530" x="5073650" y="3206750"/>
          <p14:tracePt t="72567" x="5073650" y="3238500"/>
          <p14:tracePt t="72605" x="5073650" y="3257550"/>
          <p14:tracePt t="72642" x="5073650" y="3295650"/>
          <p14:tracePt t="72679" x="5073650" y="3314700"/>
          <p14:tracePt t="72717" x="5073650" y="3359150"/>
          <p14:tracePt t="72754" x="5073650" y="3371850"/>
          <p14:tracePt t="72791" x="5073650" y="3397250"/>
          <p14:tracePt t="72829" x="5073650" y="3422650"/>
          <p14:tracePt t="72866" x="5073650" y="3435350"/>
          <p14:tracePt t="72904" x="5080000" y="3467100"/>
          <p14:tracePt t="72941" x="5099050" y="3486150"/>
          <p14:tracePt t="72978" x="5118100" y="3511550"/>
          <p14:tracePt t="73015" x="5137150" y="3517900"/>
          <p14:tracePt t="73052" x="5156200" y="3530600"/>
          <p14:tracePt t="73091" x="5181600" y="3549650"/>
          <p14:tracePt t="73129" x="5194300" y="3562350"/>
          <p14:tracePt t="73166" x="5207000" y="3562350"/>
          <p14:tracePt t="73203" x="5213350" y="3562350"/>
          <p14:tracePt t="73241" x="5226050" y="3562350"/>
          <p14:tracePt t="73278" x="5238750" y="3562350"/>
          <p14:tracePt t="73315" x="5251450" y="3562350"/>
          <p14:tracePt t="73353" x="5264150" y="3562350"/>
          <p14:tracePt t="73390" x="5270500" y="3562350"/>
          <p14:tracePt t="73427" x="5276850" y="3562350"/>
          <p14:tracePt t="73501" x="5289550" y="3562350"/>
          <p14:tracePt t="73539" x="5302250" y="3562350"/>
          <p14:tracePt t="73577" x="5321300" y="3562350"/>
          <p14:tracePt t="73613" x="5327650" y="3562350"/>
          <p14:tracePt t="73651" x="5353050" y="3562350"/>
          <p14:tracePt t="73689" x="5378450" y="3562350"/>
          <p14:tracePt t="73726" x="5397500" y="3556000"/>
          <p14:tracePt t="73764" x="5416550" y="3556000"/>
          <p14:tracePt t="73802" x="5435600" y="3556000"/>
          <p14:tracePt t="73839" x="5441950" y="3556000"/>
          <p14:tracePt t="73877" x="5461000" y="3556000"/>
          <p14:tracePt t="73913" x="5486400" y="3556000"/>
          <p14:tracePt t="73950" x="5505450" y="3556000"/>
          <p14:tracePt t="73988" x="5518150" y="3556000"/>
          <p14:tracePt t="74025" x="5549900" y="3556000"/>
          <p14:tracePt t="74062" x="5575300" y="3556000"/>
          <p14:tracePt t="74099" x="5607050" y="3543300"/>
          <p14:tracePt t="74138" x="5657850" y="3543300"/>
          <p14:tracePt t="74175" x="5689600" y="3543300"/>
          <p14:tracePt t="74212" x="5721350" y="3536950"/>
          <p14:tracePt t="74250" x="5740400" y="3536950"/>
          <p14:tracePt t="74288" x="5772150" y="3536950"/>
          <p14:tracePt t="74325" x="5791200" y="3536950"/>
          <p14:tracePt t="74364" x="5816600" y="3536950"/>
          <p14:tracePt t="74402" x="5835650" y="3536950"/>
          <p14:tracePt t="74439" x="5848350" y="3536950"/>
          <p14:tracePt t="74476" x="5867400" y="3536950"/>
          <p14:tracePt t="74513" x="5873750" y="3536950"/>
          <p14:tracePt t="74586" x="5886450" y="3536950"/>
          <p14:tracePt t="74624" x="5899150" y="3536950"/>
          <p14:tracePt t="74661" x="5930900" y="3536950"/>
          <p14:tracePt t="74698" x="5956300" y="3536950"/>
          <p14:tracePt t="74737" x="5988050" y="3536950"/>
          <p14:tracePt t="74774" x="6013450" y="3536950"/>
          <p14:tracePt t="74811" x="6045200" y="3536950"/>
          <p14:tracePt t="74848" x="6070600" y="3530600"/>
          <p14:tracePt t="74884" x="6108700" y="3530600"/>
          <p14:tracePt t="74921" x="6127750" y="3530600"/>
          <p14:tracePt t="74963" x="6140450" y="3530600"/>
          <p14:tracePt t="75000" x="6153150" y="3530600"/>
          <p14:tracePt t="75038" x="6184900" y="3530600"/>
          <p14:tracePt t="75075" x="6197600" y="3530600"/>
          <p14:tracePt t="75114" x="6210300" y="3530600"/>
          <p14:tracePt t="76115" x="6210300" y="3524250"/>
          <p14:tracePt t="76152" x="6184900" y="3524250"/>
          <p14:tracePt t="76192" x="6146800" y="3524250"/>
          <p14:tracePt t="76232" x="6115050" y="3511550"/>
          <p14:tracePt t="76272" x="6083300" y="3498850"/>
          <p14:tracePt t="76311" x="6032500" y="3460750"/>
          <p14:tracePt t="76350" x="5994400" y="3441700"/>
          <p14:tracePt t="76389" x="5969000" y="3435350"/>
          <p14:tracePt t="76463" x="5962650" y="3435350"/>
          <p14:tracePt t="76499" x="5937250" y="3435350"/>
          <p14:tracePt t="76537" x="5924550" y="3435350"/>
          <p14:tracePt t="76574" x="5918200" y="3422650"/>
          <p14:tracePt t="76611" x="5911850" y="3422650"/>
          <p14:tracePt t="76613" x="5905500" y="3422650"/>
          <p14:tracePt t="76650" x="5892800" y="3422650"/>
          <p14:tracePt t="76687" x="5867400" y="3409950"/>
          <p14:tracePt t="76723" x="5854700" y="3409950"/>
          <p14:tracePt t="76759" x="5842000" y="3409950"/>
          <p14:tracePt t="76796" x="5822950" y="3409950"/>
          <p14:tracePt t="76833" x="5810250" y="3403600"/>
          <p14:tracePt t="76871" x="5803900" y="3403600"/>
          <p14:tracePt t="77133" x="5810250" y="3403600"/>
          <p14:tracePt t="77169" x="5829300" y="3403600"/>
          <p14:tracePt t="77210" x="5854700" y="3403600"/>
          <p14:tracePt t="77248" x="5886450" y="3390900"/>
          <p14:tracePt t="77288" x="5924550" y="3384550"/>
          <p14:tracePt t="77327" x="5975350" y="3359150"/>
          <p14:tracePt t="77366" x="6038850" y="3327400"/>
          <p14:tracePt t="77408" x="6108700" y="3282950"/>
          <p14:tracePt t="77445" x="6140450" y="3263900"/>
          <p14:tracePt t="77483" x="6159500" y="3244850"/>
          <p14:tracePt t="77521" x="6178550" y="3238500"/>
          <p14:tracePt t="77558" x="6242050" y="3194050"/>
          <p14:tracePt t="77594" x="6299200" y="3162300"/>
          <p14:tracePt t="77632" x="6330950" y="3130550"/>
          <p14:tracePt t="77671" x="6369050" y="3105150"/>
          <p14:tracePt t="77708" x="6388100" y="3079750"/>
          <p14:tracePt t="77745" x="6419850" y="3048000"/>
          <p14:tracePt t="77783" x="6438900" y="3016250"/>
          <p14:tracePt t="77820" x="6464300" y="2990850"/>
          <p14:tracePt t="77858" x="6489700" y="2952750"/>
          <p14:tracePt t="77894" x="6515100" y="2933700"/>
          <p14:tracePt t="77930" x="6527800" y="2901950"/>
          <p14:tracePt t="77966" x="6559550" y="2870200"/>
          <p14:tracePt t="78004" x="6597650" y="2813050"/>
          <p14:tracePt t="78041" x="6616700" y="2781300"/>
          <p14:tracePt t="78078" x="6629400" y="2755900"/>
          <p14:tracePt t="78116" x="6661150" y="2711450"/>
          <p14:tracePt t="78118" x="6667500" y="2698750"/>
          <p14:tracePt t="78155" x="6699250" y="2654300"/>
          <p14:tracePt t="78193" x="6699250" y="2641600"/>
          <p14:tracePt t="78230" x="6724650" y="2609850"/>
          <p14:tracePt t="78268" x="6743700" y="2565400"/>
          <p14:tracePt t="78343" x="6750050" y="2552700"/>
          <p14:tracePt t="78380" x="6756400" y="2533650"/>
          <p14:tracePt t="78417" x="6762750" y="2527300"/>
          <p14:tracePt t="78454" x="6762750" y="2520950"/>
          <p14:tracePt t="78490" x="6762750" y="2514600"/>
          <p14:tracePt t="78526" x="6769100" y="2495550"/>
          <p14:tracePt t="78563" x="6775450" y="2482850"/>
          <p14:tracePt t="78600" x="6781800" y="2476500"/>
          <p14:tracePt t="78638" x="6781800" y="2463800"/>
          <p14:tracePt t="78955" x="6781800" y="2457450"/>
          <p14:tracePt t="78991" x="6781800" y="2425700"/>
          <p14:tracePt t="79030" x="6781800" y="2406650"/>
          <p14:tracePt t="79070" x="6781800" y="2393950"/>
          <p14:tracePt t="79109" x="6794500" y="2374900"/>
          <p14:tracePt t="79149" x="6794500" y="2349500"/>
          <p14:tracePt t="79224" x="6794500" y="2317750"/>
          <p14:tracePt t="79261" x="6794500" y="2311400"/>
          <p14:tracePt t="79298" x="6794500" y="2298700"/>
          <p14:tracePt t="79371" x="6794500" y="2279650"/>
          <p14:tracePt t="79409" x="6794500" y="2266950"/>
          <p14:tracePt t="81296" x="6800850" y="2266950"/>
          <p14:tracePt t="81333" x="6826250" y="2279650"/>
          <p14:tracePt t="81373" x="6851650" y="2305050"/>
          <p14:tracePt t="81413" x="6889750" y="2336800"/>
          <p14:tracePt t="81453" x="6921500" y="2349500"/>
          <p14:tracePt t="81492" x="6934200" y="2368550"/>
          <p14:tracePt t="81532" x="6959600" y="2387600"/>
          <p14:tracePt t="81569" x="6972300" y="2393950"/>
          <p14:tracePt t="81607" x="6978650" y="2406650"/>
          <p14:tracePt t="81609" x="6978650" y="2413000"/>
          <p14:tracePt t="81644" x="6991350" y="2432050"/>
          <p14:tracePt t="81680" x="6997700" y="2438400"/>
          <p14:tracePt t="81717" x="7010400" y="2451100"/>
          <p14:tracePt t="81754" x="7016750" y="2470150"/>
          <p14:tracePt t="81791" x="7023100" y="2489200"/>
          <p14:tracePt t="81828" x="7023100" y="2501900"/>
          <p14:tracePt t="81865" x="7029450" y="2514600"/>
          <p14:tracePt t="82157" x="7029450" y="2520950"/>
          <p14:tracePt t="82197" x="7023100" y="2552700"/>
          <p14:tracePt t="82236" x="7023100" y="2584450"/>
          <p14:tracePt t="82275" x="7010400" y="2609850"/>
          <p14:tracePt t="82316" x="6991350" y="2698750"/>
          <p14:tracePt t="82357" x="6978650" y="2749550"/>
          <p14:tracePt t="82396" x="6972300" y="2768600"/>
          <p14:tracePt t="82436" x="6972300" y="2800350"/>
          <p14:tracePt t="82474" x="6972300" y="2844800"/>
          <p14:tracePt t="82512" x="6972300" y="2870200"/>
          <p14:tracePt t="82548" x="6972300" y="2882900"/>
          <p14:tracePt t="82585" x="6972300" y="2889250"/>
          <p14:tracePt t="82623" x="6972300" y="2908300"/>
          <p14:tracePt t="82660" x="6972300" y="2921000"/>
          <p14:tracePt t="82698" x="6972300" y="2927350"/>
          <p14:tracePt t="82736" x="6965950" y="2946400"/>
          <p14:tracePt t="82774" x="6959600" y="2965450"/>
          <p14:tracePt t="82811" x="6953250" y="2984500"/>
          <p14:tracePt t="82847" x="6940550" y="3016250"/>
          <p14:tracePt t="82885" x="6934200" y="3048000"/>
          <p14:tracePt t="82956" x="6921500" y="3073400"/>
          <p14:tracePt t="82993" x="6896100" y="3136900"/>
          <p14:tracePt t="83030" x="6883400" y="3181350"/>
          <p14:tracePt t="83068" x="6877050" y="3200400"/>
          <p14:tracePt t="83105" x="6870700" y="3206750"/>
          <p14:tracePt t="83144" x="6858000" y="3213100"/>
          <p14:tracePt t="83182" x="6845300" y="3219450"/>
          <p14:tracePt t="83220" x="6813550" y="3238500"/>
          <p14:tracePt t="83258" x="6794500" y="3251200"/>
          <p14:tracePt t="83295" x="6769100" y="3257550"/>
          <p14:tracePt t="83332" x="6724650" y="3270250"/>
          <p14:tracePt t="83369" x="6686550" y="3282950"/>
          <p14:tracePt t="83407" x="6661150" y="3295650"/>
          <p14:tracePt t="83444" x="6616700" y="3314700"/>
          <p14:tracePt t="83483" x="6553200" y="3321050"/>
          <p14:tracePt t="83522" x="6508750" y="3321050"/>
          <p14:tracePt t="83560" x="6489700" y="3321050"/>
          <p14:tracePt t="83597" x="6457950" y="3321050"/>
          <p14:tracePt t="83634" x="6451600" y="3321050"/>
          <p14:tracePt t="83673" x="6438900" y="3321050"/>
          <p14:tracePt t="83746" x="6457950" y="3314700"/>
          <p14:tracePt t="83783" x="6489700" y="3314700"/>
          <p14:tracePt t="83821" x="6540500" y="3302000"/>
          <p14:tracePt t="83859" x="6591300" y="3282950"/>
          <p14:tracePt t="83896" x="6616700" y="3282950"/>
          <p14:tracePt t="83934" x="6661150" y="3282950"/>
          <p14:tracePt t="83970" x="6724650" y="3282950"/>
          <p14:tracePt t="84006" x="6788150" y="3282950"/>
          <p14:tracePt t="84044" x="6851650" y="3282950"/>
          <p14:tracePt t="84081" x="6921500" y="3276600"/>
          <p14:tracePt t="84118" x="6959600" y="3270250"/>
          <p14:tracePt t="84158" x="6991350" y="3263900"/>
          <p14:tracePt t="84196" x="7048500" y="3244850"/>
          <p14:tracePt t="84234" x="7105650" y="3219450"/>
          <p14:tracePt t="84272" x="7118350" y="3213100"/>
          <p14:tracePt t="84309" x="7131050" y="3213100"/>
          <p14:tracePt t="84346" x="7156450" y="3206750"/>
          <p14:tracePt t="84383" x="7162800" y="3200400"/>
          <p14:tracePt t="84421" x="7175500" y="3194050"/>
          <p14:tracePt t="84458" x="7188200" y="3187700"/>
          <p14:tracePt t="84572" x="7200900" y="3175000"/>
          <p14:tracePt t="84609" x="7207250" y="3168650"/>
          <p14:tracePt t="84645" x="7213600" y="3168650"/>
          <p14:tracePt t="84681" x="7219950" y="3168650"/>
          <p14:tracePt t="84716" x="7226300" y="3155950"/>
          <p14:tracePt t="84754" x="7239000" y="3155950"/>
          <p14:tracePt t="84792" x="7245350" y="3149600"/>
          <p14:tracePt t="84830" x="7251700" y="3149600"/>
          <p14:tracePt t="84867" x="7251700" y="3143250"/>
          <p14:tracePt t="84965" x="7251700" y="3136900"/>
          <p14:tracePt t="85927" x="7251700" y="3162300"/>
          <p14:tracePt t="86186" x="7251700" y="3168650"/>
          <p14:tracePt t="86224" x="7251700" y="3181350"/>
          <p14:tracePt t="86276" x="7251700" y="3187700"/>
          <p14:tracePt t="87553" x="7245350" y="3187700"/>
          <p14:tracePt t="87589" x="7239000" y="3187700"/>
          <p14:tracePt t="88165" x="7232650" y="3168650"/>
          <p14:tracePt t="88202" x="7181850" y="3003550"/>
          <p14:tracePt t="88241" x="7137400" y="2895600"/>
          <p14:tracePt t="88280" x="7067550" y="2781300"/>
          <p14:tracePt t="88319" x="7029450" y="2730500"/>
          <p14:tracePt t="88359" x="6978650" y="2679700"/>
          <p14:tracePt t="88397" x="6946900" y="2641600"/>
          <p14:tracePt t="88437" x="6921500" y="2603500"/>
          <p14:tracePt t="88474" x="6902450" y="2565400"/>
          <p14:tracePt t="88511" x="6864350" y="2540000"/>
          <p14:tracePt t="88548" x="6851650" y="2514600"/>
          <p14:tracePt t="88585" x="6838950" y="2501900"/>
          <p14:tracePt t="88622" x="6826250" y="2482850"/>
          <p14:tracePt t="88625" x="6826250" y="2476500"/>
          <p14:tracePt t="88660" x="6807200" y="2451100"/>
          <p14:tracePt t="88697" x="6788150" y="2438400"/>
          <p14:tracePt t="88734" x="6750050" y="2438400"/>
          <p14:tracePt t="88770" x="6743700" y="2444750"/>
          <p14:tracePt t="88807" x="6737350" y="2463800"/>
          <p14:tracePt t="88844" x="6737350" y="2470150"/>
          <p14:tracePt t="88927" x="6743700" y="2470150"/>
          <p14:tracePt t="88963" x="6750050" y="2470150"/>
          <p14:tracePt t="88999" x="6775450" y="2470150"/>
          <p14:tracePt t="89037" x="6781800" y="2470150"/>
          <p14:tracePt t="89074" x="6788150" y="2457450"/>
          <p14:tracePt t="89111" x="6788150" y="2432050"/>
          <p14:tracePt t="89149" x="6788150" y="2419350"/>
          <p14:tracePt t="89187" x="6762750" y="2413000"/>
          <p14:tracePt t="89225" x="6743700" y="2425700"/>
          <p14:tracePt t="89261" x="6724650" y="2438400"/>
          <p14:tracePt t="89299" x="6705600" y="2470150"/>
          <p14:tracePt t="89337" x="6705600" y="2489200"/>
          <p14:tracePt t="89374" x="6711950" y="2514600"/>
          <p14:tracePt t="89412" x="6724650" y="2527300"/>
          <p14:tracePt t="89450" x="6731000" y="2540000"/>
          <p14:tracePt t="89487" x="6743700" y="2540000"/>
          <p14:tracePt t="89525" x="6775450" y="2540000"/>
          <p14:tracePt t="89562" x="6781800" y="2540000"/>
          <p14:tracePt t="89599" x="6807200" y="2533650"/>
          <p14:tracePt t="89601" x="6807200" y="2527300"/>
          <p14:tracePt t="89638" x="6819900" y="2514600"/>
          <p14:tracePt t="89675" x="6826250" y="2508250"/>
          <p14:tracePt t="89714" x="6826250" y="2501900"/>
          <p14:tracePt t="89750" x="6826250" y="2495550"/>
          <p14:tracePt t="89826" x="6832600" y="2495550"/>
          <p14:tracePt t="89934" x="6838950" y="2495550"/>
          <p14:tracePt t="89971" x="6838950" y="2489200"/>
          <p14:tracePt t="90370" x="6807200" y="2533650"/>
          <p14:tracePt t="90406" x="6724650" y="2641600"/>
          <p14:tracePt t="90445" x="6680200" y="2667000"/>
          <p14:tracePt t="90485" x="6610350" y="2698750"/>
          <p14:tracePt t="90524" x="6572250" y="2717800"/>
          <p14:tracePt t="90563" x="6515100" y="2755900"/>
          <p14:tracePt t="90602" x="6426200" y="2825750"/>
          <p14:tracePt t="90643" x="6324600" y="2889250"/>
          <p14:tracePt t="90680" x="6242050" y="2940050"/>
          <p14:tracePt t="90719" x="6203950" y="2971800"/>
          <p14:tracePt t="90756" x="6146800" y="3016250"/>
          <p14:tracePt t="90794" x="6051550" y="3086100"/>
          <p14:tracePt t="90831" x="5994400" y="3111500"/>
          <p14:tracePt t="90867" x="5956300" y="3124200"/>
          <p14:tracePt t="90905" x="5918200" y="3130550"/>
          <p14:tracePt t="90942" x="5905500" y="3136900"/>
          <p14:tracePt t="90978" x="5899150" y="3136900"/>
          <p14:tracePt t="91015" x="5892800" y="3136900"/>
          <p14:tracePt t="91053" x="5899150" y="3136900"/>
          <p14:tracePt t="91090" x="5918200" y="3136900"/>
          <p14:tracePt t="91128" x="5969000" y="3136900"/>
          <p14:tracePt t="91130" x="5975350" y="3136900"/>
          <p14:tracePt t="91166" x="6013450" y="3130550"/>
          <p14:tracePt t="91203" x="6038850" y="3124200"/>
          <p14:tracePt t="91240" x="6076950" y="3117850"/>
          <p14:tracePt t="91278" x="6134100" y="3079750"/>
          <p14:tracePt t="91315" x="6178550" y="3054350"/>
          <p14:tracePt t="91353" x="6203950" y="3048000"/>
          <p14:tracePt t="91390" x="6248400" y="3022600"/>
          <p14:tracePt t="91428" x="6324600" y="2990850"/>
          <p14:tracePt t="91465" x="6381750" y="2946400"/>
          <p14:tracePt t="91503" x="6407150" y="2921000"/>
          <p14:tracePt t="91540" x="6457950" y="2882900"/>
          <p14:tracePt t="91577" x="6515100" y="2825750"/>
          <p14:tracePt t="91614" x="6540500" y="2781300"/>
          <p14:tracePt t="91652" x="6559550" y="2762250"/>
          <p14:tracePt t="91689" x="6610350" y="2692400"/>
          <p14:tracePt t="91727" x="6635750" y="2667000"/>
          <p14:tracePt t="91764" x="6648450" y="2654300"/>
          <p14:tracePt t="91801" x="6667500" y="2628900"/>
          <p14:tracePt t="91838" x="6673850" y="2622550"/>
          <p14:tracePt t="91876" x="6692900" y="2603500"/>
          <p14:tracePt t="91913" x="6711950" y="2565400"/>
          <p14:tracePt t="91950" x="6718300" y="2552700"/>
          <p14:tracePt t="91988" x="6737350" y="2527300"/>
          <p14:tracePt t="92024" x="6756400" y="2495550"/>
          <p14:tracePt t="92061" x="6756400" y="2476500"/>
          <p14:tracePt t="92098" x="6756400" y="2463800"/>
          <p14:tracePt t="93906" x="6775450" y="2470150"/>
          <p14:tracePt t="93941" x="6883400" y="2520950"/>
          <p14:tracePt t="93982" x="7073900" y="2597150"/>
          <p14:tracePt t="94022" x="7308850" y="2705100"/>
          <p14:tracePt t="94062" x="7480300" y="2787650"/>
          <p14:tracePt t="94103" x="7658100" y="2882900"/>
          <p14:tracePt t="94105" x="7677150" y="2882900"/>
          <p14:tracePt t="94143" x="7759700" y="2908300"/>
          <p14:tracePt t="94184" x="7874000" y="2952750"/>
          <p14:tracePt t="94222" x="7950200" y="2965450"/>
          <p14:tracePt t="94260" x="8020050" y="2971800"/>
          <p14:tracePt t="94297" x="8070850" y="2971800"/>
          <p14:tracePt t="94335" x="8147050" y="2978150"/>
          <p14:tracePt t="94373" x="8261350" y="3003550"/>
          <p14:tracePt t="94412" x="8337550" y="3022600"/>
          <p14:tracePt t="94450" x="8356600" y="3028950"/>
          <p14:tracePt t="94487" x="8375650" y="3041650"/>
          <p14:tracePt t="94526" x="8401050" y="3048000"/>
          <p14:tracePt t="94563" x="8432800" y="3073400"/>
          <p14:tracePt t="94601" x="8483600" y="3098800"/>
          <p14:tracePt t="94640" x="8515350" y="3124200"/>
          <p14:tracePt t="94677" x="8534400" y="3143250"/>
          <p14:tracePt t="94715" x="8559800" y="3149600"/>
          <p14:tracePt t="94752" x="8578850" y="3162300"/>
          <p14:tracePt t="94789" x="8616950" y="3181350"/>
          <p14:tracePt t="94826" x="8629650" y="3187700"/>
          <p14:tracePt t="94863" x="8655050" y="3200400"/>
          <p14:tracePt t="94900" x="8674100" y="3213100"/>
          <p14:tracePt t="94937" x="8699500" y="3232150"/>
          <p14:tracePt t="94973" x="8705850" y="3232150"/>
          <p14:tracePt t="95010" x="8712200" y="3232150"/>
          <p14:tracePt t="95047" x="8731250" y="3238500"/>
          <p14:tracePt t="95085" x="8743950" y="3251200"/>
          <p14:tracePt t="95122" x="8750300" y="3263900"/>
          <p14:tracePt t="95160" x="8769350" y="3270250"/>
          <p14:tracePt t="95197" x="8788400" y="3289300"/>
          <p14:tracePt t="95234" x="8794750" y="3302000"/>
          <p14:tracePt t="95272" x="8801100" y="3314700"/>
          <p14:tracePt t="95309" x="8813800" y="3321050"/>
          <p14:tracePt t="95347" x="8820150" y="3321050"/>
          <p14:tracePt t="95420" x="8839200" y="3340100"/>
          <p14:tracePt t="95457" x="8845550" y="3346450"/>
          <p14:tracePt t="95531" x="8845550" y="3352800"/>
          <p14:tracePt t="95600" x="8851900" y="3352800"/>
          <p14:tracePt t="95636" x="8851900" y="3359150"/>
          <p14:tracePt t="97465" x="8858250" y="3359150"/>
          <p14:tracePt t="97501" x="8870950" y="3365500"/>
          <p14:tracePt t="97539" x="8877300" y="3378200"/>
          <p14:tracePt t="97577" x="8896350" y="3384550"/>
          <p14:tracePt t="97620" x="8909050" y="3384550"/>
          <p14:tracePt t="97622" x="8915400" y="3384550"/>
          <p14:tracePt t="97659" x="8915400" y="3390900"/>
          <p14:tracePt t="97697" x="8928100" y="3397250"/>
          <p14:tracePt t="99698" x="8934450" y="3384550"/>
          <p14:tracePt t="99736" x="8966200" y="3282950"/>
          <p14:tracePt t="99774" x="9017000" y="3130550"/>
          <p14:tracePt t="99814" x="9080500" y="2838450"/>
          <p14:tracePt t="99855" x="9099550" y="2730500"/>
          <p14:tracePt t="99895" x="9118600" y="2559050"/>
          <p14:tracePt t="99934" x="9131300" y="2425700"/>
          <p14:tracePt t="99974" x="9131300" y="2228850"/>
          <p14:tracePt t="100012" x="9144000" y="2012950"/>
          <p14:tracePt t="100121" x="9175750" y="1631950"/>
          <p14:tracePt t="100123" x="9182100" y="1619250"/>
          <p14:tracePt t="100158" x="9194800" y="1574800"/>
          <p14:tracePt t="100195" x="9220200" y="1504950"/>
          <p14:tracePt t="100200" x="9226550" y="1498600"/>
          <p14:tracePt t="100217" x="9245600" y="1435100"/>
          <p14:tracePt t="100234" x="9264650" y="1377950"/>
          <p14:tracePt t="100251" x="9277350" y="1320800"/>
          <p14:tracePt t="100268" x="9283700" y="1295400"/>
          <p14:tracePt t="100284" x="9283700" y="1263650"/>
          <p14:tracePt t="100302" x="9290050" y="1238250"/>
          <p14:tracePt t="100318" x="9290050" y="1206500"/>
          <p14:tracePt t="100334" x="9302750" y="1187450"/>
          <p14:tracePt t="100351" x="9315450" y="1162050"/>
          <p14:tracePt t="100368" x="9315450" y="1149350"/>
          <p14:tracePt t="100384" x="9321800" y="1149350"/>
          <p14:tracePt t="100401" x="9328150" y="1149350"/>
          <p14:tracePt t="100418" x="9334500" y="1149350"/>
          <p14:tracePt t="100435" x="9340850" y="1149350"/>
          <p14:tracePt t="100451" x="9353550" y="1149350"/>
          <p14:tracePt t="100467" x="9359900" y="1149350"/>
          <p14:tracePt t="100484" x="9366250" y="1155700"/>
          <p14:tracePt t="100501" x="9372600" y="1162050"/>
          <p14:tracePt t="100518" x="9372600" y="1174750"/>
          <p14:tracePt t="100534" x="9378950" y="1181100"/>
          <p14:tracePt t="100550" x="9385300" y="1181100"/>
          <p14:tracePt t="100567" x="9391650" y="1187450"/>
          <p14:tracePt t="100584" x="9404350" y="1193800"/>
          <p14:tracePt t="100617" x="9423400" y="1200150"/>
          <p14:tracePt t="100634" x="9429750" y="1206500"/>
          <p14:tracePt t="100651" x="9436100" y="1206500"/>
          <p14:tracePt t="100668" x="9442450" y="1206500"/>
          <p14:tracePt t="100685" x="9448800" y="1212850"/>
          <p14:tracePt t="100701" x="9448800" y="1219200"/>
          <p14:tracePt t="100717" x="9455150" y="1219200"/>
          <p14:tracePt t="100734" x="9461500" y="1219200"/>
          <p14:tracePt t="100751" x="9467850" y="1219200"/>
          <p14:tracePt t="100768" x="9480550" y="1219200"/>
          <p14:tracePt t="100784" x="9486900" y="1219200"/>
          <p14:tracePt t="100818" x="9499600" y="1219200"/>
          <p14:tracePt t="100834" x="9505950" y="1219200"/>
          <p14:tracePt t="100851" x="9512300" y="1219200"/>
          <p14:tracePt t="100867" x="9525000" y="1219200"/>
          <p14:tracePt t="100884" x="9544050" y="1219200"/>
          <p14:tracePt t="100901" x="9563100" y="1219200"/>
          <p14:tracePt t="100917" x="9575800" y="1219200"/>
          <p14:tracePt t="100935" x="9601200" y="1219200"/>
          <p14:tracePt t="100951" x="9613900" y="1219200"/>
          <p14:tracePt t="100968" x="9632950" y="1219200"/>
          <p14:tracePt t="100984" x="9658350" y="1231900"/>
          <p14:tracePt t="101000" x="9683750" y="1231900"/>
          <p14:tracePt t="101017" x="9690100" y="1231900"/>
          <p14:tracePt t="101034" x="9715500" y="1238250"/>
          <p14:tracePt t="101051" x="9734550" y="1244600"/>
          <p14:tracePt t="101067" x="9740900" y="1244600"/>
          <p14:tracePt t="101084" x="9759950" y="1250950"/>
          <p14:tracePt t="101101" x="9772650" y="1250950"/>
          <p14:tracePt t="101117" x="9779000" y="1250950"/>
          <p14:tracePt t="101134" x="9804400" y="1250950"/>
          <p14:tracePt t="101150" x="9829800" y="1250950"/>
          <p14:tracePt t="101168" x="9836150" y="1250950"/>
          <p14:tracePt t="101184" x="9848850" y="1250950"/>
          <p14:tracePt t="101200" x="9874250" y="1250950"/>
          <p14:tracePt t="101217" x="9886950" y="1250950"/>
          <p14:tracePt t="101234" x="9906000" y="1250950"/>
          <p14:tracePt t="101250" x="9937750" y="1250950"/>
          <p14:tracePt t="101267" x="9956800" y="1250950"/>
          <p14:tracePt t="101285" x="9969500" y="1250950"/>
          <p14:tracePt t="101300" x="9982200" y="1250950"/>
          <p14:tracePt t="101317" x="10001250" y="1250950"/>
          <p14:tracePt t="101334" x="10007600" y="1250950"/>
          <p14:tracePt t="101351" x="10020300" y="1250950"/>
          <p14:tracePt t="101367" x="10026650" y="1250950"/>
          <p14:tracePt t="101384" x="10045700" y="1250950"/>
          <p14:tracePt t="101401" x="10052050" y="1244600"/>
          <p14:tracePt t="101419" x="10058400" y="1244600"/>
          <p14:tracePt t="101434" x="10071100" y="1244600"/>
          <p14:tracePt t="101450" x="10083800" y="1244600"/>
          <p14:tracePt t="101467" x="10090150" y="1238250"/>
          <p14:tracePt t="101484" x="10096500" y="1238250"/>
          <p14:tracePt t="101500" x="10102850" y="1238250"/>
          <p14:tracePt t="101517" x="10109200" y="1238250"/>
          <p14:tracePt t="101581" x="10096500" y="1238250"/>
          <p14:tracePt t="101589" x="10071100" y="1238250"/>
          <p14:tracePt t="101599" x="10058400" y="1238250"/>
          <p14:tracePt t="101608" x="10045700" y="1238250"/>
          <p14:tracePt t="101617" x="10020300" y="1238250"/>
          <p14:tracePt t="101634" x="9982200" y="1238250"/>
          <p14:tracePt t="101651" x="9944100" y="1238250"/>
          <p14:tracePt t="101667" x="9931400" y="1238250"/>
          <p14:tracePt t="101684" x="9906000" y="1238250"/>
          <p14:tracePt t="101700" x="9874250" y="1238250"/>
          <p14:tracePt t="101717" x="9836150" y="1238250"/>
          <p14:tracePt t="101734" x="9817100" y="1238250"/>
          <p14:tracePt t="101750" x="9785350" y="1238250"/>
          <p14:tracePt t="101767" x="9766300" y="1225550"/>
          <p14:tracePt t="101784" x="9753600" y="1225550"/>
          <p14:tracePt t="101801" x="9747250" y="1225550"/>
          <p14:tracePt t="101817" x="9734550" y="1225550"/>
          <p14:tracePt t="101834" x="9728200" y="1225550"/>
          <p14:tracePt t="101850" x="9715500" y="1225550"/>
          <p14:tracePt t="101884" x="9709150" y="1225550"/>
          <p14:tracePt t="101900" x="9702800" y="1225550"/>
          <p14:tracePt t="101948" x="9702800" y="1231900"/>
          <p14:tracePt t="101967" x="9702800" y="1238250"/>
          <p14:tracePt t="101975" x="9709150" y="1238250"/>
          <p14:tracePt t="101985" x="9721850" y="1238250"/>
          <p14:tracePt t="102000" x="9734550" y="1238250"/>
          <p14:tracePt t="102017" x="9753600" y="1238250"/>
          <p14:tracePt t="102034" x="9772650" y="1238250"/>
          <p14:tracePt t="102050" x="9798050" y="1238250"/>
          <p14:tracePt t="102067" x="9817100" y="1238250"/>
          <p14:tracePt t="102084" x="9829800" y="1238250"/>
          <p14:tracePt t="102100" x="9842500" y="1238250"/>
          <p14:tracePt t="102117" x="9855200" y="1238250"/>
          <p14:tracePt t="102134" x="9861550" y="1238250"/>
          <p14:tracePt t="102150" x="9867900" y="1238250"/>
          <p14:tracePt t="102167" x="9886950" y="1238250"/>
          <p14:tracePt t="102184" x="9899650" y="1238250"/>
          <p14:tracePt t="102200" x="9912350" y="1225550"/>
          <p14:tracePt t="102217" x="9925050" y="1225550"/>
          <p14:tracePt t="102235" x="9937750" y="1225550"/>
          <p14:tracePt t="102250" x="9944100" y="1225550"/>
          <p14:tracePt t="102284" x="9950450" y="1225550"/>
          <p14:tracePt t="102307" x="9963150" y="1225550"/>
          <p14:tracePt t="102362" x="9950450" y="1231900"/>
          <p14:tracePt t="102370" x="9944100" y="1238250"/>
          <p14:tracePt t="102379" x="9937750" y="1244600"/>
          <p14:tracePt t="102383" x="9931400" y="1244600"/>
          <p14:tracePt t="102401" x="9874250" y="1263650"/>
          <p14:tracePt t="102417" x="9779000" y="1295400"/>
          <p14:tracePt t="102434" x="9696450" y="1352550"/>
          <p14:tracePt t="102450" x="9607550" y="1409700"/>
          <p14:tracePt t="102468" x="9531350" y="1485900"/>
          <p14:tracePt t="102484" x="9493250" y="1536700"/>
          <p14:tracePt t="102500" x="9410700" y="1670050"/>
          <p14:tracePt t="102517" x="9309100" y="1892300"/>
          <p14:tracePt t="102533" x="9239250" y="2057400"/>
          <p14:tracePt t="102572" x="9188450" y="2228850"/>
          <p14:tracePt t="102610" x="9144000" y="2432050"/>
          <p14:tracePt t="102612" x="9131300" y="2444750"/>
          <p14:tracePt t="102649" x="9093200" y="2635250"/>
          <p14:tracePt t="102687" x="9055100" y="2800350"/>
          <p14:tracePt t="102725" x="9029700" y="2882900"/>
          <p14:tracePt t="102763" x="8985250" y="2984500"/>
          <p14:tracePt t="102801" x="8966200" y="3073400"/>
          <p14:tracePt t="102838" x="8934450" y="3162300"/>
          <p14:tracePt t="102874" x="8915400" y="3244850"/>
          <p14:tracePt t="102911" x="8909050" y="3276600"/>
          <p14:tracePt t="102949" x="8909050" y="3295650"/>
          <p14:tracePt t="102985" x="8902700" y="3308350"/>
          <p14:tracePt t="103021" x="8896350" y="3321050"/>
          <p14:tracePt t="103058" x="8896350" y="3333750"/>
          <p14:tracePt t="103095" x="8890000" y="3346450"/>
          <p14:tracePt t="103172" x="8890000" y="3352800"/>
          <p14:tracePt t="103586" x="8890000" y="3359150"/>
          <p14:tracePt t="103623" x="8883650" y="3359150"/>
          <p14:tracePt t="103659" x="8877300" y="3365500"/>
          <p14:tracePt t="103698" x="8870950" y="3365500"/>
          <p14:tracePt t="103738" x="8864600" y="3365500"/>
          <p14:tracePt t="103815" x="8858250" y="3378200"/>
          <p14:tracePt t="103857" x="8851900" y="3378200"/>
          <p14:tracePt t="106329" x="8858250" y="3384550"/>
          <p14:tracePt t="106365" x="8883650" y="3390900"/>
          <p14:tracePt t="106403" x="8915400" y="3390900"/>
          <p14:tracePt t="106441" x="8928100" y="3397250"/>
          <p14:tracePt t="106481" x="8947150" y="3397250"/>
          <p14:tracePt t="106522" x="8966200" y="3397250"/>
          <p14:tracePt t="106561" x="8978900" y="3416300"/>
          <p14:tracePt t="106601" x="8997950" y="3422650"/>
          <p14:tracePt t="106639" x="9004300" y="3435350"/>
          <p14:tracePt t="106675" x="9017000" y="3448050"/>
          <p14:tracePt t="106712" x="9023350" y="3467100"/>
          <p14:tracePt t="106750" x="9029700" y="3492500"/>
          <p14:tracePt t="106787" x="9029700" y="3511550"/>
          <p14:tracePt t="106824" x="9029700" y="3536950"/>
          <p14:tracePt t="106862" x="9029700" y="3556000"/>
          <p14:tracePt t="106900" x="9029700" y="3562350"/>
          <p14:tracePt t="106938" x="9029700" y="3568700"/>
          <p14:tracePt t="106974" x="9029700" y="3575050"/>
          <p14:tracePt t="107012" x="9029700" y="3581400"/>
          <p14:tracePt t="108027" x="9042400" y="3581400"/>
          <p14:tracePt t="108062" x="9067800" y="3581400"/>
          <p14:tracePt t="108100" x="9124950" y="3581400"/>
          <p14:tracePt t="108140" x="9156700" y="3581400"/>
          <p14:tracePt t="108178" x="9169400" y="3575050"/>
          <p14:tracePt t="108219" x="9194800" y="3575050"/>
          <p14:tracePt t="108257" x="9213850" y="3575050"/>
          <p14:tracePt t="108298" x="9220200" y="3575050"/>
          <p14:tracePt t="108338" x="9226550" y="3575050"/>
          <p14:tracePt t="108378" x="9232900" y="3568700"/>
          <p14:tracePt t="108415" x="9239250" y="3568700"/>
          <p14:tracePt t="108453" x="9258300" y="3568700"/>
          <p14:tracePt t="108491" x="9271000" y="3568700"/>
          <p14:tracePt t="108529" x="9277350" y="3568700"/>
          <p14:tracePt t="108567" x="9283700" y="3568700"/>
          <p14:tracePt t="108604" x="9296400" y="3568700"/>
          <p14:tracePt t="108642" x="9315450" y="3568700"/>
          <p14:tracePt t="108680" x="9321800" y="3568700"/>
          <p14:tracePt t="108717" x="9328150" y="3568700"/>
          <p14:tracePt t="108754" x="9334500" y="3568700"/>
          <p14:tracePt t="112815" x="9321800" y="3562350"/>
          <p14:tracePt t="112850" x="9188450" y="3517900"/>
          <p14:tracePt t="112888" x="8997950" y="3422650"/>
          <p14:tracePt t="112926" x="8832850" y="3365500"/>
          <p14:tracePt t="112967" x="8521700" y="3244850"/>
          <p14:tracePt t="113007" x="8324850" y="3181350"/>
          <p14:tracePt t="113048" x="8083550" y="3111500"/>
          <p14:tracePt t="113088" x="7886700" y="3041650"/>
          <p14:tracePt t="113127" x="7747000" y="2984500"/>
          <p14:tracePt t="113166" x="7651750" y="2933700"/>
          <p14:tracePt t="113205" x="7562850" y="2901950"/>
          <p14:tracePt t="113242" x="7493000" y="2901950"/>
          <p14:tracePt t="113279" x="7435850" y="2895600"/>
          <p14:tracePt t="113317" x="7385050" y="2889250"/>
          <p14:tracePt t="113355" x="7346950" y="2889250"/>
          <p14:tracePt t="113393" x="7258050" y="2876550"/>
          <p14:tracePt t="113431" x="7200900" y="2863850"/>
          <p14:tracePt t="113469" x="7105650" y="2851150"/>
          <p14:tracePt t="113506" x="7023100" y="2851150"/>
          <p14:tracePt t="113543" x="6965950" y="2851150"/>
          <p14:tracePt t="113581" x="6896100" y="2851150"/>
          <p14:tracePt t="113619" x="6826250" y="2863850"/>
          <p14:tracePt t="113657" x="6794500" y="2863850"/>
          <p14:tracePt t="113695" x="6743700" y="2895600"/>
          <p14:tracePt t="113732" x="6692900" y="2908300"/>
          <p14:tracePt t="113768" x="6661150" y="2921000"/>
          <p14:tracePt t="113812" x="6629400" y="2946400"/>
          <p14:tracePt t="113854" x="6616700" y="2952750"/>
          <p14:tracePt t="113891" x="6604000" y="2959100"/>
          <p14:tracePt t="113965" x="6597650" y="2959100"/>
          <p14:tracePt t="114002" x="6629400" y="2908300"/>
          <p14:tracePt t="114038" x="6654800" y="2851150"/>
          <p14:tracePt t="114076" x="6680200" y="2819400"/>
          <p14:tracePt t="114114" x="6692900" y="2794000"/>
          <p14:tracePt t="114154" x="6705600" y="2768600"/>
          <p14:tracePt t="114191" x="6718300" y="2743200"/>
          <p14:tracePt t="114228" x="6731000" y="2717800"/>
          <p14:tracePt t="114266" x="6743700" y="2673350"/>
          <p14:tracePt t="114304" x="6743700" y="2654300"/>
          <p14:tracePt t="114341" x="6750050" y="2628900"/>
          <p14:tracePt t="114379" x="6756400" y="2597150"/>
          <p14:tracePt t="114416" x="6756400" y="2584450"/>
          <p14:tracePt t="114453" x="6756400" y="2571750"/>
          <p14:tracePt t="114491" x="6769100" y="2559050"/>
          <p14:tracePt t="114528" x="6781800" y="2546350"/>
          <p14:tracePt t="114567" x="6788150" y="2533650"/>
          <p14:tracePt t="114604" x="6788150" y="2520950"/>
          <p14:tracePt t="114642" x="6788150" y="2514600"/>
          <p14:tracePt t="114679" x="6775450" y="2501900"/>
          <p14:tracePt t="114715" x="6762750" y="2501900"/>
          <p14:tracePt t="114754" x="6737350" y="2520950"/>
          <p14:tracePt t="114792" x="6705600" y="2571750"/>
          <p14:tracePt t="114836" x="6699250" y="2584450"/>
          <p14:tracePt t="114873" x="6692900" y="2603500"/>
          <p14:tracePt t="114910" x="6686550" y="2616200"/>
          <p14:tracePt t="114949" x="6686550" y="2641600"/>
          <p14:tracePt t="114988" x="6686550" y="2667000"/>
          <p14:tracePt t="115026" x="6692900" y="2686050"/>
          <p14:tracePt t="115066" x="6705600" y="2698750"/>
          <p14:tracePt t="115105" x="6743700" y="2711450"/>
          <p14:tracePt t="115144" x="6756400" y="2711450"/>
          <p14:tracePt t="115181" x="6788150" y="2711450"/>
          <p14:tracePt t="115219" x="6800850" y="2705100"/>
          <p14:tracePt t="115256" x="6819900" y="2692400"/>
          <p14:tracePt t="115293" x="6838950" y="2667000"/>
          <p14:tracePt t="115330" x="6851650" y="2635250"/>
          <p14:tracePt t="115367" x="6851650" y="2628900"/>
          <p14:tracePt t="115404" x="6851650" y="2603500"/>
          <p14:tracePt t="115441" x="6851650" y="2590800"/>
          <p14:tracePt t="115478" x="6851650" y="2571750"/>
          <p14:tracePt t="115516" x="6838950" y="2565400"/>
          <p14:tracePt t="115553" x="6832600" y="2552700"/>
          <p14:tracePt t="115591" x="6826250" y="2546350"/>
          <p14:tracePt t="120004" x="6838950" y="2552700"/>
          <p14:tracePt t="120039" x="7004050" y="2686050"/>
          <p14:tracePt t="120078" x="7131050" y="2787650"/>
          <p14:tracePt t="120118" x="7194550" y="2857500"/>
          <p14:tracePt t="120121" x="7200900" y="2863850"/>
          <p14:tracePt t="120159" x="7296150" y="2927350"/>
          <p14:tracePt t="120199" x="7372350" y="3016250"/>
          <p14:tracePt t="120237" x="7416800" y="3048000"/>
          <p14:tracePt t="120277" x="7442200" y="3067050"/>
          <p14:tracePt t="120314" x="7493000" y="3092450"/>
          <p14:tracePt t="120352" x="7613650" y="3162300"/>
          <p14:tracePt t="120389" x="7689850" y="3213100"/>
          <p14:tracePt t="120426" x="7708900" y="3225800"/>
          <p14:tracePt t="120463" x="7715250" y="3232150"/>
          <p14:tracePt t="120863" x="7715250" y="3263900"/>
          <p14:tracePt t="120900" x="7727950" y="3327400"/>
          <p14:tracePt t="120938" x="7747000" y="3397250"/>
          <p14:tracePt t="120976" x="7753350" y="3416300"/>
          <p14:tracePt t="121016" x="7772400" y="3454400"/>
          <p14:tracePt t="121055" x="7785100" y="3505200"/>
          <p14:tracePt t="121096" x="7785100" y="3530600"/>
          <p14:tracePt t="121137" x="7791450" y="3536950"/>
          <p14:tracePt t="121139" x="7791450" y="3543300"/>
          <p14:tracePt t="121175" x="7797800" y="3581400"/>
          <p14:tracePt t="121213" x="7810500" y="3613150"/>
          <p14:tracePt t="121251" x="7810500" y="3632200"/>
          <p14:tracePt t="121288" x="7810500" y="3651250"/>
          <p14:tracePt t="121324" x="7810500" y="3676650"/>
          <p14:tracePt t="121362" x="7810500" y="3708400"/>
          <p14:tracePt t="121400" x="7810500" y="3727450"/>
          <p14:tracePt t="121459" x="7810500" y="3752850"/>
          <p14:tracePt t="121518" x="7804150" y="3803650"/>
          <p14:tracePt t="121577" x="7804150" y="3829050"/>
          <p14:tracePt t="121638" x="7804150" y="3854450"/>
          <p14:tracePt t="121699" x="7804150" y="3867150"/>
          <p14:tracePt t="121758" x="7842250" y="3898900"/>
          <p14:tracePt t="121818" x="7905750" y="3898900"/>
          <p14:tracePt t="121879" x="7943850" y="3898900"/>
          <p14:tracePt t="121940" x="8026400" y="3898900"/>
          <p14:tracePt t="121999" x="8096250" y="3898900"/>
          <p14:tracePt t="122057" x="8191500" y="3898900"/>
          <p14:tracePt t="122117" x="8242300" y="3898900"/>
          <p14:tracePt t="122120" x="8248650" y="3898900"/>
          <p14:tracePt t="122179" x="8293100" y="3898900"/>
          <p14:tracePt t="122239" x="8356600" y="3898900"/>
          <p14:tracePt t="122299" x="8382000" y="3898900"/>
          <p14:tracePt t="122358" x="8426450" y="3898900"/>
          <p14:tracePt t="122417" x="8458200" y="3898900"/>
          <p14:tracePt t="122478" x="8483600" y="3898900"/>
          <p14:tracePt t="122538" x="8509000" y="3898900"/>
          <p14:tracePt t="122599" x="8534400" y="3898900"/>
          <p14:tracePt t="122658" x="8547100" y="3898900"/>
          <p14:tracePt t="122717" x="8566150" y="3898900"/>
          <p14:tracePt t="122777" x="8572500" y="3898900"/>
          <p14:tracePt t="122895" x="8578850" y="3898900"/>
          <p14:tracePt t="122953" x="8585200" y="3886200"/>
          <p14:tracePt t="123011" x="8591550" y="3886200"/>
          <p14:tracePt t="123071" x="8616950" y="3886200"/>
          <p14:tracePt t="123131" x="8623300" y="3879850"/>
          <p14:tracePt t="123192" x="8636000" y="3873500"/>
          <p14:tracePt t="123252" x="8661400" y="3873500"/>
          <p14:tracePt t="123311" x="8680450" y="3867150"/>
          <p14:tracePt t="123372" x="8737600" y="3848100"/>
          <p14:tracePt t="123433" x="8807450" y="3790950"/>
          <p14:tracePt t="123515" x="8826500" y="3765550"/>
          <p14:tracePt t="123596" x="8763000" y="3670300"/>
          <p14:tracePt t="123904" x="8420100" y="3632200"/>
          <p14:tracePt t="123986" x="8362950" y="3606800"/>
          <p14:tracePt t="124026" x="8337550" y="3594100"/>
          <p14:tracePt t="124064" x="8293100" y="3581400"/>
          <p14:tracePt t="124103" x="8255000" y="3575050"/>
          <p14:tracePt t="124105" x="8248650" y="3575050"/>
          <p14:tracePt t="124144" x="8229600" y="3575050"/>
          <p14:tracePt t="124185" x="8185150" y="3575050"/>
          <p14:tracePt t="124225" x="8159750" y="3587750"/>
          <p14:tracePt t="124263" x="8134350" y="3587750"/>
          <p14:tracePt t="124300" x="8128000" y="3594100"/>
          <p14:tracePt t="124337" x="8128000" y="3606800"/>
          <p14:tracePt t="124374" x="8159750" y="3644900"/>
          <p14:tracePt t="124410" x="8235950" y="3695700"/>
          <p14:tracePt t="124447" x="8293100" y="3721100"/>
          <p14:tracePt t="124506" x="8362950" y="3752850"/>
          <p14:tracePt t="124566" x="8420100" y="3765550"/>
          <p14:tracePt t="124625" x="8470900" y="3778250"/>
          <p14:tracePt t="124686" x="8521700" y="3784600"/>
          <p14:tracePt t="124745" x="8566150" y="3797300"/>
          <p14:tracePt t="124805" x="8591550" y="3816350"/>
          <p14:tracePt t="124864" x="8623300" y="3816350"/>
          <p14:tracePt t="124924" x="8674100" y="3835400"/>
          <p14:tracePt t="124983" x="8693150" y="3841750"/>
          <p14:tracePt t="125043" x="8699500" y="3841750"/>
          <p14:tracePt t="125461" x="8705850" y="3841750"/>
          <p14:tracePt t="125519" x="8724900" y="3841750"/>
          <p14:tracePt t="125580" x="8743950" y="3841750"/>
          <p14:tracePt t="125642" x="8763000" y="3841750"/>
          <p14:tracePt t="125703" x="8782050" y="3841750"/>
          <p14:tracePt t="125785" x="8807450" y="3841750"/>
          <p14:tracePt t="125867" x="8826500" y="3841750"/>
          <p14:tracePt t="125950" x="8839200" y="3841750"/>
          <p14:tracePt t="126311" x="8845550" y="3841750"/>
          <p14:tracePt t="126390" x="8883650" y="3841750"/>
          <p14:tracePt t="126472" x="8896350" y="3841750"/>
          <p14:tracePt t="129377" x="8858250" y="3854450"/>
          <p14:tracePt t="129458" x="8521700" y="3879850"/>
          <p14:tracePt t="129541" x="8229600" y="3873500"/>
          <p14:tracePt t="129623" x="8020050" y="3848100"/>
          <p14:tracePt t="129625" x="7994650" y="3848100"/>
          <p14:tracePt t="129685" x="7823200" y="3822700"/>
          <p14:tracePt t="129746" x="7664450" y="3771900"/>
          <p14:tracePt t="129809" x="7543800" y="3765550"/>
          <p14:tracePt t="129870" x="7410450" y="3759200"/>
          <p14:tracePt t="129932" x="7359650" y="3752850"/>
          <p14:tracePt t="129992" x="7327900" y="3752850"/>
          <p14:tracePt t="130053" x="7315200" y="3752850"/>
          <p14:tracePt t="130090" x="7308850" y="3759200"/>
          <p14:tracePt t="130129" x="7308850" y="3797300"/>
          <p14:tracePt t="130168" x="7308850" y="3810000"/>
          <p14:tracePt t="130206" x="7308850" y="3822700"/>
          <p14:tracePt t="130243" x="7308850" y="3835400"/>
          <p14:tracePt t="130279" x="7321550" y="3835400"/>
          <p14:tracePt t="130317" x="7334250" y="3835400"/>
          <p14:tracePt t="130354" x="7359650" y="3835400"/>
          <p14:tracePt t="130391" x="7372350" y="3835400"/>
          <p14:tracePt t="130428" x="7378700" y="3835400"/>
          <p14:tracePt t="130465" x="7397750" y="3835400"/>
          <p14:tracePt t="130503" x="7404100" y="3835400"/>
          <p14:tracePt t="130561" x="7416800" y="3841750"/>
          <p14:tracePt t="130622" x="7423150" y="3848100"/>
          <p14:tracePt t="130683" x="7423150" y="3860800"/>
          <p14:tracePt t="130741" x="7429500" y="3860800"/>
          <p14:tracePt t="130801" x="7429500" y="3867150"/>
          <p14:tracePt t="130861" x="7429500" y="3879850"/>
          <p14:tracePt t="131561" x="7423150" y="3860800"/>
          <p14:tracePt t="131620" x="7289800" y="3721100"/>
          <p14:tracePt t="131623" x="7277100" y="3708400"/>
          <p14:tracePt t="131682" x="7137400" y="3549650"/>
          <p14:tracePt t="131745" x="7010400" y="3454400"/>
          <p14:tracePt t="131786" x="6915150" y="3422650"/>
          <p14:tracePt t="131827" x="6813550" y="3409950"/>
          <p14:tracePt t="131867" x="6750050" y="3384550"/>
          <p14:tracePt t="131905" x="6699250" y="3359150"/>
          <p14:tracePt t="131943" x="6667500" y="3346450"/>
          <p14:tracePt t="131981" x="6635750" y="3321050"/>
          <p14:tracePt t="132019" x="6610350" y="3314700"/>
          <p14:tracePt t="132057" x="6572250" y="3302000"/>
          <p14:tracePt t="132096" x="6546850" y="3295650"/>
          <p14:tracePt t="132133" x="6521450" y="3282950"/>
          <p14:tracePt t="132171" x="6508750" y="3270250"/>
          <p14:tracePt t="132209" x="6489700" y="3263900"/>
          <p14:tracePt t="132247" x="6477000" y="3263900"/>
          <p14:tracePt t="132285" x="6464300" y="3263900"/>
          <p14:tracePt t="132323" x="6457950" y="3263900"/>
          <p14:tracePt t="132360" x="6445250" y="3251200"/>
          <p14:tracePt t="132397" x="6445250" y="3244850"/>
          <p14:tracePt t="132433" x="6464300" y="3232150"/>
          <p14:tracePt t="132470" x="6489700" y="3213100"/>
          <p14:tracePt t="132507" x="6508750" y="3213100"/>
          <p14:tracePt t="132544" x="6527800" y="3194050"/>
          <p14:tracePt t="132581" x="6559550" y="3181350"/>
          <p14:tracePt t="132618" x="6597650" y="3175000"/>
          <p14:tracePt t="132656" x="6616700" y="3155950"/>
          <p14:tracePt t="132693" x="6635750" y="3149600"/>
          <p14:tracePt t="132732" x="6667500" y="3130550"/>
          <p14:tracePt t="132769" x="6686550" y="3124200"/>
          <p14:tracePt t="132806" x="6711950" y="3105150"/>
          <p14:tracePt t="132844" x="6731000" y="3086100"/>
          <p14:tracePt t="132881" x="6737350" y="3079750"/>
          <p14:tracePt t="132919" x="6750050" y="3067050"/>
          <p14:tracePt t="132956" x="6769100" y="3048000"/>
          <p14:tracePt t="132994" x="6781800" y="3041650"/>
          <p14:tracePt t="133032" x="6794500" y="3035300"/>
          <p14:tracePt t="133070" x="6807200" y="3028950"/>
          <p14:tracePt t="133108" x="6819900" y="3022600"/>
          <p14:tracePt t="133151" x="6826250" y="3022600"/>
          <p14:tracePt t="133188" x="6832600" y="3022600"/>
          <p14:tracePt t="133227" x="6826250" y="3022600"/>
          <p14:tracePt t="133263" x="6788150" y="3035300"/>
          <p14:tracePt t="133300" x="6756400" y="3060700"/>
          <p14:tracePt t="133338" x="6731000" y="3073400"/>
          <p14:tracePt t="133375" x="6692900" y="3092450"/>
          <p14:tracePt t="133412" x="6673850" y="3111500"/>
          <p14:tracePt t="133450" x="6654800" y="3117850"/>
          <p14:tracePt t="133487" x="6623050" y="3130550"/>
          <p14:tracePt t="133524" x="6610350" y="3143250"/>
          <p14:tracePt t="133561" x="6578600" y="3149600"/>
          <p14:tracePt t="133599" x="6565900" y="3162300"/>
          <p14:tracePt t="133638" x="6546850" y="3175000"/>
          <p14:tracePt t="133675" x="6515100" y="3194050"/>
          <p14:tracePt t="133713" x="6489700" y="3206750"/>
          <p14:tracePt t="133750" x="6477000" y="3219450"/>
          <p14:tracePt t="133787" x="6464300" y="3219450"/>
          <p14:tracePt t="133825" x="6457950" y="3219450"/>
          <p14:tracePt t="133863" x="6445250" y="3219450"/>
          <p14:tracePt t="133900" x="6445250" y="3225800"/>
          <p14:tracePt t="133938" x="6445250" y="3232150"/>
          <p14:tracePt t="133975" x="6445250" y="3238500"/>
          <p14:tracePt t="134048" x="6457950" y="3238500"/>
          <p14:tracePt t="134085" x="6464300" y="3238500"/>
          <p14:tracePt t="134122" x="6483350" y="3238500"/>
          <p14:tracePt t="134124" x="6489700" y="3238500"/>
          <p14:tracePt t="134160" x="6508750" y="3225800"/>
          <p14:tracePt t="134199" x="6527800" y="3206750"/>
          <p14:tracePt t="134238" x="6559550" y="3206750"/>
          <p14:tracePt t="134282" x="6597650" y="3194050"/>
          <p14:tracePt t="134321" x="6623050" y="3175000"/>
          <p14:tracePt t="134359" x="6648450" y="3168650"/>
          <p14:tracePt t="134396" x="6667500" y="3155950"/>
          <p14:tracePt t="134434" x="6686550" y="3143250"/>
          <p14:tracePt t="134472" x="6718300" y="3130550"/>
          <p14:tracePt t="134509" x="6737350" y="3124200"/>
          <p14:tracePt t="134545" x="6762750" y="3105150"/>
          <p14:tracePt t="134582" x="6775450" y="3105150"/>
          <p14:tracePt t="134619" x="6788150" y="3105150"/>
          <p14:tracePt t="134657" x="6800850" y="3092450"/>
          <p14:tracePt t="134730" x="6819900" y="3092450"/>
          <p14:tracePt t="134803" x="6838950" y="3092450"/>
          <p14:tracePt t="135138" x="6845300" y="3092450"/>
          <p14:tracePt t="135433" x="6851650" y="3092450"/>
          <p14:tracePt t="135469" x="6864350" y="3092450"/>
          <p14:tracePt t="135507" x="6883400" y="3092450"/>
          <p14:tracePt t="135546" x="6902450" y="3092450"/>
          <p14:tracePt t="135585" x="6915150" y="3092450"/>
          <p14:tracePt t="135624" x="6921500" y="3092450"/>
          <p14:tracePt t="135744" x="6927850" y="3092450"/>
          <p14:tracePt t="135781" x="6940550" y="3092450"/>
          <p14:tracePt t="135868" x="6940550" y="3098800"/>
          <p14:tracePt t="139230" x="6915150" y="3124200"/>
          <p14:tracePt t="139265" x="6775450" y="3270250"/>
          <p14:tracePt t="139303" x="6648450" y="3422650"/>
          <p14:tracePt t="139343" x="6540500" y="3619500"/>
          <p14:tracePt t="139385" x="6438900" y="3841750"/>
          <p14:tracePt t="139424" x="6362700" y="3975100"/>
          <p14:tracePt t="139465" x="6280150" y="4178300"/>
          <p14:tracePt t="139505" x="6197600" y="4318000"/>
          <p14:tracePt t="139543" x="6153150" y="4381500"/>
          <p14:tracePt t="139581" x="6115050" y="4432300"/>
          <p14:tracePt t="139621" x="6070600" y="4508500"/>
          <p14:tracePt t="139623" x="6070600" y="4514850"/>
          <p14:tracePt t="139661" x="6019800" y="4591050"/>
          <p14:tracePt t="139699" x="5988050" y="4648200"/>
          <p14:tracePt t="139738" x="5962650" y="4705350"/>
          <p14:tracePt t="139776" x="5943600" y="4737100"/>
          <p14:tracePt t="139815" x="5924550" y="4800600"/>
          <p14:tracePt t="139854" x="5918200" y="4838700"/>
          <p14:tracePt t="139892" x="5911850" y="4845050"/>
          <p14:tracePt t="139930" x="5905500" y="4876800"/>
          <p14:tracePt t="139969" x="5905500" y="4883150"/>
          <p14:tracePt t="140195" x="5905500" y="4876800"/>
          <p14:tracePt t="140233" x="5918200" y="4800600"/>
          <p14:tracePt t="140270" x="5918200" y="4724400"/>
          <p14:tracePt t="140307" x="5918200" y="4673600"/>
          <p14:tracePt t="140346" x="5867400" y="4603750"/>
          <p14:tracePt t="140385" x="5810250" y="4521200"/>
          <p14:tracePt t="140423" x="5746750" y="4457700"/>
          <p14:tracePt t="140463" x="5632450" y="4400550"/>
          <p14:tracePt t="140501" x="5499100" y="4356100"/>
          <p14:tracePt t="140539" x="5378450" y="4318000"/>
          <p14:tracePt t="140577" x="5270500" y="4292600"/>
          <p14:tracePt t="140615" x="5162550" y="4273550"/>
          <p14:tracePt t="140654" x="5086350" y="4241800"/>
          <p14:tracePt t="140692" x="5010150" y="4235450"/>
          <p14:tracePt t="140731" x="4946650" y="4235450"/>
          <p14:tracePt t="140770" x="4870450" y="4248150"/>
          <p14:tracePt t="140807" x="4819650" y="4292600"/>
          <p14:tracePt t="140846" x="4762500" y="4349750"/>
          <p14:tracePt t="140884" x="4718050" y="4451350"/>
          <p14:tracePt t="140922" x="4686300" y="4514850"/>
          <p14:tracePt t="140961" x="4667250" y="4603750"/>
          <p14:tracePt t="140999" x="4667250" y="4699000"/>
          <p14:tracePt t="141038" x="4660900" y="4749800"/>
          <p14:tracePt t="141076" x="4660900" y="4781550"/>
          <p14:tracePt t="141115" x="4660900" y="4832350"/>
          <p14:tracePt t="141118" x="4660900" y="4838700"/>
          <p14:tracePt t="141155" x="4660900" y="4889500"/>
          <p14:tracePt t="141193" x="4673600" y="4965700"/>
          <p14:tracePt t="141232" x="4679950" y="5035550"/>
          <p14:tracePt t="141269" x="4679950" y="5067300"/>
          <p14:tracePt t="141305" x="4686300" y="5086350"/>
          <p14:tracePt t="141343" x="4705350" y="5105400"/>
          <p14:tracePt t="141381" x="4711700" y="5124450"/>
          <p14:tracePt t="141419" x="4724400" y="5149850"/>
          <p14:tracePt t="141457" x="4730750" y="5168900"/>
          <p14:tracePt t="141496" x="4730750" y="5181600"/>
          <p14:tracePt t="141534" x="4737100" y="5194300"/>
          <p14:tracePt t="141571" x="4749800" y="5213350"/>
          <p14:tracePt t="141609" x="4762500" y="5226050"/>
          <p14:tracePt t="141649" x="4775200" y="5232400"/>
          <p14:tracePt t="141686" x="4781550" y="5245100"/>
          <p14:tracePt t="141725" x="4794250" y="5257800"/>
          <p14:tracePt t="141763" x="4800600" y="5270500"/>
          <p14:tracePt t="141802" x="4813300" y="5276850"/>
          <p14:tracePt t="141841" x="4819650" y="5283200"/>
          <p14:tracePt t="141879" x="4826000" y="5302250"/>
          <p14:tracePt t="141917" x="4832350" y="5302250"/>
          <p14:tracePt t="142445" x="4838700" y="5283200"/>
          <p14:tracePt t="142482" x="4851400" y="5238750"/>
          <p14:tracePt t="142560" x="4857750" y="5226050"/>
          <p14:tracePt t="142601" x="4857750" y="5219700"/>
          <p14:tracePt t="142604" x="4857750" y="5213350"/>
          <p14:tracePt t="142642" x="4864100" y="5194300"/>
          <p14:tracePt t="142682" x="4864100" y="5181600"/>
          <p14:tracePt t="142722" x="4864100" y="5168900"/>
          <p14:tracePt t="142758" x="4857750" y="5137150"/>
          <p14:tracePt t="142797" x="4851400" y="5105400"/>
          <p14:tracePt t="142835" x="4838700" y="5080000"/>
          <p14:tracePt t="142874" x="4832350" y="5054600"/>
          <p14:tracePt t="142913" x="4832350" y="4991100"/>
          <p14:tracePt t="142950" x="4832350" y="4959350"/>
          <p14:tracePt t="142988" x="4832350" y="4946650"/>
          <p14:tracePt t="143248" x="4832350" y="4953000"/>
          <p14:tracePt t="143286" x="4832350" y="4984750"/>
          <p14:tracePt t="143327" x="4832350" y="5073650"/>
          <p14:tracePt t="143367" x="4832350" y="5130800"/>
          <p14:tracePt t="143407" x="4832350" y="5175250"/>
          <p14:tracePt t="143449" x="4832350" y="5207000"/>
          <p14:tracePt t="143488" x="4832350" y="5238750"/>
          <p14:tracePt t="143528" x="4832350" y="5251450"/>
          <p14:tracePt t="143566" x="4832350" y="5264150"/>
          <p14:tracePt t="143604" x="4832350" y="5283200"/>
          <p14:tracePt t="143644" x="4832350" y="5289550"/>
          <p14:tracePt t="143681" x="4832350" y="5308600"/>
          <p14:tracePt t="143719" x="4832350" y="5321300"/>
          <p14:tracePt t="144710" x="4838700" y="5327650"/>
          <p14:tracePt t="144746" x="4838700" y="5340350"/>
          <p14:tracePt t="144785" x="4845050" y="5353050"/>
          <p14:tracePt t="144825" x="4864100" y="5359400"/>
          <p14:tracePt t="144866" x="4889500" y="5378450"/>
          <p14:tracePt t="144907" x="4902200" y="5391150"/>
          <p14:tracePt t="144947" x="4927600" y="5403850"/>
          <p14:tracePt t="144991" x="4953000" y="5435600"/>
          <p14:tracePt t="145030" x="4965700" y="5461000"/>
          <p14:tracePt t="145068" x="4978400" y="5492750"/>
          <p14:tracePt t="145107" x="5003800" y="5530850"/>
          <p14:tracePt t="145144" x="5010150" y="5549900"/>
          <p14:tracePt t="145184" x="5022850" y="5575300"/>
          <p14:tracePt t="145222" x="5029200" y="5600700"/>
          <p14:tracePt t="145260" x="5041900" y="5613400"/>
          <p14:tracePt t="145297" x="5041900" y="5619750"/>
          <p14:tracePt t="145335" x="5067300" y="5632450"/>
          <p14:tracePt t="145373" x="5099050" y="5638800"/>
          <p14:tracePt t="145411" x="5124450" y="5651500"/>
          <p14:tracePt t="145449" x="5137150" y="5651500"/>
          <p14:tracePt t="145487" x="5149850" y="5651500"/>
          <p14:tracePt t="145526" x="5168900" y="5651500"/>
          <p14:tracePt t="145564" x="5175250" y="5645150"/>
          <p14:tracePt t="145601" x="5187950" y="5638800"/>
          <p14:tracePt t="145638" x="5194300" y="5632450"/>
          <p14:tracePt t="145703" x="5200650" y="5632450"/>
          <p14:tracePt t="166001" x="5219700" y="5600700"/>
          <p14:tracePt t="166037" x="5302250" y="5530850"/>
          <p14:tracePt t="166076" x="5359400" y="5511800"/>
          <p14:tracePt t="166115" x="5372100" y="5511800"/>
          <p14:tracePt t="166156" x="5359400" y="5505450"/>
          <p14:tracePt t="166197" x="5321300" y="5492750"/>
          <p14:tracePt t="166238" x="5295900" y="5473700"/>
          <p14:tracePt t="166276" x="5289550" y="5473700"/>
          <p14:tracePt t="166351" x="5289550" y="5467350"/>
          <p14:tracePt t="166387" x="5251450" y="5441950"/>
          <p14:tracePt t="166425" x="5226050" y="5416550"/>
          <p14:tracePt t="166464" x="5213350" y="5391150"/>
          <p14:tracePt t="166501" x="5213350" y="5365750"/>
          <p14:tracePt t="166540" x="5213350" y="5359400"/>
          <p14:tracePt t="166578" x="5245100" y="5359400"/>
          <p14:tracePt t="166616" x="5295900" y="5321300"/>
          <p14:tracePt t="166655" x="5321300" y="5200650"/>
          <p14:tracePt t="166693" x="5302250" y="5143500"/>
          <p14:tracePt t="166731" x="5257800" y="5130800"/>
          <p14:tracePt t="166770" x="5219700" y="5149850"/>
          <p14:tracePt t="166808" x="5187950" y="5175250"/>
          <p14:tracePt t="166846" x="5156200" y="5194300"/>
          <p14:tracePt t="166885" x="5156200" y="5257800"/>
          <p14:tracePt t="166923" x="5181600" y="5283200"/>
          <p14:tracePt t="166963" x="5207000" y="5283200"/>
          <p14:tracePt t="167000" x="5219700" y="5283200"/>
          <p14:tracePt t="167037" x="5226050" y="5245100"/>
          <p14:tracePt t="167075" x="5226050" y="5194300"/>
          <p14:tracePt t="167113" x="5213350" y="5168900"/>
          <p14:tracePt t="167151" x="5168900" y="5168900"/>
          <p14:tracePt t="167189" x="5130800" y="5194300"/>
          <p14:tracePt t="167227" x="5099050" y="5232400"/>
          <p14:tracePt t="167265" x="5092700" y="5302250"/>
          <p14:tracePt t="167303" x="5105400" y="5334000"/>
          <p14:tracePt t="167346" x="5137150" y="5340350"/>
          <p14:tracePt t="167384" x="5175250" y="5340350"/>
          <p14:tracePt t="167422" x="5213350" y="5321300"/>
          <p14:tracePt t="167460" x="5238750" y="5251450"/>
          <p14:tracePt t="167498" x="5238750" y="5226050"/>
          <p14:tracePt t="167537" x="5219700" y="5219700"/>
          <p14:tracePt t="167574" x="5200650" y="5219700"/>
          <p14:tracePt t="167613" x="5181600" y="5251450"/>
          <p14:tracePt t="167651" x="5181600" y="5353050"/>
          <p14:tracePt t="167689" x="5194300" y="5410200"/>
          <p14:tracePt t="167728" x="5219700" y="5416550"/>
          <p14:tracePt t="167766" x="5226050" y="5422900"/>
          <p14:tracePt t="167805" x="5232400" y="5422900"/>
          <p14:tracePt t="167843" x="5238750" y="5422900"/>
          <p14:tracePt t="168069" x="5251450" y="5403850"/>
          <p14:tracePt t="168107" x="5403850" y="5251450"/>
          <p14:tracePt t="168146" x="5499100" y="5162550"/>
          <p14:tracePt t="168149" x="5511800" y="5149850"/>
          <p14:tracePt t="168186" x="5549900" y="5118100"/>
          <p14:tracePt t="168226" x="5549900" y="5067300"/>
          <p14:tracePt t="168267" x="5549900" y="4959350"/>
          <p14:tracePt t="168308" x="5499100" y="4908550"/>
          <p14:tracePt t="168348" x="5448300" y="4883150"/>
          <p14:tracePt t="168388" x="5429250" y="4876800"/>
          <p14:tracePt t="168427" x="5416550" y="4857750"/>
          <p14:tracePt t="168466" x="5372100" y="4851400"/>
          <p14:tracePt t="168503" x="5340350" y="4845050"/>
          <p14:tracePt t="168542" x="5334000" y="4845050"/>
          <p14:tracePt t="168581" x="5314950" y="4845050"/>
          <p14:tracePt t="168618" x="5295900" y="4851400"/>
          <p14:tracePt t="168657" x="5276850" y="4851400"/>
          <p14:tracePt t="168696" x="5264150" y="4851400"/>
          <p14:tracePt t="168734" x="5257800" y="4838700"/>
          <p14:tracePt t="168772" x="5257800" y="4787900"/>
          <p14:tracePt t="168811" x="5257800" y="4768850"/>
          <p14:tracePt t="169027" x="5264150" y="4775200"/>
          <p14:tracePt t="169064" x="5270500" y="4832350"/>
          <p14:tracePt t="169103" x="5270500" y="4864100"/>
          <p14:tracePt t="169142" x="5283200" y="4902200"/>
          <p14:tracePt t="169182" x="5283200" y="4921250"/>
          <p14:tracePt t="169222" x="5283200" y="4946650"/>
          <p14:tracePt t="169261" x="5283200" y="4959350"/>
          <p14:tracePt t="169299" x="5283200" y="4965700"/>
          <p14:tracePt t="169337" x="5289550" y="4965700"/>
          <p14:tracePt t="169376" x="5295900" y="4933950"/>
          <p14:tracePt t="169414" x="5295900" y="4864100"/>
          <p14:tracePt t="169452" x="5295900" y="4832350"/>
          <p14:tracePt t="169490" x="5295900" y="4819650"/>
          <p14:tracePt t="169529" x="5295900" y="4800600"/>
          <p14:tracePt t="169567" x="5302250" y="4749800"/>
          <p14:tracePt t="169605" x="5302250" y="4705350"/>
          <p14:tracePt t="169644" x="5302250" y="4692650"/>
          <p14:tracePt t="169682" x="5302250" y="4679950"/>
          <p14:tracePt t="169721" x="5302250" y="4660900"/>
          <p14:tracePt t="169760" x="5302250" y="4635500"/>
          <p14:tracePt t="169798" x="5308600" y="4603750"/>
          <p14:tracePt t="169836" x="5308600" y="4597400"/>
          <p14:tracePt t="170093" x="5308600" y="4603750"/>
          <p14:tracePt t="170129" x="5308600" y="4616450"/>
          <p14:tracePt t="170171" x="5308600" y="4622800"/>
          <p14:tracePt t="170210" x="5308600" y="4635500"/>
          <p14:tracePt t="170250" x="5314950" y="4673600"/>
          <p14:tracePt t="170290" x="5314950" y="4692650"/>
          <p14:tracePt t="170331" x="5327650" y="4711700"/>
          <p14:tracePt t="170805" x="5334000" y="4718050"/>
          <p14:tracePt t="170841" x="5346700" y="4756150"/>
          <p14:tracePt t="170881" x="5359400" y="4800600"/>
          <p14:tracePt t="170920" x="5365750" y="4832350"/>
          <p14:tracePt t="170960" x="5365750" y="4845050"/>
          <p14:tracePt t="171000" x="5391150" y="4864100"/>
          <p14:tracePt t="171040" x="5403850" y="4889500"/>
          <p14:tracePt t="171082" x="5422900" y="4889500"/>
          <p14:tracePt t="171121" x="5461000" y="4889500"/>
          <p14:tracePt t="171161" x="5499100" y="4889500"/>
          <p14:tracePt t="171198" x="5524500" y="4889500"/>
          <p14:tracePt t="171237" x="5537200" y="4889500"/>
          <p14:tracePt t="171274" x="5562600" y="4902200"/>
          <p14:tracePt t="171312" x="5575300" y="4908550"/>
          <p14:tracePt t="171350" x="5607050" y="4908550"/>
          <p14:tracePt t="171388" x="5619750" y="4908550"/>
          <p14:tracePt t="171426" x="5632450" y="4914900"/>
          <p14:tracePt t="171465" x="5638800" y="4914900"/>
          <p14:tracePt t="171503" x="5638800" y="4921250"/>
          <p14:tracePt t="171541" x="5645150" y="4927600"/>
          <p14:tracePt t="171579" x="5651500" y="4933950"/>
          <p14:tracePt t="171616" x="5651500" y="4946650"/>
          <p14:tracePt t="171655" x="5626100" y="4953000"/>
          <p14:tracePt t="171694" x="5581650" y="4959350"/>
          <p14:tracePt t="171732" x="5575300" y="4959350"/>
          <p14:tracePt t="171770" x="5537200" y="4965700"/>
          <p14:tracePt t="171807" x="5524500" y="4965700"/>
          <p14:tracePt t="171845" x="5505450" y="4972050"/>
          <p14:tracePt t="171884" x="5492750" y="4972050"/>
          <p14:tracePt t="171922" x="5473700" y="4972050"/>
          <p14:tracePt t="171960" x="5461000" y="4972050"/>
          <p14:tracePt t="171997" x="5454650" y="4972050"/>
          <p14:tracePt t="172071" x="5448300" y="4972050"/>
          <p14:tracePt t="172108" x="5435600" y="4972050"/>
          <p14:tracePt t="172145" x="5461000" y="4959350"/>
          <p14:tracePt t="172183" x="5486400" y="4959350"/>
          <p14:tracePt t="172220" x="5505450" y="4959350"/>
          <p14:tracePt t="172258" x="5524500" y="4959350"/>
          <p14:tracePt t="172296" x="5537200" y="4953000"/>
          <p14:tracePt t="172333" x="5549900" y="4946650"/>
          <p14:tracePt t="172371" x="5562600" y="4946650"/>
          <p14:tracePt t="172409" x="5575300" y="4946650"/>
          <p14:tracePt t="172447" x="5581650" y="4946650"/>
          <p14:tracePt t="172485" x="5588000" y="4946650"/>
          <p14:tracePt t="172559" x="5594350" y="4946650"/>
          <p14:tracePt t="172598" x="5588000" y="4946650"/>
          <p14:tracePt t="172634" x="5568950" y="4946650"/>
          <p14:tracePt t="172672" x="5537200" y="4946650"/>
          <p14:tracePt t="172711" x="5524500" y="4946650"/>
          <p14:tracePt t="172749" x="5505450" y="4946650"/>
          <p14:tracePt t="172786" x="5473700" y="4953000"/>
          <p14:tracePt t="172825" x="5461000" y="4953000"/>
          <p14:tracePt t="172863" x="5435600" y="4953000"/>
          <p14:tracePt t="172901" x="5422900" y="4953000"/>
          <p14:tracePt t="172939" x="5416550" y="4953000"/>
          <p14:tracePt t="172978" x="5403850" y="4953000"/>
          <p14:tracePt t="173015" x="5397500" y="4959350"/>
          <p14:tracePt t="173053" x="5378450" y="4965700"/>
          <p14:tracePt t="173558" x="5397500" y="4953000"/>
          <p14:tracePt t="173595" x="5461000" y="4902200"/>
          <p14:tracePt t="173635" x="5480050" y="4895850"/>
          <p14:tracePt t="173675" x="5492750" y="4883150"/>
          <p14:tracePt t="173715" x="5511800" y="4851400"/>
          <p14:tracePt t="173756" x="5518150" y="4845050"/>
          <p14:tracePt t="173837" x="5518150" y="4838700"/>
          <p14:tracePt t="174053" x="5530850" y="4838700"/>
          <p14:tracePt t="174090" x="5556250" y="4851400"/>
          <p14:tracePt t="174128" x="5575300" y="4876800"/>
          <p14:tracePt t="174168" x="5588000" y="4895850"/>
          <p14:tracePt t="174206" x="5594350" y="4921250"/>
          <p14:tracePt t="174244" x="5607050" y="4959350"/>
          <p14:tracePt t="174282" x="5632450" y="5010150"/>
          <p14:tracePt t="174321" x="5645150" y="5054600"/>
          <p14:tracePt t="174361" x="5657850" y="5092700"/>
          <p14:tracePt t="174399" x="5670550" y="5130800"/>
          <p14:tracePt t="174436" x="5702300" y="5207000"/>
          <p14:tracePt t="174473" x="5708650" y="5264150"/>
          <p14:tracePt t="174511" x="5708650" y="5289550"/>
          <p14:tracePt t="174549" x="5715000" y="5314950"/>
          <p14:tracePt t="174586" x="5721350" y="5372100"/>
          <p14:tracePt t="174624" x="5727700" y="5403850"/>
          <p14:tracePt t="174664" x="5740400" y="5429250"/>
          <p14:tracePt t="174702" x="5753100" y="5454650"/>
          <p14:tracePt t="174741" x="5765800" y="5473700"/>
          <p14:tracePt t="174778" x="5765800" y="5492750"/>
          <p14:tracePt t="174816" x="5778500" y="5499100"/>
          <p14:tracePt t="174854" x="5810250" y="5499100"/>
          <p14:tracePt t="174893" x="5835650" y="5499100"/>
          <p14:tracePt t="174930" x="5873750" y="5467350"/>
          <p14:tracePt t="174967" x="5911850" y="5416550"/>
          <p14:tracePt t="175005" x="5943600" y="5353050"/>
          <p14:tracePt t="175043" x="5949950" y="5308600"/>
          <p14:tracePt t="175081" x="5949950" y="5295900"/>
          <p14:tracePt t="175119" x="5969000" y="5251450"/>
          <p14:tracePt t="175159" x="5969000" y="5143500"/>
          <p14:tracePt t="175197" x="5969000" y="5092700"/>
          <p14:tracePt t="175235" x="5956300" y="5073650"/>
          <p14:tracePt t="175274" x="5949950" y="5048250"/>
          <p14:tracePt t="175312" x="5918200" y="5010150"/>
          <p14:tracePt t="175349" x="5892800" y="4997450"/>
          <p14:tracePt t="175387" x="5880100" y="4984750"/>
          <p14:tracePt t="175426" x="5873750" y="4978400"/>
          <p14:tracePt t="175463" x="5842000" y="4978400"/>
          <p14:tracePt t="175500" x="5822950" y="4965700"/>
          <p14:tracePt t="175536" x="5803900" y="4965700"/>
          <p14:tracePt t="175574" x="5784850" y="4965700"/>
          <p14:tracePt t="175612" x="5753100" y="4965700"/>
          <p14:tracePt t="175650" x="5727700" y="4965700"/>
          <p14:tracePt t="175688" x="5708650" y="4965700"/>
          <p14:tracePt t="175726" x="5676900" y="4978400"/>
          <p14:tracePt t="175764" x="5664200" y="4978400"/>
          <p14:tracePt t="175801" x="5651500" y="4984750"/>
          <p14:tracePt t="175840" x="5619750" y="4997450"/>
          <p14:tracePt t="175878" x="5607050" y="5022850"/>
          <p14:tracePt t="175916" x="5594350" y="5041900"/>
          <p14:tracePt t="175954" x="5588000" y="5054600"/>
          <p14:tracePt t="175993" x="5588000" y="5067300"/>
          <p14:tracePt t="176030" x="5581650" y="5099050"/>
          <p14:tracePt t="176068" x="5581650" y="5137150"/>
          <p14:tracePt t="176106" x="5581650" y="5143500"/>
          <p14:tracePt t="176144" x="5581650" y="5162550"/>
          <p14:tracePt t="176184" x="5581650" y="5194300"/>
          <p14:tracePt t="176223" x="5581650" y="5219700"/>
          <p14:tracePt t="176260" x="5581650" y="5232400"/>
          <p14:tracePt t="176298" x="5581650" y="5251450"/>
          <p14:tracePt t="176336" x="5581650" y="5270500"/>
          <p14:tracePt t="176374" x="5581650" y="5302250"/>
          <p14:tracePt t="176412" x="5588000" y="5321300"/>
          <p14:tracePt t="176450" x="5600700" y="5359400"/>
          <p14:tracePt t="176488" x="5613400" y="5384800"/>
          <p14:tracePt t="176526" x="5619750" y="5416550"/>
          <p14:tracePt t="176564" x="5632450" y="5435600"/>
          <p14:tracePt t="176601" x="5638800" y="5454650"/>
          <p14:tracePt t="176638" x="5651500" y="5480050"/>
          <p14:tracePt t="176641" x="5651500" y="5486400"/>
          <p14:tracePt t="176678" x="5664200" y="5505450"/>
          <p14:tracePt t="176715" x="5670550" y="5524500"/>
          <p14:tracePt t="176753" x="5689600" y="5537200"/>
          <p14:tracePt t="176791" x="5702300" y="5543550"/>
          <p14:tracePt t="176828" x="5708650" y="5543550"/>
          <p14:tracePt t="176865" x="5734050" y="5543550"/>
          <p14:tracePt t="176903" x="5753100" y="5543550"/>
          <p14:tracePt t="176940" x="5765800" y="5530850"/>
          <p14:tracePt t="176977" x="5778500" y="5524500"/>
          <p14:tracePt t="177015" x="5797550" y="5505450"/>
          <p14:tracePt t="177052" x="5810250" y="5492750"/>
          <p14:tracePt t="177092" x="5829300" y="5480050"/>
          <p14:tracePt t="177130" x="5835650" y="5454650"/>
          <p14:tracePt t="177132" x="5842000" y="5448300"/>
          <p14:tracePt t="177169" x="5842000" y="5441950"/>
          <p14:tracePt t="177207" x="5861050" y="5435600"/>
          <p14:tracePt t="177245" x="5867400" y="5429250"/>
          <p14:tracePt t="177283" x="5873750" y="5416550"/>
          <p14:tracePt t="177320" x="5873750" y="5403850"/>
          <p14:tracePt t="179212" x="5880100" y="5391150"/>
          <p14:tracePt t="179249" x="5880100" y="5340350"/>
          <p14:tracePt t="179288" x="5880100" y="5327650"/>
          <p14:tracePt t="179327" x="5861050" y="5308600"/>
          <p14:tracePt t="179367" x="5848350" y="5276850"/>
          <p14:tracePt t="179407" x="5848350" y="5264150"/>
          <p14:tracePt t="179447" x="5829300" y="5219700"/>
          <p14:tracePt t="179487" x="5822950" y="5207000"/>
          <p14:tracePt t="179525" x="5803900" y="5175250"/>
          <p14:tracePt t="179563" x="5797550" y="5156200"/>
          <p14:tracePt t="179600" x="5791200" y="5149850"/>
          <p14:tracePt t="179638" x="5784850" y="5124450"/>
          <p14:tracePt t="179640" x="5784850" y="5118100"/>
          <p14:tracePt t="179677" x="5765800" y="5105400"/>
          <p14:tracePt t="179714" x="5746750" y="5092700"/>
          <p14:tracePt t="179752" x="5715000" y="5092700"/>
          <p14:tracePt t="179789" x="5702300" y="5092700"/>
          <p14:tracePt t="179828" x="5689600" y="5092700"/>
          <p14:tracePt t="179865" x="5670550" y="5105400"/>
          <p14:tracePt t="179904" x="5657850" y="5111750"/>
          <p14:tracePt t="179942" x="5645150" y="5137150"/>
          <p14:tracePt t="179981" x="5645150" y="5162550"/>
          <p14:tracePt t="180018" x="5645150" y="5207000"/>
          <p14:tracePt t="180056" x="5651500" y="5245100"/>
          <p14:tracePt t="180095" x="5670550" y="5264150"/>
          <p14:tracePt t="180133" x="5683250" y="5283200"/>
          <p14:tracePt t="180172" x="5695950" y="5314950"/>
          <p14:tracePt t="180209" x="5702300" y="5340350"/>
          <p14:tracePt t="180247" x="5708650" y="5365750"/>
          <p14:tracePt t="180285" x="5727700" y="5391150"/>
          <p14:tracePt t="180322" x="5740400" y="5410200"/>
          <p14:tracePt t="180359" x="5753100" y="5435600"/>
          <p14:tracePt t="180396" x="5765800" y="5467350"/>
          <p14:tracePt t="180434" x="5784850" y="5486400"/>
          <p14:tracePt t="180472" x="5791200" y="5492750"/>
          <p14:tracePt t="180510" x="5810250" y="5505450"/>
          <p14:tracePt t="180548" x="5816600" y="5505450"/>
          <p14:tracePt t="180586" x="5829300" y="5505450"/>
          <p14:tracePt t="180623" x="5842000" y="5505450"/>
          <p14:tracePt t="180662" x="5848350" y="5499100"/>
          <p14:tracePt t="180780" x="5854700" y="5499100"/>
          <p14:tracePt t="181059" x="5848350" y="5499100"/>
          <p14:tracePt t="181096" x="5829300" y="5492750"/>
          <p14:tracePt t="181136" x="5816600" y="5486400"/>
          <p14:tracePt t="181138" x="5810250" y="5486400"/>
          <p14:tracePt t="181179" x="5797550" y="5480050"/>
          <p14:tracePt t="181219" x="5784850" y="5473700"/>
          <p14:tracePt t="181259" x="5765800" y="5461000"/>
          <p14:tracePt t="181298" x="5759450" y="5448300"/>
          <p14:tracePt t="181338" x="5753100" y="5448300"/>
          <p14:tracePt t="181377" x="5753100" y="5441950"/>
          <p14:tracePt t="181482" x="5753100" y="5435600"/>
          <p14:tracePt t="181519" x="5778500" y="5416550"/>
          <p14:tracePt t="181558" x="5797550" y="5403850"/>
          <p14:tracePt t="181595" x="5803900" y="5403850"/>
          <p14:tracePt t="181633" x="5816600" y="5403850"/>
          <p14:tracePt t="181670" x="5822950" y="5403850"/>
          <p14:tracePt t="182237" x="5822950" y="5416550"/>
          <p14:tracePt t="182276" x="5822950" y="5435600"/>
          <p14:tracePt t="182314" x="5816600" y="5454650"/>
          <p14:tracePt t="182353" x="5803900" y="5461000"/>
          <p14:tracePt t="182395" x="5791200" y="5461000"/>
          <p14:tracePt t="182435" x="5772150" y="5467350"/>
          <p14:tracePt t="182474" x="5759450" y="5467350"/>
          <p14:tracePt t="182514" x="5746750" y="5467350"/>
          <p14:tracePt t="182552" x="5715000" y="5461000"/>
          <p14:tracePt t="182590" x="5702300" y="5441950"/>
          <p14:tracePt t="182665" x="5702300" y="5422900"/>
          <p14:tracePt t="182703" x="5702300" y="5384800"/>
          <p14:tracePt t="182741" x="5727700" y="5353050"/>
          <p14:tracePt t="182779" x="5746750" y="5334000"/>
          <p14:tracePt t="182816" x="5753100" y="5321300"/>
          <p14:tracePt t="182854" x="5784850" y="5302250"/>
          <p14:tracePt t="182892" x="5810250" y="5257800"/>
          <p14:tracePt t="182930" x="5829300" y="5232400"/>
          <p14:tracePt t="182968" x="5835650" y="5219700"/>
          <p14:tracePt t="183006" x="5848350" y="5200650"/>
          <p14:tracePt t="183044" x="5854700" y="5168900"/>
          <p14:tracePt t="183082" x="5854700" y="5130800"/>
          <p14:tracePt t="183120" x="5854700" y="5099050"/>
          <p14:tracePt t="183122" x="5848350" y="5092700"/>
          <p14:tracePt t="183159" x="5835650" y="5067300"/>
          <p14:tracePt t="183197" x="5810250" y="5054600"/>
          <p14:tracePt t="183234" x="5791200" y="5054600"/>
          <p14:tracePt t="183272" x="5765800" y="5054600"/>
          <p14:tracePt t="183310" x="5746750" y="5054600"/>
          <p14:tracePt t="183348" x="5721350" y="5054600"/>
          <p14:tracePt t="183386" x="5695950" y="5054600"/>
          <p14:tracePt t="183424" x="5689600" y="5060950"/>
          <p14:tracePt t="183462" x="5683250" y="5060950"/>
          <p14:tracePt t="183499" x="5683250" y="5073650"/>
          <p14:tracePt t="184547" x="5683250" y="5080000"/>
          <p14:tracePt t="184584" x="5695950" y="5105400"/>
          <p14:tracePt t="184624" x="5702300" y="5130800"/>
          <p14:tracePt t="184626" x="5702300" y="5137150"/>
          <p14:tracePt t="184665" x="5708650" y="5162550"/>
          <p14:tracePt t="184705" x="5715000" y="5200650"/>
          <p14:tracePt t="184745" x="5715000" y="5238750"/>
          <p14:tracePt t="184785" x="5715000" y="5270500"/>
          <p14:tracePt t="184823" x="5715000" y="5289550"/>
          <p14:tracePt t="184861" x="5715000" y="5314950"/>
          <p14:tracePt t="184899" x="5715000" y="5327650"/>
          <p14:tracePt t="184935" x="5715000" y="5346700"/>
          <p14:tracePt t="184974" x="5715000" y="5353050"/>
          <p14:tracePt t="185411" x="5727700" y="5353050"/>
          <p14:tracePt t="185448" x="5753100" y="5365750"/>
          <p14:tracePt t="185487" x="5753100" y="5384800"/>
          <p14:tracePt t="185528" x="5784850" y="5422900"/>
          <p14:tracePt t="185567" x="5791200" y="5441950"/>
          <p14:tracePt t="185607" x="5797550" y="5448300"/>
          <p14:tracePt t="185647" x="5797550" y="5467350"/>
          <p14:tracePt t="185688" x="5803900" y="5486400"/>
          <p14:tracePt t="185726" x="5810250" y="5492750"/>
          <p14:tracePt t="185765" x="5816600" y="5505450"/>
          <p14:tracePt t="185803" x="5816600" y="5524500"/>
          <p14:tracePt t="185877" x="5816600" y="5530850"/>
          <p14:tracePt t="186000" x="5803900" y="5530850"/>
          <p14:tracePt t="186037" x="5746750" y="5537200"/>
          <p14:tracePt t="186076" x="5689600" y="5537200"/>
          <p14:tracePt t="186114" x="5588000" y="5537200"/>
          <p14:tracePt t="186154" x="5518150" y="5537200"/>
          <p14:tracePt t="186192" x="5454650" y="5543550"/>
          <p14:tracePt t="186230" x="5410200" y="5556250"/>
          <p14:tracePt t="186268" x="5340350" y="5562600"/>
          <p14:tracePt t="186308" x="5308600" y="5575300"/>
          <p14:tracePt t="186345" x="5276850" y="5581650"/>
          <p14:tracePt t="186382" x="5245100" y="5588000"/>
          <p14:tracePt t="186421" x="5232400" y="5588000"/>
          <p14:tracePt t="186496" x="5245100" y="5588000"/>
          <p14:tracePt t="186533" x="5327650" y="5588000"/>
          <p14:tracePt t="186570" x="5416550" y="5588000"/>
          <p14:tracePt t="186608" x="5473700" y="5588000"/>
          <p14:tracePt t="186646" x="5543550" y="5581650"/>
          <p14:tracePt t="186684" x="5607050" y="5581650"/>
          <p14:tracePt t="186722" x="5664200" y="5581650"/>
          <p14:tracePt t="186760" x="5695950" y="5581650"/>
          <p14:tracePt t="186798" x="5721350" y="5581650"/>
          <p14:tracePt t="186836" x="5727700" y="5581650"/>
          <p14:tracePt t="186874" x="5734050" y="5581650"/>
          <p14:tracePt t="186913" x="5740400" y="5581650"/>
          <p14:tracePt t="186951" x="5765800" y="5581650"/>
          <p14:tracePt t="186988" x="5778500" y="5581650"/>
          <p14:tracePt t="187027" x="5791200" y="5581650"/>
          <p14:tracePt t="189745" x="5810250" y="5581650"/>
          <p14:tracePt t="189781" x="5937250" y="5511800"/>
          <p14:tracePt t="189820" x="6051550" y="5429250"/>
          <p14:tracePt t="189861" x="6083300" y="5365750"/>
          <p14:tracePt t="189900" x="6070600" y="5168900"/>
          <p14:tracePt t="189941" x="6064250" y="4756150"/>
          <p14:tracePt t="189981" x="6032500" y="4635500"/>
          <p14:tracePt t="190021" x="5962650" y="4546600"/>
          <p14:tracePt t="190059" x="5899150" y="4425950"/>
          <p14:tracePt t="190098" x="5835650" y="4318000"/>
          <p14:tracePt t="190135" x="5772150" y="4273550"/>
          <p14:tracePt t="190138" x="5753100" y="4260850"/>
          <p14:tracePt t="190176" x="5695950" y="4241800"/>
          <p14:tracePt t="190214" x="5613400" y="4248150"/>
          <p14:tracePt t="190251" x="5549900" y="4273550"/>
          <p14:tracePt t="190290" x="5486400" y="4286250"/>
          <p14:tracePt t="190328" x="5422900" y="4298950"/>
          <p14:tracePt t="190366" x="5378450" y="4298950"/>
          <p14:tracePt t="190405" x="5340350" y="4305300"/>
          <p14:tracePt t="190443" x="5308600" y="4311650"/>
          <p14:tracePt t="190480" x="5283200" y="4330700"/>
          <p14:tracePt t="190517" x="5270500" y="4337050"/>
          <p14:tracePt t="190554" x="5264150" y="4343400"/>
          <p14:tracePt t="190591" x="5226050" y="4387850"/>
          <p14:tracePt t="190629" x="5207000" y="4425950"/>
          <p14:tracePt t="190668" x="5200650" y="4451350"/>
          <p14:tracePt t="190705" x="5187950" y="4451350"/>
          <p14:tracePt t="190743" x="5181600" y="4470400"/>
          <p14:tracePt t="190780" x="5168900" y="4483100"/>
          <p14:tracePt t="190817" x="5162550" y="4514850"/>
          <p14:tracePt t="190856" x="5156200" y="4565650"/>
          <p14:tracePt t="190893" x="5149850" y="4635500"/>
          <p14:tracePt t="190931" x="5149850" y="4673600"/>
          <p14:tracePt t="190969" x="5149850" y="4718050"/>
          <p14:tracePt t="191006" x="5143500" y="4762500"/>
          <p14:tracePt t="191044" x="5143500" y="4800600"/>
          <p14:tracePt t="191082" x="5143500" y="4857750"/>
          <p14:tracePt t="191120" x="5143500" y="4902200"/>
          <p14:tracePt t="191160" x="5143500" y="4959350"/>
          <p14:tracePt t="191199" x="5149850" y="5016500"/>
          <p14:tracePt t="191237" x="5156200" y="5060950"/>
          <p14:tracePt t="191275" x="5175250" y="5105400"/>
          <p14:tracePt t="191312" x="5187950" y="5143500"/>
          <p14:tracePt t="191349" x="5207000" y="5200650"/>
          <p14:tracePt t="191388" x="5232400" y="5251450"/>
          <p14:tracePt t="191427" x="5257800" y="5289550"/>
          <p14:tracePt t="191465" x="5289550" y="5327650"/>
          <p14:tracePt t="191504" x="5321300" y="5359400"/>
          <p14:tracePt t="191542" x="5353050" y="5384800"/>
          <p14:tracePt t="191580" x="5384800" y="5410200"/>
          <p14:tracePt t="191617" x="5416550" y="5422900"/>
          <p14:tracePt t="191657" x="5454650" y="5454650"/>
          <p14:tracePt t="191695" x="5486400" y="5461000"/>
          <p14:tracePt t="191732" x="5530850" y="5461000"/>
          <p14:tracePt t="191770" x="5562600" y="5461000"/>
          <p14:tracePt t="191809" x="5588000" y="5461000"/>
          <p14:tracePt t="191846" x="5594350" y="5461000"/>
          <p14:tracePt t="191884" x="5607050" y="5461000"/>
          <p14:tracePt t="191922" x="5619750" y="5461000"/>
          <p14:tracePt t="191960" x="5626100" y="5461000"/>
          <p14:tracePt t="192033" x="5632450" y="5461000"/>
          <p14:tracePt t="192601" x="5645150" y="5461000"/>
          <p14:tracePt t="192637" x="5772150" y="5499100"/>
          <p14:tracePt t="192678" x="5969000" y="5543550"/>
          <p14:tracePt t="192719" x="6400800" y="5676900"/>
          <p14:tracePt t="192761" x="6762750" y="5734050"/>
          <p14:tracePt t="192802" x="6972300" y="5740400"/>
          <p14:tracePt t="192844" x="7245350" y="5734050"/>
          <p14:tracePt t="192885" x="7435850" y="5715000"/>
          <p14:tracePt t="192945" x="7766050" y="5708650"/>
          <p14:tracePt t="193006" x="8089900" y="5651500"/>
          <p14:tracePt t="193064" x="8286750" y="5607050"/>
          <p14:tracePt t="193125" x="8451850" y="5543550"/>
          <p14:tracePt t="193187" x="8597900" y="5461000"/>
          <p14:tracePt t="193247" x="8743950" y="5334000"/>
          <p14:tracePt t="193307" x="8864600" y="5219700"/>
          <p14:tracePt t="193388" x="8959850" y="5105400"/>
          <p14:tracePt t="193470" x="8985250" y="5041900"/>
          <p14:tracePt t="193551" x="9017000" y="4984750"/>
          <p14:tracePt t="193633" x="9036050" y="4933950"/>
          <p14:tracePt t="193717" x="9017000" y="4883150"/>
          <p14:tracePt t="193799" x="8959850" y="4845050"/>
          <p14:tracePt t="193882" x="8902700" y="4826000"/>
          <p14:tracePt t="193964" x="8845550" y="4819650"/>
          <p14:tracePt t="194047" x="8769350" y="4787900"/>
          <p14:tracePt t="194127" x="8724900" y="4749800"/>
          <p14:tracePt t="194208" x="8686800" y="4730750"/>
          <p14:tracePt t="194268" x="8655050" y="4724400"/>
          <p14:tracePt t="194329" x="8648700" y="4718050"/>
          <p14:tracePt t="194389" x="8629650" y="4718050"/>
          <p14:tracePt t="194449" x="8578850" y="4718050"/>
          <p14:tracePt t="194510" x="8496300" y="4718050"/>
          <p14:tracePt t="194571" x="8369300" y="4724400"/>
          <p14:tracePt t="194631" x="8280400" y="4762500"/>
          <p14:tracePt t="194692" x="8210550" y="4787900"/>
          <p14:tracePt t="194752" x="8134350" y="4813300"/>
          <p14:tracePt t="194811" x="8070850" y="4826000"/>
          <p14:tracePt t="194871" x="8013700" y="4838700"/>
          <p14:tracePt t="194932" x="7975600" y="4838700"/>
          <p14:tracePt t="194993" x="7918450" y="4826000"/>
          <p14:tracePt t="195053" x="7848600" y="4730750"/>
          <p14:tracePt t="195113" x="7816850" y="4679950"/>
          <p14:tracePt t="195173" x="7785100" y="4572000"/>
          <p14:tracePt t="195235" x="7778750" y="4533900"/>
          <p14:tracePt t="195295" x="7778750" y="4514850"/>
          <p14:tracePt t="195356" x="7772400" y="4476750"/>
          <p14:tracePt t="195416" x="7766050" y="4457700"/>
          <p14:tracePt t="195476" x="7766050" y="4476750"/>
          <p14:tracePt t="195536" x="7766050" y="4508500"/>
          <p14:tracePt t="195599" x="7766050" y="4578350"/>
          <p14:tracePt t="195659" x="7766050" y="4635500"/>
          <p14:tracePt t="195661" x="7766050" y="4641850"/>
          <p14:tracePt t="195720" x="7778750" y="4724400"/>
          <p14:tracePt t="195780" x="7785100" y="4806950"/>
          <p14:tracePt t="195839" x="7785100" y="4826000"/>
          <p14:tracePt t="195899" x="7785100" y="4845050"/>
          <p14:tracePt t="196342" x="7797800" y="4845050"/>
          <p14:tracePt t="196401" x="8007350" y="4845050"/>
          <p14:tracePt t="196464" x="8255000" y="4819650"/>
          <p14:tracePt t="196527" x="8515350" y="4800600"/>
          <p14:tracePt t="196589" x="8674100" y="4768850"/>
          <p14:tracePt t="196652" x="8845550" y="4737100"/>
          <p14:tracePt t="196735" x="9093200" y="4679950"/>
          <p14:tracePt t="196817" x="9264650" y="4622800"/>
          <p14:tracePt t="196899" x="9340850" y="4622800"/>
          <p14:tracePt t="196981" x="9550400" y="4692650"/>
          <p14:tracePt t="197064" x="9715500" y="4813300"/>
          <p14:tracePt t="197146" x="9798050" y="4870450"/>
          <p14:tracePt t="197209" x="9918700" y="4921250"/>
          <p14:tracePt t="197270" x="10001250" y="4972050"/>
          <p14:tracePt t="197330" x="10045700" y="5022850"/>
          <p14:tracePt t="197391" x="10096500" y="5086350"/>
          <p14:tracePt t="197448" x="10115550" y="5105400"/>
          <p14:tracePt t="197506" x="10153650" y="5149850"/>
          <p14:tracePt t="197565" x="10160000" y="5162550"/>
          <p14:tracePt t="197624" x="10172700" y="5194300"/>
          <p14:tracePt t="197684" x="10198100" y="5207000"/>
          <p14:tracePt t="197744" x="10204450" y="5207000"/>
          <p14:tracePt t="198112" x="10210800" y="5207000"/>
          <p14:tracePt t="198173" x="10280650" y="5226050"/>
          <p14:tracePt t="198175" x="10287000" y="5226050"/>
          <p14:tracePt t="198236" x="10312400" y="5245100"/>
          <p14:tracePt t="198298" x="10318750" y="5264150"/>
          <p14:tracePt t="198359" x="10331450" y="5283200"/>
          <p14:tracePt t="198420" x="10337800" y="5283200"/>
          <p14:tracePt t="198544" x="10337800" y="5289550"/>
          <p14:tracePt t="199890" x="10331450" y="5295900"/>
          <p14:tracePt t="199947" x="10001250" y="5403850"/>
          <p14:tracePt t="200009" x="9620250" y="5448300"/>
          <p14:tracePt t="200070" x="9328150" y="5448300"/>
          <p14:tracePt t="200155" x="9118600" y="5448300"/>
          <p14:tracePt t="200157" x="9086850" y="5448300"/>
          <p14:tracePt t="200240" x="8877300" y="5461000"/>
          <p14:tracePt t="200484" x="7962900" y="5511800"/>
          <p14:tracePt t="200627" x="7670800" y="5473700"/>
          <p14:tracePt t="200630" x="7664450" y="5473700"/>
          <p14:tracePt t="200767" x="7454900" y="5461000"/>
          <p14:tracePt t="200830" x="7334250" y="5454650"/>
          <p14:tracePt t="200894" x="7239000" y="5441950"/>
          <p14:tracePt t="200956" x="7213600" y="5441950"/>
          <p14:tracePt t="200996" x="7200900" y="5441950"/>
          <p14:tracePt t="201074" x="7194550" y="5441950"/>
          <p14:tracePt t="201964" x="7200900" y="5441950"/>
          <p14:tracePt t="202001" x="7226300" y="5410200"/>
          <p14:tracePt t="202042" x="7258050" y="5378450"/>
          <p14:tracePt t="202082" x="7296150" y="5346700"/>
          <p14:tracePt t="202123" x="7334250" y="5295900"/>
          <p14:tracePt t="202165" x="7359650" y="5257800"/>
          <p14:tracePt t="202207" x="7378700" y="5213350"/>
          <p14:tracePt t="202245" x="7416800" y="5137150"/>
          <p14:tracePt t="202307" x="7435850" y="5080000"/>
          <p14:tracePt t="202367" x="7442200" y="5035550"/>
          <p14:tracePt t="202429" x="7473950" y="4965700"/>
          <p14:tracePt t="202490" x="7486650" y="4921250"/>
          <p14:tracePt t="202548" x="7493000" y="4876800"/>
          <p14:tracePt t="202609" x="7467600" y="4851400"/>
          <p14:tracePt t="202880" x="7296150" y="4883150"/>
          <p14:tracePt t="202943" x="7270750" y="4895850"/>
          <p14:tracePt t="203006" x="7245350" y="4895850"/>
          <p14:tracePt t="203047" x="7226300" y="4895850"/>
          <p14:tracePt t="203087" x="7213600" y="4895850"/>
          <p14:tracePt t="203128" x="7200900" y="4902200"/>
          <p14:tracePt t="203167" x="7188200" y="4914900"/>
          <p14:tracePt t="203207" x="7181850" y="4914900"/>
          <p14:tracePt t="203244" x="7175500" y="4927600"/>
          <p14:tracePt t="203283" x="7175500" y="4965700"/>
          <p14:tracePt t="203321" x="7175500" y="5016500"/>
          <p14:tracePt t="203359" x="7175500" y="5041900"/>
          <p14:tracePt t="203397" x="7175500" y="5073650"/>
          <p14:tracePt t="203436" x="7175500" y="5086350"/>
          <p14:tracePt t="203474" x="7175500" y="5111750"/>
          <p14:tracePt t="203514" x="7181850" y="5143500"/>
          <p14:tracePt t="203551" x="7188200" y="5168900"/>
          <p14:tracePt t="203589" x="7194550" y="5194300"/>
          <p14:tracePt t="203628" x="7194550" y="5219700"/>
          <p14:tracePt t="203666" x="7200900" y="5238750"/>
          <p14:tracePt t="203705" x="7207250" y="5251450"/>
          <p14:tracePt t="203744" x="7219950" y="5289550"/>
          <p14:tracePt t="203782" x="7232650" y="5327650"/>
          <p14:tracePt t="203820" x="7232650" y="5353050"/>
          <p14:tracePt t="203858" x="7251700" y="5391150"/>
          <p14:tracePt t="203896" x="7258050" y="5422900"/>
          <p14:tracePt t="203934" x="7270750" y="5448300"/>
          <p14:tracePt t="203972" x="7283450" y="5467350"/>
          <p14:tracePt t="204011" x="7315200" y="5499100"/>
          <p14:tracePt t="204049" x="7366000" y="5524500"/>
          <p14:tracePt t="204087" x="7391400" y="5543550"/>
          <p14:tracePt t="204125" x="7429500" y="5543550"/>
          <p14:tracePt t="204187" x="7480300" y="5530850"/>
          <p14:tracePt t="204247" x="7531100" y="5492750"/>
          <p14:tracePt t="204309" x="7556500" y="5448300"/>
          <p14:tracePt t="204371" x="7594600" y="5391150"/>
          <p14:tracePt t="204431" x="7607300" y="5289550"/>
          <p14:tracePt t="204492" x="7607300" y="5219700"/>
          <p14:tracePt t="204552" x="7607300" y="5175250"/>
          <p14:tracePt t="204612" x="7607300" y="5105400"/>
          <p14:tracePt t="204673" x="7607300" y="5067300"/>
          <p14:tracePt t="204734" x="7607300" y="5054600"/>
          <p14:tracePt t="204795" x="7600950" y="4991100"/>
          <p14:tracePt t="204856" x="7600950" y="4972050"/>
          <p14:tracePt t="204918" x="7581900" y="4940300"/>
          <p14:tracePt t="204979" x="7562850" y="4895850"/>
          <p14:tracePt t="205041" x="7556500" y="4876800"/>
          <p14:tracePt t="205101" x="7537450" y="4851400"/>
          <p14:tracePt t="205160" x="7518400" y="4838700"/>
          <p14:tracePt t="205222" x="7505700" y="4838700"/>
          <p14:tracePt t="205283" x="7499350" y="4838700"/>
          <p14:tracePt t="205983" x="7493000" y="4838700"/>
          <p14:tracePt t="206041" x="7480300" y="4838700"/>
          <p14:tracePt t="206103" x="7467600" y="4838700"/>
          <p14:tracePt t="206164" x="7442200" y="4832350"/>
          <p14:tracePt t="206227" x="7429500" y="4832350"/>
          <p14:tracePt t="206290" x="7416800" y="4826000"/>
          <p14:tracePt t="206353" x="7404100" y="4813300"/>
          <p14:tracePt t="206414" x="7378700" y="4806950"/>
          <p14:tracePt t="206475" x="7366000" y="4806950"/>
          <p14:tracePt t="206535" x="7359650" y="4806950"/>
          <p14:tracePt t="206574" x="7359650" y="4800600"/>
          <p14:tracePt t="206612" x="7346950" y="4800600"/>
          <p14:tracePt t="206689" x="7334250" y="4800600"/>
          <p14:tracePt t="206893" x="7321550" y="4800600"/>
          <p14:tracePt t="206929" x="7277100" y="4794250"/>
          <p14:tracePt t="206967" x="7181850" y="4781550"/>
          <p14:tracePt t="207010" x="7118350" y="4775200"/>
          <p14:tracePt t="207049" x="7086600" y="4768850"/>
          <p14:tracePt t="207087" x="7061200" y="4768850"/>
          <p14:tracePt t="207126" x="7042150" y="4768850"/>
          <p14:tracePt t="207129" x="7035800" y="4768850"/>
          <p14:tracePt t="207166" x="7004050" y="4762500"/>
          <p14:tracePt t="207205" x="6959600" y="4762500"/>
          <p14:tracePt t="207243" x="6889750" y="4762500"/>
          <p14:tracePt t="207280" x="6826250" y="4756150"/>
          <p14:tracePt t="207316" x="6750050" y="4743450"/>
          <p14:tracePt t="207354" x="6699250" y="4743450"/>
          <p14:tracePt t="207393" x="6648450" y="4743450"/>
          <p14:tracePt t="207430" x="6623050" y="4730750"/>
          <p14:tracePt t="207468" x="6591300" y="4718050"/>
          <p14:tracePt t="207507" x="6565900" y="4711700"/>
          <p14:tracePt t="207545" x="6540500" y="4699000"/>
          <p14:tracePt t="207583" x="6515100" y="4686300"/>
          <p14:tracePt t="207622" x="6489700" y="4679950"/>
          <p14:tracePt t="207660" x="6470650" y="4679950"/>
          <p14:tracePt t="207698" x="6457950" y="4667250"/>
          <p14:tracePt t="207736" x="6432550" y="4660900"/>
          <p14:tracePt t="207774" x="6426200" y="4654550"/>
          <p14:tracePt t="207812" x="6413500" y="4648200"/>
          <p14:tracePt t="207849" x="6381750" y="4641850"/>
          <p14:tracePt t="207887" x="6375400" y="4641850"/>
          <p14:tracePt t="207925" x="6362700" y="4641850"/>
          <p14:tracePt t="207963" x="6350000" y="4635500"/>
          <p14:tracePt t="208001" x="6337300" y="4635500"/>
          <p14:tracePt t="208040" x="6324600" y="4635500"/>
          <p14:tracePt t="208077" x="6324600" y="4629150"/>
          <p14:tracePt t="208345" x="6318250" y="4629150"/>
          <p14:tracePt t="208381" x="6311900" y="4616450"/>
          <p14:tracePt t="208419" x="6305550" y="4610100"/>
          <p14:tracePt t="208458" x="6286500" y="4603750"/>
          <p14:tracePt t="208530" x="6280150" y="4603750"/>
          <p14:tracePt t="208567" x="6273800" y="4603750"/>
          <p14:tracePt t="209167" x="6267450" y="4622800"/>
          <p14:tracePt t="209204" x="6267450" y="4667250"/>
          <p14:tracePt t="209244" x="6267450" y="4673600"/>
          <p14:tracePt t="209283" x="6267450" y="4686300"/>
          <p14:tracePt t="209327" x="6286500" y="4718050"/>
          <p14:tracePt t="209367" x="6292850" y="4730750"/>
          <p14:tracePt t="209407" x="6305550" y="4749800"/>
          <p14:tracePt t="209446" x="6305550" y="4756150"/>
          <p14:tracePt t="209484" x="6305550" y="4775200"/>
          <p14:tracePt t="209523" x="6305550" y="4787900"/>
          <p14:tracePt t="209597" x="6305550" y="4806950"/>
          <p14:tracePt t="209635" x="6305550" y="4832350"/>
          <p14:tracePt t="209673" x="6292850" y="4838700"/>
          <p14:tracePt t="209712" x="6292850" y="4851400"/>
          <p14:tracePt t="209750" x="6292850" y="4864100"/>
          <p14:tracePt t="209787" x="6280150" y="4876800"/>
          <p14:tracePt t="209826" x="6273800" y="4876800"/>
          <p14:tracePt t="209901" x="6267450" y="4876800"/>
          <p14:tracePt t="209952" x="6261100" y="4876800"/>
          <p14:tracePt t="211346" x="6261100" y="4889500"/>
          <p14:tracePt t="211383" x="6286500" y="4914900"/>
          <p14:tracePt t="211424" x="6330950" y="4940300"/>
          <p14:tracePt t="211463" x="6343650" y="4965700"/>
          <p14:tracePt t="211504" x="6369050" y="5003800"/>
          <p14:tracePt t="211545" x="6388100" y="5048250"/>
          <p14:tracePt t="211585" x="6413500" y="5080000"/>
          <p14:tracePt t="211627" x="6438900" y="5111750"/>
          <p14:tracePt t="211629" x="6438900" y="5118100"/>
          <p14:tracePt t="211667" x="6451600" y="5137150"/>
          <p14:tracePt t="211705" x="6457950" y="5168900"/>
          <p14:tracePt t="211745" x="6457950" y="5181600"/>
          <p14:tracePt t="211782" x="6457950" y="5187950"/>
          <p14:tracePt t="211819" x="6464300" y="5200650"/>
          <p14:tracePt t="211857" x="6464300" y="5226050"/>
          <p14:tracePt t="211896" x="6470650" y="5251450"/>
          <p14:tracePt t="211935" x="6470650" y="5257800"/>
          <p14:tracePt t="214548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87993" y="320573"/>
            <a:ext cx="11214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Diminution de la fréquence des B régulateurs chez les patients allergiques </a:t>
            </a:r>
            <a:endParaRPr lang="fr-FR" sz="28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9133788" y="6476235"/>
            <a:ext cx="2855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Brosseau et al., Front </a:t>
            </a:r>
            <a:r>
              <a:rPr lang="fr-FR" sz="1400" i="1" dirty="0" err="1" smtClean="0"/>
              <a:t>Immunol</a:t>
            </a:r>
            <a:r>
              <a:rPr lang="fr-FR" sz="1400" i="1" dirty="0" smtClean="0"/>
              <a:t> 2018 </a:t>
            </a:r>
            <a:endParaRPr lang="fr-FR" sz="1400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058" y="1156388"/>
            <a:ext cx="1895126" cy="141951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824568" y="2575903"/>
            <a:ext cx="216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Homme asthmatique</a:t>
            </a:r>
            <a:endParaRPr lang="fr-FR" dirty="0"/>
          </a:p>
        </p:txBody>
      </p:sp>
      <p:pic>
        <p:nvPicPr>
          <p:cNvPr id="8" name="Picture 4" descr="https://www.frontiersin.org/files/Articles/421516/fimmu-09-03034-HTML/image_m/fimmu-09-03034-g0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3" t="40401" b="30288"/>
          <a:stretch/>
        </p:blipFill>
        <p:spPr bwMode="auto">
          <a:xfrm>
            <a:off x="4380466" y="3353996"/>
            <a:ext cx="2776253" cy="262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 rot="18516565">
            <a:off x="4286105" y="5910892"/>
            <a:ext cx="126515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Non asthmatique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 rot="18516565">
            <a:off x="5656604" y="5910893"/>
            <a:ext cx="126515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Non asthmatique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 rot="18516565">
            <a:off x="4907925" y="5795025"/>
            <a:ext cx="96859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asthmatique</a:t>
            </a:r>
            <a:endParaRPr lang="fr-FR" sz="1200" dirty="0"/>
          </a:p>
        </p:txBody>
      </p:sp>
      <p:sp>
        <p:nvSpPr>
          <p:cNvPr id="12" name="ZoneTexte 11"/>
          <p:cNvSpPr txBox="1"/>
          <p:nvPr/>
        </p:nvSpPr>
        <p:spPr>
          <a:xfrm rot="18516565">
            <a:off x="6237413" y="5795026"/>
            <a:ext cx="96859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asthmatique</a:t>
            </a:r>
            <a:endParaRPr lang="fr-FR" sz="1200" dirty="0"/>
          </a:p>
        </p:txBody>
      </p:sp>
      <p:sp>
        <p:nvSpPr>
          <p:cNvPr id="2" name="Rectangle 1"/>
          <p:cNvSpPr/>
          <p:nvPr/>
        </p:nvSpPr>
        <p:spPr>
          <a:xfrm>
            <a:off x="8292646" y="1685843"/>
            <a:ext cx="36001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/>
              <a:t>CD9 et transitionnels </a:t>
            </a:r>
            <a:r>
              <a:rPr lang="fr-FR" i="1" dirty="0"/>
              <a:t>= B </a:t>
            </a:r>
            <a:r>
              <a:rPr lang="fr-FR" i="1" dirty="0" smtClean="0"/>
              <a:t>régulateurs</a:t>
            </a:r>
          </a:p>
          <a:p>
            <a:endParaRPr lang="fr-FR" i="1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6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64"/>
    </mc:Choice>
    <mc:Fallback>
      <p:transition spd="slow" advTm="2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6" x="5226050" y="3429000"/>
          <p14:tracePt t="1162" x="5314950" y="3416300"/>
          <p14:tracePt t="1164" x="5346700" y="3416300"/>
          <p14:tracePt t="1175" x="5499100" y="3397250"/>
          <p14:tracePt t="1192" x="5867400" y="3390900"/>
          <p14:tracePt t="1209" x="6273800" y="3384550"/>
          <p14:tracePt t="1225" x="6743700" y="3473450"/>
          <p14:tracePt t="1259" x="7880350" y="4070350"/>
          <p14:tracePt t="1292" x="8489950" y="4533900"/>
          <p14:tracePt t="1325" x="8763000" y="4794250"/>
          <p14:tracePt t="1330" x="8769350" y="4813300"/>
          <p14:tracePt t="11620" x="8756650" y="4826000"/>
          <p14:tracePt t="11621" x="8743950" y="4838700"/>
          <p14:tracePt t="11628" x="8699500" y="4851400"/>
          <p14:tracePt t="11641" x="8655050" y="4883150"/>
          <p14:tracePt t="11657" x="8572500" y="4933950"/>
          <p14:tracePt t="11673" x="8445500" y="4984750"/>
          <p14:tracePt t="11690" x="8362950" y="5010150"/>
          <p14:tracePt t="11707" x="8299450" y="5041900"/>
          <p14:tracePt t="11740" x="8172450" y="5080000"/>
          <p14:tracePt t="11774" x="8096250" y="5130800"/>
          <p14:tracePt t="11807" x="8089900" y="5156200"/>
          <p14:tracePt t="11823" x="8089900" y="5162550"/>
          <p14:tracePt t="12266" x="8064500" y="5162550"/>
          <p14:tracePt t="12268" x="8051800" y="5162550"/>
          <p14:tracePt t="12275" x="8001000" y="5162550"/>
          <p14:tracePt t="12291" x="7842250" y="5156200"/>
          <p14:tracePt t="12307" x="7734300" y="5156200"/>
          <p14:tracePt t="12312" x="7645400" y="5156200"/>
          <p14:tracePt t="12323" x="7537450" y="5156200"/>
          <p14:tracePt t="12340" x="7302500" y="5156200"/>
          <p14:tracePt t="12373" x="6965950" y="5168900"/>
          <p14:tracePt t="12407" x="6667500" y="5207000"/>
          <p14:tracePt t="12440" x="6445250" y="5257800"/>
          <p14:tracePt t="12457" x="6318250" y="5283200"/>
          <p14:tracePt t="12473" x="6223000" y="5314950"/>
          <p14:tracePt t="12490" x="6140450" y="5353050"/>
          <p14:tracePt t="12508" x="6070600" y="5384800"/>
          <p14:tracePt t="12524" x="5994400" y="5410200"/>
          <p14:tracePt t="12540" x="5937250" y="5435600"/>
          <p14:tracePt t="12557" x="5899150" y="5461000"/>
          <p14:tracePt t="12575" x="5842000" y="5480050"/>
          <p14:tracePt t="12590" x="5803900" y="5518150"/>
          <p14:tracePt t="12607" x="5765800" y="5543550"/>
          <p14:tracePt t="12623" x="5740400" y="5556250"/>
          <p14:tracePt t="12640" x="5721350" y="5575300"/>
          <p14:tracePt t="12657" x="5702300" y="5588000"/>
          <p14:tracePt t="12673" x="5702300" y="5594350"/>
          <p14:tracePt t="12690" x="5695950" y="5600700"/>
          <p14:tracePt t="12707" x="5695950" y="5607050"/>
          <p14:tracePt t="12724" x="5689600" y="5607050"/>
          <p14:tracePt t="12740" x="5683250" y="5613400"/>
          <p14:tracePt t="12757" x="5676900" y="5619750"/>
          <p14:tracePt t="12774" x="5664200" y="5632450"/>
          <p14:tracePt t="13040" x="5657850" y="5588000"/>
          <p14:tracePt t="13047" x="5651500" y="5543550"/>
          <p14:tracePt t="13057" x="5632450" y="5486400"/>
          <p14:tracePt t="13075" x="5575300" y="5314950"/>
          <p14:tracePt t="13090" x="5562600" y="5245100"/>
          <p14:tracePt t="13106" x="5499100" y="5130800"/>
          <p14:tracePt t="13123" x="5467350" y="5060950"/>
          <p14:tracePt t="13140" x="5435600" y="5022850"/>
          <p14:tracePt t="13157" x="5410200" y="5003800"/>
          <p14:tracePt t="13174" x="5378450" y="4984750"/>
          <p14:tracePt t="13190" x="5372100" y="4959350"/>
          <p14:tracePt t="13207" x="5365750" y="4927600"/>
          <p14:tracePt t="13223" x="5359400" y="4889500"/>
          <p14:tracePt t="13240" x="5346700" y="4845050"/>
          <p14:tracePt t="13256" x="5340350" y="4806950"/>
          <p14:tracePt t="13274" x="5334000" y="4781550"/>
          <p14:tracePt t="13290" x="5314950" y="4749800"/>
          <p14:tracePt t="13306" x="5302250" y="4718050"/>
          <p14:tracePt t="13309" x="5302250" y="4711700"/>
          <p14:tracePt t="13324" x="5295900" y="4692650"/>
          <p14:tracePt t="13340" x="5289550" y="4673600"/>
          <p14:tracePt t="13357" x="5276850" y="4667250"/>
          <p14:tracePt t="13373" x="5257800" y="4648200"/>
          <p14:tracePt t="13390" x="5251450" y="4635500"/>
          <p14:tracePt t="13407" x="5245100" y="4616450"/>
          <p14:tracePt t="13423" x="5238750" y="4616450"/>
          <p14:tracePt t="13441" x="5226050" y="4603750"/>
          <p14:tracePt t="13457" x="5219700" y="4597400"/>
          <p14:tracePt t="13473" x="5219700" y="4584700"/>
          <p14:tracePt t="13490" x="5213350" y="4584700"/>
          <p14:tracePt t="13507" x="5207000" y="4578350"/>
          <p14:tracePt t="13540" x="5207000" y="4565650"/>
          <p14:tracePt t="13614" x="5207000" y="4559300"/>
          <p14:tracePt t="13621" x="5207000" y="4552950"/>
          <p14:tracePt t="13631" x="5207000" y="4540250"/>
          <p14:tracePt t="13649" x="5207000" y="4533900"/>
          <p14:tracePt t="13658" x="5207000" y="4527550"/>
          <p14:tracePt t="13674" x="5207000" y="4508500"/>
          <p14:tracePt t="13690" x="5207000" y="4502150"/>
          <p14:tracePt t="13723" x="5207000" y="4495800"/>
          <p14:tracePt t="13740" x="5207000" y="4489450"/>
          <p14:tracePt t="13758" x="5207000" y="4483100"/>
          <p14:tracePt t="14561" x="5200650" y="4489450"/>
          <p14:tracePt t="14564" x="5181600" y="4508500"/>
          <p14:tracePt t="14573" x="5137150" y="4533900"/>
          <p14:tracePt t="14590" x="5080000" y="4603750"/>
          <p14:tracePt t="14606" x="5041900" y="4635500"/>
          <p14:tracePt t="14623" x="4997450" y="4679950"/>
          <p14:tracePt t="14640" x="4965700" y="4711700"/>
          <p14:tracePt t="14673" x="4902200" y="4787900"/>
          <p14:tracePt t="14706" x="4857750" y="4845050"/>
          <p14:tracePt t="14740" x="4819650" y="4889500"/>
          <p14:tracePt t="14756" x="4806950" y="4895850"/>
          <p14:tracePt t="14773" x="4794250" y="4914900"/>
          <p14:tracePt t="14790" x="4787900" y="4921250"/>
          <p14:tracePt t="14806" x="4768850" y="4927600"/>
          <p14:tracePt t="14861" x="4762500" y="4927600"/>
          <p14:tracePt t="14879" x="4762500" y="4933950"/>
          <p14:tracePt t="14897" x="4756150" y="4933950"/>
          <p14:tracePt t="14924" x="4749800" y="4933950"/>
          <p14:tracePt t="15163" x="4743450" y="4946650"/>
          <p14:tracePt t="15172" x="4737100" y="4959350"/>
          <p14:tracePt t="15180" x="4737100" y="4972050"/>
          <p14:tracePt t="15190" x="4730750" y="4984750"/>
          <p14:tracePt t="15206" x="4730750" y="4997450"/>
          <p14:tracePt t="15224" x="4730750" y="5003800"/>
          <p14:tracePt t="15450" x="4724400" y="4997450"/>
          <p14:tracePt t="15454" x="4724400" y="4991100"/>
          <p14:tracePt t="15458" x="4718050" y="4991100"/>
          <p14:tracePt t="15473" x="4711700" y="4965700"/>
          <p14:tracePt t="15490" x="4692650" y="4953000"/>
          <p14:tracePt t="15506" x="4673600" y="4946650"/>
          <p14:tracePt t="15523" x="4660900" y="4940300"/>
          <p14:tracePt t="15540" x="4641850" y="4940300"/>
          <p14:tracePt t="15557" x="4616450" y="4940300"/>
          <p14:tracePt t="15573" x="4591050" y="4965700"/>
          <p14:tracePt t="15590" x="4559300" y="5010150"/>
          <p14:tracePt t="15606" x="4546600" y="5054600"/>
          <p14:tracePt t="15624" x="4533900" y="5111750"/>
          <p14:tracePt t="15640" x="4533900" y="5149850"/>
          <p14:tracePt t="15656" x="4533900" y="5226050"/>
          <p14:tracePt t="15673" x="4533900" y="5264150"/>
          <p14:tracePt t="15690" x="4533900" y="5302250"/>
          <p14:tracePt t="15706" x="4533900" y="5314950"/>
          <p14:tracePt t="15723" x="4540250" y="5346700"/>
          <p14:tracePt t="15740" x="4559300" y="5365750"/>
          <p14:tracePt t="15756" x="4572000" y="5378450"/>
          <p14:tracePt t="15773" x="4584700" y="5397500"/>
          <p14:tracePt t="15790" x="4591050" y="5410200"/>
          <p14:tracePt t="15806" x="4622800" y="5422900"/>
          <p14:tracePt t="15824" x="4648200" y="5435600"/>
          <p14:tracePt t="15840" x="4692650" y="5435600"/>
          <p14:tracePt t="15856" x="4724400" y="5416550"/>
          <p14:tracePt t="15874" x="4756150" y="5391150"/>
          <p14:tracePt t="15889" x="4768850" y="5359400"/>
          <p14:tracePt t="15906" x="4775200" y="5308600"/>
          <p14:tracePt t="15923" x="4775200" y="5226050"/>
          <p14:tracePt t="15940" x="4762500" y="5156200"/>
          <p14:tracePt t="15956" x="4743450" y="5111750"/>
          <p14:tracePt t="15974" x="4724400" y="5086350"/>
          <p14:tracePt t="15990" x="4711700" y="5073650"/>
          <p14:tracePt t="16007" x="4699000" y="5054600"/>
          <p14:tracePt t="16023" x="4686300" y="5048250"/>
          <p14:tracePt t="16040" x="4673600" y="5048250"/>
          <p14:tracePt t="16056" x="4667250" y="5048250"/>
          <p14:tracePt t="16161" x="4673600" y="5048250"/>
          <p14:tracePt t="16171" x="4679950" y="5048250"/>
          <p14:tracePt t="16178" x="4686300" y="5048250"/>
          <p14:tracePt t="16189" x="4692650" y="5048250"/>
          <p14:tracePt t="16206" x="4724400" y="5041900"/>
          <p14:tracePt t="16223" x="4762500" y="5035550"/>
          <p14:tracePt t="16240" x="4806950" y="5016500"/>
          <p14:tracePt t="16256" x="4832350" y="5003800"/>
          <p14:tracePt t="16273" x="4883150" y="4991100"/>
          <p14:tracePt t="16290" x="4921250" y="4978400"/>
          <p14:tracePt t="16306" x="4946650" y="4965700"/>
          <p14:tracePt t="16323" x="4978400" y="4959350"/>
          <p14:tracePt t="16340" x="5016500" y="4946650"/>
          <p14:tracePt t="16356" x="5060950" y="4940300"/>
          <p14:tracePt t="16373" x="5130800" y="4927600"/>
          <p14:tracePt t="16389" x="5162550" y="4927600"/>
          <p14:tracePt t="16406" x="5213350" y="4927600"/>
          <p14:tracePt t="16423" x="5238750" y="4927600"/>
          <p14:tracePt t="16704" x="5270500" y="4940300"/>
          <p14:tracePt t="16712" x="5308600" y="4946650"/>
          <p14:tracePt t="16714" x="5321300" y="4953000"/>
          <p14:tracePt t="16723" x="5346700" y="4959350"/>
          <p14:tracePt t="16740" x="5422900" y="4978400"/>
          <p14:tracePt t="16756" x="5486400" y="4997450"/>
          <p14:tracePt t="16773" x="5524500" y="5003800"/>
          <p14:tracePt t="16790" x="5588000" y="5022850"/>
          <p14:tracePt t="16806" x="5632450" y="5035550"/>
          <p14:tracePt t="16809" x="5645150" y="5035550"/>
          <p14:tracePt t="16823" x="5670550" y="5041900"/>
          <p14:tracePt t="16839" x="5708650" y="5060950"/>
          <p14:tracePt t="16856" x="5734050" y="5067300"/>
          <p14:tracePt t="16873" x="5765800" y="5067300"/>
          <p14:tracePt t="16890" x="5791200" y="5073650"/>
          <p14:tracePt t="16906" x="5816600" y="5073650"/>
          <p14:tracePt t="16923" x="5842000" y="5080000"/>
          <p14:tracePt t="16940" x="5873750" y="5086350"/>
          <p14:tracePt t="16956" x="5880100" y="5086350"/>
          <p14:tracePt t="16973" x="5899150" y="5086350"/>
          <p14:tracePt t="16990" x="5911850" y="5086350"/>
          <p14:tracePt t="17006" x="5918200" y="5086350"/>
          <p14:tracePt t="17023" x="5937250" y="5086350"/>
          <p14:tracePt t="17040" x="5956300" y="5086350"/>
          <p14:tracePt t="17056" x="5981700" y="5086350"/>
          <p14:tracePt t="17073" x="6000750" y="5086350"/>
          <p14:tracePt t="17090" x="6019800" y="5086350"/>
          <p14:tracePt t="17106" x="6064250" y="5086350"/>
          <p14:tracePt t="17123" x="6096000" y="5086350"/>
          <p14:tracePt t="17139" x="6108700" y="5086350"/>
          <p14:tracePt t="17156" x="6153150" y="5073650"/>
          <p14:tracePt t="17173" x="6178550" y="5048250"/>
          <p14:tracePt t="17189" x="6191250" y="5016500"/>
          <p14:tracePt t="17206" x="6197600" y="4972050"/>
          <p14:tracePt t="17223" x="6210300" y="4933950"/>
          <p14:tracePt t="17240" x="6210300" y="4895850"/>
          <p14:tracePt t="17257" x="6210300" y="4864100"/>
          <p14:tracePt t="17273" x="6210300" y="4838700"/>
          <p14:tracePt t="17290" x="6203950" y="4794250"/>
          <p14:tracePt t="17306" x="6197600" y="4749800"/>
          <p14:tracePt t="17323" x="6197600" y="4724400"/>
          <p14:tracePt t="17339" x="6191250" y="4692650"/>
          <p14:tracePt t="17356" x="6191250" y="4654550"/>
          <p14:tracePt t="17373" x="6191250" y="4622800"/>
          <p14:tracePt t="17389" x="6191250" y="4591050"/>
          <p14:tracePt t="17406" x="6197600" y="4565650"/>
          <p14:tracePt t="17423" x="6197600" y="4546600"/>
          <p14:tracePt t="17439" x="6197600" y="4527550"/>
          <p14:tracePt t="17473" x="6197600" y="4521200"/>
          <p14:tracePt t="17490" x="6197600" y="4508500"/>
          <p14:tracePt t="17506" x="6197600" y="4502150"/>
          <p14:tracePt t="17523" x="6191250" y="4483100"/>
          <p14:tracePt t="17540" x="6184900" y="4470400"/>
          <p14:tracePt t="17573" x="6178550" y="4470400"/>
          <p14:tracePt t="17589" x="6172200" y="4476750"/>
          <p14:tracePt t="17607" x="6159500" y="4508500"/>
          <p14:tracePt t="17623" x="6146800" y="4546600"/>
          <p14:tracePt t="17640" x="6134100" y="4584700"/>
          <p14:tracePt t="17656" x="6134100" y="4610100"/>
          <p14:tracePt t="17673" x="6134100" y="4629150"/>
          <p14:tracePt t="17689" x="6134100" y="4635500"/>
          <p14:tracePt t="17706" x="6134100" y="4648200"/>
          <p14:tracePt t="17723" x="6134100" y="4673600"/>
          <p14:tracePt t="17739" x="6127750" y="4686300"/>
          <p14:tracePt t="17756" x="6121400" y="4699000"/>
          <p14:tracePt t="17773" x="6115050" y="4730750"/>
          <p14:tracePt t="17789" x="6115050" y="4749800"/>
          <p14:tracePt t="17806" x="6115050" y="4768850"/>
          <p14:tracePt t="17823" x="6115050" y="4775200"/>
          <p14:tracePt t="17839" x="6115050" y="4781550"/>
          <p14:tracePt t="17856" x="6115050" y="4787900"/>
          <p14:tracePt t="17904" x="6115050" y="4781550"/>
          <p14:tracePt t="17913" x="6115050" y="4775200"/>
          <p14:tracePt t="17923" x="6115050" y="4768850"/>
          <p14:tracePt t="17927" x="6115050" y="4762500"/>
          <p14:tracePt t="18161" x="6140450" y="4762500"/>
          <p14:tracePt t="18172" x="6178550" y="4756150"/>
          <p14:tracePt t="18189" x="6242050" y="4756150"/>
          <p14:tracePt t="18206" x="6280150" y="4756150"/>
          <p14:tracePt t="18223" x="6311900" y="4756150"/>
          <p14:tracePt t="18239" x="6318250" y="4756150"/>
          <p14:tracePt t="18256" x="6330950" y="4756150"/>
          <p14:tracePt t="18273" x="6343650" y="4756150"/>
          <p14:tracePt t="18289" x="6362700" y="4756150"/>
          <p14:tracePt t="18306" x="6381750" y="4762500"/>
          <p14:tracePt t="18309" x="6388100" y="4762500"/>
          <p14:tracePt t="18323" x="6413500" y="4775200"/>
          <p14:tracePt t="18340" x="6438900" y="4794250"/>
          <p14:tracePt t="18356" x="6470650" y="4826000"/>
          <p14:tracePt t="18373" x="6496050" y="4857750"/>
          <p14:tracePt t="18391" x="6540500" y="4902200"/>
          <p14:tracePt t="18406" x="6559550" y="4940300"/>
          <p14:tracePt t="18422" x="6597650" y="4984750"/>
          <p14:tracePt t="18439" x="6635750" y="5041900"/>
          <p14:tracePt t="18456" x="6680200" y="5105400"/>
          <p14:tracePt t="18473" x="6705600" y="5130800"/>
          <p14:tracePt t="18489" x="6731000" y="5156200"/>
          <p14:tracePt t="18506" x="6743700" y="5168900"/>
          <p14:tracePt t="18523" x="6762750" y="5194300"/>
          <p14:tracePt t="18539" x="6769100" y="5200650"/>
          <p14:tracePt t="18556" x="6794500" y="5213350"/>
          <p14:tracePt t="18573" x="6807200" y="5226050"/>
          <p14:tracePt t="18589" x="6807200" y="5232400"/>
          <p14:tracePt t="18606" x="6826250" y="5245100"/>
          <p14:tracePt t="18623" x="6858000" y="5270500"/>
          <p14:tracePt t="18640" x="6915150" y="5321300"/>
          <p14:tracePt t="18656" x="6978650" y="5372100"/>
          <p14:tracePt t="18673" x="7023100" y="5416550"/>
          <p14:tracePt t="18689" x="7067550" y="5461000"/>
          <p14:tracePt t="18706" x="7086600" y="5486400"/>
          <p14:tracePt t="18723" x="7105650" y="5492750"/>
          <p14:tracePt t="18739" x="7112000" y="5511800"/>
          <p14:tracePt t="19057" x="7112000" y="5518150"/>
          <p14:tracePt t="19063" x="7131050" y="5524500"/>
          <p14:tracePt t="19073" x="7143750" y="5530850"/>
          <p14:tracePt t="19090" x="7156450" y="5543550"/>
          <p14:tracePt t="19106" x="7188200" y="5556250"/>
          <p14:tracePt t="19123" x="7200900" y="5575300"/>
          <p14:tracePt t="19139" x="7213600" y="5581650"/>
          <p14:tracePt t="19180" x="7226300" y="5581650"/>
          <p14:tracePt t="19301" x="7219950" y="5581650"/>
          <p14:tracePt t="19636" x="7251700" y="5511800"/>
          <p14:tracePt t="19640" x="7264400" y="5473700"/>
          <p14:tracePt t="19645" x="7334250" y="5334000"/>
          <p14:tracePt t="19656" x="7423150" y="5181600"/>
          <p14:tracePt t="19673" x="7569200" y="4997450"/>
          <p14:tracePt t="19690" x="7797800" y="4756150"/>
          <p14:tracePt t="19706" x="8020050" y="4565650"/>
          <p14:tracePt t="19722" x="8185150" y="4438650"/>
          <p14:tracePt t="19756" x="8680450" y="4006850"/>
          <p14:tracePt t="19789" x="9036050" y="3632200"/>
          <p14:tracePt t="19822" x="9264650" y="3327400"/>
          <p14:tracePt t="19828" x="9283700" y="3295650"/>
          <p14:tracePt t="19840" x="9321800" y="3244850"/>
          <p14:tracePt t="19856" x="9334500" y="3200400"/>
          <p14:tracePt t="19873" x="9347200" y="3194050"/>
          <p14:tracePt t="20142" x="9404350" y="3130550"/>
          <p14:tracePt t="20149" x="9525000" y="3048000"/>
          <p14:tracePt t="20173" x="9740900" y="2889250"/>
          <p14:tracePt t="20189" x="9963150" y="2794000"/>
          <p14:tracePt t="20206" x="10185400" y="2705100"/>
          <p14:tracePt t="20223" x="10426700" y="2622550"/>
          <p14:tracePt t="20240" x="10642600" y="2508250"/>
          <p14:tracePt t="20256" x="10814050" y="2362200"/>
          <p14:tracePt t="20273" x="10953750" y="2260600"/>
          <p14:tracePt t="20289" x="11074400" y="2184400"/>
          <p14:tracePt t="20306" x="11214100" y="2120900"/>
          <p14:tracePt t="20308" x="11277600" y="2082800"/>
          <p14:tracePt t="20322" x="11391900" y="2032000"/>
          <p14:tracePt t="20339" x="11544300" y="1962150"/>
          <p14:tracePt t="20356" x="11684000" y="1854200"/>
          <p14:tracePt t="20373" x="11779250" y="1778000"/>
          <p14:tracePt t="20391" x="11855450" y="1708150"/>
          <p14:tracePt t="20406" x="11912600" y="1651000"/>
          <p14:tracePt t="20423" x="11931650" y="1606550"/>
          <p14:tracePt t="20439" x="11931650" y="1581150"/>
          <p14:tracePt t="20456" x="11918950" y="1517650"/>
          <p14:tracePt t="20472" x="11849100" y="1441450"/>
          <p14:tracePt t="20489" x="11760200" y="1397000"/>
          <p14:tracePt t="20506" x="11633200" y="1358900"/>
          <p14:tracePt t="20522" x="11474450" y="1346200"/>
          <p14:tracePt t="20539" x="11283950" y="1320800"/>
          <p14:tracePt t="20556" x="11023600" y="1301750"/>
          <p14:tracePt t="20572" x="10839450" y="1314450"/>
          <p14:tracePt t="20589" x="10598150" y="1371600"/>
          <p14:tracePt t="20606" x="10312400" y="1485900"/>
          <p14:tracePt t="20622" x="10064750" y="1587500"/>
          <p14:tracePt t="20639" x="9899650" y="1631950"/>
          <p14:tracePt t="20656" x="9702800" y="1676400"/>
          <p14:tracePt t="20673" x="9550400" y="1701800"/>
          <p14:tracePt t="20689" x="9442450" y="1708150"/>
          <p14:tracePt t="20706" x="9296400" y="1720850"/>
          <p14:tracePt t="20722" x="9150350" y="1746250"/>
          <p14:tracePt t="20739" x="9036050" y="1771650"/>
          <p14:tracePt t="20756" x="8934450" y="1778000"/>
          <p14:tracePt t="20772" x="8826500" y="1778000"/>
          <p14:tracePt t="20789" x="8737600" y="1778000"/>
          <p14:tracePt t="20807" x="8642350" y="1752600"/>
          <p14:tracePt t="20822" x="8585200" y="1727200"/>
          <p14:tracePt t="20839" x="8515350" y="1701800"/>
          <p14:tracePt t="20856" x="8458200" y="1689100"/>
          <p14:tracePt t="20872" x="8432800" y="1689100"/>
          <p14:tracePt t="20889" x="8401050" y="1701800"/>
          <p14:tracePt t="20907" x="8375650" y="1727200"/>
          <p14:tracePt t="20923" x="8350250" y="1758950"/>
          <p14:tracePt t="20939" x="8343900" y="1784350"/>
          <p14:tracePt t="20956" x="8331200" y="1822450"/>
          <p14:tracePt t="20972" x="8331200" y="1860550"/>
          <p14:tracePt t="20989" x="8331200" y="1898650"/>
          <p14:tracePt t="21006" x="8337550" y="1943100"/>
          <p14:tracePt t="21023" x="8356600" y="1981200"/>
          <p14:tracePt t="21039" x="8375650" y="1993900"/>
          <p14:tracePt t="21056" x="8388350" y="2006600"/>
          <p14:tracePt t="21073" x="8407400" y="2032000"/>
          <p14:tracePt t="21089" x="8445500" y="2051050"/>
          <p14:tracePt t="21107" x="8489950" y="2070100"/>
          <p14:tracePt t="21122" x="8521700" y="2082800"/>
          <p14:tracePt t="21139" x="8553450" y="2095500"/>
          <p14:tracePt t="21156" x="8578850" y="2101850"/>
          <p14:tracePt t="21173" x="8616950" y="2101850"/>
          <p14:tracePt t="21189" x="8623300" y="2101850"/>
          <p14:tracePt t="21206" x="8636000" y="2108200"/>
          <p14:tracePt t="21222" x="8661400" y="2108200"/>
          <p14:tracePt t="21239" x="8667750" y="2114550"/>
          <p14:tracePt t="21256" x="8680450" y="2120900"/>
          <p14:tracePt t="21272" x="8712200" y="2127250"/>
          <p14:tracePt t="21289" x="8731250" y="2133600"/>
          <p14:tracePt t="21306" x="8750300" y="2139950"/>
          <p14:tracePt t="21322" x="8769350" y="2139950"/>
          <p14:tracePt t="21339" x="8788400" y="2139950"/>
          <p14:tracePt t="21356" x="8801100" y="2152650"/>
          <p14:tracePt t="21372" x="8813800" y="2152650"/>
          <p14:tracePt t="21389" x="8845550" y="2152650"/>
          <p14:tracePt t="21406" x="8858250" y="2152650"/>
          <p14:tracePt t="21422" x="8883650" y="2159000"/>
          <p14:tracePt t="21439" x="8902700" y="2159000"/>
          <p14:tracePt t="21455" x="8915400" y="2159000"/>
          <p14:tracePt t="21472" x="8928100" y="2159000"/>
          <p14:tracePt t="21489" x="8947150" y="2159000"/>
          <p14:tracePt t="21522" x="8959850" y="2159000"/>
          <p14:tracePt t="21539" x="8978900" y="2159000"/>
          <p14:tracePt t="21556" x="8985250" y="2159000"/>
          <p14:tracePt t="21573" x="8997950" y="2159000"/>
          <p14:tracePt t="21589" x="9004300" y="2159000"/>
          <p14:tracePt t="21606" x="9010650" y="2159000"/>
          <p14:tracePt t="21639" x="9017000" y="2159000"/>
          <p14:tracePt t="21665" x="9023350" y="2159000"/>
          <p14:tracePt t="21690" x="9029700" y="2159000"/>
          <p14:tracePt t="21700" x="9036050" y="2159000"/>
          <p14:tracePt t="21718" x="9048750" y="2159000"/>
          <p14:tracePt t="21726" x="9055100" y="2159000"/>
          <p14:tracePt t="21743" x="9061450" y="2159000"/>
          <p14:tracePt t="21770" x="9067800" y="2159000"/>
          <p14:tracePt t="22783" x="9080500" y="2159000"/>
          <p14:tracePt t="22793" x="9086850" y="2159000"/>
          <p14:tracePt t="22799" x="9099550" y="2159000"/>
          <p14:tracePt t="22818" x="9105900" y="2159000"/>
          <p14:tracePt t="22827" x="9112250" y="2159000"/>
          <p14:tracePt t="22839" x="9131300" y="2159000"/>
          <p14:tracePt t="22855" x="9150350" y="2159000"/>
          <p14:tracePt t="22872" x="9156700" y="2159000"/>
          <p14:tracePt t="22906" x="9182100" y="2159000"/>
          <p14:tracePt t="22939" x="9194800" y="2159000"/>
          <p14:tracePt t="22972" x="9220200" y="2159000"/>
          <p14:tracePt t="22989" x="9226550" y="2159000"/>
          <p14:tracePt t="23483" x="9226550" y="2171700"/>
          <p14:tracePt t="23488" x="9226550" y="2197100"/>
          <p14:tracePt t="23493" x="9226550" y="2216150"/>
          <p14:tracePt t="23505" x="9226550" y="2286000"/>
          <p14:tracePt t="23522" x="9220200" y="2330450"/>
          <p14:tracePt t="23539" x="9220200" y="2393950"/>
          <p14:tracePt t="23555" x="9213850" y="2432050"/>
          <p14:tracePt t="23588" x="9207500" y="2476500"/>
          <p14:tracePt t="23622" x="9194800" y="2514600"/>
          <p14:tracePt t="24723" x="9194800" y="2540000"/>
          <p14:tracePt t="24732" x="9201150" y="2559050"/>
          <p14:tracePt t="24742" x="9201150" y="2578100"/>
          <p14:tracePt t="24755" x="9207500" y="2597150"/>
          <p14:tracePt t="24772" x="9220200" y="2628900"/>
          <p14:tracePt t="24789" x="9232900" y="2667000"/>
          <p14:tracePt t="24805" x="9245600" y="2711450"/>
          <p14:tracePt t="24839" x="9245600" y="2730500"/>
          <p14:tracePt t="24872" x="9251950" y="2736850"/>
          <p14:tracePt t="24905" x="9264650" y="2787650"/>
          <p14:tracePt t="24922" x="9271000" y="2825750"/>
          <p14:tracePt t="24938" x="9277350" y="2851150"/>
          <p14:tracePt t="26817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12146" y="230909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/>
              <a:t>Conclusion</a:t>
            </a:r>
            <a:endParaRPr lang="fr-FR" sz="28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517236" y="1775799"/>
            <a:ext cx="10972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Les </a:t>
            </a:r>
            <a:r>
              <a:rPr lang="fr-FR" sz="2000" dirty="0"/>
              <a:t>acteurs majeurs de la réponse immune adaptative impliqués dans </a:t>
            </a:r>
            <a:r>
              <a:rPr lang="fr-FR" sz="2000" dirty="0" smtClean="0"/>
              <a:t>l’allergie sont :</a:t>
            </a:r>
          </a:p>
          <a:p>
            <a:pPr algn="just"/>
            <a:endParaRPr lang="fr-FR" sz="2000" dirty="0"/>
          </a:p>
          <a:p>
            <a:pPr marL="285750" indent="-285750" algn="just">
              <a:buFontTx/>
              <a:buChar char="-"/>
            </a:pPr>
            <a:r>
              <a:rPr lang="fr-FR" sz="2000" b="1" u="sng" dirty="0" smtClean="0"/>
              <a:t>les Th2</a:t>
            </a:r>
            <a:r>
              <a:rPr lang="fr-FR" sz="2000" dirty="0" smtClean="0"/>
              <a:t>. L’allergie est caractérisée par déséquilibre </a:t>
            </a:r>
            <a:r>
              <a:rPr lang="fr-FR" sz="2000" dirty="0"/>
              <a:t>de la balance Th1/Th2 au profit des </a:t>
            </a:r>
            <a:r>
              <a:rPr lang="fr-FR" sz="2000" dirty="0" smtClean="0"/>
              <a:t>Th2. Ils sécrètent des cytokines pro-inflammatoires telles que l’IL-4, l’IL-5, l’IL-13, l’IL-33. </a:t>
            </a:r>
          </a:p>
          <a:p>
            <a:pPr algn="just"/>
            <a:endParaRPr lang="fr-FR" sz="2000" dirty="0" smtClean="0"/>
          </a:p>
          <a:p>
            <a:pPr marL="285750" indent="-285750" algn="just">
              <a:buFontTx/>
              <a:buChar char="-"/>
            </a:pPr>
            <a:r>
              <a:rPr lang="fr-FR" sz="2000" b="1" u="sng" dirty="0"/>
              <a:t>l</a:t>
            </a:r>
            <a:r>
              <a:rPr lang="fr-FR" sz="2000" b="1" u="sng" dirty="0" smtClean="0"/>
              <a:t>es Lymphocytes B. </a:t>
            </a:r>
            <a:r>
              <a:rPr lang="fr-FR" sz="2000" dirty="0" smtClean="0"/>
              <a:t>L’allergie est caractérisée par la sécrétion d’IgE spécifiques de l’allergène par les </a:t>
            </a:r>
            <a:r>
              <a:rPr lang="fr-FR" sz="2000" dirty="0" smtClean="0"/>
              <a:t>lymphocytes B. </a:t>
            </a:r>
            <a:r>
              <a:rPr lang="fr-FR" sz="2000" dirty="0" smtClean="0"/>
              <a:t>La fixation de l’allergène sur les IgE </a:t>
            </a:r>
            <a:r>
              <a:rPr lang="fr-FR" sz="2000" dirty="0" smtClean="0"/>
              <a:t>présents </a:t>
            </a:r>
            <a:r>
              <a:rPr lang="fr-FR" sz="2000" dirty="0" smtClean="0"/>
              <a:t>à la surface des granulocytes va déclencher le relargage des granules et les symptômes de l’allergie.</a:t>
            </a:r>
          </a:p>
          <a:p>
            <a:pPr marL="285750" indent="-285750" algn="just">
              <a:buFontTx/>
              <a:buChar char="-"/>
            </a:pPr>
            <a:endParaRPr lang="fr-FR" sz="2000" dirty="0"/>
          </a:p>
          <a:p>
            <a:pPr algn="just"/>
            <a:endParaRPr lang="fr-FR" sz="2000" dirty="0" smtClean="0"/>
          </a:p>
          <a:p>
            <a:pPr algn="just"/>
            <a:r>
              <a:rPr lang="fr-FR" sz="2000" dirty="0" smtClean="0"/>
              <a:t>Mais l’allergie est aussi caractérisée par une diminution de la fréquence et/ou de la fonction des cellules T et B régulatrices = RUPTURE DE LA TOLERENCE</a:t>
            </a:r>
            <a:endParaRPr lang="fr-FR" sz="2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54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21"/>
    </mc:Choice>
    <mc:Fallback>
      <p:transition spd="slow" advTm="5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3" x="6546850" y="3683000"/>
          <p14:tracePt t="1274" x="6546850" y="3708400"/>
          <p14:tracePt t="1296" x="6540500" y="3829050"/>
          <p14:tracePt t="1313" x="6521450" y="3949700"/>
          <p14:tracePt t="1330" x="6489700" y="4133850"/>
          <p14:tracePt t="1346" x="6451600" y="4279900"/>
          <p14:tracePt t="1363" x="6432550" y="4419600"/>
          <p14:tracePt t="1396" x="6407150" y="4591050"/>
          <p14:tracePt t="1429" x="6369050" y="4876800"/>
          <p14:tracePt t="1463" x="6350000" y="5073650"/>
          <p14:tracePt t="1479" x="6350000" y="5187950"/>
          <p14:tracePt t="1496" x="6350000" y="5257800"/>
          <p14:tracePt t="1513" x="6350000" y="5308600"/>
          <p14:tracePt t="1530" x="6350000" y="5384800"/>
          <p14:tracePt t="1546" x="6350000" y="5454650"/>
          <p14:tracePt t="1563" x="6350000" y="5530850"/>
          <p14:tracePt t="1580" x="6350000" y="5613400"/>
          <p14:tracePt t="1596" x="6337300" y="5708650"/>
          <p14:tracePt t="1613" x="6337300" y="5772150"/>
          <p14:tracePt t="1630" x="6337300" y="5854700"/>
          <p14:tracePt t="1646" x="6337300" y="5943600"/>
          <p14:tracePt t="1663" x="6337300" y="6019800"/>
          <p14:tracePt t="1679" x="6337300" y="6083300"/>
          <p14:tracePt t="1696" x="6337300" y="6140450"/>
          <p14:tracePt t="1713" x="6337300" y="6178550"/>
          <p14:tracePt t="1730" x="6337300" y="6197600"/>
          <p14:tracePt t="1747" x="6337300" y="6203950"/>
          <p14:tracePt t="54334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196694" y="2802466"/>
            <a:ext cx="12388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Quelle est l’importance de connaitre les acteurs majeurs de la réponse immune adaptative impliqués dans l’allergie ? </a:t>
            </a:r>
            <a:endParaRPr lang="fr-FR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9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8"/>
    </mc:Choice>
    <mc:Fallback>
      <p:transition spd="slow" advTm="6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196694" y="2802466"/>
            <a:ext cx="12388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Quelle est l’importance de connaitre les acteurs majeurs de la réponse immune adaptative impliqués dans l’allergie ? 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3390900" y="4413250"/>
            <a:ext cx="5496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Car ils sont la cible des nouvelles thérapies</a:t>
            </a: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6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6"/>
    </mc:Choice>
    <mc:Fallback>
      <p:transition spd="slow" advTm="6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40956" y="144609"/>
            <a:ext cx="8368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/>
              <a:t>Définition de l’immunité innée et adaptative</a:t>
            </a:r>
            <a:endParaRPr lang="fr-FR" sz="2800" b="1" u="sng" dirty="0"/>
          </a:p>
        </p:txBody>
      </p:sp>
      <p:sp>
        <p:nvSpPr>
          <p:cNvPr id="14" name="Rectangle 13"/>
          <p:cNvSpPr/>
          <p:nvPr/>
        </p:nvSpPr>
        <p:spPr>
          <a:xfrm>
            <a:off x="227192" y="1860200"/>
            <a:ext cx="1176588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L'immunité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innée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encore appelée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naturelle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correspond à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une réponse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immédiate et rapide face à </a:t>
            </a:r>
            <a:r>
              <a:rPr lang="fr-FR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l'invasion </a:t>
            </a: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d’un pathogène ou d’une substance </a:t>
            </a:r>
            <a:r>
              <a:rPr lang="fr-FR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étrangère.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Elle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repose sur une distinction globale du soi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et du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non-soi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L'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immunité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adaptative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acquise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est une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réponse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qui est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spécifique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 l'antigène du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fait que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les cellules de l'immunité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adaptative portent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 seul type de récepteur capable de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reconnaître un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déterminant antigénique (encore appelé épitope).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La réponse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adaptative est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limitée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dans le temps à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l'éradication de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l'agresseur dont elle garde la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mémoire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 Sa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reconnaissance du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soi est limitée, en particulier parce qu'au cours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de leur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fabrication dans les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organes lymphoïdes primaires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la majeure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partie des cellules de l'immunité adaptative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reconnaissant des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antigènes du soi est éliminée.</a:t>
            </a:r>
            <a:endParaRPr lang="fr-FR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6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07"/>
    </mc:Choice>
    <mc:Fallback xmlns="">
      <p:transition spd="slow" advTm="61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g.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1" y="652299"/>
            <a:ext cx="11486090" cy="583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628268" y="6486195"/>
            <a:ext cx="356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Haddad et al., </a:t>
            </a:r>
            <a:r>
              <a:rPr lang="fr-FR" sz="1400" i="1" dirty="0" err="1" smtClean="0"/>
              <a:t>Dermatology</a:t>
            </a:r>
            <a:r>
              <a:rPr lang="fr-FR" sz="1400" i="1" dirty="0" smtClean="0"/>
              <a:t> and </a:t>
            </a:r>
            <a:r>
              <a:rPr lang="fr-FR" sz="1400" i="1" dirty="0" err="1" smtClean="0"/>
              <a:t>therapy</a:t>
            </a:r>
            <a:r>
              <a:rPr lang="fr-FR" sz="1400" i="1" dirty="0" smtClean="0"/>
              <a:t>, 2022</a:t>
            </a:r>
            <a:endParaRPr lang="fr-FR" sz="14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311998" y="82912"/>
            <a:ext cx="11573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Biothérapies visant a supprimer l’inflammation de type 2 (dont les allergies) </a:t>
            </a:r>
            <a:endParaRPr lang="fr-FR" sz="28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1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526"/>
    </mc:Choice>
    <mc:Fallback>
      <p:transition spd="slow" advTm="134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82" x="6102350" y="3378200"/>
          <p14:tracePt t="11788" x="6013450" y="3384550"/>
          <p14:tracePt t="11796" x="5943600" y="3397250"/>
          <p14:tracePt t="11812" x="5784850" y="3422650"/>
          <p14:tracePt t="11829" x="5581650" y="3460750"/>
          <p14:tracePt t="11845" x="5378450" y="3486150"/>
          <p14:tracePt t="11862" x="5143500" y="3517900"/>
          <p14:tracePt t="11879" x="4953000" y="3568700"/>
          <p14:tracePt t="11912" x="4559300" y="3657600"/>
          <p14:tracePt t="11945" x="4203700" y="3695700"/>
          <p14:tracePt t="11979" x="3714750" y="3727450"/>
          <p14:tracePt t="11996" x="3479800" y="3727450"/>
          <p14:tracePt t="12012" x="3282950" y="3752850"/>
          <p14:tracePt t="12028" x="3079750" y="3778250"/>
          <p14:tracePt t="12045" x="2927350" y="3790950"/>
          <p14:tracePt t="12048" x="2819400" y="3803650"/>
          <p14:tracePt t="12062" x="2711450" y="3803650"/>
          <p14:tracePt t="12078" x="2546350" y="3803650"/>
          <p14:tracePt t="12095" x="2374900" y="3778250"/>
          <p14:tracePt t="12112" x="2247900" y="3765550"/>
          <p14:tracePt t="12128" x="2159000" y="3759200"/>
          <p14:tracePt t="12145" x="2127250" y="3759200"/>
          <p14:tracePt t="12162" x="2089150" y="3759200"/>
          <p14:tracePt t="12497" x="2051050" y="3746500"/>
          <p14:tracePt t="12504" x="2006600" y="3740150"/>
          <p14:tracePt t="12514" x="1974850" y="3733800"/>
          <p14:tracePt t="12528" x="1930400" y="3727450"/>
          <p14:tracePt t="12545" x="1854200" y="3689350"/>
          <p14:tracePt t="12548" x="1835150" y="3683000"/>
          <p14:tracePt t="12562" x="1778000" y="3670300"/>
          <p14:tracePt t="12578" x="1720850" y="3651250"/>
          <p14:tracePt t="12595" x="1651000" y="3638550"/>
          <p14:tracePt t="12612" x="1581150" y="3625850"/>
          <p14:tracePt t="12628" x="1511300" y="3606800"/>
          <p14:tracePt t="12646" x="1447800" y="3594100"/>
          <p14:tracePt t="12662" x="1409700" y="3587750"/>
          <p14:tracePt t="12679" x="1352550" y="3581400"/>
          <p14:tracePt t="12695" x="1320800" y="3575050"/>
          <p14:tracePt t="12712" x="1276350" y="3562350"/>
          <p14:tracePt t="12728" x="1225550" y="3556000"/>
          <p14:tracePt t="12745" x="1174750" y="3556000"/>
          <p14:tracePt t="12762" x="1143000" y="3549650"/>
          <p14:tracePt t="12778" x="1111250" y="3549650"/>
          <p14:tracePt t="12795" x="1085850" y="3543300"/>
          <p14:tracePt t="12812" x="1047750" y="3543300"/>
          <p14:tracePt t="12828" x="1028700" y="3536950"/>
          <p14:tracePt t="12845" x="996950" y="3530600"/>
          <p14:tracePt t="12862" x="977900" y="3524250"/>
          <p14:tracePt t="12878" x="946150" y="3524250"/>
          <p14:tracePt t="12895" x="920750" y="3517900"/>
          <p14:tracePt t="12912" x="889000" y="3517900"/>
          <p14:tracePt t="12929" x="876300" y="3517900"/>
          <p14:tracePt t="12946" x="857250" y="3505200"/>
          <p14:tracePt t="12978" x="850900" y="3505200"/>
          <p14:tracePt t="12995" x="844550" y="3505200"/>
          <p14:tracePt t="13013" x="831850" y="3505200"/>
          <p14:tracePt t="13032" x="825500" y="3505200"/>
          <p14:tracePt t="13097" x="838200" y="3505200"/>
          <p14:tracePt t="13106" x="844550" y="3505200"/>
          <p14:tracePt t="13111" x="850900" y="3505200"/>
          <p14:tracePt t="13128" x="863600" y="3511550"/>
          <p14:tracePt t="13145" x="876300" y="3517900"/>
          <p14:tracePt t="13162" x="908050" y="3517900"/>
          <p14:tracePt t="13178" x="920750" y="3517900"/>
          <p14:tracePt t="13196" x="933450" y="3517900"/>
          <p14:tracePt t="13212" x="952500" y="3517900"/>
          <p14:tracePt t="13228" x="965200" y="3517900"/>
          <p14:tracePt t="13245" x="971550" y="3517900"/>
          <p14:tracePt t="13263" x="984250" y="3524250"/>
          <p14:tracePt t="13278" x="990600" y="3524250"/>
          <p14:tracePt t="13295" x="996950" y="3524250"/>
          <p14:tracePt t="13312" x="1009650" y="3524250"/>
          <p14:tracePt t="13328" x="1016000" y="3524250"/>
          <p14:tracePt t="13362" x="1022350" y="3524250"/>
          <p14:tracePt t="13379" x="1028700" y="3524250"/>
          <p14:tracePt t="13398" x="1035050" y="3524250"/>
          <p14:tracePt t="13417" x="1041400" y="3524250"/>
          <p14:tracePt t="13443" x="1047750" y="3524250"/>
          <p14:tracePt t="13463" x="1054100" y="3524250"/>
          <p14:tracePt t="13470" x="1054100" y="3530600"/>
          <p14:tracePt t="13479" x="1060450" y="3530600"/>
          <p14:tracePt t="13506" x="1066800" y="3530600"/>
          <p14:tracePt t="13518" x="1073150" y="3530600"/>
          <p14:tracePt t="14054" x="1079500" y="3536950"/>
          <p14:tracePt t="14063" x="1092200" y="3543300"/>
          <p14:tracePt t="14074" x="1098550" y="3543300"/>
          <p14:tracePt t="14080" x="1111250" y="3549650"/>
          <p14:tracePt t="14095" x="1130300" y="3549650"/>
          <p14:tracePt t="14112" x="1149350" y="3562350"/>
          <p14:tracePt t="14128" x="1174750" y="3562350"/>
          <p14:tracePt t="14162" x="1212850" y="3562350"/>
          <p14:tracePt t="14195" x="1238250" y="3562350"/>
          <p14:tracePt t="14228" x="1263650" y="3562350"/>
          <p14:tracePt t="14245" x="1276350" y="3562350"/>
          <p14:tracePt t="14263" x="1301750" y="3556000"/>
          <p14:tracePt t="14278" x="1308100" y="3549650"/>
          <p14:tracePt t="14295" x="1314450" y="3543300"/>
          <p14:tracePt t="14311" x="1327150" y="3536950"/>
          <p14:tracePt t="14345" x="1339850" y="3530600"/>
          <p14:tracePt t="14361" x="1358900" y="3511550"/>
          <p14:tracePt t="14378" x="1371600" y="3498850"/>
          <p14:tracePt t="14395" x="1377950" y="3492500"/>
          <p14:tracePt t="14411" x="1390650" y="3479800"/>
          <p14:tracePt t="14429" x="1390650" y="3473450"/>
          <p14:tracePt t="14445" x="1390650" y="3467100"/>
          <p14:tracePt t="14461" x="1403350" y="3460750"/>
          <p14:tracePt t="14478" x="1403350" y="3454400"/>
          <p14:tracePt t="14495" x="1409700" y="3448050"/>
          <p14:tracePt t="14511" x="1409700" y="3441700"/>
          <p14:tracePt t="14528" x="1409700" y="3409950"/>
          <p14:tracePt t="14545" x="1409700" y="3397250"/>
          <p14:tracePt t="14562" x="1409700" y="3390900"/>
          <p14:tracePt t="14578" x="1409700" y="3384550"/>
          <p14:tracePt t="14594" x="1409700" y="3371850"/>
          <p14:tracePt t="14619" x="1409700" y="3359150"/>
          <p14:tracePt t="14628" x="1409700" y="3352800"/>
          <p14:tracePt t="14645" x="1397000" y="3340100"/>
          <p14:tracePt t="14661" x="1390650" y="3314700"/>
          <p14:tracePt t="14678" x="1384300" y="3302000"/>
          <p14:tracePt t="14695" x="1365250" y="3276600"/>
          <p14:tracePt t="14712" x="1339850" y="3251200"/>
          <p14:tracePt t="14729" x="1327150" y="3232150"/>
          <p14:tracePt t="14745" x="1308100" y="3219450"/>
          <p14:tracePt t="14761" x="1289050" y="3213100"/>
          <p14:tracePt t="14779" x="1257300" y="3194050"/>
          <p14:tracePt t="14795" x="1238250" y="3194050"/>
          <p14:tracePt t="14811" x="1200150" y="3187700"/>
          <p14:tracePt t="14828" x="1168400" y="3181350"/>
          <p14:tracePt t="14845" x="1130300" y="3175000"/>
          <p14:tracePt t="14862" x="1098550" y="3175000"/>
          <p14:tracePt t="14879" x="1060450" y="3175000"/>
          <p14:tracePt t="14895" x="1035050" y="3175000"/>
          <p14:tracePt t="14911" x="1022350" y="3175000"/>
          <p14:tracePt t="14928" x="996950" y="3175000"/>
          <p14:tracePt t="14945" x="977900" y="3175000"/>
          <p14:tracePt t="14961" x="965200" y="3175000"/>
          <p14:tracePt t="14979" x="927100" y="3175000"/>
          <p14:tracePt t="14995" x="908050" y="3181350"/>
          <p14:tracePt t="15012" x="876300" y="3200400"/>
          <p14:tracePt t="15028" x="869950" y="3206750"/>
          <p14:tracePt t="15045" x="857250" y="3213100"/>
          <p14:tracePt t="15061" x="844550" y="3219450"/>
          <p14:tracePt t="15079" x="838200" y="3225800"/>
          <p14:tracePt t="15095" x="819150" y="3232150"/>
          <p14:tracePt t="15128" x="806450" y="3238500"/>
          <p14:tracePt t="15145" x="806450" y="3257550"/>
          <p14:tracePt t="15161" x="793750" y="3276600"/>
          <p14:tracePt t="15179" x="781050" y="3295650"/>
          <p14:tracePt t="15195" x="768350" y="3321050"/>
          <p14:tracePt t="15211" x="768350" y="3333750"/>
          <p14:tracePt t="15228" x="768350" y="3340100"/>
          <p14:tracePt t="15245" x="768350" y="3346450"/>
          <p14:tracePt t="15261" x="762000" y="3352800"/>
          <p14:tracePt t="15278" x="755650" y="3359150"/>
          <p14:tracePt t="15295" x="755650" y="3371850"/>
          <p14:tracePt t="15311" x="755650" y="3390900"/>
          <p14:tracePt t="15328" x="762000" y="3409950"/>
          <p14:tracePt t="15345" x="768350" y="3429000"/>
          <p14:tracePt t="15361" x="768350" y="3435350"/>
          <p14:tracePt t="15378" x="774700" y="3448050"/>
          <p14:tracePt t="15395" x="781050" y="3460750"/>
          <p14:tracePt t="15411" x="793750" y="3479800"/>
          <p14:tracePt t="15428" x="800100" y="3492500"/>
          <p14:tracePt t="15445" x="812800" y="3505200"/>
          <p14:tracePt t="15462" x="812800" y="3511550"/>
          <p14:tracePt t="15478" x="831850" y="3511550"/>
          <p14:tracePt t="15495" x="844550" y="3524250"/>
          <p14:tracePt t="15511" x="857250" y="3530600"/>
          <p14:tracePt t="15528" x="869950" y="3536950"/>
          <p14:tracePt t="15545" x="895350" y="3543300"/>
          <p14:tracePt t="15561" x="901700" y="3543300"/>
          <p14:tracePt t="15578" x="914400" y="3549650"/>
          <p14:tracePt t="15595" x="927100" y="3549650"/>
          <p14:tracePt t="15611" x="946150" y="3556000"/>
          <p14:tracePt t="15628" x="958850" y="3556000"/>
          <p14:tracePt t="15644" x="977900" y="3556000"/>
          <p14:tracePt t="15661" x="984250" y="3562350"/>
          <p14:tracePt t="15678" x="996950" y="3562350"/>
          <p14:tracePt t="15695" x="1009650" y="3562350"/>
          <p14:tracePt t="15711" x="1022350" y="3562350"/>
          <p14:tracePt t="15728" x="1028700" y="3562350"/>
          <p14:tracePt t="15744" x="1041400" y="3562350"/>
          <p14:tracePt t="15761" x="1047750" y="3562350"/>
          <p14:tracePt t="15778" x="1060450" y="3562350"/>
          <p14:tracePt t="15795" x="1066800" y="3562350"/>
          <p14:tracePt t="15812" x="1085850" y="3562350"/>
          <p14:tracePt t="15828" x="1098550" y="3562350"/>
          <p14:tracePt t="15845" x="1111250" y="3562350"/>
          <p14:tracePt t="15861" x="1136650" y="3556000"/>
          <p14:tracePt t="15878" x="1155700" y="3549650"/>
          <p14:tracePt t="15895" x="1193800" y="3536950"/>
          <p14:tracePt t="15911" x="1225550" y="3524250"/>
          <p14:tracePt t="15928" x="1231900" y="3511550"/>
          <p14:tracePt t="15945" x="1250950" y="3505200"/>
          <p14:tracePt t="15961" x="1257300" y="3498850"/>
          <p14:tracePt t="15978" x="1270000" y="3498850"/>
          <p14:tracePt t="15994" x="1276350" y="3492500"/>
          <p14:tracePt t="16011" x="1276350" y="3486150"/>
          <p14:tracePt t="16028" x="1276350" y="3467100"/>
          <p14:tracePt t="16044" x="1282700" y="3460750"/>
          <p14:tracePt t="16061" x="1289050" y="3448050"/>
          <p14:tracePt t="16095" x="1289050" y="3441700"/>
          <p14:tracePt t="16111" x="1289050" y="3435350"/>
          <p14:tracePt t="16128" x="1289050" y="3429000"/>
          <p14:tracePt t="16144" x="1289050" y="3416300"/>
          <p14:tracePt t="16162" x="1289050" y="3397250"/>
          <p14:tracePt t="16178" x="1289050" y="3384550"/>
          <p14:tracePt t="16195" x="1289050" y="3365500"/>
          <p14:tracePt t="16211" x="1289050" y="3352800"/>
          <p14:tracePt t="16228" x="1282700" y="3340100"/>
          <p14:tracePt t="16263" x="1282700" y="3333750"/>
          <p14:tracePt t="16279" x="1263650" y="3327400"/>
          <p14:tracePt t="16311" x="1257300" y="3321050"/>
          <p14:tracePt t="16328" x="1250950" y="3321050"/>
          <p14:tracePt t="16345" x="1244600" y="3321050"/>
          <p14:tracePt t="16584" x="1257300" y="3321050"/>
          <p14:tracePt t="16586" x="1263650" y="3321050"/>
          <p14:tracePt t="16594" x="1295400" y="3321050"/>
          <p14:tracePt t="16611" x="1384300" y="3321050"/>
          <p14:tracePt t="16645" x="1517650" y="3321050"/>
          <p14:tracePt t="16678" x="1625600" y="3321050"/>
          <p14:tracePt t="16711" x="1714500" y="3321050"/>
          <p14:tracePt t="16728" x="1752600" y="3321050"/>
          <p14:tracePt t="16744" x="1784350" y="3327400"/>
          <p14:tracePt t="16762" x="1835150" y="3340100"/>
          <p14:tracePt t="16778" x="1892300" y="3352800"/>
          <p14:tracePt t="16794" x="1955800" y="3378200"/>
          <p14:tracePt t="17058" x="1974850" y="3384550"/>
          <p14:tracePt t="17064" x="2000250" y="3384550"/>
          <p14:tracePt t="17066" x="2006600" y="3384550"/>
          <p14:tracePt t="17078" x="2070100" y="3384550"/>
          <p14:tracePt t="17094" x="2152650" y="3384550"/>
          <p14:tracePt t="17111" x="2241550" y="3384550"/>
          <p14:tracePt t="17128" x="2311400" y="3384550"/>
          <p14:tracePt t="17144" x="2362200" y="3378200"/>
          <p14:tracePt t="17161" x="2406650" y="3378200"/>
          <p14:tracePt t="17178" x="2425700" y="3378200"/>
          <p14:tracePt t="17194" x="2451100" y="3371850"/>
          <p14:tracePt t="17211" x="2476500" y="3371850"/>
          <p14:tracePt t="17228" x="2495550" y="3365500"/>
          <p14:tracePt t="17244" x="2514600" y="3359150"/>
          <p14:tracePt t="17261" x="2540000" y="3352800"/>
          <p14:tracePt t="17278" x="2565400" y="3346450"/>
          <p14:tracePt t="17294" x="2603500" y="3340100"/>
          <p14:tracePt t="17311" x="2679700" y="3340100"/>
          <p14:tracePt t="17328" x="2768600" y="3346450"/>
          <p14:tracePt t="17344" x="2870200" y="3371850"/>
          <p14:tracePt t="17361" x="2959100" y="3390900"/>
          <p14:tracePt t="17378" x="3022600" y="3403600"/>
          <p14:tracePt t="17394" x="3073400" y="3409950"/>
          <p14:tracePt t="17411" x="3149600" y="3409950"/>
          <p14:tracePt t="17428" x="3308350" y="3429000"/>
          <p14:tracePt t="17444" x="3416300" y="3435350"/>
          <p14:tracePt t="17461" x="3568700" y="3454400"/>
          <p14:tracePt t="17479" x="3676650" y="3454400"/>
          <p14:tracePt t="17494" x="3752850" y="3467100"/>
          <p14:tracePt t="17512" x="3822700" y="3479800"/>
          <p14:tracePt t="17528" x="3867150" y="3486150"/>
          <p14:tracePt t="17829" x="3917950" y="3486150"/>
          <p14:tracePt t="17838" x="3962400" y="3479800"/>
          <p14:tracePt t="17847" x="4006850" y="3473450"/>
          <p14:tracePt t="17861" x="4044950" y="3473450"/>
          <p14:tracePt t="17878" x="4152900" y="3460750"/>
          <p14:tracePt t="17894" x="4267200" y="3454400"/>
          <p14:tracePt t="17911" x="4406900" y="3448050"/>
          <p14:tracePt t="17928" x="4502150" y="3448050"/>
          <p14:tracePt t="17944" x="4603750" y="3448050"/>
          <p14:tracePt t="17961" x="4673600" y="3448050"/>
          <p14:tracePt t="17978" x="4756150" y="3448050"/>
          <p14:tracePt t="17994" x="4806950" y="3448050"/>
          <p14:tracePt t="18011" x="4914900" y="3448050"/>
          <p14:tracePt t="18029" x="5048250" y="3441700"/>
          <p14:tracePt t="18044" x="5130800" y="3422650"/>
          <p14:tracePt t="18061" x="5175250" y="3416300"/>
          <p14:tracePt t="18078" x="5219700" y="3416300"/>
          <p14:tracePt t="18094" x="5251450" y="3416300"/>
          <p14:tracePt t="18111" x="5302250" y="3416300"/>
          <p14:tracePt t="18129" x="5365750" y="3416300"/>
          <p14:tracePt t="18144" x="5391150" y="3416300"/>
          <p14:tracePt t="18161" x="5441950" y="3416300"/>
          <p14:tracePt t="18178" x="5461000" y="3416300"/>
          <p14:tracePt t="18194" x="5467350" y="3416300"/>
          <p14:tracePt t="18211" x="5473700" y="3409950"/>
          <p14:tracePt t="18228" x="5486400" y="3409950"/>
          <p14:tracePt t="18261" x="5499100" y="3403600"/>
          <p14:tracePt t="18278" x="5518150" y="3397250"/>
          <p14:tracePt t="18294" x="5537200" y="3397250"/>
          <p14:tracePt t="18572" x="5575300" y="3390900"/>
          <p14:tracePt t="18574" x="5607050" y="3390900"/>
          <p14:tracePt t="18581" x="5657850" y="3384550"/>
          <p14:tracePt t="18594" x="5778500" y="3365500"/>
          <p14:tracePt t="18611" x="5949950" y="3340100"/>
          <p14:tracePt t="18628" x="6127750" y="3333750"/>
          <p14:tracePt t="18644" x="6318250" y="3314700"/>
          <p14:tracePt t="18661" x="6515100" y="3308350"/>
          <p14:tracePt t="18678" x="6718300" y="3308350"/>
          <p14:tracePt t="18695" x="6800850" y="3308350"/>
          <p14:tracePt t="18711" x="6851650" y="3308350"/>
          <p14:tracePt t="18728" x="6940550" y="3308350"/>
          <p14:tracePt t="18744" x="7054850" y="3308350"/>
          <p14:tracePt t="18761" x="7143750" y="3308350"/>
          <p14:tracePt t="18778" x="7213600" y="3308350"/>
          <p14:tracePt t="18794" x="7315200" y="3308350"/>
          <p14:tracePt t="18811" x="7378700" y="3302000"/>
          <p14:tracePt t="18827" x="7442200" y="3302000"/>
          <p14:tracePt t="18845" x="7505700" y="3302000"/>
          <p14:tracePt t="18861" x="7562850" y="3302000"/>
          <p14:tracePt t="18878" x="7651750" y="3308350"/>
          <p14:tracePt t="18894" x="7740650" y="3327400"/>
          <p14:tracePt t="18911" x="7816850" y="3340100"/>
          <p14:tracePt t="18927" x="7861300" y="3340100"/>
          <p14:tracePt t="18944" x="7931150" y="3340100"/>
          <p14:tracePt t="18961" x="7975600" y="3346450"/>
          <p14:tracePt t="18978" x="8032750" y="3346450"/>
          <p14:tracePt t="18994" x="8064500" y="3346450"/>
          <p14:tracePt t="19011" x="8108950" y="3346450"/>
          <p14:tracePt t="19028" x="8147050" y="3346450"/>
          <p14:tracePt t="19044" x="8178800" y="3352800"/>
          <p14:tracePt t="19061" x="8216900" y="3365500"/>
          <p14:tracePt t="19077" x="8267700" y="3384550"/>
          <p14:tracePt t="19094" x="8337550" y="3403600"/>
          <p14:tracePt t="19111" x="8369300" y="3416300"/>
          <p14:tracePt t="19128" x="8375650" y="3422650"/>
          <p14:tracePt t="19430" x="8407400" y="3422650"/>
          <p14:tracePt t="19433" x="8426450" y="3422650"/>
          <p14:tracePt t="19444" x="8477250" y="3422650"/>
          <p14:tracePt t="19461" x="8597900" y="3422650"/>
          <p14:tracePt t="19478" x="8680450" y="3422650"/>
          <p14:tracePt t="19495" x="8750300" y="3422650"/>
          <p14:tracePt t="19511" x="8820150" y="3422650"/>
          <p14:tracePt t="19527" x="8877300" y="3422650"/>
          <p14:tracePt t="19545" x="8940800" y="3429000"/>
          <p14:tracePt t="19547" x="8947150" y="3429000"/>
          <p14:tracePt t="19561" x="8966200" y="3429000"/>
          <p14:tracePt t="19578" x="9010650" y="3435350"/>
          <p14:tracePt t="19594" x="9055100" y="3441700"/>
          <p14:tracePt t="19611" x="9118600" y="3448050"/>
          <p14:tracePt t="19628" x="9201150" y="3448050"/>
          <p14:tracePt t="19644" x="9271000" y="3448050"/>
          <p14:tracePt t="19661" x="9334500" y="3448050"/>
          <p14:tracePt t="19677" x="9366250" y="3454400"/>
          <p14:tracePt t="19694" x="9410700" y="3460750"/>
          <p14:tracePt t="19711" x="9455150" y="3467100"/>
          <p14:tracePt t="19728" x="9493250" y="3486150"/>
          <p14:tracePt t="19744" x="9537700" y="3492500"/>
          <p14:tracePt t="19761" x="9645650" y="3517900"/>
          <p14:tracePt t="19778" x="9721850" y="3536950"/>
          <p14:tracePt t="19794" x="9817100" y="3575050"/>
          <p14:tracePt t="19811" x="9867900" y="3581400"/>
          <p14:tracePt t="19827" x="9906000" y="3587750"/>
          <p14:tracePt t="19844" x="9912350" y="3587750"/>
          <p14:tracePt t="19861" x="9912350" y="3594100"/>
          <p14:tracePt t="20116" x="9963150" y="3581400"/>
          <p14:tracePt t="20124" x="10020300" y="3575050"/>
          <p14:tracePt t="20127" x="10045700" y="3568700"/>
          <p14:tracePt t="20144" x="10185400" y="3543300"/>
          <p14:tracePt t="20161" x="10306050" y="3511550"/>
          <p14:tracePt t="20177" x="10426700" y="3492500"/>
          <p14:tracePt t="20194" x="10541000" y="3492500"/>
          <p14:tracePt t="20211" x="10604500" y="3492500"/>
          <p14:tracePt t="20227" x="10674350" y="3492500"/>
          <p14:tracePt t="20244" x="10731500" y="3492500"/>
          <p14:tracePt t="20262" x="10782300" y="3492500"/>
          <p14:tracePt t="20277" x="10826750" y="3486150"/>
          <p14:tracePt t="20294" x="10858500" y="3486150"/>
          <p14:tracePt t="20311" x="10902950" y="3486150"/>
          <p14:tracePt t="20327" x="10922000" y="3486150"/>
          <p14:tracePt t="20344" x="10960100" y="3486150"/>
          <p14:tracePt t="20361" x="10979150" y="3486150"/>
          <p14:tracePt t="20377" x="11010900" y="3486150"/>
          <p14:tracePt t="20394" x="11042650" y="3486150"/>
          <p14:tracePt t="20411" x="11074400" y="3486150"/>
          <p14:tracePt t="20427" x="11099800" y="3486150"/>
          <p14:tracePt t="20445" x="11112500" y="3492500"/>
          <p14:tracePt t="20461" x="11150600" y="3492500"/>
          <p14:tracePt t="20477" x="11163300" y="3492500"/>
          <p14:tracePt t="20494" x="11188700" y="3492500"/>
          <p14:tracePt t="20511" x="11195050" y="3492500"/>
          <p14:tracePt t="20527" x="11220450" y="3492500"/>
          <p14:tracePt t="20544" x="11239500" y="3492500"/>
          <p14:tracePt t="20563" x="11245850" y="3492500"/>
          <p14:tracePt t="20577" x="11252200" y="3492500"/>
          <p14:tracePt t="20594" x="11258550" y="3492500"/>
          <p14:tracePt t="20611" x="11264900" y="3492500"/>
          <p14:tracePt t="20628" x="11271250" y="3492500"/>
          <p14:tracePt t="20644" x="11271250" y="3498850"/>
          <p14:tracePt t="20723" x="11271250" y="3505200"/>
          <p14:tracePt t="22645" x="11283950" y="3505200"/>
          <p14:tracePt t="22661" x="11309350" y="3492500"/>
          <p14:tracePt t="22677" x="11328400" y="3486150"/>
          <p14:tracePt t="22694" x="11360150" y="3473450"/>
          <p14:tracePt t="22710" x="11379200" y="3454400"/>
          <p14:tracePt t="22727" x="11404600" y="3448050"/>
          <p14:tracePt t="22760" x="11449050" y="3429000"/>
          <p14:tracePt t="22794" x="11468100" y="3416300"/>
          <p14:tracePt t="22827" x="11487150" y="3397250"/>
          <p14:tracePt t="22844" x="11499850" y="3390900"/>
          <p14:tracePt t="22861" x="11512550" y="3384550"/>
          <p14:tracePt t="22878" x="11525250" y="3384550"/>
          <p14:tracePt t="22894" x="11531600" y="3371850"/>
          <p14:tracePt t="24927" x="11525250" y="3359150"/>
          <p14:tracePt t="24934" x="11506200" y="3346450"/>
          <p14:tracePt t="24943" x="11499850" y="3340100"/>
          <p14:tracePt t="24960" x="11468100" y="3314700"/>
          <p14:tracePt t="24977" x="11423650" y="3276600"/>
          <p14:tracePt t="24994" x="11404600" y="3251200"/>
          <p14:tracePt t="25010" x="11347450" y="3219450"/>
          <p14:tracePt t="25044" x="11271250" y="3168650"/>
          <p14:tracePt t="25049" x="11258550" y="3155950"/>
          <p14:tracePt t="25077" x="11214100" y="3117850"/>
          <p14:tracePt t="25110" x="11156950" y="3092450"/>
          <p14:tracePt t="25127" x="11144250" y="3079750"/>
          <p14:tracePt t="25143" x="11118850" y="3067050"/>
          <p14:tracePt t="25160" x="11093450" y="3054350"/>
          <p14:tracePt t="25177" x="11061700" y="3054350"/>
          <p14:tracePt t="25193" x="11023600" y="3048000"/>
          <p14:tracePt t="25211" x="10972800" y="3048000"/>
          <p14:tracePt t="25227" x="10922000" y="3048000"/>
          <p14:tracePt t="25244" x="10890250" y="3048000"/>
          <p14:tracePt t="25260" x="10826750" y="3054350"/>
          <p14:tracePt t="25277" x="10769600" y="3079750"/>
          <p14:tracePt t="25293" x="10718800" y="3092450"/>
          <p14:tracePt t="25311" x="10680700" y="3105150"/>
          <p14:tracePt t="25327" x="10642600" y="3124200"/>
          <p14:tracePt t="25343" x="10610850" y="3143250"/>
          <p14:tracePt t="25361" x="10591800" y="3162300"/>
          <p14:tracePt t="25377" x="10585450" y="3162300"/>
          <p14:tracePt t="25394" x="10566400" y="3175000"/>
          <p14:tracePt t="25410" x="10553700" y="3181350"/>
          <p14:tracePt t="25427" x="10547350" y="3206750"/>
          <p14:tracePt t="25443" x="10541000" y="3225800"/>
          <p14:tracePt t="25461" x="10534650" y="3270250"/>
          <p14:tracePt t="25478" x="10528300" y="3282950"/>
          <p14:tracePt t="25493" x="10521950" y="3308350"/>
          <p14:tracePt t="25510" x="10521950" y="3321050"/>
          <p14:tracePt t="25527" x="10521950" y="3340100"/>
          <p14:tracePt t="25543" x="10521950" y="3365500"/>
          <p14:tracePt t="25560" x="10528300" y="3390900"/>
          <p14:tracePt t="25577" x="10541000" y="3435350"/>
          <p14:tracePt t="25593" x="10553700" y="3454400"/>
          <p14:tracePt t="25610" x="10591800" y="3492500"/>
          <p14:tracePt t="25627" x="10610850" y="3505200"/>
          <p14:tracePt t="25643" x="10642600" y="3530600"/>
          <p14:tracePt t="25660" x="10674350" y="3543300"/>
          <p14:tracePt t="25676" x="10693400" y="3549650"/>
          <p14:tracePt t="25693" x="10718800" y="3556000"/>
          <p14:tracePt t="25710" x="10731500" y="3556000"/>
          <p14:tracePt t="25728" x="10763250" y="3556000"/>
          <p14:tracePt t="25744" x="10788650" y="3562350"/>
          <p14:tracePt t="25760" x="10807700" y="3562350"/>
          <p14:tracePt t="25777" x="10845800" y="3562350"/>
          <p14:tracePt t="25793" x="10883900" y="3568700"/>
          <p14:tracePt t="25810" x="10909300" y="3568700"/>
          <p14:tracePt t="25827" x="10934700" y="3568700"/>
          <p14:tracePt t="25843" x="10966450" y="3568700"/>
          <p14:tracePt t="25860" x="11004550" y="3568700"/>
          <p14:tracePt t="25877" x="11049000" y="3568700"/>
          <p14:tracePt t="25893" x="11061700" y="3568700"/>
          <p14:tracePt t="25910" x="11080750" y="3568700"/>
          <p14:tracePt t="25927" x="11099800" y="3562350"/>
          <p14:tracePt t="25943" x="11118850" y="3556000"/>
          <p14:tracePt t="25960" x="11131550" y="3556000"/>
          <p14:tracePt t="25977" x="11144250" y="3549650"/>
          <p14:tracePt t="25994" x="11176000" y="3543300"/>
          <p14:tracePt t="26010" x="11195050" y="3543300"/>
          <p14:tracePt t="26027" x="11226800" y="3536950"/>
          <p14:tracePt t="26043" x="11239500" y="3524250"/>
          <p14:tracePt t="26047" x="11245850" y="3524250"/>
          <p14:tracePt t="26060" x="11252200" y="3524250"/>
          <p14:tracePt t="26077" x="11277600" y="3517900"/>
          <p14:tracePt t="26093" x="11283950" y="3511550"/>
          <p14:tracePt t="26110" x="11296650" y="3505200"/>
          <p14:tracePt t="26127" x="11303000" y="3505200"/>
          <p14:tracePt t="26143" x="11328400" y="3498850"/>
          <p14:tracePt t="26160" x="11334750" y="3498850"/>
          <p14:tracePt t="26177" x="11347450" y="3492500"/>
          <p14:tracePt t="26193" x="11360150" y="3486150"/>
          <p14:tracePt t="26210" x="11366500" y="3479800"/>
          <p14:tracePt t="26227" x="11385550" y="3467100"/>
          <p14:tracePt t="26243" x="11398250" y="3467100"/>
          <p14:tracePt t="26260" x="11410950" y="3460750"/>
          <p14:tracePt t="26277" x="11417300" y="3454400"/>
          <p14:tracePt t="26293" x="11423650" y="3448050"/>
          <p14:tracePt t="26310" x="11449050" y="3435350"/>
          <p14:tracePt t="26327" x="11461750" y="3429000"/>
          <p14:tracePt t="26343" x="11474450" y="3403600"/>
          <p14:tracePt t="26360" x="11499850" y="3390900"/>
          <p14:tracePt t="26377" x="11506200" y="3371850"/>
          <p14:tracePt t="26393" x="11518900" y="3359150"/>
          <p14:tracePt t="26410" x="11518900" y="3352800"/>
          <p14:tracePt t="26427" x="11525250" y="3346450"/>
          <p14:tracePt t="26443" x="11537950" y="3340100"/>
          <p14:tracePt t="26460" x="11537950" y="3333750"/>
          <p14:tracePt t="26477" x="11537950" y="3327400"/>
          <p14:tracePt t="26494" x="11537950" y="3314700"/>
          <p14:tracePt t="26510" x="11537950" y="3302000"/>
          <p14:tracePt t="26527" x="11525250" y="3282950"/>
          <p14:tracePt t="26544" x="11506200" y="3263900"/>
          <p14:tracePt t="26560" x="11499850" y="3244850"/>
          <p14:tracePt t="26576" x="11493500" y="3244850"/>
          <p14:tracePt t="26593" x="11487150" y="3232150"/>
          <p14:tracePt t="26610" x="11468100" y="3219450"/>
          <p14:tracePt t="26627" x="11449050" y="3213100"/>
          <p14:tracePt t="26644" x="11430000" y="3206750"/>
          <p14:tracePt t="26660" x="11391900" y="3194050"/>
          <p14:tracePt t="26677" x="11347450" y="3194050"/>
          <p14:tracePt t="26694" x="11303000" y="3194050"/>
          <p14:tracePt t="26710" x="11277600" y="3194050"/>
          <p14:tracePt t="26727" x="11245850" y="3194050"/>
          <p14:tracePt t="26743" x="11220450" y="3194050"/>
          <p14:tracePt t="26760" x="11201400" y="3194050"/>
          <p14:tracePt t="26776" x="11182350" y="3194050"/>
          <p14:tracePt t="26794" x="11169650" y="3194050"/>
          <p14:tracePt t="26810" x="11156950" y="3194050"/>
          <p14:tracePt t="26827" x="11144250" y="3194050"/>
          <p14:tracePt t="26843" x="11125200" y="3194050"/>
          <p14:tracePt t="26860" x="11112500" y="3194050"/>
          <p14:tracePt t="26877" x="11093450" y="3200400"/>
          <p14:tracePt t="26893" x="11074400" y="3200400"/>
          <p14:tracePt t="26910" x="11061700" y="3200400"/>
          <p14:tracePt t="26926" x="11049000" y="3200400"/>
          <p14:tracePt t="26943" x="11036300" y="3200400"/>
          <p14:tracePt t="26960" x="11010900" y="3200400"/>
          <p14:tracePt t="26977" x="10991850" y="3206750"/>
          <p14:tracePt t="26993" x="10985500" y="3206750"/>
          <p14:tracePt t="27010" x="10953750" y="3206750"/>
          <p14:tracePt t="27027" x="10934700" y="3213100"/>
          <p14:tracePt t="27043" x="10928350" y="3213100"/>
          <p14:tracePt t="27046" x="10922000" y="3213100"/>
          <p14:tracePt t="27060" x="10902950" y="3213100"/>
          <p14:tracePt t="27077" x="10877550" y="3219450"/>
          <p14:tracePt t="27093" x="10852150" y="3225800"/>
          <p14:tracePt t="27111" x="10826750" y="3232150"/>
          <p14:tracePt t="28329" x="10807700" y="3244850"/>
          <p14:tracePt t="28339" x="10782300" y="3270250"/>
          <p14:tracePt t="28348" x="10744200" y="3295650"/>
          <p14:tracePt t="28360" x="10718800" y="3308350"/>
          <p14:tracePt t="28376" x="10668000" y="3340100"/>
          <p14:tracePt t="28393" x="10629900" y="3371850"/>
          <p14:tracePt t="28409" x="10604500" y="3403600"/>
          <p14:tracePt t="28443" x="10541000" y="3460750"/>
          <p14:tracePt t="28476" x="10502900" y="3524250"/>
          <p14:tracePt t="28510" x="10490200" y="3606800"/>
          <p14:tracePt t="28526" x="10490200" y="3644900"/>
          <p14:tracePt t="28543" x="10490200" y="3721100"/>
          <p14:tracePt t="28559" x="10502900" y="3765550"/>
          <p14:tracePt t="28577" x="10509250" y="3816350"/>
          <p14:tracePt t="28593" x="10521950" y="3848100"/>
          <p14:tracePt t="28610" x="10541000" y="3886200"/>
          <p14:tracePt t="28626" x="10560050" y="3937000"/>
          <p14:tracePt t="28643" x="10598150" y="4000500"/>
          <p14:tracePt t="28660" x="10623550" y="4057650"/>
          <p14:tracePt t="28676" x="10655300" y="4102100"/>
          <p14:tracePt t="28694" x="10680700" y="4165600"/>
          <p14:tracePt t="28710" x="10687050" y="4178300"/>
          <p14:tracePt t="28726" x="10718800" y="4210050"/>
          <p14:tracePt t="28743" x="10737850" y="4241800"/>
          <p14:tracePt t="28760" x="10750550" y="4260850"/>
          <p14:tracePt t="28776" x="10775950" y="4286250"/>
          <p14:tracePt t="28793" x="10814050" y="4324350"/>
          <p14:tracePt t="28809" x="10864850" y="4375150"/>
          <p14:tracePt t="28827" x="10915650" y="4406900"/>
          <p14:tracePt t="28843" x="10947400" y="4432300"/>
          <p14:tracePt t="28859" x="10972800" y="4445000"/>
          <p14:tracePt t="28876" x="11017250" y="4451350"/>
          <p14:tracePt t="28893" x="11061700" y="4451350"/>
          <p14:tracePt t="28910" x="11112500" y="4451350"/>
          <p14:tracePt t="28926" x="11182350" y="4432300"/>
          <p14:tracePt t="28943" x="11271250" y="4413250"/>
          <p14:tracePt t="28960" x="11315700" y="4381500"/>
          <p14:tracePt t="28977" x="11385550" y="4349750"/>
          <p14:tracePt t="28993" x="11455400" y="4324350"/>
          <p14:tracePt t="29009" x="11499850" y="4305300"/>
          <p14:tracePt t="29026" x="11550650" y="4298950"/>
          <p14:tracePt t="29043" x="11569700" y="4286250"/>
          <p14:tracePt t="29046" x="11582400" y="4273550"/>
          <p14:tracePt t="29059" x="11607800" y="4254500"/>
          <p14:tracePt t="29076" x="11626850" y="4241800"/>
          <p14:tracePt t="29093" x="11652250" y="4203700"/>
          <p14:tracePt t="29110" x="11664950" y="4178300"/>
          <p14:tracePt t="29126" x="11690350" y="4121150"/>
          <p14:tracePt t="29143" x="11715750" y="4083050"/>
          <p14:tracePt t="29159" x="11722100" y="4044950"/>
          <p14:tracePt t="29176" x="11722100" y="4019550"/>
          <p14:tracePt t="29193" x="11722100" y="4000500"/>
          <p14:tracePt t="29210" x="11715750" y="3968750"/>
          <p14:tracePt t="29226" x="11696700" y="3949700"/>
          <p14:tracePt t="29243" x="11684000" y="3937000"/>
          <p14:tracePt t="29260" x="11671300" y="3917950"/>
          <p14:tracePt t="29276" x="11664950" y="3911600"/>
          <p14:tracePt t="29293" x="11658600" y="3911600"/>
          <p14:tracePt t="30235" x="11620500" y="3924300"/>
          <p14:tracePt t="30237" x="11588750" y="3930650"/>
          <p14:tracePt t="30243" x="11480800" y="3968750"/>
          <p14:tracePt t="30259" x="11258550" y="4064000"/>
          <p14:tracePt t="30277" x="10909300" y="4210050"/>
          <p14:tracePt t="30293" x="10680700" y="4311650"/>
          <p14:tracePt t="30309" x="10331450" y="4451350"/>
          <p14:tracePt t="30343" x="9601200" y="4635500"/>
          <p14:tracePt t="30377" x="8883650" y="4787900"/>
          <p14:tracePt t="30409" x="8470900" y="4908550"/>
          <p14:tracePt t="30426" x="8229600" y="4959350"/>
          <p14:tracePt t="30443" x="8064500" y="5016500"/>
          <p14:tracePt t="30459" x="7924800" y="5080000"/>
          <p14:tracePt t="30477" x="7791450" y="5137150"/>
          <p14:tracePt t="30493" x="7670800" y="5207000"/>
          <p14:tracePt t="30509" x="7588250" y="5264150"/>
          <p14:tracePt t="30527" x="7512050" y="5321300"/>
          <p14:tracePt t="30543" x="7461250" y="5346700"/>
          <p14:tracePt t="30546" x="7416800" y="5384800"/>
          <p14:tracePt t="30559" x="7397750" y="5403850"/>
          <p14:tracePt t="30576" x="7346950" y="5441950"/>
          <p14:tracePt t="30593" x="7289800" y="5492750"/>
          <p14:tracePt t="30609" x="7245350" y="5543550"/>
          <p14:tracePt t="30626" x="7194550" y="5588000"/>
          <p14:tracePt t="30643" x="7181850" y="5600700"/>
          <p14:tracePt t="30659" x="7150100" y="5638800"/>
          <p14:tracePt t="30676" x="7131050" y="5657850"/>
          <p14:tracePt t="30693" x="7124700" y="5664200"/>
          <p14:tracePt t="30709" x="7124700" y="5670550"/>
          <p14:tracePt t="31075" x="7042150" y="5683250"/>
          <p14:tracePt t="31082" x="6940550" y="5715000"/>
          <p14:tracePt t="31093" x="6864350" y="5727700"/>
          <p14:tracePt t="31109" x="6686550" y="5765800"/>
          <p14:tracePt t="31126" x="6483350" y="5797550"/>
          <p14:tracePt t="31143" x="6267450" y="5822950"/>
          <p14:tracePt t="31176" x="5810250" y="5943600"/>
          <p14:tracePt t="31209" x="5283200" y="6045200"/>
          <p14:tracePt t="31244" x="4864100" y="6038850"/>
          <p14:tracePt t="31260" x="4724400" y="6013450"/>
          <p14:tracePt t="31276" x="4635500" y="6007100"/>
          <p14:tracePt t="31293" x="4483100" y="6000750"/>
          <p14:tracePt t="31309" x="4343400" y="5975350"/>
          <p14:tracePt t="31326" x="4216400" y="5962650"/>
          <p14:tracePt t="31343" x="4076700" y="5962650"/>
          <p14:tracePt t="31359" x="3968750" y="5962650"/>
          <p14:tracePt t="31377" x="3854450" y="5956300"/>
          <p14:tracePt t="31393" x="3771900" y="5956300"/>
          <p14:tracePt t="31409" x="3632200" y="5937250"/>
          <p14:tracePt t="31426" x="3543300" y="5937250"/>
          <p14:tracePt t="31443" x="3429000" y="5949950"/>
          <p14:tracePt t="31459" x="3340100" y="5949950"/>
          <p14:tracePt t="31476" x="3257550" y="5930900"/>
          <p14:tracePt t="31493" x="3187700" y="5924550"/>
          <p14:tracePt t="31509" x="3098800" y="5911850"/>
          <p14:tracePt t="31526" x="2997200" y="5905500"/>
          <p14:tracePt t="31542" x="2889250" y="5880100"/>
          <p14:tracePt t="31559" x="2774950" y="5867400"/>
          <p14:tracePt t="31576" x="2679700" y="5867400"/>
          <p14:tracePt t="31593" x="2546350" y="5867400"/>
          <p14:tracePt t="31609" x="2463800" y="5867400"/>
          <p14:tracePt t="31626" x="2349500" y="5854700"/>
          <p14:tracePt t="31643" x="2254250" y="5848350"/>
          <p14:tracePt t="31659" x="2152650" y="5848350"/>
          <p14:tracePt t="31676" x="2057400" y="5848350"/>
          <p14:tracePt t="31693" x="1955800" y="5848350"/>
          <p14:tracePt t="31709" x="1892300" y="5848350"/>
          <p14:tracePt t="31726" x="1822450" y="5854700"/>
          <p14:tracePt t="31743" x="1758950" y="5886450"/>
          <p14:tracePt t="31759" x="1720850" y="5911850"/>
          <p14:tracePt t="31776" x="1714500" y="5937250"/>
          <p14:tracePt t="32027" x="1701800" y="5937250"/>
          <p14:tracePt t="32032" x="1663700" y="5918200"/>
          <p14:tracePt t="32042" x="1612900" y="5911850"/>
          <p14:tracePt t="32045" x="1600200" y="5905500"/>
          <p14:tracePt t="32060" x="1466850" y="5867400"/>
          <p14:tracePt t="32077" x="1377950" y="5854700"/>
          <p14:tracePt t="32093" x="1333500" y="5842000"/>
          <p14:tracePt t="32109" x="1263650" y="5835650"/>
          <p14:tracePt t="32126" x="1206500" y="5829300"/>
          <p14:tracePt t="32143" x="1155700" y="5822950"/>
          <p14:tracePt t="32161" x="1111250" y="5822950"/>
          <p14:tracePt t="32176" x="1066800" y="5822950"/>
          <p14:tracePt t="32192" x="1035050" y="5822950"/>
          <p14:tracePt t="32209" x="996950" y="5822950"/>
          <p14:tracePt t="32226" x="952500" y="5822950"/>
          <p14:tracePt t="32242" x="908050" y="5822950"/>
          <p14:tracePt t="32260" x="857250" y="5835650"/>
          <p14:tracePt t="32276" x="806450" y="5854700"/>
          <p14:tracePt t="32292" x="762000" y="5873750"/>
          <p14:tracePt t="32309" x="730250" y="5880100"/>
          <p14:tracePt t="32326" x="673100" y="5892800"/>
          <p14:tracePt t="32343" x="603250" y="5905500"/>
          <p14:tracePt t="32360" x="539750" y="5911850"/>
          <p14:tracePt t="32376" x="463550" y="5918200"/>
          <p14:tracePt t="32393" x="400050" y="5930900"/>
          <p14:tracePt t="32411" x="323850" y="5943600"/>
          <p14:tracePt t="32426" x="298450" y="5956300"/>
          <p14:tracePt t="32442" x="254000" y="5975350"/>
          <p14:tracePt t="32459" x="222250" y="6007100"/>
          <p14:tracePt t="32476" x="203200" y="6032500"/>
          <p14:tracePt t="32493" x="190500" y="6057900"/>
          <p14:tracePt t="32509" x="184150" y="6076950"/>
          <p14:tracePt t="32527" x="184150" y="6115050"/>
          <p14:tracePt t="32542" x="184150" y="6140450"/>
          <p14:tracePt t="32545" x="190500" y="6172200"/>
          <p14:tracePt t="32559" x="203200" y="6191250"/>
          <p14:tracePt t="32576" x="222250" y="6242050"/>
          <p14:tracePt t="32592" x="254000" y="6280150"/>
          <p14:tracePt t="32609" x="279400" y="6311900"/>
          <p14:tracePt t="32626" x="323850" y="6330950"/>
          <p14:tracePt t="32642" x="361950" y="6350000"/>
          <p14:tracePt t="32659" x="425450" y="6362700"/>
          <p14:tracePt t="32676" x="514350" y="6362700"/>
          <p14:tracePt t="32692" x="635000" y="6356350"/>
          <p14:tracePt t="32709" x="800100" y="6330950"/>
          <p14:tracePt t="32725" x="1003300" y="6311900"/>
          <p14:tracePt t="32744" x="1130300" y="6311900"/>
          <p14:tracePt t="32759" x="1219200" y="6311900"/>
          <p14:tracePt t="32776" x="1352550" y="6311900"/>
          <p14:tracePt t="32792" x="1466850" y="6330950"/>
          <p14:tracePt t="32809" x="1593850" y="6362700"/>
          <p14:tracePt t="32826" x="1765300" y="6394450"/>
          <p14:tracePt t="32842" x="1885950" y="6413500"/>
          <p14:tracePt t="32861" x="2025650" y="6426200"/>
          <p14:tracePt t="32876" x="2076450" y="6426200"/>
          <p14:tracePt t="32892" x="2184400" y="6432550"/>
          <p14:tracePt t="32909" x="2279650" y="6445250"/>
          <p14:tracePt t="32926" x="2362200" y="6451600"/>
          <p14:tracePt t="32942" x="2425700" y="6451600"/>
          <p14:tracePt t="32959" x="2470150" y="6457950"/>
          <p14:tracePt t="32976" x="2520950" y="6457950"/>
          <p14:tracePt t="32993" x="2559050" y="6464300"/>
          <p14:tracePt t="33009" x="2584450" y="6464300"/>
          <p14:tracePt t="33026" x="2616200" y="6464300"/>
          <p14:tracePt t="33042" x="2641600" y="6464300"/>
          <p14:tracePt t="33059" x="2673350" y="6464300"/>
          <p14:tracePt t="33076" x="2698750" y="6464300"/>
          <p14:tracePt t="33092" x="2730500" y="6464300"/>
          <p14:tracePt t="33109" x="2755900" y="6464300"/>
          <p14:tracePt t="33126" x="2800350" y="6464300"/>
          <p14:tracePt t="33142" x="2832100" y="6464300"/>
          <p14:tracePt t="33159" x="2870200" y="6464300"/>
          <p14:tracePt t="33176" x="2914650" y="6464300"/>
          <p14:tracePt t="33192" x="2940050" y="6464300"/>
          <p14:tracePt t="33209" x="2971800" y="6464300"/>
          <p14:tracePt t="33226" x="2984500" y="6464300"/>
          <p14:tracePt t="33242" x="2997200" y="6464300"/>
          <p14:tracePt t="33261" x="3028950" y="6464300"/>
          <p14:tracePt t="33276" x="3035300" y="6464300"/>
          <p14:tracePt t="33292" x="3048000" y="6464300"/>
          <p14:tracePt t="33309" x="3054350" y="6464300"/>
          <p14:tracePt t="33326" x="3060700" y="6464300"/>
          <p14:tracePt t="33342" x="3067050" y="6464300"/>
          <p14:tracePt t="33376" x="3073400" y="6464300"/>
          <p14:tracePt t="33573" x="3073400" y="6451600"/>
          <p14:tracePt t="33581" x="3079750" y="6432550"/>
          <p14:tracePt t="33592" x="3092450" y="6400800"/>
          <p14:tracePt t="33609" x="3117850" y="6324600"/>
          <p14:tracePt t="33626" x="3143250" y="6280150"/>
          <p14:tracePt t="33642" x="3155950" y="6229350"/>
          <p14:tracePt t="33659" x="3168650" y="6210300"/>
          <p14:tracePt t="33676" x="3181350" y="6172200"/>
          <p14:tracePt t="33692" x="3181350" y="6140450"/>
          <p14:tracePt t="33709" x="3213100" y="6089650"/>
          <p14:tracePt t="33726" x="3232150" y="6038850"/>
          <p14:tracePt t="33742" x="3282950" y="5943600"/>
          <p14:tracePt t="33759" x="3302000" y="5880100"/>
          <p14:tracePt t="33776" x="3327400" y="5822950"/>
          <p14:tracePt t="33792" x="3333750" y="5797550"/>
          <p14:tracePt t="33809" x="3352800" y="5753100"/>
          <p14:tracePt t="33826" x="3359150" y="5740400"/>
          <p14:tracePt t="33843" x="3365500" y="5715000"/>
          <p14:tracePt t="33859" x="3371850" y="5695950"/>
          <p14:tracePt t="33876" x="3378200" y="5651500"/>
          <p14:tracePt t="33893" x="3390900" y="5549900"/>
          <p14:tracePt t="33909" x="3397250" y="5461000"/>
          <p14:tracePt t="33926" x="3397250" y="5372100"/>
          <p14:tracePt t="33942" x="3397250" y="5289550"/>
          <p14:tracePt t="33959" x="3397250" y="5213350"/>
          <p14:tracePt t="33976" x="3378200" y="5137150"/>
          <p14:tracePt t="33993" x="3371850" y="5054600"/>
          <p14:tracePt t="34009" x="3346450" y="4991100"/>
          <p14:tracePt t="34026" x="3308350" y="4914900"/>
          <p14:tracePt t="34042" x="3289300" y="4870450"/>
          <p14:tracePt t="34059" x="3232150" y="4775200"/>
          <p14:tracePt t="34076" x="3130550" y="4641850"/>
          <p14:tracePt t="34093" x="3028950" y="4514850"/>
          <p14:tracePt t="34109" x="2940050" y="4425950"/>
          <p14:tracePt t="34126" x="2870200" y="4387850"/>
          <p14:tracePt t="34143" x="2762250" y="4337050"/>
          <p14:tracePt t="34159" x="2717800" y="4324350"/>
          <p14:tracePt t="34175" x="2616200" y="4273550"/>
          <p14:tracePt t="34192" x="2514600" y="4241800"/>
          <p14:tracePt t="34209" x="2413000" y="4210050"/>
          <p14:tracePt t="34226" x="2336800" y="4203700"/>
          <p14:tracePt t="34243" x="2260600" y="4197350"/>
          <p14:tracePt t="34259" x="2203450" y="4191000"/>
          <p14:tracePt t="34276" x="2152650" y="4191000"/>
          <p14:tracePt t="34292" x="2070100" y="4197350"/>
          <p14:tracePt t="34309" x="1981200" y="4241800"/>
          <p14:tracePt t="34326" x="1866900" y="4356100"/>
          <p14:tracePt t="34342" x="1790700" y="4483100"/>
          <p14:tracePt t="34360" x="1733550" y="4591050"/>
          <p14:tracePt t="34376" x="1708150" y="4654550"/>
          <p14:tracePt t="34392" x="1695450" y="4705350"/>
          <p14:tracePt t="34409" x="1682750" y="4781550"/>
          <p14:tracePt t="34426" x="1682750" y="4857750"/>
          <p14:tracePt t="34442" x="1682750" y="4908550"/>
          <p14:tracePt t="34459" x="1689100" y="4959350"/>
          <p14:tracePt t="34475" x="1708150" y="4991100"/>
          <p14:tracePt t="34493" x="1727200" y="5022850"/>
          <p14:tracePt t="34509" x="1746250" y="5048250"/>
          <p14:tracePt t="34526" x="1784350" y="5092700"/>
          <p14:tracePt t="34542" x="1822450" y="5130800"/>
          <p14:tracePt t="34559" x="1860550" y="5181600"/>
          <p14:tracePt t="34576" x="1930400" y="5219700"/>
          <p14:tracePt t="34592" x="2000250" y="5245100"/>
          <p14:tracePt t="34609" x="2114550" y="5276850"/>
          <p14:tracePt t="34625" x="2197100" y="5283200"/>
          <p14:tracePt t="34642" x="2317750" y="5283200"/>
          <p14:tracePt t="34659" x="2413000" y="5283200"/>
          <p14:tracePt t="34675" x="2476500" y="5264150"/>
          <p14:tracePt t="34692" x="2540000" y="5251450"/>
          <p14:tracePt t="34709" x="2622550" y="5232400"/>
          <p14:tracePt t="34725" x="2711450" y="5194300"/>
          <p14:tracePt t="34742" x="2806700" y="5137150"/>
          <p14:tracePt t="34759" x="2882900" y="5099050"/>
          <p14:tracePt t="34776" x="2971800" y="5029200"/>
          <p14:tracePt t="34792" x="3028950" y="4991100"/>
          <p14:tracePt t="34809" x="3060700" y="4953000"/>
          <p14:tracePt t="34825" x="3086100" y="4908550"/>
          <p14:tracePt t="34842" x="3098800" y="4883150"/>
          <p14:tracePt t="34859" x="3098800" y="4838700"/>
          <p14:tracePt t="34875" x="3092450" y="4813300"/>
          <p14:tracePt t="34892" x="3073400" y="4737100"/>
          <p14:tracePt t="34909" x="3022600" y="4635500"/>
          <p14:tracePt t="34925" x="2978150" y="4552950"/>
          <p14:tracePt t="34942" x="2946400" y="4514850"/>
          <p14:tracePt t="34959" x="2914650" y="4476750"/>
          <p14:tracePt t="34976" x="2876550" y="4438650"/>
          <p14:tracePt t="34992" x="2851150" y="4419600"/>
          <p14:tracePt t="35009" x="2787650" y="4375150"/>
          <p14:tracePt t="35025" x="2711450" y="4349750"/>
          <p14:tracePt t="35042" x="2635250" y="4330700"/>
          <p14:tracePt t="35059" x="2584450" y="4311650"/>
          <p14:tracePt t="35075" x="2514600" y="4292600"/>
          <p14:tracePt t="35092" x="2470150" y="4292600"/>
          <p14:tracePt t="35109" x="2444750" y="4286250"/>
          <p14:tracePt t="35125" x="2400300" y="4279900"/>
          <p14:tracePt t="35142" x="2355850" y="4279900"/>
          <p14:tracePt t="35159" x="2305050" y="4279900"/>
          <p14:tracePt t="35175" x="2266950" y="4286250"/>
          <p14:tracePt t="35192" x="2222500" y="4292600"/>
          <p14:tracePt t="35210" x="2171700" y="4324350"/>
          <p14:tracePt t="35225" x="2133600" y="4343400"/>
          <p14:tracePt t="35242" x="2089150" y="4381500"/>
          <p14:tracePt t="35259" x="2038350" y="4413250"/>
          <p14:tracePt t="35275" x="1987550" y="4451350"/>
          <p14:tracePt t="35292" x="1936750" y="4483100"/>
          <p14:tracePt t="35309" x="1911350" y="4514850"/>
          <p14:tracePt t="35326" x="1873250" y="4552950"/>
          <p14:tracePt t="35342" x="1847850" y="4584700"/>
          <p14:tracePt t="35359" x="1816100" y="4660900"/>
          <p14:tracePt t="35375" x="1778000" y="4756150"/>
          <p14:tracePt t="35392" x="1739900" y="4832350"/>
          <p14:tracePt t="35409" x="1727200" y="4883150"/>
          <p14:tracePt t="35425" x="1720850" y="4921250"/>
          <p14:tracePt t="35442" x="1720850" y="4940300"/>
          <p14:tracePt t="35459" x="1720850" y="4978400"/>
          <p14:tracePt t="35475" x="1720850" y="5016500"/>
          <p14:tracePt t="35492" x="1727200" y="5054600"/>
          <p14:tracePt t="35509" x="1727200" y="5092700"/>
          <p14:tracePt t="35526" x="1739900" y="5130800"/>
          <p14:tracePt t="35542" x="1746250" y="5162550"/>
          <p14:tracePt t="35545" x="1746250" y="5168900"/>
          <p14:tracePt t="35559" x="1746250" y="5181600"/>
          <p14:tracePt t="35575" x="1765300" y="5207000"/>
          <p14:tracePt t="35592" x="1765300" y="5232400"/>
          <p14:tracePt t="35609" x="1778000" y="5257800"/>
          <p14:tracePt t="35626" x="1797050" y="5289550"/>
          <p14:tracePt t="35642" x="1809750" y="5314950"/>
          <p14:tracePt t="35659" x="1828800" y="5346700"/>
          <p14:tracePt t="35675" x="1835150" y="5365750"/>
          <p14:tracePt t="35692" x="1866900" y="5391150"/>
          <p14:tracePt t="35709" x="1892300" y="5422900"/>
          <p14:tracePt t="35725" x="1917700" y="5454650"/>
          <p14:tracePt t="35742" x="1943100" y="5467350"/>
          <p14:tracePt t="35759" x="1968500" y="5492750"/>
          <p14:tracePt t="35776" x="2006600" y="5518150"/>
          <p14:tracePt t="35792" x="2044700" y="5530850"/>
          <p14:tracePt t="35809" x="2070100" y="5537200"/>
          <p14:tracePt t="35825" x="2101850" y="5556250"/>
          <p14:tracePt t="35842" x="2133600" y="5556250"/>
          <p14:tracePt t="35859" x="2152650" y="5562600"/>
          <p14:tracePt t="35876" x="2171700" y="5562600"/>
          <p14:tracePt t="35892" x="2184400" y="5562600"/>
          <p14:tracePt t="35909" x="2190750" y="5562600"/>
          <p14:tracePt t="35925" x="2209800" y="5568950"/>
          <p14:tracePt t="35942" x="2228850" y="5568950"/>
          <p14:tracePt t="35959" x="2235200" y="5575300"/>
          <p14:tracePt t="35976" x="2254250" y="5575300"/>
          <p14:tracePt t="35992" x="2273300" y="5575300"/>
          <p14:tracePt t="36009" x="2279650" y="5575300"/>
          <p14:tracePt t="36026" x="2298700" y="5575300"/>
          <p14:tracePt t="36042" x="2305050" y="5575300"/>
          <p14:tracePt t="36045" x="2311400" y="5575300"/>
          <p14:tracePt t="36059" x="2317750" y="5581650"/>
          <p14:tracePt t="36075" x="2330450" y="5581650"/>
          <p14:tracePt t="36092" x="2336800" y="5581650"/>
          <p14:tracePt t="36109" x="2343150" y="5581650"/>
          <p14:tracePt t="36125" x="2349500" y="5581650"/>
          <p14:tracePt t="36726" x="2336800" y="5581650"/>
          <p14:tracePt t="36727" x="2324100" y="5581650"/>
          <p14:tracePt t="36742" x="2247900" y="5581650"/>
          <p14:tracePt t="36759" x="2133600" y="5575300"/>
          <p14:tracePt t="36775" x="2089150" y="5568950"/>
          <p14:tracePt t="36792" x="2000250" y="5549900"/>
          <p14:tracePt t="36809" x="1924050" y="5543550"/>
          <p14:tracePt t="36825" x="1860550" y="5530850"/>
          <p14:tracePt t="36859" x="1727200" y="5499100"/>
          <p14:tracePt t="36892" x="1644650" y="5480050"/>
          <p14:tracePt t="36925" x="1517650" y="5435600"/>
          <p14:tracePt t="36942" x="1473200" y="5416550"/>
          <p14:tracePt t="36959" x="1416050" y="5391150"/>
          <p14:tracePt t="36975" x="1377950" y="5372100"/>
          <p14:tracePt t="36992" x="1327150" y="5359400"/>
          <p14:tracePt t="37008" x="1289050" y="5353050"/>
          <p14:tracePt t="37025" x="1206500" y="5314950"/>
          <p14:tracePt t="37042" x="1123950" y="5270500"/>
          <p14:tracePt t="37059" x="1047750" y="5238750"/>
          <p14:tracePt t="37075" x="984250" y="5213350"/>
          <p14:tracePt t="37092" x="933450" y="5187950"/>
          <p14:tracePt t="37109" x="882650" y="5162550"/>
          <p14:tracePt t="37125" x="863600" y="5149850"/>
          <p14:tracePt t="37144" x="825500" y="5124450"/>
          <p14:tracePt t="37175" x="819150" y="5124450"/>
          <p14:tracePt t="37492" x="812800" y="5118100"/>
          <p14:tracePt t="37496" x="800100" y="5111750"/>
          <p14:tracePt t="37509" x="774700" y="5099050"/>
          <p14:tracePt t="37525" x="723900" y="5060950"/>
          <p14:tracePt t="37542" x="679450" y="5029200"/>
          <p14:tracePt t="37545" x="673100" y="5022850"/>
          <p14:tracePt t="37558" x="622300" y="4978400"/>
          <p14:tracePt t="37577" x="590550" y="4933950"/>
          <p14:tracePt t="37592" x="565150" y="4914900"/>
          <p14:tracePt t="37609" x="533400" y="4883150"/>
          <p14:tracePt t="37625" x="488950" y="4851400"/>
          <p14:tracePt t="37642" x="457200" y="4806950"/>
          <p14:tracePt t="37658" x="431800" y="4781550"/>
          <p14:tracePt t="37675" x="412750" y="4743450"/>
          <p14:tracePt t="37692" x="387350" y="4718050"/>
          <p14:tracePt t="37708" x="381000" y="4699000"/>
          <p14:tracePt t="37725" x="361950" y="4673600"/>
          <p14:tracePt t="37742" x="349250" y="4641850"/>
          <p14:tracePt t="37759" x="330200" y="4610100"/>
          <p14:tracePt t="37775" x="323850" y="4584700"/>
          <p14:tracePt t="37792" x="311150" y="4565650"/>
          <p14:tracePt t="37809" x="304800" y="4552950"/>
          <p14:tracePt t="37825" x="298450" y="4546600"/>
          <p14:tracePt t="37842" x="298450" y="4508500"/>
          <p14:tracePt t="37859" x="292100" y="4489450"/>
          <p14:tracePt t="37875" x="273050" y="4464050"/>
          <p14:tracePt t="37892" x="266700" y="4445000"/>
          <p14:tracePt t="37908" x="266700" y="4432300"/>
          <p14:tracePt t="37926" x="266700" y="4413250"/>
          <p14:tracePt t="37959" x="266700" y="4406900"/>
          <p14:tracePt t="37975" x="260350" y="4400550"/>
          <p14:tracePt t="39228" x="254000" y="4318000"/>
          <p14:tracePt t="39237" x="254000" y="4241800"/>
          <p14:tracePt t="39259" x="260350" y="4051300"/>
          <p14:tracePt t="39275" x="285750" y="3886200"/>
          <p14:tracePt t="39292" x="304800" y="3784600"/>
          <p14:tracePt t="39308" x="342900" y="3670300"/>
          <p14:tracePt t="39325" x="374650" y="3600450"/>
          <p14:tracePt t="39359" x="425450" y="3473450"/>
          <p14:tracePt t="39392" x="488950" y="3327400"/>
          <p14:tracePt t="39425" x="514350" y="3206750"/>
          <p14:tracePt t="39441" x="539750" y="3136900"/>
          <p14:tracePt t="39459" x="558800" y="3098800"/>
          <p14:tracePt t="39476" x="577850" y="3041650"/>
          <p14:tracePt t="39492" x="609600" y="2990850"/>
          <p14:tracePt t="39508" x="628650" y="2952750"/>
          <p14:tracePt t="39525" x="660400" y="2914650"/>
          <p14:tracePt t="39542" x="679450" y="2876550"/>
          <p14:tracePt t="39545" x="679450" y="2870200"/>
          <p14:tracePt t="39558" x="698500" y="2832100"/>
          <p14:tracePt t="39576" x="704850" y="2806700"/>
          <p14:tracePt t="39592" x="723900" y="2781300"/>
          <p14:tracePt t="39608" x="749300" y="2717800"/>
          <p14:tracePt t="39625" x="787400" y="2641600"/>
          <p14:tracePt t="39642" x="812800" y="2597150"/>
          <p14:tracePt t="39658" x="825500" y="2546350"/>
          <p14:tracePt t="39675" x="831850" y="2520950"/>
          <p14:tracePt t="39691" x="844550" y="2508250"/>
          <p14:tracePt t="39708" x="857250" y="2476500"/>
          <p14:tracePt t="39725" x="869950" y="2451100"/>
          <p14:tracePt t="39741" x="882650" y="2425700"/>
          <p14:tracePt t="39759" x="889000" y="2406650"/>
          <p14:tracePt t="39775" x="895350" y="2400300"/>
          <p14:tracePt t="39792" x="901700" y="2400300"/>
          <p14:tracePt t="39808" x="901700" y="2393950"/>
          <p14:tracePt t="39825" x="908050" y="2393950"/>
          <p14:tracePt t="39842" x="914400" y="2393950"/>
          <p14:tracePt t="39858" x="920750" y="2393950"/>
          <p14:tracePt t="39875" x="927100" y="2393950"/>
          <p14:tracePt t="39892" x="933450" y="2393950"/>
          <p14:tracePt t="39944" x="939800" y="2393950"/>
          <p14:tracePt t="39973" x="946150" y="2393950"/>
          <p14:tracePt t="45315" x="965200" y="2406650"/>
          <p14:tracePt t="45322" x="1073150" y="2482850"/>
          <p14:tracePt t="45324" x="1104900" y="2501900"/>
          <p14:tracePt t="45341" x="1530350" y="2755900"/>
          <p14:tracePt t="45357" x="2038350" y="3035300"/>
          <p14:tracePt t="45374" x="2647950" y="3384550"/>
          <p14:tracePt t="45392" x="3244850" y="3746500"/>
          <p14:tracePt t="45407" x="3581400" y="3981450"/>
          <p14:tracePt t="45442" x="4381500" y="4495800"/>
          <p14:tracePt t="45475" x="4965700" y="4902200"/>
          <p14:tracePt t="45507" x="5505450" y="5346700"/>
          <p14:tracePt t="45524" x="5651500" y="5461000"/>
          <p14:tracePt t="45541" x="5867400" y="5588000"/>
          <p14:tracePt t="45544" x="5930900" y="5632450"/>
          <p14:tracePt t="45557" x="6000750" y="5689600"/>
          <p14:tracePt t="45575" x="6127750" y="5765800"/>
          <p14:tracePt t="45591" x="6267450" y="5848350"/>
          <p14:tracePt t="45608" x="6343650" y="5899150"/>
          <p14:tracePt t="45624" x="6375400" y="5924550"/>
          <p14:tracePt t="45857" x="6432550" y="5949950"/>
          <p14:tracePt t="45861" x="6470650" y="5969000"/>
          <p14:tracePt t="45875" x="6705600" y="6108700"/>
          <p14:tracePt t="45891" x="6896100" y="6203950"/>
          <p14:tracePt t="45907" x="7029450" y="6254750"/>
          <p14:tracePt t="45925" x="7188200" y="6324600"/>
          <p14:tracePt t="45941" x="7334250" y="6407150"/>
          <p14:tracePt t="45957" x="7454900" y="6457950"/>
          <p14:tracePt t="45974" x="7518400" y="6489700"/>
          <p14:tracePt t="45991" x="7588250" y="6527800"/>
          <p14:tracePt t="46007" x="7620000" y="6546850"/>
          <p14:tracePt t="46024" x="7658100" y="6559550"/>
          <p14:tracePt t="46041" x="7670800" y="6572250"/>
          <p14:tracePt t="46057" x="7689850" y="6578600"/>
          <p14:tracePt t="46074" x="7708900" y="6578600"/>
          <p14:tracePt t="46091" x="7721600" y="6584950"/>
          <p14:tracePt t="46107" x="7753350" y="6591300"/>
          <p14:tracePt t="46124" x="7778750" y="6597650"/>
          <p14:tracePt t="46141" x="7829550" y="6597650"/>
          <p14:tracePt t="46157" x="7886700" y="6604000"/>
          <p14:tracePt t="46175" x="7950200" y="6616700"/>
          <p14:tracePt t="46191" x="8007350" y="6623050"/>
          <p14:tracePt t="46207" x="8077200" y="6623050"/>
          <p14:tracePt t="46224" x="8178800" y="6623050"/>
          <p14:tracePt t="46241" x="8261350" y="6610350"/>
          <p14:tracePt t="46257" x="8331200" y="6610350"/>
          <p14:tracePt t="46274" x="8382000" y="6610350"/>
          <p14:tracePt t="46291" x="8445500" y="6610350"/>
          <p14:tracePt t="46308" x="8496300" y="6610350"/>
          <p14:tracePt t="46324" x="8528050" y="6610350"/>
          <p14:tracePt t="46341" x="8553450" y="6610350"/>
          <p14:tracePt t="46357" x="8566150" y="6610350"/>
          <p14:tracePt t="46374" x="8572500" y="6610350"/>
          <p14:tracePt t="46392" x="8566150" y="6610350"/>
          <p14:tracePt t="46407" x="8509000" y="6610350"/>
          <p14:tracePt t="46424" x="8432800" y="6616700"/>
          <p14:tracePt t="46441" x="8274050" y="6648450"/>
          <p14:tracePt t="46458" x="8140700" y="6680200"/>
          <p14:tracePt t="46474" x="8039100" y="6699250"/>
          <p14:tracePt t="46491" x="7918450" y="6724650"/>
          <p14:tracePt t="46507" x="7804150" y="6737350"/>
          <p14:tracePt t="46524" x="7702550" y="6743700"/>
          <p14:tracePt t="46541" x="7632700" y="6743700"/>
          <p14:tracePt t="46557" x="7581900" y="6750050"/>
          <p14:tracePt t="46574" x="7562850" y="6750050"/>
          <p14:tracePt t="46592" x="7550150" y="6750050"/>
          <p14:tracePt t="46647" x="7556500" y="6756400"/>
          <p14:tracePt t="46655" x="7575550" y="6756400"/>
          <p14:tracePt t="46665" x="7600950" y="6762750"/>
          <p14:tracePt t="46674" x="7670800" y="6762750"/>
          <p14:tracePt t="46691" x="7785100" y="6775450"/>
          <p14:tracePt t="46707" x="7886700" y="6800850"/>
          <p14:tracePt t="46724" x="7981950" y="6807200"/>
          <p14:tracePt t="46741" x="8051800" y="6807200"/>
          <p14:tracePt t="46757" x="8178800" y="6807200"/>
          <p14:tracePt t="46774" x="8299450" y="6807200"/>
          <p14:tracePt t="46791" x="8388350" y="6807200"/>
          <p14:tracePt t="46807" x="8470900" y="6813550"/>
          <p14:tracePt t="46824" x="8496300" y="6819900"/>
          <p14:tracePt t="46841" x="8509000" y="6819900"/>
          <p14:tracePt t="46857" x="8483600" y="6807200"/>
          <p14:tracePt t="46874" x="8451850" y="6800850"/>
          <p14:tracePt t="46891" x="8324850" y="6762750"/>
          <p14:tracePt t="46907" x="8153400" y="6743700"/>
          <p14:tracePt t="46924" x="7969250" y="6711950"/>
          <p14:tracePt t="46941" x="7861300" y="6699250"/>
          <p14:tracePt t="46957" x="7759700" y="6692900"/>
          <p14:tracePt t="46974" x="7708900" y="6686550"/>
          <p14:tracePt t="46991" x="7670800" y="6673850"/>
          <p14:tracePt t="47007" x="7664450" y="6673850"/>
          <p14:tracePt t="47064" x="7689850" y="6667500"/>
          <p14:tracePt t="47073" x="7715250" y="6667500"/>
          <p14:tracePt t="47081" x="7740650" y="6661150"/>
          <p14:tracePt t="47091" x="7785100" y="6661150"/>
          <p14:tracePt t="47108" x="7886700" y="6654800"/>
          <p14:tracePt t="47124" x="7969250" y="6642100"/>
          <p14:tracePt t="47141" x="8051800" y="6635750"/>
          <p14:tracePt t="47157" x="8102600" y="6635750"/>
          <p14:tracePt t="47174" x="8166100" y="6635750"/>
          <p14:tracePt t="47190" x="8223250" y="6648450"/>
          <p14:tracePt t="47208" x="8280400" y="6661150"/>
          <p14:tracePt t="47224" x="8312150" y="6673850"/>
          <p14:tracePt t="47241" x="8324850" y="6680200"/>
          <p14:tracePt t="47675" x="8286750" y="6673850"/>
          <p14:tracePt t="47684" x="8216900" y="6654800"/>
          <p14:tracePt t="47695" x="8134350" y="6610350"/>
          <p14:tracePt t="47707" x="8032750" y="6584950"/>
          <p14:tracePt t="47724" x="7740650" y="6477000"/>
          <p14:tracePt t="47741" x="7308850" y="6362700"/>
          <p14:tracePt t="47757" x="6819900" y="6191250"/>
          <p14:tracePt t="47774" x="6330950" y="6007100"/>
          <p14:tracePt t="47807" x="5575300" y="5746750"/>
          <p14:tracePt t="47840" x="5118100" y="5575300"/>
          <p14:tracePt t="47874" x="4933950" y="5429250"/>
          <p14:tracePt t="47890" x="4927600" y="5429250"/>
          <p14:tracePt t="48152" x="4883150" y="5397500"/>
          <p14:tracePt t="48155" x="4851400" y="5384800"/>
          <p14:tracePt t="48160" x="4781550" y="5346700"/>
          <p14:tracePt t="48174" x="4629150" y="5270500"/>
          <p14:tracePt t="48191" x="4362450" y="5099050"/>
          <p14:tracePt t="48207" x="4133850" y="4914900"/>
          <p14:tracePt t="48224" x="3924300" y="4787900"/>
          <p14:tracePt t="48241" x="3702050" y="4641850"/>
          <p14:tracePt t="48259" x="3448050" y="4438650"/>
          <p14:tracePt t="48274" x="3270250" y="4286250"/>
          <p14:tracePt t="48291" x="3016250" y="4108450"/>
          <p14:tracePt t="48307" x="2806700" y="3943350"/>
          <p14:tracePt t="48324" x="2692400" y="3810000"/>
          <p14:tracePt t="48340" x="2565400" y="3695700"/>
          <p14:tracePt t="48357" x="2501900" y="3632200"/>
          <p14:tracePt t="48374" x="2451100" y="3575050"/>
          <p14:tracePt t="48390" x="2432050" y="3517900"/>
          <p14:tracePt t="48407" x="2425700" y="3492500"/>
          <p14:tracePt t="48625" x="2406650" y="3454400"/>
          <p14:tracePt t="48626" x="2393950" y="3441700"/>
          <p14:tracePt t="48640" x="2343150" y="3321050"/>
          <p14:tracePt t="48657" x="2311400" y="3232150"/>
          <p14:tracePt t="48674" x="2279650" y="3092450"/>
          <p14:tracePt t="48690" x="2241550" y="2997200"/>
          <p14:tracePt t="48707" x="2222500" y="2921000"/>
          <p14:tracePt t="48724" x="2216150" y="2863850"/>
          <p14:tracePt t="48740" x="2209800" y="2819400"/>
          <p14:tracePt t="48758" x="2209800" y="2787650"/>
          <p14:tracePt t="48774" x="2209800" y="2736850"/>
          <p14:tracePt t="48791" x="2209800" y="2686050"/>
          <p14:tracePt t="48807" x="2209800" y="2660650"/>
          <p14:tracePt t="48824" x="2209800" y="2622550"/>
          <p14:tracePt t="48840" x="2209800" y="2616200"/>
          <p14:tracePt t="48857" x="2209800" y="2609850"/>
          <p14:tracePt t="48874" x="2209800" y="2603500"/>
          <p14:tracePt t="48891" x="2209800" y="2584450"/>
          <p14:tracePt t="48908" x="2197100" y="2552700"/>
          <p14:tracePt t="48924" x="2190750" y="2520950"/>
          <p14:tracePt t="48940" x="2184400" y="2495550"/>
          <p14:tracePt t="48957" x="2178050" y="2470150"/>
          <p14:tracePt t="48974" x="2159000" y="2432050"/>
          <p14:tracePt t="48990" x="2152650" y="2400300"/>
          <p14:tracePt t="49007" x="2120900" y="2368550"/>
          <p14:tracePt t="49024" x="2095500" y="2330450"/>
          <p14:tracePt t="49040" x="2070100" y="2311400"/>
          <p14:tracePt t="49043" x="2063750" y="2292350"/>
          <p14:tracePt t="49057" x="2057400" y="2286000"/>
          <p14:tracePt t="49074" x="2032000" y="2266950"/>
          <p14:tracePt t="49090" x="2012950" y="2254250"/>
          <p14:tracePt t="49107" x="1993900" y="2228850"/>
          <p14:tracePt t="49124" x="1968500" y="2222500"/>
          <p14:tracePt t="49140" x="1949450" y="2209800"/>
          <p14:tracePt t="49157" x="1917700" y="2197100"/>
          <p14:tracePt t="49175" x="1879600" y="2197100"/>
          <p14:tracePt t="49190" x="1854200" y="2178050"/>
          <p14:tracePt t="49207" x="1809750" y="2171700"/>
          <p14:tracePt t="49224" x="1765300" y="2165350"/>
          <p14:tracePt t="49240" x="1701800" y="2152650"/>
          <p14:tracePt t="49257" x="1657350" y="2146300"/>
          <p14:tracePt t="49274" x="1625600" y="2133600"/>
          <p14:tracePt t="49290" x="1581150" y="2120900"/>
          <p14:tracePt t="49307" x="1562100" y="2108200"/>
          <p14:tracePt t="49324" x="1517650" y="2101850"/>
          <p14:tracePt t="49340" x="1479550" y="2095500"/>
          <p14:tracePt t="49357" x="1441450" y="2089150"/>
          <p14:tracePt t="49374" x="1409700" y="2089150"/>
          <p14:tracePt t="49390" x="1384300" y="2082800"/>
          <p14:tracePt t="49408" x="1339850" y="2082800"/>
          <p14:tracePt t="49424" x="1320800" y="2082800"/>
          <p14:tracePt t="49440" x="1282700" y="2082800"/>
          <p14:tracePt t="49458" x="1257300" y="2082800"/>
          <p14:tracePt t="49474" x="1225550" y="2082800"/>
          <p14:tracePt t="49490" x="1206500" y="2082800"/>
          <p14:tracePt t="49507" x="1181100" y="2082800"/>
          <p14:tracePt t="49523" x="1168400" y="2082800"/>
          <p14:tracePt t="49541" x="1143000" y="2082800"/>
          <p14:tracePt t="49543" x="1136650" y="2089150"/>
          <p14:tracePt t="49557" x="1117600" y="2095500"/>
          <p14:tracePt t="49574" x="1085850" y="2114550"/>
          <p14:tracePt t="49590" x="1054100" y="2133600"/>
          <p14:tracePt t="49607" x="1035050" y="2152650"/>
          <p14:tracePt t="49623" x="1022350" y="2165350"/>
          <p14:tracePt t="49640" x="1016000" y="2178050"/>
          <p14:tracePt t="49657" x="1003300" y="2209800"/>
          <p14:tracePt t="49674" x="996950" y="2235200"/>
          <p14:tracePt t="49690" x="990600" y="2260600"/>
          <p14:tracePt t="49708" x="984250" y="2286000"/>
          <p14:tracePt t="49724" x="984250" y="2298700"/>
          <p14:tracePt t="49740" x="984250" y="2317750"/>
          <p14:tracePt t="49757" x="984250" y="2324100"/>
          <p14:tracePt t="49773" x="984250" y="2330450"/>
          <p14:tracePt t="49790" x="984250" y="2355850"/>
          <p14:tracePt t="49807" x="984250" y="2368550"/>
          <p14:tracePt t="49824" x="984250" y="2374900"/>
          <p14:tracePt t="49840" x="990600" y="2393950"/>
          <p14:tracePt t="49858" x="996950" y="2419350"/>
          <p14:tracePt t="49873" x="1003300" y="2425700"/>
          <p14:tracePt t="49890" x="1003300" y="2444750"/>
          <p14:tracePt t="49907" x="1022350" y="2470150"/>
          <p14:tracePt t="49923" x="1035050" y="2489200"/>
          <p14:tracePt t="49940" x="1047750" y="2508250"/>
          <p14:tracePt t="49957" x="1060450" y="2527300"/>
          <p14:tracePt t="49974" x="1066800" y="2533650"/>
          <p14:tracePt t="49990" x="1079500" y="2546350"/>
          <p14:tracePt t="50007" x="1092200" y="2559050"/>
          <p14:tracePt t="50024" x="1104900" y="2571750"/>
          <p14:tracePt t="50040" x="1111250" y="2578100"/>
          <p14:tracePt t="50057" x="1123950" y="2590800"/>
          <p14:tracePt t="50074" x="1149350" y="2597150"/>
          <p14:tracePt t="50090" x="1155700" y="2603500"/>
          <p14:tracePt t="50107" x="1162050" y="2603500"/>
          <p14:tracePt t="50124" x="1174750" y="2603500"/>
          <p14:tracePt t="50140" x="1193800" y="2603500"/>
          <p14:tracePt t="50157" x="1200150" y="2603500"/>
          <p14:tracePt t="50174" x="1212850" y="2603500"/>
          <p14:tracePt t="50191" x="1225550" y="2603500"/>
          <p14:tracePt t="50207" x="1238250" y="2603500"/>
          <p14:tracePt t="50223" x="1244600" y="2603500"/>
          <p14:tracePt t="50240" x="1257300" y="2603500"/>
          <p14:tracePt t="50257" x="1270000" y="2603500"/>
          <p14:tracePt t="50274" x="1276350" y="2597150"/>
          <p14:tracePt t="50290" x="1301750" y="2590800"/>
          <p14:tracePt t="50307" x="1314450" y="2584450"/>
          <p14:tracePt t="50324" x="1320800" y="2584450"/>
          <p14:tracePt t="50341" x="1327150" y="2571750"/>
          <p14:tracePt t="50358" x="1339850" y="2571750"/>
          <p14:tracePt t="50373" x="1346200" y="2571750"/>
          <p14:tracePt t="50390" x="1358900" y="2571750"/>
          <p14:tracePt t="50407" x="1371600" y="2565400"/>
          <p14:tracePt t="50423" x="1377950" y="2565400"/>
          <p14:tracePt t="50440" x="1390650" y="2565400"/>
          <p14:tracePt t="50457" x="1397000" y="2565400"/>
          <p14:tracePt t="50474" x="1409700" y="2565400"/>
          <p14:tracePt t="50490" x="1416050" y="2565400"/>
          <p14:tracePt t="50507" x="1428750" y="2559050"/>
          <p14:tracePt t="50524" x="1441450" y="2559050"/>
          <p14:tracePt t="50557" x="1447800" y="2559050"/>
          <p14:tracePt t="50574" x="1454150" y="2559050"/>
          <p14:tracePt t="50599" x="1466850" y="2559050"/>
          <p14:tracePt t="50617" x="1473200" y="2559050"/>
          <p14:tracePt t="50688" x="1479550" y="2559050"/>
          <p14:tracePt t="50705" x="1485900" y="2559050"/>
          <p14:tracePt t="50717" x="1492250" y="2559050"/>
          <p14:tracePt t="50723" x="1498600" y="2559050"/>
          <p14:tracePt t="50741" x="1511300" y="2559050"/>
          <p14:tracePt t="50757" x="1524000" y="2552700"/>
          <p14:tracePt t="50790" x="1536700" y="2546350"/>
          <p14:tracePt t="50807" x="1555750" y="2546350"/>
          <p14:tracePt t="50823" x="1593850" y="2540000"/>
          <p14:tracePt t="50841" x="1612900" y="2533650"/>
          <p14:tracePt t="50856" x="1638300" y="2533650"/>
          <p14:tracePt t="50873" x="1644650" y="2527300"/>
          <p14:tracePt t="50890" x="1651000" y="2527300"/>
          <p14:tracePt t="50907" x="1663700" y="2514600"/>
          <p14:tracePt t="50923" x="1676400" y="2508250"/>
          <p14:tracePt t="50940" x="1676400" y="2501900"/>
          <p14:tracePt t="50957" x="1695450" y="2501900"/>
          <p14:tracePt t="50990" x="1701800" y="2495550"/>
          <p14:tracePt t="51007" x="1708150" y="2495550"/>
          <p14:tracePt t="51063" x="1714500" y="2495550"/>
          <p14:tracePt t="51666" x="1708150" y="2495550"/>
          <p14:tracePt t="51671" x="1701800" y="2495550"/>
          <p14:tracePt t="51673" x="1695450" y="2489200"/>
          <p14:tracePt t="51690" x="1663700" y="2489200"/>
          <p14:tracePt t="51707" x="1619250" y="2476500"/>
          <p14:tracePt t="51723" x="1574800" y="2470150"/>
          <p14:tracePt t="51740" x="1555750" y="2470150"/>
          <p14:tracePt t="51757" x="1517650" y="2457450"/>
          <p14:tracePt t="51790" x="1454150" y="2451100"/>
          <p14:tracePt t="51823" x="1377950" y="2438400"/>
          <p14:tracePt t="51856" x="1308100" y="2432050"/>
          <p14:tracePt t="51873" x="1289050" y="2425700"/>
          <p14:tracePt t="51890" x="1250950" y="2419350"/>
          <p14:tracePt t="51907" x="1225550" y="2419350"/>
          <p14:tracePt t="51923" x="1187450" y="2419350"/>
          <p14:tracePt t="51940" x="1162050" y="2419350"/>
          <p14:tracePt t="51957" x="1136650" y="2419350"/>
          <p14:tracePt t="51973" x="1123950" y="2419350"/>
          <p14:tracePt t="51990" x="1111250" y="2419350"/>
          <p14:tracePt t="52006" x="1073150" y="2419350"/>
          <p14:tracePt t="52023" x="1047750" y="2419350"/>
          <p14:tracePt t="52040" x="1016000" y="2413000"/>
          <p14:tracePt t="52056" x="990600" y="2406650"/>
          <p14:tracePt t="52073" x="946150" y="2406650"/>
          <p14:tracePt t="52090" x="901700" y="2400300"/>
          <p14:tracePt t="52106" x="857250" y="2400300"/>
          <p14:tracePt t="52123" x="781050" y="2400300"/>
          <p14:tracePt t="52140" x="717550" y="2400300"/>
          <p14:tracePt t="52157" x="673100" y="2400300"/>
          <p14:tracePt t="52174" x="635000" y="2400300"/>
          <p14:tracePt t="52190" x="609600" y="2400300"/>
          <p14:tracePt t="52206" x="571500" y="2400300"/>
          <p14:tracePt t="52224" x="558800" y="2400300"/>
          <p14:tracePt t="52240" x="527050" y="2400300"/>
          <p14:tracePt t="52257" x="508000" y="2400300"/>
          <p14:tracePt t="52273" x="495300" y="2400300"/>
          <p14:tracePt t="52290" x="469900" y="2400300"/>
          <p14:tracePt t="52307" x="450850" y="2400300"/>
          <p14:tracePt t="52323" x="419100" y="2400300"/>
          <p14:tracePt t="52340" x="387350" y="2406650"/>
          <p14:tracePt t="52357" x="381000" y="2406650"/>
          <p14:tracePt t="52373" x="349250" y="2413000"/>
          <p14:tracePt t="52390" x="330200" y="2413000"/>
          <p14:tracePt t="52407" x="304800" y="2419350"/>
          <p14:tracePt t="52424" x="298450" y="2425700"/>
          <p14:tracePt t="52440" x="292100" y="2432050"/>
          <p14:tracePt t="52457" x="273050" y="2432050"/>
          <p14:tracePt t="52473" x="266700" y="2444750"/>
          <p14:tracePt t="52490" x="241300" y="2476500"/>
          <p14:tracePt t="52506" x="234950" y="2508250"/>
          <p14:tracePt t="52524" x="222250" y="2527300"/>
          <p14:tracePt t="52540" x="222250" y="2565400"/>
          <p14:tracePt t="52557" x="215900" y="2590800"/>
          <p14:tracePt t="52574" x="215900" y="2628900"/>
          <p14:tracePt t="52590" x="215900" y="2647950"/>
          <p14:tracePt t="52606" x="215900" y="2705100"/>
          <p14:tracePt t="52623" x="215900" y="2743200"/>
          <p14:tracePt t="52640" x="215900" y="2768600"/>
          <p14:tracePt t="52657" x="215900" y="2794000"/>
          <p14:tracePt t="52690" x="222250" y="2806700"/>
          <p14:tracePt t="52707" x="222250" y="2813050"/>
          <p14:tracePt t="52724" x="222250" y="2825750"/>
          <p14:tracePt t="52756" x="228600" y="2825750"/>
          <p14:tracePt t="52773" x="234950" y="2838450"/>
          <p14:tracePt t="52791" x="234950" y="2857500"/>
          <p14:tracePt t="52807" x="241300" y="2870200"/>
          <p14:tracePt t="52823" x="241300" y="2876550"/>
          <p14:tracePt t="52840" x="241300" y="2901950"/>
          <p14:tracePt t="52857" x="241300" y="2908300"/>
          <p14:tracePt t="52873" x="241300" y="2914650"/>
          <p14:tracePt t="52908" x="241300" y="2921000"/>
          <p14:tracePt t="52926" x="254000" y="2927350"/>
          <p14:tracePt t="52940" x="254000" y="2933700"/>
          <p14:tracePt t="52957" x="260350" y="2959100"/>
          <p14:tracePt t="52973" x="260350" y="2984500"/>
          <p14:tracePt t="52990" x="266700" y="3022600"/>
          <p14:tracePt t="53006" x="266700" y="3054350"/>
          <p14:tracePt t="53023" x="266700" y="3086100"/>
          <p14:tracePt t="53040" x="266700" y="3098800"/>
          <p14:tracePt t="53056" x="266700" y="3105150"/>
          <p14:tracePt t="53073" x="266700" y="3143250"/>
          <p14:tracePt t="53091" x="273050" y="3181350"/>
          <p14:tracePt t="53106" x="279400" y="3219450"/>
          <p14:tracePt t="53123" x="279400" y="3244850"/>
          <p14:tracePt t="53140" x="279400" y="3282950"/>
          <p14:tracePt t="53157" x="279400" y="3308350"/>
          <p14:tracePt t="53173" x="279400" y="3333750"/>
          <p14:tracePt t="53190" x="279400" y="3384550"/>
          <p14:tracePt t="53207" x="279400" y="3441700"/>
          <p14:tracePt t="53223" x="279400" y="3479800"/>
          <p14:tracePt t="53240" x="273050" y="3505200"/>
          <p14:tracePt t="53257" x="273050" y="3524250"/>
          <p14:tracePt t="53274" x="273050" y="3549650"/>
          <p14:tracePt t="53290" x="273050" y="3562350"/>
          <p14:tracePt t="53306" x="273050" y="3594100"/>
          <p14:tracePt t="53323" x="273050" y="3625850"/>
          <p14:tracePt t="53341" x="279400" y="3657600"/>
          <p14:tracePt t="53357" x="279400" y="3689350"/>
          <p14:tracePt t="53373" x="279400" y="3708400"/>
          <p14:tracePt t="53390" x="279400" y="3714750"/>
          <p14:tracePt t="53406" x="279400" y="3721100"/>
          <p14:tracePt t="53423" x="279400" y="3727450"/>
          <p14:tracePt t="53440" x="285750" y="3733800"/>
          <p14:tracePt t="53473" x="285750" y="3740150"/>
          <p14:tracePt t="53490" x="292100" y="3746500"/>
          <p14:tracePt t="53506" x="311150" y="3759200"/>
          <p14:tracePt t="53523" x="317500" y="3759200"/>
          <p14:tracePt t="53540" x="330200" y="3765550"/>
          <p14:tracePt t="53543" x="330200" y="3771900"/>
          <p14:tracePt t="53561" x="336550" y="3771900"/>
          <p14:tracePt t="53573" x="342900" y="3771900"/>
          <p14:tracePt t="53590" x="349250" y="3771900"/>
          <p14:tracePt t="53607" x="368300" y="3771900"/>
          <p14:tracePt t="53623" x="374650" y="3771900"/>
          <p14:tracePt t="53640" x="381000" y="3771900"/>
          <p14:tracePt t="53657" x="393700" y="3771900"/>
          <p14:tracePt t="53673" x="406400" y="3771900"/>
          <p14:tracePt t="53690" x="419100" y="3771900"/>
          <p14:tracePt t="53707" x="425450" y="3771900"/>
          <p14:tracePt t="53723" x="438150" y="3771900"/>
          <p14:tracePt t="53740" x="444500" y="3771900"/>
          <p14:tracePt t="53756" x="450850" y="3771900"/>
          <p14:tracePt t="53773" x="457200" y="3771900"/>
          <p14:tracePt t="53790" x="476250" y="3771900"/>
          <p14:tracePt t="53807" x="482600" y="3771900"/>
          <p14:tracePt t="53823" x="488950" y="3771900"/>
          <p14:tracePt t="53857" x="495300" y="3771900"/>
          <p14:tracePt t="53873" x="501650" y="3771900"/>
          <p14:tracePt t="53892" x="508000" y="3771900"/>
          <p14:tracePt t="53909" x="514350" y="3771900"/>
          <p14:tracePt t="54027" x="520700" y="3778250"/>
          <p14:tracePt t="54035" x="533400" y="3778250"/>
          <p14:tracePt t="54108" x="539750" y="3778250"/>
          <p14:tracePt t="56219" x="539750" y="3765550"/>
          <p14:tracePt t="56228" x="539750" y="3752850"/>
          <p14:tracePt t="56235" x="533400" y="3733800"/>
          <p14:tracePt t="56245" x="533400" y="3708400"/>
          <p14:tracePt t="56256" x="527050" y="3676650"/>
          <p14:tracePt t="56273" x="527050" y="3619500"/>
          <p14:tracePt t="56289" x="520700" y="3581400"/>
          <p14:tracePt t="56323" x="508000" y="3511550"/>
          <p14:tracePt t="56356" x="501650" y="3441700"/>
          <p14:tracePt t="56389" x="501650" y="3333750"/>
          <p14:tracePt t="56406" x="501650" y="3282950"/>
          <p14:tracePt t="56423" x="501650" y="3213100"/>
          <p14:tracePt t="56439" x="501650" y="3194050"/>
          <p14:tracePt t="56456" x="501650" y="3162300"/>
          <p14:tracePt t="56473" x="501650" y="3124200"/>
          <p14:tracePt t="56489" x="508000" y="3092450"/>
          <p14:tracePt t="56507" x="520700" y="3060700"/>
          <p14:tracePt t="56523" x="539750" y="3009900"/>
          <p14:tracePt t="56539" x="558800" y="2952750"/>
          <p14:tracePt t="56556" x="571500" y="2914650"/>
          <p14:tracePt t="56573" x="584200" y="2889250"/>
          <p14:tracePt t="56590" x="603250" y="2857500"/>
          <p14:tracePt t="56606" x="609600" y="2832100"/>
          <p14:tracePt t="56623" x="615950" y="2813050"/>
          <p14:tracePt t="56639" x="622300" y="2800350"/>
          <p14:tracePt t="56656" x="635000" y="2787650"/>
          <p14:tracePt t="56673" x="641350" y="2774950"/>
          <p14:tracePt t="56690" x="666750" y="2743200"/>
          <p14:tracePt t="56706" x="673100" y="2736850"/>
          <p14:tracePt t="56723" x="685800" y="2717800"/>
          <p14:tracePt t="56739" x="692150" y="2717800"/>
          <p14:tracePt t="56756" x="698500" y="2705100"/>
          <p14:tracePt t="56773" x="711200" y="2698750"/>
          <p14:tracePt t="56789" x="717550" y="2692400"/>
          <p14:tracePt t="56806" x="730250" y="2686050"/>
          <p14:tracePt t="56823" x="736600" y="2686050"/>
          <p14:tracePt t="56839" x="742950" y="2686050"/>
          <p14:tracePt t="56856" x="749300" y="2686050"/>
          <p14:tracePt t="56873" x="768350" y="2686050"/>
          <p14:tracePt t="56889" x="781050" y="2679700"/>
          <p14:tracePt t="56906" x="787400" y="2679700"/>
          <p14:tracePt t="56923" x="800100" y="2679700"/>
          <p14:tracePt t="56939" x="806450" y="2673350"/>
          <p14:tracePt t="56956" x="831850" y="2673350"/>
          <p14:tracePt t="56989" x="838200" y="2673350"/>
          <p14:tracePt t="57006" x="850900" y="2673350"/>
          <p14:tracePt t="57023" x="863600" y="2673350"/>
          <p14:tracePt t="57056" x="882650" y="2673350"/>
          <p14:tracePt t="57073" x="889000" y="2673350"/>
          <p14:tracePt t="57089" x="908050" y="2673350"/>
          <p14:tracePt t="57106" x="920750" y="2667000"/>
          <p14:tracePt t="57123" x="939800" y="2667000"/>
          <p14:tracePt t="57139" x="958850" y="2660650"/>
          <p14:tracePt t="57156" x="965200" y="2647950"/>
          <p14:tracePt t="57173" x="977900" y="2647950"/>
          <p14:tracePt t="57190" x="996950" y="2641600"/>
          <p14:tracePt t="57206" x="1009650" y="2635250"/>
          <p14:tracePt t="57223" x="1022350" y="2635250"/>
          <p14:tracePt t="57239" x="1047750" y="2622550"/>
          <p14:tracePt t="57257" x="1066800" y="2616200"/>
          <p14:tracePt t="57272" x="1079500" y="2616200"/>
          <p14:tracePt t="57289" x="1085850" y="2609850"/>
          <p14:tracePt t="57306" x="1098550" y="2603500"/>
          <p14:tracePt t="57323" x="1111250" y="2590800"/>
          <p14:tracePt t="57339" x="1123950" y="2584450"/>
          <p14:tracePt t="57356" x="1130300" y="2584450"/>
          <p14:tracePt t="57690" x="1136650" y="2578100"/>
          <p14:tracePt t="57698" x="1143000" y="2571750"/>
          <p14:tracePt t="57708" x="1155700" y="2571750"/>
          <p14:tracePt t="57723" x="1168400" y="2571750"/>
          <p14:tracePt t="57739" x="1181100" y="2565400"/>
          <p14:tracePt t="57756" x="1200150" y="2552700"/>
          <p14:tracePt t="57773" x="1212850" y="2552700"/>
          <p14:tracePt t="57789" x="1225550" y="2546350"/>
          <p14:tracePt t="57822" x="1250950" y="2540000"/>
          <p14:tracePt t="57856" x="1263650" y="2540000"/>
          <p14:tracePt t="57889" x="1276350" y="2527300"/>
          <p14:tracePt t="57906" x="1282700" y="2527300"/>
          <p14:tracePt t="57922" x="1295400" y="2527300"/>
          <p14:tracePt t="60612" x="1282700" y="2533650"/>
          <p14:tracePt t="60622" x="1270000" y="2540000"/>
          <p14:tracePt t="60639" x="1231900" y="2552700"/>
          <p14:tracePt t="60656" x="1212850" y="2565400"/>
          <p14:tracePt t="60689" x="1174750" y="2590800"/>
          <p14:tracePt t="60722" x="1143000" y="2622550"/>
          <p14:tracePt t="60756" x="1111250" y="2660650"/>
          <p14:tracePt t="60773" x="1111250" y="2679700"/>
          <p14:tracePt t="60790" x="1104900" y="2698750"/>
          <p14:tracePt t="60806" x="1104900" y="2705100"/>
          <p14:tracePt t="60822" x="1098550" y="2711450"/>
          <p14:tracePt t="60839" x="1098550" y="2717800"/>
          <p14:tracePt t="60875" x="1098550" y="2724150"/>
          <p14:tracePt t="60889" x="1098550" y="2730500"/>
          <p14:tracePt t="60906" x="1098550" y="2743200"/>
          <p14:tracePt t="60922" x="1098550" y="2755900"/>
          <p14:tracePt t="60939" x="1098550" y="2762250"/>
          <p14:tracePt t="60956" x="1098550" y="2774950"/>
          <p14:tracePt t="60972" x="1104900" y="2781300"/>
          <p14:tracePt t="60989" x="1104900" y="2800350"/>
          <p14:tracePt t="61005" x="1117600" y="2806700"/>
          <p14:tracePt t="61022" x="1149350" y="2819400"/>
          <p14:tracePt t="61040" x="1168400" y="2819400"/>
          <p14:tracePt t="61055" x="1193800" y="2825750"/>
          <p14:tracePt t="61072" x="1212850" y="2838450"/>
          <p14:tracePt t="61089" x="1238250" y="2844800"/>
          <p14:tracePt t="61105" x="1263650" y="2857500"/>
          <p14:tracePt t="61122" x="1282700" y="2857500"/>
          <p14:tracePt t="61139" x="1301750" y="2863850"/>
          <p14:tracePt t="61156" x="1320800" y="2863850"/>
          <p14:tracePt t="61172" x="1346200" y="2863850"/>
          <p14:tracePt t="61189" x="1365250" y="2863850"/>
          <p14:tracePt t="61205" x="1397000" y="2863850"/>
          <p14:tracePt t="61222" x="1409700" y="2863850"/>
          <p14:tracePt t="61240" x="1428750" y="2863850"/>
          <p14:tracePt t="61255" x="1435100" y="2863850"/>
          <p14:tracePt t="61272" x="1441450" y="2863850"/>
          <p14:tracePt t="61289" x="1454150" y="2863850"/>
          <p14:tracePt t="61322" x="1447800" y="2863850"/>
          <p14:tracePt t="61339" x="1428750" y="2863850"/>
          <p14:tracePt t="61355" x="1377950" y="2863850"/>
          <p14:tracePt t="61372" x="1339850" y="2863850"/>
          <p14:tracePt t="61389" x="1308100" y="2863850"/>
          <p14:tracePt t="61406" x="1282700" y="2863850"/>
          <p14:tracePt t="61422" x="1263650" y="2863850"/>
          <p14:tracePt t="61439" x="1250950" y="2863850"/>
          <p14:tracePt t="61456" x="1225550" y="2863850"/>
          <p14:tracePt t="61472" x="1206500" y="2863850"/>
          <p14:tracePt t="61489" x="1193800" y="2870200"/>
          <p14:tracePt t="61505" x="1168400" y="2870200"/>
          <p14:tracePt t="61522" x="1155700" y="2876550"/>
          <p14:tracePt t="61539" x="1143000" y="2876550"/>
          <p14:tracePt t="61542" x="1136650" y="2876550"/>
          <p14:tracePt t="61555" x="1130300" y="2876550"/>
          <p14:tracePt t="61572" x="1111250" y="2876550"/>
          <p14:tracePt t="61589" x="1104900" y="2876550"/>
          <p14:tracePt t="61605" x="1098550" y="2876550"/>
          <p14:tracePt t="61639" x="1092200" y="2876550"/>
          <p14:tracePt t="61666" x="1104900" y="2876550"/>
          <p14:tracePt t="61683" x="1123950" y="2876550"/>
          <p14:tracePt t="61692" x="1136650" y="2876550"/>
          <p14:tracePt t="61705" x="1155700" y="2876550"/>
          <p14:tracePt t="61722" x="1187450" y="2876550"/>
          <p14:tracePt t="61739" x="1212850" y="2876550"/>
          <p14:tracePt t="61756" x="1257300" y="2863850"/>
          <p14:tracePt t="61772" x="1282700" y="2857500"/>
          <p14:tracePt t="61790" x="1327150" y="2838450"/>
          <p14:tracePt t="61805" x="1358900" y="2838450"/>
          <p14:tracePt t="61822" x="1384300" y="2838450"/>
          <p14:tracePt t="61839" x="1397000" y="2838450"/>
          <p14:tracePt t="61856" x="1422400" y="2838450"/>
          <p14:tracePt t="61897" x="1428750" y="2838450"/>
          <p14:tracePt t="61969" x="1422400" y="2838450"/>
          <p14:tracePt t="61977" x="1416050" y="2838450"/>
          <p14:tracePt t="61987" x="1397000" y="2838450"/>
          <p14:tracePt t="61994" x="1390650" y="2838450"/>
          <p14:tracePt t="62006" x="1377950" y="2838450"/>
          <p14:tracePt t="62022" x="1365250" y="2838450"/>
          <p14:tracePt t="62039" x="1346200" y="2838450"/>
          <p14:tracePt t="62042" x="1339850" y="2838450"/>
          <p14:tracePt t="62057" x="1333500" y="2838450"/>
          <p14:tracePt t="62073" x="1320800" y="2838450"/>
          <p14:tracePt t="62089" x="1314450" y="2838450"/>
          <p14:tracePt t="62105" x="1308100" y="2838450"/>
          <p14:tracePt t="62122" x="1301750" y="2838450"/>
          <p14:tracePt t="62181" x="1308100" y="2838450"/>
          <p14:tracePt t="62188" x="1314450" y="2838450"/>
          <p14:tracePt t="62191" x="1320800" y="2838450"/>
          <p14:tracePt t="62205" x="1333500" y="2838450"/>
          <p14:tracePt t="62222" x="1352550" y="2838450"/>
          <p14:tracePt t="62239" x="1365250" y="2838450"/>
          <p14:tracePt t="62255" x="1377950" y="2838450"/>
          <p14:tracePt t="62272" x="1384300" y="2838450"/>
          <p14:tracePt t="62289" x="1390650" y="2838450"/>
          <p14:tracePt t="62305" x="1397000" y="2838450"/>
          <p14:tracePt t="62322" x="1409700" y="2838450"/>
          <p14:tracePt t="62402" x="1403350" y="2838450"/>
          <p14:tracePt t="62411" x="1397000" y="2838450"/>
          <p14:tracePt t="62419" x="1390650" y="2838450"/>
          <p14:tracePt t="62422" x="1384300" y="2838450"/>
          <p14:tracePt t="62439" x="1346200" y="2838450"/>
          <p14:tracePt t="62455" x="1314450" y="2838450"/>
          <p14:tracePt t="62473" x="1282700" y="2832100"/>
          <p14:tracePt t="62489" x="1263650" y="2825750"/>
          <p14:tracePt t="62505" x="1250950" y="2825750"/>
          <p14:tracePt t="62522" x="1231900" y="2825750"/>
          <p14:tracePt t="62540" x="1212850" y="2819400"/>
          <p14:tracePt t="62555" x="1193800" y="2819400"/>
          <p14:tracePt t="62572" x="1174750" y="2819400"/>
          <p14:tracePt t="62588" x="1162050" y="2819400"/>
          <p14:tracePt t="62605" x="1155700" y="2819400"/>
          <p14:tracePt t="62623" x="1149350" y="2819400"/>
          <p14:tracePt t="62639" x="1143000" y="2819400"/>
          <p14:tracePt t="62655" x="1130300" y="2819400"/>
          <p14:tracePt t="62672" x="1123950" y="2819400"/>
          <p14:tracePt t="62689" x="1117600" y="2819400"/>
          <p14:tracePt t="62744" x="1123950" y="2819400"/>
          <p14:tracePt t="62758" x="1136650" y="2819400"/>
          <p14:tracePt t="62776" x="1143000" y="2819400"/>
          <p14:tracePt t="62794" x="1149350" y="2819400"/>
          <p14:tracePt t="62804" x="1155700" y="2819400"/>
          <p14:tracePt t="62814" x="1162050" y="2819400"/>
          <p14:tracePt t="62829" x="1168400" y="2819400"/>
          <p14:tracePt t="62838" x="1174750" y="2813050"/>
          <p14:tracePt t="62855" x="1181100" y="2813050"/>
          <p14:tracePt t="62872" x="1193800" y="2813050"/>
          <p14:tracePt t="62905" x="1200150" y="2813050"/>
          <p14:tracePt t="62922" x="1206500" y="2813050"/>
          <p14:tracePt t="62939" x="1212850" y="2813050"/>
          <p14:tracePt t="62980" x="1219200" y="2813050"/>
          <p14:tracePt t="63069" x="1219200" y="2806700"/>
          <p14:tracePt t="63077" x="1225550" y="2806700"/>
          <p14:tracePt t="63104" x="1231900" y="2806700"/>
          <p14:tracePt t="63123" x="1244600" y="2806700"/>
          <p14:tracePt t="63175" x="1250950" y="2806700"/>
          <p14:tracePt t="63201" x="1257300" y="2806700"/>
          <p14:tracePt t="63228" x="1263650" y="2806700"/>
          <p14:tracePt t="63270" x="1270000" y="2806700"/>
          <p14:tracePt t="63288" x="1270000" y="2800350"/>
          <p14:tracePt t="63368" x="1276350" y="2800350"/>
          <p14:tracePt t="63386" x="1282700" y="2800350"/>
          <p14:tracePt t="63403" x="1289050" y="2800350"/>
          <p14:tracePt t="63430" x="1295400" y="2800350"/>
          <p14:tracePt t="63827" x="1301750" y="2800350"/>
          <p14:tracePt t="63835" x="1308100" y="2800350"/>
          <p14:tracePt t="63844" x="1320800" y="2800350"/>
          <p14:tracePt t="63855" x="1327150" y="2800350"/>
          <p14:tracePt t="63872" x="1333500" y="2800350"/>
          <p14:tracePt t="63888" x="1339850" y="2800350"/>
          <p14:tracePt t="63905" x="1346200" y="2800350"/>
          <p14:tracePt t="63922" x="1365250" y="2800350"/>
          <p14:tracePt t="63955" x="1390650" y="2800350"/>
          <p14:tracePt t="63988" x="1428750" y="2800350"/>
          <p14:tracePt t="64022" x="1473200" y="2800350"/>
          <p14:tracePt t="64038" x="1479550" y="2800350"/>
          <p14:tracePt t="64041" x="1485900" y="2800350"/>
          <p14:tracePt t="64055" x="1498600" y="2800350"/>
          <p14:tracePt t="64072" x="1504950" y="2800350"/>
          <p14:tracePt t="64088" x="1530350" y="2800350"/>
          <p14:tracePt t="64105" x="1549400" y="2800350"/>
          <p14:tracePt t="64122" x="1562100" y="2800350"/>
          <p14:tracePt t="64138" x="1587500" y="2800350"/>
          <p14:tracePt t="64155" x="1612900" y="2800350"/>
          <p14:tracePt t="64172" x="1638300" y="2800350"/>
          <p14:tracePt t="64189" x="1657350" y="2800350"/>
          <p14:tracePt t="64205" x="1663700" y="2800350"/>
          <p14:tracePt t="64222" x="1682750" y="2800350"/>
          <p14:tracePt t="64239" x="1695450" y="2800350"/>
          <p14:tracePt t="64256" x="1720850" y="2800350"/>
          <p14:tracePt t="64272" x="1733550" y="2800350"/>
          <p14:tracePt t="64289" x="1758950" y="2800350"/>
          <p14:tracePt t="64306" x="1784350" y="2806700"/>
          <p14:tracePt t="64322" x="1790700" y="2806700"/>
          <p14:tracePt t="64339" x="1816100" y="2806700"/>
          <p14:tracePt t="64355" x="1822450" y="2806700"/>
          <p14:tracePt t="64372" x="1828800" y="2806700"/>
          <p14:tracePt t="64388" x="1835150" y="2806700"/>
          <p14:tracePt t="64405" x="1847850" y="2806700"/>
          <p14:tracePt t="64438" x="1860550" y="2806700"/>
          <p14:tracePt t="64455" x="1866900" y="2806700"/>
          <p14:tracePt t="64472" x="1873250" y="2806700"/>
          <p14:tracePt t="64489" x="1968500" y="2806700"/>
          <p14:tracePt t="64508" x="1974850" y="2806700"/>
          <p14:tracePt t="64535" x="1981200" y="2806700"/>
          <p14:tracePt t="64552" x="1987550" y="2806700"/>
          <p14:tracePt t="64570" x="1993900" y="2806700"/>
          <p14:tracePt t="64809" x="1974850" y="2806700"/>
          <p14:tracePt t="64817" x="1962150" y="2806700"/>
          <p14:tracePt t="64826" x="1955800" y="2806700"/>
          <p14:tracePt t="64838" x="1943100" y="2806700"/>
          <p14:tracePt t="64855" x="1917700" y="2800350"/>
          <p14:tracePt t="64872" x="1898650" y="2800350"/>
          <p14:tracePt t="64888" x="1885950" y="2800350"/>
          <p14:tracePt t="64905" x="1873250" y="2800350"/>
          <p14:tracePt t="64922" x="1860550" y="2800350"/>
          <p14:tracePt t="64938" x="1847850" y="2800350"/>
          <p14:tracePt t="64955" x="1835150" y="2800350"/>
          <p14:tracePt t="64972" x="1822450" y="2800350"/>
          <p14:tracePt t="64988" x="1803400" y="2800350"/>
          <p14:tracePt t="65005" x="1784350" y="2800350"/>
          <p14:tracePt t="65022" x="1778000" y="2800350"/>
          <p14:tracePt t="65039" x="1765300" y="2800350"/>
          <p14:tracePt t="65055" x="1746250" y="2800350"/>
          <p14:tracePt t="65073" x="1733550" y="2800350"/>
          <p14:tracePt t="65088" x="1727200" y="2800350"/>
          <p14:tracePt t="65105" x="1695450" y="2800350"/>
          <p14:tracePt t="65122" x="1682750" y="2800350"/>
          <p14:tracePt t="65138" x="1670050" y="2800350"/>
          <p14:tracePt t="65155" x="1657350" y="2800350"/>
          <p14:tracePt t="65172" x="1651000" y="2800350"/>
          <p14:tracePt t="65188" x="1638300" y="2800350"/>
          <p14:tracePt t="65206" x="1631950" y="2800350"/>
          <p14:tracePt t="65222" x="1625600" y="2800350"/>
          <p14:tracePt t="65238" x="1612900" y="2800350"/>
          <p14:tracePt t="65272" x="1606550" y="2800350"/>
          <p14:tracePt t="65297" x="1600200" y="2800350"/>
          <p14:tracePt t="65332" x="1600200" y="2806700"/>
          <p14:tracePt t="65350" x="1600200" y="2813050"/>
          <p14:tracePt t="65359" x="1606550" y="2813050"/>
          <p14:tracePt t="65367" x="1619250" y="2819400"/>
          <p14:tracePt t="65388" x="1644650" y="2819400"/>
          <p14:tracePt t="65405" x="1663700" y="2819400"/>
          <p14:tracePt t="65422" x="1682750" y="2819400"/>
          <p14:tracePt t="65455" x="1689100" y="2819400"/>
          <p14:tracePt t="65472" x="1701800" y="2819400"/>
          <p14:tracePt t="65491" x="1708150" y="2819400"/>
          <p14:tracePt t="65509" x="1714500" y="2819400"/>
          <p14:tracePt t="65525" x="1720850" y="2819400"/>
          <p14:tracePt t="67014" x="1739900" y="2819400"/>
          <p14:tracePt t="67025" x="1758950" y="2819400"/>
          <p14:tracePt t="67030" x="1784350" y="2819400"/>
          <p14:tracePt t="67038" x="1803400" y="2806700"/>
          <p14:tracePt t="67042" x="1816100" y="2806700"/>
          <p14:tracePt t="67055" x="1828800" y="2800350"/>
          <p14:tracePt t="67071" x="1873250" y="2781300"/>
          <p14:tracePt t="67088" x="1911350" y="2755900"/>
          <p14:tracePt t="67121" x="1993900" y="2717800"/>
          <p14:tracePt t="67155" x="2082800" y="2660650"/>
          <p14:tracePt t="67188" x="2139950" y="2616200"/>
          <p14:tracePt t="67205" x="2178050" y="2597150"/>
          <p14:tracePt t="67221" x="2197100" y="2571750"/>
          <p14:tracePt t="67238" x="2235200" y="2552700"/>
          <p14:tracePt t="67255" x="2254250" y="2546350"/>
          <p14:tracePt t="67271" x="2292350" y="2520950"/>
          <p14:tracePt t="67288" x="2305050" y="2508250"/>
          <p14:tracePt t="67305" x="2362200" y="2482850"/>
          <p14:tracePt t="67321" x="2419350" y="2451100"/>
          <p14:tracePt t="67338" x="2470150" y="2425700"/>
          <p14:tracePt t="67355" x="2508250" y="2406650"/>
          <p14:tracePt t="67371" x="2540000" y="2387600"/>
          <p14:tracePt t="67389" x="2559050" y="2381250"/>
          <p14:tracePt t="67405" x="2584450" y="2368550"/>
          <p14:tracePt t="67421" x="2590800" y="2362200"/>
          <p14:tracePt t="67438" x="2603500" y="2355850"/>
          <p14:tracePt t="67455" x="2635250" y="2336800"/>
          <p14:tracePt t="67471" x="2654300" y="2330450"/>
          <p14:tracePt t="67488" x="2692400" y="2324100"/>
          <p14:tracePt t="67505" x="2724150" y="2317750"/>
          <p14:tracePt t="67522" x="2762250" y="2311400"/>
          <p14:tracePt t="67538" x="2774950" y="2305050"/>
          <p14:tracePt t="67541" x="2781300" y="2305050"/>
          <p14:tracePt t="67555" x="2794000" y="2305050"/>
          <p14:tracePt t="67571" x="2819400" y="2298700"/>
          <p14:tracePt t="67588" x="2825750" y="2298700"/>
          <p14:tracePt t="67605" x="2832100" y="2298700"/>
          <p14:tracePt t="67621" x="2844800" y="2298700"/>
          <p14:tracePt t="67638" x="2863850" y="2292350"/>
          <p14:tracePt t="67655" x="2882900" y="2292350"/>
          <p14:tracePt t="67671" x="2901950" y="2292350"/>
          <p14:tracePt t="67688" x="2940050" y="2279650"/>
          <p14:tracePt t="67705" x="2971800" y="2279650"/>
          <p14:tracePt t="67721" x="3003550" y="2279650"/>
          <p14:tracePt t="67738" x="3016250" y="2279650"/>
          <p14:tracePt t="67754" x="3028950" y="2279650"/>
          <p14:tracePt t="67772" x="3041650" y="2279650"/>
          <p14:tracePt t="67788" x="3048000" y="2279650"/>
          <p14:tracePt t="67805" x="3060700" y="2286000"/>
          <p14:tracePt t="67821" x="3073400" y="2292350"/>
          <p14:tracePt t="67838" x="3079750" y="2292350"/>
          <p14:tracePt t="68162" x="3092450" y="2292350"/>
          <p14:tracePt t="68171" x="3105150" y="2292350"/>
          <p14:tracePt t="68181" x="3117850" y="2298700"/>
          <p14:tracePt t="68188" x="3136900" y="2298700"/>
          <p14:tracePt t="68205" x="3168650" y="2298700"/>
          <p14:tracePt t="68221" x="3181350" y="2298700"/>
          <p14:tracePt t="68238" x="3206750" y="2298700"/>
          <p14:tracePt t="68255" x="3232150" y="2298700"/>
          <p14:tracePt t="68271" x="3263900" y="2298700"/>
          <p14:tracePt t="68288" x="3289300" y="2298700"/>
          <p14:tracePt t="68305" x="3308350" y="2298700"/>
          <p14:tracePt t="68322" x="3327400" y="2292350"/>
          <p14:tracePt t="68338" x="3346450" y="2292350"/>
          <p14:tracePt t="68354" x="3371850" y="2286000"/>
          <p14:tracePt t="68371" x="3397250" y="2286000"/>
          <p14:tracePt t="68388" x="3422650" y="2286000"/>
          <p14:tracePt t="68404" x="3448050" y="2279650"/>
          <p14:tracePt t="68422" x="3486150" y="2273300"/>
          <p14:tracePt t="68438" x="3511550" y="2266950"/>
          <p14:tracePt t="68455" x="3517900" y="2266950"/>
          <p14:tracePt t="68471" x="3543300" y="2260600"/>
          <p14:tracePt t="68488" x="3562350" y="2260600"/>
          <p14:tracePt t="68505" x="3575050" y="2254250"/>
          <p14:tracePt t="68521" x="3594100" y="2247900"/>
          <p14:tracePt t="68538" x="3606800" y="2241550"/>
          <p14:tracePt t="68555" x="3613150" y="2235200"/>
          <p14:tracePt t="68572" x="3644900" y="2228850"/>
          <p14:tracePt t="68588" x="3657600" y="2222500"/>
          <p14:tracePt t="68604" x="3676650" y="2216150"/>
          <p14:tracePt t="68621" x="3702050" y="2209800"/>
          <p14:tracePt t="68638" x="3733800" y="2203450"/>
          <p14:tracePt t="68655" x="3759200" y="2184400"/>
          <p14:tracePt t="68671" x="3771900" y="2178050"/>
          <p14:tracePt t="68688" x="3784600" y="2171700"/>
          <p14:tracePt t="68704" x="3797300" y="2165350"/>
          <p14:tracePt t="68721" x="3803650" y="2159000"/>
          <p14:tracePt t="68738" x="3810000" y="2159000"/>
          <p14:tracePt t="68755" x="3816350" y="2159000"/>
          <p14:tracePt t="68771" x="3822700" y="2152650"/>
          <p14:tracePt t="68788" x="3829050" y="2133600"/>
          <p14:tracePt t="68804" x="3829050" y="2120900"/>
          <p14:tracePt t="68822" x="3835400" y="2114550"/>
          <p14:tracePt t="68838" x="3835400" y="2095500"/>
          <p14:tracePt t="68854" x="3835400" y="2076450"/>
          <p14:tracePt t="68872" x="3829050" y="2057400"/>
          <p14:tracePt t="68888" x="3822700" y="2044700"/>
          <p14:tracePt t="68904" x="3790950" y="2006600"/>
          <p14:tracePt t="68921" x="3771900" y="1974850"/>
          <p14:tracePt t="68938" x="3740150" y="1949450"/>
          <p14:tracePt t="68954" x="3721100" y="1936750"/>
          <p14:tracePt t="68972" x="3676650" y="1917700"/>
          <p14:tracePt t="68988" x="3651250" y="1898650"/>
          <p14:tracePt t="69005" x="3613150" y="1885950"/>
          <p14:tracePt t="69021" x="3587750" y="1879600"/>
          <p14:tracePt t="69038" x="3543300" y="1873250"/>
          <p14:tracePt t="69041" x="3530600" y="1873250"/>
          <p14:tracePt t="69054" x="3505200" y="1873250"/>
          <p14:tracePt t="69071" x="3479800" y="1866900"/>
          <p14:tracePt t="69088" x="3435350" y="1860550"/>
          <p14:tracePt t="69104" x="3397250" y="1860550"/>
          <p14:tracePt t="69121" x="3340100" y="1860550"/>
          <p14:tracePt t="69138" x="3302000" y="1860550"/>
          <p14:tracePt t="69154" x="3282950" y="1860550"/>
          <p14:tracePt t="69171" x="3251200" y="1860550"/>
          <p14:tracePt t="69188" x="3219450" y="1860550"/>
          <p14:tracePt t="69204" x="3175000" y="1860550"/>
          <p14:tracePt t="69221" x="3143250" y="1860550"/>
          <p14:tracePt t="69238" x="3124200" y="1860550"/>
          <p14:tracePt t="69254" x="3092450" y="1860550"/>
          <p14:tracePt t="69271" x="3060700" y="1860550"/>
          <p14:tracePt t="69289" x="3041650" y="1860550"/>
          <p14:tracePt t="69305" x="3009900" y="1860550"/>
          <p14:tracePt t="69321" x="2978150" y="1860550"/>
          <p14:tracePt t="69338" x="2965450" y="1860550"/>
          <p14:tracePt t="69354" x="2940050" y="1860550"/>
          <p14:tracePt t="69371" x="2921000" y="1860550"/>
          <p14:tracePt t="69388" x="2882900" y="1866900"/>
          <p14:tracePt t="69404" x="2857500" y="1879600"/>
          <p14:tracePt t="69422" x="2832100" y="1885950"/>
          <p14:tracePt t="69438" x="2819400" y="1892300"/>
          <p14:tracePt t="69454" x="2800350" y="1905000"/>
          <p14:tracePt t="69471" x="2787650" y="1911350"/>
          <p14:tracePt t="69488" x="2774950" y="1917700"/>
          <p14:tracePt t="69504" x="2755900" y="1924050"/>
          <p14:tracePt t="69521" x="2743200" y="1930400"/>
          <p14:tracePt t="69538" x="2736850" y="1943100"/>
          <p14:tracePt t="69541" x="2736850" y="1949450"/>
          <p14:tracePt t="69554" x="2730500" y="1962150"/>
          <p14:tracePt t="69571" x="2717800" y="1968500"/>
          <p14:tracePt t="69588" x="2705100" y="1993900"/>
          <p14:tracePt t="69604" x="2698750" y="2012950"/>
          <p14:tracePt t="69621" x="2698750" y="2032000"/>
          <p14:tracePt t="69638" x="2692400" y="2038350"/>
          <p14:tracePt t="69655" x="2686050" y="2051050"/>
          <p14:tracePt t="69688" x="2686050" y="2057400"/>
          <p14:tracePt t="69704" x="2686050" y="2076450"/>
          <p14:tracePt t="69721" x="2686050" y="2082800"/>
          <p14:tracePt t="69738" x="2686050" y="2089150"/>
          <p14:tracePt t="69755" x="2686050" y="2101850"/>
          <p14:tracePt t="69772" x="2686050" y="2108200"/>
          <p14:tracePt t="69788" x="2692400" y="2108200"/>
          <p14:tracePt t="69804" x="2692400" y="2114550"/>
          <p14:tracePt t="69821" x="2698750" y="2127250"/>
          <p14:tracePt t="69838" x="2711450" y="2133600"/>
          <p14:tracePt t="69855" x="2717800" y="2133600"/>
          <p14:tracePt t="69871" x="2717800" y="2139950"/>
          <p14:tracePt t="69907" x="2717800" y="2146300"/>
          <p14:tracePt t="69921" x="2724150" y="2146300"/>
          <p14:tracePt t="69937" x="2724150" y="2152650"/>
          <p14:tracePt t="69954" x="2724150" y="2159000"/>
          <p14:tracePt t="69971" x="2730500" y="2159000"/>
          <p14:tracePt t="69987" x="2736850" y="2159000"/>
          <p14:tracePt t="70013" x="2743200" y="2159000"/>
          <p14:tracePt t="70041" x="2749550" y="2165350"/>
          <p14:tracePt t="70058" x="2755900" y="2165350"/>
          <p14:tracePt t="70085" x="2768600" y="2171700"/>
          <p14:tracePt t="70138" x="2774950" y="2171700"/>
          <p14:tracePt t="70165" x="2774950" y="2178050"/>
          <p14:tracePt t="70182" x="2781300" y="2184400"/>
          <p14:tracePt t="70201" x="2787650" y="2184400"/>
          <p14:tracePt t="70227" x="2794000" y="2184400"/>
          <p14:tracePt t="70235" x="2794000" y="2190750"/>
          <p14:tracePt t="70244" x="2800350" y="2190750"/>
          <p14:tracePt t="70262" x="2806700" y="2197100"/>
          <p14:tracePt t="70280" x="2806700" y="2203450"/>
          <p14:tracePt t="70301" x="2819400" y="2203450"/>
          <p14:tracePt t="70305" x="2825750" y="2209800"/>
          <p14:tracePt t="70324" x="2832100" y="2209800"/>
          <p14:tracePt t="70338" x="2838450" y="2209800"/>
          <p14:tracePt t="70354" x="2851150" y="2216150"/>
          <p14:tracePt t="70388" x="2863850" y="2216150"/>
          <p14:tracePt t="70405" x="2876550" y="2216150"/>
          <p14:tracePt t="70421" x="2882900" y="2216150"/>
          <p14:tracePt t="70438" x="2889250" y="2216150"/>
          <p14:tracePt t="70471" x="2895600" y="2216150"/>
          <p14:tracePt t="70487" x="2908300" y="2216150"/>
          <p14:tracePt t="70504" x="2914650" y="2216150"/>
          <p14:tracePt t="70521" x="2933700" y="2216150"/>
          <p14:tracePt t="70554" x="2940050" y="2216150"/>
          <p14:tracePt t="70572" x="2946400" y="2216150"/>
          <p14:tracePt t="70598" x="2952750" y="2216150"/>
          <p14:tracePt t="70617" x="2959100" y="2216150"/>
          <p14:tracePt t="70635" x="2965450" y="2216150"/>
          <p14:tracePt t="70661" x="2971800" y="2216150"/>
          <p14:tracePt t="70965" x="2978150" y="2216150"/>
          <p14:tracePt t="70991" x="2984500" y="2216150"/>
          <p14:tracePt t="71073" x="2990850" y="2216150"/>
          <p14:tracePt t="71099" x="2997200" y="2216150"/>
          <p14:tracePt t="71117" x="3003550" y="2216150"/>
          <p14:tracePt t="71136" x="3009900" y="2216150"/>
          <p14:tracePt t="71174" x="3016250" y="2216150"/>
          <p14:tracePt t="71184" x="3022600" y="2216150"/>
          <p14:tracePt t="71198" x="3028950" y="2216150"/>
          <p14:tracePt t="71209" x="3035300" y="2216150"/>
          <p14:tracePt t="71224" x="3041650" y="2216150"/>
          <p14:tracePt t="71260" x="3048000" y="2216150"/>
          <p14:tracePt t="71287" x="3054350" y="2222500"/>
          <p14:tracePt t="71305" x="3067050" y="2222500"/>
          <p14:tracePt t="71331" x="3073400" y="2222500"/>
          <p14:tracePt t="71350" x="3079750" y="2222500"/>
          <p14:tracePt t="71368" x="3086100" y="2222500"/>
          <p14:tracePt t="71600" x="3092450" y="2222500"/>
          <p14:tracePt t="71626" x="3098800" y="2222500"/>
          <p14:tracePt t="71645" x="3105150" y="2222500"/>
          <p14:tracePt t="71671" x="3111500" y="2222500"/>
          <p14:tracePt t="71680" x="3111500" y="2228850"/>
          <p14:tracePt t="71691" x="3117850" y="2228850"/>
          <p14:tracePt t="71721" x="3124200" y="2228850"/>
          <p14:tracePt t="71752" x="3136900" y="2228850"/>
          <p14:tracePt t="71778" x="3143250" y="2228850"/>
          <p14:tracePt t="71795" x="3149600" y="2228850"/>
          <p14:tracePt t="71813" x="3155950" y="2228850"/>
          <p14:tracePt t="71841" x="3162300" y="2228850"/>
          <p14:tracePt t="71870" x="3168650" y="2228850"/>
          <p14:tracePt t="71885" x="3175000" y="2235200"/>
          <p14:tracePt t="71895" x="3181350" y="2235200"/>
          <p14:tracePt t="71906" x="3194050" y="2235200"/>
          <p14:tracePt t="71921" x="3206750" y="2235200"/>
          <p14:tracePt t="71937" x="3213100" y="2235200"/>
          <p14:tracePt t="71955" x="3232150" y="2235200"/>
          <p14:tracePt t="71971" x="3244850" y="2235200"/>
          <p14:tracePt t="71987" x="3257550" y="2235200"/>
          <p14:tracePt t="72004" x="3270250" y="2235200"/>
          <p14:tracePt t="72021" x="3282950" y="2235200"/>
          <p14:tracePt t="72054" x="3289300" y="2235200"/>
          <p14:tracePt t="72073" x="3302000" y="2235200"/>
          <p14:tracePt t="72087" x="3308350" y="2235200"/>
          <p14:tracePt t="72104" x="3314700" y="2235200"/>
          <p14:tracePt t="72121" x="3327400" y="2235200"/>
          <p14:tracePt t="72154" x="3333750" y="2235200"/>
          <p14:tracePt t="72171" x="3340100" y="2235200"/>
          <p14:tracePt t="72187" x="3359150" y="2235200"/>
          <p14:tracePt t="72204" x="3365500" y="2235200"/>
          <p14:tracePt t="72237" x="3371850" y="2235200"/>
          <p14:tracePt t="72254" x="3378200" y="2235200"/>
          <p14:tracePt t="72270" x="3384550" y="2235200"/>
          <p14:tracePt t="72297" x="3390900" y="2235200"/>
          <p14:tracePt t="72368" x="3397250" y="2235200"/>
          <p14:tracePt t="74353" x="3409950" y="2235200"/>
          <p14:tracePt t="74362" x="3422650" y="2235200"/>
          <p14:tracePt t="74370" x="3435350" y="2235200"/>
          <p14:tracePt t="74388" x="3473450" y="2235200"/>
          <p14:tracePt t="74404" x="3498850" y="2228850"/>
          <p14:tracePt t="74420" x="3511550" y="2228850"/>
          <p14:tracePt t="74437" x="3536950" y="2222500"/>
          <p14:tracePt t="74470" x="3575050" y="2222500"/>
          <p14:tracePt t="74504" x="3606800" y="2216150"/>
          <p14:tracePt t="74537" x="3632200" y="2216150"/>
          <p14:tracePt t="74554" x="3651250" y="2209800"/>
          <p14:tracePt t="74570" x="3657600" y="2209800"/>
          <p14:tracePt t="74587" x="3683000" y="2209800"/>
          <p14:tracePt t="74604" x="3689350" y="2209800"/>
          <p14:tracePt t="74621" x="3702050" y="2209800"/>
          <p14:tracePt t="74637" x="3714750" y="2209800"/>
          <p14:tracePt t="74653" x="3721100" y="2209800"/>
          <p14:tracePt t="74670" x="3740150" y="2209800"/>
          <p14:tracePt t="74687" x="3771900" y="2209800"/>
          <p14:tracePt t="74704" x="3797300" y="2209800"/>
          <p14:tracePt t="74720" x="3822700" y="2209800"/>
          <p14:tracePt t="74737" x="3835400" y="2209800"/>
          <p14:tracePt t="74754" x="3854450" y="2209800"/>
          <p14:tracePt t="74770" x="3860800" y="2209800"/>
          <p14:tracePt t="74787" x="3873500" y="2216150"/>
          <p14:tracePt t="74804" x="3873500" y="2222500"/>
          <p14:tracePt t="74820" x="3892550" y="2235200"/>
          <p14:tracePt t="74837" x="3911600" y="2260600"/>
          <p14:tracePt t="74853" x="3930650" y="2298700"/>
          <p14:tracePt t="74870" x="3930650" y="2324100"/>
          <p14:tracePt t="74887" x="3937000" y="2349500"/>
          <p14:tracePt t="74904" x="3943350" y="2355850"/>
          <p14:tracePt t="74921" x="3949700" y="2374900"/>
          <p14:tracePt t="74937" x="3949700" y="2387600"/>
          <p14:tracePt t="74954" x="3962400" y="2413000"/>
          <p14:tracePt t="74971" x="3962400" y="2438400"/>
          <p14:tracePt t="74987" x="3962400" y="2463800"/>
          <p14:tracePt t="75004" x="3962400" y="2489200"/>
          <p14:tracePt t="75020" x="3962400" y="2508250"/>
          <p14:tracePt t="75037" x="3962400" y="2546350"/>
          <p14:tracePt t="75039" x="3962400" y="2559050"/>
          <p14:tracePt t="75054" x="3962400" y="2590800"/>
          <p14:tracePt t="75070" x="3962400" y="2616200"/>
          <p14:tracePt t="75087" x="3962400" y="2641600"/>
          <p14:tracePt t="75104" x="3962400" y="2660650"/>
          <p14:tracePt t="75120" x="3962400" y="2679700"/>
          <p14:tracePt t="75137" x="3968750" y="2711450"/>
          <p14:tracePt t="75153" x="3975100" y="2736850"/>
          <p14:tracePt t="75170" x="3981450" y="2794000"/>
          <p14:tracePt t="75187" x="3981450" y="2838450"/>
          <p14:tracePt t="75203" x="3981450" y="2870200"/>
          <p14:tracePt t="75220" x="3987800" y="2908300"/>
          <p14:tracePt t="75237" x="3987800" y="2933700"/>
          <p14:tracePt t="75254" x="3987800" y="2959100"/>
          <p14:tracePt t="75270" x="3987800" y="2978150"/>
          <p14:tracePt t="75287" x="3987800" y="3003550"/>
          <p14:tracePt t="75304" x="3987800" y="3022600"/>
          <p14:tracePt t="75320" x="3987800" y="3054350"/>
          <p14:tracePt t="75337" x="3987800" y="3073400"/>
          <p14:tracePt t="75354" x="3987800" y="3086100"/>
          <p14:tracePt t="75370" x="3987800" y="3124200"/>
          <p14:tracePt t="75387" x="3987800" y="3143250"/>
          <p14:tracePt t="75403" x="3987800" y="3168650"/>
          <p14:tracePt t="75421" x="3987800" y="3181350"/>
          <p14:tracePt t="75437" x="3987800" y="3194050"/>
          <p14:tracePt t="75453" x="3987800" y="3200400"/>
          <p14:tracePt t="75470" x="3987800" y="3232150"/>
          <p14:tracePt t="75487" x="3987800" y="3244850"/>
          <p14:tracePt t="75503" x="3987800" y="3257550"/>
          <p14:tracePt t="75520" x="3987800" y="3276600"/>
          <p14:tracePt t="75537" x="3987800" y="3282950"/>
          <p14:tracePt t="75554" x="3987800" y="3289300"/>
          <p14:tracePt t="75573" x="3987800" y="3295650"/>
          <p14:tracePt t="75592" x="3987800" y="3302000"/>
          <p14:tracePt t="75688" x="3994150" y="3308350"/>
          <p14:tracePt t="75706" x="4000500" y="3308350"/>
          <p14:tracePt t="75724" x="4019550" y="3308350"/>
          <p14:tracePt t="75733" x="4025900" y="3308350"/>
          <p14:tracePt t="75737" x="4032250" y="3308350"/>
          <p14:tracePt t="75753" x="4057650" y="3308350"/>
          <p14:tracePt t="75770" x="4076700" y="3308350"/>
          <p14:tracePt t="75787" x="4089400" y="3308350"/>
          <p14:tracePt t="75803" x="4102100" y="3308350"/>
          <p14:tracePt t="75820" x="4108450" y="3308350"/>
          <p14:tracePt t="75837" x="4121150" y="3308350"/>
          <p14:tracePt t="75854" x="4140200" y="3308350"/>
          <p14:tracePt t="75870" x="4146550" y="3308350"/>
          <p14:tracePt t="75887" x="4152900" y="3308350"/>
          <p14:tracePt t="75920" x="4159250" y="3308350"/>
          <p14:tracePt t="75939" x="4165600" y="3308350"/>
          <p14:tracePt t="78303" x="4171950" y="3295650"/>
          <p14:tracePt t="78306" x="4171950" y="3282950"/>
          <p14:tracePt t="78320" x="4203700" y="3200400"/>
          <p14:tracePt t="78336" x="4216400" y="3143250"/>
          <p14:tracePt t="78353" x="4254500" y="3060700"/>
          <p14:tracePt t="78370" x="4273550" y="2984500"/>
          <p14:tracePt t="78386" x="4292600" y="2908300"/>
          <p14:tracePt t="78403" x="4318000" y="2851150"/>
          <p14:tracePt t="78436" x="4343400" y="2736850"/>
          <p14:tracePt t="78470" x="4387850" y="2609850"/>
          <p14:tracePt t="78503" x="4419600" y="2451100"/>
          <p14:tracePt t="78520" x="4438650" y="2400300"/>
          <p14:tracePt t="78536" x="4457700" y="2355850"/>
          <p14:tracePt t="78553" x="4470400" y="2324100"/>
          <p14:tracePt t="78556" x="4476750" y="2317750"/>
          <p14:tracePt t="78570" x="4489450" y="2286000"/>
          <p14:tracePt t="78586" x="4502150" y="2260600"/>
          <p14:tracePt t="78603" x="4508500" y="2216150"/>
          <p14:tracePt t="78620" x="4521200" y="2146300"/>
          <p14:tracePt t="78636" x="4546600" y="2025650"/>
          <p14:tracePt t="78653" x="4546600" y="1911350"/>
          <p14:tracePt t="78670" x="4552950" y="1809750"/>
          <p14:tracePt t="78686" x="4565650" y="1714500"/>
          <p14:tracePt t="78703" x="4565650" y="1670050"/>
          <p14:tracePt t="78720" x="4565650" y="1644650"/>
          <p14:tracePt t="78736" x="4565650" y="1593850"/>
          <p14:tracePt t="78753" x="4578350" y="1511300"/>
          <p14:tracePt t="78770" x="4597400" y="1403350"/>
          <p14:tracePt t="78786" x="4610100" y="1320800"/>
          <p14:tracePt t="78803" x="4616450" y="1270000"/>
          <p14:tracePt t="78820" x="4622800" y="1244600"/>
          <p14:tracePt t="78836" x="4622800" y="1238250"/>
          <p14:tracePt t="78853" x="4629150" y="1212850"/>
          <p14:tracePt t="78870" x="4641850" y="1193800"/>
          <p14:tracePt t="78886" x="4648200" y="1181100"/>
          <p14:tracePt t="78903" x="4654550" y="1155700"/>
          <p14:tracePt t="78920" x="4660900" y="1149350"/>
          <p14:tracePt t="78937" x="4660900" y="1136650"/>
          <p14:tracePt t="78970" x="4667250" y="1130300"/>
          <p14:tracePt t="79003" x="4667250" y="1123950"/>
          <p14:tracePt t="79020" x="4673600" y="1111250"/>
          <p14:tracePt t="79036" x="4686300" y="1104900"/>
          <p14:tracePt t="79053" x="4699000" y="1098550"/>
          <p14:tracePt t="79070" x="4705350" y="1098550"/>
          <p14:tracePt t="79086" x="4718050" y="1098550"/>
          <p14:tracePt t="79103" x="4724400" y="1098550"/>
          <p14:tracePt t="79120" x="4743450" y="1098550"/>
          <p14:tracePt t="79136" x="4749800" y="1098550"/>
          <p14:tracePt t="79153" x="4762500" y="1098550"/>
          <p14:tracePt t="79186" x="4775200" y="1098550"/>
          <p14:tracePt t="79203" x="4781550" y="1098550"/>
          <p14:tracePt t="79220" x="4800600" y="1098550"/>
          <p14:tracePt t="79236" x="4806950" y="1098550"/>
          <p14:tracePt t="79253" x="4819650" y="1098550"/>
          <p14:tracePt t="79270" x="4826000" y="1104900"/>
          <p14:tracePt t="79286" x="4832350" y="1117600"/>
          <p14:tracePt t="79319" x="4838700" y="1117600"/>
          <p14:tracePt t="79336" x="4845050" y="1117600"/>
          <p14:tracePt t="79353" x="4845050" y="1123950"/>
          <p14:tracePt t="79404" x="4845050" y="1130300"/>
          <p14:tracePt t="79415" x="4845050" y="1136650"/>
          <p14:tracePt t="80469" x="4845050" y="1143000"/>
          <p14:tracePt t="80471" x="4845050" y="1155700"/>
          <p14:tracePt t="80486" x="4838700" y="1212850"/>
          <p14:tracePt t="80503" x="4826000" y="1257300"/>
          <p14:tracePt t="80520" x="4826000" y="1282700"/>
          <p14:tracePt t="80536" x="4819650" y="1314450"/>
          <p14:tracePt t="80553" x="4819650" y="1352550"/>
          <p14:tracePt t="80558" x="4813300" y="1365250"/>
          <p14:tracePt t="80569" x="4813300" y="1390650"/>
          <p14:tracePt t="80603" x="4813300" y="1447800"/>
          <p14:tracePt t="80637" x="4813300" y="1511300"/>
          <p14:tracePt t="80669" x="4813300" y="1549400"/>
          <p14:tracePt t="80686" x="4813300" y="1568450"/>
          <p14:tracePt t="80703" x="4813300" y="1581150"/>
          <p14:tracePt t="80719" x="4819650" y="1600200"/>
          <p14:tracePt t="80736" x="4819650" y="1606550"/>
          <p14:tracePt t="80753" x="4826000" y="1619250"/>
          <p14:tracePt t="80769" x="4832350" y="1625600"/>
          <p14:tracePt t="80786" x="4838700" y="1625600"/>
          <p14:tracePt t="80803" x="4845050" y="1631950"/>
          <p14:tracePt t="80819" x="4857750" y="1638300"/>
          <p14:tracePt t="80837" x="4864100" y="1644650"/>
          <p14:tracePt t="80853" x="4876800" y="1657350"/>
          <p14:tracePt t="80869" x="4883150" y="1657350"/>
          <p14:tracePt t="80886" x="4902200" y="1663700"/>
          <p14:tracePt t="80903" x="4902200" y="1670050"/>
          <p14:tracePt t="80919" x="4914900" y="1670050"/>
          <p14:tracePt t="80937" x="4927600" y="1676400"/>
          <p14:tracePt t="80969" x="4933950" y="1676400"/>
          <p14:tracePt t="80986" x="4940300" y="1682750"/>
          <p14:tracePt t="85646" x="4940300" y="1676400"/>
          <p14:tracePt t="85649" x="4940300" y="1670050"/>
          <p14:tracePt t="85656" x="4940300" y="1651000"/>
          <p14:tracePt t="85669" x="4946650" y="1625600"/>
          <p14:tracePt t="85686" x="4946650" y="1581150"/>
          <p14:tracePt t="85702" x="4959350" y="1543050"/>
          <p14:tracePt t="85719" x="4978400" y="1511300"/>
          <p14:tracePt t="85752" x="5003800" y="1466850"/>
          <p14:tracePt t="85786" x="5016500" y="1447800"/>
          <p14:tracePt t="85819" x="5029200" y="1447800"/>
          <p14:tracePt t="85836" x="5041900" y="1447800"/>
          <p14:tracePt t="85852" x="5067300" y="1447800"/>
          <p14:tracePt t="85885" x="5073650" y="1447800"/>
          <p14:tracePt t="86043" x="5067300" y="1447800"/>
          <p14:tracePt t="86062" x="5060950" y="1447800"/>
          <p14:tracePt t="86070" x="5048250" y="1447800"/>
          <p14:tracePt t="86081" x="5041900" y="1447800"/>
          <p14:tracePt t="86087" x="5035550" y="1447800"/>
          <p14:tracePt t="86102" x="5029200" y="1447800"/>
          <p14:tracePt t="86119" x="5003800" y="1447800"/>
          <p14:tracePt t="86136" x="4953000" y="1435100"/>
          <p14:tracePt t="86152" x="4908550" y="1409700"/>
          <p14:tracePt t="86169" x="4851400" y="1384300"/>
          <p14:tracePt t="86185" x="4800600" y="1377950"/>
          <p14:tracePt t="86202" x="4768850" y="1371600"/>
          <p14:tracePt t="86220" x="4718050" y="1371600"/>
          <p14:tracePt t="86236" x="4705350" y="1371600"/>
          <p14:tracePt t="86252" x="4667250" y="1371600"/>
          <p14:tracePt t="86269" x="4616450" y="1377950"/>
          <p14:tracePt t="86285" x="4559300" y="1397000"/>
          <p14:tracePt t="86302" x="4533900" y="1403350"/>
          <p14:tracePt t="86319" x="4502150" y="1409700"/>
          <p14:tracePt t="86336" x="4476750" y="1422400"/>
          <p14:tracePt t="86352" x="4476750" y="1435100"/>
          <p14:tracePt t="86369" x="4451350" y="1441450"/>
          <p14:tracePt t="86386" x="4438650" y="1460500"/>
          <p14:tracePt t="86402" x="4432300" y="1460500"/>
          <p14:tracePt t="86419" x="4425950" y="1473200"/>
          <p14:tracePt t="86436" x="4425950" y="1479550"/>
          <p14:tracePt t="86452" x="4419600" y="1485900"/>
          <p14:tracePt t="86469" x="4419600" y="1492250"/>
          <p14:tracePt t="86486" x="4413250" y="1504950"/>
          <p14:tracePt t="86502" x="4406900" y="1504950"/>
          <p14:tracePt t="86519" x="4406900" y="1511300"/>
          <p14:tracePt t="86536" x="4394200" y="1517650"/>
          <p14:tracePt t="86552" x="4394200" y="1530350"/>
          <p14:tracePt t="86569" x="4394200" y="1536700"/>
          <p14:tracePt t="86585" x="4394200" y="1543050"/>
          <p14:tracePt t="86605" x="4394200" y="1549400"/>
          <p14:tracePt t="86623" x="4394200" y="1562100"/>
          <p14:tracePt t="86660" x="4387850" y="1562100"/>
          <p14:tracePt t="87439" x="4387850" y="1593850"/>
          <p14:tracePt t="87447" x="4387850" y="1638300"/>
          <p14:tracePt t="87457" x="4387850" y="1676400"/>
          <p14:tracePt t="87469" x="4381500" y="1727200"/>
          <p14:tracePt t="87485" x="4375150" y="1854200"/>
          <p14:tracePt t="87502" x="4375150" y="1962150"/>
          <p14:tracePt t="87519" x="4375150" y="2076450"/>
          <p14:tracePt t="87553" x="4381500" y="2178050"/>
          <p14:tracePt t="87558" x="4387850" y="2222500"/>
          <p14:tracePt t="87586" x="4406900" y="2387600"/>
          <p14:tracePt t="87619" x="4419600" y="2609850"/>
          <p14:tracePt t="87635" x="4425950" y="2717800"/>
          <p14:tracePt t="87653" x="4432300" y="2819400"/>
          <p14:tracePt t="87669" x="4457700" y="2882900"/>
          <p14:tracePt t="87685" x="4464050" y="2921000"/>
          <p14:tracePt t="87702" x="4476750" y="2965450"/>
          <p14:tracePt t="87719" x="4508500" y="3054350"/>
          <p14:tracePt t="87736" x="4546600" y="3155950"/>
          <p14:tracePt t="87753" x="4565650" y="3238500"/>
          <p14:tracePt t="87769" x="4578350" y="3295650"/>
          <p14:tracePt t="87785" x="4597400" y="3327400"/>
          <p14:tracePt t="87803" x="4603750" y="3340100"/>
          <p14:tracePt t="87819" x="4610100" y="3352800"/>
          <p14:tracePt t="87835" x="4622800" y="3365500"/>
          <p14:tracePt t="87852" x="4648200" y="3378200"/>
          <p14:tracePt t="87869" x="4667250" y="3390900"/>
          <p14:tracePt t="87885" x="4686300" y="3397250"/>
          <p14:tracePt t="87902" x="4718050" y="3403600"/>
          <p14:tracePt t="87919" x="4775200" y="3403600"/>
          <p14:tracePt t="87935" x="4806950" y="3403600"/>
          <p14:tracePt t="87952" x="4838700" y="3403600"/>
          <p14:tracePt t="87969" x="4870450" y="3403600"/>
          <p14:tracePt t="87985" x="4902200" y="3403600"/>
          <p14:tracePt t="88002" x="4914900" y="3403600"/>
          <p14:tracePt t="88018" x="4940300" y="3403600"/>
          <p14:tracePt t="88035" x="4946650" y="3403600"/>
          <p14:tracePt t="88052" x="4953000" y="3397250"/>
          <p14:tracePt t="88069" x="4965700" y="3397250"/>
          <p14:tracePt t="88085" x="4972050" y="3397250"/>
          <p14:tracePt t="88102" x="4978400" y="3397250"/>
          <p14:tracePt t="88136" x="4978400" y="3390900"/>
          <p14:tracePt t="88152" x="4991100" y="3390900"/>
          <p14:tracePt t="88168" x="4997450" y="3390900"/>
          <p14:tracePt t="88185" x="5003800" y="3390900"/>
          <p14:tracePt t="88220" x="5010150" y="3390900"/>
          <p14:tracePt t="88238" x="5016500" y="3378200"/>
          <p14:tracePt t="88263" x="5022850" y="3371850"/>
          <p14:tracePt t="88299" x="5029200" y="3371850"/>
          <p14:tracePt t="88307" x="5035550" y="3371850"/>
          <p14:tracePt t="88316" x="5048250" y="3371850"/>
          <p14:tracePt t="88325" x="5048250" y="3365500"/>
          <p14:tracePt t="88335" x="5054600" y="3365500"/>
          <p14:tracePt t="88352" x="5060950" y="3365500"/>
          <p14:tracePt t="88370" x="5067300" y="3365500"/>
          <p14:tracePt t="88404" x="5073650" y="3359150"/>
          <p14:tracePt t="88422" x="5080000" y="3359150"/>
          <p14:tracePt t="88439" x="5086350" y="3359150"/>
          <p14:tracePt t="88457" x="5092700" y="3359150"/>
          <p14:tracePt t="88484" x="5105400" y="3359150"/>
          <p14:tracePt t="88501" x="5111750" y="3359150"/>
          <p14:tracePt t="88546" x="5118100" y="3359150"/>
          <p14:tracePt t="89668" x="5105400" y="3333750"/>
          <p14:tracePt t="89675" x="5099050" y="3314700"/>
          <p14:tracePt t="89685" x="5080000" y="3282950"/>
          <p14:tracePt t="89702" x="5041900" y="3219450"/>
          <p14:tracePt t="89718" x="5016500" y="3143250"/>
          <p14:tracePt t="89735" x="4984750" y="3073400"/>
          <p14:tracePt t="89752" x="4959350" y="2971800"/>
          <p14:tracePt t="89768" x="4921250" y="2863850"/>
          <p14:tracePt t="89802" x="4851400" y="2711450"/>
          <p14:tracePt t="89835" x="4800600" y="2584450"/>
          <p14:tracePt t="89868" x="4768850" y="2482850"/>
          <p14:tracePt t="89885" x="4749800" y="2425700"/>
          <p14:tracePt t="89902" x="4737100" y="2368550"/>
          <p14:tracePt t="89918" x="4718050" y="2336800"/>
          <p14:tracePt t="89935" x="4711700" y="2311400"/>
          <p14:tracePt t="89952" x="4705350" y="2279650"/>
          <p14:tracePt t="89968" x="4699000" y="2266950"/>
          <p14:tracePt t="89986" x="4692650" y="2222500"/>
          <p14:tracePt t="90002" x="4692650" y="2203450"/>
          <p14:tracePt t="90019" x="4686300" y="2159000"/>
          <p14:tracePt t="90035" x="4686300" y="2139950"/>
          <p14:tracePt t="90052" x="4686300" y="2114550"/>
          <p14:tracePt t="90068" x="4686300" y="2108200"/>
          <p14:tracePt t="90086" x="4686300" y="2101850"/>
          <p14:tracePt t="90102" x="4686300" y="2089150"/>
          <p14:tracePt t="90119" x="4686300" y="2076450"/>
          <p14:tracePt t="90135" x="4686300" y="2063750"/>
          <p14:tracePt t="90152" x="4686300" y="2051050"/>
          <p14:tracePt t="90169" x="4686300" y="2038350"/>
          <p14:tracePt t="90185" x="4686300" y="2032000"/>
          <p14:tracePt t="90202" x="4686300" y="2025650"/>
          <p14:tracePt t="90218" x="4692650" y="2019300"/>
          <p14:tracePt t="90235" x="4692650" y="2006600"/>
          <p14:tracePt t="90252" x="4692650" y="2000250"/>
          <p14:tracePt t="90268" x="4692650" y="1993900"/>
          <p14:tracePt t="90544" x="4699000" y="1993900"/>
          <p14:tracePt t="90571" x="4705350" y="1993900"/>
          <p14:tracePt t="90588" x="4718050" y="1993900"/>
          <p14:tracePt t="90597" x="4718050" y="2000250"/>
          <p14:tracePt t="90605" x="4718050" y="2012950"/>
          <p14:tracePt t="90618" x="4724400" y="2019300"/>
          <p14:tracePt t="90635" x="4724400" y="2025650"/>
          <p14:tracePt t="90652" x="4724400" y="2032000"/>
          <p14:tracePt t="90668" x="4724400" y="2051050"/>
          <p14:tracePt t="90685" x="4724400" y="2070100"/>
          <p14:tracePt t="90702" x="4724400" y="2089150"/>
          <p14:tracePt t="90719" x="4724400" y="2108200"/>
          <p14:tracePt t="90735" x="4724400" y="2139950"/>
          <p14:tracePt t="90752" x="4724400" y="2165350"/>
          <p14:tracePt t="90768" x="4724400" y="2209800"/>
          <p14:tracePt t="90785" x="4711700" y="2241550"/>
          <p14:tracePt t="90802" x="4711700" y="2260600"/>
          <p14:tracePt t="90818" x="4705350" y="2273300"/>
          <p14:tracePt t="90836" x="4699000" y="2292350"/>
          <p14:tracePt t="90851" x="4699000" y="2305050"/>
          <p14:tracePt t="90868" x="4699000" y="2330450"/>
          <p14:tracePt t="90885" x="4699000" y="2362200"/>
          <p14:tracePt t="90902" x="4699000" y="2393950"/>
          <p14:tracePt t="90918" x="4705350" y="2425700"/>
          <p14:tracePt t="90935" x="4718050" y="2444750"/>
          <p14:tracePt t="90952" x="4718050" y="2457450"/>
          <p14:tracePt t="90969" x="4724400" y="2482850"/>
          <p14:tracePt t="90985" x="4724400" y="2495550"/>
          <p14:tracePt t="91002" x="4737100" y="2508250"/>
          <p14:tracePt t="91018" x="4743450" y="2520950"/>
          <p14:tracePt t="91035" x="4749800" y="2533650"/>
          <p14:tracePt t="91052" x="4756150" y="2540000"/>
          <p14:tracePt t="91068" x="4775200" y="2552700"/>
          <p14:tracePt t="91085" x="4787900" y="2559050"/>
          <p14:tracePt t="91102" x="4800600" y="2565400"/>
          <p14:tracePt t="91135" x="4813300" y="2578100"/>
          <p14:tracePt t="91152" x="4832350" y="2584450"/>
          <p14:tracePt t="91169" x="4838700" y="2584450"/>
          <p14:tracePt t="91185" x="4845050" y="2584450"/>
          <p14:tracePt t="91202" x="4851400" y="2590800"/>
          <p14:tracePt t="91218" x="4864100" y="2590800"/>
          <p14:tracePt t="91252" x="4870450" y="2597150"/>
          <p14:tracePt t="91268" x="4883150" y="2597150"/>
          <p14:tracePt t="91300" x="4889500" y="2597150"/>
          <p14:tracePt t="91725" x="4902200" y="2603500"/>
          <p14:tracePt t="91733" x="4914900" y="2603500"/>
          <p14:tracePt t="91735" x="4927600" y="2603500"/>
          <p14:tracePt t="91752" x="4965700" y="2603500"/>
          <p14:tracePt t="91769" x="4991100" y="2603500"/>
          <p14:tracePt t="91785" x="5029200" y="2603500"/>
          <p14:tracePt t="91802" x="5048250" y="2609850"/>
          <p14:tracePt t="91835" x="5092700" y="2609850"/>
          <p14:tracePt t="91869" x="5143500" y="2616200"/>
          <p14:tracePt t="91902" x="5187950" y="2622550"/>
          <p14:tracePt t="91918" x="5194300" y="2628900"/>
          <p14:tracePt t="91935" x="5213350" y="2635250"/>
          <p14:tracePt t="91952" x="5238750" y="2641600"/>
          <p14:tracePt t="91968" x="5245100" y="2641600"/>
          <p14:tracePt t="91985" x="5276850" y="2654300"/>
          <p14:tracePt t="92002" x="5302250" y="2660650"/>
          <p14:tracePt t="92018" x="5321300" y="2660650"/>
          <p14:tracePt t="92035" x="5346700" y="2660650"/>
          <p14:tracePt t="92051" x="5365750" y="2660650"/>
          <p14:tracePt t="92068" x="5384800" y="2660650"/>
          <p14:tracePt t="92085" x="5416550" y="2660650"/>
          <p14:tracePt t="92101" x="5448300" y="2660650"/>
          <p14:tracePt t="92118" x="5492750" y="2660650"/>
          <p14:tracePt t="92135" x="5518150" y="2660650"/>
          <p14:tracePt t="92151" x="5530850" y="2660650"/>
          <p14:tracePt t="92168" x="5537200" y="2660650"/>
          <p14:tracePt t="92185" x="5549900" y="2660650"/>
          <p14:tracePt t="92201" x="5556250" y="2647950"/>
          <p14:tracePt t="92219" x="5575300" y="2641600"/>
          <p14:tracePt t="92235" x="5581650" y="2635250"/>
          <p14:tracePt t="92252" x="5588000" y="2622550"/>
          <p14:tracePt t="92268" x="5594350" y="2616200"/>
          <p14:tracePt t="92285" x="5600700" y="2609850"/>
          <p14:tracePt t="92301" x="5600700" y="2597150"/>
          <p14:tracePt t="92318" x="5600700" y="2590800"/>
          <p14:tracePt t="92336" x="5600700" y="2578100"/>
          <p14:tracePt t="92351" x="5600700" y="2559050"/>
          <p14:tracePt t="92368" x="5581650" y="2533650"/>
          <p14:tracePt t="92385" x="5549900" y="2514600"/>
          <p14:tracePt t="92401" x="5518150" y="2501900"/>
          <p14:tracePt t="92418" x="5480050" y="2482850"/>
          <p14:tracePt t="92435" x="5435600" y="2476500"/>
          <p14:tracePt t="92451" x="5384800" y="2463800"/>
          <p14:tracePt t="92468" x="5334000" y="2457450"/>
          <p14:tracePt t="92485" x="5283200" y="2457450"/>
          <p14:tracePt t="92501" x="5251450" y="2457450"/>
          <p14:tracePt t="92518" x="5219700" y="2457450"/>
          <p14:tracePt t="92535" x="5181600" y="2457450"/>
          <p14:tracePt t="92551" x="5143500" y="2463800"/>
          <p14:tracePt t="92568" x="5118100" y="2470150"/>
          <p14:tracePt t="92585" x="5067300" y="2482850"/>
          <p14:tracePt t="92601" x="5041900" y="2501900"/>
          <p14:tracePt t="92619" x="5003800" y="2508250"/>
          <p14:tracePt t="92635" x="4997450" y="2514600"/>
          <p14:tracePt t="92651" x="4978400" y="2527300"/>
          <p14:tracePt t="92668" x="4953000" y="2533650"/>
          <p14:tracePt t="92701" x="4940300" y="2533650"/>
          <p14:tracePt t="92718" x="4933950" y="2540000"/>
          <p14:tracePt t="92752" x="4927600" y="2552700"/>
          <p14:tracePt t="92771" x="4927600" y="2559050"/>
          <p14:tracePt t="92784" x="4927600" y="2565400"/>
          <p14:tracePt t="92802" x="4927600" y="2578100"/>
          <p14:tracePt t="92818" x="4927600" y="2590800"/>
          <p14:tracePt t="92835" x="4927600" y="2603500"/>
          <p14:tracePt t="92852" x="4946650" y="2628900"/>
          <p14:tracePt t="92869" x="4953000" y="2647950"/>
          <p14:tracePt t="92885" x="4972050" y="2667000"/>
          <p14:tracePt t="92901" x="4984750" y="2686050"/>
          <p14:tracePt t="92918" x="4997450" y="2692400"/>
          <p14:tracePt t="92935" x="5003800" y="2705100"/>
          <p14:tracePt t="92951" x="5016500" y="2711450"/>
          <p14:tracePt t="92968" x="5029200" y="2717800"/>
          <p14:tracePt t="92985" x="5041900" y="2724150"/>
          <p14:tracePt t="93002" x="5048250" y="2730500"/>
          <p14:tracePt t="93018" x="5054600" y="2730500"/>
          <p14:tracePt t="93035" x="5067300" y="2730500"/>
          <p14:tracePt t="93051" x="5086350" y="2736850"/>
          <p14:tracePt t="93068" x="5099050" y="2736850"/>
          <p14:tracePt t="93085" x="5105400" y="2736850"/>
          <p14:tracePt t="93101" x="5111750" y="2736850"/>
          <p14:tracePt t="93134" x="5118100" y="2736850"/>
          <p14:tracePt t="93151" x="5124450" y="2736850"/>
          <p14:tracePt t="93191" x="5124450" y="2743200"/>
          <p14:tracePt t="94314" x="5111750" y="2743200"/>
          <p14:tracePt t="94323" x="5099050" y="2730500"/>
          <p14:tracePt t="94335" x="5067300" y="2724150"/>
          <p14:tracePt t="94351" x="5035550" y="2717800"/>
          <p14:tracePt t="94368" x="4991100" y="2711450"/>
          <p14:tracePt t="94384" x="4946650" y="2705100"/>
          <p14:tracePt t="94418" x="4870450" y="2679700"/>
          <p14:tracePt t="94451" x="4813300" y="2660650"/>
          <p14:tracePt t="94484" x="4737100" y="2641600"/>
          <p14:tracePt t="94501" x="4686300" y="2622550"/>
          <p14:tracePt t="94519" x="4641850" y="2616200"/>
          <p14:tracePt t="94535" x="4610100" y="2616200"/>
          <p14:tracePt t="94551" x="4572000" y="2616200"/>
          <p14:tracePt t="94554" x="4565650" y="2616200"/>
          <p14:tracePt t="94568" x="4559300" y="2616200"/>
          <p14:tracePt t="94585" x="4521200" y="2616200"/>
          <p14:tracePt t="94601" x="4483100" y="2616200"/>
          <p14:tracePt t="94618" x="4457700" y="2616200"/>
          <p14:tracePt t="94634" x="4419600" y="2616200"/>
          <p14:tracePt t="94652" x="4400550" y="2616200"/>
          <p14:tracePt t="94668" x="4387850" y="2616200"/>
          <p14:tracePt t="94684" x="4362450" y="2622550"/>
          <p14:tracePt t="94702" x="4349750" y="2635250"/>
          <p14:tracePt t="94718" x="4343400" y="2641600"/>
          <p14:tracePt t="94734" x="4311650" y="2654300"/>
          <p14:tracePt t="94751" x="4298950" y="2679700"/>
          <p14:tracePt t="94768" x="4286250" y="2698750"/>
          <p14:tracePt t="94784" x="4273550" y="2743200"/>
          <p14:tracePt t="94801" x="4273550" y="2781300"/>
          <p14:tracePt t="94818" x="4273550" y="2819400"/>
          <p14:tracePt t="94834" x="4273550" y="2844800"/>
          <p14:tracePt t="94851" x="4273550" y="2889250"/>
          <p14:tracePt t="94868" x="4273550" y="2927350"/>
          <p14:tracePt t="94884" x="4273550" y="2946400"/>
          <p14:tracePt t="94901" x="4273550" y="2965450"/>
          <p14:tracePt t="94919" x="4273550" y="2997200"/>
          <p14:tracePt t="94935" x="4273550" y="3035300"/>
          <p14:tracePt t="94951" x="4286250" y="3060700"/>
          <p14:tracePt t="94968" x="4298950" y="3130550"/>
          <p14:tracePt t="94985" x="4311650" y="3194050"/>
          <p14:tracePt t="95001" x="4330700" y="3238500"/>
          <p14:tracePt t="95018" x="4330700" y="3251200"/>
          <p14:tracePt t="95035" x="4337050" y="3270250"/>
          <p14:tracePt t="95051" x="4343400" y="3282950"/>
          <p14:tracePt t="95068" x="4343400" y="3302000"/>
          <p14:tracePt t="95085" x="4343400" y="3314700"/>
          <p14:tracePt t="95101" x="4343400" y="3321050"/>
          <p14:tracePt t="95118" x="4349750" y="3352800"/>
          <p14:tracePt t="95135" x="4356100" y="3378200"/>
          <p14:tracePt t="95151" x="4362450" y="3429000"/>
          <p14:tracePt t="95168" x="4368800" y="3479800"/>
          <p14:tracePt t="95184" x="4387850" y="3556000"/>
          <p14:tracePt t="95201" x="4387850" y="3594100"/>
          <p14:tracePt t="95218" x="4400550" y="3632200"/>
          <p14:tracePt t="95234" x="4406900" y="3663950"/>
          <p14:tracePt t="95251" x="4406900" y="3689350"/>
          <p14:tracePt t="95268" x="4406900" y="3708400"/>
          <p14:tracePt t="95285" x="4406900" y="3733800"/>
          <p14:tracePt t="95301" x="4406900" y="3746500"/>
          <p14:tracePt t="95318" x="4406900" y="3771900"/>
          <p14:tracePt t="95335" x="4413250" y="3790950"/>
          <p14:tracePt t="95351" x="4413250" y="3816350"/>
          <p14:tracePt t="95368" x="4413250" y="3829050"/>
          <p14:tracePt t="95384" x="4413250" y="3848100"/>
          <p14:tracePt t="95401" x="4425950" y="3879850"/>
          <p14:tracePt t="95418" x="4438650" y="3905250"/>
          <p14:tracePt t="95435" x="4445000" y="3917950"/>
          <p14:tracePt t="95451" x="4457700" y="3937000"/>
          <p14:tracePt t="95467" x="4464050" y="3949700"/>
          <p14:tracePt t="95484" x="4470400" y="3956050"/>
          <p14:tracePt t="95501" x="4483100" y="3968750"/>
          <p14:tracePt t="95518" x="4514850" y="3987800"/>
          <p14:tracePt t="95534" x="4527550" y="3987800"/>
          <p14:tracePt t="95551" x="4552950" y="3987800"/>
          <p14:tracePt t="95568" x="4572000" y="3987800"/>
          <p14:tracePt t="95584" x="4584700" y="3987800"/>
          <p14:tracePt t="95601" x="4616450" y="3987800"/>
          <p14:tracePt t="95617" x="4622800" y="3987800"/>
          <p14:tracePt t="95634" x="4641850" y="3981450"/>
          <p14:tracePt t="95651" x="4654550" y="3981450"/>
          <p14:tracePt t="95668" x="4673600" y="3981450"/>
          <p14:tracePt t="95684" x="4679950" y="3981450"/>
          <p14:tracePt t="95701" x="4692650" y="3981450"/>
          <p14:tracePt t="95718" x="4705350" y="3975100"/>
          <p14:tracePt t="95734" x="4718050" y="3975100"/>
          <p14:tracePt t="95751" x="4743450" y="3975100"/>
          <p14:tracePt t="95768" x="4749800" y="3975100"/>
          <p14:tracePt t="95784" x="4756150" y="3975100"/>
          <p14:tracePt t="95801" x="4775200" y="3975100"/>
          <p14:tracePt t="95834" x="4781550" y="3975100"/>
          <p14:tracePt t="95852" x="4787900" y="3975100"/>
          <p14:tracePt t="95881" x="4794250" y="3975100"/>
          <p14:tracePt t="95898" x="4800600" y="3975100"/>
          <p14:tracePt t="98361" x="4851400" y="3937000"/>
          <p14:tracePt t="98372" x="4927600" y="3873500"/>
          <p14:tracePt t="98379" x="4991100" y="3816350"/>
          <p14:tracePt t="98401" x="5118100" y="3727450"/>
          <p14:tracePt t="98417" x="5232400" y="3632200"/>
          <p14:tracePt t="98434" x="5334000" y="3549650"/>
          <p14:tracePt t="98467" x="5575300" y="3378200"/>
          <p14:tracePt t="98500" x="5772150" y="3225800"/>
          <p14:tracePt t="98534" x="5962650" y="3117850"/>
          <p14:tracePt t="98550" x="6026150" y="3092450"/>
          <p14:tracePt t="98567" x="6070600" y="3079750"/>
          <p14:tracePt t="98584" x="6108700" y="3060700"/>
          <p14:tracePt t="98600" x="6153150" y="3035300"/>
          <p14:tracePt t="98617" x="6191250" y="3022600"/>
          <p14:tracePt t="98634" x="6261100" y="3003550"/>
          <p14:tracePt t="98650" x="6337300" y="2971800"/>
          <p14:tracePt t="98667" x="6394450" y="2952750"/>
          <p14:tracePt t="98684" x="6432550" y="2940050"/>
          <p14:tracePt t="98700" x="6464300" y="2914650"/>
          <p14:tracePt t="98717" x="6496050" y="2901950"/>
          <p14:tracePt t="98734" x="6527800" y="2882900"/>
          <p14:tracePt t="98750" x="6572250" y="2870200"/>
          <p14:tracePt t="98767" x="6642100" y="2832100"/>
          <p14:tracePt t="98784" x="6731000" y="2774950"/>
          <p14:tracePt t="98800" x="6800850" y="2724150"/>
          <p14:tracePt t="98817" x="6864350" y="2673350"/>
          <p14:tracePt t="98834" x="6915150" y="2628900"/>
          <p14:tracePt t="98850" x="6991350" y="2578100"/>
          <p14:tracePt t="98867" x="7035800" y="2559050"/>
          <p14:tracePt t="98884" x="7061200" y="2546350"/>
          <p14:tracePt t="99125" x="7086600" y="2508250"/>
          <p14:tracePt t="99126" x="7105650" y="2489200"/>
          <p14:tracePt t="99134" x="7156450" y="2413000"/>
          <p14:tracePt t="99151" x="7327900" y="2209800"/>
          <p14:tracePt t="99184" x="7556500" y="1905000"/>
          <p14:tracePt t="99217" x="7797800" y="1644650"/>
          <p14:tracePt t="99250" x="7931150" y="1403350"/>
          <p14:tracePt t="99267" x="7950200" y="1282700"/>
          <p14:tracePt t="99284" x="7956550" y="1162050"/>
          <p14:tracePt t="99300" x="7956550" y="1073150"/>
          <p14:tracePt t="99317" x="7943850" y="971550"/>
          <p14:tracePt t="99334" x="7880350" y="895350"/>
          <p14:tracePt t="99350" x="7804150" y="850900"/>
          <p14:tracePt t="99367" x="7715250" y="774700"/>
          <p14:tracePt t="99384" x="7651750" y="679450"/>
          <p14:tracePt t="99402" x="7569200" y="558800"/>
          <p14:tracePt t="99418" x="7518400" y="495300"/>
          <p14:tracePt t="99434" x="7480300" y="450850"/>
          <p14:tracePt t="99451" x="7410450" y="425450"/>
          <p14:tracePt t="99467" x="7334250" y="406400"/>
          <p14:tracePt t="99484" x="7245350" y="406400"/>
          <p14:tracePt t="99500" x="7169150" y="425450"/>
          <p14:tracePt t="99518" x="7054850" y="457200"/>
          <p14:tracePt t="99534" x="6978650" y="495300"/>
          <p14:tracePt t="99550" x="6915150" y="520700"/>
          <p14:tracePt t="99553" x="6883400" y="533400"/>
          <p14:tracePt t="99567" x="6838950" y="565150"/>
          <p14:tracePt t="99584" x="6781800" y="596900"/>
          <p14:tracePt t="99600" x="6711950" y="641350"/>
          <p14:tracePt t="99617" x="6629400" y="742950"/>
          <p14:tracePt t="99634" x="6534150" y="863600"/>
          <p14:tracePt t="99650" x="6426200" y="1028700"/>
          <p14:tracePt t="99667" x="6381750" y="1104900"/>
          <p14:tracePt t="99684" x="6330950" y="1187450"/>
          <p14:tracePt t="99701" x="6292850" y="1238250"/>
          <p14:tracePt t="99717" x="6280150" y="1289050"/>
          <p14:tracePt t="99734" x="6248400" y="1397000"/>
          <p14:tracePt t="99750" x="6229350" y="1517650"/>
          <p14:tracePt t="99767" x="6229350" y="1670050"/>
          <p14:tracePt t="99784" x="6229350" y="1758950"/>
          <p14:tracePt t="99800" x="6229350" y="1866900"/>
          <p14:tracePt t="99817" x="6235700" y="1943100"/>
          <p14:tracePt t="99834" x="6267450" y="1993900"/>
          <p14:tracePt t="99851" x="6267450" y="2038350"/>
          <p14:tracePt t="99868" x="6292850" y="2101850"/>
          <p14:tracePt t="99884" x="6305550" y="2139950"/>
          <p14:tracePt t="99901" x="6337300" y="2203450"/>
          <p14:tracePt t="99917" x="6343650" y="2235200"/>
          <p14:tracePt t="99934" x="6369050" y="2266950"/>
          <p14:tracePt t="99950" x="6400800" y="2311400"/>
          <p14:tracePt t="99968" x="6438900" y="2362200"/>
          <p14:tracePt t="99984" x="6483350" y="2406650"/>
          <p14:tracePt t="100001" x="6508750" y="2425700"/>
          <p14:tracePt t="100018" x="6540500" y="2457450"/>
          <p14:tracePt t="100033" x="6559550" y="2463800"/>
          <p14:tracePt t="100050" x="6591300" y="2476500"/>
          <p14:tracePt t="100053" x="6597650" y="2476500"/>
          <p14:tracePt t="100067" x="6610350" y="2482850"/>
          <p14:tracePt t="100084" x="6629400" y="2482850"/>
          <p14:tracePt t="100100" x="6648450" y="2489200"/>
          <p14:tracePt t="100118" x="6667500" y="2489200"/>
          <p14:tracePt t="100134" x="6680200" y="2489200"/>
          <p14:tracePt t="100150" x="6686550" y="2489200"/>
          <p14:tracePt t="100167" x="6699250" y="2489200"/>
          <p14:tracePt t="100184" x="6711950" y="2489200"/>
          <p14:tracePt t="100200" x="6718300" y="2489200"/>
          <p14:tracePt t="100217" x="6743700" y="2489200"/>
          <p14:tracePt t="100235" x="6769100" y="2489200"/>
          <p14:tracePt t="100250" x="6794500" y="2489200"/>
          <p14:tracePt t="100267" x="6813550" y="2489200"/>
          <p14:tracePt t="100284" x="6826250" y="2489200"/>
          <p14:tracePt t="100300" x="6838950" y="2489200"/>
          <p14:tracePt t="100317" x="6858000" y="2489200"/>
          <p14:tracePt t="100334" x="6870700" y="2489200"/>
          <p14:tracePt t="100350" x="6877050" y="2489200"/>
          <p14:tracePt t="100368" x="6883400" y="2489200"/>
          <p14:tracePt t="100720" x="6908800" y="2476500"/>
          <p14:tracePt t="100729" x="6927850" y="2476500"/>
          <p14:tracePt t="100739" x="6953250" y="2476500"/>
          <p14:tracePt t="100750" x="6965950" y="2470150"/>
          <p14:tracePt t="100767" x="7004050" y="2470150"/>
          <p14:tracePt t="100784" x="7016750" y="2463800"/>
          <p14:tracePt t="100800" x="7023100" y="2463800"/>
          <p14:tracePt t="100834" x="7029450" y="2463800"/>
          <p14:tracePt t="100867" x="7035800" y="2463800"/>
          <p14:tracePt t="102253" x="7042150" y="2444750"/>
          <p14:tracePt t="102261" x="7086600" y="2393950"/>
          <p14:tracePt t="102283" x="7194550" y="2279650"/>
          <p14:tracePt t="102300" x="7321550" y="2165350"/>
          <p14:tracePt t="102317" x="7435850" y="2082800"/>
          <p14:tracePt t="102333" x="7550150" y="2012950"/>
          <p14:tracePt t="102350" x="7626350" y="1962150"/>
          <p14:tracePt t="102384" x="7696200" y="1841500"/>
          <p14:tracePt t="102417" x="7689850" y="1689100"/>
          <p14:tracePt t="102450" x="7645400" y="1473200"/>
          <p14:tracePt t="102467" x="7620000" y="1416050"/>
          <p14:tracePt t="102484" x="7588250" y="1377950"/>
          <p14:tracePt t="102500" x="7556500" y="1346200"/>
          <p14:tracePt t="102517" x="7537450" y="1327150"/>
          <p14:tracePt t="102533" x="7499350" y="1270000"/>
          <p14:tracePt t="102550" x="7454900" y="1219200"/>
          <p14:tracePt t="102553" x="7448550" y="1206500"/>
          <p14:tracePt t="102567" x="7429500" y="1168400"/>
          <p14:tracePt t="102583" x="7391400" y="1130300"/>
          <p14:tracePt t="102600" x="7372350" y="1098550"/>
          <p14:tracePt t="102617" x="7334250" y="1066800"/>
          <p14:tracePt t="102634" x="7270750" y="1028700"/>
          <p14:tracePt t="102650" x="7251700" y="1003300"/>
          <p14:tracePt t="102667" x="7207250" y="965200"/>
          <p14:tracePt t="102683" x="7175500" y="952500"/>
          <p14:tracePt t="102700" x="7131050" y="933450"/>
          <p14:tracePt t="102717" x="7073900" y="927100"/>
          <p14:tracePt t="102733" x="7010400" y="927100"/>
          <p14:tracePt t="102751" x="6915150" y="965200"/>
          <p14:tracePt t="102767" x="6858000" y="990600"/>
          <p14:tracePt t="102783" x="6775450" y="1035050"/>
          <p14:tracePt t="102800" x="6711950" y="1060450"/>
          <p14:tracePt t="102817" x="6673850" y="1079500"/>
          <p14:tracePt t="102833" x="6629400" y="1092200"/>
          <p14:tracePt t="102850" x="6597650" y="1098550"/>
          <p14:tracePt t="102867" x="6565900" y="1098550"/>
          <p14:tracePt t="102884" x="6540500" y="1098550"/>
          <p14:tracePt t="102900" x="6515100" y="1098550"/>
          <p14:tracePt t="102917" x="6489700" y="1104900"/>
          <p14:tracePt t="102934" x="6457950" y="1117600"/>
          <p14:tracePt t="102950" x="6432550" y="1123950"/>
          <p14:tracePt t="102967" x="6419850" y="1136650"/>
          <p14:tracePt t="102984" x="6400800" y="1143000"/>
          <p14:tracePt t="103000" x="6381750" y="1149350"/>
          <p14:tracePt t="103017" x="6369050" y="1162050"/>
          <p14:tracePt t="103034" x="6343650" y="1206500"/>
          <p14:tracePt t="103050" x="6324600" y="1263650"/>
          <p14:tracePt t="103067" x="6318250" y="1333500"/>
          <p14:tracePt t="103084" x="6318250" y="1397000"/>
          <p14:tracePt t="103100" x="6324600" y="1454150"/>
          <p14:tracePt t="103117" x="6337300" y="1485900"/>
          <p14:tracePt t="103134" x="6362700" y="1517650"/>
          <p14:tracePt t="103150" x="6362700" y="1524000"/>
          <p14:tracePt t="103167" x="6388100" y="1549400"/>
          <p14:tracePt t="103183" x="6407150" y="1568450"/>
          <p14:tracePt t="103200" x="6426200" y="1581150"/>
          <p14:tracePt t="103217" x="6464300" y="1593850"/>
          <p14:tracePt t="103234" x="6502400" y="1606550"/>
          <p14:tracePt t="103251" x="6534150" y="1612900"/>
          <p14:tracePt t="103267" x="6553200" y="1612900"/>
          <p14:tracePt t="103283" x="6604000" y="1612900"/>
          <p14:tracePt t="103300" x="6642100" y="1606550"/>
          <p14:tracePt t="103316" x="6692900" y="1593850"/>
          <p14:tracePt t="103334" x="6743700" y="1574800"/>
          <p14:tracePt t="103351" x="6826250" y="1543050"/>
          <p14:tracePt t="103367" x="6889750" y="1524000"/>
          <p14:tracePt t="103383" x="6927850" y="1517650"/>
          <p14:tracePt t="103400" x="6991350" y="1492250"/>
          <p14:tracePt t="103417" x="7048500" y="1492250"/>
          <p14:tracePt t="103433" x="7092950" y="1485900"/>
          <p14:tracePt t="103450" x="7131050" y="1485900"/>
          <p14:tracePt t="103467" x="7156450" y="1479550"/>
          <p14:tracePt t="103483" x="7181850" y="1479550"/>
          <p14:tracePt t="103501" x="7226300" y="1473200"/>
          <p14:tracePt t="103517" x="7264400" y="1473200"/>
          <p14:tracePt t="103533" x="7315200" y="1473200"/>
          <p14:tracePt t="103550" x="7366000" y="1466850"/>
          <p14:tracePt t="103552" x="7385050" y="1460500"/>
          <p14:tracePt t="103566" x="7404100" y="1454150"/>
          <p14:tracePt t="103583" x="7429500" y="1447800"/>
          <p14:tracePt t="103600" x="7448550" y="1428750"/>
          <p14:tracePt t="103616" x="7461250" y="1422400"/>
          <p14:tracePt t="103633" x="7467600" y="1403350"/>
          <p14:tracePt t="103650" x="7467600" y="1390650"/>
          <p14:tracePt t="103666" x="7461250" y="1339850"/>
          <p14:tracePt t="103683" x="7416800" y="1263650"/>
          <p14:tracePt t="103700" x="7385050" y="1181100"/>
          <p14:tracePt t="103717" x="7346950" y="1130300"/>
          <p14:tracePt t="103733" x="7321550" y="1098550"/>
          <p14:tracePt t="103750" x="7277100" y="1079500"/>
          <p14:tracePt t="103767" x="7219950" y="1060450"/>
          <p14:tracePt t="103783" x="7200900" y="1054100"/>
          <p14:tracePt t="103800" x="7143750" y="1041400"/>
          <p14:tracePt t="103817" x="7112000" y="1041400"/>
          <p14:tracePt t="103833" x="7067550" y="1041400"/>
          <p14:tracePt t="103850" x="7023100" y="1041400"/>
          <p14:tracePt t="103866" x="6985000" y="1041400"/>
          <p14:tracePt t="103883" x="6940550" y="1041400"/>
          <p14:tracePt t="103900" x="6915150" y="1041400"/>
          <p14:tracePt t="103917" x="6883400" y="1035050"/>
          <p14:tracePt t="103933" x="6851650" y="1028700"/>
          <p14:tracePt t="103950" x="6826250" y="1022350"/>
          <p14:tracePt t="103966" x="6794500" y="1016000"/>
          <p14:tracePt t="103983" x="6769100" y="1016000"/>
          <p14:tracePt t="104000" x="6743700" y="1016000"/>
          <p14:tracePt t="104017" x="6718300" y="1016000"/>
          <p14:tracePt t="104033" x="6705600" y="1016000"/>
          <p14:tracePt t="104050" x="6680200" y="1016000"/>
          <p14:tracePt t="104053" x="6661150" y="1016000"/>
          <p14:tracePt t="104066" x="6648450" y="1016000"/>
          <p14:tracePt t="104083" x="6629400" y="1022350"/>
          <p14:tracePt t="104101" x="6597650" y="1028700"/>
          <p14:tracePt t="104117" x="6559550" y="1054100"/>
          <p14:tracePt t="104133" x="6515100" y="1079500"/>
          <p14:tracePt t="104150" x="6496050" y="1098550"/>
          <p14:tracePt t="104166" x="6457950" y="1123950"/>
          <p14:tracePt t="104183" x="6438900" y="1149350"/>
          <p14:tracePt t="104200" x="6426200" y="1162050"/>
          <p14:tracePt t="104216" x="6419850" y="1181100"/>
          <p14:tracePt t="104233" x="6413500" y="1200150"/>
          <p14:tracePt t="104250" x="6407150" y="1219200"/>
          <p14:tracePt t="104266" x="6407150" y="1231900"/>
          <p14:tracePt t="104283" x="6407150" y="1263650"/>
          <p14:tracePt t="104300" x="6413500" y="1295400"/>
          <p14:tracePt t="104316" x="6432550" y="1327150"/>
          <p14:tracePt t="104333" x="6445250" y="1358900"/>
          <p14:tracePt t="104350" x="6457950" y="1377950"/>
          <p14:tracePt t="104368" x="6477000" y="1403350"/>
          <p14:tracePt t="104383" x="6496050" y="1409700"/>
          <p14:tracePt t="104400" x="6502400" y="1422400"/>
          <p14:tracePt t="104416" x="6521450" y="1422400"/>
          <p14:tracePt t="104433" x="6553200" y="1428750"/>
          <p14:tracePt t="104450" x="6572250" y="1441450"/>
          <p14:tracePt t="104466" x="6604000" y="1441450"/>
          <p14:tracePt t="104484" x="6623050" y="1441450"/>
          <p14:tracePt t="104500" x="6635750" y="1441450"/>
          <p14:tracePt t="104516" x="6686550" y="1441450"/>
          <p14:tracePt t="104533" x="6743700" y="1441450"/>
          <p14:tracePt t="104550" x="6769100" y="1441450"/>
          <p14:tracePt t="104566" x="6807200" y="1441450"/>
          <p14:tracePt t="104583" x="6838950" y="1441450"/>
          <p14:tracePt t="104600" x="6870700" y="1435100"/>
          <p14:tracePt t="104616" x="6883400" y="1435100"/>
          <p14:tracePt t="104633" x="6915150" y="1435100"/>
          <p14:tracePt t="104650" x="6946900" y="1435100"/>
          <p14:tracePt t="104667" x="6985000" y="1435100"/>
          <p14:tracePt t="104683" x="7035800" y="1454150"/>
          <p14:tracePt t="104700" x="7054850" y="1466850"/>
          <p14:tracePt t="104716" x="7086600" y="1466850"/>
          <p14:tracePt t="104733" x="7092950" y="1466850"/>
          <p14:tracePt t="104750" x="7112000" y="1473200"/>
          <p14:tracePt t="104766" x="7131050" y="1473200"/>
          <p14:tracePt t="104783" x="7143750" y="1473200"/>
          <p14:tracePt t="104800" x="7150100" y="1473200"/>
          <p14:tracePt t="104817" x="7175500" y="1473200"/>
          <p14:tracePt t="104833" x="7188200" y="1473200"/>
          <p14:tracePt t="104850" x="7194550" y="1473200"/>
          <p14:tracePt t="104866" x="7207250" y="1473200"/>
          <p14:tracePt t="104883" x="7226300" y="1473200"/>
          <p14:tracePt t="104900" x="7239000" y="1473200"/>
          <p14:tracePt t="104916" x="7251700" y="1473200"/>
          <p14:tracePt t="104933" x="7264400" y="1473200"/>
          <p14:tracePt t="104968" x="7270750" y="1473200"/>
          <p14:tracePt t="104996" x="7283450" y="1473200"/>
          <p14:tracePt t="105022" x="7289800" y="1473200"/>
          <p14:tracePt t="105049" x="7296150" y="1473200"/>
          <p14:tracePt t="105067" x="7302500" y="1473200"/>
          <p14:tracePt t="105085" x="7308850" y="1473200"/>
          <p14:tracePt t="106722" x="7308850" y="1485900"/>
          <p14:tracePt t="106727" x="7315200" y="1498600"/>
          <p14:tracePt t="106733" x="7327900" y="1543050"/>
          <p14:tracePt t="106749" x="7334250" y="1606550"/>
          <p14:tracePt t="106766" x="7334250" y="1727200"/>
          <p14:tracePt t="106783" x="7334250" y="1822450"/>
          <p14:tracePt t="106799" x="7334250" y="1943100"/>
          <p14:tracePt t="106816" x="7334250" y="2044700"/>
          <p14:tracePt t="106849" x="7321550" y="2209800"/>
          <p14:tracePt t="106883" x="7296150" y="2368550"/>
          <p14:tracePt t="106916" x="7289800" y="2451100"/>
          <p14:tracePt t="106933" x="7289800" y="2463800"/>
          <p14:tracePt t="106949" x="7289800" y="2476500"/>
          <p14:tracePt t="106966" x="7289800" y="2495550"/>
          <p14:tracePt t="106983" x="7296150" y="2520950"/>
          <p14:tracePt t="106999" x="7302500" y="2527300"/>
          <p14:tracePt t="107264" x="7289800" y="2533650"/>
          <p14:tracePt t="107268" x="7283450" y="2540000"/>
          <p14:tracePt t="107273" x="7258050" y="2546350"/>
          <p14:tracePt t="107283" x="7232650" y="2552700"/>
          <p14:tracePt t="107299" x="7213600" y="2559050"/>
          <p14:tracePt t="107316" x="7150100" y="2590800"/>
          <p14:tracePt t="107333" x="7112000" y="2603500"/>
          <p14:tracePt t="107349" x="7086600" y="2622550"/>
          <p14:tracePt t="107366" x="7048500" y="2647950"/>
          <p14:tracePt t="107383" x="7035800" y="2673350"/>
          <p14:tracePt t="107400" x="7016750" y="2679700"/>
          <p14:tracePt t="107416" x="6997700" y="2705100"/>
          <p14:tracePt t="107433" x="6991350" y="2730500"/>
          <p14:tracePt t="107449" x="6985000" y="2762250"/>
          <p14:tracePt t="107466" x="6985000" y="2794000"/>
          <p14:tracePt t="107483" x="6985000" y="2832100"/>
          <p14:tracePt t="107499" x="6985000" y="2863850"/>
          <p14:tracePt t="107516" x="6997700" y="2876550"/>
          <p14:tracePt t="107533" x="7010400" y="2895600"/>
          <p14:tracePt t="107550" x="7016750" y="2908300"/>
          <p14:tracePt t="107566" x="7023100" y="2914650"/>
          <p14:tracePt t="107583" x="7035800" y="2921000"/>
          <p14:tracePt t="107599" x="7054850" y="2946400"/>
          <p14:tracePt t="107616" x="7073900" y="2959100"/>
          <p14:tracePt t="107633" x="7086600" y="2959100"/>
          <p14:tracePt t="107649" x="7092950" y="2959100"/>
          <p14:tracePt t="107666" x="7099300" y="2959100"/>
          <p14:tracePt t="107702" x="7105650" y="2959100"/>
          <p14:tracePt t="107739" x="7118350" y="2959100"/>
          <p14:tracePt t="108386" x="7124700" y="2959100"/>
          <p14:tracePt t="108391" x="7131050" y="2952750"/>
          <p14:tracePt t="108401" x="7137400" y="2933700"/>
          <p14:tracePt t="108416" x="7143750" y="2908300"/>
          <p14:tracePt t="108433" x="7156450" y="2895600"/>
          <p14:tracePt t="108449" x="7156450" y="2876550"/>
          <p14:tracePt t="108466" x="7162800" y="2876550"/>
          <p14:tracePt t="108483" x="7181850" y="2870200"/>
          <p14:tracePt t="108516" x="7188200" y="2819400"/>
          <p14:tracePt t="108549" x="7188200" y="2794000"/>
          <p14:tracePt t="108583" x="7188200" y="2762250"/>
          <p14:tracePt t="108599" x="7188200" y="2736850"/>
          <p14:tracePt t="108616" x="7181850" y="2711450"/>
          <p14:tracePt t="108633" x="7169150" y="2686050"/>
          <p14:tracePt t="108649" x="7162800" y="2667000"/>
          <p14:tracePt t="108667" x="7162800" y="2647950"/>
          <p14:tracePt t="108683" x="7156450" y="2641600"/>
          <p14:tracePt t="108699" x="7156450" y="2628900"/>
          <p14:tracePt t="108717" x="7156450" y="2616200"/>
          <p14:tracePt t="108733" x="7156450" y="2597150"/>
          <p14:tracePt t="108749" x="7156450" y="2565400"/>
          <p14:tracePt t="108766" x="7156450" y="2546350"/>
          <p14:tracePt t="108783" x="7156450" y="2533650"/>
          <p14:tracePt t="116446" x="7143750" y="2527300"/>
          <p14:tracePt t="116448" x="7137400" y="2527300"/>
          <p14:tracePt t="116454" x="7124700" y="2514600"/>
          <p14:tracePt t="116465" x="7080250" y="2501900"/>
          <p14:tracePt t="116481" x="7029450" y="2489200"/>
          <p14:tracePt t="116498" x="6978650" y="2463800"/>
          <p14:tracePt t="116515" x="6934200" y="2451100"/>
          <p14:tracePt t="116532" x="6883400" y="2451100"/>
          <p14:tracePt t="116565" x="6775450" y="2463800"/>
          <p14:tracePt t="116570" x="6756400" y="2482850"/>
          <p14:tracePt t="116598" x="6667500" y="2527300"/>
          <p14:tracePt t="116632" x="6610350" y="2571750"/>
          <p14:tracePt t="116648" x="6578600" y="2609850"/>
          <p14:tracePt t="116665" x="6540500" y="2673350"/>
          <p14:tracePt t="116681" x="6502400" y="2730500"/>
          <p14:tracePt t="116699" x="6470650" y="2800350"/>
          <p14:tracePt t="116715" x="6438900" y="2851150"/>
          <p14:tracePt t="116732" x="6419850" y="2895600"/>
          <p14:tracePt t="116749" x="6413500" y="2933700"/>
          <p14:tracePt t="116765" x="6413500" y="2952750"/>
          <p14:tracePt t="116782" x="6394450" y="2990850"/>
          <p14:tracePt t="116798" x="6394450" y="3022600"/>
          <p14:tracePt t="116815" x="6394450" y="3060700"/>
          <p14:tracePt t="116831" x="6400800" y="3092450"/>
          <p14:tracePt t="116849" x="6419850" y="3143250"/>
          <p14:tracePt t="116865" x="6464300" y="3213100"/>
          <p14:tracePt t="116882" x="6502400" y="3270250"/>
          <p14:tracePt t="116898" x="6578600" y="3333750"/>
          <p14:tracePt t="116915" x="6654800" y="3371850"/>
          <p14:tracePt t="116932" x="6750050" y="3390900"/>
          <p14:tracePt t="116949" x="6819900" y="3390900"/>
          <p14:tracePt t="116965" x="6902450" y="3390900"/>
          <p14:tracePt t="116982" x="6972300" y="3378200"/>
          <p14:tracePt t="116998" x="7048500" y="3352800"/>
          <p14:tracePt t="117015" x="7137400" y="3340100"/>
          <p14:tracePt t="117032" x="7226300" y="3321050"/>
          <p14:tracePt t="117049" x="7258050" y="3295650"/>
          <p14:tracePt t="117051" x="7270750" y="3295650"/>
          <p14:tracePt t="117065" x="7302500" y="3270250"/>
          <p14:tracePt t="117082" x="7327900" y="3232150"/>
          <p14:tracePt t="117099" x="7359650" y="3194050"/>
          <p14:tracePt t="117116" x="7378700" y="3149600"/>
          <p14:tracePt t="117132" x="7385050" y="3124200"/>
          <p14:tracePt t="117148" x="7391400" y="3073400"/>
          <p14:tracePt t="117165" x="7397750" y="3016250"/>
          <p14:tracePt t="117182" x="7397750" y="2959100"/>
          <p14:tracePt t="117198" x="7372350" y="2901950"/>
          <p14:tracePt t="117215" x="7308850" y="2825750"/>
          <p14:tracePt t="117232" x="7264400" y="2787650"/>
          <p14:tracePt t="117248" x="7226300" y="2762250"/>
          <p14:tracePt t="117265" x="7156450" y="2705100"/>
          <p14:tracePt t="117282" x="7067550" y="2647950"/>
          <p14:tracePt t="117298" x="6991350" y="2603500"/>
          <p14:tracePt t="117315" x="6908800" y="2546350"/>
          <p14:tracePt t="117332" x="6870700" y="2520950"/>
          <p14:tracePt t="117348" x="6832600" y="2501900"/>
          <p14:tracePt t="117365" x="6794500" y="2476500"/>
          <p14:tracePt t="117381" x="6756400" y="2451100"/>
          <p14:tracePt t="117398" x="6718300" y="2438400"/>
          <p14:tracePt t="117415" x="6673850" y="2438400"/>
          <p14:tracePt t="117432" x="6642100" y="2432050"/>
          <p14:tracePt t="117448" x="6610350" y="2432050"/>
          <p14:tracePt t="117465" x="6591300" y="2432050"/>
          <p14:tracePt t="117482" x="6553200" y="2432050"/>
          <p14:tracePt t="117498" x="6521450" y="2444750"/>
          <p14:tracePt t="117515" x="6489700" y="2463800"/>
          <p14:tracePt t="117532" x="6445250" y="2495550"/>
          <p14:tracePt t="117548" x="6419850" y="2540000"/>
          <p14:tracePt t="117551" x="6413500" y="2546350"/>
          <p14:tracePt t="117565" x="6381750" y="2590800"/>
          <p14:tracePt t="117581" x="6369050" y="2622550"/>
          <p14:tracePt t="117598" x="6350000" y="2673350"/>
          <p14:tracePt t="117615" x="6337300" y="2705100"/>
          <p14:tracePt t="117632" x="6337300" y="2724150"/>
          <p14:tracePt t="117648" x="6337300" y="2736850"/>
          <p14:tracePt t="117665" x="6337300" y="2755900"/>
          <p14:tracePt t="117682" x="6337300" y="2762250"/>
          <p14:tracePt t="117698" x="6337300" y="2774950"/>
          <p14:tracePt t="117715" x="6337300" y="2800350"/>
          <p14:tracePt t="117731" x="6350000" y="2832100"/>
          <p14:tracePt t="117749" x="6362700" y="2876550"/>
          <p14:tracePt t="117766" x="6369050" y="2895600"/>
          <p14:tracePt t="117782" x="6381750" y="2933700"/>
          <p14:tracePt t="117799" x="6394450" y="2959100"/>
          <p14:tracePt t="117815" x="6407150" y="2984500"/>
          <p14:tracePt t="117831" x="6419850" y="3003550"/>
          <p14:tracePt t="117848" x="6445250" y="3028950"/>
          <p14:tracePt t="117865" x="6464300" y="3054350"/>
          <p14:tracePt t="117882" x="6508750" y="3092450"/>
          <p14:tracePt t="117898" x="6546850" y="3111500"/>
          <p14:tracePt t="117915" x="6584950" y="3136900"/>
          <p14:tracePt t="117931" x="6623050" y="3149600"/>
          <p14:tracePt t="117948" x="6673850" y="3187700"/>
          <p14:tracePt t="117965" x="6750050" y="3206750"/>
          <p14:tracePt t="117982" x="6851650" y="3213100"/>
          <p14:tracePt t="117998" x="6940550" y="3213100"/>
          <p14:tracePt t="118016" x="7016750" y="3213100"/>
          <p14:tracePt t="118032" x="7067550" y="3206750"/>
          <p14:tracePt t="118048" x="7105650" y="3200400"/>
          <p14:tracePt t="118065" x="7131050" y="3187700"/>
          <p14:tracePt t="118081" x="7169150" y="3175000"/>
          <p14:tracePt t="118098" x="7207250" y="3149600"/>
          <p14:tracePt t="118115" x="7232650" y="3130550"/>
          <p14:tracePt t="118131" x="7283450" y="3105150"/>
          <p14:tracePt t="118148" x="7308850" y="3086100"/>
          <p14:tracePt t="118166" x="7346950" y="3067050"/>
          <p14:tracePt t="118181" x="7366000" y="3054350"/>
          <p14:tracePt t="118198" x="7397750" y="3028950"/>
          <p14:tracePt t="118215" x="7416800" y="3003550"/>
          <p14:tracePt t="118231" x="7429500" y="2984500"/>
          <p14:tracePt t="118248" x="7442200" y="2952750"/>
          <p14:tracePt t="118265" x="7442200" y="2921000"/>
          <p14:tracePt t="118283" x="7442200" y="2876550"/>
          <p14:tracePt t="118298" x="7442200" y="2851150"/>
          <p14:tracePt t="118315" x="7429500" y="2819400"/>
          <p14:tracePt t="118332" x="7423150" y="2768600"/>
          <p14:tracePt t="118348" x="7410450" y="2736850"/>
          <p14:tracePt t="118365" x="7397750" y="2711450"/>
          <p14:tracePt t="118381" x="7378700" y="2679700"/>
          <p14:tracePt t="118398" x="7359650" y="2654300"/>
          <p14:tracePt t="118415" x="7340600" y="2628900"/>
          <p14:tracePt t="118432" x="7334250" y="2609850"/>
          <p14:tracePt t="118448" x="7308850" y="2584450"/>
          <p14:tracePt t="118465" x="7289800" y="2552700"/>
          <p14:tracePt t="118482" x="7258050" y="2527300"/>
          <p14:tracePt t="118498" x="7239000" y="2501900"/>
          <p14:tracePt t="118515" x="7232650" y="2482850"/>
          <p14:tracePt t="118533" x="7213600" y="2463800"/>
          <p14:tracePt t="118548" x="7200900" y="2451100"/>
          <p14:tracePt t="118550" x="7194550" y="2444750"/>
          <p14:tracePt t="118565" x="7188200" y="2438400"/>
          <p14:tracePt t="118581" x="7175500" y="2425700"/>
          <p14:tracePt t="118598" x="7143750" y="2400300"/>
          <p14:tracePt t="118615" x="7131050" y="2387600"/>
          <p14:tracePt t="118632" x="7099300" y="2374900"/>
          <p14:tracePt t="118648" x="7086600" y="2368550"/>
          <p14:tracePt t="118665" x="7061200" y="2362200"/>
          <p14:tracePt t="118681" x="7029450" y="2349500"/>
          <p14:tracePt t="118698" x="7010400" y="2349500"/>
          <p14:tracePt t="118715" x="6972300" y="2349500"/>
          <p14:tracePt t="118732" x="6934200" y="2349500"/>
          <p14:tracePt t="118749" x="6877050" y="2349500"/>
          <p14:tracePt t="118765" x="6838950" y="2349500"/>
          <p14:tracePt t="118781" x="6813550" y="2349500"/>
          <p14:tracePt t="118798" x="6769100" y="2355850"/>
          <p14:tracePt t="118815" x="6737350" y="2355850"/>
          <p14:tracePt t="118831" x="6699250" y="2368550"/>
          <p14:tracePt t="118849" x="6667500" y="2374900"/>
          <p14:tracePt t="118865" x="6616700" y="2393950"/>
          <p14:tracePt t="118881" x="6572250" y="2432050"/>
          <p14:tracePt t="118898" x="6534150" y="2457450"/>
          <p14:tracePt t="118915" x="6489700" y="2501900"/>
          <p14:tracePt t="118931" x="6477000" y="2527300"/>
          <p14:tracePt t="118948" x="6451600" y="2546350"/>
          <p14:tracePt t="118965" x="6426200" y="2571750"/>
          <p14:tracePt t="118981" x="6413500" y="2597150"/>
          <p14:tracePt t="118999" x="6407150" y="2609850"/>
          <p14:tracePt t="119014" x="6400800" y="2622550"/>
          <p14:tracePt t="119031" x="6394450" y="2641600"/>
          <p14:tracePt t="119048" x="6375400" y="2673350"/>
          <p14:tracePt t="119065" x="6369050" y="2705100"/>
          <p14:tracePt t="119081" x="6362700" y="2724150"/>
          <p14:tracePt t="119099" x="6362700" y="2755900"/>
          <p14:tracePt t="119115" x="6362700" y="2768600"/>
          <p14:tracePt t="119131" x="6362700" y="2787650"/>
          <p14:tracePt t="119148" x="6362700" y="2819400"/>
          <p14:tracePt t="119165" x="6369050" y="2851150"/>
          <p14:tracePt t="119181" x="6381750" y="2895600"/>
          <p14:tracePt t="119198" x="6388100" y="2914650"/>
          <p14:tracePt t="119215" x="6400800" y="2946400"/>
          <p14:tracePt t="119233" x="6413500" y="2990850"/>
          <p14:tracePt t="119248" x="6419850" y="3003550"/>
          <p14:tracePt t="119265" x="6432550" y="3035300"/>
          <p14:tracePt t="119281" x="6438900" y="3060700"/>
          <p14:tracePt t="119299" x="6451600" y="3092450"/>
          <p14:tracePt t="119314" x="6470650" y="3117850"/>
          <p14:tracePt t="119331" x="6477000" y="3136900"/>
          <p14:tracePt t="119348" x="6483350" y="3162300"/>
          <p14:tracePt t="119365" x="6496050" y="3175000"/>
          <p14:tracePt t="119382" x="6515100" y="3206750"/>
          <p14:tracePt t="119398" x="6534150" y="3238500"/>
          <p14:tracePt t="119415" x="6565900" y="3270250"/>
          <p14:tracePt t="119431" x="6584950" y="3302000"/>
          <p14:tracePt t="119449" x="6635750" y="3346450"/>
          <p14:tracePt t="119466" x="6661150" y="3359150"/>
          <p14:tracePt t="119481" x="6680200" y="3365500"/>
          <p14:tracePt t="119498" x="6711950" y="3384550"/>
          <p14:tracePt t="119515" x="6743700" y="3384550"/>
          <p14:tracePt t="119531" x="6769100" y="3384550"/>
          <p14:tracePt t="119548" x="6800850" y="3384550"/>
          <p14:tracePt t="119565" x="6851650" y="3384550"/>
          <p14:tracePt t="119581" x="6883400" y="3384550"/>
          <p14:tracePt t="119598" x="6915150" y="3384550"/>
          <p14:tracePt t="119615" x="6934200" y="3384550"/>
          <p14:tracePt t="119631" x="6965950" y="3384550"/>
          <p14:tracePt t="119648" x="6991350" y="3384550"/>
          <p14:tracePt t="119664" x="7029450" y="3384550"/>
          <p14:tracePt t="119681" x="7042150" y="3384550"/>
          <p14:tracePt t="119698" x="7067550" y="3384550"/>
          <p14:tracePt t="119715" x="7092950" y="3384550"/>
          <p14:tracePt t="119731" x="7105650" y="3378200"/>
          <p14:tracePt t="119748" x="7118350" y="3378200"/>
          <p14:tracePt t="119765" x="7131050" y="3378200"/>
          <p14:tracePt t="119781" x="7150100" y="3371850"/>
          <p14:tracePt t="119798" x="7169150" y="3371850"/>
          <p14:tracePt t="119815" x="7175500" y="3371850"/>
          <p14:tracePt t="119831" x="7188200" y="3371850"/>
          <p14:tracePt t="119848" x="7200900" y="3371850"/>
          <p14:tracePt t="119866" x="7207250" y="3371850"/>
          <p14:tracePt t="119882" x="7213600" y="3371850"/>
          <p14:tracePt t="119898" x="7219950" y="3371850"/>
          <p14:tracePt t="119915" x="7239000" y="3371850"/>
          <p14:tracePt t="119931" x="7245350" y="3371850"/>
          <p14:tracePt t="119948" x="7251700" y="3371850"/>
          <p14:tracePt t="127081" x="7315200" y="3371850"/>
          <p14:tracePt t="127084" x="7366000" y="3371850"/>
          <p14:tracePt t="127097" x="7543800" y="3359150"/>
          <p14:tracePt t="127114" x="7937500" y="3327400"/>
          <p14:tracePt t="127130" x="8401050" y="3276600"/>
          <p14:tracePt t="127147" x="8839200" y="3257550"/>
          <p14:tracePt t="127165" x="9201150" y="3257550"/>
          <p14:tracePt t="127197" x="9753600" y="3263900"/>
          <p14:tracePt t="127231" x="10185400" y="3187700"/>
          <p14:tracePt t="127264" x="10496550" y="3073400"/>
          <p14:tracePt t="127280" x="10668000" y="3028950"/>
          <p14:tracePt t="127297" x="10801350" y="2978150"/>
          <p14:tracePt t="127314" x="10902950" y="2927350"/>
          <p14:tracePt t="127332" x="11010900" y="2851150"/>
          <p14:tracePt t="127347" x="11068050" y="2774950"/>
          <p14:tracePt t="127364" x="11118850" y="2660650"/>
          <p14:tracePt t="127380" x="11150600" y="2584450"/>
          <p14:tracePt t="127397" x="11195050" y="2489200"/>
          <p14:tracePt t="127414" x="11233150" y="2419350"/>
          <p14:tracePt t="127430" x="11264900" y="2355850"/>
          <p14:tracePt t="127447" x="11290300" y="2273300"/>
          <p14:tracePt t="127464" x="11271250" y="2133600"/>
          <p14:tracePt t="127480" x="11220450" y="1936750"/>
          <p14:tracePt t="127498" x="11163300" y="1803400"/>
          <p14:tracePt t="127514" x="11112500" y="1720850"/>
          <p14:tracePt t="127530" x="11042650" y="1631950"/>
          <p14:tracePt t="127547" x="10953750" y="1568450"/>
          <p14:tracePt t="127564" x="10826750" y="1492250"/>
          <p14:tracePt t="127580" x="10687050" y="1409700"/>
          <p14:tracePt t="127597" x="10598150" y="1327150"/>
          <p14:tracePt t="127613" x="10445750" y="1238250"/>
          <p14:tracePt t="127631" x="10306050" y="1193800"/>
          <p14:tracePt t="127647" x="10179050" y="1168400"/>
          <p14:tracePt t="127664" x="10020300" y="1143000"/>
          <p14:tracePt t="127680" x="9880600" y="1123950"/>
          <p14:tracePt t="127697" x="9747250" y="1092200"/>
          <p14:tracePt t="127714" x="9664700" y="1092200"/>
          <p14:tracePt t="127730" x="9512300" y="1111250"/>
          <p14:tracePt t="127748" x="9328150" y="1162050"/>
          <p14:tracePt t="127764" x="9201150" y="1200150"/>
          <p14:tracePt t="127780" x="9074150" y="1238250"/>
          <p14:tracePt t="127797" x="8947150" y="1263650"/>
          <p14:tracePt t="127814" x="8858250" y="1295400"/>
          <p14:tracePt t="127830" x="8674100" y="1384300"/>
          <p14:tracePt t="127848" x="8521700" y="1492250"/>
          <p14:tracePt t="127863" x="8420100" y="1574800"/>
          <p14:tracePt t="127880" x="8293100" y="1657350"/>
          <p14:tracePt t="127897" x="8197850" y="1727200"/>
          <p14:tracePt t="127914" x="8108950" y="1784350"/>
          <p14:tracePt t="127930" x="8020050" y="1854200"/>
          <p14:tracePt t="127947" x="7943850" y="1924050"/>
          <p14:tracePt t="127964" x="7880350" y="1993900"/>
          <p14:tracePt t="127980" x="7854950" y="2019300"/>
          <p14:tracePt t="127997" x="7823200" y="2057400"/>
          <p14:tracePt t="128013" x="7797800" y="2095500"/>
          <p14:tracePt t="128031" x="7785100" y="2133600"/>
          <p14:tracePt t="128047" x="7766050" y="2184400"/>
          <p14:tracePt t="128064" x="7747000" y="2235200"/>
          <p14:tracePt t="128081" x="7734300" y="2286000"/>
          <p14:tracePt t="128097" x="7727950" y="2317750"/>
          <p14:tracePt t="128113" x="7715250" y="2374900"/>
          <p14:tracePt t="128130" x="7715250" y="2432050"/>
          <p14:tracePt t="128147" x="7708900" y="2482850"/>
          <p14:tracePt t="128163" x="7702550" y="2514600"/>
          <p14:tracePt t="128181" x="7689850" y="2559050"/>
          <p14:tracePt t="128197" x="7689850" y="2571750"/>
          <p14:tracePt t="128214" x="7689850" y="2590800"/>
          <p14:tracePt t="128230" x="7683500" y="2616200"/>
          <p14:tracePt t="128247" x="7683500" y="2654300"/>
          <p14:tracePt t="128263" x="7683500" y="2698750"/>
          <p14:tracePt t="128280" x="7683500" y="2724150"/>
          <p14:tracePt t="128297" x="7683500" y="2768600"/>
          <p14:tracePt t="128314" x="7696200" y="2787650"/>
          <p14:tracePt t="128330" x="7696200" y="2800350"/>
          <p14:tracePt t="128347" x="7696200" y="2825750"/>
          <p14:tracePt t="128363" x="7696200" y="2844800"/>
          <p14:tracePt t="128380" x="7696200" y="2851150"/>
          <p14:tracePt t="128397" x="7702550" y="2876550"/>
          <p14:tracePt t="128413" x="7702550" y="2889250"/>
          <p14:tracePt t="128431" x="7702550" y="2895600"/>
          <p14:tracePt t="128447" x="7702550" y="2901950"/>
          <p14:tracePt t="128464" x="7708900" y="2914650"/>
          <p14:tracePt t="128480" x="7715250" y="2933700"/>
          <p14:tracePt t="128497" x="7715250" y="2952750"/>
          <p14:tracePt t="128513" x="7715250" y="2965450"/>
          <p14:tracePt t="128530" x="7715250" y="2971800"/>
          <p14:tracePt t="128547" x="7715250" y="2990850"/>
          <p14:tracePt t="128563" x="7715250" y="2997200"/>
          <p14:tracePt t="128580" x="7715250" y="3009900"/>
          <p14:tracePt t="128597" x="7715250" y="3035300"/>
          <p14:tracePt t="128613" x="7721600" y="3060700"/>
          <p14:tracePt t="128630" x="7721600" y="3086100"/>
          <p14:tracePt t="128647" x="7721600" y="3105150"/>
          <p14:tracePt t="128664" x="7721600" y="3117850"/>
          <p14:tracePt t="128680" x="7721600" y="3143250"/>
          <p14:tracePt t="128697" x="7721600" y="3162300"/>
          <p14:tracePt t="128713" x="7721600" y="3181350"/>
          <p14:tracePt t="128730" x="7721600" y="3213100"/>
          <p14:tracePt t="128747" x="7721600" y="3238500"/>
          <p14:tracePt t="128763" x="7721600" y="3276600"/>
          <p14:tracePt t="128781" x="7727950" y="3302000"/>
          <p14:tracePt t="128797" x="7727950" y="3321050"/>
          <p14:tracePt t="128813" x="7727950" y="3352800"/>
          <p14:tracePt t="128830" x="7734300" y="3384550"/>
          <p14:tracePt t="128847" x="7740650" y="3403600"/>
          <p14:tracePt t="128863" x="7753350" y="3429000"/>
          <p14:tracePt t="128880" x="7753350" y="3441700"/>
          <p14:tracePt t="128897" x="7753350" y="3448050"/>
          <p14:tracePt t="128913" x="7759700" y="3460750"/>
          <p14:tracePt t="128930" x="7766050" y="3492500"/>
          <p14:tracePt t="128947" x="7785100" y="3511550"/>
          <p14:tracePt t="128963" x="7797800" y="3543300"/>
          <p14:tracePt t="128980" x="7810500" y="3568700"/>
          <p14:tracePt t="128997" x="7823200" y="3575050"/>
          <p14:tracePt t="129013" x="7835900" y="3600450"/>
          <p14:tracePt t="129031" x="7854950" y="3606800"/>
          <p14:tracePt t="129047" x="7861300" y="3619500"/>
          <p14:tracePt t="129050" x="7867650" y="3619500"/>
          <p14:tracePt t="129063" x="7880350" y="3619500"/>
          <p14:tracePt t="129080" x="7893050" y="3638550"/>
          <p14:tracePt t="129097" x="7918450" y="3644900"/>
          <p14:tracePt t="129113" x="7937500" y="3663950"/>
          <p14:tracePt t="129131" x="7943850" y="3670300"/>
          <p14:tracePt t="129147" x="7950200" y="3670300"/>
          <p14:tracePt t="129163" x="7975600" y="3676650"/>
          <p14:tracePt t="129180" x="7988300" y="3689350"/>
          <p14:tracePt t="129197" x="8001000" y="3689350"/>
          <p14:tracePt t="129213" x="8020050" y="3695700"/>
          <p14:tracePt t="129230" x="8032750" y="3702050"/>
          <p14:tracePt t="129247" x="8045450" y="3714750"/>
          <p14:tracePt t="129263" x="8058150" y="3721100"/>
          <p14:tracePt t="129281" x="8070850" y="3721100"/>
          <p14:tracePt t="129297" x="8077200" y="3721100"/>
          <p14:tracePt t="129752" x="8089900" y="3733800"/>
          <p14:tracePt t="129754" x="8096250" y="3733800"/>
          <p14:tracePt t="129763" x="8108950" y="3752850"/>
          <p14:tracePt t="129780" x="8153400" y="3797300"/>
          <p14:tracePt t="129797" x="8178800" y="3829050"/>
          <p14:tracePt t="129813" x="8223250" y="3873500"/>
          <p14:tracePt t="129830" x="8255000" y="3905250"/>
          <p14:tracePt t="129863" x="8293100" y="3930650"/>
          <p14:tracePt t="129897" x="8331200" y="3975100"/>
          <p14:tracePt t="129930" x="8369300" y="4000500"/>
          <p14:tracePt t="129946" x="8388350" y="4025900"/>
          <p14:tracePt t="129963" x="8401050" y="4032250"/>
          <p14:tracePt t="129980" x="8413750" y="4038600"/>
          <p14:tracePt t="129997" x="8420100" y="4051300"/>
          <p14:tracePt t="130014" x="8451850" y="4064000"/>
          <p14:tracePt t="130030" x="8470900" y="4083050"/>
          <p14:tracePt t="130047" x="8477250" y="4089400"/>
          <p14:tracePt t="130050" x="8483600" y="4089400"/>
          <p14:tracePt t="130064" x="8496300" y="4095750"/>
          <p14:tracePt t="130081" x="8509000" y="4102100"/>
          <p14:tracePt t="130097" x="8515350" y="4102100"/>
          <p14:tracePt t="130113" x="8515350" y="4108450"/>
          <p14:tracePt t="130130" x="8528050" y="4114800"/>
          <p14:tracePt t="130146" x="8540750" y="4121150"/>
          <p14:tracePt t="130163" x="8559800" y="4133850"/>
          <p14:tracePt t="130181" x="8566150" y="4133850"/>
          <p14:tracePt t="130196" x="8578850" y="4133850"/>
          <p14:tracePt t="130213" x="8585200" y="4133850"/>
          <p14:tracePt t="130230" x="8591550" y="4133850"/>
          <p14:tracePt t="130247" x="8597900" y="4133850"/>
          <p14:tracePt t="130263" x="8604250" y="4133850"/>
          <p14:tracePt t="130280" x="8610600" y="4133850"/>
          <p14:tracePt t="134151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g.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1" y="652299"/>
            <a:ext cx="11486090" cy="583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628268" y="6486195"/>
            <a:ext cx="356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Haddad et al., </a:t>
            </a:r>
            <a:r>
              <a:rPr lang="fr-FR" sz="1400" i="1" dirty="0" err="1" smtClean="0"/>
              <a:t>Dermatology</a:t>
            </a:r>
            <a:r>
              <a:rPr lang="fr-FR" sz="1400" i="1" dirty="0" smtClean="0"/>
              <a:t> and </a:t>
            </a:r>
            <a:r>
              <a:rPr lang="fr-FR" sz="1400" i="1" dirty="0" err="1" smtClean="0"/>
              <a:t>therapy</a:t>
            </a:r>
            <a:r>
              <a:rPr lang="fr-FR" sz="1400" i="1" dirty="0" smtClean="0"/>
              <a:t>, 2022</a:t>
            </a:r>
            <a:endParaRPr lang="fr-FR" sz="14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311998" y="82912"/>
            <a:ext cx="11573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Biothérapies visant a supprimer l’inflammation de type 2 (dont les allergies) </a:t>
            </a:r>
            <a:endParaRPr lang="fr-FR" sz="2800" b="1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96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98"/>
    </mc:Choice>
    <mc:Fallback>
      <p:transition spd="slow" advTm="69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179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45351" t="20491"/>
          <a:stretch/>
        </p:blipFill>
        <p:spPr>
          <a:xfrm>
            <a:off x="616814" y="1698727"/>
            <a:ext cx="4067328" cy="34873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39" y="1129339"/>
            <a:ext cx="4018302" cy="48147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798" y="1168149"/>
            <a:ext cx="3356920" cy="44314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9056" y="1613129"/>
            <a:ext cx="4127511" cy="342162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19402" y="69563"/>
            <a:ext cx="1191577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Importance de cibler les patients : exemple de l’anti IL-5</a:t>
            </a:r>
            <a:endParaRPr lang="fr-FR" sz="2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684141" y="659349"/>
            <a:ext cx="439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Anti-IL-5 = </a:t>
            </a:r>
            <a:r>
              <a:rPr lang="fr-FR" dirty="0" err="1" smtClean="0">
                <a:solidFill>
                  <a:srgbClr val="00B050"/>
                </a:solidFill>
              </a:rPr>
              <a:t>Mepolizumab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8"/>
          <a:srcRect t="74694"/>
          <a:stretch/>
        </p:blipFill>
        <p:spPr>
          <a:xfrm>
            <a:off x="1054111" y="5324952"/>
            <a:ext cx="3754475" cy="42551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35266" y="6596390"/>
            <a:ext cx="17187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/>
              <a:t>Flood-Page, AJRCCM, 2007</a:t>
            </a:r>
            <a:endParaRPr lang="fr-FR" sz="1100" i="1" dirty="0"/>
          </a:p>
        </p:txBody>
      </p:sp>
      <p:sp>
        <p:nvSpPr>
          <p:cNvPr id="14" name="Rectangle 13"/>
          <p:cNvSpPr/>
          <p:nvPr/>
        </p:nvSpPr>
        <p:spPr>
          <a:xfrm>
            <a:off x="10571394" y="6357863"/>
            <a:ext cx="159614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1100" i="1" dirty="0" err="1">
                <a:latin typeface="Calibri" panose="020F0502020204030204" pitchFamily="34" charset="0"/>
              </a:rPr>
              <a:t>Haldar</a:t>
            </a:r>
            <a:r>
              <a:rPr lang="fr-FR" sz="1100" i="1" dirty="0">
                <a:latin typeface="Calibri" panose="020F0502020204030204" pitchFamily="34" charset="0"/>
              </a:rPr>
              <a:t>, NEJM 2009 </a:t>
            </a:r>
            <a:endParaRPr lang="fr-FR" sz="11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195511" y="5017175"/>
            <a:ext cx="3540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Inclusion de 61 patients </a:t>
            </a:r>
            <a:r>
              <a:rPr lang="fr-FR" sz="1400" b="1" u="sng" dirty="0" smtClean="0">
                <a:solidFill>
                  <a:srgbClr val="FF0000"/>
                </a:solidFill>
              </a:rPr>
              <a:t>asthmatiques sévères</a:t>
            </a:r>
            <a:endParaRPr lang="fr-FR" sz="1400" b="1" u="sng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80035" y="5017176"/>
            <a:ext cx="3724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Inclusion de 360 patients </a:t>
            </a:r>
            <a:r>
              <a:rPr lang="fr-FR" sz="1400" b="1" u="sng" dirty="0" smtClean="0">
                <a:solidFill>
                  <a:srgbClr val="FF0000"/>
                </a:solidFill>
              </a:rPr>
              <a:t>asthmatiques modérés</a:t>
            </a:r>
            <a:endParaRPr lang="fr-FR" sz="1400" b="1" u="sng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34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21"/>
    </mc:Choice>
    <mc:Fallback>
      <p:transition spd="slow" advTm="120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517" x="5638800" y="2825750"/>
          <p14:tracePt t="27524" x="5594350" y="2889250"/>
          <p14:tracePt t="27530" x="5568950" y="2914650"/>
          <p14:tracePt t="27546" x="5410200" y="3155950"/>
          <p14:tracePt t="27563" x="5264150" y="3384550"/>
          <p14:tracePt t="27568" x="5213350" y="3467100"/>
          <p14:tracePt t="27580" x="5105400" y="3613150"/>
          <p14:tracePt t="27596" x="4978400" y="3797300"/>
          <p14:tracePt t="27613" x="4819650" y="4006850"/>
          <p14:tracePt t="27646" x="4641850" y="4298950"/>
          <p14:tracePt t="27680" x="4445000" y="4641850"/>
          <p14:tracePt t="27713" x="4273550" y="4946650"/>
          <p14:tracePt t="27730" x="4210050" y="5041900"/>
          <p14:tracePt t="27746" x="4140200" y="5149850"/>
          <p14:tracePt t="27763" x="4083050" y="5245100"/>
          <p14:tracePt t="27781" x="4006850" y="5410200"/>
          <p14:tracePt t="27796" x="3937000" y="5543550"/>
          <p14:tracePt t="27813" x="3873500" y="5670550"/>
          <p14:tracePt t="27830" x="3816350" y="5772150"/>
          <p14:tracePt t="27846" x="3765550" y="5873750"/>
          <p14:tracePt t="27863" x="3708400" y="5975350"/>
          <p14:tracePt t="27880" x="3657600" y="6051550"/>
          <p14:tracePt t="27896" x="3619500" y="6108700"/>
          <p14:tracePt t="27913" x="3581400" y="6172200"/>
          <p14:tracePt t="27930" x="3543300" y="6210300"/>
          <p14:tracePt t="27946" x="3517900" y="6235700"/>
          <p14:tracePt t="27963" x="3473450" y="6248400"/>
          <p14:tracePt t="27980" x="3441700" y="6248400"/>
          <p14:tracePt t="27997" x="3409950" y="6248400"/>
          <p14:tracePt t="28013" x="3384550" y="6254750"/>
          <p14:tracePt t="28030" x="3314700" y="6261100"/>
          <p14:tracePt t="28046" x="3232150" y="6261100"/>
          <p14:tracePt t="28063" x="3130550" y="6242050"/>
          <p14:tracePt t="28080" x="3041650" y="6216650"/>
          <p14:tracePt t="28096" x="2990850" y="6197600"/>
          <p14:tracePt t="28114" x="2959100" y="6191250"/>
          <p14:tracePt t="28129" x="2940050" y="6178550"/>
          <p14:tracePt t="28146" x="2914650" y="6172200"/>
          <p14:tracePt t="28163" x="2882900" y="6140450"/>
          <p14:tracePt t="28180" x="2844800" y="6121400"/>
          <p14:tracePt t="28196" x="2832100" y="6096000"/>
          <p14:tracePt t="28213" x="2825750" y="6096000"/>
          <p14:tracePt t="29941" x="2794000" y="6089650"/>
          <p14:tracePt t="29951" x="2743200" y="6076950"/>
          <p14:tracePt t="29963" x="2641600" y="6051550"/>
          <p14:tracePt t="29979" x="2463800" y="6000750"/>
          <p14:tracePt t="29997" x="2279650" y="5994400"/>
          <p14:tracePt t="30013" x="2070100" y="6000750"/>
          <p14:tracePt t="30046" x="1784350" y="6038850"/>
          <p14:tracePt t="30079" x="1562100" y="6064250"/>
          <p14:tracePt t="30086" x="1504950" y="6064250"/>
          <p14:tracePt t="30113" x="1314450" y="6064250"/>
          <p14:tracePt t="30129" x="1225550" y="6070600"/>
          <p14:tracePt t="30146" x="1168400" y="6083300"/>
          <p14:tracePt t="30163" x="1143000" y="6096000"/>
          <p14:tracePt t="30179" x="1092200" y="6108700"/>
          <p14:tracePt t="30196" x="1047750" y="6121400"/>
          <p14:tracePt t="30213" x="996950" y="6153150"/>
          <p14:tracePt t="30229" x="939800" y="6184900"/>
          <p14:tracePt t="30246" x="920750" y="6197600"/>
          <p14:tracePt t="30263" x="901700" y="6216650"/>
          <p14:tracePt t="30279" x="889000" y="6242050"/>
          <p14:tracePt t="30297" x="863600" y="6286500"/>
          <p14:tracePt t="30313" x="863600" y="6311900"/>
          <p14:tracePt t="30329" x="863600" y="6369050"/>
          <p14:tracePt t="30346" x="882650" y="6426200"/>
          <p14:tracePt t="30363" x="914400" y="6483350"/>
          <p14:tracePt t="30379" x="946150" y="6508750"/>
          <p14:tracePt t="30839" x="1739900" y="6489700"/>
          <p14:tracePt t="30851" x="1739900" y="6483350"/>
          <p14:tracePt t="30875" x="1746250" y="6483350"/>
          <p14:tracePt t="30884" x="1752600" y="6477000"/>
          <p14:tracePt t="30913" x="1797050" y="6413500"/>
          <p14:tracePt t="30946" x="1860550" y="6261100"/>
          <p14:tracePt t="30979" x="1898650" y="6165850"/>
          <p14:tracePt t="30996" x="1917700" y="6121400"/>
          <p14:tracePt t="31013" x="1930400" y="6076950"/>
          <p14:tracePt t="31029" x="1936750" y="6045200"/>
          <p14:tracePt t="31046" x="1943100" y="6019800"/>
          <p14:tracePt t="31063" x="1949450" y="6000750"/>
          <p14:tracePt t="31079" x="1955800" y="5988050"/>
          <p14:tracePt t="31097" x="1955800" y="5975350"/>
          <p14:tracePt t="31129" x="1962150" y="5969000"/>
          <p14:tracePt t="31146" x="1974850" y="5962650"/>
          <p14:tracePt t="31163" x="1981200" y="5956300"/>
          <p14:tracePt t="31179" x="1993900" y="5943600"/>
          <p14:tracePt t="31196" x="2000250" y="5937250"/>
          <p14:tracePt t="31213" x="2000250" y="5930900"/>
          <p14:tracePt t="31229" x="2006600" y="5930900"/>
          <p14:tracePt t="31246" x="2012950" y="5924550"/>
          <p14:tracePt t="31263" x="2032000" y="5911850"/>
          <p14:tracePt t="31280" x="2044700" y="5911850"/>
          <p14:tracePt t="31296" x="2051050" y="5911850"/>
          <p14:tracePt t="31313" x="2057400" y="5911850"/>
          <p14:tracePt t="34182" x="2044700" y="5899150"/>
          <p14:tracePt t="34185" x="2032000" y="5892800"/>
          <p14:tracePt t="34196" x="1962150" y="5880100"/>
          <p14:tracePt t="34212" x="1809750" y="5854700"/>
          <p14:tracePt t="34229" x="1612900" y="5816600"/>
          <p14:tracePt t="34262" x="1371600" y="5784850"/>
          <p14:tracePt t="34297" x="1238250" y="5746750"/>
          <p14:tracePt t="34329" x="1111250" y="5689600"/>
          <p14:tracePt t="34345" x="1041400" y="5657850"/>
          <p14:tracePt t="34362" x="984250" y="5613400"/>
          <p14:tracePt t="34379" x="939800" y="5600700"/>
          <p14:tracePt t="34395" x="882650" y="5562600"/>
          <p14:tracePt t="34412" x="838200" y="5549900"/>
          <p14:tracePt t="34429" x="806450" y="5537200"/>
          <p14:tracePt t="34445" x="749300" y="5524500"/>
          <p14:tracePt t="34462" x="666750" y="5511800"/>
          <p14:tracePt t="34479" x="596900" y="5480050"/>
          <p14:tracePt t="34496" x="539750" y="5448300"/>
          <p14:tracePt t="34512" x="488950" y="5422900"/>
          <p14:tracePt t="34529" x="450850" y="5391150"/>
          <p14:tracePt t="34545" x="425450" y="5378450"/>
          <p14:tracePt t="34562" x="406400" y="5359400"/>
          <p14:tracePt t="34565" x="406400" y="5353050"/>
          <p14:tracePt t="34579" x="400050" y="5353050"/>
          <p14:tracePt t="34603" x="400050" y="5346700"/>
          <p14:tracePt t="34647" x="400050" y="5340350"/>
          <p14:tracePt t="34675" x="400050" y="5334000"/>
          <p14:tracePt t="34692" x="400050" y="5327650"/>
          <p14:tracePt t="34701" x="412750" y="5321300"/>
          <p14:tracePt t="34710" x="419100" y="5314950"/>
          <p14:tracePt t="34729" x="425450" y="5308600"/>
          <p14:tracePt t="34746" x="450850" y="5295900"/>
          <p14:tracePt t="34762" x="463550" y="5289550"/>
          <p14:tracePt t="34795" x="476250" y="5283200"/>
          <p14:tracePt t="34812" x="495300" y="5276850"/>
          <p14:tracePt t="34829" x="508000" y="5276850"/>
          <p14:tracePt t="34862" x="520700" y="5276850"/>
          <p14:tracePt t="34879" x="527050" y="5276850"/>
          <p14:tracePt t="34912" x="539750" y="5276850"/>
          <p14:tracePt t="42964" x="622300" y="5257800"/>
          <p14:tracePt t="42975" x="717550" y="5226050"/>
          <p14:tracePt t="42989" x="901700" y="5194300"/>
          <p14:tracePt t="43005" x="1022350" y="5181600"/>
          <p14:tracePt t="43022" x="1238250" y="5181600"/>
          <p14:tracePt t="43039" x="1473200" y="5181600"/>
          <p14:tracePt t="43055" x="1739900" y="5213350"/>
          <p14:tracePt t="43078" x="1962150" y="5219700"/>
          <p14:tracePt t="43083" x="1974850" y="5219700"/>
          <p14:tracePt t="43111" x="2057400" y="5238750"/>
          <p14:tracePt t="43129" x="2076450" y="5251450"/>
          <p14:tracePt t="43144" x="2095500" y="5276850"/>
          <p14:tracePt t="43161" x="2127250" y="5302250"/>
          <p14:tracePt t="43178" x="2171700" y="5359400"/>
          <p14:tracePt t="43194" x="2197100" y="5410200"/>
          <p14:tracePt t="43211" x="2216150" y="5429250"/>
          <p14:tracePt t="43228" x="2241550" y="5467350"/>
          <p14:tracePt t="43244" x="2260600" y="5486400"/>
          <p14:tracePt t="43261" x="2305050" y="5505450"/>
          <p14:tracePt t="43277" x="2336800" y="5518150"/>
          <p14:tracePt t="43294" x="2368550" y="5537200"/>
          <p14:tracePt t="43311" x="2406650" y="5562600"/>
          <p14:tracePt t="43328" x="2425700" y="5575300"/>
          <p14:tracePt t="43344" x="2451100" y="5588000"/>
          <p14:tracePt t="43361" x="2457450" y="5594350"/>
          <p14:tracePt t="43378" x="2476500" y="5600700"/>
          <p14:tracePt t="43394" x="2489200" y="5607050"/>
          <p14:tracePt t="43411" x="2501900" y="5626100"/>
          <p14:tracePt t="43429" x="2514600" y="5638800"/>
          <p14:tracePt t="43444" x="2527300" y="5651500"/>
          <p14:tracePt t="43461" x="2533650" y="5664200"/>
          <p14:tracePt t="43477" x="2546350" y="5689600"/>
          <p14:tracePt t="43494" x="2552700" y="5753100"/>
          <p14:tracePt t="43859" x="2565400" y="5670550"/>
          <p14:tracePt t="43868" x="2578100" y="5632450"/>
          <p14:tracePt t="43878" x="2590800" y="5581650"/>
          <p14:tracePt t="43894" x="2603500" y="5505450"/>
          <p14:tracePt t="43912" x="2609850" y="5480050"/>
          <p14:tracePt t="43944" x="2622550" y="5473700"/>
          <p14:tracePt t="43978" x="2609850" y="5441950"/>
          <p14:tracePt t="44011" x="2609850" y="5384800"/>
          <p14:tracePt t="44028" x="2603500" y="5346700"/>
          <p14:tracePt t="44044" x="2603500" y="5308600"/>
          <p14:tracePt t="44061" x="2603500" y="5289550"/>
          <p14:tracePt t="44064" x="2603500" y="5283200"/>
          <p14:tracePt t="44078" x="2603500" y="5276850"/>
          <p14:tracePt t="44094" x="2603500" y="5251450"/>
          <p14:tracePt t="44111" x="2603500" y="5238750"/>
          <p14:tracePt t="44128" x="2603500" y="5213350"/>
          <p14:tracePt t="44144" x="2603500" y="5207000"/>
          <p14:tracePt t="44366" x="2603500" y="5181600"/>
          <p14:tracePt t="44381" x="2609850" y="5130800"/>
          <p14:tracePt t="44398" x="2641600" y="5029200"/>
          <p14:tracePt t="44416" x="2698750" y="4889500"/>
          <p14:tracePt t="44431" x="2762250" y="4743450"/>
          <p14:tracePt t="44445" x="2813050" y="4654550"/>
          <p14:tracePt t="44461" x="2857500" y="4622800"/>
          <p14:tracePt t="44494" x="3003550" y="4508500"/>
          <p14:tracePt t="44527" x="3143250" y="4445000"/>
          <p14:tracePt t="44561" x="3232150" y="4375150"/>
          <p14:tracePt t="44566" x="3244850" y="4368800"/>
          <p14:tracePt t="44578" x="3282950" y="4330700"/>
          <p14:tracePt t="44594" x="3333750" y="4298950"/>
          <p14:tracePt t="44611" x="3397250" y="4260850"/>
          <p14:tracePt t="44627" x="3448050" y="4222750"/>
          <p14:tracePt t="44644" x="3473450" y="4191000"/>
          <p14:tracePt t="44661" x="3479800" y="4152900"/>
          <p14:tracePt t="44677" x="3479800" y="4121150"/>
          <p14:tracePt t="44694" x="3473450" y="4083050"/>
          <p14:tracePt t="44711" x="3416300" y="4006850"/>
          <p14:tracePt t="44727" x="3340100" y="3886200"/>
          <p14:tracePt t="44744" x="3244850" y="3778250"/>
          <p14:tracePt t="44761" x="3105150" y="3683000"/>
          <p14:tracePt t="44777" x="2984500" y="3594100"/>
          <p14:tracePt t="44794" x="2914650" y="3543300"/>
          <p14:tracePt t="44811" x="2838450" y="3492500"/>
          <p14:tracePt t="44827" x="2794000" y="3467100"/>
          <p14:tracePt t="44844" x="2736850" y="3429000"/>
          <p14:tracePt t="44861" x="2667000" y="3384550"/>
          <p14:tracePt t="44877" x="2622550" y="3365500"/>
          <p14:tracePt t="44894" x="2571750" y="3340100"/>
          <p14:tracePt t="44911" x="2508250" y="3327400"/>
          <p14:tracePt t="44927" x="2451100" y="3302000"/>
          <p14:tracePt t="44945" x="2393950" y="3270250"/>
          <p14:tracePt t="44961" x="2355850" y="3257550"/>
          <p14:tracePt t="44977" x="2305050" y="3232150"/>
          <p14:tracePt t="44994" x="2266950" y="3200400"/>
          <p14:tracePt t="45011" x="2222500" y="3187700"/>
          <p14:tracePt t="45027" x="2184400" y="3175000"/>
          <p14:tracePt t="45044" x="2152650" y="3168650"/>
          <p14:tracePt t="45061" x="2133600" y="3149600"/>
          <p14:tracePt t="45063" x="2114550" y="3149600"/>
          <p14:tracePt t="45077" x="2089150" y="3136900"/>
          <p14:tracePt t="45094" x="2057400" y="3130550"/>
          <p14:tracePt t="45111" x="2025650" y="3124200"/>
          <p14:tracePt t="45127" x="1987550" y="3117850"/>
          <p14:tracePt t="45144" x="1968500" y="3117850"/>
          <p14:tracePt t="45161" x="1943100" y="3117850"/>
          <p14:tracePt t="45177" x="1936750" y="3117850"/>
          <p14:tracePt t="45194" x="1924050" y="3117850"/>
          <p14:tracePt t="45211" x="1911350" y="3117850"/>
          <p14:tracePt t="45227" x="1898650" y="3117850"/>
          <p14:tracePt t="45244" x="1885950" y="3117850"/>
          <p14:tracePt t="45261" x="1866900" y="3124200"/>
          <p14:tracePt t="45277" x="1854200" y="3130550"/>
          <p14:tracePt t="45294" x="1847850" y="3130550"/>
          <p14:tracePt t="45311" x="1822450" y="3136900"/>
          <p14:tracePt t="45327" x="1797050" y="3143250"/>
          <p14:tracePt t="45344" x="1765300" y="3162300"/>
          <p14:tracePt t="45360" x="1746250" y="3168650"/>
          <p14:tracePt t="45377" x="1733550" y="3175000"/>
          <p14:tracePt t="45394" x="1720850" y="3175000"/>
          <p14:tracePt t="45411" x="1708150" y="3175000"/>
          <p14:tracePt t="45427" x="1701800" y="3175000"/>
          <p14:tracePt t="45460" x="1695450" y="3181350"/>
          <p14:tracePt t="45477" x="1689100" y="3187700"/>
          <p14:tracePt t="46156" x="1676400" y="3187700"/>
          <p14:tracePt t="46168" x="1651000" y="3194050"/>
          <p14:tracePt t="46183" x="1619250" y="3206750"/>
          <p14:tracePt t="46198" x="1593850" y="3219450"/>
          <p14:tracePt t="46211" x="1568450" y="3232150"/>
          <p14:tracePt t="46227" x="1543050" y="3244850"/>
          <p14:tracePt t="46244" x="1498600" y="3276600"/>
          <p14:tracePt t="46278" x="1473200" y="3314700"/>
          <p14:tracePt t="46311" x="1447800" y="3340100"/>
          <p14:tracePt t="46344" x="1416050" y="3422650"/>
          <p14:tracePt t="46361" x="1397000" y="3448050"/>
          <p14:tracePt t="46378" x="1377950" y="3486150"/>
          <p14:tracePt t="46394" x="1377950" y="3505200"/>
          <p14:tracePt t="46411" x="1365250" y="3517900"/>
          <p14:tracePt t="46427" x="1365250" y="3549650"/>
          <p14:tracePt t="46444" x="1358900" y="3568700"/>
          <p14:tracePt t="46461" x="1358900" y="3600450"/>
          <p14:tracePt t="46477" x="1358900" y="3619500"/>
          <p14:tracePt t="46494" x="1358900" y="3638550"/>
          <p14:tracePt t="46510" x="1365250" y="3657600"/>
          <p14:tracePt t="46527" x="1371600" y="3683000"/>
          <p14:tracePt t="46544" x="1377950" y="3689350"/>
          <p14:tracePt t="46560" x="1384300" y="3708400"/>
          <p14:tracePt t="46577" x="1390650" y="3721100"/>
          <p14:tracePt t="46594" x="1409700" y="3733800"/>
          <p14:tracePt t="46610" x="1416050" y="3733800"/>
          <p14:tracePt t="46627" x="1441450" y="3746500"/>
          <p14:tracePt t="46644" x="1473200" y="3759200"/>
          <p14:tracePt t="46660" x="1492250" y="3765550"/>
          <p14:tracePt t="46925" x="1498600" y="3733800"/>
          <p14:tracePt t="46937" x="1504950" y="3683000"/>
          <p14:tracePt t="46951" x="1524000" y="3619500"/>
          <p14:tracePt t="46964" x="1530350" y="3568700"/>
          <p14:tracePt t="46979" x="1549400" y="3517900"/>
          <p14:tracePt t="46994" x="1549400" y="3492500"/>
          <p14:tracePt t="47010" x="1568450" y="3467100"/>
          <p14:tracePt t="47027" x="1568450" y="3441700"/>
          <p14:tracePt t="47044" x="1568450" y="3435350"/>
          <p14:tracePt t="47104" x="1568450" y="3448050"/>
          <p14:tracePt t="47116" x="1568450" y="3454400"/>
          <p14:tracePt t="47127" x="1568450" y="3460750"/>
          <p14:tracePt t="47144" x="1574800" y="3524250"/>
          <p14:tracePt t="47160" x="1568450" y="3657600"/>
          <p14:tracePt t="47177" x="1568450" y="3784600"/>
          <p14:tracePt t="47194" x="1581150" y="3930650"/>
          <p14:tracePt t="47210" x="1587500" y="4064000"/>
          <p14:tracePt t="47227" x="1600200" y="4121150"/>
          <p14:tracePt t="47244" x="1606550" y="4171950"/>
          <p14:tracePt t="47260" x="1612900" y="4171950"/>
          <p14:tracePt t="47301" x="1625600" y="4171950"/>
          <p14:tracePt t="47328" x="1631950" y="4152900"/>
          <p14:tracePt t="47340" x="1631950" y="4127500"/>
          <p14:tracePt t="47353" x="1638300" y="4038600"/>
          <p14:tracePt t="47367" x="1644650" y="3917950"/>
          <p14:tracePt t="47380" x="1644650" y="3797300"/>
          <p14:tracePt t="47394" x="1651000" y="3721100"/>
          <p14:tracePt t="47410" x="1651000" y="3638550"/>
          <p14:tracePt t="47427" x="1651000" y="3606800"/>
          <p14:tracePt t="47444" x="1651000" y="3575050"/>
          <p14:tracePt t="47526" x="1644650" y="3600450"/>
          <p14:tracePt t="47538" x="1638300" y="3632200"/>
          <p14:tracePt t="47552" x="1612900" y="3771900"/>
          <p14:tracePt t="47564" x="1593850" y="3924300"/>
          <p14:tracePt t="47578" x="1593850" y="4102100"/>
          <p14:tracePt t="47594" x="1593850" y="4178300"/>
          <p14:tracePt t="47610" x="1593850" y="4254500"/>
          <p14:tracePt t="47627" x="1593850" y="4267200"/>
          <p14:tracePt t="47644" x="1593850" y="4273550"/>
          <p14:tracePt t="48088" x="1593850" y="4260850"/>
          <p14:tracePt t="48100" x="1593850" y="4191000"/>
          <p14:tracePt t="48117" x="1631950" y="4070350"/>
          <p14:tracePt t="48129" x="1651000" y="3968750"/>
          <p14:tracePt t="48160" x="1670050" y="3860800"/>
          <p14:tracePt t="48194" x="1670050" y="3733800"/>
          <p14:tracePt t="48210" x="1670050" y="3683000"/>
          <p14:tracePt t="48227" x="1670050" y="3638550"/>
          <p14:tracePt t="48244" x="1670050" y="3587750"/>
          <p14:tracePt t="48260" x="1670050" y="3549650"/>
          <p14:tracePt t="48277" x="1670050" y="3517900"/>
          <p14:tracePt t="48294" x="1670050" y="3498850"/>
          <p14:tracePt t="48310" x="1676400" y="3467100"/>
          <p14:tracePt t="48327" x="1701800" y="3429000"/>
          <p14:tracePt t="48344" x="1727200" y="3384550"/>
          <p14:tracePt t="48360" x="1778000" y="3321050"/>
          <p14:tracePt t="48377" x="1828800" y="3270250"/>
          <p14:tracePt t="48394" x="1860550" y="3238500"/>
          <p14:tracePt t="48410" x="1885950" y="3213100"/>
          <p14:tracePt t="48427" x="1924050" y="3187700"/>
          <p14:tracePt t="48443" x="1936750" y="3181350"/>
          <p14:tracePt t="48460" x="1943100" y="3168650"/>
          <p14:tracePt t="48477" x="1955800" y="3162300"/>
          <p14:tracePt t="48493" x="1974850" y="3155950"/>
          <p14:tracePt t="48510" x="2000250" y="3136900"/>
          <p14:tracePt t="48527" x="2038350" y="3130550"/>
          <p14:tracePt t="48543" x="2057400" y="3124200"/>
          <p14:tracePt t="48560" x="2070100" y="3117850"/>
          <p14:tracePt t="48563" x="2076450" y="3117850"/>
          <p14:tracePt t="48577" x="2082800" y="3117850"/>
          <p14:tracePt t="48593" x="2089150" y="3117850"/>
          <p14:tracePt t="48610" x="2101850" y="3117850"/>
          <p14:tracePt t="48627" x="2108200" y="3143250"/>
          <p14:tracePt t="48643" x="2114550" y="3187700"/>
          <p14:tracePt t="48660" x="2114550" y="3206750"/>
          <p14:tracePt t="48677" x="2114550" y="3225800"/>
          <p14:tracePt t="48693" x="2114550" y="3232150"/>
          <p14:tracePt t="48710" x="2114550" y="3244850"/>
          <p14:tracePt t="48727" x="2114550" y="3257550"/>
          <p14:tracePt t="48743" x="2114550" y="3295650"/>
          <p14:tracePt t="48760" x="2108200" y="3346450"/>
          <p14:tracePt t="48778" x="2095500" y="3416300"/>
          <p14:tracePt t="48793" x="2089150" y="3479800"/>
          <p14:tracePt t="48811" x="2076450" y="3517900"/>
          <p14:tracePt t="48827" x="2063750" y="3556000"/>
          <p14:tracePt t="48843" x="2063750" y="3600450"/>
          <p14:tracePt t="48860" x="2063750" y="3663950"/>
          <p14:tracePt t="48877" x="2063750" y="3727450"/>
          <p14:tracePt t="48893" x="2063750" y="3803650"/>
          <p14:tracePt t="48910" x="2051050" y="3848100"/>
          <p14:tracePt t="48927" x="2051050" y="3867150"/>
          <p14:tracePt t="48943" x="2051050" y="3898900"/>
          <p14:tracePt t="48960" x="2051050" y="3924300"/>
          <p14:tracePt t="48977" x="2051050" y="3962400"/>
          <p14:tracePt t="48993" x="2051050" y="4006850"/>
          <p14:tracePt t="49010" x="2051050" y="4044950"/>
          <p14:tracePt t="49027" x="2044700" y="4064000"/>
          <p14:tracePt t="49043" x="2044700" y="4083050"/>
          <p14:tracePt t="49080" x="2044700" y="4089400"/>
          <p14:tracePt t="49093" x="2044700" y="4102100"/>
          <p14:tracePt t="49110" x="2044700" y="4140200"/>
          <p14:tracePt t="49127" x="2044700" y="4197350"/>
          <p14:tracePt t="49143" x="2057400" y="4267200"/>
          <p14:tracePt t="49160" x="2063750" y="4305300"/>
          <p14:tracePt t="49177" x="2063750" y="4318000"/>
          <p14:tracePt t="49590" x="2095500" y="4343400"/>
          <p14:tracePt t="49602" x="2114550" y="4362450"/>
          <p14:tracePt t="49618" x="2159000" y="4394200"/>
          <p14:tracePt t="49632" x="2190750" y="4419600"/>
          <p14:tracePt t="49649" x="2216150" y="4438650"/>
          <p14:tracePt t="49665" x="2228850" y="4445000"/>
          <p14:tracePt t="49680" x="2260600" y="4457700"/>
          <p14:tracePt t="49710" x="2273300" y="4470400"/>
          <p14:tracePt t="49744" x="2292350" y="4470400"/>
          <p14:tracePt t="49777" x="2292350" y="4476750"/>
          <p14:tracePt t="54557" x="2279650" y="4470400"/>
          <p14:tracePt t="54569" x="2228850" y="4438650"/>
          <p14:tracePt t="54583" x="2171700" y="4368800"/>
          <p14:tracePt t="54600" x="2101850" y="4292600"/>
          <p14:tracePt t="54612" x="2063750" y="4235450"/>
          <p14:tracePt t="54643" x="2019300" y="4146550"/>
          <p14:tracePt t="54676" x="1949450" y="3987800"/>
          <p14:tracePt t="54693" x="1930400" y="3886200"/>
          <p14:tracePt t="54711" x="1917700" y="3778250"/>
          <p14:tracePt t="54726" x="1917700" y="3695700"/>
          <p14:tracePt t="54743" x="1917700" y="3625850"/>
          <p14:tracePt t="54759" x="1917700" y="3562350"/>
          <p14:tracePt t="54776" x="1955800" y="3441700"/>
          <p14:tracePt t="54793" x="1987550" y="3340100"/>
          <p14:tracePt t="54810" x="2038350" y="3257550"/>
          <p14:tracePt t="54826" x="2101850" y="3187700"/>
          <p14:tracePt t="54843" x="2133600" y="3136900"/>
          <p14:tracePt t="54859" x="2184400" y="3086100"/>
          <p14:tracePt t="54876" x="2203450" y="3054350"/>
          <p14:tracePt t="54893" x="2241550" y="2990850"/>
          <p14:tracePt t="54909" x="2266950" y="2940050"/>
          <p14:tracePt t="54926" x="2305050" y="2863850"/>
          <p14:tracePt t="54943" x="2381250" y="2774950"/>
          <p14:tracePt t="54960" x="2457450" y="2692400"/>
          <p14:tracePt t="54976" x="2514600" y="2635250"/>
          <p14:tracePt t="54993" x="2571750" y="2584450"/>
          <p14:tracePt t="55009" x="2616200" y="2559050"/>
          <p14:tracePt t="55026" x="2698750" y="2501900"/>
          <p14:tracePt t="55043" x="2800350" y="2444750"/>
          <p14:tracePt t="55059" x="2882900" y="2413000"/>
          <p14:tracePt t="55061" x="2895600" y="2406650"/>
          <p14:tracePt t="55076" x="2971800" y="2387600"/>
          <p14:tracePt t="55093" x="3035300" y="2393950"/>
          <p14:tracePt t="55109" x="3111500" y="2438400"/>
          <p14:tracePt t="55126" x="3162300" y="2470150"/>
          <p14:tracePt t="55143" x="3244850" y="2540000"/>
          <p14:tracePt t="55159" x="3390900" y="2616200"/>
          <p14:tracePt t="55404" x="3384550" y="2616200"/>
          <p14:tracePt t="55415" x="3308350" y="2597150"/>
          <p14:tracePt t="55429" x="3232150" y="2565400"/>
          <p14:tracePt t="55443" x="3130550" y="2527300"/>
          <p14:tracePt t="55460" x="3016250" y="2501900"/>
          <p14:tracePt t="55476" x="2959100" y="2482850"/>
          <p14:tracePt t="55493" x="2844800" y="2457450"/>
          <p14:tracePt t="55509" x="2736850" y="2444750"/>
          <p14:tracePt t="55526" x="2565400" y="2444750"/>
          <p14:tracePt t="55543" x="2400300" y="2444750"/>
          <p14:tracePt t="55559" x="2292350" y="2451100"/>
          <p14:tracePt t="55562" x="2279650" y="2451100"/>
          <p14:tracePt t="55577" x="2203450" y="2463800"/>
          <p14:tracePt t="55593" x="2146300" y="2476500"/>
          <p14:tracePt t="55609" x="2108200" y="2476500"/>
          <p14:tracePt t="55626" x="2082800" y="2476500"/>
          <p14:tracePt t="55643" x="2063750" y="2476500"/>
          <p14:tracePt t="55684" x="2082800" y="2476500"/>
          <p14:tracePt t="55696" x="2120900" y="2463800"/>
          <p14:tracePt t="55709" x="2235200" y="2444750"/>
          <p14:tracePt t="55727" x="2425700" y="2368550"/>
          <p14:tracePt t="55743" x="2565400" y="2330450"/>
          <p14:tracePt t="55759" x="2800350" y="2260600"/>
          <p14:tracePt t="55776" x="3009900" y="2235200"/>
          <p14:tracePt t="55793" x="3130550" y="2241550"/>
          <p14:tracePt t="55809" x="3225800" y="2266950"/>
          <p14:tracePt t="55826" x="3289300" y="2298700"/>
          <p14:tracePt t="55843" x="3314700" y="2311400"/>
          <p14:tracePt t="55859" x="3321050" y="2311400"/>
          <p14:tracePt t="55876" x="3321050" y="2317750"/>
          <p14:tracePt t="55893" x="3308350" y="2317750"/>
          <p14:tracePt t="55909" x="3200400" y="2266950"/>
          <p14:tracePt t="55926" x="3016250" y="2209800"/>
          <p14:tracePt t="55943" x="2787650" y="2165350"/>
          <p14:tracePt t="55960" x="2673350" y="2152650"/>
          <p14:tracePt t="55976" x="2603500" y="2152650"/>
          <p14:tracePt t="55993" x="2520950" y="2152650"/>
          <p14:tracePt t="56009" x="2451100" y="2146300"/>
          <p14:tracePt t="56026" x="2400300" y="2139950"/>
          <p14:tracePt t="56043" x="2355850" y="2133600"/>
          <p14:tracePt t="56059" x="2343150" y="2133600"/>
          <p14:tracePt t="56086" x="2349500" y="2133600"/>
          <p14:tracePt t="56099" x="2387600" y="2133600"/>
          <p14:tracePt t="56111" x="2419350" y="2139950"/>
          <p14:tracePt t="56126" x="2559050" y="2165350"/>
          <p14:tracePt t="56142" x="2743200" y="2222500"/>
          <p14:tracePt t="56159" x="2965450" y="2305050"/>
          <p14:tracePt t="56176" x="3092450" y="2362200"/>
          <p14:tracePt t="56192" x="3162300" y="2393950"/>
          <p14:tracePt t="56209" x="3175000" y="2400300"/>
          <p14:tracePt t="56226" x="3175000" y="2406650"/>
          <p14:tracePt t="56242" x="3175000" y="2413000"/>
          <p14:tracePt t="56259" x="3168650" y="2419350"/>
          <p14:tracePt t="56276" x="3143250" y="2457450"/>
          <p14:tracePt t="56293" x="3073400" y="2508250"/>
          <p14:tracePt t="56309" x="2901950" y="2546350"/>
          <p14:tracePt t="56326" x="2743200" y="2546350"/>
          <p14:tracePt t="56343" x="2635250" y="2527300"/>
          <p14:tracePt t="56359" x="2495550" y="2489200"/>
          <p14:tracePt t="56376" x="2419350" y="2476500"/>
          <p14:tracePt t="56392" x="2374900" y="2463800"/>
          <p14:tracePt t="56409" x="2343150" y="2463800"/>
          <p14:tracePt t="56426" x="2330450" y="2463800"/>
          <p14:tracePt t="56443" x="2298700" y="2501900"/>
          <p14:tracePt t="58514" x="2387600" y="2470150"/>
          <p14:tracePt t="58526" x="2489200" y="2393950"/>
          <p14:tracePt t="58542" x="2692400" y="2273300"/>
          <p14:tracePt t="58559" x="2857500" y="2184400"/>
          <p14:tracePt t="58575" x="2971800" y="2127250"/>
          <p14:tracePt t="58593" x="3130550" y="2095500"/>
          <p14:tracePt t="58609" x="3181350" y="2082800"/>
          <p14:tracePt t="58626" x="3194050" y="2082800"/>
          <p14:tracePt t="58659" x="3194050" y="2089150"/>
          <p14:tracePt t="58692" x="3105150" y="2108200"/>
          <p14:tracePt t="58726" x="2952750" y="2108200"/>
          <p14:tracePt t="58742" x="2863850" y="2101850"/>
          <p14:tracePt t="58759" x="2800350" y="2095500"/>
          <p14:tracePt t="58776" x="2717800" y="2063750"/>
          <p14:tracePt t="58792" x="2641600" y="2038350"/>
          <p14:tracePt t="58809" x="2584450" y="2006600"/>
          <p14:tracePt t="58826" x="2559050" y="1993900"/>
          <p14:tracePt t="58842" x="2546350" y="1993900"/>
          <p14:tracePt t="58887" x="2565400" y="1993900"/>
          <p14:tracePt t="58899" x="2603500" y="1993900"/>
          <p14:tracePt t="58911" x="2660650" y="1993900"/>
          <p14:tracePt t="58925" x="2870200" y="2000250"/>
          <p14:tracePt t="58942" x="3130550" y="2012950"/>
          <p14:tracePt t="58959" x="3340100" y="2006600"/>
          <p14:tracePt t="58975" x="3524250" y="1981200"/>
          <p14:tracePt t="58992" x="3625850" y="1968500"/>
          <p14:tracePt t="59009" x="3721100" y="1968500"/>
          <p14:tracePt t="59025" x="3733800" y="1968500"/>
          <p14:tracePt t="59059" x="3714750" y="1968500"/>
          <p14:tracePt t="59076" x="3632200" y="1968500"/>
          <p14:tracePt t="59092" x="3492500" y="1968500"/>
          <p14:tracePt t="59109" x="3378200" y="1968500"/>
          <p14:tracePt t="59125" x="3251200" y="1968500"/>
          <p14:tracePt t="59142" x="3149600" y="1974850"/>
          <p14:tracePt t="59159" x="3092450" y="1993900"/>
          <p14:tracePt t="59175" x="3067050" y="2019300"/>
          <p14:tracePt t="59209" x="3067050" y="2025650"/>
          <p14:tracePt t="59226" x="3105150" y="2032000"/>
          <p14:tracePt t="59243" x="3155950" y="2057400"/>
          <p14:tracePt t="59259" x="3308350" y="2095500"/>
          <p14:tracePt t="59275" x="3441700" y="2114550"/>
          <p14:tracePt t="59293" x="3524250" y="2120900"/>
          <p14:tracePt t="59309" x="3581400" y="2120900"/>
          <p14:tracePt t="59325" x="3619500" y="2127250"/>
          <p14:tracePt t="59342" x="3651250" y="2146300"/>
          <p14:tracePt t="59359" x="3676650" y="2171700"/>
          <p14:tracePt t="59375" x="3695700" y="2184400"/>
          <p14:tracePt t="59392" x="3708400" y="2203450"/>
          <p14:tracePt t="59688" x="3683000" y="2286000"/>
          <p14:tracePt t="59700" x="3644900" y="2343150"/>
          <p14:tracePt t="59714" x="3600450" y="2444750"/>
          <p14:tracePt t="59730" x="3556000" y="2527300"/>
          <p14:tracePt t="59746" x="3530600" y="2597150"/>
          <p14:tracePt t="59759" x="3486150" y="2667000"/>
          <p14:tracePt t="59776" x="3467100" y="2679700"/>
          <p14:tracePt t="59792" x="3460750" y="2686050"/>
          <p14:tracePt t="59825" x="3454400" y="2692400"/>
          <p14:tracePt t="59859" x="3441700" y="2698750"/>
          <p14:tracePt t="59945" x="3441700" y="2705100"/>
          <p14:tracePt t="59957" x="3448050" y="2724150"/>
          <p14:tracePt t="59970" x="3505200" y="2787650"/>
          <p14:tracePt t="59983" x="3543300" y="2838450"/>
          <p14:tracePt t="59997" x="3657600" y="2946400"/>
          <p14:tracePt t="60010" x="3714750" y="2997200"/>
          <p14:tracePt t="60025" x="3784600" y="3054350"/>
          <p14:tracePt t="60042" x="3816350" y="3067050"/>
          <p14:tracePt t="60059" x="3848100" y="3079750"/>
          <p14:tracePt t="60075" x="3854450" y="3086100"/>
          <p14:tracePt t="60111" x="3854450" y="3092450"/>
          <p14:tracePt t="60129" x="3854450" y="3098800"/>
          <p14:tracePt t="60142" x="3854450" y="3105150"/>
          <p14:tracePt t="60159" x="3835400" y="3136900"/>
          <p14:tracePt t="60175" x="3822700" y="3181350"/>
          <p14:tracePt t="60192" x="3784600" y="3289300"/>
          <p14:tracePt t="60209" x="3727450" y="3435350"/>
          <p14:tracePt t="60226" x="3708400" y="3486150"/>
          <p14:tracePt t="60242" x="3702050" y="3517900"/>
          <p14:tracePt t="60259" x="3695700" y="3536950"/>
          <p14:tracePt t="60275" x="3695700" y="3543300"/>
          <p14:tracePt t="60299" x="3689350" y="3543300"/>
          <p14:tracePt t="60344" x="3689350" y="3536950"/>
          <p14:tracePt t="60357" x="3689350" y="3530600"/>
          <p14:tracePt t="60379" x="3695700" y="3517900"/>
          <p14:tracePt t="60391" x="3702050" y="3498850"/>
          <p14:tracePt t="60404" x="3708400" y="3473450"/>
          <p14:tracePt t="60417" x="3752850" y="3346450"/>
          <p14:tracePt t="60430" x="3790950" y="3270250"/>
          <p14:tracePt t="60443" x="3854450" y="3162300"/>
          <p14:tracePt t="60458" x="3892550" y="3086100"/>
          <p14:tracePt t="60475" x="3924300" y="3035300"/>
          <p14:tracePt t="60492" x="3930650" y="3022600"/>
          <p14:tracePt t="60509" x="3937000" y="3009900"/>
          <p14:tracePt t="60542" x="3943350" y="3009900"/>
          <p14:tracePt t="61056" x="3810000" y="3003550"/>
          <p14:tracePt t="61067" x="3632200" y="3003550"/>
          <p14:tracePt t="61082" x="3270250" y="3003550"/>
          <p14:tracePt t="61099" x="3009900" y="3022600"/>
          <p14:tracePt t="61144" x="2387600" y="3155950"/>
          <p14:tracePt t="61171" x="2171700" y="3219450"/>
          <p14:tracePt t="61198" x="2139950" y="3219450"/>
          <p14:tracePt t="61225" x="2133600" y="3219450"/>
          <p14:tracePt t="61242" x="2152650" y="3219450"/>
          <p14:tracePt t="61259" x="2190750" y="3219450"/>
          <p14:tracePt t="61275" x="2305050" y="3219450"/>
          <p14:tracePt t="61292" x="2451100" y="3225800"/>
          <p14:tracePt t="61308" x="2603500" y="3225800"/>
          <p14:tracePt t="61325" x="2711450" y="3200400"/>
          <p14:tracePt t="61342" x="2806700" y="3181350"/>
          <p14:tracePt t="61358" x="2819400" y="3181350"/>
          <p14:tracePt t="61375" x="2825750" y="3181350"/>
          <p14:tracePt t="61392" x="2774950" y="3168650"/>
          <p14:tracePt t="61408" x="2628900" y="3130550"/>
          <p14:tracePt t="61425" x="2457450" y="3086100"/>
          <p14:tracePt t="61442" x="2266950" y="3048000"/>
          <p14:tracePt t="61458" x="2190750" y="3022600"/>
          <p14:tracePt t="61475" x="2165350" y="3009900"/>
          <p14:tracePt t="61492" x="2159000" y="2997200"/>
          <p14:tracePt t="61509" x="2197100" y="2959100"/>
          <p14:tracePt t="61566" x="2901950" y="2603500"/>
          <p14:tracePt t="61568" x="2927350" y="2597150"/>
          <p14:tracePt t="61590" x="3143250" y="2584450"/>
          <p14:tracePt t="61616" x="3352800" y="2647950"/>
          <p14:tracePt t="61629" x="3403600" y="2654300"/>
          <p14:tracePt t="61642" x="3429000" y="2660650"/>
          <p14:tracePt t="61658" x="3454400" y="2667000"/>
          <p14:tracePt t="62345" x="3429000" y="2749550"/>
          <p14:tracePt t="62357" x="3371850" y="2838450"/>
          <p14:tracePt t="62372" x="3244850" y="3022600"/>
          <p14:tracePt t="62388" x="3028950" y="3289300"/>
          <p14:tracePt t="62403" x="2921000" y="3409950"/>
          <p14:tracePt t="62419" x="2768600" y="3536950"/>
          <p14:tracePt t="62434" x="2584450" y="3619500"/>
          <p14:tracePt t="62458" x="2355850" y="3702050"/>
          <p14:tracePt t="62492" x="2089150" y="3771900"/>
          <p14:tracePt t="62509" x="1962150" y="3797300"/>
          <p14:tracePt t="62525" x="1860550" y="3810000"/>
          <p14:tracePt t="62542" x="1778000" y="3829050"/>
          <p14:tracePt t="62558" x="1682750" y="3841750"/>
          <p14:tracePt t="62575" x="1631950" y="3848100"/>
          <p14:tracePt t="62592" x="1606550" y="3854450"/>
          <p14:tracePt t="62608" x="1574800" y="3879850"/>
          <p14:tracePt t="62625" x="1555750" y="3917950"/>
          <p14:tracePt t="62642" x="1549400" y="3937000"/>
          <p14:tracePt t="62658" x="1549400" y="3956050"/>
          <p14:tracePt t="62675" x="1549400" y="3962400"/>
          <p14:tracePt t="62692" x="1587500" y="3962400"/>
          <p14:tracePt t="62708" x="1638300" y="3937000"/>
          <p14:tracePt t="62725" x="1727200" y="3892550"/>
          <p14:tracePt t="62742" x="1790700" y="3854450"/>
          <p14:tracePt t="62758" x="1860550" y="3797300"/>
          <p14:tracePt t="62775" x="1892300" y="3759200"/>
          <p14:tracePt t="62792" x="1917700" y="3733800"/>
          <p14:tracePt t="62808" x="1917700" y="3708400"/>
          <p14:tracePt t="62825" x="1905000" y="3676650"/>
          <p14:tracePt t="62842" x="1885950" y="3651250"/>
          <p14:tracePt t="62859" x="1873250" y="3632200"/>
          <p14:tracePt t="62875" x="1854200" y="3619500"/>
          <p14:tracePt t="62892" x="1847850" y="3613150"/>
          <p14:tracePt t="62925" x="1847850" y="3606800"/>
          <p14:tracePt t="62942" x="1847850" y="3600450"/>
          <p14:tracePt t="62958" x="1860550" y="3594100"/>
          <p14:tracePt t="62975" x="1866900" y="3594100"/>
          <p14:tracePt t="62992" x="1898650" y="3594100"/>
          <p14:tracePt t="63008" x="1936750" y="3606800"/>
          <p14:tracePt t="63025" x="2000250" y="3638550"/>
          <p14:tracePt t="63042" x="2051050" y="3670300"/>
          <p14:tracePt t="63058" x="2063750" y="3702050"/>
          <p14:tracePt t="63061" x="2063750" y="3708400"/>
          <p14:tracePt t="63075" x="2063750" y="3727450"/>
          <p14:tracePt t="63092" x="2038350" y="3752850"/>
          <p14:tracePt t="63108" x="1962150" y="3759200"/>
          <p14:tracePt t="63125" x="1892300" y="3733800"/>
          <p14:tracePt t="63142" x="1784350" y="3689350"/>
          <p14:tracePt t="63158" x="1701800" y="3644900"/>
          <p14:tracePt t="63175" x="1657350" y="3632200"/>
          <p14:tracePt t="63192" x="1638300" y="3625850"/>
          <p14:tracePt t="63208" x="1631950" y="3625850"/>
          <p14:tracePt t="63244" x="1644650" y="3632200"/>
          <p14:tracePt t="63258" x="1689100" y="3651250"/>
          <p14:tracePt t="63275" x="1790700" y="3721100"/>
          <p14:tracePt t="63292" x="1898650" y="3784600"/>
          <p14:tracePt t="63308" x="1981200" y="3810000"/>
          <p14:tracePt t="63325" x="2038350" y="3835400"/>
          <p14:tracePt t="63342" x="2063750" y="3835400"/>
          <p14:tracePt t="63375" x="2063750" y="3841750"/>
          <p14:tracePt t="63391" x="2063750" y="3848100"/>
          <p14:tracePt t="63408" x="2044700" y="3848100"/>
          <p14:tracePt t="63425" x="2025650" y="3848100"/>
          <p14:tracePt t="63442" x="2019300" y="3848100"/>
          <p14:tracePt t="63458" x="2012950" y="3848100"/>
          <p14:tracePt t="63495" x="2012950" y="3854450"/>
          <p14:tracePt t="63508" x="2012950" y="3860800"/>
          <p14:tracePt t="63525" x="2038350" y="3886200"/>
          <p14:tracePt t="63542" x="2095500" y="3924300"/>
          <p14:tracePt t="63558" x="2159000" y="3962400"/>
          <p14:tracePt t="63561" x="2171700" y="3968750"/>
          <p14:tracePt t="63575" x="2228850" y="4000500"/>
          <p14:tracePt t="63592" x="2273300" y="4032250"/>
          <p14:tracePt t="63609" x="2330450" y="4064000"/>
          <p14:tracePt t="63625" x="2362200" y="4108450"/>
          <p14:tracePt t="63642" x="2406650" y="4152900"/>
          <p14:tracePt t="63658" x="2438400" y="4178300"/>
          <p14:tracePt t="63675" x="2463800" y="4216400"/>
          <p14:tracePt t="63692" x="2482850" y="4248150"/>
          <p14:tracePt t="63708" x="2514600" y="4273550"/>
          <p14:tracePt t="63725" x="2527300" y="4292600"/>
          <p14:tracePt t="63742" x="2533650" y="4305300"/>
          <p14:tracePt t="63758" x="2540000" y="4311650"/>
          <p14:tracePt t="70814" x="2641600" y="4318000"/>
          <p14:tracePt t="70825" x="2743200" y="4330700"/>
          <p14:tracePt t="70841" x="2997200" y="4394200"/>
          <p14:tracePt t="70857" x="3282950" y="4438650"/>
          <p14:tracePt t="70874" x="3524250" y="4457700"/>
          <p14:tracePt t="70891" x="3949700" y="4495800"/>
          <p14:tracePt t="70907" x="4356100" y="4559300"/>
          <p14:tracePt t="70941" x="5238750" y="4794250"/>
          <p14:tracePt t="70976" x="5962650" y="4991100"/>
          <p14:tracePt t="71007" x="6604000" y="5232400"/>
          <p14:tracePt t="71024" x="6997700" y="5422900"/>
          <p14:tracePt t="71041" x="7346950" y="5568950"/>
          <p14:tracePt t="71058" x="7670800" y="5689600"/>
          <p14:tracePt t="71075" x="7975600" y="5778500"/>
          <p14:tracePt t="71091" x="8216900" y="5842000"/>
          <p14:tracePt t="71108" x="8445500" y="5930900"/>
          <p14:tracePt t="71124" x="8616950" y="5994400"/>
          <p14:tracePt t="71141" x="8870950" y="6057900"/>
          <p14:tracePt t="71157" x="9086850" y="6115050"/>
          <p14:tracePt t="71174" x="9271000" y="6140450"/>
          <p14:tracePt t="71191" x="9518650" y="6172200"/>
          <p14:tracePt t="71207" x="9690100" y="6184900"/>
          <p14:tracePt t="71224" x="9810750" y="6184900"/>
          <p14:tracePt t="71241" x="9944100" y="6178550"/>
          <p14:tracePt t="71258" x="10090150" y="6134100"/>
          <p14:tracePt t="71274" x="10185400" y="6096000"/>
          <p14:tracePt t="71291" x="10229850" y="6076950"/>
          <p14:tracePt t="71307" x="10255250" y="6070600"/>
          <p14:tracePt t="71324" x="10261600" y="6076950"/>
          <p14:tracePt t="71341" x="10261600" y="6083300"/>
          <p14:tracePt t="71424" x="10248900" y="6083300"/>
          <p14:tracePt t="76757" x="10217150" y="6076950"/>
          <p14:tracePt t="76766" x="10166350" y="6051550"/>
          <p14:tracePt t="76777" x="10102850" y="6007100"/>
          <p14:tracePt t="76790" x="10058400" y="5969000"/>
          <p14:tracePt t="76807" x="9969500" y="5880100"/>
          <p14:tracePt t="76823" x="9867900" y="5810250"/>
          <p14:tracePt t="76840" x="9772650" y="5772150"/>
          <p14:tracePt t="76874" x="9531350" y="5765800"/>
          <p14:tracePt t="76907" x="9258300" y="5765800"/>
          <p14:tracePt t="76940" x="8870950" y="5740400"/>
          <p14:tracePt t="76956" x="8686800" y="5708650"/>
          <p14:tracePt t="76973" x="8509000" y="5708650"/>
          <p14:tracePt t="76990" x="8375650" y="5727700"/>
          <p14:tracePt t="77007" x="8242300" y="5734050"/>
          <p14:tracePt t="77024" x="8121650" y="5734050"/>
          <p14:tracePt t="77040" x="8077200" y="5734050"/>
          <p14:tracePt t="77057" x="8013700" y="5727700"/>
          <p14:tracePt t="77073" x="7969250" y="5708650"/>
          <p14:tracePt t="77090" x="7943850" y="5702300"/>
          <p14:tracePt t="77107" x="7912100" y="5683250"/>
          <p14:tracePt t="77124" x="7893050" y="5664200"/>
          <p14:tracePt t="77140" x="7886700" y="5638800"/>
          <p14:tracePt t="77157" x="7867650" y="5619750"/>
          <p14:tracePt t="77173" x="7867650" y="5613400"/>
          <p14:tracePt t="77190" x="7867650" y="5607050"/>
          <p14:tracePt t="77207" x="7867650" y="5588000"/>
          <p14:tracePt t="77224" x="7867650" y="5581650"/>
          <p14:tracePt t="77240" x="7874000" y="5575300"/>
          <p14:tracePt t="77257" x="7886700" y="5562600"/>
          <p14:tracePt t="77273" x="7912100" y="5537200"/>
          <p14:tracePt t="77290" x="7962900" y="5511800"/>
          <p14:tracePt t="77307" x="8045450" y="5486400"/>
          <p14:tracePt t="77323" x="8108950" y="5454650"/>
          <p14:tracePt t="77341" x="8166100" y="5448300"/>
          <p14:tracePt t="77357" x="8178800" y="5448300"/>
          <p14:tracePt t="77373" x="8210550" y="5448300"/>
          <p14:tracePt t="77390" x="8223250" y="5448300"/>
          <p14:tracePt t="77423" x="8235950" y="5448300"/>
          <p14:tracePt t="77457" x="8255000" y="5448300"/>
          <p14:tracePt t="77473" x="8261350" y="5448300"/>
          <p14:tracePt t="80924" x="8248650" y="5429250"/>
          <p14:tracePt t="80939" x="8229600" y="5391150"/>
          <p14:tracePt t="80957" x="8223250" y="5365750"/>
          <p14:tracePt t="80990" x="8324850" y="5245100"/>
          <p14:tracePt t="81023" x="8515350" y="5143500"/>
          <p14:tracePt t="81056" x="8604250" y="5124450"/>
          <p14:tracePt t="81472" x="8661400" y="5086350"/>
          <p14:tracePt t="81480" x="8826500" y="4991100"/>
          <p14:tracePt t="81489" x="8997950" y="4908550"/>
          <p14:tracePt t="81506" x="9213850" y="4800600"/>
          <p14:tracePt t="81523" x="9531350" y="4616450"/>
          <p14:tracePt t="81539" x="9817100" y="4464050"/>
          <p14:tracePt t="81557" x="10102850" y="4318000"/>
          <p14:tracePt t="81562" x="10223500" y="4286250"/>
          <p14:tracePt t="81573" x="10356850" y="4267200"/>
          <p14:tracePt t="81606" x="10756900" y="4229100"/>
          <p14:tracePt t="81639" x="10871200" y="4222750"/>
          <p14:tracePt t="81673" x="10877550" y="4229100"/>
          <p14:tracePt t="81689" x="10877550" y="4241800"/>
          <p14:tracePt t="81775" x="10877550" y="4235450"/>
          <p14:tracePt t="81793" x="10877550" y="4229100"/>
          <p14:tracePt t="82180" x="10864850" y="4216400"/>
          <p14:tracePt t="82188" x="10807700" y="4178300"/>
          <p14:tracePt t="82197" x="10718800" y="4140200"/>
          <p14:tracePt t="82206" x="10636250" y="4108450"/>
          <p14:tracePt t="82239" x="10179050" y="4051300"/>
          <p14:tracePt t="82273" x="9867900" y="4038600"/>
          <p14:tracePt t="82306" x="9715500" y="4025900"/>
          <p14:tracePt t="82323" x="9645650" y="4025900"/>
          <p14:tracePt t="82339" x="9575800" y="4025900"/>
          <p14:tracePt t="82356" x="9531350" y="4025900"/>
          <p14:tracePt t="82373" x="9499600" y="4025900"/>
          <p14:tracePt t="82389" x="9486900" y="4025900"/>
          <p14:tracePt t="82430" x="9486900" y="4019550"/>
          <p14:tracePt t="82440" x="9493250" y="4019550"/>
          <p14:tracePt t="82456" x="9525000" y="3994150"/>
          <p14:tracePt t="82473" x="9632950" y="3987800"/>
          <p14:tracePt t="82489" x="9810750" y="3981450"/>
          <p14:tracePt t="82506" x="9925050" y="3987800"/>
          <p14:tracePt t="82523" x="10052050" y="4013200"/>
          <p14:tracePt t="82539" x="10236200" y="4038600"/>
          <p14:tracePt t="82556" x="10407650" y="4064000"/>
          <p14:tracePt t="82559" x="10458450" y="4089400"/>
          <p14:tracePt t="82572" x="10541000" y="4102100"/>
          <p14:tracePt t="82589" x="10629900" y="4121150"/>
          <p14:tracePt t="82606" x="10674350" y="4127500"/>
          <p14:tracePt t="82622" x="10693400" y="4140200"/>
          <p14:tracePt t="82639" x="10699750" y="4140200"/>
          <p14:tracePt t="82923" x="10699750" y="4102100"/>
          <p14:tracePt t="82931" x="10699750" y="3994150"/>
          <p14:tracePt t="82940" x="10693400" y="3917950"/>
          <p14:tracePt t="82956" x="10674350" y="3771900"/>
          <p14:tracePt t="82972" x="10661650" y="3632200"/>
          <p14:tracePt t="82989" x="10648950" y="3486150"/>
          <p14:tracePt t="83006" x="10623550" y="3403600"/>
          <p14:tracePt t="83022" x="10598150" y="3327400"/>
          <p14:tracePt t="83039" x="10560050" y="3270250"/>
          <p14:tracePt t="83057" x="10483850" y="3162300"/>
          <p14:tracePt t="83073" x="10439400" y="3067050"/>
          <p14:tracePt t="83089" x="10382250" y="3022600"/>
          <p14:tracePt t="83106" x="10293350" y="2978150"/>
          <p14:tracePt t="83123" x="10191750" y="2978150"/>
          <p14:tracePt t="83139" x="10077450" y="2978150"/>
          <p14:tracePt t="83156" x="9931400" y="3016250"/>
          <p14:tracePt t="83172" x="9823450" y="3041650"/>
          <p14:tracePt t="83190" x="9709150" y="3079750"/>
          <p14:tracePt t="83206" x="9632950" y="3092450"/>
          <p14:tracePt t="83223" x="9550400" y="3130550"/>
          <p14:tracePt t="83239" x="9480550" y="3162300"/>
          <p14:tracePt t="83256" x="9410700" y="3187700"/>
          <p14:tracePt t="83273" x="9347200" y="3232150"/>
          <p14:tracePt t="83289" x="9245600" y="3308350"/>
          <p14:tracePt t="83306" x="9150350" y="3397250"/>
          <p14:tracePt t="83323" x="9105900" y="3448050"/>
          <p14:tracePt t="83339" x="9055100" y="3486150"/>
          <p14:tracePt t="83356" x="9017000" y="3517900"/>
          <p14:tracePt t="83372" x="8985250" y="3536950"/>
          <p14:tracePt t="83389" x="8940800" y="3594100"/>
          <p14:tracePt t="83406" x="8915400" y="3657600"/>
          <p14:tracePt t="83423" x="8902700" y="3683000"/>
          <p14:tracePt t="83439" x="8890000" y="3695700"/>
          <p14:tracePt t="83489" x="8890000" y="3689350"/>
          <p14:tracePt t="83516" x="8883650" y="3689350"/>
          <p14:tracePt t="83570" x="8883650" y="3683000"/>
          <p14:tracePt t="83651" x="8877300" y="3683000"/>
          <p14:tracePt t="83669" x="8877300" y="3676650"/>
          <p14:tracePt t="83678" x="8870950" y="3676650"/>
          <p14:tracePt t="83695" x="8864600" y="3676650"/>
          <p14:tracePt t="83706" x="8864600" y="3670300"/>
          <p14:tracePt t="83722" x="8858250" y="3670300"/>
          <p14:tracePt t="83739" x="8851900" y="3663950"/>
          <p14:tracePt t="83756" x="8851900" y="3657600"/>
          <p14:tracePt t="83789" x="8845550" y="3657600"/>
          <p14:tracePt t="83806" x="8845550" y="3638550"/>
          <p14:tracePt t="83822" x="8870950" y="3625850"/>
          <p14:tracePt t="83839" x="8902700" y="3613150"/>
          <p14:tracePt t="83856" x="8934450" y="3594100"/>
          <p14:tracePt t="83873" x="8947150" y="3575050"/>
          <p14:tracePt t="83889" x="8972550" y="3568700"/>
          <p14:tracePt t="83906" x="8991600" y="3543300"/>
          <p14:tracePt t="83922" x="9017000" y="3517900"/>
          <p14:tracePt t="83939" x="9042400" y="3498850"/>
          <p14:tracePt t="83956" x="9067800" y="3473450"/>
          <p14:tracePt t="83973" x="9093200" y="3435350"/>
          <p14:tracePt t="83989" x="9118600" y="3416300"/>
          <p14:tracePt t="84006" x="9156700" y="3384550"/>
          <p14:tracePt t="84022" x="9188450" y="3352800"/>
          <p14:tracePt t="84039" x="9226550" y="3321050"/>
          <p14:tracePt t="84056" x="9271000" y="3289300"/>
          <p14:tracePt t="84073" x="9309100" y="3251200"/>
          <p14:tracePt t="84089" x="9340850" y="3213100"/>
          <p14:tracePt t="84106" x="9366250" y="3181350"/>
          <p14:tracePt t="84122" x="9398000" y="3168650"/>
          <p14:tracePt t="84139" x="9429750" y="3136900"/>
          <p14:tracePt t="84156" x="9455150" y="3117850"/>
          <p14:tracePt t="84173" x="9480550" y="3086100"/>
          <p14:tracePt t="84189" x="9512300" y="3054350"/>
          <p14:tracePt t="84206" x="9550400" y="3016250"/>
          <p14:tracePt t="84223" x="9613900" y="2959100"/>
          <p14:tracePt t="84239" x="9664700" y="2921000"/>
          <p14:tracePt t="84256" x="9728200" y="2844800"/>
          <p14:tracePt t="84273" x="9810750" y="2768600"/>
          <p14:tracePt t="84289" x="9874250" y="2705100"/>
          <p14:tracePt t="84306" x="9944100" y="2654300"/>
          <p14:tracePt t="84322" x="10013950" y="2603500"/>
          <p14:tracePt t="84340" x="10083800" y="2540000"/>
          <p14:tracePt t="84356" x="10128250" y="2508250"/>
          <p14:tracePt t="84372" x="10185400" y="2451100"/>
          <p14:tracePt t="84389" x="10236200" y="2419350"/>
          <p14:tracePt t="84406" x="10287000" y="2374900"/>
          <p14:tracePt t="84423" x="10312400" y="2343150"/>
          <p14:tracePt t="84439" x="10350500" y="2324100"/>
          <p14:tracePt t="84456" x="10363200" y="2305050"/>
          <p14:tracePt t="84473" x="10407650" y="2273300"/>
          <p14:tracePt t="84489" x="10458450" y="2241550"/>
          <p14:tracePt t="84506" x="10502900" y="2197100"/>
          <p14:tracePt t="84522" x="10547350" y="2171700"/>
          <p14:tracePt t="84539" x="10604500" y="2139950"/>
          <p14:tracePt t="84556" x="10668000" y="2101850"/>
          <p14:tracePt t="84558" x="10674350" y="2095500"/>
          <p14:tracePt t="84572" x="10725150" y="2063750"/>
          <p14:tracePt t="84589" x="10782300" y="2025650"/>
          <p14:tracePt t="84606" x="10839450" y="1993900"/>
          <p14:tracePt t="84622" x="10896600" y="1962150"/>
          <p14:tracePt t="84639" x="10953750" y="1943100"/>
          <p14:tracePt t="84656" x="10985500" y="1930400"/>
          <p14:tracePt t="84673" x="11010900" y="1930400"/>
          <p14:tracePt t="84689" x="11023600" y="1930400"/>
          <p14:tracePt t="84726" x="11017250" y="1936750"/>
          <p14:tracePt t="84739" x="10972800" y="1962150"/>
          <p14:tracePt t="84756" x="10845800" y="2044700"/>
          <p14:tracePt t="84772" x="10725150" y="2120900"/>
          <p14:tracePt t="84789" x="10585450" y="2209800"/>
          <p14:tracePt t="84806" x="10496550" y="2273300"/>
          <p14:tracePt t="84823" x="10439400" y="2311400"/>
          <p14:tracePt t="84839" x="10363200" y="2355850"/>
          <p14:tracePt t="84856" x="10267950" y="2413000"/>
          <p14:tracePt t="84872" x="10153650" y="2482850"/>
          <p14:tracePt t="84890" x="10058400" y="2533650"/>
          <p14:tracePt t="84906" x="9982200" y="2571750"/>
          <p14:tracePt t="84923" x="9906000" y="2622550"/>
          <p14:tracePt t="84939" x="9848850" y="2654300"/>
          <p14:tracePt t="84956" x="9766300" y="2711450"/>
          <p14:tracePt t="84972" x="9683750" y="2774950"/>
          <p14:tracePt t="84989" x="9582150" y="2863850"/>
          <p14:tracePt t="85006" x="9480550" y="2965450"/>
          <p14:tracePt t="85022" x="9410700" y="3016250"/>
          <p14:tracePt t="85040" x="9328150" y="3079750"/>
          <p14:tracePt t="85055" x="9277350" y="3117850"/>
          <p14:tracePt t="85058" x="9258300" y="3136900"/>
          <p14:tracePt t="85072" x="9207500" y="3187700"/>
          <p14:tracePt t="85089" x="9118600" y="3251200"/>
          <p14:tracePt t="85106" x="9023350" y="3340100"/>
          <p14:tracePt t="85122" x="8947150" y="3409950"/>
          <p14:tracePt t="85139" x="8870950" y="3492500"/>
          <p14:tracePt t="85157" x="8807450" y="3549650"/>
          <p14:tracePt t="85172" x="8782050" y="3575050"/>
          <p14:tracePt t="85189" x="8731250" y="3632200"/>
          <p14:tracePt t="85206" x="8680450" y="3663950"/>
          <p14:tracePt t="85222" x="8629650" y="3708400"/>
          <p14:tracePt t="85239" x="8585200" y="3746500"/>
          <p14:tracePt t="85255" x="8547100" y="3771900"/>
          <p14:tracePt t="85272" x="8528050" y="3784600"/>
          <p14:tracePt t="85289" x="8496300" y="3810000"/>
          <p14:tracePt t="85306" x="8458200" y="3829050"/>
          <p14:tracePt t="85322" x="8439150" y="3841750"/>
          <p14:tracePt t="85339" x="8401050" y="3873500"/>
          <p14:tracePt t="85356" x="8337550" y="3943350"/>
          <p14:tracePt t="85372" x="8293100" y="4000500"/>
          <p14:tracePt t="85389" x="8248650" y="4032250"/>
          <p14:tracePt t="85405" x="8223250" y="4070350"/>
          <p14:tracePt t="85422" x="8185150" y="4089400"/>
          <p14:tracePt t="85439" x="8166100" y="4095750"/>
          <p14:tracePt t="85455" x="8140700" y="4121150"/>
          <p14:tracePt t="85472" x="8121650" y="4133850"/>
          <p14:tracePt t="85489" x="8096250" y="4140200"/>
          <p14:tracePt t="85506" x="8077200" y="4152900"/>
          <p14:tracePt t="85522" x="8070850" y="4159250"/>
          <p14:tracePt t="85555" x="8064500" y="4159250"/>
          <p14:tracePt t="85572" x="8058150" y="4159250"/>
          <p14:tracePt t="85617" x="8058150" y="4152900"/>
          <p14:tracePt t="85626" x="8064500" y="4146550"/>
          <p14:tracePt t="85639" x="8070850" y="4146550"/>
          <p14:tracePt t="85656" x="8134350" y="4095750"/>
          <p14:tracePt t="85672" x="8229600" y="4000500"/>
          <p14:tracePt t="85689" x="8356600" y="3911600"/>
          <p14:tracePt t="85706" x="8464550" y="3822700"/>
          <p14:tracePt t="85722" x="8547100" y="3765550"/>
          <p14:tracePt t="85739" x="8610600" y="3708400"/>
          <p14:tracePt t="85756" x="8705850" y="3632200"/>
          <p14:tracePt t="85772" x="8794750" y="3568700"/>
          <p14:tracePt t="85789" x="8870950" y="3517900"/>
          <p14:tracePt t="85806" x="8953500" y="3467100"/>
          <p14:tracePt t="85822" x="9017000" y="3422650"/>
          <p14:tracePt t="85839" x="9074150" y="3384550"/>
          <p14:tracePt t="85857" x="9156700" y="3321050"/>
          <p14:tracePt t="85872" x="9201150" y="3270250"/>
          <p14:tracePt t="85889" x="9271000" y="3206750"/>
          <p14:tracePt t="85906" x="9353550" y="3149600"/>
          <p14:tracePt t="85922" x="9461500" y="3073400"/>
          <p14:tracePt t="85939" x="9550400" y="3016250"/>
          <p14:tracePt t="85956" x="9626600" y="2946400"/>
          <p14:tracePt t="85972" x="9664700" y="2908300"/>
          <p14:tracePt t="85989" x="9740900" y="2844800"/>
          <p14:tracePt t="86005" x="9848850" y="2774950"/>
          <p14:tracePt t="86022" x="9937750" y="2724150"/>
          <p14:tracePt t="86039" x="10001250" y="2673350"/>
          <p14:tracePt t="86055" x="10045700" y="2641600"/>
          <p14:tracePt t="86058" x="10045700" y="2635250"/>
          <p14:tracePt t="86074" x="10071100" y="2616200"/>
          <p14:tracePt t="86090" x="10109200" y="2590800"/>
          <p14:tracePt t="86105" x="10128250" y="2565400"/>
          <p14:tracePt t="86122" x="10179050" y="2527300"/>
          <p14:tracePt t="86139" x="10223500" y="2489200"/>
          <p14:tracePt t="86155" x="10261600" y="2444750"/>
          <p14:tracePt t="86172" x="10318750" y="2381250"/>
          <p14:tracePt t="86189" x="10356850" y="2355850"/>
          <p14:tracePt t="86206" x="10382250" y="2336800"/>
          <p14:tracePt t="86222" x="10407650" y="2324100"/>
          <p14:tracePt t="86239" x="10420350" y="2311400"/>
          <p14:tracePt t="86255" x="10433050" y="2305050"/>
          <p14:tracePt t="86273" x="10445750" y="2298700"/>
          <p14:tracePt t="86289" x="10471150" y="2279650"/>
          <p14:tracePt t="86305" x="10490200" y="2260600"/>
          <p14:tracePt t="86322" x="10534650" y="2241550"/>
          <p14:tracePt t="86339" x="10566400" y="2222500"/>
          <p14:tracePt t="86355" x="10579100" y="2216150"/>
          <p14:tracePt t="86372" x="10598150" y="2203450"/>
          <p14:tracePt t="86389" x="10610850" y="2203450"/>
          <p14:tracePt t="86405" x="10623550" y="2197100"/>
          <p14:tracePt t="86423" x="10629900" y="2197100"/>
          <p14:tracePt t="86439" x="10636250" y="2197100"/>
          <p14:tracePt t="86456" x="10648950" y="2190750"/>
          <p14:tracePt t="86489" x="10655300" y="2190750"/>
          <p14:tracePt t="86539" x="10661650" y="2190750"/>
          <p14:tracePt t="86592" x="10648950" y="2197100"/>
          <p14:tracePt t="86601" x="10636250" y="2203450"/>
          <p14:tracePt t="86610" x="10591800" y="2216150"/>
          <p14:tracePt t="86622" x="10515600" y="2254250"/>
          <p14:tracePt t="86639" x="10356850" y="2362200"/>
          <p14:tracePt t="86655" x="10179050" y="2451100"/>
          <p14:tracePt t="86672" x="10013950" y="2559050"/>
          <p14:tracePt t="86689" x="9861550" y="2673350"/>
          <p14:tracePt t="86705" x="9779000" y="2717800"/>
          <p14:tracePt t="86722" x="9645650" y="2806700"/>
          <p14:tracePt t="86739" x="9518650" y="2901950"/>
          <p14:tracePt t="86755" x="9404350" y="2997200"/>
          <p14:tracePt t="86772" x="9302750" y="3092450"/>
          <p14:tracePt t="86789" x="9156700" y="3213100"/>
          <p14:tracePt t="86806" x="9010650" y="3371850"/>
          <p14:tracePt t="86822" x="8934450" y="3460750"/>
          <p14:tracePt t="86839" x="8813800" y="3606800"/>
          <p14:tracePt t="86855" x="8705850" y="3714750"/>
          <p14:tracePt t="86872" x="8623300" y="3797300"/>
          <p14:tracePt t="86889" x="8534400" y="3886200"/>
          <p14:tracePt t="86905" x="8464550" y="3937000"/>
          <p14:tracePt t="86922" x="8413750" y="3975100"/>
          <p14:tracePt t="86939" x="8362950" y="4032250"/>
          <p14:tracePt t="86955" x="8318500" y="4070350"/>
          <p14:tracePt t="86972" x="8274050" y="4108450"/>
          <p14:tracePt t="86989" x="8223250" y="4152900"/>
          <p14:tracePt t="87005" x="8185150" y="4178300"/>
          <p14:tracePt t="87022" x="8147050" y="4197350"/>
          <p14:tracePt t="87039" x="8128000" y="4216400"/>
          <p14:tracePt t="87055" x="8089900" y="4229100"/>
          <p14:tracePt t="87058" x="8077200" y="4229100"/>
          <p14:tracePt t="87072" x="8070850" y="4235450"/>
          <p14:tracePt t="87089" x="8051800" y="4241800"/>
          <p14:tracePt t="87105" x="8026400" y="4260850"/>
          <p14:tracePt t="87122" x="8013700" y="4279900"/>
          <p14:tracePt t="87139" x="7994650" y="4292600"/>
          <p14:tracePt t="87156" x="7975600" y="4305300"/>
          <p14:tracePt t="87172" x="7962900" y="4330700"/>
          <p14:tracePt t="87189" x="7950200" y="4337050"/>
          <p14:tracePt t="87205" x="7937500" y="4343400"/>
          <p14:tracePt t="87222" x="7924800" y="4343400"/>
          <p14:tracePt t="87283" x="7931150" y="4343400"/>
          <p14:tracePt t="87291" x="7943850" y="4343400"/>
          <p14:tracePt t="87305" x="7956550" y="4343400"/>
          <p14:tracePt t="87322" x="7969250" y="4343400"/>
          <p14:tracePt t="87339" x="7994650" y="4343400"/>
          <p14:tracePt t="87355" x="8020050" y="4343400"/>
          <p14:tracePt t="87372" x="8045450" y="4343400"/>
          <p14:tracePt t="87389" x="8096250" y="4337050"/>
          <p14:tracePt t="87405" x="8159750" y="4311650"/>
          <p14:tracePt t="87422" x="8223250" y="4286250"/>
          <p14:tracePt t="87439" x="8293100" y="4254500"/>
          <p14:tracePt t="87455" x="8369300" y="4216400"/>
          <p14:tracePt t="87472" x="8458200" y="4171950"/>
          <p14:tracePt t="87489" x="8515350" y="4133850"/>
          <p14:tracePt t="87506" x="8591550" y="4095750"/>
          <p14:tracePt t="87522" x="8636000" y="4070350"/>
          <p14:tracePt t="87539" x="8731250" y="4019550"/>
          <p14:tracePt t="87555" x="8801100" y="3994150"/>
          <p14:tracePt t="87572" x="8864600" y="3962400"/>
          <p14:tracePt t="87589" x="8902700" y="3937000"/>
          <p14:tracePt t="87606" x="8940800" y="3911600"/>
          <p14:tracePt t="87622" x="8972550" y="3892550"/>
          <p14:tracePt t="87639" x="8997950" y="3879850"/>
          <p14:tracePt t="87655" x="9029700" y="3860800"/>
          <p14:tracePt t="87672" x="9061450" y="3841750"/>
          <p14:tracePt t="87689" x="9112250" y="3822700"/>
          <p14:tracePt t="87705" x="9150350" y="3810000"/>
          <p14:tracePt t="87722" x="9182100" y="3790950"/>
          <p14:tracePt t="87738" x="9201150" y="3784600"/>
          <p14:tracePt t="87755" x="9226550" y="3778250"/>
          <p14:tracePt t="87772" x="9239250" y="3778250"/>
          <p14:tracePt t="87789" x="9271000" y="3771900"/>
          <p14:tracePt t="87805" x="9309100" y="3765550"/>
          <p14:tracePt t="87822" x="9366250" y="3759200"/>
          <p14:tracePt t="87838" x="9442450" y="3752850"/>
          <p14:tracePt t="87855" x="9525000" y="3740150"/>
          <p14:tracePt t="87872" x="9626600" y="3714750"/>
          <p14:tracePt t="87888" x="9690100" y="3702050"/>
          <p14:tracePt t="87905" x="9798050" y="3670300"/>
          <p14:tracePt t="87922" x="9880600" y="3644900"/>
          <p14:tracePt t="87939" x="9944100" y="3625850"/>
          <p14:tracePt t="87956" x="9982200" y="3606800"/>
          <p14:tracePt t="87973" x="10013950" y="3587750"/>
          <p14:tracePt t="87989" x="10052050" y="3575050"/>
          <p14:tracePt t="88005" x="10090150" y="3562350"/>
          <p14:tracePt t="88022" x="10147300" y="3549650"/>
          <p14:tracePt t="88039" x="10204450" y="3530600"/>
          <p14:tracePt t="88055" x="10229850" y="3517900"/>
          <p14:tracePt t="88057" x="10242550" y="3511550"/>
          <p14:tracePt t="88072" x="10287000" y="3505200"/>
          <p14:tracePt t="88089" x="10331450" y="3498850"/>
          <p14:tracePt t="88105" x="10369550" y="3492500"/>
          <p14:tracePt t="88122" x="10401300" y="3486150"/>
          <p14:tracePt t="88139" x="10445750" y="3479800"/>
          <p14:tracePt t="88155" x="10477500" y="3467100"/>
          <p14:tracePt t="88172" x="10528300" y="3454400"/>
          <p14:tracePt t="88189" x="10579100" y="3441700"/>
          <p14:tracePt t="88205" x="10629900" y="3429000"/>
          <p14:tracePt t="88222" x="10699750" y="3403600"/>
          <p14:tracePt t="88239" x="10737850" y="3390900"/>
          <p14:tracePt t="88255" x="10763250" y="3384550"/>
          <p14:tracePt t="88272" x="10782300" y="3378200"/>
          <p14:tracePt t="88289" x="10795000" y="3378200"/>
          <p14:tracePt t="88305" x="10814050" y="3371850"/>
          <p14:tracePt t="88322" x="10820400" y="3371850"/>
          <p14:tracePt t="88338" x="10833100" y="3371850"/>
          <p14:tracePt t="88356" x="10839450" y="3371850"/>
          <p14:tracePt t="88409" x="10839450" y="3365500"/>
          <p14:tracePt t="88418" x="10845800" y="3365500"/>
          <p14:tracePt t="88499" x="10833100" y="3365500"/>
          <p14:tracePt t="88507" x="10801350" y="3365500"/>
          <p14:tracePt t="88522" x="10769600" y="3365500"/>
          <p14:tracePt t="88538" x="10629900" y="3365500"/>
          <p14:tracePt t="88555" x="10502900" y="3365500"/>
          <p14:tracePt t="88572" x="10420350" y="3365500"/>
          <p14:tracePt t="88589" x="10369550" y="3365500"/>
          <p14:tracePt t="88605" x="10337800" y="3365500"/>
          <p14:tracePt t="88622" x="10274300" y="3365500"/>
          <p14:tracePt t="88639" x="10172700" y="3384550"/>
          <p14:tracePt t="88655" x="10083800" y="3403600"/>
          <p14:tracePt t="88672" x="9982200" y="3435350"/>
          <p14:tracePt t="88688" x="9925050" y="3454400"/>
          <p14:tracePt t="88705" x="9880600" y="3473450"/>
          <p14:tracePt t="88723" x="9836150" y="3492500"/>
          <p14:tracePt t="88739" x="9804400" y="3511550"/>
          <p14:tracePt t="88755" x="9753600" y="3524250"/>
          <p14:tracePt t="88772" x="9709150" y="3549650"/>
          <p14:tracePt t="88788" x="9613900" y="3575050"/>
          <p14:tracePt t="88805" x="9531350" y="3606800"/>
          <p14:tracePt t="88822" x="9467850" y="3632200"/>
          <p14:tracePt t="88838" x="9417050" y="3663950"/>
          <p14:tracePt t="88855" x="9340850" y="3708400"/>
          <p14:tracePt t="88872" x="9251950" y="3759200"/>
          <p14:tracePt t="88888" x="9194800" y="3784600"/>
          <p14:tracePt t="88905" x="9124950" y="3816350"/>
          <p14:tracePt t="88922" x="9048750" y="3860800"/>
          <p14:tracePt t="88938" x="8991600" y="3898900"/>
          <p14:tracePt t="88955" x="8947150" y="3917950"/>
          <p14:tracePt t="88972" x="8921750" y="3924300"/>
          <p14:tracePt t="88989" x="8902700" y="3937000"/>
          <p14:tracePt t="89005" x="8890000" y="3943350"/>
          <p14:tracePt t="89022" x="8883650" y="3949700"/>
          <p14:tracePt t="89085" x="8890000" y="3949700"/>
          <p14:tracePt t="89094" x="8902700" y="3949700"/>
          <p14:tracePt t="89105" x="8959850" y="3937000"/>
          <p14:tracePt t="89122" x="9010650" y="3930650"/>
          <p14:tracePt t="89138" x="9093200" y="3924300"/>
          <p14:tracePt t="89155" x="9182100" y="3905250"/>
          <p14:tracePt t="89172" x="9251950" y="3879850"/>
          <p14:tracePt t="89189" x="9290050" y="3867150"/>
          <p14:tracePt t="89205" x="9334500" y="3854450"/>
          <p14:tracePt t="89222" x="9404350" y="3835400"/>
          <p14:tracePt t="89239" x="9531350" y="3790950"/>
          <p14:tracePt t="89255" x="9626600" y="3759200"/>
          <p14:tracePt t="89272" x="9740900" y="3714750"/>
          <p14:tracePt t="89289" x="9861550" y="3683000"/>
          <p14:tracePt t="89305" x="9937750" y="3651250"/>
          <p14:tracePt t="89322" x="9975850" y="3638550"/>
          <p14:tracePt t="89338" x="10033000" y="3638550"/>
          <p14:tracePt t="89355" x="10052050" y="3638550"/>
          <p14:tracePt t="89372" x="10090150" y="3638550"/>
          <p14:tracePt t="89388" x="10115550" y="3638550"/>
          <p14:tracePt t="89405" x="10153650" y="3632200"/>
          <p14:tracePt t="89422" x="10198100" y="3632200"/>
          <p14:tracePt t="89439" x="10229850" y="3619500"/>
          <p14:tracePt t="89455" x="10261600" y="3613150"/>
          <p14:tracePt t="89472" x="10280650" y="3613150"/>
          <p14:tracePt t="89488" x="10293350" y="3613150"/>
          <p14:tracePt t="89505" x="10312400" y="3600450"/>
          <p14:tracePt t="89522" x="10325100" y="3600450"/>
          <p14:tracePt t="89538" x="10337800" y="3600450"/>
          <p14:tracePt t="89555" x="10363200" y="3600450"/>
          <p14:tracePt t="89572" x="10369550" y="3600450"/>
          <p14:tracePt t="89588" x="10375900" y="3600450"/>
          <p14:tracePt t="89605" x="10388600" y="3600450"/>
          <p14:tracePt t="89638" x="10394950" y="3600450"/>
          <p14:tracePt t="89655" x="10401300" y="3594100"/>
          <p14:tracePt t="90146" x="10356850" y="3606800"/>
          <p14:tracePt t="90154" x="10299700" y="3632200"/>
          <p14:tracePt t="90163" x="10217150" y="3670300"/>
          <p14:tracePt t="90172" x="10102850" y="3702050"/>
          <p14:tracePt t="90188" x="9963150" y="3765550"/>
          <p14:tracePt t="90205" x="9836150" y="3797300"/>
          <p14:tracePt t="90222" x="9620250" y="3886200"/>
          <p14:tracePt t="90238" x="9410700" y="3981450"/>
          <p14:tracePt t="90272" x="9074150" y="4127500"/>
          <p14:tracePt t="90305" x="8801100" y="4241800"/>
          <p14:tracePt t="90338" x="8597900" y="4298950"/>
          <p14:tracePt t="90355" x="8445500" y="4343400"/>
          <p14:tracePt t="90372" x="8312150" y="4387850"/>
          <p14:tracePt t="90388" x="8197850" y="4432300"/>
          <p14:tracePt t="90405" x="8083550" y="4464050"/>
          <p14:tracePt t="90422" x="7956550" y="4508500"/>
          <p14:tracePt t="90439" x="7854950" y="4540250"/>
          <p14:tracePt t="90455" x="7791450" y="4552950"/>
          <p14:tracePt t="90472" x="7708900" y="4578350"/>
          <p14:tracePt t="90488" x="7651750" y="4603750"/>
          <p14:tracePt t="90505" x="7588250" y="4622800"/>
          <p14:tracePt t="90521" x="7486650" y="4654550"/>
          <p14:tracePt t="90538" x="7423150" y="4667250"/>
          <p14:tracePt t="90556" x="7372350" y="4679950"/>
          <p14:tracePt t="90572" x="7353300" y="4679950"/>
          <p14:tracePt t="90588" x="7321550" y="4679950"/>
          <p14:tracePt t="90605" x="7296150" y="4679950"/>
          <p14:tracePt t="90621" x="7277100" y="4679950"/>
          <p14:tracePt t="90638" x="7245350" y="4679950"/>
          <p14:tracePt t="90655" x="7239000" y="4679950"/>
          <p14:tracePt t="90672" x="7232650" y="4679950"/>
          <p14:tracePt t="90764" x="7219950" y="4679950"/>
          <p14:tracePt t="90817" x="7226300" y="4679950"/>
          <p14:tracePt t="90833" x="7232650" y="4679950"/>
          <p14:tracePt t="90852" x="7239000" y="4679950"/>
          <p14:tracePt t="90864" x="7245350" y="4679950"/>
          <p14:tracePt t="90873" x="7251700" y="4679950"/>
          <p14:tracePt t="90888" x="7264400" y="4679950"/>
          <p14:tracePt t="90905" x="7277100" y="4679950"/>
          <p14:tracePt t="90922" x="7296150" y="4679950"/>
          <p14:tracePt t="90938" x="7302500" y="4679950"/>
          <p14:tracePt t="90955" x="7315200" y="4679950"/>
          <p14:tracePt t="90972" x="7334250" y="4679950"/>
          <p14:tracePt t="90988" x="7353300" y="4679950"/>
          <p14:tracePt t="91022" x="7372350" y="4679950"/>
          <p14:tracePt t="91038" x="7391400" y="4679950"/>
          <p14:tracePt t="91526" x="7391400" y="4667250"/>
          <p14:tracePt t="91533" x="7391400" y="4648200"/>
          <p14:tracePt t="91543" x="7391400" y="4641850"/>
          <p14:tracePt t="91555" x="7391400" y="4629150"/>
          <p14:tracePt t="91571" x="7391400" y="4616450"/>
          <p14:tracePt t="91577" x="7397750" y="4610100"/>
          <p14:tracePt t="91588" x="7397750" y="4597400"/>
          <p14:tracePt t="91605" x="7404100" y="4540250"/>
          <p14:tracePt t="91638" x="7416800" y="4457700"/>
          <p14:tracePt t="91672" x="7423150" y="4394200"/>
          <p14:tracePt t="91705" x="7429500" y="4337050"/>
          <p14:tracePt t="91721" x="7429500" y="4305300"/>
          <p14:tracePt t="91738" x="7429500" y="4286250"/>
          <p14:tracePt t="91755" x="7429500" y="4260850"/>
          <p14:tracePt t="91771" x="7429500" y="4235450"/>
          <p14:tracePt t="91789" x="7429500" y="4184650"/>
          <p14:tracePt t="91805" x="7429500" y="4140200"/>
          <p14:tracePt t="91821" x="7429500" y="4076700"/>
          <p14:tracePt t="91838" x="7429500" y="4019550"/>
          <p14:tracePt t="91855" x="7429500" y="3987800"/>
          <p14:tracePt t="91871" x="7429500" y="3949700"/>
          <p14:tracePt t="91888" x="7429500" y="3930650"/>
          <p14:tracePt t="91905" x="7416800" y="3867150"/>
          <p14:tracePt t="91922" x="7397750" y="3797300"/>
          <p14:tracePt t="91938" x="7397750" y="3752850"/>
          <p14:tracePt t="91955" x="7391400" y="3695700"/>
          <p14:tracePt t="91971" x="7391400" y="3651250"/>
          <p14:tracePt t="91988" x="7385050" y="3606800"/>
          <p14:tracePt t="92005" x="7378700" y="3568700"/>
          <p14:tracePt t="92021" x="7372350" y="3530600"/>
          <p14:tracePt t="92038" x="7366000" y="3492500"/>
          <p14:tracePt t="92054" x="7366000" y="3460750"/>
          <p14:tracePt t="92071" x="7366000" y="3397250"/>
          <p14:tracePt t="92074" x="7366000" y="3365500"/>
          <p14:tracePt t="92088" x="7366000" y="3327400"/>
          <p14:tracePt t="92105" x="7366000" y="3270250"/>
          <p14:tracePt t="92121" x="7359650" y="3213100"/>
          <p14:tracePt t="92138" x="7359650" y="3149600"/>
          <p14:tracePt t="92155" x="7359650" y="3086100"/>
          <p14:tracePt t="92173" x="7353300" y="3041650"/>
          <p14:tracePt t="92188" x="7353300" y="2997200"/>
          <p14:tracePt t="92205" x="7340600" y="2940050"/>
          <p14:tracePt t="92221" x="7327900" y="2876550"/>
          <p14:tracePt t="92238" x="7327900" y="2806700"/>
          <p14:tracePt t="92255" x="7321550" y="2724150"/>
          <p14:tracePt t="92271" x="7315200" y="2667000"/>
          <p14:tracePt t="92288" x="7308850" y="2609850"/>
          <p14:tracePt t="92305" x="7289800" y="2540000"/>
          <p14:tracePt t="92322" x="7264400" y="2463800"/>
          <p14:tracePt t="92338" x="7245350" y="2393950"/>
          <p14:tracePt t="92355" x="7239000" y="2273300"/>
          <p14:tracePt t="92372" x="7245350" y="2127250"/>
          <p14:tracePt t="92388" x="7283450" y="2012950"/>
          <p14:tracePt t="92405" x="7308850" y="1930400"/>
          <p14:tracePt t="92421" x="7321550" y="1854200"/>
          <p14:tracePt t="92438" x="7334250" y="1790700"/>
          <p14:tracePt t="92455" x="7346950" y="1752600"/>
          <p14:tracePt t="92471" x="7353300" y="1733550"/>
          <p14:tracePt t="92488" x="7353300" y="1714500"/>
          <p14:tracePt t="92505" x="7353300" y="1708150"/>
          <p14:tracePt t="92606" x="7353300" y="1727200"/>
          <p14:tracePt t="92614" x="7353300" y="1733550"/>
          <p14:tracePt t="92622" x="7353300" y="1746250"/>
          <p14:tracePt t="92638" x="7353300" y="1784350"/>
          <p14:tracePt t="92654" x="7334250" y="1835150"/>
          <p14:tracePt t="92671" x="7327900" y="1924050"/>
          <p14:tracePt t="92688" x="7308850" y="2006600"/>
          <p14:tracePt t="92704" x="7277100" y="2101850"/>
          <p14:tracePt t="92721" x="7251700" y="2266950"/>
          <p14:tracePt t="92738" x="7232650" y="2374900"/>
          <p14:tracePt t="92754" x="7226300" y="2565400"/>
          <p14:tracePt t="92771" x="7213600" y="2736850"/>
          <p14:tracePt t="92788" x="7207250" y="2895600"/>
          <p14:tracePt t="92804" x="7207250" y="3003550"/>
          <p14:tracePt t="92821" x="7207250" y="3130550"/>
          <p14:tracePt t="92838" x="7207250" y="3206750"/>
          <p14:tracePt t="92855" x="7207250" y="3276600"/>
          <p14:tracePt t="92871" x="7207250" y="3390900"/>
          <p14:tracePt t="92888" x="7207250" y="3505200"/>
          <p14:tracePt t="92904" x="7207250" y="3606800"/>
          <p14:tracePt t="92922" x="7207250" y="3670300"/>
          <p14:tracePt t="92938" x="7213600" y="3708400"/>
          <p14:tracePt t="92954" x="7213600" y="3752850"/>
          <p14:tracePt t="92971" x="7219950" y="3797300"/>
          <p14:tracePt t="92988" x="7232650" y="3848100"/>
          <p14:tracePt t="93005" x="7239000" y="3924300"/>
          <p14:tracePt t="93022" x="7245350" y="4000500"/>
          <p14:tracePt t="93038" x="7245350" y="4051300"/>
          <p14:tracePt t="93054" x="7258050" y="4083050"/>
          <p14:tracePt t="93071" x="7264400" y="4108450"/>
          <p14:tracePt t="93075" x="7264400" y="4114800"/>
          <p14:tracePt t="93088" x="7264400" y="4127500"/>
          <p14:tracePt t="93105" x="7264400" y="4152900"/>
          <p14:tracePt t="93121" x="7270750" y="4171950"/>
          <p14:tracePt t="93138" x="7277100" y="4191000"/>
          <p14:tracePt t="93155" x="7283450" y="4235450"/>
          <p14:tracePt t="93172" x="7283450" y="4260850"/>
          <p14:tracePt t="93188" x="7283450" y="4286250"/>
          <p14:tracePt t="93205" x="7289800" y="4318000"/>
          <p14:tracePt t="93221" x="7289800" y="4343400"/>
          <p14:tracePt t="93238" x="7296150" y="4362450"/>
          <p14:tracePt t="93255" x="7296150" y="4368800"/>
          <p14:tracePt t="93271" x="7302500" y="4375150"/>
          <p14:tracePt t="93288" x="7302500" y="4387850"/>
          <p14:tracePt t="93605" x="7327900" y="4394200"/>
          <p14:tracePt t="93613" x="7346950" y="4400550"/>
          <p14:tracePt t="93621" x="7353300" y="4406900"/>
          <p14:tracePt t="93638" x="7385050" y="4425950"/>
          <p14:tracePt t="93654" x="7410450" y="4445000"/>
          <p14:tracePt t="93671" x="7442200" y="4451350"/>
          <p14:tracePt t="93688" x="7461250" y="4457700"/>
          <p14:tracePt t="93721" x="7518400" y="4483100"/>
          <p14:tracePt t="93755" x="7575550" y="4514850"/>
          <p14:tracePt t="93788" x="7613650" y="4521200"/>
          <p14:tracePt t="93804" x="7632700" y="4527550"/>
          <p14:tracePt t="93821" x="7658100" y="4533900"/>
          <p14:tracePt t="93839" x="7683500" y="4540250"/>
          <p14:tracePt t="93855" x="7727950" y="4559300"/>
          <p14:tracePt t="93872" x="7772400" y="4565650"/>
          <p14:tracePt t="93888" x="7810500" y="4572000"/>
          <p14:tracePt t="93904" x="7867650" y="4578350"/>
          <p14:tracePt t="93921" x="7943850" y="4591050"/>
          <p14:tracePt t="93938" x="8013700" y="4597400"/>
          <p14:tracePt t="93954" x="8070850" y="4597400"/>
          <p14:tracePt t="93971" x="8115300" y="4597400"/>
          <p14:tracePt t="93988" x="8197850" y="4610100"/>
          <p14:tracePt t="94005" x="8248650" y="4622800"/>
          <p14:tracePt t="94021" x="8305800" y="4629150"/>
          <p14:tracePt t="94038" x="8375650" y="4635500"/>
          <p14:tracePt t="94054" x="8439150" y="4648200"/>
          <p14:tracePt t="94071" x="8483600" y="4654550"/>
          <p14:tracePt t="94088" x="8509000" y="4654550"/>
          <p14:tracePt t="94104" x="8521700" y="4654550"/>
          <p14:tracePt t="94121" x="8540750" y="4654550"/>
          <p14:tracePt t="94138" x="8547100" y="4654550"/>
          <p14:tracePt t="94154" x="8553450" y="4654550"/>
          <p14:tracePt t="94467" x="8572500" y="4654550"/>
          <p14:tracePt t="94475" x="8604250" y="4667250"/>
          <p14:tracePt t="94488" x="8642350" y="4667250"/>
          <p14:tracePt t="94504" x="8699500" y="4673600"/>
          <p14:tracePt t="94521" x="8750300" y="4679950"/>
          <p14:tracePt t="94538" x="8801100" y="4679950"/>
          <p14:tracePt t="94554" x="8858250" y="4686300"/>
          <p14:tracePt t="94588" x="9004300" y="4692650"/>
          <p14:tracePt t="94593" x="9010650" y="4692650"/>
          <p14:tracePt t="94621" x="9105900" y="4699000"/>
          <p14:tracePt t="94655" x="9188450" y="4699000"/>
          <p14:tracePt t="94671" x="9220200" y="4699000"/>
          <p14:tracePt t="94688" x="9251950" y="4699000"/>
          <p14:tracePt t="94704" x="9271000" y="4699000"/>
          <p14:tracePt t="94722" x="9334500" y="4699000"/>
          <p14:tracePt t="94738" x="9366250" y="4699000"/>
          <p14:tracePt t="94754" x="9410700" y="4699000"/>
          <p14:tracePt t="94771" x="9448800" y="4699000"/>
          <p14:tracePt t="94788" x="9486900" y="4699000"/>
          <p14:tracePt t="94805" x="9505950" y="4699000"/>
          <p14:tracePt t="94821" x="9550400" y="4699000"/>
          <p14:tracePt t="94838" x="9594850" y="4705350"/>
          <p14:tracePt t="94855" x="9652000" y="4718050"/>
          <p14:tracePt t="94871" x="9683750" y="4718050"/>
          <p14:tracePt t="94888" x="9740900" y="4718050"/>
          <p14:tracePt t="94904" x="9798050" y="4718050"/>
          <p14:tracePt t="94921" x="9855200" y="4718050"/>
          <p14:tracePt t="94938" x="9886950" y="4718050"/>
          <p14:tracePt t="94954" x="9918700" y="4718050"/>
          <p14:tracePt t="94972" x="9931400" y="4718050"/>
          <p14:tracePt t="94987" x="9944100" y="4724400"/>
          <p14:tracePt t="95004" x="9969500" y="4724400"/>
          <p14:tracePt t="95021" x="9994900" y="4730750"/>
          <p14:tracePt t="95038" x="10033000" y="4730750"/>
          <p14:tracePt t="95054" x="10058400" y="4730750"/>
          <p14:tracePt t="95071" x="10102850" y="4737100"/>
          <p14:tracePt t="95088" x="10134600" y="4737100"/>
          <p14:tracePt t="95104" x="10166350" y="4737100"/>
          <p14:tracePt t="95121" x="10204450" y="4737100"/>
          <p14:tracePt t="95138" x="10229850" y="4737100"/>
          <p14:tracePt t="95154" x="10274300" y="4737100"/>
          <p14:tracePt t="95171" x="10306050" y="4737100"/>
          <p14:tracePt t="95187" x="10331450" y="4737100"/>
          <p14:tracePt t="95204" x="10350500" y="4737100"/>
          <p14:tracePt t="95222" x="10382250" y="4737100"/>
          <p14:tracePt t="95238" x="10388600" y="4737100"/>
          <p14:tracePt t="95254" x="10414000" y="4743450"/>
          <p14:tracePt t="95271" x="10445750" y="4743450"/>
          <p14:tracePt t="95288" x="10471150" y="4743450"/>
          <p14:tracePt t="95304" x="10502900" y="4743450"/>
          <p14:tracePt t="95321" x="10515600" y="4743450"/>
          <p14:tracePt t="95338" x="10528300" y="4743450"/>
          <p14:tracePt t="95354" x="10541000" y="4743450"/>
          <p14:tracePt t="95371" x="10560050" y="4743450"/>
          <p14:tracePt t="95388" x="10572750" y="4743450"/>
          <p14:tracePt t="95404" x="10591800" y="4749800"/>
          <p14:tracePt t="95422" x="10617200" y="4749800"/>
          <p14:tracePt t="95438" x="10636250" y="4756150"/>
          <p14:tracePt t="95471" x="10648950" y="4756150"/>
          <p14:tracePt t="95488" x="10661650" y="4756150"/>
          <p14:tracePt t="95504" x="10668000" y="4756150"/>
          <p14:tracePt t="95521" x="10674350" y="4762500"/>
          <p14:tracePt t="95538" x="10699750" y="4781550"/>
          <p14:tracePt t="95554" x="10731500" y="4794250"/>
          <p14:tracePt t="95571" x="10756900" y="4813300"/>
          <p14:tracePt t="95574" x="10763250" y="4813300"/>
          <p14:tracePt t="95588" x="10788650" y="4819650"/>
          <p14:tracePt t="95621" x="10801350" y="4832350"/>
          <p14:tracePt t="95638" x="10807700" y="4832350"/>
          <p14:tracePt t="95654" x="10814050" y="4832350"/>
          <p14:tracePt t="95671" x="10820400" y="4838700"/>
          <p14:tracePt t="95687" x="10833100" y="4845050"/>
          <p14:tracePt t="95705" x="10839450" y="4851400"/>
          <p14:tracePt t="95751" x="10845800" y="4851400"/>
          <p14:tracePt t="95769" x="10852150" y="4857750"/>
          <p14:tracePt t="95786" x="10864850" y="4857750"/>
          <p14:tracePt t="95795" x="10871200" y="4864100"/>
          <p14:tracePt t="95821" x="10890250" y="4876800"/>
          <p14:tracePt t="95838" x="10902950" y="4889500"/>
          <p14:tracePt t="95854" x="10915650" y="4889500"/>
          <p14:tracePt t="95871" x="10915650" y="4895850"/>
          <p14:tracePt t="95887" x="10928350" y="4902200"/>
          <p14:tracePt t="95904" x="10947400" y="4902200"/>
          <p14:tracePt t="95921" x="10953750" y="4908550"/>
          <p14:tracePt t="95937" x="10960100" y="4908550"/>
          <p14:tracePt t="95954" x="10972800" y="4908550"/>
          <p14:tracePt t="95971" x="10979150" y="4914900"/>
          <p14:tracePt t="96004" x="10979150" y="4933950"/>
          <p14:tracePt t="96021" x="10909300" y="4959350"/>
          <p14:tracePt t="96037" x="10731500" y="4984750"/>
          <p14:tracePt t="96054" x="10502900" y="4984750"/>
          <p14:tracePt t="96071" x="10293350" y="4959350"/>
          <p14:tracePt t="96073" x="10267950" y="4959350"/>
          <p14:tracePt t="96087" x="10134600" y="4927600"/>
          <p14:tracePt t="96104" x="10071100" y="4921250"/>
          <p14:tracePt t="96121" x="9994900" y="4914900"/>
          <p14:tracePt t="96138" x="9899650" y="4921250"/>
          <p14:tracePt t="96154" x="9829800" y="4940300"/>
          <p14:tracePt t="96171" x="9798050" y="4946650"/>
          <p14:tracePt t="96223" x="9810750" y="4953000"/>
          <p14:tracePt t="96232" x="9836150" y="4965700"/>
          <p14:tracePt t="96240" x="9848850" y="4965700"/>
          <p14:tracePt t="96254" x="9899650" y="4972050"/>
          <p14:tracePt t="96271" x="9988550" y="4984750"/>
          <p14:tracePt t="96288" x="10121900" y="4984750"/>
          <p14:tracePt t="96304" x="10267950" y="4978400"/>
          <p14:tracePt t="96321" x="10356850" y="4978400"/>
          <p14:tracePt t="96338" x="10477500" y="4965700"/>
          <p14:tracePt t="96354" x="10541000" y="4965700"/>
          <p14:tracePt t="96371" x="10610850" y="4965700"/>
          <p14:tracePt t="96388" x="10636250" y="4965700"/>
          <p14:tracePt t="96404" x="10693400" y="4972050"/>
          <p14:tracePt t="96421" x="10731500" y="4978400"/>
          <p14:tracePt t="96438" x="10756900" y="4978400"/>
          <p14:tracePt t="96454" x="10782300" y="4984750"/>
          <p14:tracePt t="96471" x="10801350" y="4984750"/>
          <p14:tracePt t="96488" x="10826750" y="4997450"/>
          <p14:tracePt t="96505" x="10839450" y="4997450"/>
          <p14:tracePt t="96521" x="10845800" y="4997450"/>
          <p14:tracePt t="96537" x="10858500" y="4997450"/>
          <p14:tracePt t="96571" x="10864850" y="4997450"/>
          <p14:tracePt t="98196" x="10864850" y="4984750"/>
          <p14:tracePt t="98206" x="10864850" y="4933950"/>
          <p14:tracePt t="98220" x="10871200" y="4832350"/>
          <p14:tracePt t="98237" x="10883900" y="4724400"/>
          <p14:tracePt t="98254" x="10883900" y="4635500"/>
          <p14:tracePt t="98270" x="10896600" y="4514850"/>
          <p14:tracePt t="98287" x="10896600" y="4413250"/>
          <p14:tracePt t="98304" x="10896600" y="4337050"/>
          <p14:tracePt t="98337" x="10883900" y="4171950"/>
          <p14:tracePt t="98371" x="10877550" y="4051300"/>
          <p14:tracePt t="98404" x="10845800" y="3968750"/>
          <p14:tracePt t="98421" x="10833100" y="3924300"/>
          <p14:tracePt t="98437" x="10833100" y="3879850"/>
          <p14:tracePt t="98454" x="10833100" y="3829050"/>
          <p14:tracePt t="98470" x="10826750" y="3771900"/>
          <p14:tracePt t="98487" x="10807700" y="3708400"/>
          <p14:tracePt t="98504" x="10807700" y="3670300"/>
          <p14:tracePt t="98520" x="10807700" y="3638550"/>
          <p14:tracePt t="98537" x="10807700" y="3613150"/>
          <p14:tracePt t="98554" x="10801350" y="3575050"/>
          <p14:tracePt t="98571" x="10801350" y="3536950"/>
          <p14:tracePt t="98587" x="10801350" y="3498850"/>
          <p14:tracePt t="98604" x="10801350" y="3479800"/>
          <p14:tracePt t="98620" x="10801350" y="3454400"/>
          <p14:tracePt t="98638" x="10795000" y="3441700"/>
          <p14:tracePt t="98654" x="10795000" y="3422650"/>
          <p14:tracePt t="98671" x="10795000" y="3409950"/>
          <p14:tracePt t="98687" x="10788650" y="3397250"/>
          <p14:tracePt t="98704" x="10788650" y="3384550"/>
          <p14:tracePt t="98721" x="10788650" y="3378200"/>
          <p14:tracePt t="98737" x="10788650" y="3371850"/>
          <p14:tracePt t="98754" x="10788650" y="3365500"/>
          <p14:tracePt t="98770" x="10782300" y="3365500"/>
          <p14:tracePt t="98787" x="10775950" y="3359150"/>
          <p14:tracePt t="98804" x="10750550" y="3359150"/>
          <p14:tracePt t="98820" x="10731500" y="3359150"/>
          <p14:tracePt t="98837" x="10687050" y="3378200"/>
          <p14:tracePt t="98854" x="10674350" y="3384550"/>
          <p14:tracePt t="98871" x="10636250" y="3397250"/>
          <p14:tracePt t="98887" x="10617200" y="3409950"/>
          <p14:tracePt t="98904" x="10566400" y="3441700"/>
          <p14:tracePt t="98920" x="10515600" y="3473450"/>
          <p14:tracePt t="98937" x="10439400" y="3505200"/>
          <p14:tracePt t="98954" x="10401300" y="3524250"/>
          <p14:tracePt t="98970" x="10356850" y="3536950"/>
          <p14:tracePt t="98988" x="10306050" y="3562350"/>
          <p14:tracePt t="99004" x="10274300" y="3568700"/>
          <p14:tracePt t="99021" x="10223500" y="3587750"/>
          <p14:tracePt t="99037" x="10179050" y="3606800"/>
          <p14:tracePt t="99054" x="10121900" y="3644900"/>
          <p14:tracePt t="99070" x="10071100" y="3670300"/>
          <p14:tracePt t="99073" x="10058400" y="3676650"/>
          <p14:tracePt t="99087" x="9969500" y="3727450"/>
          <p14:tracePt t="99104" x="9925050" y="3752850"/>
          <p14:tracePt t="99121" x="9829800" y="3797300"/>
          <p14:tracePt t="99137" x="9747250" y="3848100"/>
          <p14:tracePt t="99154" x="9671050" y="3873500"/>
          <p14:tracePt t="99170" x="9607550" y="3886200"/>
          <p14:tracePt t="99187" x="9569450" y="3905250"/>
          <p14:tracePt t="99204" x="9531350" y="3917950"/>
          <p14:tracePt t="99221" x="9493250" y="3930650"/>
          <p14:tracePt t="99237" x="9429750" y="3943350"/>
          <p14:tracePt t="99254" x="9353550" y="3987800"/>
          <p14:tracePt t="99270" x="9277350" y="4006850"/>
          <p14:tracePt t="99287" x="9201150" y="4044950"/>
          <p14:tracePt t="99304" x="9124950" y="4070350"/>
          <p14:tracePt t="99320" x="9074150" y="4083050"/>
          <p14:tracePt t="99337" x="9017000" y="4102100"/>
          <p14:tracePt t="99354" x="8978900" y="4114800"/>
          <p14:tracePt t="99370" x="8947150" y="4121150"/>
          <p14:tracePt t="99387" x="8909050" y="4133850"/>
          <p14:tracePt t="99404" x="8864600" y="4140200"/>
          <p14:tracePt t="99420" x="8839200" y="4146550"/>
          <p14:tracePt t="99438" x="8782050" y="4152900"/>
          <p14:tracePt t="99454" x="8750300" y="4165600"/>
          <p14:tracePt t="99470" x="8718550" y="4171950"/>
          <p14:tracePt t="99487" x="8667750" y="4184650"/>
          <p14:tracePt t="99504" x="8636000" y="4191000"/>
          <p14:tracePt t="99520" x="8610600" y="4197350"/>
          <p14:tracePt t="99537" x="8604250" y="4203700"/>
          <p14:tracePt t="99554" x="8591550" y="4203700"/>
          <p14:tracePt t="99571" x="8578850" y="4203700"/>
          <p14:tracePt t="99590" x="8572500" y="4203700"/>
          <p14:tracePt t="99671" x="8585200" y="4203700"/>
          <p14:tracePt t="99679" x="8604250" y="4203700"/>
          <p14:tracePt t="99689" x="8616950" y="4197350"/>
          <p14:tracePt t="99704" x="8642350" y="4197350"/>
          <p14:tracePt t="99720" x="8693150" y="4191000"/>
          <p14:tracePt t="99737" x="8743950" y="4184650"/>
          <p14:tracePt t="99754" x="8820150" y="4165600"/>
          <p14:tracePt t="99770" x="8934450" y="4140200"/>
          <p14:tracePt t="99787" x="9055100" y="4108450"/>
          <p14:tracePt t="99804" x="9124950" y="4095750"/>
          <p14:tracePt t="99820" x="9220200" y="4057650"/>
          <p14:tracePt t="99837" x="9290050" y="4038600"/>
          <p14:tracePt t="99854" x="9328150" y="4025900"/>
          <p14:tracePt t="99870" x="9372600" y="4025900"/>
          <p14:tracePt t="99887" x="9404350" y="4013200"/>
          <p14:tracePt t="99904" x="9448800" y="4006850"/>
          <p14:tracePt t="99920" x="9486900" y="3994150"/>
          <p14:tracePt t="99937" x="9537700" y="3987800"/>
          <p14:tracePt t="99954" x="9607550" y="3962400"/>
          <p14:tracePt t="99970" x="9702800" y="3937000"/>
          <p14:tracePt t="99987" x="9785350" y="3917950"/>
          <p14:tracePt t="100004" x="9861550" y="3905250"/>
          <p14:tracePt t="100020" x="9918700" y="3886200"/>
          <p14:tracePt t="100037" x="9975850" y="3867150"/>
          <p14:tracePt t="100054" x="10013950" y="3860800"/>
          <p14:tracePt t="100070" x="10071100" y="3860800"/>
          <p14:tracePt t="100073" x="10090150" y="3860800"/>
          <p14:tracePt t="100087" x="10121900" y="3860800"/>
          <p14:tracePt t="100104" x="10179050" y="3860800"/>
          <p14:tracePt t="100121" x="10210800" y="3860800"/>
          <p14:tracePt t="100137" x="10248900" y="3860800"/>
          <p14:tracePt t="100154" x="10287000" y="3854450"/>
          <p14:tracePt t="100170" x="10312400" y="3854450"/>
          <p14:tracePt t="100187" x="10344150" y="3854450"/>
          <p14:tracePt t="100204" x="10369550" y="3854450"/>
          <p14:tracePt t="100220" x="10394950" y="3854450"/>
          <p14:tracePt t="100237" x="10426700" y="3854450"/>
          <p14:tracePt t="100254" x="10439400" y="3854450"/>
          <p14:tracePt t="100271" x="10452100" y="3860800"/>
          <p14:tracePt t="100287" x="10471150" y="3867150"/>
          <p14:tracePt t="100304" x="10490200" y="3886200"/>
          <p14:tracePt t="100320" x="10502900" y="3898900"/>
          <p14:tracePt t="100337" x="10515600" y="3898900"/>
          <p14:tracePt t="100354" x="10534650" y="3911600"/>
          <p14:tracePt t="100370" x="10547350" y="3911600"/>
          <p14:tracePt t="100387" x="10553700" y="3911600"/>
          <p14:tracePt t="100404" x="10560050" y="3917950"/>
          <p14:tracePt t="100420" x="10566400" y="3924300"/>
          <p14:tracePt t="100437" x="10579100" y="3937000"/>
          <p14:tracePt t="100454" x="10585450" y="3943350"/>
          <p14:tracePt t="100470" x="10591800" y="3943350"/>
          <p14:tracePt t="101887" x="10617200" y="3905250"/>
          <p14:tracePt t="101895" x="10636250" y="3879850"/>
          <p14:tracePt t="101907" x="10668000" y="3835400"/>
          <p14:tracePt t="101920" x="10693400" y="3765550"/>
          <p14:tracePt t="101937" x="10712450" y="3689350"/>
          <p14:tracePt t="101953" x="10731500" y="3625850"/>
          <p14:tracePt t="101987" x="10769600" y="3409950"/>
          <p14:tracePt t="102020" x="10801350" y="3238500"/>
          <p14:tracePt t="102054" x="10814050" y="3079750"/>
          <p14:tracePt t="102070" x="10814050" y="3028950"/>
          <p14:tracePt t="102073" x="10820400" y="2990850"/>
          <p14:tracePt t="102087" x="10820400" y="2946400"/>
          <p14:tracePt t="102103" x="10820400" y="2882900"/>
          <p14:tracePt t="102120" x="10795000" y="2806700"/>
          <p14:tracePt t="102137" x="10769600" y="2711450"/>
          <p14:tracePt t="102154" x="10750550" y="2597150"/>
          <p14:tracePt t="102171" x="10718800" y="2514600"/>
          <p14:tracePt t="102187" x="10706100" y="2451100"/>
          <p14:tracePt t="102203" x="10687050" y="2368550"/>
          <p14:tracePt t="102220" x="10668000" y="2286000"/>
          <p14:tracePt t="102237" x="10648950" y="2222500"/>
          <p14:tracePt t="102253" x="10636250" y="2159000"/>
          <p14:tracePt t="102270" x="10629900" y="2133600"/>
          <p14:tracePt t="102287" x="10623550" y="2120900"/>
          <p14:tracePt t="102303" x="10623550" y="2114550"/>
          <p14:tracePt t="102337" x="10617200" y="2101850"/>
          <p14:tracePt t="102407" x="10617200" y="2114550"/>
          <p14:tracePt t="102415" x="10617200" y="2133600"/>
          <p14:tracePt t="102423" x="10636250" y="2190750"/>
          <p14:tracePt t="102437" x="10648950" y="2260600"/>
          <p14:tracePt t="102453" x="10706100" y="2438400"/>
          <p14:tracePt t="102470" x="10763250" y="2590800"/>
          <p14:tracePt t="102487" x="10769600" y="2660650"/>
          <p14:tracePt t="102503" x="10775950" y="2724150"/>
          <p14:tracePt t="102520" x="10775950" y="2781300"/>
          <p14:tracePt t="102537" x="10763250" y="2908300"/>
          <p14:tracePt t="102553" x="10731500" y="3060700"/>
          <p14:tracePt t="102570" x="10699750" y="3200400"/>
          <p14:tracePt t="102587" x="10687050" y="3276600"/>
          <p14:tracePt t="102603" x="10661650" y="3333750"/>
          <p14:tracePt t="102620" x="10661650" y="3365500"/>
          <p14:tracePt t="102637" x="10648950" y="3384550"/>
          <p14:tracePt t="102653" x="10636250" y="3422650"/>
          <p14:tracePt t="102670" x="10623550" y="3479800"/>
          <p14:tracePt t="102687" x="10610850" y="3549650"/>
          <p14:tracePt t="102704" x="10610850" y="3587750"/>
          <p14:tracePt t="102720" x="10604500" y="3606800"/>
          <p14:tracePt t="102737" x="10604500" y="3613150"/>
          <p14:tracePt t="102753" x="10604500" y="3619500"/>
          <p14:tracePt t="102786" x="10610850" y="3619500"/>
          <p14:tracePt t="102803" x="10629900" y="3606800"/>
          <p14:tracePt t="102820" x="10655300" y="3543300"/>
          <p14:tracePt t="102837" x="10687050" y="3467100"/>
          <p14:tracePt t="102853" x="10718800" y="3346450"/>
          <p14:tracePt t="102870" x="10750550" y="3263900"/>
          <p14:tracePt t="102887" x="10769600" y="3111500"/>
          <p14:tracePt t="102903" x="10788650" y="2984500"/>
          <p14:tracePt t="102920" x="10801350" y="2882900"/>
          <p14:tracePt t="102937" x="10807700" y="2743200"/>
          <p14:tracePt t="102954" x="10807700" y="2635250"/>
          <p14:tracePt t="102970" x="10807700" y="2565400"/>
          <p14:tracePt t="102987" x="10801350" y="2527300"/>
          <p14:tracePt t="103003" x="10782300" y="2476500"/>
          <p14:tracePt t="103020" x="10763250" y="2444750"/>
          <p14:tracePt t="103037" x="10744200" y="2400300"/>
          <p14:tracePt t="103053" x="10725150" y="2387600"/>
          <p14:tracePt t="103070" x="10706100" y="2349500"/>
          <p14:tracePt t="103086" x="10693400" y="2330450"/>
          <p14:tracePt t="103103" x="10687050" y="2324100"/>
          <p14:tracePt t="103120" x="10680700" y="2305050"/>
          <p14:tracePt t="103137" x="10674350" y="2298700"/>
          <p14:tracePt t="103153" x="10674350" y="2292350"/>
          <p14:tracePt t="103170" x="10668000" y="2292350"/>
          <p14:tracePt t="103203" x="10668000" y="2317750"/>
          <p14:tracePt t="103220" x="10668000" y="2355850"/>
          <p14:tracePt t="103236" x="10693400" y="2463800"/>
          <p14:tracePt t="103253" x="10737850" y="2578100"/>
          <p14:tracePt t="103270" x="10775950" y="2698750"/>
          <p14:tracePt t="103287" x="10814050" y="2774950"/>
          <p14:tracePt t="103303" x="10839450" y="2838450"/>
          <p14:tracePt t="103321" x="10864850" y="2908300"/>
          <p14:tracePt t="103337" x="10877550" y="2971800"/>
          <p14:tracePt t="103353" x="10896600" y="3117850"/>
          <p14:tracePt t="103370" x="10902950" y="3238500"/>
          <p14:tracePt t="103387" x="10896600" y="3321050"/>
          <p14:tracePt t="103403" x="10890250" y="3371850"/>
          <p14:tracePt t="103420" x="10871200" y="3435350"/>
          <p14:tracePt t="103437" x="10852150" y="3473450"/>
          <p14:tracePt t="103453" x="10839450" y="3492500"/>
          <p14:tracePt t="103470" x="10833100" y="3530600"/>
          <p14:tracePt t="103487" x="10833100" y="3543300"/>
          <p14:tracePt t="103503" x="10826750" y="3556000"/>
          <p14:tracePt t="103548" x="10826750" y="3562350"/>
          <p14:tracePt t="103565" x="10826750" y="3581400"/>
          <p14:tracePt t="103572" x="10833100" y="3587750"/>
          <p14:tracePt t="103587" x="10839450" y="3600450"/>
          <p14:tracePt t="114863" x="10814050" y="3600450"/>
          <p14:tracePt t="114870" x="10775950" y="3600450"/>
          <p14:tracePt t="114885" x="10769600" y="3600450"/>
          <p14:tracePt t="114902" x="10750550" y="3600450"/>
          <p14:tracePt t="114918" x="10737850" y="3600450"/>
          <p14:tracePt t="114936" x="10693400" y="3632200"/>
          <p14:tracePt t="114952" x="10674350" y="3657600"/>
          <p14:tracePt t="114968" x="10661650" y="3663950"/>
          <p14:tracePt t="115002" x="10629900" y="3740150"/>
          <p14:tracePt t="115036" x="10477500" y="4114800"/>
          <p14:tracePt t="115068" x="10306050" y="4413250"/>
          <p14:tracePt t="115074" x="10299700" y="4425950"/>
          <p14:tracePt t="115085" x="10261600" y="4495800"/>
          <p14:tracePt t="115102" x="10185400" y="4597400"/>
          <p14:tracePt t="115118" x="10102850" y="4737100"/>
          <p14:tracePt t="115135" x="10039350" y="4864100"/>
          <p14:tracePt t="115152" x="9988550" y="4997450"/>
          <p14:tracePt t="115168" x="9956800" y="5060950"/>
          <p14:tracePt t="115185" x="9931400" y="5099050"/>
          <p14:tracePt t="115202" x="9925050" y="5118100"/>
          <p14:tracePt t="115218" x="9925050" y="5143500"/>
          <p14:tracePt t="115235" x="9912350" y="5175250"/>
          <p14:tracePt t="115252" x="9912350" y="5181600"/>
          <p14:tracePt t="115268" x="9912350" y="5187950"/>
          <p14:tracePt t="115285" x="9912350" y="5226050"/>
          <p14:tracePt t="115302" x="9912350" y="5276850"/>
          <p14:tracePt t="115319" x="9912350" y="5346700"/>
          <p14:tracePt t="115335" x="9912350" y="5403850"/>
          <p14:tracePt t="115352" x="9912350" y="5467350"/>
          <p14:tracePt t="115369" x="9912350" y="5492750"/>
          <p14:tracePt t="115385" x="9912350" y="5499100"/>
          <p14:tracePt t="115402" x="9906000" y="5511800"/>
          <p14:tracePt t="115418" x="9899650" y="5530850"/>
          <p14:tracePt t="115435" x="9893300" y="5543550"/>
          <p14:tracePt t="115452" x="9880600" y="5568950"/>
          <p14:tracePt t="115468" x="9880600" y="5581650"/>
          <p14:tracePt t="115485" x="9880600" y="5594350"/>
          <p14:tracePt t="115502" x="9874250" y="5600700"/>
          <p14:tracePt t="120285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t="2837" r="1093"/>
          <a:stretch/>
        </p:blipFill>
        <p:spPr>
          <a:xfrm>
            <a:off x="1434436" y="497840"/>
            <a:ext cx="9192924" cy="6077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77120" y="223520"/>
            <a:ext cx="782320" cy="599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7120" y="6414428"/>
            <a:ext cx="2051445" cy="3225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571012" y="912614"/>
            <a:ext cx="327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B050"/>
                </a:solidFill>
              </a:rPr>
              <a:t>Dupilumab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smtClean="0">
                <a:solidFill>
                  <a:srgbClr val="00B050"/>
                </a:solidFill>
              </a:rPr>
              <a:t>= anti- IL-13/anti IL-4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19402" y="69563"/>
            <a:ext cx="1191577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Importance de cibler les patients : exemple de l’anti </a:t>
            </a:r>
            <a:r>
              <a:rPr lang="fr-FR" sz="2000" b="1" dirty="0" smtClean="0"/>
              <a:t>IL-13/IL-4</a:t>
            </a:r>
            <a:endParaRPr lang="fr-FR" sz="2000" b="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1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64"/>
    </mc:Choice>
    <mc:Fallback>
      <p:transition spd="slow" advTm="41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15" x="7905750" y="3740150"/>
          <p14:tracePt t="11039" x="7937500" y="3740150"/>
          <p14:tracePt t="11074" x="7969250" y="3746500"/>
          <p14:tracePt t="11102" x="7988300" y="3759200"/>
          <p14:tracePt t="11129" x="8020050" y="3759200"/>
          <p14:tracePt t="11158" x="8045450" y="3759200"/>
          <p14:tracePt t="11186" x="8070850" y="3759200"/>
          <p14:tracePt t="11213" x="8077200" y="3759200"/>
          <p14:tracePt t="12189" x="8045450" y="3683000"/>
          <p14:tracePt t="12214" x="7880350" y="3327400"/>
          <p14:tracePt t="12241" x="7689850" y="2851150"/>
          <p14:tracePt t="12293" x="7353300" y="2063750"/>
          <p14:tracePt t="12345" x="7016750" y="1454150"/>
          <p14:tracePt t="12423" x="6286500" y="952500"/>
          <p14:tracePt t="12502" x="5715000" y="704850"/>
          <p14:tracePt t="12578" x="5378450" y="457200"/>
          <p14:tracePt t="12633" x="5187950" y="374650"/>
          <p14:tracePt t="12660" x="5137150" y="368300"/>
          <p14:tracePt t="12688" x="5086350" y="368300"/>
          <p14:tracePt t="12715" x="5041900" y="381000"/>
          <p14:tracePt t="12742" x="5003800" y="387350"/>
          <p14:tracePt t="12771" x="4965700" y="412750"/>
          <p14:tracePt t="12801" x="4908550" y="438150"/>
          <p14:tracePt t="12831" x="4857750" y="469900"/>
          <p14:tracePt t="12858" x="4838700" y="482600"/>
          <p14:tracePt t="12885" x="4826000" y="501650"/>
          <p14:tracePt t="12913" x="4819650" y="539750"/>
          <p14:tracePt t="12941" x="4832350" y="622300"/>
          <p14:tracePt t="12969" x="4857750" y="711200"/>
          <p14:tracePt t="12998" x="4908550" y="749300"/>
          <p14:tracePt t="13027" x="4972050" y="781050"/>
          <p14:tracePt t="13054" x="5022850" y="781050"/>
          <p14:tracePt t="13081" x="5099050" y="755650"/>
          <p14:tracePt t="13107" x="5162550" y="730250"/>
          <p14:tracePt t="13134" x="5181600" y="730250"/>
          <p14:tracePt t="13161" x="5207000" y="723900"/>
          <p14:tracePt t="13187" x="5232400" y="723900"/>
          <p14:tracePt t="13214" x="5283200" y="730250"/>
          <p14:tracePt t="13241" x="5321300" y="736600"/>
          <p14:tracePt t="13244" x="5327650" y="736600"/>
          <p14:tracePt t="13269" x="5365750" y="742950"/>
          <p14:tracePt t="13296" x="5422900" y="749300"/>
          <p14:tracePt t="13323" x="5486400" y="774700"/>
          <p14:tracePt t="13351" x="5568950" y="800100"/>
          <p14:tracePt t="13377" x="5657850" y="831850"/>
          <p14:tracePt t="13403" x="5746750" y="857250"/>
          <p14:tracePt t="13430" x="5886450" y="901700"/>
          <p14:tracePt t="13457" x="5981700" y="939800"/>
          <p14:tracePt t="13483" x="6051550" y="952500"/>
          <p14:tracePt t="13511" x="6102350" y="971550"/>
          <p14:tracePt t="13538" x="6165850" y="984250"/>
          <p14:tracePt t="13564" x="6223000" y="996950"/>
          <p14:tracePt t="13594" x="6292850" y="1003300"/>
          <p14:tracePt t="13621" x="6337300" y="1003300"/>
          <p14:tracePt t="13648" x="6381750" y="1003300"/>
          <p14:tracePt t="13674" x="6426200" y="1003300"/>
          <p14:tracePt t="13702" x="6527800" y="1003300"/>
          <p14:tracePt t="13729" x="6578600" y="1003300"/>
          <p14:tracePt t="13731" x="6584950" y="1003300"/>
          <p14:tracePt t="13757" x="6629400" y="1003300"/>
          <p14:tracePt t="13785" x="6673850" y="996950"/>
          <p14:tracePt t="13812" x="6692900" y="996950"/>
          <p14:tracePt t="13839" x="6731000" y="996950"/>
          <p14:tracePt t="13867" x="6756400" y="996950"/>
          <p14:tracePt t="13893" x="6769100" y="996950"/>
          <p14:tracePt t="13921" x="6781800" y="996950"/>
          <p14:tracePt t="13948" x="6788150" y="996950"/>
          <p14:tracePt t="14684" x="6794500" y="996950"/>
          <p14:tracePt t="14709" x="6832600" y="996950"/>
          <p14:tracePt t="14738" x="6870700" y="990600"/>
          <p14:tracePt t="14768" x="6883400" y="990600"/>
          <p14:tracePt t="14827" x="6889750" y="990600"/>
          <p14:tracePt t="15655" x="6870700" y="1028700"/>
          <p14:tracePt t="15681" x="6781800" y="1225550"/>
          <p14:tracePt t="15709" x="6705600" y="1384300"/>
          <p14:tracePt t="15740" x="6661150" y="1454150"/>
          <p14:tracePt t="15742" x="6661150" y="1466850"/>
          <p14:tracePt t="15772" x="6629400" y="1536700"/>
          <p14:tracePt t="15801" x="6597650" y="1625600"/>
          <p14:tracePt t="15829" x="6565900" y="1708150"/>
          <p14:tracePt t="15858" x="6515100" y="1828800"/>
          <p14:tracePt t="15885" x="6477000" y="1936750"/>
          <p14:tracePt t="15914" x="6413500" y="2114550"/>
          <p14:tracePt t="15942" x="6356350" y="2260600"/>
          <p14:tracePt t="15969" x="6311900" y="2425700"/>
          <p14:tracePt t="15996" x="6254750" y="2609850"/>
          <p14:tracePt t="16024" x="6203950" y="2781300"/>
          <p14:tracePt t="16051" x="6159500" y="2952750"/>
          <p14:tracePt t="16079" x="6140450" y="3117850"/>
          <p14:tracePt t="16107" x="6102350" y="3257550"/>
          <p14:tracePt t="16134" x="6076950" y="3460750"/>
          <p14:tracePt t="16160" x="6038850" y="3594100"/>
          <p14:tracePt t="16187" x="6032500" y="3663950"/>
          <p14:tracePt t="16218" x="6019800" y="3676650"/>
          <p14:tracePt t="16611" x="6000750" y="3727450"/>
          <p14:tracePt t="16639" x="5937250" y="3937000"/>
          <p14:tracePt t="16667" x="5880100" y="4127500"/>
          <p14:tracePt t="16696" x="5842000" y="4241800"/>
          <p14:tracePt t="16724" x="5816600" y="4343400"/>
          <p14:tracePt t="16727" x="5816600" y="4349750"/>
          <p14:tracePt t="16756" x="5791200" y="4425950"/>
          <p14:tracePt t="16788" x="5765800" y="4527550"/>
          <p14:tracePt t="16813" x="5734050" y="4591050"/>
          <p14:tracePt t="16840" x="5708650" y="4667250"/>
          <p14:tracePt t="16866" x="5670550" y="4749800"/>
          <p14:tracePt t="16893" x="5626100" y="4927600"/>
          <p14:tracePt t="16918" x="5588000" y="5048250"/>
          <p14:tracePt t="16944" x="5562600" y="5162550"/>
          <p14:tracePt t="16971" x="5511800" y="5302250"/>
          <p14:tracePt t="16997" x="5486400" y="5429250"/>
          <p14:tracePt t="17025" x="5461000" y="5511800"/>
          <p14:tracePt t="17052" x="5454650" y="5588000"/>
          <p14:tracePt t="17079" x="5441950" y="5664200"/>
          <p14:tracePt t="17106" x="5429250" y="5727700"/>
          <p14:tracePt t="17134" x="5422900" y="5797550"/>
          <p14:tracePt t="17160" x="5410200" y="5829300"/>
          <p14:tracePt t="17187" x="5403850" y="5867400"/>
          <p14:tracePt t="17214" x="5397500" y="5873750"/>
          <p14:tracePt t="17241" x="5397500" y="5880100"/>
          <p14:tracePt t="17268" x="5397500" y="5905500"/>
          <p14:tracePt t="17294" x="5391150" y="5943600"/>
          <p14:tracePt t="17324" x="5391150" y="5994400"/>
          <p14:tracePt t="17353" x="5391150" y="6019800"/>
          <p14:tracePt t="17380" x="5384800" y="6045200"/>
          <p14:tracePt t="17407" x="5378450" y="6083300"/>
          <p14:tracePt t="17434" x="5378450" y="6108700"/>
          <p14:tracePt t="17461" x="5372100" y="6134100"/>
          <p14:tracePt t="17492" x="5372100" y="6140450"/>
          <p14:tracePt t="17518" x="5372100" y="6153150"/>
          <p14:tracePt t="17546" x="5372100" y="6159500"/>
          <p14:tracePt t="17575" x="5365750" y="6165850"/>
          <p14:tracePt t="21450" x="5372100" y="6159500"/>
          <p14:tracePt t="21474" x="5486400" y="6083300"/>
          <p14:tracePt t="21503" x="5600700" y="5994400"/>
          <p14:tracePt t="21530" x="5715000" y="5905500"/>
          <p14:tracePt t="21558" x="5880100" y="5784850"/>
          <p14:tracePt t="21585" x="6045200" y="5651500"/>
          <p14:tracePt t="21614" x="6210300" y="5530850"/>
          <p14:tracePt t="21643" x="6400800" y="5416550"/>
          <p14:tracePt t="21670" x="6635750" y="5245100"/>
          <p14:tracePt t="21697" x="6838950" y="5073650"/>
          <p14:tracePt t="21725" x="7118350" y="4889500"/>
          <p14:tracePt t="21754" x="7321550" y="4737100"/>
          <p14:tracePt t="21782" x="7569200" y="4559300"/>
          <p14:tracePt t="21811" x="7791450" y="4419600"/>
          <p14:tracePt t="21837" x="7981950" y="4368800"/>
          <p14:tracePt t="21865" x="8172450" y="4292600"/>
          <p14:tracePt t="21893" x="8394700" y="4216400"/>
          <p14:tracePt t="21920" x="8629650" y="4165600"/>
          <p14:tracePt t="21946" x="8794750" y="4127500"/>
          <p14:tracePt t="21974" x="9004300" y="4051300"/>
          <p14:tracePt t="22001" x="9163050" y="4013200"/>
          <p14:tracePt t="22028" x="9264650" y="4013200"/>
          <p14:tracePt t="22055" x="9290050" y="4013200"/>
          <p14:tracePt t="22334" x="9385300" y="3949700"/>
          <p14:tracePt t="22359" x="9639300" y="3689350"/>
          <p14:tracePt t="22387" x="9950450" y="3441700"/>
          <p14:tracePt t="22440" x="10420350" y="3111500"/>
          <p14:tracePt t="22493" x="10610850" y="2927350"/>
          <p14:tracePt t="22542" x="10693400" y="2781300"/>
          <p14:tracePt t="22569" x="10725150" y="2673350"/>
          <p14:tracePt t="22594" x="10750550" y="2559050"/>
          <p14:tracePt t="22621" x="10775950" y="2451100"/>
          <p14:tracePt t="22648" x="10807700" y="2368550"/>
          <p14:tracePt t="22675" x="10826750" y="2324100"/>
          <p14:tracePt t="22701" x="10826750" y="2279650"/>
          <p14:tracePt t="22728" x="10826750" y="2216150"/>
          <p14:tracePt t="22745" x="10826750" y="2171700"/>
          <p14:tracePt t="22761" x="10807700" y="2146300"/>
          <p14:tracePt t="22790" x="10769600" y="2120900"/>
          <p14:tracePt t="22818" x="10744200" y="2089150"/>
          <p14:tracePt t="22845" x="10706100" y="2051050"/>
          <p14:tracePt t="22873" x="10674350" y="2025650"/>
          <p14:tracePt t="22901" x="10648950" y="2012950"/>
          <p14:tracePt t="22931" x="10610850" y="1987550"/>
          <p14:tracePt t="22959" x="10591800" y="1974850"/>
          <p14:tracePt t="22985" x="10579100" y="1974850"/>
          <p14:tracePt t="23012" x="10560050" y="1974850"/>
          <p14:tracePt t="23040" x="10553700" y="1974850"/>
          <p14:tracePt t="23067" x="10547350" y="1974850"/>
          <p14:tracePt t="23155" x="10553700" y="1974850"/>
          <p14:tracePt t="23181" x="10591800" y="1993900"/>
          <p14:tracePt t="23207" x="10623550" y="2006600"/>
          <p14:tracePt t="23235" x="10648950" y="2025650"/>
          <p14:tracePt t="23237" x="10655300" y="2025650"/>
          <p14:tracePt t="23263" x="10680700" y="2051050"/>
          <p14:tracePt t="23291" x="10706100" y="2095500"/>
          <p14:tracePt t="23322" x="10725150" y="2159000"/>
          <p14:tracePt t="23349" x="10744200" y="2216150"/>
          <p14:tracePt t="23380" x="10750550" y="2266950"/>
          <p14:tracePt t="23407" x="10750550" y="2317750"/>
          <p14:tracePt t="23433" x="10750550" y="2381250"/>
          <p14:tracePt t="23460" x="10750550" y="2413000"/>
          <p14:tracePt t="23487" x="10737850" y="2451100"/>
          <p14:tracePt t="23514" x="10725150" y="2476500"/>
          <p14:tracePt t="23542" x="10712450" y="2520950"/>
          <p14:tracePt t="23571" x="10712450" y="2540000"/>
          <p14:tracePt t="23597" x="10712450" y="2552700"/>
          <p14:tracePt t="23648" x="10712450" y="2559050"/>
          <p14:tracePt t="23710" x="10706100" y="2559050"/>
          <p14:tracePt t="23734" x="10706100" y="2565400"/>
          <p14:tracePt t="27399" x="10598150" y="2571750"/>
          <p14:tracePt t="27424" x="9804400" y="2584450"/>
          <p14:tracePt t="27455" x="8515350" y="2559050"/>
          <p14:tracePt t="27507" x="5918200" y="2565400"/>
          <p14:tracePt t="27586" x="4826000" y="2705100"/>
          <p14:tracePt t="27867" x="4724400" y="2667000"/>
          <p14:tracePt t="27893" x="4248150" y="2540000"/>
          <p14:tracePt t="27923" x="3816350" y="2463800"/>
          <p14:tracePt t="27954" x="3390900" y="2387600"/>
          <p14:tracePt t="27985" x="3079750" y="2305050"/>
          <p14:tracePt t="28014" x="2870200" y="2247900"/>
          <p14:tracePt t="28042" x="2724150" y="2209800"/>
          <p14:tracePt t="28071" x="2597150" y="2165350"/>
          <p14:tracePt t="28099" x="2540000" y="2146300"/>
          <p14:tracePt t="28130" x="2495550" y="2114550"/>
          <p14:tracePt t="28160" x="2463800" y="2108200"/>
          <p14:tracePt t="28187" x="2444750" y="2101850"/>
          <p14:tracePt t="28258" x="2451100" y="2101850"/>
          <p14:tracePt t="28284" x="2476500" y="2095500"/>
          <p14:tracePt t="28311" x="2520950" y="2089150"/>
          <p14:tracePt t="28337" x="2603500" y="2057400"/>
          <p14:tracePt t="28364" x="2673350" y="2032000"/>
          <p14:tracePt t="28391" x="2730500" y="2019300"/>
          <p14:tracePt t="28418" x="2768600" y="2012950"/>
          <p14:tracePt t="28444" x="2794000" y="2012950"/>
          <p14:tracePt t="28470" x="2832100" y="2012950"/>
          <p14:tracePt t="28497" x="2851150" y="2012950"/>
          <p14:tracePt t="28524" x="2876550" y="2000250"/>
          <p14:tracePt t="28550" x="2889250" y="2000250"/>
          <p14:tracePt t="28577" x="2895600" y="2000250"/>
          <p14:tracePt t="28604" x="2901950" y="2000250"/>
          <p14:tracePt t="28632" x="2921000" y="2000250"/>
          <p14:tracePt t="28660" x="2940050" y="2000250"/>
          <p14:tracePt t="28686" x="2959100" y="2000250"/>
          <p14:tracePt t="28714" x="2990850" y="2000250"/>
          <p14:tracePt t="28740" x="3016250" y="2000250"/>
          <p14:tracePt t="28770" x="3048000" y="2006600"/>
          <p14:tracePt t="28796" x="3073400" y="2006600"/>
          <p14:tracePt t="28824" x="3111500" y="2012950"/>
          <p14:tracePt t="28851" x="3143250" y="2012950"/>
          <p14:tracePt t="28877" x="3168650" y="2012950"/>
          <p14:tracePt t="28904" x="3194050" y="2012950"/>
          <p14:tracePt t="28932" x="3219450" y="2012950"/>
          <p14:tracePt t="28958" x="3238500" y="2012950"/>
          <p14:tracePt t="28985" x="3263900" y="2012950"/>
          <p14:tracePt t="29013" x="3282950" y="2012950"/>
          <p14:tracePt t="29039" x="3302000" y="2012950"/>
          <p14:tracePt t="29066" x="3314700" y="2012950"/>
          <p14:tracePt t="29093" x="3321050" y="2012950"/>
          <p14:tracePt t="29120" x="3327400" y="2012950"/>
          <p14:tracePt t="29147" x="3333750" y="2012950"/>
          <p14:tracePt t="29261" x="3327400" y="2012950"/>
          <p14:tracePt t="29286" x="3314700" y="2012950"/>
          <p14:tracePt t="29313" x="3276600" y="2019300"/>
          <p14:tracePt t="29340" x="3238500" y="2032000"/>
          <p14:tracePt t="29366" x="3206750" y="2044700"/>
          <p14:tracePt t="29395" x="3155950" y="2063750"/>
          <p14:tracePt t="29423" x="3105150" y="2076450"/>
          <p14:tracePt t="29450" x="3086100" y="2082800"/>
          <p14:tracePt t="29478" x="3054350" y="2101850"/>
          <p14:tracePt t="29505" x="3041650" y="2101850"/>
          <p14:tracePt t="29532" x="3028950" y="2101850"/>
          <p14:tracePt t="29560" x="3028950" y="2108200"/>
          <p14:tracePt t="29586" x="3028950" y="2127250"/>
          <p14:tracePt t="29614" x="3028950" y="2133600"/>
          <p14:tracePt t="29641" x="3041650" y="2146300"/>
          <p14:tracePt t="29668" x="3054350" y="2152650"/>
          <p14:tracePt t="29695" x="3073400" y="2152650"/>
          <p14:tracePt t="29722" x="3092450" y="2159000"/>
          <p14:tracePt t="29752" x="3098800" y="2159000"/>
          <p14:tracePt t="29777" x="3130550" y="2159000"/>
          <p14:tracePt t="29804" x="3143250" y="2159000"/>
          <p14:tracePt t="29832" x="3162300" y="2159000"/>
          <p14:tracePt t="29861" x="3187700" y="2159000"/>
          <p14:tracePt t="29888" x="3206750" y="2159000"/>
          <p14:tracePt t="29915" x="3225800" y="2159000"/>
          <p14:tracePt t="29943" x="3244850" y="2159000"/>
          <p14:tracePt t="29971" x="3263900" y="2159000"/>
          <p14:tracePt t="30024" x="3270250" y="2159000"/>
          <p14:tracePt t="30051" x="3276600" y="2159000"/>
          <p14:tracePt t="30393" x="3276600" y="2165350"/>
          <p14:tracePt t="30419" x="3251200" y="2209800"/>
          <p14:tracePt t="30449" x="3219450" y="2247900"/>
          <p14:tracePt t="30478" x="3213100" y="2266950"/>
          <p14:tracePt t="30506" x="3206750" y="2292350"/>
          <p14:tracePt t="30538" x="3181350" y="2343150"/>
          <p14:tracePt t="30570" x="3162300" y="2368550"/>
          <p14:tracePt t="30597" x="3155950" y="2393950"/>
          <p14:tracePt t="30622" x="3143250" y="2406650"/>
          <p14:tracePt t="30649" x="3130550" y="2419350"/>
          <p14:tracePt t="30675" x="3111500" y="2438400"/>
          <p14:tracePt t="30702" x="3092450" y="2457450"/>
          <p14:tracePt t="30728" x="3073400" y="2470150"/>
          <p14:tracePt t="30756" x="3048000" y="2501900"/>
          <p14:tracePt t="30784" x="3035300" y="2514600"/>
          <p14:tracePt t="30813" x="3022600" y="2520950"/>
          <p14:tracePt t="30840" x="3022600" y="2527300"/>
          <p14:tracePt t="30867" x="3003550" y="2540000"/>
          <p14:tracePt t="30895" x="2997200" y="2559050"/>
          <p14:tracePt t="30922" x="2990850" y="2565400"/>
          <p14:tracePt t="30949" x="2990850" y="2571750"/>
          <p14:tracePt t="31029" x="2984500" y="2571750"/>
          <p14:tracePt t="31083" x="2990850" y="2571750"/>
          <p14:tracePt t="31114" x="3016250" y="2584450"/>
          <p14:tracePt t="31141" x="3035300" y="2584450"/>
          <p14:tracePt t="31167" x="3060700" y="2584450"/>
          <p14:tracePt t="31194" x="3079750" y="2584450"/>
          <p14:tracePt t="31221" x="3098800" y="2590800"/>
          <p14:tracePt t="31249" x="3130550" y="2590800"/>
          <p14:tracePt t="31275" x="3143250" y="2590800"/>
          <p14:tracePt t="31303" x="3175000" y="2590800"/>
          <p14:tracePt t="31330" x="3194050" y="2590800"/>
          <p14:tracePt t="31357" x="3213100" y="2590800"/>
          <p14:tracePt t="31409" x="3225800" y="2590800"/>
          <p14:tracePt t="31434" x="3232150" y="2590800"/>
          <p14:tracePt t="31459" x="3238500" y="2590800"/>
          <p14:tracePt t="31485" x="3251200" y="2590800"/>
          <p14:tracePt t="31512" x="3257550" y="2590800"/>
          <p14:tracePt t="31540" x="3270250" y="2590800"/>
          <p14:tracePt t="31567" x="3289300" y="2590800"/>
          <p14:tracePt t="31594" x="3295650" y="2590800"/>
          <p14:tracePt t="31621" x="3308350" y="2590800"/>
          <p14:tracePt t="31648" x="3333750" y="2590800"/>
          <p14:tracePt t="31673" x="3346450" y="2590800"/>
          <p14:tracePt t="31699" x="3359150" y="2590800"/>
          <p14:tracePt t="31724" x="3378200" y="2590800"/>
          <p14:tracePt t="31752" x="3384550" y="2590800"/>
          <p14:tracePt t="31777" x="3397250" y="2590800"/>
          <p14:tracePt t="31804" x="3403600" y="2590800"/>
          <p14:tracePt t="31831" x="3409950" y="2590800"/>
          <p14:tracePt t="36872" x="3409950" y="2597150"/>
          <p14:tracePt t="36898" x="3448050" y="2832100"/>
          <p14:tracePt t="36930" x="3498850" y="3124200"/>
          <p14:tracePt t="36959" x="3575050" y="3359150"/>
          <p14:tracePt t="36988" x="3619500" y="3575050"/>
          <p14:tracePt t="37017" x="3657600" y="3746500"/>
          <p14:tracePt t="37050" x="3708400" y="3962400"/>
          <p14:tracePt t="37080" x="3759200" y="4197350"/>
          <p14:tracePt t="37107" x="3790950" y="4394200"/>
          <p14:tracePt t="37133" x="3829050" y="4635500"/>
          <p14:tracePt t="37160" x="3841750" y="4781550"/>
          <p14:tracePt t="37187" x="3835400" y="4819650"/>
          <p14:tracePt t="37216" x="3829050" y="4819650"/>
          <p14:tracePt t="37499" x="3829050" y="4838700"/>
          <p14:tracePt t="37523" x="3835400" y="5003800"/>
          <p14:tracePt t="37551" x="3854450" y="5137150"/>
          <p14:tracePt t="37577" x="3854450" y="5226050"/>
          <p14:tracePt t="37603" x="3854450" y="5302250"/>
          <p14:tracePt t="37631" x="3854450" y="5384800"/>
          <p14:tracePt t="37659" x="3873500" y="5454650"/>
          <p14:tracePt t="37686" x="3898900" y="5518150"/>
          <p14:tracePt t="37713" x="3905250" y="5549900"/>
          <p14:tracePt t="37741" x="3911600" y="5594350"/>
          <p14:tracePt t="37768" x="3917950" y="5619750"/>
          <p14:tracePt t="37795" x="3917950" y="5657850"/>
          <p14:tracePt t="37823" x="3917950" y="5676900"/>
          <p14:tracePt t="40338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68" y="797559"/>
            <a:ext cx="10070203" cy="410333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1036320" y="4900898"/>
            <a:ext cx="96418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0" y="6120130"/>
            <a:ext cx="3493390" cy="297879"/>
          </a:xfrm>
          <a:prstGeom prst="rect">
            <a:avLst/>
          </a:prstGeom>
        </p:spPr>
      </p:pic>
      <p:sp>
        <p:nvSpPr>
          <p:cNvPr id="7" name="Accolade fermante 6"/>
          <p:cNvSpPr/>
          <p:nvPr/>
        </p:nvSpPr>
        <p:spPr>
          <a:xfrm>
            <a:off x="10067735" y="2267062"/>
            <a:ext cx="279951" cy="2126386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0313402" y="3007090"/>
            <a:ext cx="2163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Hétérogénéité de profil d’expression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9402" y="47921"/>
            <a:ext cx="1191577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Importance de cibler les patients : exemple de l’anti </a:t>
            </a:r>
            <a:r>
              <a:rPr lang="fr-FR" sz="2000" b="1" dirty="0" smtClean="0"/>
              <a:t>IL-13/IL-4</a:t>
            </a:r>
            <a:endParaRPr lang="fr-FR" sz="20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4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88"/>
    </mc:Choice>
    <mc:Fallback>
      <p:transition spd="slow" advTm="25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35" x="6870700" y="2400300"/>
          <p14:tracePt t="3952" x="6743700" y="2444750"/>
          <p14:tracePt t="3972" x="6584950" y="2520950"/>
          <p14:tracePt t="3992" x="6375400" y="2628900"/>
          <p14:tracePt t="4012" x="6165850" y="2781300"/>
          <p14:tracePt t="4034" x="6000750" y="2882900"/>
          <p14:tracePt t="4055" x="5861050" y="2978150"/>
          <p14:tracePt t="4058" x="5797550" y="3003550"/>
          <p14:tracePt t="4075" x="5670550" y="3117850"/>
          <p14:tracePt t="4098" x="5480050" y="3244850"/>
          <p14:tracePt t="4131" x="5276850" y="3371850"/>
          <p14:tracePt t="4153" x="5162550" y="3429000"/>
          <p14:tracePt t="4172" x="5060950" y="3505200"/>
          <p14:tracePt t="4191" x="4927600" y="3587750"/>
          <p14:tracePt t="4211" x="4851400" y="3632200"/>
          <p14:tracePt t="4230" x="4781550" y="3683000"/>
          <p14:tracePt t="4249" x="4711700" y="3733800"/>
          <p14:tracePt t="4269" x="4641850" y="3790950"/>
          <p14:tracePt t="4287" x="4572000" y="3860800"/>
          <p14:tracePt t="4306" x="4508500" y="3968750"/>
          <p14:tracePt t="4326" x="4432300" y="4070350"/>
          <p14:tracePt t="4349" x="4413250" y="4083050"/>
          <p14:tracePt t="4634" x="4356100" y="4114800"/>
          <p14:tracePt t="4652" x="4197350" y="4184650"/>
          <p14:tracePt t="4671" x="3987800" y="4260850"/>
          <p14:tracePt t="4691" x="3784600" y="4311650"/>
          <p14:tracePt t="4713" x="3498850" y="4394200"/>
          <p14:tracePt t="4733" x="3327400" y="4451350"/>
          <p14:tracePt t="4752" x="3162300" y="4495800"/>
          <p14:tracePt t="4771" x="3054350" y="4527550"/>
          <p14:tracePt t="4790" x="2946400" y="4546600"/>
          <p14:tracePt t="4809" x="2844800" y="4591050"/>
          <p14:tracePt t="4828" x="2781300" y="4610100"/>
          <p14:tracePt t="4847" x="2749550" y="4622800"/>
          <p14:tracePt t="4866" x="2724150" y="4635500"/>
          <p14:tracePt t="4885" x="2711450" y="4648200"/>
          <p14:tracePt t="4904" x="2705100" y="4648200"/>
          <p14:tracePt t="4924" x="2698750" y="4660900"/>
          <p14:tracePt t="4943" x="2692400" y="4667250"/>
          <p14:tracePt t="5015" x="2698750" y="4660900"/>
          <p14:tracePt t="5033" x="2736850" y="4648200"/>
          <p14:tracePt t="5052" x="2755900" y="4635500"/>
          <p14:tracePt t="5072" x="2794000" y="4610100"/>
          <p14:tracePt t="5074" x="2806700" y="4597400"/>
          <p14:tracePt t="5092" x="2838450" y="4546600"/>
          <p14:tracePt t="5111" x="2876550" y="4489450"/>
          <p14:tracePt t="5130" x="2946400" y="4362450"/>
          <p14:tracePt t="5149" x="3016250" y="4203700"/>
          <p14:tracePt t="5167" x="3067050" y="4076700"/>
          <p14:tracePt t="5186" x="3124200" y="3892550"/>
          <p14:tracePt t="5206" x="3143250" y="3797300"/>
          <p14:tracePt t="5225" x="3168650" y="3714750"/>
          <p14:tracePt t="5245" x="3187700" y="3613150"/>
          <p14:tracePt t="5265" x="3206750" y="3479800"/>
          <p14:tracePt t="5283" x="3219450" y="3346450"/>
          <p14:tracePt t="5302" x="3219450" y="3194050"/>
          <p14:tracePt t="5325" x="3232150" y="2959100"/>
          <p14:tracePt t="5375" x="3232150" y="2489200"/>
          <p14:tracePt t="5394" x="3225800" y="2324100"/>
          <p14:tracePt t="5413" x="3206750" y="2228850"/>
          <p14:tracePt t="5432" x="3187700" y="2171700"/>
          <p14:tracePt t="5451" x="3130550" y="2114550"/>
          <p14:tracePt t="5470" x="3079750" y="2070100"/>
          <p14:tracePt t="5489" x="3035300" y="2051050"/>
          <p14:tracePt t="5508" x="3003550" y="2051050"/>
          <p14:tracePt t="5527" x="2952750" y="2051050"/>
          <p14:tracePt t="5547" x="2889250" y="2070100"/>
          <p14:tracePt t="5565" x="2838450" y="2095500"/>
          <p14:tracePt t="5568" x="2825750" y="2101850"/>
          <p14:tracePt t="5585" x="2787650" y="2120900"/>
          <p14:tracePt t="5605" x="2717800" y="2197100"/>
          <p14:tracePt t="5624" x="2641600" y="2317750"/>
          <p14:tracePt t="5644" x="2552700" y="2546350"/>
          <p14:tracePt t="5662" x="2495550" y="2743200"/>
          <p14:tracePt t="5681" x="2457450" y="2908300"/>
          <p14:tracePt t="5700" x="2438400" y="3035300"/>
          <p14:tracePt t="5720" x="2419350" y="3244850"/>
          <p14:tracePt t="5738" x="2413000" y="3384550"/>
          <p14:tracePt t="5758" x="2413000" y="3486150"/>
          <p14:tracePt t="5777" x="2413000" y="3594100"/>
          <p14:tracePt t="5796" x="2413000" y="3689350"/>
          <p14:tracePt t="5816" x="2419350" y="3848100"/>
          <p14:tracePt t="5834" x="2432050" y="4006850"/>
          <p14:tracePt t="5854" x="2438400" y="4140200"/>
          <p14:tracePt t="5873" x="2444750" y="4248150"/>
          <p14:tracePt t="5892" x="2444750" y="4305300"/>
          <p14:tracePt t="5913" x="2444750" y="4343400"/>
          <p14:tracePt t="5932" x="2444750" y="4368800"/>
          <p14:tracePt t="5951" x="2444750" y="4375150"/>
          <p14:tracePt t="5970" x="2444750" y="4381500"/>
          <p14:tracePt t="5990" x="2444750" y="4387850"/>
          <p14:tracePt t="6415" x="2425700" y="4387850"/>
          <p14:tracePt t="6432" x="2330450" y="4387850"/>
          <p14:tracePt t="6453" x="2247900" y="4387850"/>
          <p14:tracePt t="6475" x="2165350" y="4356100"/>
          <p14:tracePt t="6494" x="2089150" y="4324350"/>
          <p14:tracePt t="6519" x="1981200" y="4286250"/>
          <p14:tracePt t="6540" x="1930400" y="4260850"/>
          <p14:tracePt t="6560" x="1879600" y="4222750"/>
          <p14:tracePt t="6581" x="1828800" y="4197350"/>
          <p14:tracePt t="6614" x="1733550" y="4171950"/>
          <p14:tracePt t="6636" x="1670050" y="4171950"/>
          <p14:tracePt t="6654" x="1625600" y="4171950"/>
          <p14:tracePt t="6673" x="1568450" y="4210050"/>
          <p14:tracePt t="6692" x="1511300" y="4241800"/>
          <p14:tracePt t="6710" x="1473200" y="4286250"/>
          <p14:tracePt t="6729" x="1435100" y="4349750"/>
          <p14:tracePt t="6748" x="1397000" y="4425950"/>
          <p14:tracePt t="6767" x="1371600" y="4495800"/>
          <p14:tracePt t="6786" x="1346200" y="4565650"/>
          <p14:tracePt t="6805" x="1333500" y="4622800"/>
          <p14:tracePt t="6824" x="1327150" y="4679950"/>
          <p14:tracePt t="6843" x="1327150" y="4711700"/>
          <p14:tracePt t="6863" x="1327150" y="4737100"/>
          <p14:tracePt t="6882" x="1346200" y="4768850"/>
          <p14:tracePt t="6900" x="1371600" y="4794250"/>
          <p14:tracePt t="6919" x="1397000" y="4813300"/>
          <p14:tracePt t="6939" x="1435100" y="4838700"/>
          <p14:tracePt t="6959" x="1498600" y="4857750"/>
          <p14:tracePt t="6977" x="1549400" y="4857750"/>
          <p14:tracePt t="6997" x="1606550" y="4857750"/>
          <p14:tracePt t="7016" x="1708150" y="4838700"/>
          <p14:tracePt t="7036" x="1797050" y="4787900"/>
          <p14:tracePt t="7055" x="1873250" y="4692650"/>
          <p14:tracePt t="7057" x="1885950" y="4667250"/>
          <p14:tracePt t="7075" x="1917700" y="4597400"/>
          <p14:tracePt t="7095" x="1930400" y="4533900"/>
          <p14:tracePt t="7114" x="1930400" y="4495800"/>
          <p14:tracePt t="7133" x="1924050" y="4451350"/>
          <p14:tracePt t="7153" x="1885950" y="4387850"/>
          <p14:tracePt t="7172" x="1854200" y="4330700"/>
          <p14:tracePt t="7191" x="1816100" y="4279900"/>
          <p14:tracePt t="7211" x="1771650" y="4222750"/>
          <p14:tracePt t="7231" x="1714500" y="4197350"/>
          <p14:tracePt t="7249" x="1663700" y="4171950"/>
          <p14:tracePt t="7273" x="1600200" y="4171950"/>
          <p14:tracePt t="7292" x="1549400" y="4191000"/>
          <p14:tracePt t="7310" x="1485900" y="4229100"/>
          <p14:tracePt t="7330" x="1416050" y="4305300"/>
          <p14:tracePt t="7349" x="1377950" y="4400550"/>
          <p14:tracePt t="7369" x="1339850" y="4502150"/>
          <p14:tracePt t="7388" x="1327150" y="4552950"/>
          <p14:tracePt t="7406" x="1320800" y="4597400"/>
          <p14:tracePt t="7426" x="1320800" y="4648200"/>
          <p14:tracePt t="7445" x="1333500" y="4673600"/>
          <p14:tracePt t="7464" x="1339850" y="4711700"/>
          <p14:tracePt t="7483" x="1352550" y="4743450"/>
          <p14:tracePt t="7502" x="1397000" y="4787900"/>
          <p14:tracePt t="7523" x="1435100" y="4832350"/>
          <p14:tracePt t="7541" x="1479550" y="4870450"/>
          <p14:tracePt t="7560" x="1530350" y="4902200"/>
          <p14:tracePt t="7581" x="1581150" y="4921250"/>
          <p14:tracePt t="7601" x="1663700" y="4984750"/>
          <p14:tracePt t="7620" x="1727200" y="5041900"/>
          <p14:tracePt t="7639" x="1784350" y="5086350"/>
          <p14:tracePt t="7658" x="1835150" y="5111750"/>
          <p14:tracePt t="7677" x="1866900" y="5143500"/>
          <p14:tracePt t="7680" x="1866900" y="5149850"/>
          <p14:tracePt t="7697" x="1898650" y="5162550"/>
          <p14:tracePt t="7714" x="1924050" y="5181600"/>
          <p14:tracePt t="7730" x="1949450" y="5187950"/>
          <p14:tracePt t="7747" x="1968500" y="5207000"/>
          <p14:tracePt t="7765" x="1987550" y="5213350"/>
          <p14:tracePt t="7781" x="2012950" y="5219700"/>
          <p14:tracePt t="7814" x="2025650" y="5219700"/>
          <p14:tracePt t="7847" x="2032000" y="5219700"/>
          <p14:tracePt t="7864" x="2038350" y="5219700"/>
          <p14:tracePt t="14524" x="2025650" y="5213350"/>
          <p14:tracePt t="14526" x="2025650" y="5207000"/>
          <p14:tracePt t="14534" x="2012950" y="5194300"/>
          <p14:tracePt t="14547" x="1968500" y="5156200"/>
          <p14:tracePt t="14563" x="1885950" y="5080000"/>
          <p14:tracePt t="14569" x="1854200" y="5060950"/>
          <p14:tracePt t="14589" x="1701800" y="4883150"/>
          <p14:tracePt t="14608" x="1581150" y="4743450"/>
          <p14:tracePt t="14630" x="1454150" y="4591050"/>
          <p14:tracePt t="14663" x="1295400" y="4438650"/>
          <p14:tracePt t="14687" x="1168400" y="4324350"/>
          <p14:tracePt t="14705" x="1104900" y="4260850"/>
          <p14:tracePt t="14724" x="1035050" y="4203700"/>
          <p14:tracePt t="14743" x="965200" y="4171950"/>
          <p14:tracePt t="14763" x="882650" y="4114800"/>
          <p14:tracePt t="14782" x="838200" y="4070350"/>
          <p14:tracePt t="14801" x="781050" y="4019550"/>
          <p14:tracePt t="14820" x="749300" y="3981450"/>
          <p14:tracePt t="14839" x="647700" y="3917950"/>
          <p14:tracePt t="14859" x="590550" y="3867150"/>
          <p14:tracePt t="14878" x="571500" y="3841750"/>
          <p14:tracePt t="14897" x="558800" y="3841750"/>
          <p14:tracePt t="14935" x="552450" y="3841750"/>
          <p14:tracePt t="14954" x="539750" y="3841750"/>
          <p14:tracePt t="14972" x="533400" y="3841750"/>
          <p14:tracePt t="15009" x="527050" y="3841750"/>
          <p14:tracePt t="15045" x="533400" y="3841750"/>
          <p14:tracePt t="15063" x="565150" y="3879850"/>
          <p14:tracePt t="15082" x="660400" y="3937000"/>
          <p14:tracePt t="15102" x="812800" y="3994150"/>
          <p14:tracePt t="15120" x="1047750" y="4044950"/>
          <p14:tracePt t="15140" x="1352550" y="4064000"/>
          <p14:tracePt t="15159" x="1720850" y="4051300"/>
          <p14:tracePt t="15177" x="2120900" y="4032250"/>
          <p14:tracePt t="15196" x="2527300" y="4019550"/>
          <p14:tracePt t="15215" x="2813050" y="3994150"/>
          <p14:tracePt t="15235" x="3028950" y="3949700"/>
          <p14:tracePt t="15253" x="3232150" y="3917950"/>
          <p14:tracePt t="15272" x="3346450" y="3892550"/>
          <p14:tracePt t="15292" x="3429000" y="3873500"/>
          <p14:tracePt t="15311" x="3473450" y="3854450"/>
          <p14:tracePt t="15330" x="3511550" y="3841750"/>
          <p14:tracePt t="15349" x="3517900" y="3841750"/>
          <p14:tracePt t="15439" x="3524250" y="3841750"/>
          <p14:tracePt t="15456" x="3556000" y="3848100"/>
          <p14:tracePt t="15475" x="3600450" y="3867150"/>
          <p14:tracePt t="15495" x="3714750" y="3924300"/>
          <p14:tracePt t="15514" x="3873500" y="4000500"/>
          <p14:tracePt t="15533" x="4057650" y="4070350"/>
          <p14:tracePt t="15552" x="4267200" y="4140200"/>
          <p14:tracePt t="15571" x="4508500" y="4178300"/>
          <p14:tracePt t="15573" x="4540250" y="4178300"/>
          <p14:tracePt t="15591" x="4673600" y="4197350"/>
          <p14:tracePt t="15611" x="4857750" y="4229100"/>
          <p14:tracePt t="15630" x="4984750" y="4241800"/>
          <p14:tracePt t="15651" x="5124450" y="4273550"/>
          <p14:tracePt t="15672" x="5181600" y="4298950"/>
          <p14:tracePt t="15690" x="5187950" y="4324350"/>
          <p14:tracePt t="16077" x="5213350" y="4330700"/>
          <p14:tracePt t="16096" x="5334000" y="4343400"/>
          <p14:tracePt t="16116" x="5492750" y="4375150"/>
          <p14:tracePt t="16137" x="5664200" y="4419600"/>
          <p14:tracePt t="16158" x="5905500" y="4464050"/>
          <p14:tracePt t="16177" x="6038850" y="4483100"/>
          <p14:tracePt t="16197" x="6210300" y="4495800"/>
          <p14:tracePt t="16230" x="6470650" y="4540250"/>
          <p14:tracePt t="16252" x="6559550" y="4572000"/>
          <p14:tracePt t="16271" x="6635750" y="4591050"/>
          <p14:tracePt t="16290" x="6756400" y="4629150"/>
          <p14:tracePt t="16310" x="6877050" y="4660900"/>
          <p14:tracePt t="16330" x="6965950" y="4686300"/>
          <p14:tracePt t="16350" x="7054850" y="4705350"/>
          <p14:tracePt t="16369" x="7112000" y="4718050"/>
          <p14:tracePt t="16388" x="7169150" y="4730750"/>
          <p14:tracePt t="16407" x="7219950" y="4743450"/>
          <p14:tracePt t="16427" x="7232650" y="4743450"/>
          <p14:tracePt t="16446" x="7239000" y="4743450"/>
          <p14:tracePt t="16998" x="7264400" y="4743450"/>
          <p14:tracePt t="17016" x="7353300" y="4743450"/>
          <p14:tracePt t="17037" x="7448550" y="4737100"/>
          <p14:tracePt t="17058" x="7543800" y="4730750"/>
          <p14:tracePt t="17060" x="7588250" y="4718050"/>
          <p14:tracePt t="17080" x="7664450" y="4718050"/>
          <p14:tracePt t="17103" x="7759700" y="4718050"/>
          <p14:tracePt t="17123" x="7854950" y="4724400"/>
          <p14:tracePt t="17146" x="7950200" y="4730750"/>
          <p14:tracePt t="17180" x="8108950" y="4762500"/>
          <p14:tracePt t="17202" x="8185150" y="4762500"/>
          <p14:tracePt t="17222" x="8223250" y="4762500"/>
          <p14:tracePt t="17241" x="8293100" y="4762500"/>
          <p14:tracePt t="17260" x="8343900" y="4762500"/>
          <p14:tracePt t="17279" x="8388350" y="4762500"/>
          <p14:tracePt t="17299" x="8432800" y="4762500"/>
          <p14:tracePt t="17318" x="8470900" y="4762500"/>
          <p14:tracePt t="17337" x="8559800" y="4762500"/>
          <p14:tracePt t="17356" x="8636000" y="4756150"/>
          <p14:tracePt t="17375" x="8712200" y="4737100"/>
          <p14:tracePt t="17394" x="8763000" y="4737100"/>
          <p14:tracePt t="17413" x="8839200" y="4718050"/>
          <p14:tracePt t="17432" x="8890000" y="4705350"/>
          <p14:tracePt t="17451" x="8928100" y="4699000"/>
          <p14:tracePt t="17470" x="8978900" y="4692650"/>
          <p14:tracePt t="17490" x="9036050" y="4679950"/>
          <p14:tracePt t="17509" x="9067800" y="4667250"/>
          <p14:tracePt t="17528" x="9093200" y="4667250"/>
          <p14:tracePt t="17547" x="9105900" y="4660900"/>
          <p14:tracePt t="17568" x="9131300" y="4660900"/>
          <p14:tracePt t="17570" x="9144000" y="4654550"/>
          <p14:tracePt t="17588" x="9175750" y="4654550"/>
          <p14:tracePt t="17606" x="9207500" y="4654550"/>
          <p14:tracePt t="17625" x="9232900" y="4654550"/>
          <p14:tracePt t="18401" x="9232900" y="4641850"/>
          <p14:tracePt t="18419" x="9239250" y="4622800"/>
          <p14:tracePt t="18439" x="9245600" y="4597400"/>
          <p14:tracePt t="18459" x="9245600" y="4591050"/>
          <p14:tracePt t="18526" x="9251950" y="4591050"/>
          <p14:tracePt t="18544" x="9258300" y="4584700"/>
          <p14:tracePt t="18565" x="9264650" y="4584700"/>
          <p14:tracePt t="19245" x="9264650" y="4559300"/>
          <p14:tracePt t="19263" x="9251950" y="4502150"/>
          <p14:tracePt t="19284" x="9245600" y="4451350"/>
          <p14:tracePt t="19305" x="9232900" y="4400550"/>
          <p14:tracePt t="19325" x="9232900" y="4368800"/>
          <p14:tracePt t="19347" x="9226550" y="4356100"/>
          <p14:tracePt t="19370" x="9226550" y="4330700"/>
          <p14:tracePt t="19389" x="9213850" y="4298950"/>
          <p14:tracePt t="19412" x="9213850" y="4248150"/>
          <p14:tracePt t="19446" x="9207500" y="4165600"/>
          <p14:tracePt t="19469" x="9201150" y="4133850"/>
          <p14:tracePt t="19488" x="9194800" y="4108450"/>
          <p14:tracePt t="19507" x="9188450" y="4089400"/>
          <p14:tracePt t="19527" x="9182100" y="4051300"/>
          <p14:tracePt t="19546" x="9182100" y="4032250"/>
          <p14:tracePt t="19564" x="9175750" y="3994150"/>
          <p14:tracePt t="19584" x="9175750" y="3975100"/>
          <p14:tracePt t="19604" x="9169400" y="3937000"/>
          <p14:tracePt t="19623" x="9156700" y="3873500"/>
          <p14:tracePt t="19643" x="9156700" y="3803650"/>
          <p14:tracePt t="19662" x="9150350" y="3771900"/>
          <p14:tracePt t="19681" x="9150350" y="3740150"/>
          <p14:tracePt t="19700" x="9150350" y="3727450"/>
          <p14:tracePt t="19719" x="9150350" y="3695700"/>
          <p14:tracePt t="19738" x="9144000" y="3670300"/>
          <p14:tracePt t="19757" x="9144000" y="3632200"/>
          <p14:tracePt t="19778" x="9144000" y="3587750"/>
          <p14:tracePt t="19797" x="9144000" y="3549650"/>
          <p14:tracePt t="19815" x="9144000" y="3498850"/>
          <p14:tracePt t="19834" x="9137650" y="3448050"/>
          <p14:tracePt t="19852" x="9137650" y="3397250"/>
          <p14:tracePt t="19871" x="9137650" y="3359150"/>
          <p14:tracePt t="19890" x="9144000" y="3308350"/>
          <p14:tracePt t="19914" x="9150350" y="3251200"/>
          <p14:tracePt t="19932" x="9150350" y="3206750"/>
          <p14:tracePt t="19952" x="9150350" y="3168650"/>
          <p14:tracePt t="19971" x="9150350" y="3124200"/>
          <p14:tracePt t="19990" x="9150350" y="3079750"/>
          <p14:tracePt t="20009" x="9150350" y="3003550"/>
          <p14:tracePt t="20028" x="9150350" y="2971800"/>
          <p14:tracePt t="20047" x="9150350" y="2927350"/>
          <p14:tracePt t="20067" x="9163050" y="2895600"/>
          <p14:tracePt t="20086" x="9169400" y="2844800"/>
          <p14:tracePt t="20105" x="9169400" y="2794000"/>
          <p14:tracePt t="20124" x="9169400" y="2755900"/>
          <p14:tracePt t="20143" x="9169400" y="2724150"/>
          <p14:tracePt t="20162" x="9175750" y="2698750"/>
          <p14:tracePt t="20181" x="9182100" y="2654300"/>
          <p14:tracePt t="20200" x="9182100" y="2616200"/>
          <p14:tracePt t="20220" x="9188450" y="2590800"/>
          <p14:tracePt t="20239" x="9194800" y="2559050"/>
          <p14:tracePt t="20258" x="9201150" y="2540000"/>
          <p14:tracePt t="20276" x="9207500" y="2527300"/>
          <p14:tracePt t="20296" x="9207500" y="2514600"/>
          <p14:tracePt t="20314" x="9207500" y="2495550"/>
          <p14:tracePt t="20334" x="9207500" y="2476500"/>
          <p14:tracePt t="20352" x="9220200" y="2444750"/>
          <p14:tracePt t="20371" x="9226550" y="2425700"/>
          <p14:tracePt t="20391" x="9232900" y="2393950"/>
          <p14:tracePt t="20410" x="9245600" y="2362200"/>
          <p14:tracePt t="20430" x="9251950" y="2336800"/>
          <p14:tracePt t="20467" x="9251950" y="2317750"/>
          <p14:tracePt t="20486" x="9251950" y="2305050"/>
          <p14:tracePt t="20505" x="9258300" y="2298700"/>
          <p14:tracePt t="20524" x="9258300" y="2279650"/>
          <p14:tracePt t="20543" x="9258300" y="2273300"/>
          <p14:tracePt t="20562" x="9264650" y="2266950"/>
          <p14:tracePt t="20673" x="9264650" y="2273300"/>
          <p14:tracePt t="20691" x="9264650" y="2298700"/>
          <p14:tracePt t="20710" x="9264650" y="2311400"/>
          <p14:tracePt t="20729" x="9264650" y="2324100"/>
          <p14:tracePt t="20748" x="9264650" y="2330450"/>
          <p14:tracePt t="20768" x="9264650" y="2349500"/>
          <p14:tracePt t="20787" x="9264650" y="2368550"/>
          <p14:tracePt t="20806" x="9264650" y="2374900"/>
          <p14:tracePt t="20825" x="9264650" y="2387600"/>
          <p14:tracePt t="20844" x="9258300" y="2413000"/>
          <p14:tracePt t="20863" x="9251950" y="2425700"/>
          <p14:tracePt t="20882" x="9245600" y="2444750"/>
          <p14:tracePt t="20902" x="9245600" y="2482850"/>
          <p14:tracePt t="20923" x="9232900" y="2514600"/>
          <p14:tracePt t="20942" x="9232900" y="2533650"/>
          <p14:tracePt t="20962" x="9226550" y="2559050"/>
          <p14:tracePt t="20980" x="9226550" y="2578100"/>
          <p14:tracePt t="20999" x="9213850" y="2597150"/>
          <p14:tracePt t="21018" x="9207500" y="2635250"/>
          <p14:tracePt t="21037" x="9207500" y="2660650"/>
          <p14:tracePt t="21056" x="9207500" y="2711450"/>
          <p14:tracePt t="21058" x="9207500" y="2717800"/>
          <p14:tracePt t="21076" x="9201150" y="2749550"/>
          <p14:tracePt t="21095" x="9194800" y="2774950"/>
          <p14:tracePt t="21114" x="9194800" y="2800350"/>
          <p14:tracePt t="21135" x="9188450" y="2838450"/>
          <p14:tracePt t="21154" x="9182100" y="2882900"/>
          <p14:tracePt t="21174" x="9182100" y="2927350"/>
          <p14:tracePt t="21193" x="9182100" y="2946400"/>
          <p14:tracePt t="21212" x="9182100" y="2978150"/>
          <p14:tracePt t="21231" x="9182100" y="3009900"/>
          <p14:tracePt t="21251" x="9182100" y="3041650"/>
          <p14:tracePt t="21270" x="9182100" y="3117850"/>
          <p14:tracePt t="21289" x="9182100" y="3181350"/>
          <p14:tracePt t="21308" x="9182100" y="3232150"/>
          <p14:tracePt t="21327" x="9182100" y="3257550"/>
          <p14:tracePt t="21346" x="9182100" y="3308350"/>
          <p14:tracePt t="21365" x="9182100" y="3340100"/>
          <p14:tracePt t="21385" x="9182100" y="3378200"/>
          <p14:tracePt t="21404" x="9182100" y="3416300"/>
          <p14:tracePt t="21424" x="9182100" y="3448050"/>
          <p14:tracePt t="21442" x="9182100" y="3473450"/>
          <p14:tracePt t="21461" x="9182100" y="3511550"/>
          <p14:tracePt t="21480" x="9182100" y="3549650"/>
          <p14:tracePt t="21499" x="9182100" y="3575050"/>
          <p14:tracePt t="21519" x="9182100" y="3606800"/>
          <p14:tracePt t="21538" x="9182100" y="3632200"/>
          <p14:tracePt t="21557" x="9182100" y="3657600"/>
          <p14:tracePt t="21559" x="9182100" y="3663950"/>
          <p14:tracePt t="21577" x="9182100" y="3708400"/>
          <p14:tracePt t="21598" x="9201150" y="3765550"/>
          <p14:tracePt t="21616" x="9201150" y="3803650"/>
          <p14:tracePt t="21636" x="9201150" y="3829050"/>
          <p14:tracePt t="21655" x="9201150" y="3848100"/>
          <p14:tracePt t="21674" x="9201150" y="3867150"/>
          <p14:tracePt t="21693" x="9201150" y="3886200"/>
          <p14:tracePt t="21714" x="9226550" y="3924300"/>
          <p14:tracePt t="21732" x="9226550" y="3956050"/>
          <p14:tracePt t="21752" x="9232900" y="3981450"/>
          <p14:tracePt t="21771" x="9232900" y="3987800"/>
          <p14:tracePt t="21790" x="9232900" y="3994150"/>
          <p14:tracePt t="21809" x="9232900" y="4000500"/>
          <p14:tracePt t="21828" x="9232900" y="4006850"/>
          <p14:tracePt t="21851" x="9232900" y="4013200"/>
          <p14:tracePt t="21870" x="9232900" y="4019550"/>
          <p14:tracePt t="22314" x="9232900" y="4032250"/>
          <p14:tracePt t="22335" x="9239250" y="4089400"/>
          <p14:tracePt t="22355" x="9239250" y="4146550"/>
          <p14:tracePt t="22378" x="9239250" y="4229100"/>
          <p14:tracePt t="22401" x="9239250" y="4286250"/>
          <p14:tracePt t="22421" x="9239250" y="4343400"/>
          <p14:tracePt t="22445" x="9239250" y="4394200"/>
          <p14:tracePt t="22479" x="9245600" y="4559300"/>
          <p14:tracePt t="22500" x="9251950" y="4667250"/>
          <p14:tracePt t="22520" x="9258300" y="4730750"/>
          <p14:tracePt t="22538" x="9264650" y="4781550"/>
          <p14:tracePt t="22558" x="9271000" y="4851400"/>
          <p14:tracePt t="22578" x="9290050" y="4927600"/>
          <p14:tracePt t="22599" x="9309100" y="5029200"/>
          <p14:tracePt t="22618" x="9315450" y="5086350"/>
          <p14:tracePt t="22637" x="9315450" y="5124450"/>
          <p14:tracePt t="22657" x="9315450" y="5143500"/>
          <p14:tracePt t="22662" x="9321800" y="5168900"/>
          <p14:tracePt t="22679" x="9328150" y="5194300"/>
          <p14:tracePt t="22695" x="9328150" y="5238750"/>
          <p14:tracePt t="22712" x="9340850" y="5295900"/>
          <p14:tracePt t="22729" x="9340850" y="5334000"/>
          <p14:tracePt t="22745" x="9340850" y="5346700"/>
          <p14:tracePt t="24794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t="17681"/>
          <a:stretch/>
        </p:blipFill>
        <p:spPr>
          <a:xfrm>
            <a:off x="357102" y="686192"/>
            <a:ext cx="8044201" cy="5555193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 flipV="1">
            <a:off x="1420368" y="6126480"/>
            <a:ext cx="5730240" cy="12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080" y="6441440"/>
            <a:ext cx="1989361" cy="25501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138160" y="2112264"/>
            <a:ext cx="2603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Lebrikizumab</a:t>
            </a:r>
            <a:r>
              <a:rPr lang="fr-FR" dirty="0" smtClean="0"/>
              <a:t> </a:t>
            </a:r>
            <a:r>
              <a:rPr lang="fr-FR" dirty="0" smtClean="0"/>
              <a:t>= anti- </a:t>
            </a:r>
            <a:r>
              <a:rPr lang="fr-FR" dirty="0" smtClean="0"/>
              <a:t>IL-13</a:t>
            </a:r>
            <a:endParaRPr lang="fr-FR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8138160" y="3598082"/>
            <a:ext cx="3147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FEV = </a:t>
            </a:r>
            <a:r>
              <a:rPr lang="fr-FR" dirty="0" err="1" smtClean="0"/>
              <a:t>Forced</a:t>
            </a:r>
            <a:r>
              <a:rPr lang="fr-FR" dirty="0" smtClean="0"/>
              <a:t> </a:t>
            </a:r>
            <a:r>
              <a:rPr lang="fr-FR" dirty="0" err="1" smtClean="0"/>
              <a:t>expiratory</a:t>
            </a:r>
            <a:r>
              <a:rPr lang="fr-FR" dirty="0" smtClean="0"/>
              <a:t> volume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19402" y="47921"/>
            <a:ext cx="1191577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Importance de cibler les patients : exemple de l’anti IL-13</a:t>
            </a:r>
            <a:endParaRPr lang="fr-FR" sz="20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9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94"/>
    </mc:Choice>
    <mc:Fallback>
      <p:transition spd="slow" advTm="57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70" x="6007100" y="2228850"/>
          <p14:tracePt t="3590" x="5803900" y="2235200"/>
          <p14:tracePt t="3612" x="5480050" y="2178050"/>
          <p14:tracePt t="3633" x="5168900" y="2076450"/>
          <p14:tracePt t="3657" x="4800600" y="1962150"/>
          <p14:tracePt t="3680" x="4533900" y="1955800"/>
          <p14:tracePt t="3701" x="4267200" y="1955800"/>
          <p14:tracePt t="3725" x="4108450" y="1955800"/>
          <p14:tracePt t="3754" x="3981450" y="1962150"/>
          <p14:tracePt t="3777" x="3937000" y="1987550"/>
          <p14:tracePt t="4114" x="3892550" y="1968500"/>
          <p14:tracePt t="4132" x="3721100" y="1930400"/>
          <p14:tracePt t="4154" x="3524250" y="1879600"/>
          <p14:tracePt t="4177" x="3225800" y="1790700"/>
          <p14:tracePt t="4198" x="3073400" y="1758950"/>
          <p14:tracePt t="4220" x="2901950" y="1708150"/>
          <p14:tracePt t="4244" x="2749550" y="1651000"/>
          <p14:tracePt t="4270" x="2603500" y="1619250"/>
          <p14:tracePt t="4294" x="2501900" y="1619250"/>
          <p14:tracePt t="4315" x="2444750" y="1619250"/>
          <p14:tracePt t="4335" x="2381250" y="1619250"/>
          <p14:tracePt t="4356" x="2349500" y="1606550"/>
          <p14:tracePt t="4376" x="2311400" y="1606550"/>
          <p14:tracePt t="4397" x="2305050" y="1606550"/>
          <p14:tracePt t="4470" x="2305050" y="1612900"/>
          <p14:tracePt t="4489" x="2311400" y="1619250"/>
          <p14:tracePt t="4509" x="2336800" y="1619250"/>
          <p14:tracePt t="4530" x="2419350" y="1619250"/>
          <p14:tracePt t="4551" x="2508250" y="1619250"/>
          <p14:tracePt t="4574" x="2609850" y="1600200"/>
          <p14:tracePt t="4595" x="2667000" y="1600200"/>
          <p14:tracePt t="4616" x="2730500" y="1581150"/>
          <p14:tracePt t="4636" x="2806700" y="1568450"/>
          <p14:tracePt t="4658" x="2895600" y="1562100"/>
          <p14:tracePt t="4678" x="2997200" y="1549400"/>
          <p14:tracePt t="4699" x="3162300" y="1543050"/>
          <p14:tracePt t="4719" x="3263900" y="1511300"/>
          <p14:tracePt t="4740" x="3333750" y="1492250"/>
          <p14:tracePt t="4760" x="3384550" y="1473200"/>
          <p14:tracePt t="4780" x="3429000" y="1447800"/>
          <p14:tracePt t="4801" x="3448050" y="1441450"/>
          <p14:tracePt t="4821" x="3479800" y="1409700"/>
          <p14:tracePt t="4841" x="3498850" y="1377950"/>
          <p14:tracePt t="4862" x="3505200" y="1352550"/>
          <p14:tracePt t="4882" x="3498850" y="1314450"/>
          <p14:tracePt t="4903" x="3460750" y="1250950"/>
          <p14:tracePt t="4923" x="3422650" y="1206500"/>
          <p14:tracePt t="4943" x="3359150" y="1174750"/>
          <p14:tracePt t="4964" x="3270250" y="1136650"/>
          <p14:tracePt t="4984" x="3092450" y="1092200"/>
          <p14:tracePt t="5005" x="3003550" y="1079500"/>
          <p14:tracePt t="5025" x="2927350" y="1073150"/>
          <p14:tracePt t="5046" x="2832100" y="1066800"/>
          <p14:tracePt t="5066" x="2762250" y="1066800"/>
          <p14:tracePt t="5086" x="2673350" y="1098550"/>
          <p14:tracePt t="5107" x="2584450" y="1123950"/>
          <p14:tracePt t="5129" x="2470150" y="1174750"/>
          <p14:tracePt t="5149" x="2413000" y="1193800"/>
          <p14:tracePt t="5171" x="2343150" y="1225550"/>
          <p14:tracePt t="5192" x="2286000" y="1244600"/>
          <p14:tracePt t="5213" x="2254250" y="1263650"/>
          <p14:tracePt t="5234" x="2216150" y="1301750"/>
          <p14:tracePt t="5253" x="2203450" y="1320800"/>
          <p14:tracePt t="5273" x="2197100" y="1365250"/>
          <p14:tracePt t="5294" x="2184400" y="1409700"/>
          <p14:tracePt t="5314" x="2184400" y="1447800"/>
          <p14:tracePt t="5334" x="2184400" y="1466850"/>
          <p14:tracePt t="5354" x="2197100" y="1485900"/>
          <p14:tracePt t="5376" x="2216150" y="1511300"/>
          <p14:tracePt t="5396" x="2279650" y="1543050"/>
          <p14:tracePt t="5417" x="2330450" y="1555750"/>
          <p14:tracePt t="5441" x="2463800" y="1562100"/>
          <p14:tracePt t="5461" x="2552700" y="1562100"/>
          <p14:tracePt t="5483" x="2622550" y="1555750"/>
          <p14:tracePt t="5505" x="2705100" y="1555750"/>
          <p14:tracePt t="5525" x="2743200" y="1549400"/>
          <p14:tracePt t="5545" x="2774950" y="1543050"/>
          <p14:tracePt t="5566" x="2806700" y="1543050"/>
          <p14:tracePt t="5587" x="2813050" y="1543050"/>
          <p14:tracePt t="5607" x="2838450" y="1536700"/>
          <p14:tracePt t="5628" x="2844800" y="1536700"/>
          <p14:tracePt t="6345" x="2825750" y="1574800"/>
          <p14:tracePt t="6364" x="2717800" y="1778000"/>
          <p14:tracePt t="6387" x="2590800" y="1962150"/>
          <p14:tracePt t="6412" x="2470150" y="2165350"/>
          <p14:tracePt t="6415" x="2444750" y="2216150"/>
          <p14:tracePt t="6435" x="2362200" y="2343150"/>
          <p14:tracePt t="6459" x="2235200" y="2540000"/>
          <p14:tracePt t="6481" x="2146300" y="2686050"/>
          <p14:tracePt t="6504" x="2076450" y="2825750"/>
          <p14:tracePt t="6537" x="1968500" y="3067050"/>
          <p14:tracePt t="6561" x="1917700" y="3219450"/>
          <p14:tracePt t="6582" x="1873250" y="3340100"/>
          <p14:tracePt t="6602" x="1841500" y="3448050"/>
          <p14:tracePt t="6624" x="1809750" y="3511550"/>
          <p14:tracePt t="6644" x="1784350" y="3575050"/>
          <p14:tracePt t="6664" x="1765300" y="3644900"/>
          <p14:tracePt t="6685" x="1758950" y="3740150"/>
          <p14:tracePt t="6707" x="1758950" y="3816350"/>
          <p14:tracePt t="6726" x="1765300" y="3886200"/>
          <p14:tracePt t="6746" x="1803400" y="3962400"/>
          <p14:tracePt t="6766" x="1860550" y="4025900"/>
          <p14:tracePt t="6788" x="1943100" y="4083050"/>
          <p14:tracePt t="6807" x="2032000" y="4121150"/>
          <p14:tracePt t="6828" x="2146300" y="4165600"/>
          <p14:tracePt t="6848" x="2209800" y="4191000"/>
          <p14:tracePt t="6868" x="2279650" y="4197350"/>
          <p14:tracePt t="6889" x="2368550" y="4203700"/>
          <p14:tracePt t="6911" x="2463800" y="4203700"/>
          <p14:tracePt t="6932" x="2520950" y="4197350"/>
          <p14:tracePt t="6954" x="2603500" y="4171950"/>
          <p14:tracePt t="6974" x="2654300" y="4152900"/>
          <p14:tracePt t="6995" x="2692400" y="4133850"/>
          <p14:tracePt t="7015" x="2736850" y="4121150"/>
          <p14:tracePt t="7036" x="2768600" y="4108450"/>
          <p14:tracePt t="7056" x="2800350" y="4089400"/>
          <p14:tracePt t="7076" x="2851150" y="4051300"/>
          <p14:tracePt t="7097" x="2908300" y="4006850"/>
          <p14:tracePt t="7117" x="2946400" y="3968750"/>
          <p14:tracePt t="7139" x="3009900" y="3924300"/>
          <p14:tracePt t="7159" x="3054350" y="3911600"/>
          <p14:tracePt t="7180" x="3073400" y="3898900"/>
          <p14:tracePt t="7200" x="3098800" y="3886200"/>
          <p14:tracePt t="7221" x="3111500" y="3879850"/>
          <p14:tracePt t="7241" x="3117850" y="3879850"/>
          <p14:tracePt t="7281" x="3117850" y="3854450"/>
          <p14:tracePt t="7302" x="3086100" y="3810000"/>
          <p14:tracePt t="7321" x="3028950" y="3746500"/>
          <p14:tracePt t="7342" x="2959100" y="3708400"/>
          <p14:tracePt t="7364" x="2844800" y="3676650"/>
          <p14:tracePt t="7384" x="2768600" y="3676650"/>
          <p14:tracePt t="7403" x="2698750" y="3676650"/>
          <p14:tracePt t="7424" x="2635250" y="3676650"/>
          <p14:tracePt t="7446" x="2540000" y="3689350"/>
          <p14:tracePt t="7466" x="2489200" y="3702050"/>
          <p14:tracePt t="7486" x="2432050" y="3702050"/>
          <p14:tracePt t="7507" x="2381250" y="3714750"/>
          <p14:tracePt t="7528" x="2343150" y="3721100"/>
          <p14:tracePt t="7548" x="2311400" y="3721100"/>
          <p14:tracePt t="7568" x="2279650" y="3746500"/>
          <p14:tracePt t="7589" x="2247900" y="3752850"/>
          <p14:tracePt t="7609" x="2222500" y="3765550"/>
          <p14:tracePt t="7630" x="2171700" y="3790950"/>
          <p14:tracePt t="7650" x="2139950" y="3803650"/>
          <p14:tracePt t="7670" x="2127250" y="3816350"/>
          <p14:tracePt t="7690" x="2101850" y="3848100"/>
          <p14:tracePt t="7711" x="2063750" y="3905250"/>
          <p14:tracePt t="7731" x="2051050" y="3962400"/>
          <p14:tracePt t="7751" x="2051050" y="4019550"/>
          <p14:tracePt t="7772" x="2051050" y="4083050"/>
          <p14:tracePt t="7792" x="2051050" y="4140200"/>
          <p14:tracePt t="7811" x="2057400" y="4178300"/>
          <p14:tracePt t="7831" x="2076450" y="4197350"/>
          <p14:tracePt t="7851" x="2095500" y="4216400"/>
          <p14:tracePt t="7872" x="2146300" y="4235450"/>
          <p14:tracePt t="7892" x="2184400" y="4241800"/>
          <p14:tracePt t="7914" x="2222500" y="4241800"/>
          <p14:tracePt t="7934" x="2292350" y="4241800"/>
          <p14:tracePt t="7954" x="2330450" y="4241800"/>
          <p14:tracePt t="7975" x="2362200" y="4241800"/>
          <p14:tracePt t="7995" x="2393950" y="4241800"/>
          <p14:tracePt t="8015" x="2413000" y="4235450"/>
          <p14:tracePt t="8036" x="2425700" y="4235450"/>
          <p14:tracePt t="8057" x="2444750" y="4235450"/>
          <p14:tracePt t="8078" x="2463800" y="4216400"/>
          <p14:tracePt t="8099" x="2476500" y="4216400"/>
          <p14:tracePt t="8120" x="2508250" y="4210050"/>
          <p14:tracePt t="8140" x="2527300" y="4210050"/>
          <p14:tracePt t="8160" x="2552700" y="4203700"/>
          <p14:tracePt t="8181" x="2565400" y="4197350"/>
          <p14:tracePt t="10206" x="2578100" y="4197350"/>
          <p14:tracePt t="10225" x="2622550" y="4197350"/>
          <p14:tracePt t="10245" x="2647950" y="4197350"/>
          <p14:tracePt t="10266" x="2705100" y="4197350"/>
          <p14:tracePt t="10291" x="2743200" y="4197350"/>
          <p14:tracePt t="10315" x="2781300" y="4197350"/>
          <p14:tracePt t="10335" x="2800350" y="4203700"/>
          <p14:tracePt t="10360" x="2825750" y="4210050"/>
          <p14:tracePt t="10386" x="2851150" y="4210050"/>
          <p14:tracePt t="10409" x="2863850" y="4210050"/>
          <p14:tracePt t="10430" x="2870200" y="4210050"/>
          <p14:tracePt t="10451" x="2876550" y="4210050"/>
          <p14:tracePt t="10470" x="2882900" y="4210050"/>
          <p14:tracePt t="10490" x="2895600" y="4210050"/>
          <p14:tracePt t="11474" x="2895600" y="4235450"/>
          <p14:tracePt t="11493" x="2914650" y="4286250"/>
          <p14:tracePt t="11513" x="2921000" y="4343400"/>
          <p14:tracePt t="11536" x="2927350" y="4413250"/>
          <p14:tracePt t="11559" x="2940050" y="4476750"/>
          <p14:tracePt t="11580" x="2959100" y="4540250"/>
          <p14:tracePt t="11603" x="2965450" y="4584700"/>
          <p14:tracePt t="11636" x="2984500" y="4648200"/>
          <p14:tracePt t="11662" x="3016250" y="4692650"/>
          <p14:tracePt t="11683" x="3028950" y="4737100"/>
          <p14:tracePt t="11705" x="3060700" y="4775200"/>
          <p14:tracePt t="11725" x="3092450" y="4800600"/>
          <p14:tracePt t="11745" x="3136900" y="4813300"/>
          <p14:tracePt t="11766" x="3206750" y="4813300"/>
          <p14:tracePt t="11786" x="3314700" y="4794250"/>
          <p14:tracePt t="11806" x="3390900" y="4787900"/>
          <p14:tracePt t="11826" x="3467100" y="4775200"/>
          <p14:tracePt t="11847" x="3549650" y="4756150"/>
          <p14:tracePt t="11867" x="3613150" y="4737100"/>
          <p14:tracePt t="11888" x="3670300" y="4730750"/>
          <p14:tracePt t="11908" x="3721100" y="4718050"/>
          <p14:tracePt t="11911" x="3740150" y="4718050"/>
          <p14:tracePt t="11931" x="3797300" y="4711700"/>
          <p14:tracePt t="11951" x="3822700" y="4705350"/>
          <p14:tracePt t="11971" x="3854450" y="4692650"/>
          <p14:tracePt t="11994" x="3911600" y="4679950"/>
          <p14:tracePt t="12014" x="3956050" y="4679950"/>
          <p14:tracePt t="12034" x="4019550" y="4679950"/>
          <p14:tracePt t="12055" x="4102100" y="4686300"/>
          <p14:tracePt t="12075" x="4121150" y="4692650"/>
          <p14:tracePt t="12458" x="4133850" y="4692650"/>
          <p14:tracePt t="12476" x="4203700" y="4679950"/>
          <p14:tracePt t="12497" x="4279900" y="4660900"/>
          <p14:tracePt t="12521" x="4489450" y="4629150"/>
          <p14:tracePt t="12546" x="4686300" y="4603750"/>
          <p14:tracePt t="12569" x="4806950" y="4597400"/>
          <p14:tracePt t="12602" x="4940300" y="4597400"/>
          <p14:tracePt t="12626" x="5060950" y="4597400"/>
          <p14:tracePt t="12647" x="5118100" y="4597400"/>
          <p14:tracePt t="12668" x="5181600" y="4597400"/>
          <p14:tracePt t="12688" x="5219700" y="4597400"/>
          <p14:tracePt t="12709" x="5232400" y="4597400"/>
          <p14:tracePt t="15584" x="5187950" y="4597400"/>
          <p14:tracePt t="15603" x="5016500" y="4610100"/>
          <p14:tracePt t="15625" x="4857750" y="4629150"/>
          <p14:tracePt t="15646" x="4635500" y="4667250"/>
          <p14:tracePt t="15668" x="4470400" y="4686300"/>
          <p14:tracePt t="15691" x="4222750" y="4711700"/>
          <p14:tracePt t="15713" x="4038600" y="4705350"/>
          <p14:tracePt t="15734" x="3841750" y="4692650"/>
          <p14:tracePt t="15759" x="3695700" y="4692650"/>
          <p14:tracePt t="15785" x="3536950" y="4692650"/>
          <p14:tracePt t="15808" x="3365500" y="4705350"/>
          <p14:tracePt t="15830" x="3276600" y="4711700"/>
          <p14:tracePt t="15851" x="3181350" y="4718050"/>
          <p14:tracePt t="15871" x="3130550" y="4749800"/>
          <p14:tracePt t="15891" x="3073400" y="4781550"/>
          <p14:tracePt t="15912" x="2997200" y="4832350"/>
          <p14:tracePt t="15932" x="2940050" y="4889500"/>
          <p14:tracePt t="15953" x="2895600" y="4933950"/>
          <p14:tracePt t="15973" x="2857500" y="4978400"/>
          <p14:tracePt t="15993" x="2819400" y="5041900"/>
          <p14:tracePt t="16013" x="2806700" y="5086350"/>
          <p14:tracePt t="16033" x="2787650" y="5124450"/>
          <p14:tracePt t="16054" x="2787650" y="5149850"/>
          <p14:tracePt t="16075" x="2806700" y="5194300"/>
          <p14:tracePt t="16096" x="2819400" y="5213350"/>
          <p14:tracePt t="16116" x="2851150" y="5238750"/>
          <p14:tracePt t="16138" x="2876550" y="5251450"/>
          <p14:tracePt t="16159" x="2889250" y="5251450"/>
          <p14:tracePt t="16179" x="2914650" y="5251450"/>
          <p14:tracePt t="16200" x="2946400" y="5251450"/>
          <p14:tracePt t="16221" x="2990850" y="5251450"/>
          <p14:tracePt t="16241" x="3028950" y="5251450"/>
          <p14:tracePt t="16262" x="3054350" y="5251450"/>
          <p14:tracePt t="16283" x="3079750" y="5251450"/>
          <p14:tracePt t="16303" x="3092450" y="5251450"/>
          <p14:tracePt t="16323" x="3111500" y="5251450"/>
          <p14:tracePt t="16344" x="3136900" y="5251450"/>
          <p14:tracePt t="16364" x="3162300" y="5251450"/>
          <p14:tracePt t="16384" x="3175000" y="5251450"/>
          <p14:tracePt t="16405" x="3194050" y="5251450"/>
          <p14:tracePt t="16407" x="3200400" y="5251450"/>
          <p14:tracePt t="16426" x="3213100" y="5251450"/>
          <p14:tracePt t="16447" x="3232150" y="5251450"/>
          <p14:tracePt t="16467" x="3251200" y="5251450"/>
          <p14:tracePt t="16488" x="3270250" y="5251450"/>
          <p14:tracePt t="16508" x="3282950" y="5251450"/>
          <p14:tracePt t="16529" x="3295650" y="5251450"/>
          <p14:tracePt t="16550" x="3327400" y="5245100"/>
          <p14:tracePt t="16570" x="3340100" y="5238750"/>
          <p14:tracePt t="16590" x="3359150" y="5226050"/>
          <p14:tracePt t="16612" x="3378200" y="5219700"/>
          <p14:tracePt t="16632" x="3390900" y="5213350"/>
          <p14:tracePt t="16652" x="3416300" y="5207000"/>
          <p14:tracePt t="16672" x="3429000" y="5207000"/>
          <p14:tracePt t="16692" x="3441700" y="5200650"/>
          <p14:tracePt t="16713" x="3473450" y="5194300"/>
          <p14:tracePt t="16734" x="3492500" y="5181600"/>
          <p14:tracePt t="16755" x="3505200" y="5181600"/>
          <p14:tracePt t="16775" x="3536950" y="5162550"/>
          <p14:tracePt t="16796" x="3549650" y="5156200"/>
          <p14:tracePt t="16816" x="3562350" y="5156200"/>
          <p14:tracePt t="16836" x="3581400" y="5156200"/>
          <p14:tracePt t="16856" x="3606800" y="5149850"/>
          <p14:tracePt t="16876" x="3619500" y="5149850"/>
          <p14:tracePt t="16897" x="3638550" y="5149850"/>
          <p14:tracePt t="16899" x="3644900" y="5149850"/>
          <p14:tracePt t="16918" x="3657600" y="5149850"/>
          <p14:tracePt t="16938" x="3689350" y="5149850"/>
          <p14:tracePt t="16961" x="3714750" y="5149850"/>
          <p14:tracePt t="16980" x="3727450" y="5149850"/>
          <p14:tracePt t="17000" x="3752850" y="5149850"/>
          <p14:tracePt t="17021" x="3771900" y="5149850"/>
          <p14:tracePt t="17042" x="3784600" y="5149850"/>
          <p14:tracePt t="17065" x="3810000" y="5149850"/>
          <p14:tracePt t="17088" x="3822700" y="5149850"/>
          <p14:tracePt t="17109" x="3835400" y="5149850"/>
          <p14:tracePt t="17130" x="3854450" y="5149850"/>
          <p14:tracePt t="18746" x="3860800" y="5149850"/>
          <p14:tracePt t="18765" x="3886200" y="5149850"/>
          <p14:tracePt t="18788" x="3930650" y="5162550"/>
          <p14:tracePt t="18809" x="3975100" y="5168900"/>
          <p14:tracePt t="18831" x="4013200" y="5168900"/>
          <p14:tracePt t="18852" x="4064000" y="5181600"/>
          <p14:tracePt t="18876" x="4108450" y="5181600"/>
          <p14:tracePt t="18902" x="4165600" y="5187950"/>
          <p14:tracePt t="18907" x="4171950" y="5187950"/>
          <p14:tracePt t="18927" x="4216400" y="5194300"/>
          <p14:tracePt t="18947" x="4248150" y="5207000"/>
          <p14:tracePt t="18967" x="4318000" y="5213350"/>
          <p14:tracePt t="18988" x="4362450" y="5213350"/>
          <p14:tracePt t="19008" x="4432300" y="5213350"/>
          <p14:tracePt t="19028" x="4483100" y="5219700"/>
          <p14:tracePt t="19050" x="4578350" y="5219700"/>
          <p14:tracePt t="19070" x="4641850" y="5232400"/>
          <p14:tracePt t="19090" x="4705350" y="5232400"/>
          <p14:tracePt t="19111" x="4813300" y="5232400"/>
          <p14:tracePt t="19132" x="4921250" y="5213350"/>
          <p14:tracePt t="19153" x="5022850" y="5213350"/>
          <p14:tracePt t="19173" x="5137150" y="5187950"/>
          <p14:tracePt t="19193" x="5213350" y="5187950"/>
          <p14:tracePt t="19213" x="5289550" y="5187950"/>
          <p14:tracePt t="19234" x="5378450" y="5187950"/>
          <p14:tracePt t="19256" x="5480050" y="5213350"/>
          <p14:tracePt t="19276" x="5537200" y="5226050"/>
          <p14:tracePt t="19297" x="5600700" y="5238750"/>
          <p14:tracePt t="19317" x="5657850" y="5238750"/>
          <p14:tracePt t="19337" x="5708650" y="5238750"/>
          <p14:tracePt t="19357" x="5753100" y="5251450"/>
          <p14:tracePt t="19378" x="5816600" y="5251450"/>
          <p14:tracePt t="19399" x="5873750" y="5251450"/>
          <p14:tracePt t="19422" x="5956300" y="5257800"/>
          <p14:tracePt t="19442" x="6019800" y="5257800"/>
          <p14:tracePt t="19461" x="6083300" y="5257800"/>
          <p14:tracePt t="19482" x="6134100" y="5270500"/>
          <p14:tracePt t="19503" x="6223000" y="5276850"/>
          <p14:tracePt t="19523" x="6267450" y="5276850"/>
          <p14:tracePt t="19543" x="6311900" y="5276850"/>
          <p14:tracePt t="19564" x="6381750" y="5276850"/>
          <p14:tracePt t="19584" x="6438900" y="5276850"/>
          <p14:tracePt t="19604" x="6489700" y="5270500"/>
          <p14:tracePt t="19626" x="6546850" y="5257800"/>
          <p14:tracePt t="19647" x="6578600" y="5257800"/>
          <p14:tracePt t="19668" x="6604000" y="5257800"/>
          <p14:tracePt t="19688" x="6635750" y="5251450"/>
          <p14:tracePt t="19708" x="6642100" y="5251450"/>
          <p14:tracePt t="19728" x="6661150" y="5251450"/>
          <p14:tracePt t="19749" x="6673850" y="5251450"/>
          <p14:tracePt t="19769" x="6680200" y="5251450"/>
          <p14:tracePt t="19789" x="6686550" y="5251450"/>
          <p14:tracePt t="19810" x="6692900" y="5251450"/>
          <p14:tracePt t="19848" x="6667500" y="5251450"/>
          <p14:tracePt t="19869" x="6597650" y="5251450"/>
          <p14:tracePt t="19890" x="6445250" y="5251450"/>
          <p14:tracePt t="19893" x="6438900" y="5251450"/>
          <p14:tracePt t="19912" x="6318250" y="5264150"/>
          <p14:tracePt t="19933" x="6229350" y="5270500"/>
          <p14:tracePt t="19953" x="6019800" y="5289550"/>
          <p14:tracePt t="19975" x="5861050" y="5295900"/>
          <p14:tracePt t="19995" x="5765800" y="5302250"/>
          <p14:tracePt t="20016" x="5607050" y="5314950"/>
          <p14:tracePt t="20036" x="5473700" y="5327650"/>
          <p14:tracePt t="20056" x="5346700" y="5327650"/>
          <p14:tracePt t="20076" x="5207000" y="5327650"/>
          <p14:tracePt t="20097" x="5105400" y="5327650"/>
          <p14:tracePt t="20117" x="4984750" y="5340350"/>
          <p14:tracePt t="20137" x="4895850" y="5346700"/>
          <p14:tracePt t="20157" x="4762500" y="5346700"/>
          <p14:tracePt t="20177" x="4686300" y="5359400"/>
          <p14:tracePt t="20197" x="4591050" y="5359400"/>
          <p14:tracePt t="20218" x="4483100" y="5359400"/>
          <p14:tracePt t="20238" x="4400550" y="5353050"/>
          <p14:tracePt t="20259" x="4324350" y="5346700"/>
          <p14:tracePt t="20279" x="4267200" y="5334000"/>
          <p14:tracePt t="20300" x="4171950" y="5314950"/>
          <p14:tracePt t="20321" x="4121150" y="5308600"/>
          <p14:tracePt t="20341" x="4057650" y="5302250"/>
          <p14:tracePt t="20362" x="3968750" y="5289550"/>
          <p14:tracePt t="20383" x="3898900" y="5283200"/>
          <p14:tracePt t="20405" x="3835400" y="5270500"/>
          <p14:tracePt t="20426" x="3778250" y="5264150"/>
          <p14:tracePt t="20447" x="3727450" y="5264150"/>
          <p14:tracePt t="20468" x="3657600" y="5257800"/>
          <p14:tracePt t="20490" x="3606800" y="5257800"/>
          <p14:tracePt t="20510" x="3562350" y="5251450"/>
          <p14:tracePt t="20530" x="3511550" y="5245100"/>
          <p14:tracePt t="20551" x="3479800" y="5238750"/>
          <p14:tracePt t="20572" x="3435350" y="5232400"/>
          <p14:tracePt t="20592" x="3409950" y="5232400"/>
          <p14:tracePt t="20613" x="3359150" y="5226050"/>
          <p14:tracePt t="20633" x="3340100" y="5226050"/>
          <p14:tracePt t="20653" x="3314700" y="5226050"/>
          <p14:tracePt t="20673" x="3295650" y="5226050"/>
          <p14:tracePt t="20694" x="3270250" y="5226050"/>
          <p14:tracePt t="20714" x="3257550" y="5226050"/>
          <p14:tracePt t="20735" x="3244850" y="5226050"/>
          <p14:tracePt t="20756" x="3225800" y="5226050"/>
          <p14:tracePt t="20775" x="3213100" y="5226050"/>
          <p14:tracePt t="20815" x="3206750" y="5226050"/>
          <p14:tracePt t="20835" x="3200400" y="5226050"/>
          <p14:tracePt t="20963" x="3206750" y="5226050"/>
          <p14:tracePt t="21002" x="3213100" y="5226050"/>
          <p14:tracePt t="21021" x="3219450" y="5226050"/>
          <p14:tracePt t="21041" x="3244850" y="5226050"/>
          <p14:tracePt t="21061" x="3270250" y="5226050"/>
          <p14:tracePt t="21082" x="3314700" y="5226050"/>
          <p14:tracePt t="21103" x="3371850" y="5226050"/>
          <p14:tracePt t="21123" x="3467100" y="5219700"/>
          <p14:tracePt t="21145" x="3568700" y="5194300"/>
          <p14:tracePt t="21165" x="3632200" y="5181600"/>
          <p14:tracePt t="21186" x="3740150" y="5168900"/>
          <p14:tracePt t="21207" x="3829050" y="5149850"/>
          <p14:tracePt t="21227" x="3917950" y="5130800"/>
          <p14:tracePt t="21248" x="4038600" y="5118100"/>
          <p14:tracePt t="21268" x="4102100" y="5111750"/>
          <p14:tracePt t="21288" x="4171950" y="5111750"/>
          <p14:tracePt t="21308" x="4248150" y="5111750"/>
          <p14:tracePt t="21334" x="4394200" y="5124450"/>
          <p14:tracePt t="21355" x="4521200" y="5130800"/>
          <p14:tracePt t="21375" x="4616450" y="5143500"/>
          <p14:tracePt t="21396" x="4711700" y="5143500"/>
          <p14:tracePt t="21417" x="4787900" y="5143500"/>
          <p14:tracePt t="21438" x="4876800" y="5143500"/>
          <p14:tracePt t="21458" x="4933950" y="5149850"/>
          <p14:tracePt t="21479" x="4991100" y="5156200"/>
          <p14:tracePt t="21499" x="5080000" y="5175250"/>
          <p14:tracePt t="21521" x="5162550" y="5187950"/>
          <p14:tracePt t="21542" x="5245100" y="5187950"/>
          <p14:tracePt t="21563" x="5372100" y="5187950"/>
          <p14:tracePt t="21586" x="5524500" y="5181600"/>
          <p14:tracePt t="21606" x="5784850" y="5156200"/>
          <p14:tracePt t="21626" x="6096000" y="5073650"/>
          <p14:tracePt t="21647" x="6438900" y="4933950"/>
          <p14:tracePt t="21669" x="6851650" y="4800600"/>
          <p14:tracePt t="21690" x="7092950" y="4775200"/>
          <p14:tracePt t="21712" x="7353300" y="4775200"/>
          <p14:tracePt t="21732" x="7473950" y="4775200"/>
          <p14:tracePt t="21752" x="7531100" y="4775200"/>
          <p14:tracePt t="22024" x="7543800" y="4768850"/>
          <p14:tracePt t="22043" x="7715250" y="4654550"/>
          <p14:tracePt t="22064" x="7886700" y="4546600"/>
          <p14:tracePt t="22085" x="8064500" y="4406900"/>
          <p14:tracePt t="22106" x="8191500" y="4318000"/>
          <p14:tracePt t="22127" x="8229600" y="4279900"/>
          <p14:tracePt t="22148" x="8261350" y="4254500"/>
          <p14:tracePt t="22169" x="8280400" y="4235450"/>
          <p14:tracePt t="22190" x="8286750" y="4222750"/>
          <p14:tracePt t="22211" x="8318500" y="4197350"/>
          <p14:tracePt t="22231" x="8343900" y="4159250"/>
          <p14:tracePt t="22253" x="8356600" y="4140200"/>
          <p14:tracePt t="22274" x="8401050" y="4114800"/>
          <p14:tracePt t="22294" x="8445500" y="4102100"/>
          <p14:tracePt t="22315" x="8470900" y="4089400"/>
          <p14:tracePt t="22336" x="8515350" y="4083050"/>
          <p14:tracePt t="22355" x="8528050" y="4083050"/>
          <p14:tracePt t="22395" x="8553450" y="4076700"/>
          <p14:tracePt t="22397" x="8559800" y="4070350"/>
          <p14:tracePt t="22416" x="8578850" y="4057650"/>
          <p14:tracePt t="22437" x="8591550" y="4057650"/>
          <p14:tracePt t="22457" x="8616950" y="4057650"/>
          <p14:tracePt t="22478" x="8629650" y="4051300"/>
          <p14:tracePt t="22485" x="8636000" y="4044950"/>
          <p14:tracePt t="22501" x="8661400" y="4044950"/>
          <p14:tracePt t="22518" x="8674100" y="4044950"/>
          <p14:tracePt t="22535" x="8705850" y="4038600"/>
          <p14:tracePt t="22552" x="8731250" y="4032250"/>
          <p14:tracePt t="22568" x="8750300" y="4025900"/>
          <p14:tracePt t="22585" x="8756650" y="4019550"/>
          <p14:tracePt t="22601" x="8775700" y="4019550"/>
          <p14:tracePt t="22635" x="8782050" y="4019550"/>
          <p14:tracePt t="22948" x="8794750" y="4019550"/>
          <p14:tracePt t="22950" x="8807450" y="4019550"/>
          <p14:tracePt t="22957" x="8813800" y="4019550"/>
          <p14:tracePt t="22968" x="8839200" y="4013200"/>
          <p14:tracePt t="22985" x="8870950" y="4013200"/>
          <p14:tracePt t="23001" x="8883650" y="4013200"/>
          <p14:tracePt t="23018" x="8902700" y="4013200"/>
          <p14:tracePt t="23035" x="8921750" y="4013200"/>
          <p14:tracePt t="23051" x="8928100" y="4006850"/>
          <p14:tracePt t="23068" x="8953500" y="4006850"/>
          <p14:tracePt t="23085" x="8959850" y="4006850"/>
          <p14:tracePt t="23101" x="8966200" y="4006850"/>
          <p14:tracePt t="23118" x="8972550" y="4006850"/>
          <p14:tracePt t="23135" x="8985250" y="4000500"/>
          <p14:tracePt t="23151" x="8997950" y="4000500"/>
          <p14:tracePt t="23168" x="9010650" y="4000500"/>
          <p14:tracePt t="23185" x="9017000" y="4000500"/>
          <p14:tracePt t="23201" x="9029700" y="4000500"/>
          <p14:tracePt t="23218" x="9042400" y="4000500"/>
          <p14:tracePt t="23234" x="9061450" y="4000500"/>
          <p14:tracePt t="23251" x="9080500" y="3994150"/>
          <p14:tracePt t="23268" x="9086850" y="3987800"/>
          <p14:tracePt t="23285" x="9105900" y="3987800"/>
          <p14:tracePt t="23301" x="9137650" y="3981450"/>
          <p14:tracePt t="23318" x="9144000" y="3981450"/>
          <p14:tracePt t="23335" x="9156700" y="3981450"/>
          <p14:tracePt t="23351" x="9175750" y="3981450"/>
          <p14:tracePt t="23368" x="9182100" y="3981450"/>
          <p14:tracePt t="23384" x="9188450" y="3981450"/>
          <p14:tracePt t="23401" x="9201150" y="3981450"/>
          <p14:tracePt t="23418" x="9213850" y="3981450"/>
          <p14:tracePt t="23434" x="9213850" y="3975100"/>
          <p14:tracePt t="23451" x="9232900" y="3975100"/>
          <p14:tracePt t="23468" x="9239250" y="3975100"/>
          <p14:tracePt t="23484" x="9245600" y="3975100"/>
          <p14:tracePt t="23775" x="9271000" y="3975100"/>
          <p14:tracePt t="23776" x="9283700" y="3975100"/>
          <p14:tracePt t="23784" x="9321800" y="3975100"/>
          <p14:tracePt t="23801" x="9404350" y="3975100"/>
          <p14:tracePt t="23818" x="9474200" y="3975100"/>
          <p14:tracePt t="23835" x="9525000" y="3968750"/>
          <p14:tracePt t="23851" x="9569450" y="3968750"/>
          <p14:tracePt t="23868" x="9613900" y="3962400"/>
          <p14:tracePt t="23885" x="9664700" y="3962400"/>
          <p14:tracePt t="23901" x="9696450" y="3962400"/>
          <p14:tracePt t="23903" x="9702800" y="3962400"/>
          <p14:tracePt t="23918" x="9740900" y="3962400"/>
          <p14:tracePt t="23934" x="9766300" y="3962400"/>
          <p14:tracePt t="23952" x="9817100" y="3962400"/>
          <p14:tracePt t="23968" x="9836150" y="3962400"/>
          <p14:tracePt t="23984" x="9855200" y="3962400"/>
          <p14:tracePt t="24001" x="9886950" y="3962400"/>
          <p14:tracePt t="24018" x="9912350" y="3962400"/>
          <p14:tracePt t="24035" x="9937750" y="3962400"/>
          <p14:tracePt t="24052" x="9969500" y="3962400"/>
          <p14:tracePt t="24068" x="10013950" y="3962400"/>
          <p14:tracePt t="24085" x="10058400" y="3956050"/>
          <p14:tracePt t="24101" x="10109200" y="3956050"/>
          <p14:tracePt t="24118" x="10134600" y="3949700"/>
          <p14:tracePt t="24134" x="10198100" y="3943350"/>
          <p14:tracePt t="24151" x="10248900" y="3937000"/>
          <p14:tracePt t="24168" x="10306050" y="3937000"/>
          <p14:tracePt t="24185" x="10375900" y="3930650"/>
          <p14:tracePt t="24201" x="10433050" y="3930650"/>
          <p14:tracePt t="24218" x="10515600" y="3937000"/>
          <p14:tracePt t="24234" x="10547350" y="3943350"/>
          <p14:tracePt t="24252" x="10579100" y="3949700"/>
          <p14:tracePt t="24268" x="10585450" y="3956050"/>
          <p14:tracePt t="24284" x="10585450" y="3987800"/>
          <p14:tracePt t="24301" x="10502900" y="4083050"/>
          <p14:tracePt t="24318" x="10350500" y="4171950"/>
          <p14:tracePt t="24334" x="10121900" y="4267200"/>
          <p14:tracePt t="24351" x="9893300" y="4337050"/>
          <p14:tracePt t="24369" x="9582150" y="4432300"/>
          <p14:tracePt t="24385" x="9353550" y="4508500"/>
          <p14:tracePt t="24401" x="9182100" y="4552950"/>
          <p14:tracePt t="24403" x="9036050" y="4616450"/>
          <p14:tracePt t="24418" x="8909050" y="4679950"/>
          <p14:tracePt t="24434" x="8674100" y="4775200"/>
          <p14:tracePt t="24451" x="8458200" y="4864100"/>
          <p14:tracePt t="24472" x="8274050" y="4946650"/>
          <p14:tracePt t="24493" x="8070850" y="5003800"/>
          <p14:tracePt t="24514" x="7969250" y="5029200"/>
          <p14:tracePt t="24534" x="7912100" y="5041900"/>
          <p14:tracePt t="24557" x="7899400" y="5041900"/>
          <p14:tracePt t="24996" x="7829550" y="5060950"/>
          <p14:tracePt t="25015" x="7626350" y="5105400"/>
          <p14:tracePt t="25039" x="7283450" y="5168900"/>
          <p14:tracePt t="25059" x="7042150" y="5226050"/>
          <p14:tracePt t="25081" x="6781800" y="5257800"/>
          <p14:tracePt t="25103" x="6457950" y="5321300"/>
          <p14:tracePt t="25127" x="6127750" y="5365750"/>
          <p14:tracePt t="25151" x="5892800" y="5384800"/>
          <p14:tracePt t="25175" x="5619750" y="5397500"/>
          <p14:tracePt t="25195" x="5473700" y="5397500"/>
          <p14:tracePt t="25216" x="5346700" y="5397500"/>
          <p14:tracePt t="25236" x="5207000" y="5397500"/>
          <p14:tracePt t="25256" x="5105400" y="5397500"/>
          <p14:tracePt t="25276" x="5003800" y="5384800"/>
          <p14:tracePt t="25297" x="4921250" y="5384800"/>
          <p14:tracePt t="25319" x="4851400" y="5397500"/>
          <p14:tracePt t="25340" x="4826000" y="5397500"/>
          <p14:tracePt t="25360" x="4813300" y="5403850"/>
          <p14:tracePt t="25795" x="4775200" y="5403850"/>
          <p14:tracePt t="25814" x="4692650" y="5397500"/>
          <p14:tracePt t="25838" x="4546600" y="5391150"/>
          <p14:tracePt t="25860" x="4451350" y="5391150"/>
          <p14:tracePt t="25882" x="4330700" y="5391150"/>
          <p14:tracePt t="25903" x="4241800" y="5391150"/>
          <p14:tracePt t="25927" x="4165600" y="5391150"/>
          <p14:tracePt t="25951" x="4095750" y="5384800"/>
          <p14:tracePt t="25974" x="4025900" y="5372100"/>
          <p14:tracePt t="25994" x="3956050" y="5359400"/>
          <p14:tracePt t="26016" x="3860800" y="5340350"/>
          <p14:tracePt t="26036" x="3822700" y="5334000"/>
          <p14:tracePt t="26056" x="3778250" y="5327650"/>
          <p14:tracePt t="26076" x="3733800" y="5314950"/>
          <p14:tracePt t="26097" x="3676650" y="5302250"/>
          <p14:tracePt t="26117" x="3632200" y="5302250"/>
          <p14:tracePt t="26138" x="3600450" y="5295900"/>
          <p14:tracePt t="26158" x="3556000" y="5283200"/>
          <p14:tracePt t="26179" x="3517900" y="5283200"/>
          <p14:tracePt t="26201" x="3498850" y="5283200"/>
          <p14:tracePt t="26221" x="3454400" y="5283200"/>
          <p14:tracePt t="26242" x="3441700" y="5283200"/>
          <p14:tracePt t="26262" x="3416300" y="5276850"/>
          <p14:tracePt t="26283" x="3390900" y="5276850"/>
          <p14:tracePt t="26303" x="3365500" y="5276850"/>
          <p14:tracePt t="26324" x="3333750" y="5270500"/>
          <p14:tracePt t="26345" x="3314700" y="5270500"/>
          <p14:tracePt t="26366" x="3276600" y="5264150"/>
          <p14:tracePt t="26386" x="3257550" y="5264150"/>
          <p14:tracePt t="26406" x="3251200" y="5264150"/>
          <p14:tracePt t="26408" x="3238500" y="5264150"/>
          <p14:tracePt t="26427" x="3225800" y="5264150"/>
          <p14:tracePt t="26448" x="3219450" y="5257800"/>
          <p14:tracePt t="26468" x="3213100" y="5257800"/>
          <p14:tracePt t="26488" x="3206750" y="5257800"/>
          <p14:tracePt t="26509" x="3206750" y="5245100"/>
          <p14:tracePt t="26530" x="3206750" y="5238750"/>
          <p14:tracePt t="26552" x="3219450" y="5226050"/>
          <p14:tracePt t="26574" x="3257550" y="5213350"/>
          <p14:tracePt t="26594" x="3308350" y="5200650"/>
          <p14:tracePt t="26615" x="3346450" y="5187950"/>
          <p14:tracePt t="26636" x="3378200" y="5181600"/>
          <p14:tracePt t="26656" x="3390900" y="5175250"/>
          <p14:tracePt t="26677" x="3403600" y="5175250"/>
          <p14:tracePt t="26698" x="3441700" y="5175250"/>
          <p14:tracePt t="26718" x="3467100" y="5175250"/>
          <p14:tracePt t="26738" x="3517900" y="5175250"/>
          <p14:tracePt t="26757" x="3568700" y="5175250"/>
          <p14:tracePt t="26778" x="3625850" y="5175250"/>
          <p14:tracePt t="26798" x="3663950" y="5175250"/>
          <p14:tracePt t="26818" x="3683000" y="5175250"/>
          <p14:tracePt t="26840" x="3708400" y="5175250"/>
          <p14:tracePt t="26860" x="3733800" y="5181600"/>
          <p14:tracePt t="26880" x="3759200" y="5181600"/>
          <p14:tracePt t="26901" x="3778250" y="5187950"/>
          <p14:tracePt t="26903" x="3778250" y="5194300"/>
          <p14:tracePt t="26922" x="3797300" y="5200650"/>
          <p14:tracePt t="26942" x="3810000" y="5200650"/>
          <p14:tracePt t="26962" x="3829050" y="5200650"/>
          <p14:tracePt t="26983" x="3848100" y="5200650"/>
          <p14:tracePt t="27345" x="3879850" y="5200650"/>
          <p14:tracePt t="27366" x="3943350" y="5200650"/>
          <p14:tracePt t="27390" x="4051300" y="5200650"/>
          <p14:tracePt t="27412" x="4089400" y="5207000"/>
          <p14:tracePt t="27434" x="4140200" y="5213350"/>
          <p14:tracePt t="27457" x="4171950" y="5213350"/>
          <p14:tracePt t="27484" x="4203700" y="5226050"/>
          <p14:tracePt t="27508" x="4260850" y="5232400"/>
          <p14:tracePt t="27528" x="4286250" y="5232400"/>
          <p14:tracePt t="27548" x="4318000" y="5232400"/>
          <p14:tracePt t="27569" x="4349750" y="5232400"/>
          <p14:tracePt t="27589" x="4368800" y="5232400"/>
          <p14:tracePt t="27611" x="4406900" y="5238750"/>
          <p14:tracePt t="27631" x="4432300" y="5238750"/>
          <p14:tracePt t="27652" x="4464050" y="5238750"/>
          <p14:tracePt t="27673" x="4514850" y="5245100"/>
          <p14:tracePt t="27693" x="4540250" y="5245100"/>
          <p14:tracePt t="27713" x="4572000" y="5257800"/>
          <p14:tracePt t="27735" x="4629150" y="5264150"/>
          <p14:tracePt t="27756" x="4660900" y="5264150"/>
          <p14:tracePt t="27776" x="4718050" y="5264150"/>
          <p14:tracePt t="27797" x="4781550" y="5264150"/>
          <p14:tracePt t="27818" x="4813300" y="5264150"/>
          <p14:tracePt t="27840" x="4864100" y="5251450"/>
          <p14:tracePt t="27860" x="4927600" y="5245100"/>
          <p14:tracePt t="27881" x="4997450" y="5245100"/>
          <p14:tracePt t="27902" x="5035550" y="5245100"/>
          <p14:tracePt t="27904" x="5060950" y="5245100"/>
          <p14:tracePt t="27923" x="5092700" y="5245100"/>
          <p14:tracePt t="27943" x="5130800" y="5238750"/>
          <p14:tracePt t="27963" x="5162550" y="5238750"/>
          <p14:tracePt t="27985" x="5245100" y="5226050"/>
          <p14:tracePt t="28005" x="5321300" y="5219700"/>
          <p14:tracePt t="28026" x="5378450" y="5219700"/>
          <p14:tracePt t="28047" x="5454650" y="5219700"/>
          <p14:tracePt t="28069" x="5511800" y="5219700"/>
          <p14:tracePt t="28089" x="5568950" y="5219700"/>
          <p14:tracePt t="28109" x="5645150" y="5219700"/>
          <p14:tracePt t="28130" x="5721350" y="5213350"/>
          <p14:tracePt t="28150" x="5797550" y="5213350"/>
          <p14:tracePt t="28170" x="5873750" y="5213350"/>
          <p14:tracePt t="28191" x="5943600" y="5213350"/>
          <p14:tracePt t="28211" x="5981700" y="5213350"/>
          <p14:tracePt t="28231" x="6013450" y="5207000"/>
          <p14:tracePt t="28252" x="6045200" y="5200650"/>
          <p14:tracePt t="28271" x="6076950" y="5194300"/>
          <p14:tracePt t="28291" x="6127750" y="5181600"/>
          <p14:tracePt t="28312" x="6178550" y="5168900"/>
          <p14:tracePt t="28333" x="6223000" y="5168900"/>
          <p14:tracePt t="28353" x="6273800" y="5162550"/>
          <p14:tracePt t="28373" x="6330950" y="5156200"/>
          <p14:tracePt t="28394" x="6400800" y="5156200"/>
          <p14:tracePt t="28415" x="6445250" y="5162550"/>
          <p14:tracePt t="28438" x="6489700" y="5168900"/>
          <p14:tracePt t="28458" x="6502400" y="5168900"/>
          <p14:tracePt t="28478" x="6521450" y="5168900"/>
          <p14:tracePt t="28500" x="6527800" y="5168900"/>
          <p14:tracePt t="28605" x="6521450" y="5168900"/>
          <p14:tracePt t="28625" x="6483350" y="5175250"/>
          <p14:tracePt t="28645" x="6400800" y="5175250"/>
          <p14:tracePt t="28666" x="6235700" y="5187950"/>
          <p14:tracePt t="28687" x="6134100" y="5187950"/>
          <p14:tracePt t="28708" x="6007100" y="5200650"/>
          <p14:tracePt t="28729" x="5816600" y="5213350"/>
          <p14:tracePt t="28750" x="5689600" y="5226050"/>
          <p14:tracePt t="28770" x="5619750" y="5232400"/>
          <p14:tracePt t="28791" x="5530850" y="5245100"/>
          <p14:tracePt t="28811" x="5467350" y="5245100"/>
          <p14:tracePt t="28831" x="5403850" y="5245100"/>
          <p14:tracePt t="28852" x="5308600" y="5245100"/>
          <p14:tracePt t="28872" x="5251450" y="5226050"/>
          <p14:tracePt t="28892" x="5187950" y="5200650"/>
          <p14:tracePt t="28914" x="5111750" y="5194300"/>
          <p14:tracePt t="28934" x="5048250" y="5187950"/>
          <p14:tracePt t="28954" x="4959350" y="5175250"/>
          <p14:tracePt t="28975" x="4889500" y="5168900"/>
          <p14:tracePt t="28996" x="4781550" y="5162550"/>
          <p14:tracePt t="29016" x="4737100" y="5162550"/>
          <p14:tracePt t="29036" x="4692650" y="5162550"/>
          <p14:tracePt t="29057" x="4654550" y="5162550"/>
          <p14:tracePt t="29077" x="4610100" y="5149850"/>
          <p14:tracePt t="29098" x="4584700" y="5149850"/>
          <p14:tracePt t="29119" x="4578350" y="5149850"/>
          <p14:tracePt t="29139" x="4552950" y="5149850"/>
          <p14:tracePt t="29159" x="4540250" y="5149850"/>
          <p14:tracePt t="29810" x="4533900" y="5137150"/>
          <p14:tracePt t="29829" x="4457700" y="5029200"/>
          <p14:tracePt t="29851" x="4368800" y="4902200"/>
          <p14:tracePt t="29874" x="4298950" y="4813300"/>
          <p14:tracePt t="29897" x="4203700" y="4603750"/>
          <p14:tracePt t="29918" x="4140200" y="4476750"/>
          <p14:tracePt t="29943" x="4057650" y="4330700"/>
          <p14:tracePt t="29967" x="4006850" y="4203700"/>
          <p14:tracePt t="29990" x="3968750" y="4083050"/>
          <p14:tracePt t="30010" x="3924300" y="3981450"/>
          <p14:tracePt t="30031" x="3898900" y="3879850"/>
          <p14:tracePt t="30051" x="3867150" y="3784600"/>
          <p14:tracePt t="30072" x="3854450" y="3714750"/>
          <p14:tracePt t="30093" x="3835400" y="3625850"/>
          <p14:tracePt t="30116" x="3829050" y="3575050"/>
          <p14:tracePt t="30139" x="3816350" y="3511550"/>
          <p14:tracePt t="30159" x="3797300" y="3479800"/>
          <p14:tracePt t="30180" x="3790950" y="3435350"/>
          <p14:tracePt t="30201" x="3784600" y="3359150"/>
          <p14:tracePt t="30222" x="3778250" y="3302000"/>
          <p14:tracePt t="30243" x="3771900" y="3257550"/>
          <p14:tracePt t="30263" x="3765550" y="3206750"/>
          <p14:tracePt t="30283" x="3765550" y="3181350"/>
          <p14:tracePt t="30303" x="3765550" y="3168650"/>
          <p14:tracePt t="30323" x="3765550" y="3162300"/>
          <p14:tracePt t="30343" x="3765550" y="3155950"/>
          <p14:tracePt t="31266" x="3740150" y="3149600"/>
          <p14:tracePt t="31285" x="3683000" y="3124200"/>
          <p14:tracePt t="31308" x="3619500" y="3105150"/>
          <p14:tracePt t="31329" x="3568700" y="3079750"/>
          <p14:tracePt t="31352" x="3511550" y="3048000"/>
          <p14:tracePt t="31376" x="3460750" y="3016250"/>
          <p14:tracePt t="31397" x="3409950" y="2997200"/>
          <p14:tracePt t="31423" x="3365500" y="2952750"/>
          <p14:tracePt t="31450" x="3327400" y="2914650"/>
          <p14:tracePt t="31473" x="3308350" y="2889250"/>
          <p14:tracePt t="31494" x="3295650" y="2870200"/>
          <p14:tracePt t="31515" x="3276600" y="2851150"/>
          <p14:tracePt t="31537" x="3270250" y="2832100"/>
          <p14:tracePt t="31556" x="3257550" y="2813050"/>
          <p14:tracePt t="31576" x="3251200" y="2787650"/>
          <p14:tracePt t="31596" x="3244850" y="2774950"/>
          <p14:tracePt t="31617" x="3244850" y="2768600"/>
          <p14:tracePt t="31637" x="3244850" y="2762250"/>
          <p14:tracePt t="31657" x="3244850" y="2755900"/>
          <p14:tracePt t="31728" x="3238500" y="2755900"/>
          <p14:tracePt t="31772" x="3238500" y="2743200"/>
          <p14:tracePt t="31798" x="3238500" y="2736850"/>
          <p14:tracePt t="31819" x="3238500" y="2730500"/>
          <p14:tracePt t="31837" x="3251200" y="2724150"/>
          <p14:tracePt t="31858" x="3270250" y="2711450"/>
          <p14:tracePt t="31879" x="3289300" y="2698750"/>
          <p14:tracePt t="31900" x="3302000" y="2686050"/>
          <p14:tracePt t="31902" x="3308350" y="2679700"/>
          <p14:tracePt t="31921" x="3321050" y="2673350"/>
          <p14:tracePt t="31942" x="3340100" y="2667000"/>
          <p14:tracePt t="31962" x="3359150" y="2654300"/>
          <p14:tracePt t="31984" x="3365500" y="2647950"/>
          <p14:tracePt t="32004" x="3390900" y="2641600"/>
          <p14:tracePt t="32024" x="3397250" y="2628900"/>
          <p14:tracePt t="32044" x="3416300" y="2622550"/>
          <p14:tracePt t="32065" x="3422650" y="2616200"/>
          <p14:tracePt t="32086" x="3435350" y="2609850"/>
          <p14:tracePt t="32106" x="3454400" y="2603500"/>
          <p14:tracePt t="32127" x="3460750" y="2603500"/>
          <p14:tracePt t="32148" x="3473450" y="2590800"/>
          <p14:tracePt t="32168" x="3492500" y="2584450"/>
          <p14:tracePt t="32189" x="3505200" y="2584450"/>
          <p14:tracePt t="32210" x="3524250" y="2571750"/>
          <p14:tracePt t="32230" x="3536950" y="2565400"/>
          <p14:tracePt t="32250" x="3556000" y="2559050"/>
          <p14:tracePt t="32270" x="3568700" y="2559050"/>
          <p14:tracePt t="32291" x="3581400" y="2546350"/>
          <p14:tracePt t="32311" x="3600450" y="2546350"/>
          <p14:tracePt t="32330" x="3619500" y="2540000"/>
          <p14:tracePt t="32352" x="3625850" y="2540000"/>
          <p14:tracePt t="32372" x="3651250" y="2533650"/>
          <p14:tracePt t="32393" x="3670300" y="2527300"/>
          <p14:tracePt t="32414" x="3683000" y="2527300"/>
          <p14:tracePt t="32436" x="3702050" y="2520950"/>
          <p14:tracePt t="32456" x="3714750" y="2514600"/>
          <p14:tracePt t="32476" x="3727450" y="2508250"/>
          <p14:tracePt t="32496" x="3740150" y="2508250"/>
          <p14:tracePt t="32517" x="3771900" y="2501900"/>
          <p14:tracePt t="32536" x="3790950" y="2495550"/>
          <p14:tracePt t="32556" x="3803650" y="2495550"/>
          <p14:tracePt t="32576" x="3822700" y="2495550"/>
          <p14:tracePt t="32597" x="3841750" y="2489200"/>
          <p14:tracePt t="32618" x="3854450" y="2482850"/>
          <p14:tracePt t="32638" x="3867150" y="2482850"/>
          <p14:tracePt t="32658" x="3892550" y="2482850"/>
          <p14:tracePt t="32679" x="3917950" y="2482850"/>
          <p14:tracePt t="32699" x="3930650" y="2476500"/>
          <p14:tracePt t="32720" x="3956050" y="2463800"/>
          <p14:tracePt t="32741" x="3968750" y="2463800"/>
          <p14:tracePt t="32762" x="3987800" y="2457450"/>
          <p14:tracePt t="32785" x="4013200" y="2457450"/>
          <p14:tracePt t="32805" x="4025900" y="2451100"/>
          <p14:tracePt t="32825" x="4044950" y="2451100"/>
          <p14:tracePt t="32845" x="4051300" y="2444750"/>
          <p14:tracePt t="32865" x="4064000" y="2444750"/>
          <p14:tracePt t="32886" x="4076700" y="2438400"/>
          <p14:tracePt t="32906" x="4089400" y="2438400"/>
          <p14:tracePt t="32908" x="4095750" y="2438400"/>
          <p14:tracePt t="32927" x="4114800" y="2438400"/>
          <p14:tracePt t="32947" x="4121150" y="2438400"/>
          <p14:tracePt t="32967" x="4133850" y="2438400"/>
          <p14:tracePt t="33006" x="4152900" y="2432050"/>
          <p14:tracePt t="33027" x="4171950" y="2432050"/>
          <p14:tracePt t="33048" x="4178300" y="2432050"/>
          <p14:tracePt t="33069" x="4191000" y="2425700"/>
          <p14:tracePt t="33089" x="4210050" y="2425700"/>
          <p14:tracePt t="33109" x="4216400" y="2419350"/>
          <p14:tracePt t="33130" x="4229100" y="2419350"/>
          <p14:tracePt t="33150" x="4241800" y="2419350"/>
          <p14:tracePt t="33170" x="4248150" y="2419350"/>
          <p14:tracePt t="36604" x="4197350" y="2387600"/>
          <p14:tracePt t="36622" x="3981450" y="2260600"/>
          <p14:tracePt t="36643" x="3784600" y="2146300"/>
          <p14:tracePt t="36666" x="3486150" y="1955800"/>
          <p14:tracePt t="36688" x="3302000" y="1828800"/>
          <p14:tracePt t="36711" x="3136900" y="1689100"/>
          <p14:tracePt t="36731" x="3060700" y="1625600"/>
          <p14:tracePt t="36756" x="2971800" y="1536700"/>
          <p14:tracePt t="36783" x="2908300" y="1460500"/>
          <p14:tracePt t="36808" x="2838450" y="1409700"/>
          <p14:tracePt t="36828" x="2800350" y="1403350"/>
          <p14:tracePt t="36849" x="2768600" y="1403350"/>
          <p14:tracePt t="36869" x="2730500" y="1403350"/>
          <p14:tracePt t="36889" x="2698750" y="1403350"/>
          <p14:tracePt t="36911" x="2654300" y="1409700"/>
          <p14:tracePt t="36933" x="2635250" y="1416050"/>
          <p14:tracePt t="36953" x="2609850" y="1422400"/>
          <p14:tracePt t="36973" x="2590800" y="1428750"/>
          <p14:tracePt t="36993" x="2590800" y="1435100"/>
          <p14:tracePt t="37014" x="2578100" y="1435100"/>
          <p14:tracePt t="37054" x="2590800" y="1447800"/>
          <p14:tracePt t="37074" x="2622550" y="1454150"/>
          <p14:tracePt t="37095" x="2673350" y="1454150"/>
          <p14:tracePt t="37116" x="2730500" y="1454150"/>
          <p14:tracePt t="37135" x="2794000" y="1454150"/>
          <p14:tracePt t="37155" x="2857500" y="1454150"/>
          <p14:tracePt t="37176" x="2959100" y="1422400"/>
          <p14:tracePt t="37196" x="3028950" y="1390650"/>
          <p14:tracePt t="37216" x="3054350" y="1371600"/>
          <p14:tracePt t="37238" x="3079750" y="1365250"/>
          <p14:tracePt t="37258" x="3086100" y="1365250"/>
          <p14:tracePt t="37278" x="3086100" y="1352550"/>
          <p14:tracePt t="37298" x="3073400" y="1308100"/>
          <p14:tracePt t="37318" x="3048000" y="1282700"/>
          <p14:tracePt t="37339" x="3022600" y="1238250"/>
          <p14:tracePt t="37360" x="2990850" y="1225550"/>
          <p14:tracePt t="37381" x="2946400" y="1219200"/>
          <p14:tracePt t="37401" x="2889250" y="1219200"/>
          <p14:tracePt t="37421" x="2819400" y="1231900"/>
          <p14:tracePt t="37441" x="2781300" y="1238250"/>
          <p14:tracePt t="37462" x="2724150" y="1270000"/>
          <p14:tracePt t="37483" x="2698750" y="1295400"/>
          <p14:tracePt t="37502" x="2686050" y="1308100"/>
          <p14:tracePt t="37524" x="2673350" y="1339850"/>
          <p14:tracePt t="37544" x="2673350" y="1352550"/>
          <p14:tracePt t="37564" x="2679700" y="1371600"/>
          <p14:tracePt t="37585" x="2705100" y="1390650"/>
          <p14:tracePt t="37606" x="2743200" y="1409700"/>
          <p14:tracePt t="37626" x="2774950" y="1416050"/>
          <p14:tracePt t="37647" x="2813050" y="1416050"/>
          <p14:tracePt t="37669" x="2870200" y="1416050"/>
          <p14:tracePt t="37689" x="2914650" y="1416050"/>
          <p14:tracePt t="37711" x="2946400" y="1416050"/>
          <p14:tracePt t="37731" x="2971800" y="1416050"/>
          <p14:tracePt t="39083" x="2971800" y="1435100"/>
          <p14:tracePt t="39102" x="2971800" y="1473200"/>
          <p14:tracePt t="39124" x="2971800" y="1504950"/>
          <p14:tracePt t="39147" x="2959100" y="1574800"/>
          <p14:tracePt t="39169" x="2952750" y="1625600"/>
          <p14:tracePt t="39192" x="2946400" y="1663700"/>
          <p14:tracePt t="39212" x="2940050" y="1708150"/>
          <p14:tracePt t="39232" x="2921000" y="1758950"/>
          <p14:tracePt t="39266" x="2901950" y="1816100"/>
          <p14:tracePt t="39290" x="2895600" y="1866900"/>
          <p14:tracePt t="39311" x="2889250" y="1905000"/>
          <p14:tracePt t="39333" x="2889250" y="1962150"/>
          <p14:tracePt t="39354" x="2889250" y="1993900"/>
          <p14:tracePt t="39375" x="2882900" y="2051050"/>
          <p14:tracePt t="39396" x="2882900" y="2095500"/>
          <p14:tracePt t="39418" x="2876550" y="2133600"/>
          <p14:tracePt t="39439" x="2870200" y="2190750"/>
          <p14:tracePt t="39459" x="2870200" y="2235200"/>
          <p14:tracePt t="39480" x="2870200" y="2298700"/>
          <p14:tracePt t="39501" x="2876550" y="2381250"/>
          <p14:tracePt t="39521" x="2882900" y="2438400"/>
          <p14:tracePt t="39541" x="2895600" y="2489200"/>
          <p14:tracePt t="39562" x="2895600" y="2533650"/>
          <p14:tracePt t="39583" x="2901950" y="2597150"/>
          <p14:tracePt t="39603" x="2901950" y="2641600"/>
          <p14:tracePt t="39624" x="2901950" y="2667000"/>
          <p14:tracePt t="39644" x="2901950" y="2724150"/>
          <p14:tracePt t="39664" x="2901950" y="2755900"/>
          <p14:tracePt t="39684" x="2901950" y="2774950"/>
          <p14:tracePt t="39704" x="2901950" y="2781300"/>
          <p14:tracePt t="39725" x="2901950" y="2800350"/>
          <p14:tracePt t="39745" x="2901950" y="2813050"/>
          <p14:tracePt t="39766" x="2901950" y="2819400"/>
          <p14:tracePt t="39864" x="2901950" y="2813050"/>
          <p14:tracePt t="39883" x="2908300" y="2787650"/>
          <p14:tracePt t="39903" x="2914650" y="2762250"/>
          <p14:tracePt t="39906" x="2927350" y="2755900"/>
          <p14:tracePt t="39925" x="2933700" y="2724150"/>
          <p14:tracePt t="39944" x="2940050" y="2711450"/>
          <p14:tracePt t="39965" x="2946400" y="2692400"/>
          <p14:tracePt t="39985" x="2965450" y="2647950"/>
          <p14:tracePt t="40006" x="2978150" y="2597150"/>
          <p14:tracePt t="40025" x="2990850" y="2565400"/>
          <p14:tracePt t="40046" x="3016250" y="2520950"/>
          <p14:tracePt t="40067" x="3041650" y="2482850"/>
          <p14:tracePt t="40087" x="3054350" y="2463800"/>
          <p14:tracePt t="40107" x="3067050" y="2432050"/>
          <p14:tracePt t="40128" x="3105150" y="2387600"/>
          <p14:tracePt t="40148" x="3130550" y="2368550"/>
          <p14:tracePt t="40169" x="3155950" y="2349500"/>
          <p14:tracePt t="40190" x="3187700" y="2311400"/>
          <p14:tracePt t="40210" x="3225800" y="2286000"/>
          <p14:tracePt t="40230" x="3257550" y="2273300"/>
          <p14:tracePt t="40252" x="3276600" y="2254250"/>
          <p14:tracePt t="40272" x="3289300" y="2247900"/>
          <p14:tracePt t="40293" x="3308350" y="2241550"/>
          <p14:tracePt t="40313" x="3314700" y="2235200"/>
          <p14:tracePt t="40333" x="3340100" y="2235200"/>
          <p14:tracePt t="40353" x="3359150" y="2228850"/>
          <p14:tracePt t="40373" x="3390900" y="2222500"/>
          <p14:tracePt t="40393" x="3435350" y="2203450"/>
          <p14:tracePt t="40415" x="3473450" y="2197100"/>
          <p14:tracePt t="40436" x="3511550" y="2184400"/>
          <p14:tracePt t="40456" x="3549650" y="2178050"/>
          <p14:tracePt t="40477" x="3587750" y="2171700"/>
          <p14:tracePt t="40497" x="3606800" y="2171700"/>
          <p14:tracePt t="40518" x="3657600" y="2171700"/>
          <p14:tracePt t="40538" x="3708400" y="2171700"/>
          <p14:tracePt t="40558" x="3759200" y="2171700"/>
          <p14:tracePt t="40579" x="3816350" y="2165350"/>
          <p14:tracePt t="40601" x="3898900" y="2139950"/>
          <p14:tracePt t="40623" x="3956050" y="2127250"/>
          <p14:tracePt t="40645" x="4013200" y="2114550"/>
          <p14:tracePt t="40665" x="4057650" y="2101850"/>
          <p14:tracePt t="40685" x="4095750" y="2089150"/>
          <p14:tracePt t="40706" x="4146550" y="2070100"/>
          <p14:tracePt t="40727" x="4178300" y="2063750"/>
          <p14:tracePt t="40747" x="4191000" y="2063750"/>
          <p14:tracePt t="40767" x="4229100" y="2063750"/>
          <p14:tracePt t="40788" x="4248150" y="2057400"/>
          <p14:tracePt t="40809" x="4267200" y="2057400"/>
          <p14:tracePt t="40829" x="4292600" y="2057400"/>
          <p14:tracePt t="40850" x="4305300" y="2057400"/>
          <p14:tracePt t="40870" x="4318000" y="2057400"/>
          <p14:tracePt t="40890" x="4324350" y="2057400"/>
          <p14:tracePt t="40913" x="4337050" y="2057400"/>
          <p14:tracePt t="41272" x="4305300" y="2070100"/>
          <p14:tracePt t="41291" x="4222750" y="2108200"/>
          <p14:tracePt t="41312" x="4114800" y="2159000"/>
          <p14:tracePt t="41335" x="3968750" y="2235200"/>
          <p14:tracePt t="41357" x="3886200" y="2279650"/>
          <p14:tracePt t="41380" x="3746500" y="2343150"/>
          <p14:tracePt t="41400" x="3670300" y="2374900"/>
          <p14:tracePt t="41425" x="3581400" y="2393950"/>
          <p14:tracePt t="41449" x="3492500" y="2419350"/>
          <p14:tracePt t="41473" x="3429000" y="2438400"/>
          <p14:tracePt t="41493" x="3390900" y="2451100"/>
          <p14:tracePt t="41514" x="3365500" y="2457450"/>
          <p14:tracePt t="41534" x="3352800" y="2476500"/>
          <p14:tracePt t="41554" x="3333750" y="2495550"/>
          <p14:tracePt t="41575" x="3314700" y="2508250"/>
          <p14:tracePt t="41596" x="3308350" y="2527300"/>
          <p14:tracePt t="41615" x="3302000" y="2546350"/>
          <p14:tracePt t="41635" x="3295650" y="2546350"/>
          <p14:tracePt t="41655" x="3295650" y="2559050"/>
          <p14:tracePt t="41676" x="3308350" y="2584450"/>
          <p14:tracePt t="41696" x="3340100" y="2603500"/>
          <p14:tracePt t="41717" x="3390900" y="2635250"/>
          <p14:tracePt t="41737" x="3429000" y="2654300"/>
          <p14:tracePt t="41757" x="3467100" y="2667000"/>
          <p14:tracePt t="41777" x="3492500" y="2673350"/>
          <p14:tracePt t="41797" x="3549650" y="2698750"/>
          <p14:tracePt t="41818" x="3613150" y="2717800"/>
          <p14:tracePt t="41838" x="3702050" y="2736850"/>
          <p14:tracePt t="41858" x="3784600" y="2762250"/>
          <p14:tracePt t="41879" x="3860800" y="2774950"/>
          <p14:tracePt t="41899" x="3917950" y="2787650"/>
          <p14:tracePt t="41920" x="3956050" y="2794000"/>
          <p14:tracePt t="41941" x="4025900" y="2800350"/>
          <p14:tracePt t="41961" x="4089400" y="2813050"/>
          <p14:tracePt t="41981" x="4178300" y="2825750"/>
          <p14:tracePt t="42001" x="4241800" y="2825750"/>
          <p14:tracePt t="42024" x="4318000" y="2825750"/>
          <p14:tracePt t="42044" x="4356100" y="2825750"/>
          <p14:tracePt t="42065" x="4400550" y="2825750"/>
          <p14:tracePt t="42085" x="4445000" y="2825750"/>
          <p14:tracePt t="42105" x="4489450" y="2832100"/>
          <p14:tracePt t="42126" x="4546600" y="2832100"/>
          <p14:tracePt t="42146" x="4597400" y="2832100"/>
          <p14:tracePt t="42166" x="4641850" y="2832100"/>
          <p14:tracePt t="42186" x="4667250" y="2832100"/>
          <p14:tracePt t="42208" x="4711700" y="2832100"/>
          <p14:tracePt t="42228" x="4743450" y="2832100"/>
          <p14:tracePt t="42248" x="4756150" y="2832100"/>
          <p14:tracePt t="42270" x="4775200" y="2832100"/>
          <p14:tracePt t="42290" x="4794250" y="2832100"/>
          <p14:tracePt t="42312" x="4819650" y="2832100"/>
          <p14:tracePt t="42333" x="4826000" y="2838450"/>
          <p14:tracePt t="42353" x="4838700" y="2838450"/>
          <p14:tracePt t="42375" x="4876800" y="2844800"/>
          <p14:tracePt t="42395" x="4908550" y="2844800"/>
          <p14:tracePt t="42418" x="4933950" y="2844800"/>
          <p14:tracePt t="42438" x="4946650" y="2844800"/>
          <p14:tracePt t="42458" x="4965700" y="2844800"/>
          <p14:tracePt t="42478" x="4984750" y="2844800"/>
          <p14:tracePt t="42500" x="5003800" y="2851150"/>
          <p14:tracePt t="42520" x="5029200" y="2851150"/>
          <p14:tracePt t="42540" x="5054600" y="2857500"/>
          <p14:tracePt t="42560" x="5137150" y="2870200"/>
          <p14:tracePt t="42581" x="5257800" y="2901950"/>
          <p14:tracePt t="42602" x="5321300" y="2914650"/>
          <p14:tracePt t="42623" x="5365750" y="2921000"/>
          <p14:tracePt t="43066" x="5410200" y="2921000"/>
          <p14:tracePt t="43085" x="5575300" y="2921000"/>
          <p14:tracePt t="43107" x="5765800" y="2901950"/>
          <p14:tracePt t="43131" x="6026150" y="2901950"/>
          <p14:tracePt t="43153" x="6299200" y="2914650"/>
          <p14:tracePt t="43176" x="6610350" y="2940050"/>
          <p14:tracePt t="43197" x="6921500" y="2978150"/>
          <p14:tracePt t="43221" x="7334250" y="3028950"/>
          <p14:tracePt t="43249" x="7645400" y="3048000"/>
          <p14:tracePt t="43272" x="7835900" y="3016250"/>
          <p14:tracePt t="43292" x="7988300" y="2984500"/>
          <p14:tracePt t="43313" x="8210550" y="2933700"/>
          <p14:tracePt t="43334" x="8407400" y="2908300"/>
          <p14:tracePt t="43354" x="8547100" y="2889250"/>
          <p14:tracePt t="43375" x="8693150" y="2882900"/>
          <p14:tracePt t="43395" x="8845550" y="2882900"/>
          <p14:tracePt t="43420" x="8928100" y="2882900"/>
          <p14:tracePt t="43432" x="8947150" y="2882900"/>
          <p14:tracePt t="57029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 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944" y="852044"/>
            <a:ext cx="541972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170612" y="115336"/>
            <a:ext cx="7538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Biothérapies visant à bloquer la voie OX40-OX40L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686842" y="5507813"/>
            <a:ext cx="16025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Générations de Th2, Th17, Th9</a:t>
            </a:r>
          </a:p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Inhibition des </a:t>
            </a:r>
            <a:r>
              <a:rPr lang="fr-FR" sz="1400" dirty="0" err="1" smtClean="0">
                <a:solidFill>
                  <a:srgbClr val="FF0000"/>
                </a:solidFill>
              </a:rPr>
              <a:t>Treg</a:t>
            </a:r>
            <a:r>
              <a:rPr lang="fr-FR" sz="1400" dirty="0" smtClean="0">
                <a:solidFill>
                  <a:srgbClr val="FF0000"/>
                </a:solidFill>
              </a:rPr>
              <a:t> = perte de la </a:t>
            </a:r>
            <a:r>
              <a:rPr lang="fr-FR" sz="1400" dirty="0" err="1" smtClean="0">
                <a:solidFill>
                  <a:srgbClr val="FF0000"/>
                </a:solidFill>
              </a:rPr>
              <a:t>tolérence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642944" y="5507813"/>
            <a:ext cx="15057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Induction de la sécrétion des IgE</a:t>
            </a:r>
          </a:p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Induction de la réponse mémoire = chronicité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628268" y="6486195"/>
            <a:ext cx="2765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Fu et al., Acta </a:t>
            </a:r>
            <a:r>
              <a:rPr lang="fr-FR" sz="1400" i="1" dirty="0" err="1" smtClean="0"/>
              <a:t>Pharmaceutica</a:t>
            </a:r>
            <a:r>
              <a:rPr lang="fr-FR" sz="1400" i="1" dirty="0" smtClean="0"/>
              <a:t>, 2020</a:t>
            </a:r>
            <a:endParaRPr lang="fr-FR" sz="14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8163098" y="1779383"/>
            <a:ext cx="402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OX40 = molécule de </a:t>
            </a:r>
            <a:r>
              <a:rPr lang="fr-FR" sz="1400" dirty="0" err="1" smtClean="0"/>
              <a:t>co</a:t>
            </a:r>
            <a:r>
              <a:rPr lang="fr-FR" sz="1400" dirty="0" smtClean="0"/>
              <a:t>-stimulation exprimée par les T activés. </a:t>
            </a:r>
            <a:endParaRPr lang="fr-FR" sz="1400" dirty="0"/>
          </a:p>
        </p:txBody>
      </p:sp>
      <p:sp>
        <p:nvSpPr>
          <p:cNvPr id="2" name="ZoneTexte 1"/>
          <p:cNvSpPr txBox="1"/>
          <p:nvPr/>
        </p:nvSpPr>
        <p:spPr>
          <a:xfrm flipH="1">
            <a:off x="7346182" y="2409347"/>
            <a:ext cx="175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Survie et prolifération des T activés</a:t>
            </a:r>
            <a:endParaRPr lang="fr-FR" sz="1400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6995918" y="2635250"/>
            <a:ext cx="3002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58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62"/>
    </mc:Choice>
    <mc:Fallback>
      <p:transition spd="slow" advTm="10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89" x="4457700" y="3638550"/>
          <p14:tracePt t="7891" x="4464050" y="3638550"/>
          <p14:tracePt t="7898" x="4470400" y="3632200"/>
          <p14:tracePt t="7914" x="4483100" y="3619500"/>
          <p14:tracePt t="7931" x="4514850" y="3594100"/>
          <p14:tracePt t="7947" x="4533900" y="3562350"/>
          <p14:tracePt t="7964" x="4565650" y="3549650"/>
          <p14:tracePt t="7997" x="4654550" y="3448050"/>
          <p14:tracePt t="8031" x="4730750" y="3371850"/>
          <p14:tracePt t="8064" x="4787900" y="3314700"/>
          <p14:tracePt t="8081" x="4826000" y="3282950"/>
          <p14:tracePt t="8098" x="4857750" y="3270250"/>
          <p14:tracePt t="8114" x="4895850" y="3257550"/>
          <p14:tracePt t="8131" x="4927600" y="3251200"/>
          <p14:tracePt t="8147" x="4959350" y="3225800"/>
          <p14:tracePt t="8164" x="4984750" y="3225800"/>
          <p14:tracePt t="8181" x="5041900" y="3194050"/>
          <p14:tracePt t="8197" x="5143500" y="3155950"/>
          <p14:tracePt t="8214" x="5226050" y="3117850"/>
          <p14:tracePt t="8231" x="5289550" y="3073400"/>
          <p14:tracePt t="8247" x="5378450" y="3009900"/>
          <p14:tracePt t="8264" x="5441950" y="2959100"/>
          <p14:tracePt t="8282" x="5543550" y="2901950"/>
          <p14:tracePt t="8297" x="5619750" y="2863850"/>
          <p14:tracePt t="8314" x="5702300" y="2832100"/>
          <p14:tracePt t="8331" x="5753100" y="2800350"/>
          <p14:tracePt t="8348" x="5816600" y="2774950"/>
          <p14:tracePt t="8364" x="5861050" y="2755900"/>
          <p14:tracePt t="8381" x="5905500" y="2736850"/>
          <p14:tracePt t="8397" x="5911850" y="2736850"/>
          <p14:tracePt t="8690" x="5924550" y="2705100"/>
          <p14:tracePt t="8698" x="5969000" y="2597150"/>
          <p14:tracePt t="8706" x="6013450" y="2520950"/>
          <p14:tracePt t="8714" x="6057900" y="2451100"/>
          <p14:tracePt t="8731" x="6184900" y="2305050"/>
          <p14:tracePt t="8747" x="6248400" y="2241550"/>
          <p14:tracePt t="8764" x="6362700" y="2139950"/>
          <p14:tracePt t="8781" x="6445250" y="2070100"/>
          <p14:tracePt t="8814" x="6616700" y="1949450"/>
          <p14:tracePt t="8847" x="6699250" y="1847850"/>
          <p14:tracePt t="8881" x="6775450" y="1765300"/>
          <p14:tracePt t="8897" x="6794500" y="1708150"/>
          <p14:tracePt t="8914" x="6794500" y="1670050"/>
          <p14:tracePt t="8931" x="6794500" y="1631950"/>
          <p14:tracePt t="8947" x="6788150" y="1568450"/>
          <p14:tracePt t="8964" x="6750050" y="1447800"/>
          <p14:tracePt t="8967" x="6743700" y="1428750"/>
          <p14:tracePt t="8981" x="6705600" y="1295400"/>
          <p14:tracePt t="8997" x="6661150" y="1174750"/>
          <p14:tracePt t="9014" x="6597650" y="1016000"/>
          <p14:tracePt t="9031" x="6521450" y="920750"/>
          <p14:tracePt t="9047" x="6419850" y="844550"/>
          <p14:tracePt t="9064" x="6267450" y="736600"/>
          <p14:tracePt t="9080" x="6153150" y="679450"/>
          <p14:tracePt t="9098" x="6032500" y="635000"/>
          <p14:tracePt t="9114" x="5949950" y="609600"/>
          <p14:tracePt t="9130" x="5816600" y="584200"/>
          <p14:tracePt t="9147" x="5676900" y="577850"/>
          <p14:tracePt t="9164" x="5549900" y="577850"/>
          <p14:tracePt t="9180" x="5454650" y="577850"/>
          <p14:tracePt t="9197" x="5372100" y="603250"/>
          <p14:tracePt t="9214" x="5238750" y="641350"/>
          <p14:tracePt t="9231" x="5175250" y="673100"/>
          <p14:tracePt t="9247" x="5080000" y="717550"/>
          <p14:tracePt t="9264" x="5010150" y="762000"/>
          <p14:tracePt t="9280" x="4946650" y="787400"/>
          <p14:tracePt t="9297" x="4908550" y="812800"/>
          <p14:tracePt t="9314" x="4870450" y="838200"/>
          <p14:tracePt t="9330" x="4832350" y="857250"/>
          <p14:tracePt t="9347" x="4813300" y="882650"/>
          <p14:tracePt t="9364" x="4781550" y="901700"/>
          <p14:tracePt t="9380" x="4768850" y="914400"/>
          <p14:tracePt t="9397" x="4756150" y="952500"/>
          <p14:tracePt t="9414" x="4743450" y="1009650"/>
          <p14:tracePt t="9430" x="4718050" y="1073150"/>
          <p14:tracePt t="9447" x="4711700" y="1130300"/>
          <p14:tracePt t="9464" x="4699000" y="1168400"/>
          <p14:tracePt t="9480" x="4699000" y="1200150"/>
          <p14:tracePt t="9497" x="4692650" y="1225550"/>
          <p14:tracePt t="9514" x="4692650" y="1257300"/>
          <p14:tracePt t="9530" x="4692650" y="1295400"/>
          <p14:tracePt t="9547" x="4692650" y="1333500"/>
          <p14:tracePt t="9564" x="4705350" y="1384300"/>
          <p14:tracePt t="9580" x="4711700" y="1403350"/>
          <p14:tracePt t="9597" x="4724400" y="1441450"/>
          <p14:tracePt t="9614" x="4737100" y="1473200"/>
          <p14:tracePt t="9630" x="4756150" y="1504950"/>
          <p14:tracePt t="9647" x="4775200" y="1562100"/>
          <p14:tracePt t="9664" x="4800600" y="1606550"/>
          <p14:tracePt t="9681" x="4819650" y="1631950"/>
          <p14:tracePt t="9697" x="4857750" y="1663700"/>
          <p14:tracePt t="9714" x="4876800" y="1676400"/>
          <p14:tracePt t="9730" x="4902200" y="1689100"/>
          <p14:tracePt t="9747" x="4933950" y="1708150"/>
          <p14:tracePt t="9764" x="4991100" y="1733550"/>
          <p14:tracePt t="9780" x="5029200" y="1739900"/>
          <p14:tracePt t="9797" x="5073650" y="1746250"/>
          <p14:tracePt t="9814" x="5118100" y="1758950"/>
          <p14:tracePt t="9831" x="5149850" y="1765300"/>
          <p14:tracePt t="9847" x="5194300" y="1778000"/>
          <p14:tracePt t="9864" x="5226050" y="1778000"/>
          <p14:tracePt t="9880" x="5251450" y="1784350"/>
          <p14:tracePt t="9897" x="5283200" y="1784350"/>
          <p14:tracePt t="9914" x="5308600" y="1784350"/>
          <p14:tracePt t="9931" x="5340350" y="1790700"/>
          <p14:tracePt t="9947" x="5353050" y="1790700"/>
          <p14:tracePt t="9963" x="5384800" y="1797050"/>
          <p14:tracePt t="9980" x="5410200" y="1797050"/>
          <p14:tracePt t="9997" x="5422900" y="1797050"/>
          <p14:tracePt t="10014" x="5435600" y="1797050"/>
          <p14:tracePt t="10031" x="5461000" y="1803400"/>
          <p14:tracePt t="10063" x="5480050" y="1803400"/>
          <p14:tracePt t="10081" x="5499100" y="1803400"/>
          <p14:tracePt t="10097" x="5511800" y="1803400"/>
          <p14:tracePt t="10114" x="5518150" y="1803400"/>
          <p14:tracePt t="10130" x="5524500" y="1803400"/>
          <p14:tracePt t="10147" x="5530850" y="1809750"/>
          <p14:tracePt t="10163" x="5537200" y="1809750"/>
          <p14:tracePt t="10760" x="5549900" y="1809750"/>
          <p14:tracePt t="10761" x="5556250" y="1809750"/>
          <p14:tracePt t="10768" x="5568950" y="1809750"/>
          <p14:tracePt t="10780" x="5588000" y="1809750"/>
          <p14:tracePt t="10797" x="5638800" y="1797050"/>
          <p14:tracePt t="10814" x="5676900" y="1790700"/>
          <p14:tracePt t="10832" x="5708650" y="1790700"/>
          <p14:tracePt t="10864" x="5753100" y="1784350"/>
          <p14:tracePt t="10897" x="5784850" y="1778000"/>
          <p14:tracePt t="10930" x="5797550" y="1771650"/>
          <p14:tracePt t="11730" x="5791200" y="1758950"/>
          <p14:tracePt t="11734" x="5759450" y="1746250"/>
          <p14:tracePt t="11747" x="5708650" y="1708150"/>
          <p14:tracePt t="11764" x="5619750" y="1657350"/>
          <p14:tracePt t="11780" x="5511800" y="1612900"/>
          <p14:tracePt t="11797" x="5422900" y="1587500"/>
          <p14:tracePt t="11814" x="5314950" y="1549400"/>
          <p14:tracePt t="11847" x="5143500" y="1511300"/>
          <p14:tracePt t="11880" x="4940300" y="1441450"/>
          <p14:tracePt t="11914" x="4806950" y="1371600"/>
          <p14:tracePt t="11930" x="4756150" y="1339850"/>
          <p14:tracePt t="11947" x="4718050" y="1320800"/>
          <p14:tracePt t="11963" x="4673600" y="1301750"/>
          <p14:tracePt t="11980" x="4629150" y="1263650"/>
          <p14:tracePt t="11983" x="4616450" y="1257300"/>
          <p14:tracePt t="11997" x="4584700" y="1244600"/>
          <p14:tracePt t="12013" x="4540250" y="1212850"/>
          <p14:tracePt t="12030" x="4483100" y="1174750"/>
          <p14:tracePt t="12047" x="4432300" y="1130300"/>
          <p14:tracePt t="12064" x="4381500" y="1079500"/>
          <p14:tracePt t="12080" x="4343400" y="1041400"/>
          <p14:tracePt t="12097" x="4292600" y="1003300"/>
          <p14:tracePt t="12113" x="4248150" y="965200"/>
          <p14:tracePt t="12130" x="4191000" y="927100"/>
          <p14:tracePt t="12147" x="4146550" y="889000"/>
          <p14:tracePt t="12164" x="4089400" y="863600"/>
          <p14:tracePt t="12180" x="4057650" y="857250"/>
          <p14:tracePt t="12197" x="4025900" y="857250"/>
          <p14:tracePt t="12213" x="3994150" y="863600"/>
          <p14:tracePt t="12230" x="3943350" y="882650"/>
          <p14:tracePt t="12247" x="3917950" y="914400"/>
          <p14:tracePt t="12265" x="3898900" y="933450"/>
          <p14:tracePt t="12280" x="3873500" y="958850"/>
          <p14:tracePt t="12297" x="3854450" y="984250"/>
          <p14:tracePt t="12314" x="3848100" y="1016000"/>
          <p14:tracePt t="12330" x="3829050" y="1035050"/>
          <p14:tracePt t="12347" x="3810000" y="1079500"/>
          <p14:tracePt t="12363" x="3797300" y="1123950"/>
          <p14:tracePt t="12380" x="3784600" y="1168400"/>
          <p14:tracePt t="12397" x="3784600" y="1193800"/>
          <p14:tracePt t="12414" x="3784600" y="1225550"/>
          <p14:tracePt t="12431" x="3784600" y="1250950"/>
          <p14:tracePt t="12447" x="3784600" y="1263650"/>
          <p14:tracePt t="12463" x="3784600" y="1282700"/>
          <p14:tracePt t="12480" x="3784600" y="1314450"/>
          <p14:tracePt t="12497" x="3797300" y="1365250"/>
          <p14:tracePt t="12513" x="3803650" y="1403350"/>
          <p14:tracePt t="12530" x="3810000" y="1454150"/>
          <p14:tracePt t="12547" x="3816350" y="1473200"/>
          <p14:tracePt t="12563" x="3822700" y="1492250"/>
          <p14:tracePt t="12580" x="3822700" y="1511300"/>
          <p14:tracePt t="12597" x="3841750" y="1524000"/>
          <p14:tracePt t="12613" x="3848100" y="1543050"/>
          <p14:tracePt t="12630" x="3848100" y="1555750"/>
          <p14:tracePt t="12647" x="3854450" y="1568450"/>
          <p14:tracePt t="12664" x="3860800" y="1587500"/>
          <p14:tracePt t="12680" x="3867150" y="1600200"/>
          <p14:tracePt t="12697" x="3879850" y="1612900"/>
          <p14:tracePt t="12713" x="3892550" y="1631950"/>
          <p14:tracePt t="12730" x="3905250" y="1651000"/>
          <p14:tracePt t="12747" x="3911600" y="1670050"/>
          <p14:tracePt t="12763" x="3917950" y="1676400"/>
          <p14:tracePt t="12781" x="3937000" y="1695450"/>
          <p14:tracePt t="12797" x="3943350" y="1708150"/>
          <p14:tracePt t="12813" x="3949700" y="1720850"/>
          <p14:tracePt t="12831" x="3962400" y="1727200"/>
          <p14:tracePt t="12847" x="3975100" y="1739900"/>
          <p14:tracePt t="12863" x="3994150" y="1758950"/>
          <p14:tracePt t="12880" x="4013200" y="1778000"/>
          <p14:tracePt t="12897" x="4032250" y="1784350"/>
          <p14:tracePt t="12913" x="4038600" y="1797050"/>
          <p14:tracePt t="12930" x="4051300" y="1809750"/>
          <p14:tracePt t="12946" x="4064000" y="1816100"/>
          <p14:tracePt t="12963" x="4070350" y="1822450"/>
          <p14:tracePt t="12980" x="4083050" y="1828800"/>
          <p14:tracePt t="12997" x="4095750" y="1828800"/>
          <p14:tracePt t="13014" x="4095750" y="1835150"/>
          <p14:tracePt t="13030" x="4121150" y="1835150"/>
          <p14:tracePt t="13047" x="4133850" y="1841500"/>
          <p14:tracePt t="13063" x="4146550" y="1847850"/>
          <p14:tracePt t="13081" x="4159250" y="1854200"/>
          <p14:tracePt t="13096" x="4178300" y="1866900"/>
          <p14:tracePt t="13113" x="4184650" y="1866900"/>
          <p14:tracePt t="13130" x="4191000" y="1866900"/>
          <p14:tracePt t="13147" x="4203700" y="1866900"/>
          <p14:tracePt t="13164" x="4216400" y="1873250"/>
          <p14:tracePt t="13180" x="4229100" y="1873250"/>
          <p14:tracePt t="13197" x="4248150" y="1873250"/>
          <p14:tracePt t="13213" x="4260850" y="1873250"/>
          <p14:tracePt t="13230" x="4267200" y="1873250"/>
          <p14:tracePt t="13247" x="4279900" y="1873250"/>
          <p14:tracePt t="13264" x="4292600" y="1879600"/>
          <p14:tracePt t="13280" x="4298950" y="1879600"/>
          <p14:tracePt t="13297" x="4305300" y="1879600"/>
          <p14:tracePt t="13313" x="4311650" y="1879600"/>
          <p14:tracePt t="13330" x="4318000" y="1879600"/>
          <p14:tracePt t="13346" x="4324350" y="1879600"/>
          <p14:tracePt t="13363" x="4337050" y="1879600"/>
          <p14:tracePt t="13388" x="4343400" y="1879600"/>
          <p14:tracePt t="13398" x="4349750" y="1879600"/>
          <p14:tracePt t="13418" x="4356100" y="1879600"/>
          <p14:tracePt t="13433" x="4362450" y="1879600"/>
          <p14:tracePt t="13451" x="4368800" y="1879600"/>
          <p14:tracePt t="13463" x="4375150" y="1879600"/>
          <p14:tracePt t="13480" x="4381500" y="1879600"/>
          <p14:tracePt t="13496" x="4387850" y="1879600"/>
          <p14:tracePt t="13513" x="4394200" y="1879600"/>
          <p14:tracePt t="13530" x="4400550" y="1879600"/>
          <p14:tracePt t="13547" x="4413250" y="1879600"/>
          <p14:tracePt t="13563" x="4419600" y="1879600"/>
          <p14:tracePt t="13580" x="4425950" y="1879600"/>
          <p14:tracePt t="13597" x="4432300" y="1879600"/>
          <p14:tracePt t="13613" x="4445000" y="1879600"/>
          <p14:tracePt t="13630" x="4451350" y="1879600"/>
          <p14:tracePt t="13646" x="4457700" y="1879600"/>
          <p14:tracePt t="13663" x="4464050" y="1879600"/>
          <p14:tracePt t="13681" x="4470400" y="1879600"/>
          <p14:tracePt t="13713" x="4476750" y="1879600"/>
          <p14:tracePt t="13730" x="4483100" y="1879600"/>
          <p14:tracePt t="13747" x="4489450" y="1879600"/>
          <p14:tracePt t="13763" x="4508500" y="1879600"/>
          <p14:tracePt t="13799" x="4514850" y="1879600"/>
          <p14:tracePt t="13813" x="4521200" y="1879600"/>
          <p14:tracePt t="13832" x="4527550" y="1879600"/>
          <p14:tracePt t="13851" x="4533900" y="1879600"/>
          <p14:tracePt t="13864" x="4540250" y="1879600"/>
          <p14:tracePt t="13880" x="4546600" y="1879600"/>
          <p14:tracePt t="13897" x="4559300" y="1879600"/>
          <p14:tracePt t="13913" x="4565650" y="1879600"/>
          <p14:tracePt t="13930" x="4572000" y="1879600"/>
          <p14:tracePt t="13947" x="4578350" y="1873250"/>
          <p14:tracePt t="13963" x="4584700" y="1873250"/>
          <p14:tracePt t="13997" x="4591050" y="1873250"/>
          <p14:tracePt t="14020" x="4597400" y="1873250"/>
          <p14:tracePt t="14047" x="4610100" y="1873250"/>
          <p14:tracePt t="15038" x="4629150" y="1873250"/>
          <p14:tracePt t="15040" x="4635500" y="1866900"/>
          <p14:tracePt t="15047" x="4654550" y="1866900"/>
          <p14:tracePt t="15063" x="4692650" y="1854200"/>
          <p14:tracePt t="15080" x="4730750" y="1847850"/>
          <p14:tracePt t="15113" x="4826000" y="1822450"/>
          <p14:tracePt t="15146" x="4883150" y="1790700"/>
          <p14:tracePt t="15180" x="4946650" y="1752600"/>
          <p14:tracePt t="15197" x="4984750" y="1746250"/>
          <p14:tracePt t="15213" x="5016500" y="1733550"/>
          <p14:tracePt t="15230" x="5060950" y="1727200"/>
          <p14:tracePt t="15246" x="5105400" y="1714500"/>
          <p14:tracePt t="15263" x="5137150" y="1695450"/>
          <p14:tracePt t="15281" x="5162550" y="1689100"/>
          <p14:tracePt t="15296" x="5187950" y="1682750"/>
          <p14:tracePt t="15313" x="5200650" y="1676400"/>
          <p14:tracePt t="15330" x="5219700" y="1670050"/>
          <p14:tracePt t="15347" x="5232400" y="1663700"/>
          <p14:tracePt t="15363" x="5238750" y="1663700"/>
          <p14:tracePt t="15379" x="5245100" y="1663700"/>
          <p14:tracePt t="15397" x="5264150" y="1663700"/>
          <p14:tracePt t="15413" x="5276850" y="1663700"/>
          <p14:tracePt t="15430" x="5289550" y="1663700"/>
          <p14:tracePt t="15446" x="5302250" y="1663700"/>
          <p14:tracePt t="15463" x="5314950" y="1663700"/>
          <p14:tracePt t="15480" x="5321300" y="1657350"/>
          <p14:tracePt t="15496" x="5327650" y="1657350"/>
          <p14:tracePt t="15513" x="5340350" y="1657350"/>
          <p14:tracePt t="15531" x="5346700" y="1657350"/>
          <p14:tracePt t="15547" x="5353050" y="1657350"/>
          <p14:tracePt t="15563" x="5359400" y="1657350"/>
          <p14:tracePt t="15580" x="5365750" y="1657350"/>
          <p14:tracePt t="15624" x="5372100" y="1657350"/>
          <p14:tracePt t="15696" x="5372100" y="1651000"/>
          <p14:tracePt t="15722" x="5378450" y="1651000"/>
          <p14:tracePt t="15731" x="5384800" y="1651000"/>
          <p14:tracePt t="15740" x="5397500" y="1651000"/>
          <p14:tracePt t="15763" x="5410200" y="1638300"/>
          <p14:tracePt t="15780" x="5441950" y="1631950"/>
          <p14:tracePt t="15796" x="5454650" y="1625600"/>
          <p14:tracePt t="15813" x="5480050" y="1619250"/>
          <p14:tracePt t="15830" x="5499100" y="1612900"/>
          <p14:tracePt t="15846" x="5524500" y="1606550"/>
          <p14:tracePt t="15863" x="5543550" y="1593850"/>
          <p14:tracePt t="15880" x="5562600" y="1568450"/>
          <p14:tracePt t="15896" x="5575300" y="1562100"/>
          <p14:tracePt t="15913" x="5581650" y="1555750"/>
          <p14:tracePt t="15930" x="5581650" y="1549400"/>
          <p14:tracePt t="15947" x="5581650" y="1524000"/>
          <p14:tracePt t="15963" x="5568950" y="1485900"/>
          <p14:tracePt t="15979" x="5511800" y="1428750"/>
          <p14:tracePt t="15983" x="5499100" y="1409700"/>
          <p14:tracePt t="15996" x="5416550" y="1358900"/>
          <p14:tracePt t="16014" x="5327650" y="1314450"/>
          <p14:tracePt t="16030" x="5283200" y="1308100"/>
          <p14:tracePt t="16046" x="5213350" y="1289050"/>
          <p14:tracePt t="16063" x="5137150" y="1276350"/>
          <p14:tracePt t="16079" x="5054600" y="1270000"/>
          <p14:tracePt t="16096" x="4946650" y="1270000"/>
          <p14:tracePt t="16113" x="4889500" y="1270000"/>
          <p14:tracePt t="16129" x="4832350" y="1270000"/>
          <p14:tracePt t="16147" x="4794250" y="1270000"/>
          <p14:tracePt t="16163" x="4762500" y="1270000"/>
          <p14:tracePt t="16180" x="4737100" y="1276350"/>
          <p14:tracePt t="16197" x="4705350" y="1282700"/>
          <p14:tracePt t="16213" x="4692650" y="1289050"/>
          <p14:tracePt t="16230" x="4679950" y="1295400"/>
          <p14:tracePt t="16246" x="4673600" y="1295400"/>
          <p14:tracePt t="16263" x="4660900" y="1295400"/>
          <p14:tracePt t="16318" x="4667250" y="1295400"/>
          <p14:tracePt t="16327" x="4679950" y="1295400"/>
          <p14:tracePt t="16335" x="4692650" y="1295400"/>
          <p14:tracePt t="16347" x="4724400" y="1295400"/>
          <p14:tracePt t="16363" x="4787900" y="1295400"/>
          <p14:tracePt t="16380" x="4845050" y="1295400"/>
          <p14:tracePt t="16396" x="4940300" y="1270000"/>
          <p14:tracePt t="16414" x="5029200" y="1263650"/>
          <p14:tracePt t="16430" x="5080000" y="1244600"/>
          <p14:tracePt t="16446" x="5137150" y="1244600"/>
          <p14:tracePt t="16463" x="5181600" y="1244600"/>
          <p14:tracePt t="16480" x="5219700" y="1244600"/>
          <p14:tracePt t="16497" x="5264150" y="1250950"/>
          <p14:tracePt t="16513" x="5289550" y="1257300"/>
          <p14:tracePt t="16529" x="5321300" y="1263650"/>
          <p14:tracePt t="16546" x="5340350" y="1270000"/>
          <p14:tracePt t="16563" x="5346700" y="1270000"/>
          <p14:tracePt t="16580" x="5372100" y="1276350"/>
          <p14:tracePt t="16596" x="5378450" y="1276350"/>
          <p14:tracePt t="16613" x="5384800" y="1282700"/>
          <p14:tracePt t="16630" x="5391150" y="1282700"/>
          <p14:tracePt t="16647" x="5403850" y="1282700"/>
          <p14:tracePt t="16663" x="5410200" y="1282700"/>
          <p14:tracePt t="16709" x="5416550" y="1282700"/>
          <p14:tracePt t="16717" x="5416550" y="1289050"/>
          <p14:tracePt t="16729" x="5422900" y="1289050"/>
          <p14:tracePt t="16780" x="5429250" y="1295400"/>
          <p14:tracePt t="16782" x="5435600" y="1295400"/>
          <p14:tracePt t="16797" x="5454650" y="1308100"/>
          <p14:tracePt t="16814" x="5480050" y="1320800"/>
          <p14:tracePt t="16829" x="5499100" y="1327150"/>
          <p14:tracePt t="16846" x="5511800" y="1327150"/>
          <p14:tracePt t="16863" x="5530850" y="1333500"/>
          <p14:tracePt t="16879" x="5537200" y="1333500"/>
          <p14:tracePt t="16896" x="5543550" y="1339850"/>
          <p14:tracePt t="16913" x="5549900" y="1339850"/>
          <p14:tracePt t="18648" x="5549900" y="1346200"/>
          <p14:tracePt t="18655" x="5562600" y="1358900"/>
          <p14:tracePt t="18667" x="5575300" y="1365250"/>
          <p14:tracePt t="18680" x="5600700" y="1397000"/>
          <p14:tracePt t="18696" x="5626100" y="1416050"/>
          <p14:tracePt t="18713" x="5645150" y="1435100"/>
          <p14:tracePt t="18729" x="5683250" y="1460500"/>
          <p14:tracePt t="18763" x="5734050" y="1473200"/>
          <p14:tracePt t="18796" x="5797550" y="1473200"/>
          <p14:tracePt t="18829" x="5829300" y="1447800"/>
          <p14:tracePt t="18846" x="5854700" y="1441450"/>
          <p14:tracePt t="18863" x="5867400" y="1435100"/>
          <p14:tracePt t="18879" x="5867400" y="1428750"/>
          <p14:tracePt t="18896" x="5867400" y="1422400"/>
          <p14:tracePt t="18931" x="5867400" y="1416050"/>
          <p14:tracePt t="18948" x="5867400" y="1409700"/>
          <p14:tracePt t="18962" x="5867400" y="1403350"/>
          <p14:tracePt t="18979" x="5867400" y="1390650"/>
          <p14:tracePt t="19012" x="5861050" y="1384300"/>
          <p14:tracePt t="19029" x="5854700" y="1384300"/>
          <p14:tracePt t="19046" x="5848350" y="1384300"/>
          <p14:tracePt t="19063" x="5835650" y="1384300"/>
          <p14:tracePt t="19125" x="5835650" y="1377950"/>
          <p14:tracePt t="19887" x="5810250" y="1377950"/>
          <p14:tracePt t="19898" x="5778500" y="1384300"/>
          <p14:tracePt t="19912" x="5740400" y="1390650"/>
          <p14:tracePt t="19929" x="5708650" y="1403350"/>
          <p14:tracePt t="19946" x="5676900" y="1416050"/>
          <p14:tracePt t="19962" x="5645150" y="1435100"/>
          <p14:tracePt t="19979" x="5594350" y="1454150"/>
          <p14:tracePt t="20012" x="5480050" y="1536700"/>
          <p14:tracePt t="20046" x="5391150" y="1593850"/>
          <p14:tracePt t="20079" x="5327650" y="1644650"/>
          <p14:tracePt t="20096" x="5276850" y="1682750"/>
          <p14:tracePt t="20112" x="5207000" y="1739900"/>
          <p14:tracePt t="20129" x="5124450" y="1803400"/>
          <p14:tracePt t="20146" x="5048250" y="1911350"/>
          <p14:tracePt t="20164" x="4914900" y="2032000"/>
          <p14:tracePt t="20179" x="4832350" y="2101850"/>
          <p14:tracePt t="20196" x="4775200" y="2146300"/>
          <p14:tracePt t="20212" x="4711700" y="2190750"/>
          <p14:tracePt t="20229" x="4648200" y="2235200"/>
          <p14:tracePt t="20246" x="4584700" y="2279650"/>
          <p14:tracePt t="20263" x="4540250" y="2317750"/>
          <p14:tracePt t="20279" x="4508500" y="2362200"/>
          <p14:tracePt t="20296" x="4470400" y="2419350"/>
          <p14:tracePt t="20313" x="4451350" y="2476500"/>
          <p14:tracePt t="20329" x="4413250" y="2527300"/>
          <p14:tracePt t="20346" x="4400550" y="2571750"/>
          <p14:tracePt t="20363" x="4394200" y="2584450"/>
          <p14:tracePt t="20379" x="4394200" y="2609850"/>
          <p14:tracePt t="20396" x="4394200" y="2616200"/>
          <p14:tracePt t="20413" x="4394200" y="2628900"/>
          <p14:tracePt t="20429" x="4394200" y="2660650"/>
          <p14:tracePt t="20446" x="4406900" y="2673350"/>
          <p14:tracePt t="20462" x="4438650" y="2692400"/>
          <p14:tracePt t="20479" x="4464050" y="2711450"/>
          <p14:tracePt t="20495" x="4502150" y="2730500"/>
          <p14:tracePt t="20513" x="4533900" y="2749550"/>
          <p14:tracePt t="20529" x="4572000" y="2774950"/>
          <p14:tracePt t="20546" x="4610100" y="2800350"/>
          <p14:tracePt t="20563" x="4660900" y="2838450"/>
          <p14:tracePt t="20579" x="4686300" y="2857500"/>
          <p14:tracePt t="20596" x="4718050" y="2876550"/>
          <p14:tracePt t="20612" x="4749800" y="2901950"/>
          <p14:tracePt t="20629" x="4768850" y="2914650"/>
          <p14:tracePt t="20646" x="4794250" y="2927350"/>
          <p14:tracePt t="20663" x="4813300" y="2940050"/>
          <p14:tracePt t="20680" x="4851400" y="2952750"/>
          <p14:tracePt t="20696" x="4870450" y="2959100"/>
          <p14:tracePt t="20712" x="4908550" y="2965450"/>
          <p14:tracePt t="20729" x="4927600" y="2965450"/>
          <p14:tracePt t="20746" x="4946650" y="2965450"/>
          <p14:tracePt t="20763" x="4972050" y="2965450"/>
          <p14:tracePt t="20779" x="5003800" y="2965450"/>
          <p14:tracePt t="20795" x="5041900" y="2965450"/>
          <p14:tracePt t="20812" x="5099050" y="2959100"/>
          <p14:tracePt t="20830" x="5149850" y="2946400"/>
          <p14:tracePt t="20846" x="5175250" y="2933700"/>
          <p14:tracePt t="20862" x="5207000" y="2927350"/>
          <p14:tracePt t="20879" x="5232400" y="2921000"/>
          <p14:tracePt t="20896" x="5245100" y="2914650"/>
          <p14:tracePt t="20913" x="5257800" y="2908300"/>
          <p14:tracePt t="20929" x="5264150" y="2908300"/>
          <p14:tracePt t="20946" x="5270500" y="2908300"/>
          <p14:tracePt t="20963" x="5276850" y="2908300"/>
          <p14:tracePt t="20996" x="5283200" y="2908300"/>
          <p14:tracePt t="21012" x="5289550" y="2908300"/>
          <p14:tracePt t="21053" x="5295900" y="2908300"/>
          <p14:tracePt t="21552" x="5302250" y="2908300"/>
          <p14:tracePt t="21561" x="5308600" y="2921000"/>
          <p14:tracePt t="21569" x="5314950" y="2927350"/>
          <p14:tracePt t="21579" x="5321300" y="2927350"/>
          <p14:tracePt t="21595" x="5327650" y="2940050"/>
          <p14:tracePt t="21613" x="5340350" y="2959100"/>
          <p14:tracePt t="21629" x="5353050" y="2971800"/>
          <p14:tracePt t="21645" x="5365750" y="2984500"/>
          <p14:tracePt t="21679" x="5372100" y="2997200"/>
          <p14:tracePt t="21712" x="5372100" y="3003550"/>
          <p14:tracePt t="21762" x="5378450" y="3003550"/>
          <p14:tracePt t="22036" x="5384800" y="3003550"/>
          <p14:tracePt t="22049" x="5391150" y="3003550"/>
          <p14:tracePt t="22063" x="5397500" y="3003550"/>
          <p14:tracePt t="22071" x="5403850" y="3003550"/>
          <p14:tracePt t="22089" x="5416550" y="3003550"/>
          <p14:tracePt t="22112" x="5441950" y="3003550"/>
          <p14:tracePt t="22145" x="5467350" y="3003550"/>
          <p14:tracePt t="22179" x="5511800" y="2997200"/>
          <p14:tracePt t="22213" x="5530850" y="2997200"/>
          <p14:tracePt t="22229" x="5537200" y="2997200"/>
          <p14:tracePt t="22245" x="5556250" y="2997200"/>
          <p14:tracePt t="22262" x="5568950" y="2997200"/>
          <p14:tracePt t="22279" x="5581650" y="2997200"/>
          <p14:tracePt t="22296" x="5600700" y="2997200"/>
          <p14:tracePt t="22312" x="5607050" y="2997200"/>
          <p14:tracePt t="22329" x="5613400" y="2997200"/>
          <p14:tracePt t="22345" x="5619750" y="2997200"/>
          <p14:tracePt t="22362" x="5626100" y="2997200"/>
          <p14:tracePt t="22379" x="5632450" y="2997200"/>
          <p14:tracePt t="25440" x="5619750" y="2990850"/>
          <p14:tracePt t="25450" x="5600700" y="2990850"/>
          <p14:tracePt t="25462" x="5568950" y="2990850"/>
          <p14:tracePt t="25478" x="5530850" y="2990850"/>
          <p14:tracePt t="25483" x="5511800" y="2990850"/>
          <p14:tracePt t="25495" x="5480050" y="2984500"/>
          <p14:tracePt t="25512" x="5448300" y="2978150"/>
          <p14:tracePt t="25545" x="5403850" y="2965450"/>
          <p14:tracePt t="25579" x="5378450" y="2965450"/>
          <p14:tracePt t="25816" x="5384800" y="2965450"/>
          <p14:tracePt t="25825" x="5391150" y="2965450"/>
          <p14:tracePt t="25847" x="5378450" y="2965450"/>
          <p14:tracePt t="26260" x="5378450" y="2946400"/>
          <p14:tracePt t="26262" x="5378450" y="2940050"/>
          <p14:tracePt t="26278" x="5378450" y="2882900"/>
          <p14:tracePt t="26295" x="5391150" y="2800350"/>
          <p14:tracePt t="26312" x="5403850" y="2749550"/>
          <p14:tracePt t="26328" x="5454650" y="2679700"/>
          <p14:tracePt t="26345" x="5499100" y="2609850"/>
          <p14:tracePt t="26362" x="5562600" y="2559050"/>
          <p14:tracePt t="26395" x="5670550" y="2489200"/>
          <p14:tracePt t="26429" x="5797550" y="2451100"/>
          <p14:tracePt t="26462" x="5905500" y="2444750"/>
          <p14:tracePt t="26478" x="5981700" y="2444750"/>
          <p14:tracePt t="26495" x="6083300" y="2457450"/>
          <p14:tracePt t="26512" x="6165850" y="2470150"/>
          <p14:tracePt t="26528" x="6223000" y="2482850"/>
          <p14:tracePt t="26545" x="6273800" y="2495550"/>
          <p14:tracePt t="26562" x="6324600" y="2508250"/>
          <p14:tracePt t="26578" x="6350000" y="2514600"/>
          <p14:tracePt t="26595" x="6407150" y="2520950"/>
          <p14:tracePt t="26612" x="6489700" y="2520950"/>
          <p14:tracePt t="26628" x="6629400" y="2527300"/>
          <p14:tracePt t="26645" x="6750050" y="2527300"/>
          <p14:tracePt t="26662" x="6826250" y="2527300"/>
          <p14:tracePt t="26678" x="6896100" y="2520950"/>
          <p14:tracePt t="26695" x="6946900" y="2501900"/>
          <p14:tracePt t="26712" x="6985000" y="2482850"/>
          <p14:tracePt t="26728" x="7004050" y="2476500"/>
          <p14:tracePt t="26745" x="7010400" y="2457450"/>
          <p14:tracePt t="26761" x="6985000" y="2413000"/>
          <p14:tracePt t="26778" x="6940550" y="2349500"/>
          <p14:tracePt t="26795" x="6838950" y="2292350"/>
          <p14:tracePt t="26812" x="6756400" y="2254250"/>
          <p14:tracePt t="26828" x="6661150" y="2216150"/>
          <p14:tracePt t="26845" x="6572250" y="2209800"/>
          <p14:tracePt t="26862" x="6508750" y="2209800"/>
          <p14:tracePt t="26878" x="6432550" y="2209800"/>
          <p14:tracePt t="26895" x="6350000" y="2216150"/>
          <p14:tracePt t="26911" x="6280150" y="2235200"/>
          <p14:tracePt t="26928" x="6178550" y="2260600"/>
          <p14:tracePt t="26945" x="6121400" y="2286000"/>
          <p14:tracePt t="26962" x="6076950" y="2311400"/>
          <p14:tracePt t="26978" x="6057900" y="2317750"/>
          <p14:tracePt t="26981" x="6051550" y="2324100"/>
          <p14:tracePt t="26995" x="6045200" y="2336800"/>
          <p14:tracePt t="27011" x="6019800" y="2349500"/>
          <p14:tracePt t="27028" x="6007100" y="2387600"/>
          <p14:tracePt t="27045" x="5988050" y="2425700"/>
          <p14:tracePt t="27062" x="5981700" y="2476500"/>
          <p14:tracePt t="27078" x="5981700" y="2571750"/>
          <p14:tracePt t="27095" x="5981700" y="2654300"/>
          <p14:tracePt t="27111" x="5981700" y="2705100"/>
          <p14:tracePt t="27128" x="5981700" y="2743200"/>
          <p14:tracePt t="27145" x="5981700" y="2762250"/>
          <p14:tracePt t="27161" x="5981700" y="2774950"/>
          <p14:tracePt t="27178" x="5988050" y="2781300"/>
          <p14:tracePt t="27195" x="6000750" y="2794000"/>
          <p14:tracePt t="27212" x="6013450" y="2806700"/>
          <p14:tracePt t="27228" x="6032500" y="2825750"/>
          <p14:tracePt t="27245" x="6038850" y="2838450"/>
          <p14:tracePt t="27262" x="6051550" y="2844800"/>
          <p14:tracePt t="27278" x="6076950" y="2863850"/>
          <p14:tracePt t="27295" x="6127750" y="2876550"/>
          <p14:tracePt t="27312" x="6216650" y="2889250"/>
          <p14:tracePt t="27328" x="6318250" y="2914650"/>
          <p14:tracePt t="27345" x="6375400" y="2914650"/>
          <p14:tracePt t="27362" x="6426200" y="2914650"/>
          <p14:tracePt t="27378" x="6451600" y="2908300"/>
          <p14:tracePt t="27395" x="6496050" y="2895600"/>
          <p14:tracePt t="27412" x="6553200" y="2882900"/>
          <p14:tracePt t="27428" x="6623050" y="2838450"/>
          <p14:tracePt t="27445" x="6692900" y="2774950"/>
          <p14:tracePt t="27461" x="6750050" y="2717800"/>
          <p14:tracePt t="27479" x="6781800" y="2660650"/>
          <p14:tracePt t="27495" x="6807200" y="2622550"/>
          <p14:tracePt t="27512" x="6826250" y="2590800"/>
          <p14:tracePt t="27528" x="6832600" y="2578100"/>
          <p14:tracePt t="27545" x="6832600" y="2552700"/>
          <p14:tracePt t="27561" x="6832600" y="2514600"/>
          <p14:tracePt t="27578" x="6826250" y="2470150"/>
          <p14:tracePt t="27595" x="6794500" y="2419350"/>
          <p14:tracePt t="27612" x="6775450" y="2387600"/>
          <p14:tracePt t="27628" x="6737350" y="2343150"/>
          <p14:tracePt t="27646" x="6692900" y="2292350"/>
          <p14:tracePt t="27662" x="6648450" y="2266950"/>
          <p14:tracePt t="27678" x="6559550" y="2216150"/>
          <p14:tracePt t="27695" x="6445250" y="2184400"/>
          <p14:tracePt t="27711" x="6356350" y="2171700"/>
          <p14:tracePt t="27729" x="6273800" y="2171700"/>
          <p14:tracePt t="27745" x="6203950" y="2171700"/>
          <p14:tracePt t="27761" x="6159500" y="2184400"/>
          <p14:tracePt t="27778" x="6140450" y="2190750"/>
          <p14:tracePt t="27795" x="6108700" y="2203450"/>
          <p14:tracePt t="27811" x="6076950" y="2222500"/>
          <p14:tracePt t="27828" x="6045200" y="2235200"/>
          <p14:tracePt t="27845" x="6032500" y="2260600"/>
          <p14:tracePt t="27861" x="6026150" y="2279650"/>
          <p14:tracePt t="27878" x="6007100" y="2305050"/>
          <p14:tracePt t="27896" x="6000750" y="2355850"/>
          <p14:tracePt t="27911" x="6000750" y="2387600"/>
          <p14:tracePt t="27928" x="6013450" y="2432050"/>
          <p14:tracePt t="27945" x="6038850" y="2495550"/>
          <p14:tracePt t="27961" x="6076950" y="2540000"/>
          <p14:tracePt t="27978" x="6108700" y="2571750"/>
          <p14:tracePt t="27980" x="6115050" y="2578100"/>
          <p14:tracePt t="27995" x="6165850" y="2603500"/>
          <p14:tracePt t="28011" x="6191250" y="2609850"/>
          <p14:tracePt t="28028" x="6248400" y="2628900"/>
          <p14:tracePt t="28045" x="6330950" y="2641600"/>
          <p14:tracePt t="28061" x="6407150" y="2660650"/>
          <p14:tracePt t="28078" x="6464300" y="2667000"/>
          <p14:tracePt t="28095" x="6502400" y="2673350"/>
          <p14:tracePt t="28111" x="6534150" y="2673350"/>
          <p14:tracePt t="28128" x="6553200" y="2673350"/>
          <p14:tracePt t="28146" x="6578600" y="2673350"/>
          <p14:tracePt t="28161" x="6591300" y="2667000"/>
          <p14:tracePt t="28423" x="6578600" y="2667000"/>
          <p14:tracePt t="28425" x="6565900" y="2667000"/>
          <p14:tracePt t="28430" x="6521450" y="2667000"/>
          <p14:tracePt t="28444" x="6483350" y="2667000"/>
          <p14:tracePt t="28461" x="6388100" y="2667000"/>
          <p14:tracePt t="28478" x="6299200" y="2667000"/>
          <p14:tracePt t="28495" x="6203950" y="2667000"/>
          <p14:tracePt t="28512" x="6096000" y="2679700"/>
          <p14:tracePt t="28528" x="6038850" y="2686050"/>
          <p14:tracePt t="28545" x="5956300" y="2686050"/>
          <p14:tracePt t="28561" x="5911850" y="2692400"/>
          <p14:tracePt t="28578" x="5861050" y="2692400"/>
          <p14:tracePt t="28595" x="5822950" y="2698750"/>
          <p14:tracePt t="28611" x="5784850" y="2705100"/>
          <p14:tracePt t="28628" x="5759450" y="2711450"/>
          <p14:tracePt t="28645" x="5734050" y="2711450"/>
          <p14:tracePt t="28662" x="5702300" y="2736850"/>
          <p14:tracePt t="28679" x="5676900" y="2749550"/>
          <p14:tracePt t="28695" x="5664200" y="2762250"/>
          <p14:tracePt t="28711" x="5657850" y="2762250"/>
          <p14:tracePt t="28728" x="5638800" y="2781300"/>
          <p14:tracePt t="28744" x="5619750" y="2787650"/>
          <p14:tracePt t="28761" x="5607050" y="2800350"/>
          <p14:tracePt t="28778" x="5594350" y="2806700"/>
          <p14:tracePt t="28795" x="5581650" y="2819400"/>
          <p14:tracePt t="28811" x="5568950" y="2838450"/>
          <p14:tracePt t="28828" x="5556250" y="2851150"/>
          <p14:tracePt t="28845" x="5549900" y="2870200"/>
          <p14:tracePt t="28861" x="5537200" y="2882900"/>
          <p14:tracePt t="28878" x="5537200" y="2895600"/>
          <p14:tracePt t="28895" x="5537200" y="2908300"/>
          <p14:tracePt t="28911" x="5537200" y="2921000"/>
          <p14:tracePt t="28928" x="5537200" y="2927350"/>
          <p14:tracePt t="28945" x="5543550" y="2952750"/>
          <p14:tracePt t="28961" x="5556250" y="2965450"/>
          <p14:tracePt t="28978" x="5562600" y="2965450"/>
          <p14:tracePt t="28995" x="5581650" y="2965450"/>
          <p14:tracePt t="29012" x="5600700" y="2965450"/>
          <p14:tracePt t="29028" x="5607050" y="2965450"/>
          <p14:tracePt t="29045" x="5638800" y="2965450"/>
          <p14:tracePt t="29061" x="5645150" y="2965450"/>
          <p14:tracePt t="29078" x="5664200" y="2965450"/>
          <p14:tracePt t="29095" x="5670550" y="2959100"/>
          <p14:tracePt t="29111" x="5695950" y="2940050"/>
          <p14:tracePt t="29128" x="5708650" y="2933700"/>
          <p14:tracePt t="29145" x="5715000" y="2927350"/>
          <p14:tracePt t="29161" x="5715000" y="2921000"/>
          <p14:tracePt t="29178" x="5721350" y="2921000"/>
          <p14:tracePt t="29195" x="5740400" y="2921000"/>
          <p14:tracePt t="29211" x="5746750" y="2914650"/>
          <p14:tracePt t="29228" x="5753100" y="2914650"/>
          <p14:tracePt t="29268" x="5759450" y="2914650"/>
          <p14:tracePt t="29286" x="5765800" y="2914650"/>
          <p14:tracePt t="29312" x="5772150" y="2914650"/>
          <p14:tracePt t="29320" x="5778500" y="2914650"/>
          <p14:tracePt t="29335" x="5784850" y="2914650"/>
          <p14:tracePt t="29347" x="5791200" y="2914650"/>
          <p14:tracePt t="29365" x="5797550" y="2914650"/>
          <p14:tracePt t="29378" x="5803900" y="2921000"/>
          <p14:tracePt t="29395" x="5810250" y="2927350"/>
          <p14:tracePt t="29411" x="5816600" y="2933700"/>
          <p14:tracePt t="29428" x="5822950" y="2946400"/>
          <p14:tracePt t="29445" x="5829300" y="2952750"/>
          <p14:tracePt t="29461" x="5835650" y="2959100"/>
          <p14:tracePt t="29497" x="5848350" y="2965450"/>
          <p14:tracePt t="29524" x="5854700" y="2965450"/>
          <p14:tracePt t="29532" x="5854700" y="2971800"/>
          <p14:tracePt t="29558" x="5861050" y="2971800"/>
          <p14:tracePt t="29568" x="5861050" y="2978150"/>
          <p14:tracePt t="29586" x="5867400" y="2978150"/>
          <p14:tracePt t="29604" x="5873750" y="2984500"/>
          <p14:tracePt t="29614" x="5880100" y="2984500"/>
          <p14:tracePt t="29628" x="5880100" y="2990850"/>
          <p14:tracePt t="29644" x="5886450" y="2990850"/>
          <p14:tracePt t="29665" x="5892800" y="2990850"/>
          <p14:tracePt t="29684" x="5905500" y="2990850"/>
          <p14:tracePt t="29701" x="5911850" y="2990850"/>
          <p14:tracePt t="29798" x="5892800" y="2990850"/>
          <p14:tracePt t="29808" x="5886450" y="2990850"/>
          <p14:tracePt t="29816" x="5880100" y="2990850"/>
          <p14:tracePt t="29828" x="5854700" y="2990850"/>
          <p14:tracePt t="29845" x="5797550" y="2971800"/>
          <p14:tracePt t="29861" x="5753100" y="2959100"/>
          <p14:tracePt t="29879" x="5689600" y="2927350"/>
          <p14:tracePt t="29895" x="5670550" y="2921000"/>
          <p14:tracePt t="29911" x="5638800" y="2901950"/>
          <p14:tracePt t="29928" x="5607050" y="2889250"/>
          <p14:tracePt t="29945" x="5575300" y="2863850"/>
          <p14:tracePt t="29961" x="5556250" y="2851150"/>
          <p14:tracePt t="29978" x="5530850" y="2838450"/>
          <p14:tracePt t="29995" x="5524500" y="2832100"/>
          <p14:tracePt t="30011" x="5511800" y="2825750"/>
          <p14:tracePt t="30028" x="5505450" y="2813050"/>
          <p14:tracePt t="30044" x="5499100" y="2813050"/>
          <p14:tracePt t="30061" x="5492750" y="2813050"/>
          <p14:tracePt t="30122" x="5499100" y="2819400"/>
          <p14:tracePt t="30130" x="5518150" y="2832100"/>
          <p14:tracePt t="30140" x="5537200" y="2844800"/>
          <p14:tracePt t="30148" x="5568950" y="2857500"/>
          <p14:tracePt t="30161" x="5600700" y="2889250"/>
          <p14:tracePt t="30178" x="5664200" y="2908300"/>
          <p14:tracePt t="30195" x="5702300" y="2927350"/>
          <p14:tracePt t="30211" x="5740400" y="2952750"/>
          <p14:tracePt t="30228" x="5765800" y="2965450"/>
          <p14:tracePt t="30244" x="5784850" y="2984500"/>
          <p14:tracePt t="30262" x="5810250" y="2997200"/>
          <p14:tracePt t="30278" x="5816600" y="3009900"/>
          <p14:tracePt t="30294" x="5835650" y="3016250"/>
          <p14:tracePt t="30311" x="5842000" y="3022600"/>
          <p14:tracePt t="30328" x="5848350" y="3022600"/>
          <p14:tracePt t="30379" x="5854700" y="3022600"/>
          <p14:tracePt t="30413" x="5848350" y="3022600"/>
          <p14:tracePt t="30427" x="5842000" y="3022600"/>
          <p14:tracePt t="30429" x="5835650" y="3022600"/>
          <p14:tracePt t="30444" x="5816600" y="3009900"/>
          <p14:tracePt t="30461" x="5784850" y="2984500"/>
          <p14:tracePt t="30478" x="5753100" y="2965450"/>
          <p14:tracePt t="30495" x="5721350" y="2933700"/>
          <p14:tracePt t="30511" x="5676900" y="2908300"/>
          <p14:tracePt t="30528" x="5645150" y="2863850"/>
          <p14:tracePt t="30544" x="5626100" y="2844800"/>
          <p14:tracePt t="30561" x="5594350" y="2800350"/>
          <p14:tracePt t="30578" x="5568950" y="2774950"/>
          <p14:tracePt t="30595" x="5556250" y="2749550"/>
          <p14:tracePt t="30611" x="5543550" y="2749550"/>
          <p14:tracePt t="30628" x="5537200" y="2743200"/>
          <p14:tracePt t="30729" x="5549900" y="2743200"/>
          <p14:tracePt t="30735" x="5562600" y="2749550"/>
          <p14:tracePt t="30745" x="5594350" y="2781300"/>
          <p14:tracePt t="30761" x="5638800" y="2800350"/>
          <p14:tracePt t="30778" x="5676900" y="2832100"/>
          <p14:tracePt t="30794" x="5740400" y="2863850"/>
          <p14:tracePt t="30811" x="5791200" y="2901950"/>
          <p14:tracePt t="30828" x="5822950" y="2933700"/>
          <p14:tracePt t="30845" x="5848350" y="2965450"/>
          <p14:tracePt t="30861" x="5886450" y="2984500"/>
          <p14:tracePt t="30878" x="5892800" y="2990850"/>
          <p14:tracePt t="30894" x="5911850" y="2997200"/>
          <p14:tracePt t="30912" x="5924550" y="3003550"/>
          <p14:tracePt t="30945" x="5937250" y="3003550"/>
          <p14:tracePt t="31003" x="5943600" y="3003550"/>
          <p14:tracePt t="31047" x="5949950" y="3003550"/>
          <p14:tracePt t="31093" x="5943600" y="3003550"/>
          <p14:tracePt t="31099" x="5930900" y="3003550"/>
          <p14:tracePt t="31112" x="5899150" y="2997200"/>
          <p14:tracePt t="31128" x="5829300" y="2971800"/>
          <p14:tracePt t="31144" x="5765800" y="2927350"/>
          <p14:tracePt t="31162" x="5708650" y="2889250"/>
          <p14:tracePt t="31178" x="5689600" y="2870200"/>
          <p14:tracePt t="31194" x="5664200" y="2857500"/>
          <p14:tracePt t="31211" x="5651500" y="2844800"/>
          <p14:tracePt t="31228" x="5638800" y="2832100"/>
          <p14:tracePt t="31244" x="5626100" y="2825750"/>
          <p14:tracePt t="31280" x="5613400" y="2825750"/>
          <p14:tracePt t="31379" x="5626100" y="2832100"/>
          <p14:tracePt t="31387" x="5626100" y="2838450"/>
          <p14:tracePt t="31396" x="5632450" y="2851150"/>
          <p14:tracePt t="31411" x="5651500" y="2857500"/>
          <p14:tracePt t="31428" x="5683250" y="2889250"/>
          <p14:tracePt t="31444" x="5695950" y="2908300"/>
          <p14:tracePt t="31461" x="5715000" y="2921000"/>
          <p14:tracePt t="31478" x="5734050" y="2927350"/>
          <p14:tracePt t="31494" x="5734050" y="2933700"/>
          <p14:tracePt t="31511" x="5740400" y="2946400"/>
          <p14:tracePt t="31528" x="5753100" y="2952750"/>
          <p14:tracePt t="31545" x="5759450" y="2952750"/>
          <p14:tracePt t="31561" x="5759450" y="2959100"/>
          <p14:tracePt t="31578" x="5765800" y="2965450"/>
          <p14:tracePt t="31594" x="5772150" y="2965450"/>
          <p14:tracePt t="31626" x="5772150" y="2971800"/>
          <p14:tracePt t="32556" x="5765800" y="2971800"/>
          <p14:tracePt t="32559" x="5746750" y="2965450"/>
          <p14:tracePt t="32577" x="5708650" y="2952750"/>
          <p14:tracePt t="32595" x="5676900" y="2933700"/>
          <p14:tracePt t="32628" x="5619750" y="2908300"/>
          <p14:tracePt t="32661" x="5562600" y="2889250"/>
          <p14:tracePt t="32694" x="5524500" y="2863850"/>
          <p14:tracePt t="32711" x="5505450" y="2857500"/>
          <p14:tracePt t="32727" x="5492750" y="2844800"/>
          <p14:tracePt t="32744" x="5473700" y="2838450"/>
          <p14:tracePt t="32761" x="5461000" y="2825750"/>
          <p14:tracePt t="32777" x="5454650" y="2825750"/>
          <p14:tracePt t="32794" x="5435600" y="2806700"/>
          <p14:tracePt t="32812" x="5422900" y="2794000"/>
          <p14:tracePt t="32827" x="5416550" y="2787650"/>
          <p14:tracePt t="32844" x="5416550" y="2781300"/>
          <p14:tracePt t="32861" x="5403850" y="2781300"/>
          <p14:tracePt t="32877" x="5391150" y="2781300"/>
          <p14:tracePt t="32894" x="5372100" y="2774950"/>
          <p14:tracePt t="32911" x="5372100" y="2768600"/>
          <p14:tracePt t="32928" x="5365750" y="2762250"/>
          <p14:tracePt t="32960" x="5359400" y="2762250"/>
          <p14:tracePt t="32977" x="5353050" y="2762250"/>
          <p14:tracePt t="32994" x="5346700" y="2762250"/>
          <p14:tracePt t="33017" x="5340350" y="2762250"/>
          <p14:tracePt t="33089" x="5334000" y="2762250"/>
          <p14:tracePt t="33116" x="5334000" y="2749550"/>
          <p14:tracePt t="33134" x="5334000" y="2743200"/>
          <p14:tracePt t="33151" x="5334000" y="2736850"/>
          <p14:tracePt t="33169" x="5340350" y="2730500"/>
          <p14:tracePt t="33171" x="5340350" y="2724150"/>
          <p14:tracePt t="33178" x="5353050" y="2717800"/>
          <p14:tracePt t="33195" x="5378450" y="2692400"/>
          <p14:tracePt t="33211" x="5403850" y="2673350"/>
          <p14:tracePt t="33227" x="5429250" y="2660650"/>
          <p14:tracePt t="33244" x="5461000" y="2647950"/>
          <p14:tracePt t="33261" x="5480050" y="2628900"/>
          <p14:tracePt t="33277" x="5518150" y="2622550"/>
          <p14:tracePt t="33294" x="5537200" y="2616200"/>
          <p14:tracePt t="33312" x="5588000" y="2616200"/>
          <p14:tracePt t="33328" x="5607050" y="2616200"/>
          <p14:tracePt t="33344" x="5638800" y="2616200"/>
          <p14:tracePt t="33361" x="5670550" y="2616200"/>
          <p14:tracePt t="33377" x="5715000" y="2616200"/>
          <p14:tracePt t="33394" x="5746750" y="2616200"/>
          <p14:tracePt t="33411" x="5778500" y="2616200"/>
          <p14:tracePt t="33427" x="5803900" y="2616200"/>
          <p14:tracePt t="33444" x="5848350" y="2616200"/>
          <p14:tracePt t="33461" x="5918200" y="2622550"/>
          <p14:tracePt t="33477" x="6000750" y="2654300"/>
          <p14:tracePt t="33480" x="6045200" y="2667000"/>
          <p14:tracePt t="33494" x="6146800" y="2705100"/>
          <p14:tracePt t="33511" x="6267450" y="2774950"/>
          <p14:tracePt t="33527" x="6356350" y="2825750"/>
          <p14:tracePt t="33544" x="6413500" y="2851150"/>
          <p14:tracePt t="33561" x="6451600" y="2876550"/>
          <p14:tracePt t="33578" x="6502400" y="2908300"/>
          <p14:tracePt t="33594" x="6534150" y="2952750"/>
          <p14:tracePt t="33611" x="6572250" y="2978150"/>
          <p14:tracePt t="33627" x="6616700" y="3041650"/>
          <p14:tracePt t="33644" x="6680200" y="3092450"/>
          <p14:tracePt t="33661" x="6705600" y="3130550"/>
          <p14:tracePt t="33677" x="6718300" y="3143250"/>
          <p14:tracePt t="33711" x="6718300" y="3149600"/>
          <p14:tracePt t="33746" x="6705600" y="3143250"/>
          <p14:tracePt t="33761" x="6692900" y="3136900"/>
          <p14:tracePt t="33777" x="6667500" y="3111500"/>
          <p14:tracePt t="33794" x="6623050" y="3079750"/>
          <p14:tracePt t="33811" x="6591300" y="3048000"/>
          <p14:tracePt t="33827" x="6534150" y="3016250"/>
          <p14:tracePt t="33844" x="6483350" y="2965450"/>
          <p14:tracePt t="33861" x="6426200" y="2921000"/>
          <p14:tracePt t="33878" x="6337300" y="2838450"/>
          <p14:tracePt t="33894" x="6267450" y="2781300"/>
          <p14:tracePt t="33911" x="6172200" y="2736850"/>
          <p14:tracePt t="33927" x="6102350" y="2705100"/>
          <p14:tracePt t="33944" x="6038850" y="2686050"/>
          <p14:tracePt t="33961" x="5969000" y="2660650"/>
          <p14:tracePt t="33978" x="5848350" y="2635250"/>
          <p14:tracePt t="33994" x="5778500" y="2628900"/>
          <p14:tracePt t="34011" x="5695950" y="2628900"/>
          <p14:tracePt t="34027" x="5651500" y="2628900"/>
          <p14:tracePt t="34044" x="5594350" y="2628900"/>
          <p14:tracePt t="34061" x="5543550" y="2628900"/>
          <p14:tracePt t="34078" x="5499100" y="2654300"/>
          <p14:tracePt t="34094" x="5448300" y="2673350"/>
          <p14:tracePt t="34111" x="5410200" y="2698750"/>
          <p14:tracePt t="34128" x="5372100" y="2749550"/>
          <p14:tracePt t="34144" x="5346700" y="2774950"/>
          <p14:tracePt t="34161" x="5340350" y="2787650"/>
          <p14:tracePt t="34177" x="5334000" y="2806700"/>
          <p14:tracePt t="34194" x="5327650" y="2813050"/>
          <p14:tracePt t="34236" x="5327650" y="2825750"/>
          <p14:tracePt t="34250" x="5327650" y="2832100"/>
          <p14:tracePt t="34264" x="5327650" y="2838450"/>
          <p14:tracePt t="34277" x="5334000" y="2844800"/>
          <p14:tracePt t="34294" x="5353050" y="2851150"/>
          <p14:tracePt t="34311" x="5416550" y="2857500"/>
          <p14:tracePt t="34327" x="5467350" y="2844800"/>
          <p14:tracePt t="34344" x="5562600" y="2813050"/>
          <p14:tracePt t="34361" x="5613400" y="2800350"/>
          <p14:tracePt t="34378" x="5670550" y="2781300"/>
          <p14:tracePt t="34394" x="5708650" y="2781300"/>
          <p14:tracePt t="34411" x="5740400" y="2774950"/>
          <p14:tracePt t="34427" x="5784850" y="2768600"/>
          <p14:tracePt t="34444" x="5842000" y="2768600"/>
          <p14:tracePt t="34461" x="5924550" y="2768600"/>
          <p14:tracePt t="34477" x="5975350" y="2774950"/>
          <p14:tracePt t="34480" x="5981700" y="2774950"/>
          <p14:tracePt t="34494" x="6013450" y="2781300"/>
          <p14:tracePt t="34510" x="6038850" y="2787650"/>
          <p14:tracePt t="34527" x="6064250" y="2800350"/>
          <p14:tracePt t="34544" x="6083300" y="2800350"/>
          <p14:tracePt t="34561" x="6102350" y="2819400"/>
          <p14:tracePt t="34577" x="6115050" y="2838450"/>
          <p14:tracePt t="34594" x="6134100" y="2851150"/>
          <p14:tracePt t="34611" x="6153150" y="2882900"/>
          <p14:tracePt t="34627" x="6172200" y="2908300"/>
          <p14:tracePt t="34644" x="6191250" y="2940050"/>
          <p14:tracePt t="34661" x="6197600" y="2952750"/>
          <p14:tracePt t="34677" x="6210300" y="2971800"/>
          <p14:tracePt t="34694" x="6229350" y="2978150"/>
          <p14:tracePt t="34711" x="6229350" y="2984500"/>
          <p14:tracePt t="34727" x="6235700" y="2990850"/>
          <p14:tracePt t="34744" x="6242050" y="2990850"/>
          <p14:tracePt t="35112" x="6273800" y="2990850"/>
          <p14:tracePt t="35118" x="6292850" y="2990850"/>
          <p14:tracePt t="35127" x="6324600" y="2990850"/>
          <p14:tracePt t="35144" x="6375400" y="2984500"/>
          <p14:tracePt t="35160" x="6407150" y="2984500"/>
          <p14:tracePt t="35177" x="6438900" y="2978150"/>
          <p14:tracePt t="35194" x="6470650" y="2971800"/>
          <p14:tracePt t="35227" x="6527800" y="2971800"/>
          <p14:tracePt t="35261" x="6553200" y="2971800"/>
          <p14:tracePt t="35294" x="6559550" y="2971800"/>
          <p14:tracePt t="35327" x="6565900" y="2971800"/>
          <p14:tracePt t="35344" x="6565900" y="2965450"/>
          <p14:tracePt t="35367" x="6565900" y="2959100"/>
          <p14:tracePt t="35377" x="6572250" y="2959100"/>
          <p14:tracePt t="35394" x="6578600" y="2940050"/>
          <p14:tracePt t="35411" x="6604000" y="2921000"/>
          <p14:tracePt t="35427" x="6635750" y="2876550"/>
          <p14:tracePt t="35445" x="6692900" y="2774950"/>
          <p14:tracePt t="35460" x="6743700" y="2698750"/>
          <p14:tracePt t="35477" x="6788150" y="2603500"/>
          <p14:tracePt t="35480" x="6794500" y="2571750"/>
          <p14:tracePt t="35494" x="6813550" y="2552700"/>
          <p14:tracePt t="35510" x="6819900" y="2540000"/>
          <p14:tracePt t="35527" x="6826250" y="2533650"/>
          <p14:tracePt t="35544" x="6826250" y="2520950"/>
          <p14:tracePt t="35561" x="6826250" y="2508250"/>
          <p14:tracePt t="35578" x="6807200" y="2482850"/>
          <p14:tracePt t="35594" x="6794500" y="2451100"/>
          <p14:tracePt t="35610" x="6769100" y="2374900"/>
          <p14:tracePt t="35627" x="6737350" y="2311400"/>
          <p14:tracePt t="35644" x="6724650" y="2286000"/>
          <p14:tracePt t="35661" x="6686550" y="2254250"/>
          <p14:tracePt t="35677" x="6654800" y="2235200"/>
          <p14:tracePt t="35694" x="6604000" y="2203450"/>
          <p14:tracePt t="35710" x="6578600" y="2197100"/>
          <p14:tracePt t="35727" x="6527800" y="2190750"/>
          <p14:tracePt t="35744" x="6477000" y="2190750"/>
          <p14:tracePt t="35761" x="6413500" y="2190750"/>
          <p14:tracePt t="35777" x="6369050" y="2190750"/>
          <p14:tracePt t="35793" x="6337300" y="2190750"/>
          <p14:tracePt t="35811" x="6305550" y="2190750"/>
          <p14:tracePt t="35829" x="6280150" y="2190750"/>
          <p14:tracePt t="35843" x="6254750" y="2190750"/>
          <p14:tracePt t="35860" x="6216650" y="2197100"/>
          <p14:tracePt t="35877" x="6184900" y="2216150"/>
          <p14:tracePt t="35894" x="6153150" y="2228850"/>
          <p14:tracePt t="35911" x="6134100" y="2247900"/>
          <p14:tracePt t="35927" x="6121400" y="2254250"/>
          <p14:tracePt t="35944" x="6115050" y="2273300"/>
          <p14:tracePt t="35960" x="6083300" y="2298700"/>
          <p14:tracePt t="35977" x="6051550" y="2362200"/>
          <p14:tracePt t="35994" x="6026150" y="2400300"/>
          <p14:tracePt t="36010" x="6013450" y="2419350"/>
          <p14:tracePt t="36027" x="6000750" y="2438400"/>
          <p14:tracePt t="36044" x="5994400" y="2457450"/>
          <p14:tracePt t="36061" x="5981700" y="2463800"/>
          <p14:tracePt t="36077" x="5975350" y="2476500"/>
          <p14:tracePt t="36094" x="5969000" y="2482850"/>
          <p14:tracePt t="36110" x="5969000" y="2495550"/>
          <p14:tracePt t="36127" x="5969000" y="2520950"/>
          <p14:tracePt t="36144" x="5962650" y="2546350"/>
          <p14:tracePt t="36160" x="5956300" y="2565400"/>
          <p14:tracePt t="36177" x="5956300" y="2578100"/>
          <p14:tracePt t="36194" x="5956300" y="2590800"/>
          <p14:tracePt t="36210" x="5956300" y="2603500"/>
          <p14:tracePt t="36227" x="5956300" y="2628900"/>
          <p14:tracePt t="36244" x="5956300" y="2641600"/>
          <p14:tracePt t="36260" x="5956300" y="2647950"/>
          <p14:tracePt t="36277" x="5962650" y="2673350"/>
          <p14:tracePt t="36294" x="5962650" y="2692400"/>
          <p14:tracePt t="36327" x="5962650" y="2711450"/>
          <p14:tracePt t="36344" x="5962650" y="2730500"/>
          <p14:tracePt t="36360" x="5962650" y="2743200"/>
          <p14:tracePt t="36377" x="5969000" y="2755900"/>
          <p14:tracePt t="36394" x="5969000" y="2762250"/>
          <p14:tracePt t="36410" x="5975350" y="2768600"/>
          <p14:tracePt t="36428" x="5988050" y="2787650"/>
          <p14:tracePt t="36444" x="5994400" y="2800350"/>
          <p14:tracePt t="36460" x="6000750" y="2825750"/>
          <p14:tracePt t="36477" x="6007100" y="2851150"/>
          <p14:tracePt t="36494" x="6013450" y="2863850"/>
          <p14:tracePt t="36510" x="6013450" y="2876550"/>
          <p14:tracePt t="36528" x="6019800" y="2895600"/>
          <p14:tracePt t="36544" x="6045200" y="2921000"/>
          <p14:tracePt t="36560" x="6051550" y="2946400"/>
          <p14:tracePt t="36577" x="6070600" y="2965450"/>
          <p14:tracePt t="36594" x="6076950" y="2984500"/>
          <p14:tracePt t="36610" x="6083300" y="2997200"/>
          <p14:tracePt t="36628" x="6102350" y="3003550"/>
          <p14:tracePt t="36644" x="6115050" y="3009900"/>
          <p14:tracePt t="36661" x="6121400" y="3022600"/>
          <p14:tracePt t="36677" x="6134100" y="3022600"/>
          <p14:tracePt t="36694" x="6146800" y="3028950"/>
          <p14:tracePt t="36710" x="6159500" y="3028950"/>
          <p14:tracePt t="36728" x="6178550" y="3028950"/>
          <p14:tracePt t="36743" x="6197600" y="3028950"/>
          <p14:tracePt t="36760" x="6216650" y="3028950"/>
          <p14:tracePt t="36777" x="6248400" y="3028950"/>
          <p14:tracePt t="36794" x="6261100" y="3028950"/>
          <p14:tracePt t="36810" x="6292850" y="3028950"/>
          <p14:tracePt t="36827" x="6330950" y="3028950"/>
          <p14:tracePt t="36844" x="6356350" y="3022600"/>
          <p14:tracePt t="36860" x="6394450" y="3016250"/>
          <p14:tracePt t="36878" x="6451600" y="2990850"/>
          <p14:tracePt t="36894" x="6470650" y="2984500"/>
          <p14:tracePt t="36910" x="6502400" y="2971800"/>
          <p14:tracePt t="36927" x="6515100" y="2959100"/>
          <p14:tracePt t="36944" x="6534150" y="2952750"/>
          <p14:tracePt t="36960" x="6559550" y="2946400"/>
          <p14:tracePt t="36978" x="6559550" y="2927350"/>
          <p14:tracePt t="36994" x="6578600" y="2921000"/>
          <p14:tracePt t="37010" x="6591300" y="2914650"/>
          <p14:tracePt t="37027" x="6610350" y="2895600"/>
          <p14:tracePt t="37044" x="6629400" y="2882900"/>
          <p14:tracePt t="37060" x="6635750" y="2876550"/>
          <p14:tracePt t="37077" x="6648450" y="2863850"/>
          <p14:tracePt t="37094" x="6667500" y="2851150"/>
          <p14:tracePt t="37110" x="6680200" y="2832100"/>
          <p14:tracePt t="37127" x="6686550" y="2825750"/>
          <p14:tracePt t="37144" x="6699250" y="2813050"/>
          <p14:tracePt t="37161" x="6705600" y="2806700"/>
          <p14:tracePt t="37177" x="6718300" y="2794000"/>
          <p14:tracePt t="37194" x="6718300" y="2781300"/>
          <p14:tracePt t="37210" x="6724650" y="2768600"/>
          <p14:tracePt t="37227" x="6737350" y="2755900"/>
          <p14:tracePt t="37244" x="6737350" y="2743200"/>
          <p14:tracePt t="37260" x="6743700" y="2736850"/>
          <p14:tracePt t="37277" x="6750050" y="2717800"/>
          <p14:tracePt t="37293" x="6756400" y="2711450"/>
          <p14:tracePt t="37310" x="6756400" y="2705100"/>
          <p14:tracePt t="37327" x="6756400" y="2692400"/>
          <p14:tracePt t="37344" x="6756400" y="2667000"/>
          <p14:tracePt t="37360" x="6756400" y="2660650"/>
          <p14:tracePt t="37377" x="6756400" y="2647950"/>
          <p14:tracePt t="37394" x="6756400" y="2635250"/>
          <p14:tracePt t="37439" x="6756400" y="2628900"/>
          <p14:tracePt t="40285" x="6737350" y="2622550"/>
          <p14:tracePt t="40293" x="6711950" y="2616200"/>
          <p14:tracePt t="40302" x="6686550" y="2609850"/>
          <p14:tracePt t="40310" x="6667500" y="2609850"/>
          <p14:tracePt t="40327" x="6610350" y="2597150"/>
          <p14:tracePt t="40343" x="6565900" y="2590800"/>
          <p14:tracePt t="40360" x="6496050" y="2584450"/>
          <p14:tracePt t="40376" x="6445250" y="2584450"/>
          <p14:tracePt t="40410" x="6350000" y="2584450"/>
          <p14:tracePt t="40444" x="6267450" y="2584450"/>
          <p14:tracePt t="40477" x="6197600" y="2584450"/>
          <p14:tracePt t="40493" x="6165850" y="2584450"/>
          <p14:tracePt t="40510" x="6140450" y="2584450"/>
          <p14:tracePt t="40526" x="6121400" y="2584450"/>
          <p14:tracePt t="40544" x="6083300" y="2584450"/>
          <p14:tracePt t="40560" x="6070600" y="2584450"/>
          <p14:tracePt t="40576" x="6032500" y="2584450"/>
          <p14:tracePt t="40593" x="5994400" y="2590800"/>
          <p14:tracePt t="40610" x="5969000" y="2597150"/>
          <p14:tracePt t="40627" x="5956300" y="2603500"/>
          <p14:tracePt t="40643" x="5943600" y="2603500"/>
          <p14:tracePt t="41044" x="5911850" y="2603500"/>
          <p14:tracePt t="41052" x="5873750" y="2590800"/>
          <p14:tracePt t="41064" x="5842000" y="2584450"/>
          <p14:tracePt t="41076" x="5791200" y="2578100"/>
          <p14:tracePt t="41110" x="5727700" y="2559050"/>
          <p14:tracePt t="41144" x="5657850" y="2546350"/>
          <p14:tracePt t="41176" x="5613400" y="2546350"/>
          <p14:tracePt t="41193" x="5575300" y="2546350"/>
          <p14:tracePt t="41211" x="5549900" y="2540000"/>
          <p14:tracePt t="41226" x="5537200" y="2540000"/>
          <p14:tracePt t="41243" x="5505450" y="2533650"/>
          <p14:tracePt t="41260" x="5480050" y="2533650"/>
          <p14:tracePt t="41276" x="5435600" y="2527300"/>
          <p14:tracePt t="41293" x="5391150" y="2520950"/>
          <p14:tracePt t="41310" x="5346700" y="2514600"/>
          <p14:tracePt t="41326" x="5327650" y="2514600"/>
          <p14:tracePt t="41343" x="5295900" y="2508250"/>
          <p14:tracePt t="41360" x="5257800" y="2508250"/>
          <p14:tracePt t="41376" x="5219700" y="2508250"/>
          <p14:tracePt t="41393" x="5194300" y="2514600"/>
          <p14:tracePt t="41410" x="5181600" y="2514600"/>
          <p14:tracePt t="41427" x="5175250" y="2514600"/>
          <p14:tracePt t="41761" x="5168900" y="2514600"/>
          <p14:tracePt t="41763" x="5130800" y="2514600"/>
          <p14:tracePt t="41776" x="5048250" y="2520950"/>
          <p14:tracePt t="41793" x="4959350" y="2527300"/>
          <p14:tracePt t="41810" x="4864100" y="2533650"/>
          <p14:tracePt t="41826" x="4781550" y="2552700"/>
          <p14:tracePt t="41843" x="4743450" y="2559050"/>
          <p14:tracePt t="41859" x="4705350" y="2571750"/>
          <p14:tracePt t="41893" x="4660900" y="2597150"/>
          <p14:tracePt t="41966" x="4679950" y="2597150"/>
          <p14:tracePt t="41976" x="4699000" y="2597150"/>
          <p14:tracePt t="41993" x="4730750" y="2597150"/>
          <p14:tracePt t="42009" x="4775200" y="2597150"/>
          <p14:tracePt t="42026" x="4819650" y="2597150"/>
          <p14:tracePt t="42043" x="4857750" y="2590800"/>
          <p14:tracePt t="42060" x="4914900" y="2590800"/>
          <p14:tracePt t="42076" x="4959350" y="2590800"/>
          <p14:tracePt t="42093" x="5010150" y="2590800"/>
          <p14:tracePt t="42110" x="5048250" y="2590800"/>
          <p14:tracePt t="42126" x="5124450" y="2597150"/>
          <p14:tracePt t="42143" x="5162550" y="2603500"/>
          <p14:tracePt t="42160" x="5207000" y="2609850"/>
          <p14:tracePt t="42176" x="5245100" y="2616200"/>
          <p14:tracePt t="42193" x="5257800" y="2622550"/>
          <p14:tracePt t="42210" x="5276850" y="2628900"/>
          <p14:tracePt t="42226" x="5295900" y="2641600"/>
          <p14:tracePt t="42243" x="5295900" y="2647950"/>
          <p14:tracePt t="42259" x="5295900" y="2654300"/>
          <p14:tracePt t="42276" x="5302250" y="2654300"/>
          <p14:tracePt t="42293" x="5308600" y="2654300"/>
          <p14:tracePt t="42309" x="5314950" y="2654300"/>
          <p14:tracePt t="42326" x="5314950" y="2660650"/>
          <p14:tracePt t="42612" x="5327650" y="2660650"/>
          <p14:tracePt t="42615" x="5353050" y="2660650"/>
          <p14:tracePt t="42626" x="5403850" y="2673350"/>
          <p14:tracePt t="42643" x="5467350" y="2679700"/>
          <p14:tracePt t="42660" x="5537200" y="2692400"/>
          <p14:tracePt t="42676" x="5581650" y="2698750"/>
          <p14:tracePt t="42693" x="5651500" y="2717800"/>
          <p14:tracePt t="42710" x="5746750" y="2736850"/>
          <p14:tracePt t="42726" x="5816600" y="2736850"/>
          <p14:tracePt t="42743" x="5911850" y="2736850"/>
          <p14:tracePt t="42760" x="6007100" y="2749550"/>
          <p14:tracePt t="42776" x="6089650" y="2749550"/>
          <p14:tracePt t="42794" x="6146800" y="2755900"/>
          <p14:tracePt t="42809" x="6172200" y="2755900"/>
          <p14:tracePt t="42826" x="6223000" y="2755900"/>
          <p14:tracePt t="42843" x="6261100" y="2755900"/>
          <p14:tracePt t="42860" x="6299200" y="2755900"/>
          <p14:tracePt t="42876" x="6350000" y="2762250"/>
          <p14:tracePt t="42893" x="6388100" y="2768600"/>
          <p14:tracePt t="42910" x="6445250" y="2794000"/>
          <p14:tracePt t="42927" x="6470650" y="2806700"/>
          <p14:tracePt t="42943" x="6496050" y="2813050"/>
          <p14:tracePt t="42959" x="6508750" y="2819400"/>
          <p14:tracePt t="42976" x="6515100" y="2819400"/>
          <p14:tracePt t="43001" x="6515100" y="2825750"/>
          <p14:tracePt t="43018" x="6508750" y="2825750"/>
          <p14:tracePt t="43027" x="6483350" y="2825750"/>
          <p14:tracePt t="43043" x="6445250" y="2825750"/>
          <p14:tracePt t="43059" x="6388100" y="2825750"/>
          <p14:tracePt t="43076" x="6286500" y="2819400"/>
          <p14:tracePt t="43093" x="6184900" y="2806700"/>
          <p14:tracePt t="43110" x="6102350" y="2800350"/>
          <p14:tracePt t="43126" x="6007100" y="2794000"/>
          <p14:tracePt t="43143" x="5937250" y="2794000"/>
          <p14:tracePt t="43160" x="5861050" y="2794000"/>
          <p14:tracePt t="43176" x="5816600" y="2781300"/>
          <p14:tracePt t="43193" x="5759450" y="2781300"/>
          <p14:tracePt t="43209" x="5702300" y="2774950"/>
          <p14:tracePt t="43226" x="5651500" y="2774950"/>
          <p14:tracePt t="43243" x="5600700" y="2774950"/>
          <p14:tracePt t="43260" x="5556250" y="2774950"/>
          <p14:tracePt t="43276" x="5530850" y="2787650"/>
          <p14:tracePt t="43293" x="5511800" y="2787650"/>
          <p14:tracePt t="43310" x="5480050" y="2794000"/>
          <p14:tracePt t="43326" x="5454650" y="2800350"/>
          <p14:tracePt t="43343" x="5441950" y="2800350"/>
          <p14:tracePt t="43360" x="5429250" y="2800350"/>
          <p14:tracePt t="43393" x="5422900" y="2800350"/>
          <p14:tracePt t="43429" x="5422900" y="2806700"/>
          <p14:tracePt t="43431" x="5429250" y="2806700"/>
          <p14:tracePt t="43443" x="5441950" y="2806700"/>
          <p14:tracePt t="43459" x="5492750" y="2819400"/>
          <p14:tracePt t="43477" x="5575300" y="2819400"/>
          <p14:tracePt t="43493" x="5645150" y="2813050"/>
          <p14:tracePt t="43509" x="5689600" y="2813050"/>
          <p14:tracePt t="43527" x="5772150" y="2800350"/>
          <p14:tracePt t="43543" x="5848350" y="2774950"/>
          <p14:tracePt t="43559" x="5911850" y="2768600"/>
          <p14:tracePt t="43576" x="5969000" y="2768600"/>
          <p14:tracePt t="43593" x="6000750" y="2768600"/>
          <p14:tracePt t="43610" x="6045200" y="2768600"/>
          <p14:tracePt t="43627" x="6064250" y="2768600"/>
          <p14:tracePt t="43643" x="6096000" y="2768600"/>
          <p14:tracePt t="43660" x="6121400" y="2768600"/>
          <p14:tracePt t="43676" x="6153150" y="2768600"/>
          <p14:tracePt t="43693" x="6178550" y="2781300"/>
          <p14:tracePt t="43709" x="6203950" y="2781300"/>
          <p14:tracePt t="43727" x="6223000" y="2781300"/>
          <p14:tracePt t="43743" x="6235700" y="2781300"/>
          <p14:tracePt t="43759" x="6261100" y="2781300"/>
          <p14:tracePt t="43776" x="6273800" y="2781300"/>
          <p14:tracePt t="43809" x="6280150" y="2787650"/>
          <p14:tracePt t="43826" x="6280150" y="2794000"/>
          <p14:tracePt t="43844" x="6267450" y="2794000"/>
          <p14:tracePt t="43859" x="6242050" y="2800350"/>
          <p14:tracePt t="43876" x="6210300" y="2806700"/>
          <p14:tracePt t="43893" x="6165850" y="2806700"/>
          <p14:tracePt t="43909" x="6121400" y="2806700"/>
          <p14:tracePt t="43926" x="6038850" y="2806700"/>
          <p14:tracePt t="43943" x="5969000" y="2806700"/>
          <p14:tracePt t="43959" x="5892800" y="2806700"/>
          <p14:tracePt t="43977" x="5835650" y="2800350"/>
          <p14:tracePt t="43993" x="5803900" y="2794000"/>
          <p14:tracePt t="44009" x="5765800" y="2794000"/>
          <p14:tracePt t="44026" x="5734050" y="2794000"/>
          <p14:tracePt t="44043" x="5715000" y="2794000"/>
          <p14:tracePt t="44059" x="5689600" y="2794000"/>
          <p14:tracePt t="44076" x="5645150" y="2794000"/>
          <p14:tracePt t="44093" x="5607050" y="2794000"/>
          <p14:tracePt t="44109" x="5581650" y="2794000"/>
          <p14:tracePt t="44126" x="5556250" y="2794000"/>
          <p14:tracePt t="44143" x="5543550" y="2794000"/>
          <p14:tracePt t="44159" x="5537200" y="2794000"/>
          <p14:tracePt t="44176" x="5530850" y="2794000"/>
          <p14:tracePt t="44193" x="5524500" y="2794000"/>
          <p14:tracePt t="44209" x="5511800" y="2794000"/>
          <p14:tracePt t="44235" x="5530850" y="2794000"/>
          <p14:tracePt t="44244" x="5537200" y="2794000"/>
          <p14:tracePt t="44260" x="5588000" y="2794000"/>
          <p14:tracePt t="44276" x="5626100" y="2794000"/>
          <p14:tracePt t="44293" x="5683250" y="2800350"/>
          <p14:tracePt t="44309" x="5740400" y="2800350"/>
          <p14:tracePt t="44326" x="5778500" y="2800350"/>
          <p14:tracePt t="44343" x="5829300" y="2800350"/>
          <p14:tracePt t="44359" x="5873750" y="2800350"/>
          <p14:tracePt t="44376" x="5924550" y="2800350"/>
          <p14:tracePt t="44393" x="5962650" y="2800350"/>
          <p14:tracePt t="44409" x="5994400" y="2800350"/>
          <p14:tracePt t="44426" x="6026150" y="2800350"/>
          <p14:tracePt t="44442" x="6045200" y="2800350"/>
          <p14:tracePt t="44459" x="6051550" y="2800350"/>
          <p14:tracePt t="44476" x="6070600" y="2800350"/>
          <p14:tracePt t="44479" x="6076950" y="2800350"/>
          <p14:tracePt t="44492" x="6083300" y="2800350"/>
          <p14:tracePt t="44509" x="6089650" y="2800350"/>
          <p14:tracePt t="44526" x="6096000" y="2800350"/>
          <p14:tracePt t="44542" x="6102350" y="2800350"/>
          <p14:tracePt t="44865" x="6083300" y="2787650"/>
          <p14:tracePt t="44873" x="6045200" y="2774950"/>
          <p14:tracePt t="44882" x="6019800" y="2762250"/>
          <p14:tracePt t="44893" x="5994400" y="2755900"/>
          <p14:tracePt t="44909" x="5937250" y="2730500"/>
          <p14:tracePt t="44926" x="5905500" y="2705100"/>
          <p14:tracePt t="44943" x="5861050" y="2686050"/>
          <p14:tracePt t="44959" x="5835650" y="2654300"/>
          <p14:tracePt t="44976" x="5791200" y="2635250"/>
          <p14:tracePt t="44979" x="5778500" y="2628900"/>
          <p14:tracePt t="44992" x="5765800" y="2609850"/>
          <p14:tracePt t="45009" x="5734050" y="2597150"/>
          <p14:tracePt t="45026" x="5715000" y="2584450"/>
          <p14:tracePt t="45043" x="5695950" y="2578100"/>
          <p14:tracePt t="45060" x="5676900" y="2578100"/>
          <p14:tracePt t="45076" x="5664200" y="2578100"/>
          <p14:tracePt t="45093" x="5638800" y="2571750"/>
          <p14:tracePt t="45109" x="5607050" y="2571750"/>
          <p14:tracePt t="45126" x="5588000" y="2571750"/>
          <p14:tracePt t="45143" x="5581650" y="2571750"/>
          <p14:tracePt t="45160" x="5549900" y="2578100"/>
          <p14:tracePt t="45589" x="5537200" y="2609850"/>
          <p14:tracePt t="45597" x="5530850" y="2635250"/>
          <p14:tracePt t="45609" x="5518150" y="2679700"/>
          <p14:tracePt t="45626" x="5511800" y="2730500"/>
          <p14:tracePt t="45642" x="5511800" y="2743200"/>
          <p14:tracePt t="45659" x="5511800" y="2774950"/>
          <p14:tracePt t="45692" x="5511800" y="2806700"/>
          <p14:tracePt t="45726" x="5499100" y="2870200"/>
          <p14:tracePt t="45759" x="5499100" y="2946400"/>
          <p14:tracePt t="45776" x="5499100" y="2965450"/>
          <p14:tracePt t="45793" x="5499100" y="2997200"/>
          <p14:tracePt t="45809" x="5499100" y="3028950"/>
          <p14:tracePt t="45826" x="5499100" y="3054350"/>
          <p14:tracePt t="45842" x="5499100" y="3092450"/>
          <p14:tracePt t="45859" x="5499100" y="3117850"/>
          <p14:tracePt t="45876" x="5499100" y="3149600"/>
          <p14:tracePt t="45893" x="5499100" y="3181350"/>
          <p14:tracePt t="45910" x="5499100" y="3206750"/>
          <p14:tracePt t="45926" x="5499100" y="3251200"/>
          <p14:tracePt t="45942" x="5499100" y="3282950"/>
          <p14:tracePt t="45959" x="5499100" y="3321050"/>
          <p14:tracePt t="45976" x="5499100" y="3352800"/>
          <p14:tracePt t="45993" x="5499100" y="3390900"/>
          <p14:tracePt t="46009" x="5499100" y="3429000"/>
          <p14:tracePt t="46026" x="5486400" y="3473450"/>
          <p14:tracePt t="46042" x="5473700" y="3524250"/>
          <p14:tracePt t="46060" x="5441950" y="3575050"/>
          <p14:tracePt t="46076" x="5391150" y="3632200"/>
          <p14:tracePt t="46092" x="5327650" y="3657600"/>
          <p14:tracePt t="46109" x="5232400" y="3663950"/>
          <p14:tracePt t="46127" x="5124450" y="3663950"/>
          <p14:tracePt t="46142" x="5054600" y="3657600"/>
          <p14:tracePt t="46159" x="4933950" y="3613150"/>
          <p14:tracePt t="46175" x="4819650" y="3556000"/>
          <p14:tracePt t="46192" x="4737100" y="3530600"/>
          <p14:tracePt t="46209" x="4654550" y="3492500"/>
          <p14:tracePt t="46226" x="4578350" y="3473450"/>
          <p14:tracePt t="46242" x="4508500" y="3460750"/>
          <p14:tracePt t="46259" x="4445000" y="3448050"/>
          <p14:tracePt t="46276" x="4375150" y="3422650"/>
          <p14:tracePt t="46292" x="4292600" y="3416300"/>
          <p14:tracePt t="46309" x="4210050" y="3403600"/>
          <p14:tracePt t="46325" x="4140200" y="3397250"/>
          <p14:tracePt t="46342" x="4076700" y="3397250"/>
          <p14:tracePt t="46359" x="3962400" y="3397250"/>
          <p14:tracePt t="46376" x="3873500" y="3416300"/>
          <p14:tracePt t="46393" x="3771900" y="3454400"/>
          <p14:tracePt t="46409" x="3714750" y="3467100"/>
          <p14:tracePt t="46426" x="3651250" y="3505200"/>
          <p14:tracePt t="46442" x="3594100" y="3524250"/>
          <p14:tracePt t="46460" x="3549650" y="3543300"/>
          <p14:tracePt t="46476" x="3505200" y="3575050"/>
          <p14:tracePt t="46492" x="3473450" y="3600450"/>
          <p14:tracePt t="46510" x="3435350" y="3644900"/>
          <p14:tracePt t="46526" x="3390900" y="3670300"/>
          <p14:tracePt t="46542" x="3359150" y="3708400"/>
          <p14:tracePt t="46560" x="3327400" y="3733800"/>
          <p14:tracePt t="46576" x="3321050" y="3746500"/>
          <p14:tracePt t="46593" x="3314700" y="3759200"/>
          <p14:tracePt t="46609" x="3308350" y="3759200"/>
          <p14:tracePt t="46642" x="3308350" y="3765550"/>
          <p14:tracePt t="46659" x="3302000" y="3771900"/>
          <p14:tracePt t="46676" x="3282950" y="3803650"/>
          <p14:tracePt t="46692" x="3276600" y="3841750"/>
          <p14:tracePt t="46709" x="3276600" y="3854450"/>
          <p14:tracePt t="48975" x="3276600" y="3892550"/>
          <p14:tracePt t="48983" x="3263900" y="3956050"/>
          <p14:tracePt t="48994" x="3257550" y="4013200"/>
          <p14:tracePt t="49009" x="3257550" y="4095750"/>
          <p14:tracePt t="49026" x="3251200" y="4159250"/>
          <p14:tracePt t="49042" x="3251200" y="4191000"/>
          <p14:tracePt t="49059" x="3244850" y="4222750"/>
          <p14:tracePt t="49092" x="3232150" y="4292600"/>
          <p14:tracePt t="49125" x="3219450" y="4368800"/>
          <p14:tracePt t="49159" x="3200400" y="4445000"/>
          <p14:tracePt t="49175" x="3200400" y="4476750"/>
          <p14:tracePt t="49192" x="3200400" y="4508500"/>
          <p14:tracePt t="49209" x="3200400" y="4540250"/>
          <p14:tracePt t="49225" x="3200400" y="4584700"/>
          <p14:tracePt t="49243" x="3200400" y="4648200"/>
          <p14:tracePt t="49259" x="3200400" y="4692650"/>
          <p14:tracePt t="49275" x="3200400" y="4730750"/>
          <p14:tracePt t="49292" x="3213100" y="4794250"/>
          <p14:tracePt t="49309" x="3219450" y="4851400"/>
          <p14:tracePt t="49325" x="3225800" y="4902200"/>
          <p14:tracePt t="49343" x="3232150" y="4946650"/>
          <p14:tracePt t="49359" x="3251200" y="5010150"/>
          <p14:tracePt t="49375" x="3263900" y="5048250"/>
          <p14:tracePt t="49392" x="3276600" y="5086350"/>
          <p14:tracePt t="49409" x="3295650" y="5124450"/>
          <p14:tracePt t="49425" x="3308350" y="5149850"/>
          <p14:tracePt t="49442" x="3340100" y="5181600"/>
          <p14:tracePt t="49459" x="3359150" y="5207000"/>
          <p14:tracePt t="49475" x="3397250" y="5245100"/>
          <p14:tracePt t="49478" x="3397250" y="5251450"/>
          <p14:tracePt t="49492" x="3429000" y="5270500"/>
          <p14:tracePt t="49509" x="3492500" y="5295900"/>
          <p14:tracePt t="49525" x="3530600" y="5308600"/>
          <p14:tracePt t="49542" x="3562350" y="5321300"/>
          <p14:tracePt t="49559" x="3594100" y="5321300"/>
          <p14:tracePt t="49575" x="3619500" y="5321300"/>
          <p14:tracePt t="49592" x="3638550" y="5321300"/>
          <p14:tracePt t="49608" x="3657600" y="5302250"/>
          <p14:tracePt t="49625" x="3683000" y="5283200"/>
          <p14:tracePt t="49642" x="3708400" y="5270500"/>
          <p14:tracePt t="49659" x="3721100" y="5245100"/>
          <p14:tracePt t="49675" x="3759200" y="5207000"/>
          <p14:tracePt t="49692" x="3771900" y="5168900"/>
          <p14:tracePt t="49708" x="3778250" y="5149850"/>
          <p14:tracePt t="49725" x="3784600" y="5137150"/>
          <p14:tracePt t="49742" x="3784600" y="5124450"/>
          <p14:tracePt t="49759" x="3784600" y="5086350"/>
          <p14:tracePt t="49776" x="3771900" y="5041900"/>
          <p14:tracePt t="49792" x="3759200" y="5010150"/>
          <p14:tracePt t="49809" x="3746500" y="4965700"/>
          <p14:tracePt t="49825" x="3727450" y="4927600"/>
          <p14:tracePt t="49842" x="3714750" y="4908550"/>
          <p14:tracePt t="49859" x="3695700" y="4876800"/>
          <p14:tracePt t="49875" x="3663950" y="4851400"/>
          <p14:tracePt t="49892" x="3632200" y="4813300"/>
          <p14:tracePt t="49909" x="3613150" y="4794250"/>
          <p14:tracePt t="49925" x="3575050" y="4762500"/>
          <p14:tracePt t="49942" x="3536950" y="4737100"/>
          <p14:tracePt t="49959" x="3492500" y="4705350"/>
          <p14:tracePt t="49975" x="3467100" y="4686300"/>
          <p14:tracePt t="49992" x="3429000" y="4667250"/>
          <p14:tracePt t="50009" x="3390900" y="4641850"/>
          <p14:tracePt t="50026" x="3359150" y="4635500"/>
          <p14:tracePt t="50042" x="3333750" y="4629150"/>
          <p14:tracePt t="50059" x="3302000" y="4622800"/>
          <p14:tracePt t="50075" x="3270250" y="4622800"/>
          <p14:tracePt t="50092" x="3238500" y="4622800"/>
          <p14:tracePt t="50109" x="3206750" y="4622800"/>
          <p14:tracePt t="50125" x="3175000" y="4622800"/>
          <p14:tracePt t="50142" x="3149600" y="4622800"/>
          <p14:tracePt t="50159" x="3124200" y="4635500"/>
          <p14:tracePt t="50175" x="3105150" y="4648200"/>
          <p14:tracePt t="50192" x="3067050" y="4660900"/>
          <p14:tracePt t="50208" x="3041650" y="4686300"/>
          <p14:tracePt t="50225" x="3016250" y="4711700"/>
          <p14:tracePt t="50242" x="2990850" y="4743450"/>
          <p14:tracePt t="50259" x="2940050" y="4819650"/>
          <p14:tracePt t="50275" x="2927350" y="4870450"/>
          <p14:tracePt t="50292" x="2921000" y="4889500"/>
          <p14:tracePt t="50309" x="2901950" y="4914900"/>
          <p14:tracePt t="50325" x="2901950" y="4940300"/>
          <p14:tracePt t="50342" x="2901950" y="4953000"/>
          <p14:tracePt t="50360" x="2921000" y="4972050"/>
          <p14:tracePt t="50376" x="2927350" y="4984750"/>
          <p14:tracePt t="52391" x="2946400" y="4997450"/>
          <p14:tracePt t="52408" x="2990850" y="5022850"/>
          <p14:tracePt t="52425" x="3028950" y="5054600"/>
          <p14:tracePt t="52441" x="3067050" y="5067300"/>
          <p14:tracePt t="52458" x="3098800" y="5080000"/>
          <p14:tracePt t="52475" x="3136900" y="5111750"/>
          <p14:tracePt t="52508" x="3194050" y="5111750"/>
          <p14:tracePt t="52541" x="3244850" y="5111750"/>
          <p14:tracePt t="52575" x="3289300" y="5099050"/>
          <p14:tracePt t="52592" x="3314700" y="5086350"/>
          <p14:tracePt t="52608" x="3327400" y="5080000"/>
          <p14:tracePt t="52625" x="3352800" y="5067300"/>
          <p14:tracePt t="52642" x="3384550" y="5041900"/>
          <p14:tracePt t="52658" x="3429000" y="5022850"/>
          <p14:tracePt t="52675" x="3467100" y="5003800"/>
          <p14:tracePt t="52692" x="3511550" y="4991100"/>
          <p14:tracePt t="52708" x="3549650" y="4978400"/>
          <p14:tracePt t="52725" x="3568700" y="4965700"/>
          <p14:tracePt t="52742" x="3600450" y="4953000"/>
          <p14:tracePt t="52758" x="3651250" y="4914900"/>
          <p14:tracePt t="52775" x="3695700" y="4883150"/>
          <p14:tracePt t="52791" x="3752850" y="4838700"/>
          <p14:tracePt t="52808" x="3778250" y="4826000"/>
          <p14:tracePt t="52825" x="3784600" y="4813300"/>
          <p14:tracePt t="52842" x="3771900" y="4775200"/>
          <p14:tracePt t="52858" x="3727450" y="4705350"/>
          <p14:tracePt t="52875" x="3657600" y="4635500"/>
          <p14:tracePt t="52892" x="3568700" y="4572000"/>
          <p14:tracePt t="52908" x="3505200" y="4552950"/>
          <p14:tracePt t="52925" x="3454400" y="4527550"/>
          <p14:tracePt t="52942" x="3403600" y="4527550"/>
          <p14:tracePt t="52958" x="3340100" y="4527550"/>
          <p14:tracePt t="52975" x="3276600" y="4527550"/>
          <p14:tracePt t="52992" x="3219450" y="4552950"/>
          <p14:tracePt t="53008" x="3181350" y="4565650"/>
          <p14:tracePt t="53025" x="3149600" y="4584700"/>
          <p14:tracePt t="53041" x="3130550" y="4603750"/>
          <p14:tracePt t="53058" x="3098800" y="4622800"/>
          <p14:tracePt t="53075" x="3079750" y="4635500"/>
          <p14:tracePt t="53092" x="3067050" y="4641850"/>
          <p14:tracePt t="53108" x="3054350" y="4648200"/>
          <p14:tracePt t="53125" x="3054350" y="4673600"/>
          <p14:tracePt t="53142" x="3054350" y="4705350"/>
          <p14:tracePt t="53158" x="3060700" y="4756150"/>
          <p14:tracePt t="53175" x="3067050" y="4800600"/>
          <p14:tracePt t="53191" x="3079750" y="4870450"/>
          <p14:tracePt t="53208" x="3098800" y="4914900"/>
          <p14:tracePt t="53225" x="3105150" y="4946650"/>
          <p14:tracePt t="53242" x="3130550" y="4959350"/>
          <p14:tracePt t="53258" x="3143250" y="4978400"/>
          <p14:tracePt t="53276" x="3162300" y="4984750"/>
          <p14:tracePt t="53291" x="3194050" y="4991100"/>
          <p14:tracePt t="53308" x="3219450" y="4997450"/>
          <p14:tracePt t="53325" x="3263900" y="4997450"/>
          <p14:tracePt t="53342" x="3308350" y="4991100"/>
          <p14:tracePt t="53358" x="3340100" y="4972050"/>
          <p14:tracePt t="53375" x="3359150" y="4965700"/>
          <p14:tracePt t="53392" x="3371850" y="4959350"/>
          <p14:tracePt t="53408" x="3384550" y="4953000"/>
          <p14:tracePt t="53425" x="3390900" y="4946650"/>
          <p14:tracePt t="53442" x="3403600" y="4946650"/>
          <p14:tracePt t="53458" x="3409950" y="4940300"/>
          <p14:tracePt t="53475" x="3416300" y="4933950"/>
          <p14:tracePt t="53492" x="3422650" y="4927600"/>
          <p14:tracePt t="53509" x="3435350" y="4921250"/>
          <p14:tracePt t="54471" x="3454400" y="4921250"/>
          <p14:tracePt t="54473" x="3492500" y="4921250"/>
          <p14:tracePt t="54479" x="3517900" y="4927600"/>
          <p14:tracePt t="54491" x="3556000" y="4933950"/>
          <p14:tracePt t="54508" x="3670300" y="4946650"/>
          <p14:tracePt t="54511" x="3689350" y="4953000"/>
          <p14:tracePt t="54525" x="3733800" y="4965700"/>
          <p14:tracePt t="54541" x="3790950" y="4984750"/>
          <p14:tracePt t="54574" x="3892550" y="5010150"/>
          <p14:tracePt t="54609" x="4019550" y="5016500"/>
          <p14:tracePt t="54641" x="4095750" y="5016500"/>
          <p14:tracePt t="54658" x="4133850" y="5016500"/>
          <p14:tracePt t="54675" x="4165600" y="5016500"/>
          <p14:tracePt t="54691" x="4197350" y="5016500"/>
          <p14:tracePt t="54708" x="4222750" y="5016500"/>
          <p14:tracePt t="54724" x="4248150" y="5016500"/>
          <p14:tracePt t="54741" x="4267200" y="5016500"/>
          <p14:tracePt t="54759" x="4286250" y="5016500"/>
          <p14:tracePt t="54775" x="4292600" y="5016500"/>
          <p14:tracePt t="54791" x="4305300" y="5016500"/>
          <p14:tracePt t="54808" x="4324350" y="5016500"/>
          <p14:tracePt t="54825" x="4330700" y="5016500"/>
          <p14:tracePt t="54841" x="4337050" y="5016500"/>
          <p14:tracePt t="54858" x="4349750" y="5016500"/>
          <p14:tracePt t="54875" x="4356100" y="5016500"/>
          <p14:tracePt t="54892" x="4375150" y="5016500"/>
          <p14:tracePt t="54909" x="4387850" y="5010150"/>
          <p14:tracePt t="54924" x="4394200" y="5003800"/>
          <p14:tracePt t="54941" x="4406900" y="5003800"/>
          <p14:tracePt t="54975" x="4419600" y="4997450"/>
          <p14:tracePt t="54991" x="4432300" y="4984750"/>
          <p14:tracePt t="55008" x="4445000" y="4978400"/>
          <p14:tracePt t="55025" x="4451350" y="4972050"/>
          <p14:tracePt t="55041" x="4451350" y="4965700"/>
          <p14:tracePt t="55074" x="4457700" y="4959350"/>
          <p14:tracePt t="55692" x="4476750" y="4959350"/>
          <p14:tracePt t="55694" x="4489450" y="4959350"/>
          <p14:tracePt t="55708" x="4552950" y="4959350"/>
          <p14:tracePt t="55725" x="4591050" y="4959350"/>
          <p14:tracePt t="55741" x="4622800" y="4959350"/>
          <p14:tracePt t="55758" x="4667250" y="4959350"/>
          <p14:tracePt t="55775" x="4705350" y="4965700"/>
          <p14:tracePt t="55809" x="4819650" y="4972050"/>
          <p14:tracePt t="55841" x="4908550" y="4972050"/>
          <p14:tracePt t="55875" x="4953000" y="4972050"/>
          <p14:tracePt t="55891" x="4972050" y="4972050"/>
          <p14:tracePt t="55908" x="5010150" y="4972050"/>
          <p14:tracePt t="55924" x="5035550" y="4972050"/>
          <p14:tracePt t="55941" x="5073650" y="4972050"/>
          <p14:tracePt t="55959" x="5137150" y="4972050"/>
          <p14:tracePt t="55974" x="5181600" y="4978400"/>
          <p14:tracePt t="55977" x="5213350" y="4978400"/>
          <p14:tracePt t="55991" x="5264150" y="4984750"/>
          <p14:tracePt t="56008" x="5359400" y="4997450"/>
          <p14:tracePt t="56024" x="5448300" y="5016500"/>
          <p14:tracePt t="56041" x="5518150" y="5016500"/>
          <p14:tracePt t="56058" x="5575300" y="5016500"/>
          <p14:tracePt t="56075" x="5626100" y="5016500"/>
          <p14:tracePt t="56091" x="5664200" y="5003800"/>
          <p14:tracePt t="56108" x="5715000" y="4997450"/>
          <p14:tracePt t="56124" x="5765800" y="4978400"/>
          <p14:tracePt t="56141" x="5822950" y="4965700"/>
          <p14:tracePt t="56158" x="5905500" y="4946650"/>
          <p14:tracePt t="56175" x="5975350" y="4908550"/>
          <p14:tracePt t="56191" x="6019800" y="4876800"/>
          <p14:tracePt t="56208" x="6057900" y="4857750"/>
          <p14:tracePt t="56225" x="6064250" y="4845050"/>
          <p14:tracePt t="56241" x="6070600" y="4826000"/>
          <p14:tracePt t="56258" x="6070600" y="4819650"/>
          <p14:tracePt t="56274" x="6064250" y="4800600"/>
          <p14:tracePt t="56291" x="6007100" y="4730750"/>
          <p14:tracePt t="56309" x="5899150" y="4654550"/>
          <p14:tracePt t="56325" x="5842000" y="4616450"/>
          <p14:tracePt t="56342" x="5778500" y="4603750"/>
          <p14:tracePt t="56358" x="5734050" y="4603750"/>
          <p14:tracePt t="56375" x="5664200" y="4610100"/>
          <p14:tracePt t="56391" x="5594350" y="4635500"/>
          <p14:tracePt t="56408" x="5530850" y="4648200"/>
          <p14:tracePt t="56424" x="5473700" y="4667250"/>
          <p14:tracePt t="56441" x="5422900" y="4679950"/>
          <p14:tracePt t="56458" x="5391150" y="4699000"/>
          <p14:tracePt t="56474" x="5365750" y="4705350"/>
          <p14:tracePt t="56478" x="5340350" y="4718050"/>
          <p14:tracePt t="56491" x="5314950" y="4724400"/>
          <p14:tracePt t="56508" x="5270500" y="4743450"/>
          <p14:tracePt t="56524" x="5232400" y="4768850"/>
          <p14:tracePt t="56541" x="5213350" y="4775200"/>
          <p14:tracePt t="56558" x="5187950" y="4794250"/>
          <p14:tracePt t="56575" x="5175250" y="4819650"/>
          <p14:tracePt t="56591" x="5162550" y="4838700"/>
          <p14:tracePt t="56608" x="5143500" y="4876800"/>
          <p14:tracePt t="56624" x="5118100" y="4927600"/>
          <p14:tracePt t="56641" x="5111750" y="4965700"/>
          <p14:tracePt t="56658" x="5105400" y="4991100"/>
          <p14:tracePt t="56675" x="5105400" y="5022850"/>
          <p14:tracePt t="56692" x="5105400" y="5048250"/>
          <p14:tracePt t="56708" x="5105400" y="5054600"/>
          <p14:tracePt t="56724" x="5105400" y="5073650"/>
          <p14:tracePt t="56741" x="5111750" y="5086350"/>
          <p14:tracePt t="56758" x="5137150" y="5105400"/>
          <p14:tracePt t="56774" x="5168900" y="5111750"/>
          <p14:tracePt t="56791" x="5200650" y="5111750"/>
          <p14:tracePt t="56808" x="5257800" y="5105400"/>
          <p14:tracePt t="56824" x="5289550" y="5086350"/>
          <p14:tracePt t="56841" x="5340350" y="5060950"/>
          <p14:tracePt t="56858" x="5365750" y="5048250"/>
          <p14:tracePt t="56874" x="5384800" y="5029200"/>
          <p14:tracePt t="56891" x="5391150" y="5016500"/>
          <p14:tracePt t="56908" x="5397500" y="5010150"/>
          <p14:tracePt t="56925" x="5403850" y="5003800"/>
          <p14:tracePt t="56941" x="5403850" y="4997450"/>
          <p14:tracePt t="56958" x="5416550" y="4972050"/>
          <p14:tracePt t="56974" x="5429250" y="4959350"/>
          <p14:tracePt t="56977" x="5429250" y="4953000"/>
          <p14:tracePt t="57008" x="5435600" y="4946650"/>
          <p14:tracePt t="57025" x="5454650" y="4927600"/>
          <p14:tracePt t="57041" x="5473700" y="4908550"/>
          <p14:tracePt t="57058" x="5492750" y="4895850"/>
          <p14:tracePt t="57074" x="5505450" y="4870450"/>
          <p14:tracePt t="57091" x="5511800" y="4864100"/>
          <p14:tracePt t="57108" x="5518150" y="4851400"/>
          <p14:tracePt t="57124" x="5524500" y="4845050"/>
          <p14:tracePt t="58106" x="5543550" y="4845050"/>
          <p14:tracePt t="58112" x="5581650" y="4845050"/>
          <p14:tracePt t="58114" x="5613400" y="4845050"/>
          <p14:tracePt t="58124" x="5676900" y="4845050"/>
          <p14:tracePt t="58141" x="5797550" y="4845050"/>
          <p14:tracePt t="58158" x="5905500" y="4845050"/>
          <p14:tracePt t="58174" x="6026150" y="4845050"/>
          <p14:tracePt t="58191" x="6096000" y="4851400"/>
          <p14:tracePt t="58224" x="6254750" y="4864100"/>
          <p14:tracePt t="58258" x="6394450" y="4864100"/>
          <p14:tracePt t="58291" x="6477000" y="4857750"/>
          <p14:tracePt t="58308" x="6508750" y="4857750"/>
          <p14:tracePt t="58325" x="6527800" y="4857750"/>
          <p14:tracePt t="58341" x="6534150" y="4857750"/>
          <p14:tracePt t="58358" x="6559550" y="4857750"/>
          <p14:tracePt t="58374" x="6565900" y="4851400"/>
          <p14:tracePt t="58391" x="6578600" y="4851400"/>
          <p14:tracePt t="58409" x="6591300" y="4851400"/>
          <p14:tracePt t="58425" x="6604000" y="4851400"/>
          <p14:tracePt t="58457" x="6610350" y="4851400"/>
          <p14:tracePt t="58474" x="6616700" y="4851400"/>
          <p14:tracePt t="59297" x="6629400" y="4851400"/>
          <p14:tracePt t="59303" x="6648450" y="4857750"/>
          <p14:tracePt t="59307" x="6661150" y="4864100"/>
          <p14:tracePt t="59324" x="6724650" y="4889500"/>
          <p14:tracePt t="59341" x="6800850" y="4946650"/>
          <p14:tracePt t="59357" x="6870700" y="5010150"/>
          <p14:tracePt t="59375" x="6940550" y="5067300"/>
          <p14:tracePt t="59407" x="7080250" y="5149850"/>
          <p14:tracePt t="59441" x="7258050" y="5213350"/>
          <p14:tracePt t="59474" x="7353300" y="5251450"/>
          <p14:tracePt t="59479" x="7359650" y="5251450"/>
          <p14:tracePt t="59491" x="7397750" y="5264150"/>
          <p14:tracePt t="59508" x="7435850" y="5270500"/>
          <p14:tracePt t="59524" x="7467600" y="5276850"/>
          <p14:tracePt t="59541" x="7505700" y="5283200"/>
          <p14:tracePt t="59557" x="7537450" y="5283200"/>
          <p14:tracePt t="59574" x="7575550" y="5283200"/>
          <p14:tracePt t="59591" x="7639050" y="5283200"/>
          <p14:tracePt t="59607" x="7683500" y="5283200"/>
          <p14:tracePt t="59625" x="7753350" y="5270500"/>
          <p14:tracePt t="59641" x="7810500" y="5264150"/>
          <p14:tracePt t="59657" x="7867650" y="5238750"/>
          <p14:tracePt t="59674" x="7937500" y="5219700"/>
          <p14:tracePt t="59691" x="8007350" y="5175250"/>
          <p14:tracePt t="59707" x="8051800" y="5143500"/>
          <p14:tracePt t="59724" x="8083550" y="5130800"/>
          <p14:tracePt t="59742" x="8108950" y="5099050"/>
          <p14:tracePt t="59758" x="8128000" y="5086350"/>
          <p14:tracePt t="59774" x="8128000" y="5073650"/>
          <p14:tracePt t="59807" x="8121650" y="5048250"/>
          <p14:tracePt t="59824" x="8102600" y="4997450"/>
          <p14:tracePt t="59841" x="8077200" y="4965700"/>
          <p14:tracePt t="59857" x="8051800" y="4921250"/>
          <p14:tracePt t="59874" x="8032750" y="4902200"/>
          <p14:tracePt t="59891" x="7994650" y="4889500"/>
          <p14:tracePt t="59907" x="7969250" y="4876800"/>
          <p14:tracePt t="59924" x="7924800" y="4870450"/>
          <p14:tracePt t="59941" x="7874000" y="4864100"/>
          <p14:tracePt t="59957" x="7848600" y="4857750"/>
          <p14:tracePt t="59974" x="7816850" y="4857750"/>
          <p14:tracePt t="59990" x="7791450" y="4851400"/>
          <p14:tracePt t="60007" x="7766050" y="4845050"/>
          <p14:tracePt t="60024" x="7753350" y="4845050"/>
          <p14:tracePt t="60041" x="7740650" y="4845050"/>
          <p14:tracePt t="60057" x="7727950" y="4845050"/>
          <p14:tracePt t="60074" x="7721600" y="4845050"/>
          <p14:tracePt t="60090" x="7708900" y="4845050"/>
          <p14:tracePt t="60107" x="7696200" y="4845050"/>
          <p14:tracePt t="60124" x="7689850" y="4851400"/>
          <p14:tracePt t="60141" x="7677150" y="4851400"/>
          <p14:tracePt t="60174" x="7658100" y="4857750"/>
          <p14:tracePt t="60191" x="7645400" y="4864100"/>
          <p14:tracePt t="60207" x="7639050" y="4864100"/>
          <p14:tracePt t="60224" x="7632700" y="4870450"/>
          <p14:tracePt t="60241" x="7632700" y="4876800"/>
          <p14:tracePt t="60274" x="7626350" y="4889500"/>
          <p14:tracePt t="60291" x="7626350" y="4895850"/>
          <p14:tracePt t="62479" x="7620000" y="4902200"/>
          <p14:tracePt t="62483" x="7613650" y="4908550"/>
          <p14:tracePt t="62490" x="7607300" y="4914900"/>
          <p14:tracePt t="62507" x="7581900" y="4959350"/>
          <p14:tracePt t="62524" x="7562850" y="4984750"/>
          <p14:tracePt t="62540" x="7537450" y="5022850"/>
          <p14:tracePt t="62557" x="7505700" y="5041900"/>
          <p14:tracePt t="62591" x="7423150" y="5143500"/>
          <p14:tracePt t="62624" x="7366000" y="5207000"/>
          <p14:tracePt t="62657" x="7289800" y="5257800"/>
          <p14:tracePt t="62674" x="7251700" y="5302250"/>
          <p14:tracePt t="62690" x="7213600" y="5346700"/>
          <p14:tracePt t="62709" x="7156450" y="5435600"/>
          <p14:tracePt t="62723" x="7137400" y="5480050"/>
          <p14:tracePt t="62740" x="7099300" y="5543550"/>
          <p14:tracePt t="62757" x="7073900" y="5594350"/>
          <p14:tracePt t="62773" x="7048500" y="5626100"/>
          <p14:tracePt t="62790" x="7029450" y="5670550"/>
          <p14:tracePt t="62807" x="7010400" y="5702300"/>
          <p14:tracePt t="62823" x="6985000" y="5746750"/>
          <p14:tracePt t="62841" x="6965950" y="5810250"/>
          <p14:tracePt t="62857" x="6959600" y="5848350"/>
          <p14:tracePt t="62874" x="6946900" y="5899150"/>
          <p14:tracePt t="62890" x="6946900" y="5969000"/>
          <p14:tracePt t="62907" x="6946900" y="5981700"/>
          <p14:tracePt t="64394" x="6902450" y="5981700"/>
          <p14:tracePt t="64396" x="6870700" y="5981700"/>
          <p14:tracePt t="64407" x="6762750" y="5994400"/>
          <p14:tracePt t="64423" x="6489700" y="6013450"/>
          <p14:tracePt t="64440" x="6254750" y="6007100"/>
          <p14:tracePt t="64456" x="5848350" y="5949950"/>
          <p14:tracePt t="64473" x="5486400" y="5842000"/>
          <p14:tracePt t="64479" x="5422900" y="5822950"/>
          <p14:tracePt t="64490" x="5054600" y="5708650"/>
          <p14:tracePt t="64523" x="4413250" y="5562600"/>
          <p14:tracePt t="64557" x="3949700" y="5467350"/>
          <p14:tracePt t="64590" x="3765550" y="5403850"/>
          <p14:tracePt t="64607" x="3765550" y="5397500"/>
          <p14:tracePt t="64848" x="3765550" y="5378450"/>
          <p14:tracePt t="64852" x="3733800" y="5308600"/>
          <p14:tracePt t="64859" x="3727450" y="5276850"/>
          <p14:tracePt t="64873" x="3638550" y="5010150"/>
          <p14:tracePt t="64890" x="3575050" y="4857750"/>
          <p14:tracePt t="64906" x="3536950" y="4673600"/>
          <p14:tracePt t="64923" x="3492500" y="4552950"/>
          <p14:tracePt t="64940" x="3467100" y="4438650"/>
          <p14:tracePt t="64956" x="3467100" y="4381500"/>
          <p14:tracePt t="64973" x="3460750" y="4305300"/>
          <p14:tracePt t="64976" x="3460750" y="4286250"/>
          <p14:tracePt t="64990" x="3460750" y="4235450"/>
          <p14:tracePt t="65007" x="3448050" y="4159250"/>
          <p14:tracePt t="65023" x="3448050" y="4095750"/>
          <p14:tracePt t="65040" x="3441700" y="4057650"/>
          <p14:tracePt t="65057" x="3441700" y="4032250"/>
          <p14:tracePt t="65073" x="3441700" y="4006850"/>
          <p14:tracePt t="65090" x="3429000" y="3987800"/>
          <p14:tracePt t="65107" x="3429000" y="3949700"/>
          <p14:tracePt t="65123" x="3429000" y="3937000"/>
          <p14:tracePt t="65140" x="3422650" y="3924300"/>
          <p14:tracePt t="65157" x="3403600" y="3911600"/>
          <p14:tracePt t="65174" x="3365500" y="3905250"/>
          <p14:tracePt t="65190" x="3346450" y="3905250"/>
          <p14:tracePt t="65206" x="3308350" y="3905250"/>
          <p14:tracePt t="65223" x="3257550" y="3905250"/>
          <p14:tracePt t="65240" x="3206750" y="3905250"/>
          <p14:tracePt t="65257" x="3155950" y="3911600"/>
          <p14:tracePt t="65273" x="3092450" y="3930650"/>
          <p14:tracePt t="65290" x="3054350" y="3949700"/>
          <p14:tracePt t="65306" x="3022600" y="3975100"/>
          <p14:tracePt t="65324" x="2997200" y="3981450"/>
          <p14:tracePt t="65340" x="2990850" y="3987800"/>
          <p14:tracePt t="65357" x="2990850" y="3994150"/>
          <p14:tracePt t="65374" x="2978150" y="4019550"/>
          <p14:tracePt t="65390" x="2971800" y="4051300"/>
          <p14:tracePt t="65406" x="2965450" y="4095750"/>
          <p14:tracePt t="65424" x="2965450" y="4146550"/>
          <p14:tracePt t="65440" x="2965450" y="4165600"/>
          <p14:tracePt t="65457" x="2965450" y="4178300"/>
          <p14:tracePt t="65473" x="2965450" y="4197350"/>
          <p14:tracePt t="65490" x="2971800" y="4210050"/>
          <p14:tracePt t="65507" x="2978150" y="4222750"/>
          <p14:tracePt t="65524" x="2990850" y="4235450"/>
          <p14:tracePt t="65540" x="3016250" y="4254500"/>
          <p14:tracePt t="65557" x="3041650" y="4273550"/>
          <p14:tracePt t="65574" x="3054350" y="4279900"/>
          <p14:tracePt t="65590" x="3079750" y="4292600"/>
          <p14:tracePt t="65607" x="3111500" y="4311650"/>
          <p14:tracePt t="65624" x="3143250" y="4330700"/>
          <p14:tracePt t="65640" x="3181350" y="4349750"/>
          <p14:tracePt t="65657" x="3194050" y="4356100"/>
          <p14:tracePt t="65674" x="3219450" y="4368800"/>
          <p14:tracePt t="65690" x="3232150" y="4368800"/>
          <p14:tracePt t="65706" x="3238500" y="4368800"/>
          <p14:tracePt t="65723" x="3251200" y="4368800"/>
          <p14:tracePt t="65740" x="3263900" y="4375150"/>
          <p14:tracePt t="65756" x="3270250" y="4381500"/>
          <p14:tracePt t="65773" x="3276600" y="4381500"/>
          <p14:tracePt t="65790" x="3295650" y="4387850"/>
          <p14:tracePt t="65807" x="3302000" y="4394200"/>
          <p14:tracePt t="65823" x="3308350" y="4400550"/>
          <p14:tracePt t="65856" x="3314700" y="4406900"/>
          <p14:tracePt t="65873" x="3327400" y="4425950"/>
          <p14:tracePt t="65890" x="3346450" y="4470400"/>
          <p14:tracePt t="65907" x="3352800" y="4508500"/>
          <p14:tracePt t="65924" x="3359150" y="4546600"/>
          <p14:tracePt t="65940" x="3359150" y="4572000"/>
          <p14:tracePt t="65956" x="3359150" y="4584700"/>
          <p14:tracePt t="65990" x="3359150" y="4597400"/>
          <p14:tracePt t="66006" x="3359150" y="4603750"/>
          <p14:tracePt t="66023" x="3359150" y="4616450"/>
          <p14:tracePt t="66040" x="3359150" y="4622800"/>
          <p14:tracePt t="66074" x="3359150" y="4629150"/>
          <p14:tracePt t="66437" x="3359150" y="4616450"/>
          <p14:tracePt t="66440" x="3365500" y="4603750"/>
          <p14:tracePt t="66445" x="3365500" y="4597400"/>
          <p14:tracePt t="66456" x="3371850" y="4572000"/>
          <p14:tracePt t="66473" x="3378200" y="4533900"/>
          <p14:tracePt t="66476" x="3390900" y="4514850"/>
          <p14:tracePt t="66490" x="3397250" y="4495800"/>
          <p14:tracePt t="66506" x="3422650" y="4457700"/>
          <p14:tracePt t="66523" x="3435350" y="4438650"/>
          <p14:tracePt t="66540" x="3448050" y="4425950"/>
          <p14:tracePt t="66556" x="3454400" y="4419600"/>
          <p14:tracePt t="66574" x="3460750" y="4413250"/>
          <p14:tracePt t="66610" x="3460750" y="4400550"/>
          <p14:tracePt t="66623" x="3473450" y="4394200"/>
          <p14:tracePt t="66640" x="3486150" y="4394200"/>
          <p14:tracePt t="66656" x="3492500" y="4387850"/>
          <p14:tracePt t="66673" x="3498850" y="4387850"/>
          <p14:tracePt t="66690" x="3511550" y="4381500"/>
          <p14:tracePt t="66723" x="3530600" y="4375150"/>
          <p14:tracePt t="66740" x="3543300" y="4368800"/>
          <p14:tracePt t="66756" x="3549650" y="4362450"/>
          <p14:tracePt t="66773" x="3556000" y="4343400"/>
          <p14:tracePt t="66790" x="3562350" y="4343400"/>
          <p14:tracePt t="66806" x="3568700" y="4337050"/>
          <p14:tracePt t="66824" x="3575050" y="4330700"/>
          <p14:tracePt t="66840" x="3575050" y="4324350"/>
          <p14:tracePt t="66856" x="3587750" y="4318000"/>
          <p14:tracePt t="66874" x="3594100" y="4286250"/>
          <p14:tracePt t="66890" x="3600450" y="4254500"/>
          <p14:tracePt t="66906" x="3600450" y="4222750"/>
          <p14:tracePt t="66923" x="3600450" y="4197350"/>
          <p14:tracePt t="66940" x="3600450" y="4184650"/>
          <p14:tracePt t="66957" x="3600450" y="4171950"/>
          <p14:tracePt t="66973" x="3600450" y="4165600"/>
          <p14:tracePt t="66976" x="3600450" y="4159250"/>
          <p14:tracePt t="66989" x="3600450" y="4140200"/>
          <p14:tracePt t="67006" x="3594100" y="4114800"/>
          <p14:tracePt t="67023" x="3581400" y="4095750"/>
          <p14:tracePt t="67040" x="3575050" y="4083050"/>
          <p14:tracePt t="67056" x="3568700" y="4070350"/>
          <p14:tracePt t="67073" x="3568700" y="4051300"/>
          <p14:tracePt t="67090" x="3562350" y="4044950"/>
          <p14:tracePt t="67107" x="3556000" y="4032250"/>
          <p14:tracePt t="67123" x="3549650" y="4013200"/>
          <p14:tracePt t="67140" x="3536950" y="3994150"/>
          <p14:tracePt t="67156" x="3517900" y="3981450"/>
          <p14:tracePt t="67173" x="3517900" y="3962400"/>
          <p14:tracePt t="67190" x="3505200" y="3943350"/>
          <p14:tracePt t="67206" x="3498850" y="3937000"/>
          <p14:tracePt t="67223" x="3486150" y="3924300"/>
          <p14:tracePt t="67240" x="3479800" y="3917950"/>
          <p14:tracePt t="67256" x="3473450" y="3911600"/>
          <p14:tracePt t="67273" x="3467100" y="3905250"/>
          <p14:tracePt t="67290" x="3460750" y="3892550"/>
          <p14:tracePt t="67307" x="3460750" y="3886200"/>
          <p14:tracePt t="67390" x="3460750" y="3879850"/>
          <p14:tracePt t="67480" x="3454400" y="3879850"/>
          <p14:tracePt t="67506" x="3448050" y="3879850"/>
          <p14:tracePt t="67552" x="3441700" y="3879850"/>
          <p14:tracePt t="67569" x="3441700" y="3873500"/>
          <p14:tracePt t="67578" x="3435350" y="3873500"/>
          <p14:tracePt t="67614" x="3429000" y="3873500"/>
          <p14:tracePt t="67631" x="3416300" y="3873500"/>
          <p14:tracePt t="67650" x="3409950" y="3873500"/>
          <p14:tracePt t="67677" x="3403600" y="3879850"/>
          <p14:tracePt t="67695" x="3397250" y="3886200"/>
          <p14:tracePt t="67712" x="3397250" y="3898900"/>
          <p14:tracePt t="67721" x="3390900" y="3898900"/>
          <p14:tracePt t="67733" x="3390900" y="3905250"/>
          <p14:tracePt t="67748" x="3390900" y="3911600"/>
          <p14:tracePt t="67765" x="3384550" y="3911600"/>
          <p14:tracePt t="67783" x="3384550" y="3917950"/>
          <p14:tracePt t="67791" x="3378200" y="3917950"/>
          <p14:tracePt t="67809" x="3371850" y="3924300"/>
          <p14:tracePt t="67823" x="3365500" y="3930650"/>
          <p14:tracePt t="67840" x="3352800" y="3937000"/>
          <p14:tracePt t="67856" x="3352800" y="3943350"/>
          <p14:tracePt t="67873" x="3340100" y="3956050"/>
          <p14:tracePt t="67889" x="3333750" y="3956050"/>
          <p14:tracePt t="67907" x="3327400" y="3962400"/>
          <p14:tracePt t="67923" x="3314700" y="3962400"/>
          <p14:tracePt t="67940" x="3308350" y="3962400"/>
          <p14:tracePt t="67956" x="3308350" y="3968750"/>
          <p14:tracePt t="67973" x="3295650" y="3975100"/>
          <p14:tracePt t="67990" x="3289300" y="3981450"/>
          <p14:tracePt t="68006" x="3276600" y="3987800"/>
          <p14:tracePt t="68023" x="3263900" y="3987800"/>
          <p14:tracePt t="68040" x="3257550" y="3994150"/>
          <p14:tracePt t="68057" x="3244850" y="4006850"/>
          <p14:tracePt t="68073" x="3238500" y="4006850"/>
          <p14:tracePt t="68090" x="3225800" y="4019550"/>
          <p14:tracePt t="68107" x="3206750" y="4025900"/>
          <p14:tracePt t="68123" x="3200400" y="4032250"/>
          <p14:tracePt t="68140" x="3194050" y="4038600"/>
          <p14:tracePt t="68156" x="3187700" y="4051300"/>
          <p14:tracePt t="68174" x="3181350" y="4070350"/>
          <p14:tracePt t="68190" x="3181350" y="4076700"/>
          <p14:tracePt t="68206" x="3175000" y="4083050"/>
          <p14:tracePt t="68223" x="3168650" y="4095750"/>
          <p14:tracePt t="68240" x="3162300" y="4108450"/>
          <p14:tracePt t="68256" x="3149600" y="4140200"/>
          <p14:tracePt t="68273" x="3143250" y="4159250"/>
          <p14:tracePt t="68290" x="3143250" y="4178300"/>
          <p14:tracePt t="68306" x="3143250" y="4191000"/>
          <p14:tracePt t="68323" x="3143250" y="4203700"/>
          <p14:tracePt t="68340" x="3143250" y="4210050"/>
          <p14:tracePt t="68357" x="3143250" y="4216400"/>
          <p14:tracePt t="68373" x="3143250" y="4235450"/>
          <p14:tracePt t="68390" x="3143250" y="4241800"/>
          <p14:tracePt t="68406" x="3143250" y="4248150"/>
          <p14:tracePt t="68423" x="3143250" y="4254500"/>
          <p14:tracePt t="68440" x="3143250" y="4267200"/>
          <p14:tracePt t="68456" x="3143250" y="4286250"/>
          <p14:tracePt t="68473" x="3155950" y="4286250"/>
          <p14:tracePt t="68490" x="3162300" y="4292600"/>
          <p14:tracePt t="68507" x="3168650" y="4298950"/>
          <p14:tracePt t="68523" x="3175000" y="4298950"/>
          <p14:tracePt t="68540" x="3181350" y="4305300"/>
          <p14:tracePt t="68556" x="3194050" y="4311650"/>
          <p14:tracePt t="68573" x="3219450" y="4318000"/>
          <p14:tracePt t="68589" x="3225800" y="4324350"/>
          <p14:tracePt t="68607" x="3244850" y="4324350"/>
          <p14:tracePt t="68623" x="3257550" y="4324350"/>
          <p14:tracePt t="68640" x="3270250" y="4324350"/>
          <p14:tracePt t="68657" x="3289300" y="4324350"/>
          <p14:tracePt t="68673" x="3302000" y="4324350"/>
          <p14:tracePt t="68689" x="3308350" y="4324350"/>
          <p14:tracePt t="68706" x="3333750" y="4324350"/>
          <p14:tracePt t="68723" x="3340100" y="4324350"/>
          <p14:tracePt t="68739" x="3352800" y="4324350"/>
          <p14:tracePt t="68756" x="3365500" y="4324350"/>
          <p14:tracePt t="68773" x="3378200" y="4318000"/>
          <p14:tracePt t="68789" x="3390900" y="4311650"/>
          <p14:tracePt t="68806" x="3403600" y="4305300"/>
          <p14:tracePt t="68823" x="3422650" y="4292600"/>
          <p14:tracePt t="68840" x="3429000" y="4279900"/>
          <p14:tracePt t="68856" x="3435350" y="4273550"/>
          <p14:tracePt t="68873" x="3448050" y="4260850"/>
          <p14:tracePt t="68889" x="3454400" y="4260850"/>
          <p14:tracePt t="68906" x="3454400" y="4248150"/>
          <p14:tracePt t="68924" x="3454400" y="4203700"/>
          <p14:tracePt t="68940" x="3454400" y="4191000"/>
          <p14:tracePt t="68956" x="3454400" y="4178300"/>
          <p14:tracePt t="68973" x="3448050" y="4165600"/>
          <p14:tracePt t="68976" x="3448050" y="4159250"/>
          <p14:tracePt t="69006" x="3448050" y="4152900"/>
          <p14:tracePt t="69068" x="3441700" y="4152900"/>
          <p14:tracePt t="69105" x="3435350" y="4152900"/>
          <p14:tracePt t="69203" x="3429000" y="4152900"/>
          <p14:tracePt t="69275" x="3416300" y="4152900"/>
          <p14:tracePt t="69302" x="3409950" y="4152900"/>
          <p14:tracePt t="69328" x="3403600" y="4152900"/>
          <p14:tracePt t="69346" x="3397250" y="4152900"/>
          <p14:tracePt t="69364" x="3390900" y="4152900"/>
          <p14:tracePt t="69391" x="3384550" y="4152900"/>
          <p14:tracePt t="69419" x="3378200" y="4152900"/>
          <p14:tracePt t="69435" x="3371850" y="4152900"/>
          <p14:tracePt t="69454" x="3365500" y="4152900"/>
          <p14:tracePt t="69480" x="3359150" y="4152900"/>
          <p14:tracePt t="69499" x="3352800" y="4152900"/>
          <p14:tracePt t="69516" x="3346450" y="4152900"/>
          <p14:tracePt t="69552" x="3340100" y="4152900"/>
          <p14:tracePt t="69589" x="3333750" y="4152900"/>
          <p14:tracePt t="69625" x="3327400" y="4152900"/>
          <p14:tracePt t="69652" x="3314700" y="4146550"/>
          <p14:tracePt t="69660" x="3308350" y="4146550"/>
          <p14:tracePt t="69670" x="3302000" y="4146550"/>
          <p14:tracePt t="69715" x="3295650" y="4146550"/>
          <p14:tracePt t="69724" x="3295650" y="4140200"/>
          <p14:tracePt t="69733" x="3289300" y="4140200"/>
          <p14:tracePt t="69778" x="3282950" y="4140200"/>
          <p14:tracePt t="69831" x="3282950" y="4146550"/>
          <p14:tracePt t="69858" x="3282950" y="4152900"/>
          <p14:tracePt t="69867" x="3282950" y="4171950"/>
          <p14:tracePt t="69872" x="3282950" y="4178300"/>
          <p14:tracePt t="69889" x="3282950" y="4248150"/>
          <p14:tracePt t="69906" x="3282950" y="4330700"/>
          <p14:tracePt t="69923" x="3282950" y="4419600"/>
          <p14:tracePt t="69939" x="3282950" y="4540250"/>
          <p14:tracePt t="69956" x="3282950" y="4610100"/>
          <p14:tracePt t="69973" x="3282950" y="4673600"/>
          <p14:tracePt t="69975" x="3282950" y="4679950"/>
          <p14:tracePt t="69989" x="3282950" y="4699000"/>
          <p14:tracePt t="70006" x="3282950" y="4743450"/>
          <p14:tracePt t="70023" x="3282950" y="4826000"/>
          <p14:tracePt t="70039" x="3282950" y="4933950"/>
          <p14:tracePt t="70056" x="3282950" y="5041900"/>
          <p14:tracePt t="70073" x="3276600" y="5092700"/>
          <p14:tracePt t="70089" x="3276600" y="5130800"/>
          <p14:tracePt t="70107" x="3276600" y="5143500"/>
          <p14:tracePt t="70153" x="3276600" y="5130800"/>
          <p14:tracePt t="70162" x="3276600" y="5118100"/>
          <p14:tracePt t="70173" x="3276600" y="5073650"/>
          <p14:tracePt t="70189" x="3302000" y="4953000"/>
          <p14:tracePt t="70206" x="3314700" y="4864100"/>
          <p14:tracePt t="70223" x="3340100" y="4781550"/>
          <p14:tracePt t="70239" x="3346450" y="4718050"/>
          <p14:tracePt t="70256" x="3352800" y="4622800"/>
          <p14:tracePt t="70273" x="3352800" y="4533900"/>
          <p14:tracePt t="70289" x="3352800" y="4470400"/>
          <p14:tracePt t="70306" x="3352800" y="4413250"/>
          <p14:tracePt t="70323" x="3352800" y="4375150"/>
          <p14:tracePt t="70340" x="3352800" y="4343400"/>
          <p14:tracePt t="70357" x="3352800" y="4311650"/>
          <p14:tracePt t="70373" x="3352800" y="4273550"/>
          <p14:tracePt t="70389" x="3346450" y="4235450"/>
          <p14:tracePt t="70406" x="3346450" y="4210050"/>
          <p14:tracePt t="70423" x="3346450" y="4191000"/>
          <p14:tracePt t="70439" x="3333750" y="4165600"/>
          <p14:tracePt t="70493" x="3333750" y="4159250"/>
          <p14:tracePt t="70528" x="3333750" y="4152900"/>
          <p14:tracePt t="70555" x="3333750" y="4146550"/>
          <p14:tracePt t="70573" x="3327400" y="4146550"/>
          <p14:tracePt t="70581" x="3327400" y="4140200"/>
          <p14:tracePt t="70593" x="3327400" y="4133850"/>
          <p14:tracePt t="70606" x="3327400" y="4121150"/>
          <p14:tracePt t="70623" x="3327400" y="4102100"/>
          <p14:tracePt t="70639" x="3327400" y="4076700"/>
          <p14:tracePt t="70656" x="3327400" y="4057650"/>
          <p14:tracePt t="70673" x="3327400" y="4044950"/>
          <p14:tracePt t="70689" x="3327400" y="4038600"/>
          <p14:tracePt t="70723" x="3327400" y="4032250"/>
          <p14:tracePt t="70797" x="3327400" y="4051300"/>
          <p14:tracePt t="70799" x="3327400" y="4057650"/>
          <p14:tracePt t="70808" x="3321050" y="4114800"/>
          <p14:tracePt t="70823" x="3321050" y="4241800"/>
          <p14:tracePt t="70839" x="3314700" y="4368800"/>
          <p14:tracePt t="70856" x="3314700" y="4476750"/>
          <p14:tracePt t="70873" x="3314700" y="4540250"/>
          <p14:tracePt t="70889" x="3314700" y="4597400"/>
          <p14:tracePt t="70906" x="3314700" y="4635500"/>
          <p14:tracePt t="70923" x="3314700" y="4667250"/>
          <p14:tracePt t="70940" x="3321050" y="4692650"/>
          <p14:tracePt t="70956" x="3321050" y="4711700"/>
          <p14:tracePt t="70973" x="3321050" y="4718050"/>
          <p14:tracePt t="70989" x="3321050" y="4724400"/>
          <p14:tracePt t="71065" x="3321050" y="4718050"/>
          <p14:tracePt t="71073" x="3327400" y="4711700"/>
          <p14:tracePt t="71075" x="3327400" y="4699000"/>
          <p14:tracePt t="71089" x="3327400" y="4673600"/>
          <p14:tracePt t="71106" x="3340100" y="4584700"/>
          <p14:tracePt t="71122" x="3340100" y="4483100"/>
          <p14:tracePt t="71139" x="3340100" y="4406900"/>
          <p14:tracePt t="71156" x="3340100" y="4362450"/>
          <p14:tracePt t="71172" x="3340100" y="4349750"/>
          <p14:tracePt t="71190" x="3333750" y="4343400"/>
          <p14:tracePt t="71206" x="3333750" y="4330700"/>
          <p14:tracePt t="71224" x="3321050" y="4298950"/>
          <p14:tracePt t="71241" x="3321050" y="4279900"/>
          <p14:tracePt t="71256" x="3314700" y="4260850"/>
          <p14:tracePt t="71272" x="3308350" y="4241800"/>
          <p14:tracePt t="71289" x="3308350" y="4229100"/>
          <p14:tracePt t="71306" x="3308350" y="4222750"/>
          <p14:tracePt t="71322" x="3302000" y="4216400"/>
          <p14:tracePt t="71339" x="3295650" y="4216400"/>
          <p14:tracePt t="71405" x="3289300" y="4216400"/>
          <p14:tracePt t="71424" x="3276600" y="4216400"/>
          <p14:tracePt t="71450" x="3282950" y="4235450"/>
          <p14:tracePt t="71457" x="3282950" y="4248150"/>
          <p14:tracePt t="71472" x="3282950" y="4286250"/>
          <p14:tracePt t="71475" x="3282950" y="4324350"/>
          <p14:tracePt t="71489" x="3282950" y="4349750"/>
          <p14:tracePt t="71506" x="3282950" y="4406900"/>
          <p14:tracePt t="71523" x="3276600" y="4451350"/>
          <p14:tracePt t="71539" x="3270250" y="4495800"/>
          <p14:tracePt t="71557" x="3270250" y="4584700"/>
          <p14:tracePt t="71573" x="3270250" y="4629150"/>
          <p14:tracePt t="71589" x="3270250" y="4667250"/>
          <p14:tracePt t="71606" x="3270250" y="4686300"/>
          <p14:tracePt t="71623" x="3270250" y="4718050"/>
          <p14:tracePt t="71639" x="3282950" y="4737100"/>
          <p14:tracePt t="71656" x="3282950" y="4749800"/>
          <p14:tracePt t="71673" x="3282950" y="4768850"/>
          <p14:tracePt t="71689" x="3289300" y="4787900"/>
          <p14:tracePt t="71707" x="3295650" y="4813300"/>
          <p14:tracePt t="71722" x="3295650" y="4832350"/>
          <p14:tracePt t="71739" x="3295650" y="4857750"/>
          <p14:tracePt t="71756" x="3295650" y="4870450"/>
          <p14:tracePt t="71773" x="3295650" y="4876800"/>
          <p14:tracePt t="71789" x="3295650" y="4889500"/>
          <p14:tracePt t="71806" x="3295650" y="4895850"/>
          <p14:tracePt t="71823" x="3295650" y="4914900"/>
          <p14:tracePt t="71839" x="3295650" y="4921250"/>
          <p14:tracePt t="71855" x="3295650" y="4927600"/>
          <p14:tracePt t="71872" x="3295650" y="4940300"/>
          <p14:tracePt t="71889" x="3295650" y="4946650"/>
          <p14:tracePt t="71906" x="3295650" y="4953000"/>
          <p14:tracePt t="71922" x="3302000" y="4959350"/>
          <p14:tracePt t="71939" x="3302000" y="4965700"/>
          <p14:tracePt t="73114" x="3308350" y="4965700"/>
          <p14:tracePt t="73118" x="3314700" y="4965700"/>
          <p14:tracePt t="73122" x="3333750" y="4978400"/>
          <p14:tracePt t="73139" x="3371850" y="4991100"/>
          <p14:tracePt t="73156" x="3403600" y="5003800"/>
          <p14:tracePt t="73172" x="3435350" y="5016500"/>
          <p14:tracePt t="73189" x="3467100" y="5035550"/>
          <p14:tracePt t="73223" x="3517900" y="5054600"/>
          <p14:tracePt t="73255" x="3562350" y="5073650"/>
          <p14:tracePt t="73289" x="3587750" y="5099050"/>
          <p14:tracePt t="73306" x="3600450" y="5124450"/>
          <p14:tracePt t="73323" x="3619500" y="5156200"/>
          <p14:tracePt t="73339" x="3632200" y="5181600"/>
          <p14:tracePt t="73355" x="3657600" y="5213350"/>
          <p14:tracePt t="73373" x="3676650" y="5264150"/>
          <p14:tracePt t="73389" x="3676650" y="5295900"/>
          <p14:tracePt t="73405" x="3683000" y="5308600"/>
          <p14:tracePt t="73422" x="3689350" y="5340350"/>
          <p14:tracePt t="73439" x="3708400" y="5365750"/>
          <p14:tracePt t="73455" x="3721100" y="5384800"/>
          <p14:tracePt t="73473" x="3733800" y="5391150"/>
          <p14:tracePt t="73899" x="3752850" y="5403850"/>
          <p14:tracePt t="73908" x="3765550" y="5410200"/>
          <p14:tracePt t="73916" x="3778250" y="5416550"/>
          <p14:tracePt t="73922" x="3797300" y="5422900"/>
          <p14:tracePt t="73939" x="3829050" y="5441950"/>
          <p14:tracePt t="73955" x="3860800" y="5467350"/>
          <p14:tracePt t="73972" x="3892550" y="5486400"/>
          <p14:tracePt t="74006" x="3949700" y="5518150"/>
          <p14:tracePt t="74039" x="3994150" y="5549900"/>
          <p14:tracePt t="74072" x="4032250" y="5581650"/>
          <p14:tracePt t="74089" x="4044950" y="5600700"/>
          <p14:tracePt t="74106" x="4051300" y="5613400"/>
          <p14:tracePt t="74122" x="4051300" y="5626100"/>
          <p14:tracePt t="74139" x="4064000" y="5638800"/>
          <p14:tracePt t="74155" x="4070350" y="5657850"/>
          <p14:tracePt t="74173" x="4083050" y="5689600"/>
          <p14:tracePt t="74189" x="4095750" y="5702300"/>
          <p14:tracePt t="74205" x="4095750" y="5727700"/>
          <p14:tracePt t="74222" x="4108450" y="5753100"/>
          <p14:tracePt t="74239" x="4114800" y="5778500"/>
          <p14:tracePt t="74255" x="4121150" y="5803900"/>
          <p14:tracePt t="74272" x="4127500" y="5810250"/>
          <p14:tracePt t="74290" x="4133850" y="5822950"/>
          <p14:tracePt t="74305" x="4140200" y="5835650"/>
          <p14:tracePt t="74324" x="4146550" y="5861050"/>
          <p14:tracePt t="74339" x="4152900" y="5873750"/>
          <p14:tracePt t="80575" x="4159250" y="5835650"/>
          <p14:tracePt t="80583" x="4165600" y="5778500"/>
          <p14:tracePt t="80605" x="4165600" y="5683250"/>
          <p14:tracePt t="80621" x="4165600" y="5626100"/>
          <p14:tracePt t="80638" x="4159250" y="5594350"/>
          <p14:tracePt t="80655" x="4140200" y="5581650"/>
          <p14:tracePt t="80671" x="4102100" y="5562600"/>
          <p14:tracePt t="80705" x="4051300" y="5518150"/>
          <p14:tracePt t="80738" x="3943350" y="5467350"/>
          <p14:tracePt t="80771" x="3797300" y="5435600"/>
          <p14:tracePt t="80789" x="3695700" y="5403850"/>
          <p14:tracePt t="80805" x="3632200" y="5403850"/>
          <p14:tracePt t="80821" x="3594100" y="5397500"/>
          <p14:tracePt t="80838" x="3524250" y="5378450"/>
          <p14:tracePt t="80855" x="3460750" y="5353050"/>
          <p14:tracePt t="80873" x="3409950" y="5334000"/>
          <p14:tracePt t="80888" x="3352800" y="5321300"/>
          <p14:tracePt t="80905" x="3302000" y="5302250"/>
          <p14:tracePt t="80921" x="3276600" y="5289550"/>
          <p14:tracePt t="80938" x="3251200" y="5283200"/>
          <p14:tracePt t="80955" x="3219450" y="5283200"/>
          <p14:tracePt t="80971" x="3194050" y="5283200"/>
          <p14:tracePt t="80974" x="3181350" y="5283200"/>
          <p14:tracePt t="80988" x="3168650" y="5283200"/>
          <p14:tracePt t="81005" x="3117850" y="5283200"/>
          <p14:tracePt t="81021" x="3067050" y="5302250"/>
          <p14:tracePt t="81039" x="3003550" y="5314950"/>
          <p14:tracePt t="81055" x="2946400" y="5327650"/>
          <p14:tracePt t="81071" x="2908300" y="5346700"/>
          <p14:tracePt t="81088" x="2844800" y="5384800"/>
          <p14:tracePt t="81104" x="2768600" y="5416550"/>
          <p14:tracePt t="81121" x="2705100" y="5467350"/>
          <p14:tracePt t="81138" x="2641600" y="5524500"/>
          <p14:tracePt t="81155" x="2584450" y="5613400"/>
          <p14:tracePt t="81171" x="2540000" y="5670550"/>
          <p14:tracePt t="81188" x="2520950" y="5727700"/>
          <p14:tracePt t="81205" x="2495550" y="5791200"/>
          <p14:tracePt t="81221" x="2495550" y="5829300"/>
          <p14:tracePt t="81238" x="2463800" y="5886450"/>
          <p14:tracePt t="81255" x="2457450" y="5930900"/>
          <p14:tracePt t="81271" x="2451100" y="5975350"/>
          <p14:tracePt t="81288" x="2444750" y="6019800"/>
          <p14:tracePt t="81305" x="2438400" y="6083300"/>
          <p14:tracePt t="81321" x="2432050" y="6146800"/>
          <p14:tracePt t="81338" x="2432050" y="6191250"/>
          <p14:tracePt t="81355" x="2432050" y="6280150"/>
          <p14:tracePt t="81371" x="2432050" y="6362700"/>
          <p14:tracePt t="81388" x="2438400" y="6426200"/>
          <p14:tracePt t="81404" x="2457450" y="6477000"/>
          <p14:tracePt t="81421" x="2463800" y="6521450"/>
          <p14:tracePt t="81438" x="2495550" y="6559550"/>
          <p14:tracePt t="81454" x="2520950" y="6616700"/>
          <p14:tracePt t="81471" x="2533650" y="6661150"/>
          <p14:tracePt t="81474" x="2559050" y="6686550"/>
          <p14:tracePt t="81488" x="2571750" y="6711950"/>
          <p14:tracePt t="81505" x="2603500" y="6769100"/>
          <p14:tracePt t="81521" x="2635250" y="6813550"/>
          <p14:tracePt t="81538" x="2660650" y="6832600"/>
          <p14:tracePt t="81555" x="2698750" y="6851650"/>
          <p14:tracePt t="81571" x="2743200" y="6851650"/>
          <p14:tracePt t="81588" x="2806700" y="6851650"/>
          <p14:tracePt t="81605" x="2838450" y="6851650"/>
          <p14:tracePt t="81621" x="2927350" y="6851650"/>
          <p14:tracePt t="81638" x="3022600" y="6851650"/>
          <p14:tracePt t="81655" x="3111500" y="6851650"/>
          <p14:tracePt t="81671" x="3181350" y="6851650"/>
          <p14:tracePt t="81688" x="3244850" y="6851650"/>
          <p14:tracePt t="81705" x="3346450" y="6851650"/>
          <p14:tracePt t="81721" x="3435350" y="6851650"/>
          <p14:tracePt t="81739" x="3505200" y="6851650"/>
          <p14:tracePt t="81754" x="3556000" y="6851650"/>
          <p14:tracePt t="81771" x="3594100" y="6851650"/>
          <p14:tracePt t="81788" x="3651250" y="6845300"/>
          <p14:tracePt t="81805" x="3689350" y="6838950"/>
          <p14:tracePt t="81821" x="3714750" y="6826250"/>
          <p14:tracePt t="81838" x="3746500" y="6807200"/>
          <p14:tracePt t="81854" x="3778250" y="6794500"/>
          <p14:tracePt t="81872" x="3810000" y="6762750"/>
          <p14:tracePt t="81888" x="3829050" y="6743700"/>
          <p14:tracePt t="81905" x="3867150" y="6692900"/>
          <p14:tracePt t="81922" x="3898900" y="6654800"/>
          <p14:tracePt t="81938" x="3930650" y="6616700"/>
          <p14:tracePt t="81955" x="3943350" y="6584950"/>
          <p14:tracePt t="81971" x="3975100" y="6553200"/>
          <p14:tracePt t="81988" x="3987800" y="6534150"/>
          <p14:tracePt t="82005" x="4000500" y="6515100"/>
          <p14:tracePt t="82021" x="4013200" y="6508750"/>
          <p14:tracePt t="82038" x="4013200" y="6496050"/>
          <p14:tracePt t="82055" x="4032250" y="6489700"/>
          <p14:tracePt t="82071" x="4032250" y="6470650"/>
          <p14:tracePt t="82088" x="4038600" y="6464300"/>
          <p14:tracePt t="82105" x="4044950" y="6451600"/>
          <p14:tracePt t="82121" x="4044950" y="6445250"/>
          <p14:tracePt t="82918" x="4064000" y="6394450"/>
          <p14:tracePt t="82926" x="4083050" y="6324600"/>
          <p14:tracePt t="82935" x="4102100" y="6286500"/>
          <p14:tracePt t="82937" x="4102100" y="6261100"/>
          <p14:tracePt t="82955" x="4159250" y="6140450"/>
          <p14:tracePt t="82972" x="4222750" y="6013450"/>
          <p14:tracePt t="82988" x="4267200" y="5880100"/>
          <p14:tracePt t="83021" x="4387850" y="5607050"/>
          <p14:tracePt t="83054" x="4483100" y="5391150"/>
          <p14:tracePt t="83088" x="4546600" y="5245100"/>
          <p14:tracePt t="83104" x="4572000" y="5175250"/>
          <p14:tracePt t="83121" x="4603750" y="5099050"/>
          <p14:tracePt t="83138" x="4622800" y="5041900"/>
          <p14:tracePt t="83155" x="4654550" y="4984750"/>
          <p14:tracePt t="83171" x="4673600" y="4933950"/>
          <p14:tracePt t="83188" x="4686300" y="4895850"/>
          <p14:tracePt t="83204" x="4692650" y="4857750"/>
          <p14:tracePt t="83221" x="4705350" y="4800600"/>
          <p14:tracePt t="83238" x="4737100" y="4737100"/>
          <p14:tracePt t="83254" x="4749800" y="4711700"/>
          <p14:tracePt t="83271" x="4762500" y="4679950"/>
          <p14:tracePt t="83288" x="4787900" y="4648200"/>
          <p14:tracePt t="83304" x="4806950" y="4610100"/>
          <p14:tracePt t="83321" x="4845050" y="4565650"/>
          <p14:tracePt t="83338" x="4895850" y="4489450"/>
          <p14:tracePt t="83354" x="4940300" y="4438650"/>
          <p14:tracePt t="83371" x="4984750" y="4394200"/>
          <p14:tracePt t="83388" x="5003800" y="4362450"/>
          <p14:tracePt t="83405" x="5041900" y="4330700"/>
          <p14:tracePt t="83421" x="5086350" y="4286250"/>
          <p14:tracePt t="83438" x="5137150" y="4241800"/>
          <p14:tracePt t="83454" x="5187950" y="4197350"/>
          <p14:tracePt t="83471" x="5213350" y="4165600"/>
          <p14:tracePt t="83474" x="5226050" y="4165600"/>
          <p14:tracePt t="83488" x="5264150" y="4146550"/>
          <p14:tracePt t="83504" x="5289550" y="4146550"/>
          <p14:tracePt t="83521" x="5321300" y="4146550"/>
          <p14:tracePt t="83538" x="5353050" y="4146550"/>
          <p14:tracePt t="83554" x="5378450" y="4146550"/>
          <p14:tracePt t="83571" x="5410200" y="4152900"/>
          <p14:tracePt t="83588" x="5461000" y="4165600"/>
          <p14:tracePt t="83604" x="5486400" y="4178300"/>
          <p14:tracePt t="83621" x="5499100" y="4197350"/>
          <p14:tracePt t="83638" x="5537200" y="4210050"/>
          <p14:tracePt t="83654" x="5556250" y="4210050"/>
          <p14:tracePt t="83671" x="5588000" y="4216400"/>
          <p14:tracePt t="83688" x="5619750" y="4222750"/>
          <p14:tracePt t="83704" x="5657850" y="4222750"/>
          <p14:tracePt t="83721" x="5683250" y="4222750"/>
          <p14:tracePt t="83737" x="5734050" y="4178300"/>
          <p14:tracePt t="83754" x="5772150" y="4140200"/>
          <p14:tracePt t="83771" x="5816600" y="4064000"/>
          <p14:tracePt t="83788" x="5854700" y="3994150"/>
          <p14:tracePt t="83804" x="5886450" y="3943350"/>
          <p14:tracePt t="83821" x="5886450" y="3905250"/>
          <p14:tracePt t="83838" x="5886450" y="3867150"/>
          <p14:tracePt t="83854" x="5861050" y="3822700"/>
          <p14:tracePt t="83871" x="5816600" y="3778250"/>
          <p14:tracePt t="83888" x="5791200" y="3765550"/>
          <p14:tracePt t="83904" x="5746750" y="3746500"/>
          <p14:tracePt t="83921" x="5695950" y="3727450"/>
          <p14:tracePt t="83938" x="5645150" y="3721100"/>
          <p14:tracePt t="83954" x="5600700" y="3721100"/>
          <p14:tracePt t="83971" x="5562600" y="3721100"/>
          <p14:tracePt t="83973" x="5549900" y="3721100"/>
          <p14:tracePt t="83988" x="5499100" y="3733800"/>
          <p14:tracePt t="84004" x="5473700" y="3740150"/>
          <p14:tracePt t="84021" x="5441950" y="3759200"/>
          <p14:tracePt t="84038" x="5397500" y="3784600"/>
          <p14:tracePt t="84054" x="5365750" y="3803650"/>
          <p14:tracePt t="84071" x="5346700" y="3822700"/>
          <p14:tracePt t="84088" x="5327650" y="3854450"/>
          <p14:tracePt t="84105" x="5308600" y="3873500"/>
          <p14:tracePt t="84121" x="5302250" y="3892550"/>
          <p14:tracePt t="84137" x="5276850" y="3924300"/>
          <p14:tracePt t="84154" x="5264150" y="3956050"/>
          <p14:tracePt t="84171" x="5257800" y="3987800"/>
          <p14:tracePt t="84187" x="5251450" y="4013200"/>
          <p14:tracePt t="84204" x="5245100" y="4044950"/>
          <p14:tracePt t="84221" x="5245100" y="4057650"/>
          <p14:tracePt t="84237" x="5245100" y="4070350"/>
          <p14:tracePt t="84255" x="5245100" y="4095750"/>
          <p14:tracePt t="84271" x="5264150" y="4140200"/>
          <p14:tracePt t="84288" x="5283200" y="4184650"/>
          <p14:tracePt t="84304" x="5314950" y="4222750"/>
          <p14:tracePt t="84321" x="5327650" y="4248150"/>
          <p14:tracePt t="84337" x="5359400" y="4267200"/>
          <p14:tracePt t="84354" x="5391150" y="4298950"/>
          <p14:tracePt t="84371" x="5429250" y="4305300"/>
          <p14:tracePt t="84387" x="5486400" y="4324350"/>
          <p14:tracePt t="84404" x="5524500" y="4324350"/>
          <p14:tracePt t="84421" x="5568950" y="4324350"/>
          <p14:tracePt t="84437" x="5607050" y="4318000"/>
          <p14:tracePt t="84454" x="5657850" y="4305300"/>
          <p14:tracePt t="84471" x="5683250" y="4298950"/>
          <p14:tracePt t="84474" x="5689600" y="4292600"/>
          <p14:tracePt t="84487" x="5715000" y="4279900"/>
          <p14:tracePt t="84505" x="5753100" y="4254500"/>
          <p14:tracePt t="84521" x="5778500" y="4248150"/>
          <p14:tracePt t="84537" x="5797550" y="4229100"/>
          <p14:tracePt t="84555" x="5816600" y="4184650"/>
          <p14:tracePt t="84571" x="5816600" y="4121150"/>
          <p14:tracePt t="84588" x="5810250" y="4083050"/>
          <p14:tracePt t="84604" x="5784850" y="4032250"/>
          <p14:tracePt t="84621" x="5759450" y="4000500"/>
          <p14:tracePt t="84638" x="5740400" y="3975100"/>
          <p14:tracePt t="84654" x="5721350" y="3949700"/>
          <p14:tracePt t="84671" x="5689600" y="3924300"/>
          <p14:tracePt t="84687" x="5664200" y="3892550"/>
          <p14:tracePt t="84705" x="5638800" y="3873500"/>
          <p14:tracePt t="84721" x="5613400" y="3854450"/>
          <p14:tracePt t="84737" x="5588000" y="3835400"/>
          <p14:tracePt t="84756" x="5575300" y="3822700"/>
          <p14:tracePt t="84771" x="5568950" y="3822700"/>
          <p14:tracePt t="84788" x="5556250" y="3816350"/>
          <p14:tracePt t="84804" x="5543550" y="3810000"/>
          <p14:tracePt t="84821" x="5537200" y="3810000"/>
          <p14:tracePt t="84837" x="5530850" y="3810000"/>
          <p14:tracePt t="86671" x="5524500" y="3816350"/>
          <p14:tracePt t="86679" x="5518150" y="3835400"/>
          <p14:tracePt t="86690" x="5511800" y="3848100"/>
          <p14:tracePt t="86704" x="5505450" y="3873500"/>
          <p14:tracePt t="86721" x="5505450" y="3886200"/>
          <p14:tracePt t="86737" x="5505450" y="3905250"/>
          <p14:tracePt t="86754" x="5499100" y="3930650"/>
          <p14:tracePt t="86788" x="5486400" y="3987800"/>
          <p14:tracePt t="86821" x="5473700" y="4032250"/>
          <p14:tracePt t="86854" x="5467350" y="4070350"/>
          <p14:tracePt t="86870" x="5454650" y="4095750"/>
          <p14:tracePt t="86888" x="5454650" y="4140200"/>
          <p14:tracePt t="86904" x="5441950" y="4216400"/>
          <p14:tracePt t="86921" x="5429250" y="4273550"/>
          <p14:tracePt t="86937" x="5410200" y="4356100"/>
          <p14:tracePt t="86954" x="5403850" y="4381500"/>
          <p14:tracePt t="86970" x="5397500" y="4438650"/>
          <p14:tracePt t="86972" x="5391150" y="4445000"/>
          <p14:tracePt t="86987" x="5384800" y="4470400"/>
          <p14:tracePt t="87004" x="5378450" y="4502150"/>
          <p14:tracePt t="87020" x="5365750" y="4540250"/>
          <p14:tracePt t="87037" x="5359400" y="4591050"/>
          <p14:tracePt t="87054" x="5340350" y="4660900"/>
          <p14:tracePt t="87070" x="5334000" y="4699000"/>
          <p14:tracePt t="87088" x="5327650" y="4737100"/>
          <p14:tracePt t="87104" x="5327650" y="4756150"/>
          <p14:tracePt t="87120" x="5327650" y="4787900"/>
          <p14:tracePt t="87137" x="5327650" y="4806950"/>
          <p14:tracePt t="87154" x="5327650" y="4838700"/>
          <p14:tracePt t="87171" x="5327650" y="4876800"/>
          <p14:tracePt t="87187" x="5321300" y="4914900"/>
          <p14:tracePt t="87205" x="5321300" y="4953000"/>
          <p14:tracePt t="87220" x="5321300" y="4965700"/>
          <p14:tracePt t="87237" x="5321300" y="4972050"/>
          <p14:tracePt t="87254" x="5321300" y="4978400"/>
          <p14:tracePt t="87270" x="5321300" y="4984750"/>
          <p14:tracePt t="87337" x="5321300" y="4972050"/>
          <p14:tracePt t="87340" x="5321300" y="4965700"/>
          <p14:tracePt t="87354" x="5321300" y="4914900"/>
          <p14:tracePt t="87370" x="5321300" y="4864100"/>
          <p14:tracePt t="87387" x="5327650" y="4749800"/>
          <p14:tracePt t="87404" x="5346700" y="4591050"/>
          <p14:tracePt t="87420" x="5365750" y="4451350"/>
          <p14:tracePt t="87437" x="5378450" y="4343400"/>
          <p14:tracePt t="87454" x="5391150" y="4241800"/>
          <p14:tracePt t="87470" x="5397500" y="4165600"/>
          <p14:tracePt t="87488" x="5410200" y="4089400"/>
          <p14:tracePt t="87504" x="5416550" y="4051300"/>
          <p14:tracePt t="87520" x="5429250" y="4019550"/>
          <p14:tracePt t="87537" x="5429250" y="3994150"/>
          <p14:tracePt t="87555" x="5435600" y="3981450"/>
          <p14:tracePt t="87606" x="5435600" y="3975100"/>
          <p14:tracePt t="87649" x="5435600" y="3987800"/>
          <p14:tracePt t="87659" x="5435600" y="4019550"/>
          <p14:tracePt t="87670" x="5435600" y="4064000"/>
          <p14:tracePt t="87687" x="5410200" y="4216400"/>
          <p14:tracePt t="87705" x="5378450" y="4362450"/>
          <p14:tracePt t="87721" x="5359400" y="4464050"/>
          <p14:tracePt t="87737" x="5340350" y="4533900"/>
          <p14:tracePt t="87754" x="5334000" y="4578350"/>
          <p14:tracePt t="87770" x="5334000" y="4635500"/>
          <p14:tracePt t="87787" x="5334000" y="4705350"/>
          <p14:tracePt t="87804" x="5334000" y="4762500"/>
          <p14:tracePt t="87820" x="5334000" y="4819650"/>
          <p14:tracePt t="87837" x="5334000" y="4876800"/>
          <p14:tracePt t="87853" x="5334000" y="4921250"/>
          <p14:tracePt t="87870" x="5334000" y="4953000"/>
          <p14:tracePt t="87888" x="5334000" y="4991100"/>
          <p14:tracePt t="87904" x="5334000" y="4997450"/>
          <p14:tracePt t="87920" x="5334000" y="5035550"/>
          <p14:tracePt t="87937" x="5353050" y="5060950"/>
          <p14:tracePt t="87954" x="5372100" y="5099050"/>
          <p14:tracePt t="87970" x="5384800" y="5111750"/>
          <p14:tracePt t="87987" x="5429250" y="5124450"/>
          <p14:tracePt t="88004" x="5511800" y="5124450"/>
          <p14:tracePt t="88021" x="5594350" y="5105400"/>
          <p14:tracePt t="88037" x="5645150" y="5067300"/>
          <p14:tracePt t="88054" x="5746750" y="4984750"/>
          <p14:tracePt t="88070" x="5797550" y="4889500"/>
          <p14:tracePt t="88087" x="5816600" y="4845050"/>
          <p14:tracePt t="88104" x="5797550" y="4781550"/>
          <p14:tracePt t="88121" x="5734050" y="4718050"/>
          <p14:tracePt t="88137" x="5645150" y="4667250"/>
          <p14:tracePt t="88154" x="5575300" y="4629150"/>
          <p14:tracePt t="88170" x="5511800" y="4616450"/>
          <p14:tracePt t="88187" x="5429250" y="4616450"/>
          <p14:tracePt t="88204" x="5346700" y="4635500"/>
          <p14:tracePt t="88220" x="5276850" y="4673600"/>
          <p14:tracePt t="88237" x="5226050" y="4699000"/>
          <p14:tracePt t="88254" x="5187950" y="4730750"/>
          <p14:tracePt t="88271" x="5149850" y="4787900"/>
          <p14:tracePt t="88287" x="5105400" y="4883150"/>
          <p14:tracePt t="88303" x="5092700" y="4965700"/>
          <p14:tracePt t="88320" x="5080000" y="5105400"/>
          <p14:tracePt t="88337" x="5080000" y="5200650"/>
          <p14:tracePt t="88354" x="5105400" y="5314950"/>
          <p14:tracePt t="88370" x="5143500" y="5391150"/>
          <p14:tracePt t="88387" x="5187950" y="5441950"/>
          <p14:tracePt t="88404" x="5238750" y="5467350"/>
          <p14:tracePt t="88421" x="5302250" y="5486400"/>
          <p14:tracePt t="88437" x="5378450" y="5499100"/>
          <p14:tracePt t="88454" x="5518150" y="5492750"/>
          <p14:tracePt t="88470" x="5626100" y="5473700"/>
          <p14:tracePt t="88487" x="5715000" y="5454650"/>
          <p14:tracePt t="88503" x="5772150" y="5410200"/>
          <p14:tracePt t="88520" x="5810250" y="5384800"/>
          <p14:tracePt t="88538" x="5861050" y="5359400"/>
          <p14:tracePt t="88553" x="5886450" y="5340350"/>
          <p14:tracePt t="88570" x="5905500" y="5302250"/>
          <p14:tracePt t="88587" x="5911850" y="5232400"/>
          <p14:tracePt t="88604" x="5892800" y="5130800"/>
          <p14:tracePt t="88620" x="5848350" y="4984750"/>
          <p14:tracePt t="88637" x="5772150" y="4845050"/>
          <p14:tracePt t="88653" x="5727700" y="4762500"/>
          <p14:tracePt t="88670" x="5689600" y="4724400"/>
          <p14:tracePt t="88687" x="5651500" y="4692650"/>
          <p14:tracePt t="88703" x="5626100" y="4673600"/>
          <p14:tracePt t="88720" x="5568950" y="4635500"/>
          <p14:tracePt t="88737" x="5524500" y="4616450"/>
          <p14:tracePt t="88754" x="5480050" y="4603750"/>
          <p14:tracePt t="88770" x="5448300" y="4591050"/>
          <p14:tracePt t="88787" x="5416550" y="4591050"/>
          <p14:tracePt t="88804" x="5403850" y="4597400"/>
          <p14:tracePt t="88820" x="5391150" y="4603750"/>
          <p14:tracePt t="88837" x="5384800" y="4616450"/>
          <p14:tracePt t="88854" x="5353050" y="4673600"/>
          <p14:tracePt t="88870" x="5340350" y="4768850"/>
          <p14:tracePt t="88887" x="5340350" y="4902200"/>
          <p14:tracePt t="88904" x="5359400" y="5048250"/>
          <p14:tracePt t="88920" x="5391150" y="5124450"/>
          <p14:tracePt t="88937" x="5422900" y="5156200"/>
          <p14:tracePt t="88953" x="5448300" y="5187950"/>
          <p14:tracePt t="88970" x="5480050" y="5207000"/>
          <p14:tracePt t="88973" x="5499100" y="5219700"/>
          <p14:tracePt t="88987" x="5524500" y="5232400"/>
          <p14:tracePt t="89004" x="5543550" y="5245100"/>
          <p14:tracePt t="89020" x="5556250" y="5251450"/>
          <p14:tracePt t="89037" x="5562600" y="5251450"/>
          <p14:tracePt t="89054" x="5568950" y="5251450"/>
          <p14:tracePt t="89071" x="5568950" y="5257800"/>
          <p14:tracePt t="89135" x="5575300" y="5257800"/>
          <p14:tracePt t="89162" x="5575300" y="5264150"/>
          <p14:tracePt t="89179" x="5581650" y="5270500"/>
          <p14:tracePt t="89188" x="5581650" y="5276850"/>
          <p14:tracePt t="89197" x="5581650" y="5289550"/>
          <p14:tracePt t="89209" x="5581650" y="5295900"/>
          <p14:tracePt t="89225" x="5581650" y="5302250"/>
          <p14:tracePt t="89241" x="5581650" y="5308600"/>
          <p14:tracePt t="89253" x="5581650" y="5314950"/>
          <p14:tracePt t="89270" x="5588000" y="5321300"/>
          <p14:tracePt t="89287" x="5588000" y="5327650"/>
          <p14:tracePt t="89321" x="5588000" y="5334000"/>
          <p14:tracePt t="89337" x="5588000" y="5340350"/>
          <p14:tracePt t="89353" x="5588000" y="5346700"/>
          <p14:tracePt t="89370" x="5600700" y="5346700"/>
          <p14:tracePt t="89387" x="5600700" y="5353050"/>
          <p14:tracePt t="90067" x="5600700" y="5359400"/>
          <p14:tracePt t="90069" x="5600700" y="5365750"/>
          <p14:tracePt t="90075" x="5600700" y="5378450"/>
          <p14:tracePt t="90086" x="5600700" y="5384800"/>
          <p14:tracePt t="90104" x="5600700" y="5410200"/>
          <p14:tracePt t="90120" x="5600700" y="5429250"/>
          <p14:tracePt t="90137" x="5600700" y="5441950"/>
          <p14:tracePt t="90170" x="5600700" y="5448300"/>
          <p14:tracePt t="91253" x="5619750" y="5448300"/>
          <p14:tracePt t="91259" x="5626100" y="5448300"/>
          <p14:tracePt t="91270" x="5638800" y="5448300"/>
          <p14:tracePt t="91288" x="5670550" y="5441950"/>
          <p14:tracePt t="91303" x="5676900" y="5441950"/>
          <p14:tracePt t="91359" x="5683250" y="5441950"/>
          <p14:tracePt t="91393" x="5689600" y="5441950"/>
          <p14:tracePt t="91404" x="5695950" y="5441950"/>
          <p14:tracePt t="91437" x="5721350" y="5435600"/>
          <p14:tracePt t="91454" x="5721350" y="5429250"/>
          <p14:tracePt t="92249" x="5715000" y="5429250"/>
          <p14:tracePt t="92259" x="5683250" y="5429250"/>
          <p14:tracePt t="92266" x="5651500" y="5435600"/>
          <p14:tracePt t="92269" x="5638800" y="5435600"/>
          <p14:tracePt t="92286" x="5568950" y="5454650"/>
          <p14:tracePt t="92303" x="5518150" y="5461000"/>
          <p14:tracePt t="92320" x="5467350" y="5461000"/>
          <p14:tracePt t="92336" x="5429250" y="5480050"/>
          <p14:tracePt t="92370" x="5378450" y="5486400"/>
          <p14:tracePt t="92403" x="5334000" y="5486400"/>
          <p14:tracePt t="92437" x="5314950" y="5492750"/>
          <p14:tracePt t="92454" x="5308600" y="5492750"/>
          <p14:tracePt t="93751" x="5276850" y="5492750"/>
          <p14:tracePt t="93758" x="5257800" y="5492750"/>
          <p14:tracePt t="93761" x="5245100" y="5492750"/>
          <p14:tracePt t="93769" x="5219700" y="5492750"/>
          <p14:tracePt t="93786" x="5143500" y="5505450"/>
          <p14:tracePt t="93803" x="5086350" y="5524500"/>
          <p14:tracePt t="93820" x="5022850" y="5543550"/>
          <p14:tracePt t="93853" x="4959350" y="5575300"/>
          <p14:tracePt t="93886" x="4908550" y="5619750"/>
          <p14:tracePt t="93920" x="4883150" y="5683250"/>
          <p14:tracePt t="93937" x="4864100" y="5715000"/>
          <p14:tracePt t="93954" x="4857750" y="5753100"/>
          <p14:tracePt t="93970" x="4857750" y="5772150"/>
          <p14:tracePt t="93972" x="4857750" y="5778500"/>
          <p14:tracePt t="93986" x="4857750" y="5803900"/>
          <p14:tracePt t="94003" x="4870450" y="5854700"/>
          <p14:tracePt t="94019" x="4889500" y="5899150"/>
          <p14:tracePt t="94036" x="4895850" y="5943600"/>
          <p14:tracePt t="94053" x="4902200" y="5981700"/>
          <p14:tracePt t="94070" x="4902200" y="6013450"/>
          <p14:tracePt t="94086" x="4902200" y="6038850"/>
          <p14:tracePt t="94103" x="4902200" y="6057900"/>
          <p14:tracePt t="94120" x="4908550" y="6070600"/>
          <p14:tracePt t="94136" x="4914900" y="6089650"/>
          <p14:tracePt t="94153" x="4921250" y="6096000"/>
          <p14:tracePt t="94170" x="4933950" y="6102350"/>
          <p14:tracePt t="94187" x="4953000" y="6102350"/>
          <p14:tracePt t="94203" x="4991100" y="6102350"/>
          <p14:tracePt t="94220" x="5016500" y="6102350"/>
          <p14:tracePt t="94236" x="5048250" y="6102350"/>
          <p14:tracePt t="94253" x="5067300" y="6102350"/>
          <p14:tracePt t="94270" x="5080000" y="6096000"/>
          <p14:tracePt t="94287" x="5105400" y="6076950"/>
          <p14:tracePt t="94303" x="5118100" y="6070600"/>
          <p14:tracePt t="94320" x="5130800" y="6051550"/>
          <p14:tracePt t="94337" x="5143500" y="6045200"/>
          <p14:tracePt t="94353" x="5162550" y="6026150"/>
          <p14:tracePt t="94369" x="5181600" y="5994400"/>
          <p14:tracePt t="94387" x="5200650" y="5962650"/>
          <p14:tracePt t="94403" x="5219700" y="5930900"/>
          <p14:tracePt t="94420" x="5226050" y="5918200"/>
          <p14:tracePt t="94436" x="5232400" y="5899150"/>
          <p14:tracePt t="94454" x="5232400" y="5880100"/>
          <p14:tracePt t="94470" x="5232400" y="5861050"/>
          <p14:tracePt t="94473" x="5232400" y="5842000"/>
          <p14:tracePt t="94486" x="5219700" y="5829300"/>
          <p14:tracePt t="94503" x="5200650" y="5803900"/>
          <p14:tracePt t="94519" x="5187950" y="5778500"/>
          <p14:tracePt t="94536" x="5168900" y="5759450"/>
          <p14:tracePt t="94553" x="5137150" y="5746750"/>
          <p14:tracePt t="94569" x="5111750" y="5734050"/>
          <p14:tracePt t="94586" x="5080000" y="5727700"/>
          <p14:tracePt t="94603" x="5073650" y="5721350"/>
          <p14:tracePt t="94619" x="5054600" y="5721350"/>
          <p14:tracePt t="94636" x="5035550" y="5721350"/>
          <p14:tracePt t="94654" x="5029200" y="5721350"/>
          <p14:tracePt t="94669" x="5016500" y="5721350"/>
          <p14:tracePt t="94686" x="5010150" y="5721350"/>
          <p14:tracePt t="95197" x="5029200" y="5715000"/>
          <p14:tracePt t="95199" x="5041900" y="5715000"/>
          <p14:tracePt t="95207" x="5080000" y="5708650"/>
          <p14:tracePt t="95219" x="5143500" y="5708650"/>
          <p14:tracePt t="95253" x="5295900" y="5702300"/>
          <p14:tracePt t="95286" x="5384800" y="5708650"/>
          <p14:tracePt t="95320" x="5480050" y="5734050"/>
          <p14:tracePt t="95336" x="5499100" y="5746750"/>
          <p14:tracePt t="95353" x="5543550" y="5759450"/>
          <p14:tracePt t="95369" x="5588000" y="5778500"/>
          <p14:tracePt t="95386" x="5626100" y="5778500"/>
          <p14:tracePt t="95403" x="5670550" y="5784850"/>
          <p14:tracePt t="95420" x="5715000" y="5784850"/>
          <p14:tracePt t="95436" x="5765800" y="5791200"/>
          <p14:tracePt t="95453" x="5797550" y="5797550"/>
          <p14:tracePt t="95469" x="5867400" y="5803900"/>
          <p14:tracePt t="95472" x="5899150" y="5810250"/>
          <p14:tracePt t="95486" x="5930900" y="5816600"/>
          <p14:tracePt t="95503" x="5975350" y="5822950"/>
          <p14:tracePt t="95519" x="6019800" y="5835650"/>
          <p14:tracePt t="95536" x="6045200" y="5842000"/>
          <p14:tracePt t="95553" x="6070600" y="5842000"/>
          <p14:tracePt t="95569" x="6089650" y="5842000"/>
          <p14:tracePt t="95586" x="6115050" y="5848350"/>
          <p14:tracePt t="95603" x="6140450" y="5848350"/>
          <p14:tracePt t="95619" x="6153150" y="5854700"/>
          <p14:tracePt t="95636" x="6172200" y="5854700"/>
          <p14:tracePt t="95653" x="6184900" y="5861050"/>
          <p14:tracePt t="95670" x="6210300" y="5867400"/>
          <p14:tracePt t="95686" x="6223000" y="5867400"/>
          <p14:tracePt t="95703" x="6223000" y="5873750"/>
          <p14:tracePt t="95720" x="6242050" y="5880100"/>
          <p14:tracePt t="95736" x="6248400" y="5880100"/>
          <p14:tracePt t="95753" x="6254750" y="5880100"/>
          <p14:tracePt t="95769" x="6261100" y="5880100"/>
          <p14:tracePt t="95786" x="6261100" y="5892800"/>
          <p14:tracePt t="97176" x="6254750" y="5911850"/>
          <p14:tracePt t="97189" x="6254750" y="5918200"/>
          <p14:tracePt t="97193" x="6248400" y="5930900"/>
          <p14:tracePt t="97207" x="6248400" y="5956300"/>
          <p14:tracePt t="97220" x="6235700" y="5981700"/>
          <p14:tracePt t="97236" x="6229350" y="6013450"/>
          <p14:tracePt t="97252" x="6216650" y="6057900"/>
          <p14:tracePt t="97286" x="6203950" y="6127750"/>
          <p14:tracePt t="97319" x="6210300" y="6159500"/>
          <p14:tracePt t="97352" x="6229350" y="6203950"/>
          <p14:tracePt t="97370" x="6242050" y="6223000"/>
          <p14:tracePt t="97386" x="6248400" y="6229350"/>
          <p14:tracePt t="97403" x="6261100" y="6248400"/>
          <p14:tracePt t="97419" x="6280150" y="6261100"/>
          <p14:tracePt t="97436" x="6286500" y="6267450"/>
          <p14:tracePt t="97453" x="6299200" y="6267450"/>
          <p14:tracePt t="97469" x="6311900" y="6267450"/>
          <p14:tracePt t="97486" x="6318250" y="6267450"/>
          <p14:tracePt t="97502" x="6324600" y="6267450"/>
          <p14:tracePt t="97519" x="6330950" y="6267450"/>
          <p14:tracePt t="97540" x="6337300" y="6273800"/>
          <p14:tracePt t="100921" x="6337300" y="6248400"/>
          <p14:tracePt t="100929" x="6337300" y="6216650"/>
          <p14:tracePt t="100935" x="6337300" y="6191250"/>
          <p14:tracePt t="100952" x="6337300" y="6096000"/>
          <p14:tracePt t="100969" x="6330950" y="6007100"/>
          <p14:tracePt t="100985" x="6311900" y="5930900"/>
          <p14:tracePt t="100991" x="6305550" y="5918200"/>
          <p14:tracePt t="101002" x="6280150" y="5892800"/>
          <p14:tracePt t="101019" x="6261100" y="5854700"/>
          <p14:tracePt t="101053" x="6191250" y="5791200"/>
          <p14:tracePt t="101085" x="6115050" y="5715000"/>
          <p14:tracePt t="101119" x="6000750" y="5638800"/>
          <p14:tracePt t="101135" x="5956300" y="5607050"/>
          <p14:tracePt t="101152" x="5892800" y="5575300"/>
          <p14:tracePt t="101169" x="5842000" y="5543550"/>
          <p14:tracePt t="101186" x="5772150" y="5511800"/>
          <p14:tracePt t="101202" x="5727700" y="5486400"/>
          <p14:tracePt t="101219" x="5651500" y="5461000"/>
          <p14:tracePt t="101235" x="5568950" y="5422900"/>
          <p14:tracePt t="101252" x="5492750" y="5397500"/>
          <p14:tracePt t="101269" x="5410200" y="5372100"/>
          <p14:tracePt t="101285" x="5340350" y="5346700"/>
          <p14:tracePt t="101302" x="5264150" y="5327650"/>
          <p14:tracePt t="101319" x="5207000" y="5308600"/>
          <p14:tracePt t="101335" x="5143500" y="5302250"/>
          <p14:tracePt t="101352" x="5073650" y="5302250"/>
          <p14:tracePt t="101369" x="5016500" y="5302250"/>
          <p14:tracePt t="101385" x="4927600" y="5321300"/>
          <p14:tracePt t="101402" x="4851400" y="5334000"/>
          <p14:tracePt t="101419" x="4775200" y="5365750"/>
          <p14:tracePt t="101435" x="4737100" y="5378450"/>
          <p14:tracePt t="101452" x="4667250" y="5429250"/>
          <p14:tracePt t="101469" x="4610100" y="5461000"/>
          <p14:tracePt t="101485" x="4565650" y="5511800"/>
          <p14:tracePt t="101502" x="4527550" y="5568950"/>
          <p14:tracePt t="101519" x="4476750" y="5638800"/>
          <p14:tracePt t="101535" x="4451350" y="5708650"/>
          <p14:tracePt t="101552" x="4432300" y="5740400"/>
          <p14:tracePt t="101569" x="4406900" y="5803900"/>
          <p14:tracePt t="101585" x="4400550" y="5873750"/>
          <p14:tracePt t="101602" x="4394200" y="5956300"/>
          <p14:tracePt t="101619" x="4394200" y="6045200"/>
          <p14:tracePt t="101635" x="4394200" y="6121400"/>
          <p14:tracePt t="101652" x="4394200" y="6203950"/>
          <p14:tracePt t="101669" x="4394200" y="6273800"/>
          <p14:tracePt t="101685" x="4394200" y="6311900"/>
          <p14:tracePt t="101702" x="4425950" y="6381750"/>
          <p14:tracePt t="101718" x="4451350" y="6445250"/>
          <p14:tracePt t="101736" x="4489450" y="6515100"/>
          <p14:tracePt t="101752" x="4514850" y="6559550"/>
          <p14:tracePt t="101769" x="4565650" y="6610350"/>
          <p14:tracePt t="101785" x="4597400" y="6642100"/>
          <p14:tracePt t="101802" x="4641850" y="6680200"/>
          <p14:tracePt t="101819" x="4705350" y="6731000"/>
          <p14:tracePt t="101835" x="4756150" y="6788150"/>
          <p14:tracePt t="101852" x="4800600" y="6832600"/>
          <p14:tracePt t="101868" x="4857750" y="6851650"/>
          <p14:tracePt t="101885" x="4914900" y="6851650"/>
          <p14:tracePt t="101902" x="4965700" y="6851650"/>
          <p14:tracePt t="101919" x="5060950" y="6851650"/>
          <p14:tracePt t="101935" x="5137150" y="6851650"/>
          <p14:tracePt t="101952" x="5257800" y="6851650"/>
          <p14:tracePt t="101968" x="5340350" y="6851650"/>
          <p14:tracePt t="101985" x="5403850" y="6851650"/>
          <p14:tracePt t="102002" x="5467350" y="6851650"/>
          <p14:tracePt t="102018" x="5543550" y="6845300"/>
          <p14:tracePt t="102035" x="5613400" y="6838950"/>
          <p14:tracePt t="102052" x="5695950" y="6826250"/>
          <p14:tracePt t="102068" x="5740400" y="6819900"/>
          <p14:tracePt t="102085" x="5803900" y="6800850"/>
          <p14:tracePt t="102102" x="5880100" y="6775450"/>
          <p14:tracePt t="102119" x="5994400" y="6731000"/>
          <p14:tracePt t="102135" x="6096000" y="6692900"/>
          <p14:tracePt t="102152" x="6159500" y="6667500"/>
          <p14:tracePt t="102168" x="6210300" y="6642100"/>
          <p14:tracePt t="102186" x="6229350" y="6623050"/>
          <p14:tracePt t="102202" x="6248400" y="6610350"/>
          <p14:tracePt t="102219" x="6267450" y="6584950"/>
          <p14:tracePt t="102235" x="6286500" y="6565900"/>
          <p14:tracePt t="102252" x="6305550" y="6521450"/>
          <p14:tracePt t="102269" x="6337300" y="6470650"/>
          <p14:tracePt t="102285" x="6350000" y="6426200"/>
          <p14:tracePt t="102302" x="6356350" y="6388100"/>
          <p14:tracePt t="102319" x="6362700" y="6356350"/>
          <p14:tracePt t="102335" x="6369050" y="6324600"/>
          <p14:tracePt t="102352" x="6369050" y="6299200"/>
          <p14:tracePt t="102369" x="6369050" y="6273800"/>
          <p14:tracePt t="102385" x="6369050" y="6229350"/>
          <p14:tracePt t="102402" x="6369050" y="6203950"/>
          <p14:tracePt t="102418" x="6369050" y="6178550"/>
          <p14:tracePt t="102435" x="6362700" y="6159500"/>
          <p14:tracePt t="102453" x="6356350" y="6153150"/>
          <p14:tracePt t="102469" x="6356350" y="6134100"/>
          <p14:tracePt t="102485" x="6356350" y="6127750"/>
          <p14:tracePt t="102488" x="6350000" y="6127750"/>
          <p14:tracePt t="102502" x="6350000" y="6121400"/>
          <p14:tracePt t="102518" x="6350000" y="6108700"/>
          <p14:tracePt t="102561" x="6350000" y="6102350"/>
          <p14:tracePt t="102597" x="6343650" y="6102350"/>
          <p14:tracePt t="107041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27352" t="72766" r="19497" b="12955"/>
          <a:stretch/>
        </p:blipFill>
        <p:spPr>
          <a:xfrm>
            <a:off x="3592673" y="98674"/>
            <a:ext cx="5116761" cy="15360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27926" t="64568" r="4752" b="18889"/>
          <a:stretch/>
        </p:blipFill>
        <p:spPr>
          <a:xfrm>
            <a:off x="1288198" y="1253720"/>
            <a:ext cx="9494434" cy="26070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/>
          <a:srcRect l="9283" t="63404" r="47077" b="9835"/>
          <a:stretch/>
        </p:blipFill>
        <p:spPr>
          <a:xfrm>
            <a:off x="252920" y="4387850"/>
            <a:ext cx="3108477" cy="213002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/>
          <a:srcRect l="11924" t="64823" r="53311" b="14941"/>
          <a:stretch/>
        </p:blipFill>
        <p:spPr>
          <a:xfrm>
            <a:off x="4401709" y="4327102"/>
            <a:ext cx="3267413" cy="212530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/>
          <a:srcRect l="54191" t="72009" r="12100" b="7376"/>
          <a:stretch/>
        </p:blipFill>
        <p:spPr>
          <a:xfrm>
            <a:off x="8248650" y="4305042"/>
            <a:ext cx="3174530" cy="21694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68450" y="2647950"/>
            <a:ext cx="8915400" cy="6477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1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83"/>
    </mc:Choice>
    <mc:Fallback>
      <p:transition spd="slow" advTm="56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7" x="5435600" y="1784350"/>
          <p14:tracePt t="1770" x="6013450" y="1543050"/>
          <p14:tracePt t="1937" x="6889750" y="1428750"/>
          <p14:tracePt t="2194" x="7213600" y="1473200"/>
          <p14:tracePt t="2455" x="7245350" y="1460500"/>
          <p14:tracePt t="2534" x="7423150" y="1390650"/>
          <p14:tracePt t="2618" x="7512050" y="1390650"/>
          <p14:tracePt t="2699" x="7550150" y="1384300"/>
          <p14:tracePt t="2785" x="7620000" y="1384300"/>
          <p14:tracePt t="2870" x="7658100" y="1371600"/>
          <p14:tracePt t="2956" x="7734300" y="1352550"/>
          <p14:tracePt t="3044" x="7880350" y="1295400"/>
          <p14:tracePt t="3128" x="7988300" y="1257300"/>
          <p14:tracePt t="3211" x="8064500" y="1212850"/>
          <p14:tracePt t="3300" x="8204200" y="1162050"/>
          <p14:tracePt t="3385" x="8337550" y="1066800"/>
          <p14:tracePt t="3467" x="8382000" y="1016000"/>
          <p14:tracePt t="3562" x="8432800" y="889000"/>
          <p14:tracePt t="3599" x="8439150" y="857250"/>
          <p14:tracePt t="3617" x="8445500" y="838200"/>
          <p14:tracePt t="3633" x="8445500" y="825500"/>
          <p14:tracePt t="3667" x="8439150" y="774700"/>
          <p14:tracePt t="3700" x="8394700" y="692150"/>
          <p14:tracePt t="3733" x="8299450" y="584200"/>
          <p14:tracePt t="3750" x="8242300" y="552450"/>
          <p14:tracePt t="3767" x="8172450" y="501650"/>
          <p14:tracePt t="3783" x="8121650" y="482600"/>
          <p14:tracePt t="3801" x="8070850" y="463550"/>
          <p14:tracePt t="3818" x="8020050" y="450850"/>
          <p14:tracePt t="3833" x="7994650" y="450850"/>
          <p14:tracePt t="3850" x="7943850" y="450850"/>
          <p14:tracePt t="3867" x="7893050" y="444500"/>
          <p14:tracePt t="3883" x="7842250" y="438150"/>
          <p14:tracePt t="3900" x="7810500" y="438150"/>
          <p14:tracePt t="3917" x="7778750" y="438150"/>
          <p14:tracePt t="3933" x="7753350" y="438150"/>
          <p14:tracePt t="3935" x="7747000" y="438150"/>
          <p14:tracePt t="3950" x="7721600" y="438150"/>
          <p14:tracePt t="3967" x="7677150" y="438150"/>
          <p14:tracePt t="3983" x="7639050" y="438150"/>
          <p14:tracePt t="4000" x="7600950" y="438150"/>
          <p14:tracePt t="4018" x="7569200" y="431800"/>
          <p14:tracePt t="4033" x="7550150" y="425450"/>
          <p14:tracePt t="4051" x="7531100" y="419100"/>
          <p14:tracePt t="4067" x="7518400" y="419100"/>
          <p14:tracePt t="4083" x="7486650" y="419100"/>
          <p14:tracePt t="4100" x="7461250" y="419100"/>
          <p14:tracePt t="4117" x="7429500" y="425450"/>
          <p14:tracePt t="4133" x="7410450" y="431800"/>
          <p14:tracePt t="4150" x="7378700" y="444500"/>
          <p14:tracePt t="4167" x="7359650" y="450850"/>
          <p14:tracePt t="4184" x="7340600" y="469900"/>
          <p14:tracePt t="4200" x="7321550" y="469900"/>
          <p14:tracePt t="4217" x="7308850" y="476250"/>
          <p14:tracePt t="4233" x="7308850" y="482600"/>
          <p14:tracePt t="4250" x="7302500" y="488950"/>
          <p14:tracePt t="4267" x="7296150" y="495300"/>
          <p14:tracePt t="4284" x="7283450" y="508000"/>
          <p14:tracePt t="4300" x="7277100" y="520700"/>
          <p14:tracePt t="4316" x="7264400" y="527050"/>
          <p14:tracePt t="4333" x="7258050" y="533400"/>
          <p14:tracePt t="4383" x="7251700" y="533400"/>
          <p14:tracePt t="5466" x="7245350" y="546100"/>
          <p14:tracePt t="5473" x="7245350" y="558800"/>
          <p14:tracePt t="5483" x="7245350" y="577850"/>
          <p14:tracePt t="5500" x="7239000" y="615950"/>
          <p14:tracePt t="5517" x="7239000" y="635000"/>
          <p14:tracePt t="5533" x="7232650" y="654050"/>
          <p14:tracePt t="5550" x="7232650" y="666750"/>
          <p14:tracePt t="5583" x="7232650" y="679450"/>
          <p14:tracePt t="5616" x="7232650" y="711200"/>
          <p14:tracePt t="5651" x="7245350" y="736600"/>
          <p14:tracePt t="5666" x="7245350" y="755650"/>
          <p14:tracePt t="5683" x="7251700" y="768350"/>
          <p14:tracePt t="5700" x="7258050" y="774700"/>
          <p14:tracePt t="5716" x="7258050" y="781050"/>
          <p14:tracePt t="5733" x="7264400" y="781050"/>
          <p14:tracePt t="5750" x="7270750" y="787400"/>
          <p14:tracePt t="5766" x="7277100" y="787400"/>
          <p14:tracePt t="5783" x="7296150" y="793750"/>
          <p14:tracePt t="5800" x="7315200" y="800100"/>
          <p14:tracePt t="5816" x="7334250" y="800100"/>
          <p14:tracePt t="5833" x="7359650" y="800100"/>
          <p14:tracePt t="5850" x="7391400" y="800100"/>
          <p14:tracePt t="5866" x="7416800" y="800100"/>
          <p14:tracePt t="5884" x="7442200" y="800100"/>
          <p14:tracePt t="5900" x="7473950" y="800100"/>
          <p14:tracePt t="5916" x="7499350" y="800100"/>
          <p14:tracePt t="5933" x="7518400" y="793750"/>
          <p14:tracePt t="5950" x="7537450" y="787400"/>
          <p14:tracePt t="5966" x="7556500" y="781050"/>
          <p14:tracePt t="5983" x="7562850" y="781050"/>
          <p14:tracePt t="6001" x="7581900" y="781050"/>
          <p14:tracePt t="6017" x="7594600" y="781050"/>
          <p14:tracePt t="6033" x="7600950" y="781050"/>
          <p14:tracePt t="6050" x="7607300" y="781050"/>
          <p14:tracePt t="6066" x="7613650" y="781050"/>
          <p14:tracePt t="6092" x="7620000" y="781050"/>
          <p14:tracePt t="6099" x="7626350" y="781050"/>
          <p14:tracePt t="6116" x="7645400" y="781050"/>
          <p14:tracePt t="6152" x="7651750" y="781050"/>
          <p14:tracePt t="6171" x="7658100" y="781050"/>
          <p14:tracePt t="6189" x="7664450" y="781050"/>
          <p14:tracePt t="6202" x="7670800" y="781050"/>
          <p14:tracePt t="6216" x="7677150" y="787400"/>
          <p14:tracePt t="6233" x="7689850" y="793750"/>
          <p14:tracePt t="6250" x="7696200" y="793750"/>
          <p14:tracePt t="6266" x="7708900" y="793750"/>
          <p14:tracePt t="6283" x="7715250" y="793750"/>
          <p14:tracePt t="6299" x="7727950" y="793750"/>
          <p14:tracePt t="6316" x="7734300" y="793750"/>
          <p14:tracePt t="6333" x="7747000" y="793750"/>
          <p14:tracePt t="6350" x="7759700" y="793750"/>
          <p14:tracePt t="6367" x="7766050" y="793750"/>
          <p14:tracePt t="6383" x="7778750" y="793750"/>
          <p14:tracePt t="6400" x="7791450" y="793750"/>
          <p14:tracePt t="6416" x="7810500" y="793750"/>
          <p14:tracePt t="6433" x="7816850" y="793750"/>
          <p14:tracePt t="6450" x="7823200" y="793750"/>
          <p14:tracePt t="6467" x="7829550" y="793750"/>
          <p14:tracePt t="6483" x="7835900" y="793750"/>
          <p14:tracePt t="6500" x="7842250" y="793750"/>
          <p14:tracePt t="6516" x="7854950" y="793750"/>
          <p14:tracePt t="6533" x="7867650" y="793750"/>
          <p14:tracePt t="6550" x="7880350" y="793750"/>
          <p14:tracePt t="6566" x="7886700" y="793750"/>
          <p14:tracePt t="6583" x="7893050" y="793750"/>
          <p14:tracePt t="6600" x="7899400" y="793750"/>
          <p14:tracePt t="6617" x="7918450" y="793750"/>
          <p14:tracePt t="6633" x="7924800" y="793750"/>
          <p14:tracePt t="6650" x="7931150" y="793750"/>
          <p14:tracePt t="6674" x="7937500" y="793750"/>
          <p14:tracePt t="6683" x="7943850" y="793750"/>
          <p14:tracePt t="6699" x="7950200" y="793750"/>
          <p14:tracePt t="6717" x="7956550" y="793750"/>
          <p14:tracePt t="6736" x="7969250" y="793750"/>
          <p14:tracePt t="7411" x="7950200" y="800100"/>
          <p14:tracePt t="7421" x="7912100" y="812800"/>
          <p14:tracePt t="7433" x="7880350" y="819150"/>
          <p14:tracePt t="7450" x="7823200" y="844550"/>
          <p14:tracePt t="7467" x="7766050" y="869950"/>
          <p14:tracePt t="7483" x="7740650" y="895350"/>
          <p14:tracePt t="7517" x="7708900" y="933450"/>
          <p14:tracePt t="7550" x="7696200" y="958850"/>
          <p14:tracePt t="7583" x="7658100" y="1009650"/>
          <p14:tracePt t="7599" x="7626350" y="1047750"/>
          <p14:tracePt t="7617" x="7581900" y="1098550"/>
          <p14:tracePt t="7653" x="7505700" y="1181100"/>
          <p14:tracePt t="7739" x="7321550" y="1428750"/>
          <p14:tracePt t="7819" x="7239000" y="1524000"/>
          <p14:tracePt t="7903" x="7124700" y="1612900"/>
          <p14:tracePt t="7983" x="6953250" y="1758950"/>
          <p14:tracePt t="8065" x="6750050" y="1911350"/>
          <p14:tracePt t="8147" x="6673850" y="1993900"/>
          <p14:tracePt t="8498" x="6629400" y="2012950"/>
          <p14:tracePt t="8506" x="6584950" y="2032000"/>
          <p14:tracePt t="8516" x="6540500" y="2051050"/>
          <p14:tracePt t="8533" x="6438900" y="2101850"/>
          <p14:tracePt t="8550" x="6375400" y="2139950"/>
          <p14:tracePt t="8566" x="6343650" y="2159000"/>
          <p14:tracePt t="8583" x="6292850" y="2184400"/>
          <p14:tracePt t="8616" x="6203950" y="2235200"/>
          <p14:tracePt t="8650" x="6115050" y="2279650"/>
          <p14:tracePt t="8683" x="6057900" y="2324100"/>
          <p14:tracePt t="8699" x="6038850" y="2330450"/>
          <p14:tracePt t="8716" x="6000750" y="2355850"/>
          <p14:tracePt t="8733" x="5981700" y="2381250"/>
          <p14:tracePt t="8749" x="5949950" y="2406650"/>
          <p14:tracePt t="8766" x="5937250" y="2425700"/>
          <p14:tracePt t="8783" x="5924550" y="2451100"/>
          <p14:tracePt t="8800" x="5899150" y="2470150"/>
          <p14:tracePt t="8817" x="5886450" y="2476500"/>
          <p14:tracePt t="8833" x="5873750" y="2495550"/>
          <p14:tracePt t="8849" x="5873750" y="2514600"/>
          <p14:tracePt t="8866" x="5861050" y="2520950"/>
          <p14:tracePt t="8883" x="5854700" y="2540000"/>
          <p14:tracePt t="8899" x="5835650" y="2559050"/>
          <p14:tracePt t="8916" x="5835650" y="2571750"/>
          <p14:tracePt t="8932" x="5829300" y="2584450"/>
          <p14:tracePt t="8949" x="5822950" y="2597150"/>
          <p14:tracePt t="8966" x="5816600" y="2609850"/>
          <p14:tracePt t="8983" x="5816600" y="2628900"/>
          <p14:tracePt t="8999" x="5816600" y="2647950"/>
          <p14:tracePt t="9016" x="5816600" y="2660650"/>
          <p14:tracePt t="9032" x="5816600" y="2667000"/>
          <p14:tracePt t="9050" x="5816600" y="2679700"/>
          <p14:tracePt t="9067" x="5816600" y="2692400"/>
          <p14:tracePt t="9099" x="5816600" y="2705100"/>
          <p14:tracePt t="9133" x="5816600" y="2717800"/>
          <p14:tracePt t="9149" x="5816600" y="2724150"/>
          <p14:tracePt t="9623" x="5816600" y="2730500"/>
          <p14:tracePt t="9713" x="5822950" y="2730500"/>
          <p14:tracePt t="9722" x="5822950" y="2736850"/>
          <p14:tracePt t="9730" x="5822950" y="2743200"/>
          <p14:tracePt t="9739" x="5822950" y="2755900"/>
          <p14:tracePt t="9749" x="5829300" y="2755900"/>
          <p14:tracePt t="9767" x="5829300" y="2762250"/>
          <p14:tracePt t="9782" x="5829300" y="2768600"/>
          <p14:tracePt t="9799" x="5829300" y="2774950"/>
          <p14:tracePt t="9833" x="5835650" y="2787650"/>
          <p14:tracePt t="9866" x="5835650" y="2800350"/>
          <p14:tracePt t="9899" x="5854700" y="2819400"/>
          <p14:tracePt t="9916" x="5854700" y="2825750"/>
          <p14:tracePt t="9933" x="5861050" y="2838450"/>
          <p14:tracePt t="9949" x="5867400" y="2844800"/>
          <p14:tracePt t="9966" x="5867400" y="2857500"/>
          <p14:tracePt t="9983" x="5867400" y="2863850"/>
          <p14:tracePt t="10016" x="5867400" y="2870200"/>
          <p14:tracePt t="10032" x="5873750" y="2876550"/>
          <p14:tracePt t="10049" x="5873750" y="2882900"/>
          <p14:tracePt t="10071" x="5880100" y="2889250"/>
          <p14:tracePt t="10089" x="5880100" y="2895600"/>
          <p14:tracePt t="10106" x="5886450" y="2895600"/>
          <p14:tracePt t="10135" x="5886450" y="2901950"/>
          <p14:tracePt t="10178" x="5892800" y="2908300"/>
          <p14:tracePt t="10196" x="5905500" y="2921000"/>
          <p14:tracePt t="10214" x="5905500" y="2927350"/>
          <p14:tracePt t="10222" x="5911850" y="2927350"/>
          <p14:tracePt t="10240" x="5918200" y="2927350"/>
          <p14:tracePt t="10285" x="5924550" y="2933700"/>
          <p14:tracePt t="10302" x="5930900" y="2933700"/>
          <p14:tracePt t="10328" x="5930900" y="2940050"/>
          <p14:tracePt t="10363" x="5937250" y="2940050"/>
          <p14:tracePt t="10381" x="5943600" y="2940050"/>
          <p14:tracePt t="10399" x="5949950" y="2940050"/>
          <p14:tracePt t="10426" x="5962650" y="2940050"/>
          <p14:tracePt t="10444" x="5969000" y="2940050"/>
          <p14:tracePt t="10453" x="5975350" y="2940050"/>
          <p14:tracePt t="10463" x="5981700" y="2940050"/>
          <p14:tracePt t="10487" x="5988050" y="2940050"/>
          <p14:tracePt t="10504" x="5994400" y="2940050"/>
          <p14:tracePt t="10522" x="6000750" y="2940050"/>
          <p14:tracePt t="10549" x="6013450" y="2940050"/>
          <p14:tracePt t="10566" x="6019800" y="2940050"/>
          <p14:tracePt t="10574" x="6026150" y="2940050"/>
          <p14:tracePt t="10582" x="6032500" y="2940050"/>
          <p14:tracePt t="10600" x="6038850" y="2940050"/>
          <p14:tracePt t="10616" x="6045200" y="2940050"/>
          <p14:tracePt t="10633" x="6057900" y="2940050"/>
          <p14:tracePt t="10649" x="6076950" y="2940050"/>
          <p14:tracePt t="10666" x="6083300" y="2933700"/>
          <p14:tracePt t="10682" x="6089650" y="2933700"/>
          <p14:tracePt t="10699" x="6096000" y="2933700"/>
          <p14:tracePt t="10716" x="6108700" y="2933700"/>
          <p14:tracePt t="10732" x="6115050" y="2933700"/>
          <p14:tracePt t="10749" x="6127750" y="2927350"/>
          <p14:tracePt t="10766" x="6146800" y="2927350"/>
          <p14:tracePt t="10783" x="6159500" y="2914650"/>
          <p14:tracePt t="10799" x="6178550" y="2908300"/>
          <p14:tracePt t="10816" x="6184900" y="2908300"/>
          <p14:tracePt t="10833" x="6203950" y="2908300"/>
          <p14:tracePt t="10866" x="6210300" y="2908300"/>
          <p14:tracePt t="10882" x="6223000" y="2908300"/>
          <p14:tracePt t="10899" x="6235700" y="2901950"/>
          <p14:tracePt t="10916" x="6248400" y="2901950"/>
          <p14:tracePt t="10949" x="6254750" y="2901950"/>
          <p14:tracePt t="10966" x="6261100" y="2901950"/>
          <p14:tracePt t="10984" x="6267450" y="2901950"/>
          <p14:tracePt t="11002" x="6273800" y="2895600"/>
          <p14:tracePt t="11020" x="6280150" y="2895600"/>
          <p14:tracePt t="11047" x="6286500" y="2895600"/>
          <p14:tracePt t="11065" x="6292850" y="2895600"/>
          <p14:tracePt t="11083" x="6299200" y="2895600"/>
          <p14:tracePt t="11100" x="6305550" y="2895600"/>
          <p14:tracePt t="11118" x="6311900" y="2895600"/>
          <p14:tracePt t="11145" x="6318250" y="2895600"/>
          <p14:tracePt t="11163" x="6324600" y="2895600"/>
          <p14:tracePt t="11207" x="6330950" y="2895600"/>
          <p14:tracePt t="11242" x="6343650" y="2895600"/>
          <p14:tracePt t="11269" x="6350000" y="2895600"/>
          <p14:tracePt t="11287" x="6356350" y="2895600"/>
          <p14:tracePt t="12016" x="6362700" y="2895600"/>
          <p14:tracePt t="12019" x="6369050" y="2895600"/>
          <p14:tracePt t="12032" x="6381750" y="2895600"/>
          <p14:tracePt t="12051" x="6419850" y="2895600"/>
          <p14:tracePt t="12065" x="6438900" y="2895600"/>
          <p14:tracePt t="12082" x="6464300" y="2895600"/>
          <p14:tracePt t="12099" x="6489700" y="2895600"/>
          <p14:tracePt t="12116" x="6502400" y="2895600"/>
          <p14:tracePt t="12149" x="6534150" y="2889250"/>
          <p14:tracePt t="12182" x="6553200" y="2889250"/>
          <p14:tracePt t="12216" x="6584950" y="2882900"/>
          <p14:tracePt t="12233" x="6591300" y="2882900"/>
          <p14:tracePt t="12249" x="6597650" y="2876550"/>
          <p14:tracePt t="12266" x="6610350" y="2876550"/>
          <p14:tracePt t="12284" x="6616700" y="2870200"/>
          <p14:tracePt t="12299" x="6623050" y="2870200"/>
          <p14:tracePt t="12316" x="6629400" y="2870200"/>
          <p14:tracePt t="12332" x="6635750" y="2870200"/>
          <p14:tracePt t="12349" x="6648450" y="2870200"/>
          <p14:tracePt t="12366" x="6661150" y="2863850"/>
          <p14:tracePt t="12382" x="6673850" y="2857500"/>
          <p14:tracePt t="12399" x="6692900" y="2851150"/>
          <p14:tracePt t="12416" x="6705600" y="2838450"/>
          <p14:tracePt t="12433" x="6718300" y="2825750"/>
          <p14:tracePt t="12449" x="6724650" y="2825750"/>
          <p14:tracePt t="12466" x="6743700" y="2825750"/>
          <p14:tracePt t="12482" x="6750050" y="2819400"/>
          <p14:tracePt t="12500" x="6756400" y="2813050"/>
          <p14:tracePt t="12516" x="6762750" y="2813050"/>
          <p14:tracePt t="12532" x="6769100" y="2813050"/>
          <p14:tracePt t="12566" x="6769100" y="2806700"/>
          <p14:tracePt t="12582" x="6769100" y="2800350"/>
          <p14:tracePt t="12599" x="6756400" y="2781300"/>
          <p14:tracePt t="12616" x="6724650" y="2768600"/>
          <p14:tracePt t="12632" x="6692900" y="2762250"/>
          <p14:tracePt t="12649" x="6648450" y="2755900"/>
          <p14:tracePt t="12666" x="6591300" y="2749550"/>
          <p14:tracePt t="12682" x="6559550" y="2749550"/>
          <p14:tracePt t="12699" x="6527800" y="2749550"/>
          <p14:tracePt t="12716" x="6502400" y="2749550"/>
          <p14:tracePt t="12732" x="6457950" y="2749550"/>
          <p14:tracePt t="12749" x="6419850" y="2749550"/>
          <p14:tracePt t="12766" x="6369050" y="2755900"/>
          <p14:tracePt t="12782" x="6337300" y="2762250"/>
          <p14:tracePt t="12799" x="6311900" y="2762250"/>
          <p14:tracePt t="12816" x="6280150" y="2768600"/>
          <p14:tracePt t="12832" x="6261100" y="2774950"/>
          <p14:tracePt t="12849" x="6254750" y="2774950"/>
          <p14:tracePt t="12866" x="6216650" y="2781300"/>
          <p14:tracePt t="12882" x="6197600" y="2794000"/>
          <p14:tracePt t="12899" x="6184900" y="2794000"/>
          <p14:tracePt t="12916" x="6165850" y="2800350"/>
          <p14:tracePt t="12932" x="6153150" y="2800350"/>
          <p14:tracePt t="12935" x="6146800" y="2800350"/>
          <p14:tracePt t="12951" x="6140450" y="2800350"/>
          <p14:tracePt t="12965" x="6134100" y="2800350"/>
          <p14:tracePt t="12986" x="6127750" y="2800350"/>
          <p14:tracePt t="13005" x="6121400" y="2800350"/>
          <p14:tracePt t="13032" x="6108700" y="2800350"/>
          <p14:tracePt t="13049" x="6102350" y="2800350"/>
          <p14:tracePt t="13087" x="6115050" y="2800350"/>
          <p14:tracePt t="13094" x="6121400" y="2800350"/>
          <p14:tracePt t="13102" x="6134100" y="2800350"/>
          <p14:tracePt t="13116" x="6178550" y="2800350"/>
          <p14:tracePt t="13133" x="6267450" y="2800350"/>
          <p14:tracePt t="13149" x="6375400" y="2800350"/>
          <p14:tracePt t="13165" x="6457950" y="2800350"/>
          <p14:tracePt t="13183" x="6515100" y="2800350"/>
          <p14:tracePt t="13199" x="6559550" y="2800350"/>
          <p14:tracePt t="13216" x="6578600" y="2800350"/>
          <p14:tracePt t="13232" x="6610350" y="2800350"/>
          <p14:tracePt t="13249" x="6635750" y="2800350"/>
          <p14:tracePt t="13266" x="6654800" y="2800350"/>
          <p14:tracePt t="13282" x="6661150" y="2800350"/>
          <p14:tracePt t="13620" x="6731000" y="2800350"/>
          <p14:tracePt t="13625" x="6819900" y="2794000"/>
          <p14:tracePt t="13632" x="6870700" y="2794000"/>
          <p14:tracePt t="13649" x="6978650" y="2774950"/>
          <p14:tracePt t="13666" x="7124700" y="2762250"/>
          <p14:tracePt t="13682" x="7251700" y="2743200"/>
          <p14:tracePt t="13716" x="7454900" y="2705100"/>
          <p14:tracePt t="13749" x="7575550" y="2686050"/>
          <p14:tracePt t="13782" x="7658100" y="2686050"/>
          <p14:tracePt t="13799" x="7689850" y="2686050"/>
          <p14:tracePt t="13816" x="7715250" y="2686050"/>
          <p14:tracePt t="13832" x="7734300" y="2686050"/>
          <p14:tracePt t="13849" x="7747000" y="2686050"/>
          <p14:tracePt t="13866" x="7766050" y="2686050"/>
          <p14:tracePt t="13882" x="7772400" y="2686050"/>
          <p14:tracePt t="13899" x="7791450" y="2686050"/>
          <p14:tracePt t="13915" x="7804150" y="2692400"/>
          <p14:tracePt t="13932" x="7823200" y="2705100"/>
          <p14:tracePt t="13949" x="7861300" y="2724150"/>
          <p14:tracePt t="13965" x="7880350" y="2730500"/>
          <p14:tracePt t="13982" x="7912100" y="2736850"/>
          <p14:tracePt t="13999" x="7918450" y="2736850"/>
          <p14:tracePt t="14016" x="7924800" y="2736850"/>
          <p14:tracePt t="14032" x="7931150" y="2736850"/>
          <p14:tracePt t="14049" x="7937500" y="2736850"/>
          <p14:tracePt t="14649" x="7905750" y="2736850"/>
          <p14:tracePt t="14658" x="7867650" y="2736850"/>
          <p14:tracePt t="14665" x="7848600" y="2736850"/>
          <p14:tracePt t="14682" x="7772400" y="2736850"/>
          <p14:tracePt t="14700" x="7696200" y="2736850"/>
          <p14:tracePt t="14715" x="7645400" y="2736850"/>
          <p14:tracePt t="14732" x="7575550" y="2736850"/>
          <p14:tracePt t="14765" x="7448550" y="2736850"/>
          <p14:tracePt t="14799" x="7353300" y="2736850"/>
          <p14:tracePt t="14832" x="7289800" y="2736850"/>
          <p14:tracePt t="14848" x="7251700" y="2736850"/>
          <p14:tracePt t="14865" x="7213600" y="2743200"/>
          <p14:tracePt t="14882" x="7175500" y="2743200"/>
          <p14:tracePt t="14899" x="7137400" y="2749550"/>
          <p14:tracePt t="14915" x="7092950" y="2749550"/>
          <p14:tracePt t="14932" x="7054850" y="2755900"/>
          <p14:tracePt t="14949" x="7029450" y="2755900"/>
          <p14:tracePt t="14966" x="7016750" y="2755900"/>
          <p14:tracePt t="14982" x="6997700" y="2755900"/>
          <p14:tracePt t="14999" x="6991350" y="2755900"/>
          <p14:tracePt t="15015" x="6978650" y="2755900"/>
          <p14:tracePt t="15032" x="6972300" y="2755900"/>
          <p14:tracePt t="15048" x="6959600" y="2755900"/>
          <p14:tracePt t="15065" x="6946900" y="2755900"/>
          <p14:tracePt t="15082" x="6946900" y="2762250"/>
          <p14:tracePt t="15401" x="6927850" y="2762250"/>
          <p14:tracePt t="15405" x="6845300" y="2755900"/>
          <p14:tracePt t="15415" x="6686550" y="2743200"/>
          <p14:tracePt t="15432" x="6394450" y="2724150"/>
          <p14:tracePt t="15435" x="6337300" y="2711450"/>
          <p14:tracePt t="15448" x="6070600" y="2673350"/>
          <p14:tracePt t="15465" x="5873750" y="2654300"/>
          <p14:tracePt t="15482" x="5600700" y="2647950"/>
          <p14:tracePt t="15498" x="5397500" y="2635250"/>
          <p14:tracePt t="15515" x="5207000" y="2628900"/>
          <p14:tracePt t="15532" x="5054600" y="2628900"/>
          <p14:tracePt t="15549" x="4889500" y="2616200"/>
          <p14:tracePt t="15566" x="4730750" y="2603500"/>
          <p14:tracePt t="15582" x="4622800" y="2584450"/>
          <p14:tracePt t="15599" x="4540250" y="2584450"/>
          <p14:tracePt t="15615" x="4413250" y="2584450"/>
          <p14:tracePt t="15632" x="4305300" y="2597150"/>
          <p14:tracePt t="15648" x="4191000" y="2603500"/>
          <p14:tracePt t="15665" x="4083050" y="2616200"/>
          <p14:tracePt t="15682" x="3994150" y="2622550"/>
          <p14:tracePt t="15699" x="3898900" y="2647950"/>
          <p14:tracePt t="15716" x="3835400" y="2667000"/>
          <p14:tracePt t="15732" x="3803650" y="2679700"/>
          <p14:tracePt t="15749" x="3752850" y="2692400"/>
          <p14:tracePt t="15765" x="3702050" y="2705100"/>
          <p14:tracePt t="15782" x="3651250" y="2717800"/>
          <p14:tracePt t="15798" x="3606800" y="2736850"/>
          <p14:tracePt t="15816" x="3543300" y="2755900"/>
          <p14:tracePt t="15832" x="3492500" y="2781300"/>
          <p14:tracePt t="15848" x="3460750" y="2787650"/>
          <p14:tracePt t="15865" x="3403600" y="2800350"/>
          <p14:tracePt t="15882" x="3352800" y="2813050"/>
          <p14:tracePt t="15899" x="3321050" y="2825750"/>
          <p14:tracePt t="15915" x="3282950" y="2838450"/>
          <p14:tracePt t="15932" x="3251200" y="2851150"/>
          <p14:tracePt t="15935" x="3238500" y="2857500"/>
          <p14:tracePt t="15948" x="3213100" y="2863850"/>
          <p14:tracePt t="15965" x="3194050" y="2876550"/>
          <p14:tracePt t="15982" x="3162300" y="2876550"/>
          <p14:tracePt t="15999" x="3149600" y="2876550"/>
          <p14:tracePt t="16015" x="3124200" y="2882900"/>
          <p14:tracePt t="16032" x="3105150" y="2895600"/>
          <p14:tracePt t="16049" x="3086100" y="2901950"/>
          <p14:tracePt t="16065" x="3060700" y="2908300"/>
          <p14:tracePt t="16082" x="3048000" y="2908300"/>
          <p14:tracePt t="16099" x="3035300" y="2914650"/>
          <p14:tracePt t="16115" x="3028950" y="2921000"/>
          <p14:tracePt t="16132" x="3009900" y="2921000"/>
          <p14:tracePt t="16148" x="3003550" y="2921000"/>
          <p14:tracePt t="16173" x="2997200" y="2921000"/>
          <p14:tracePt t="16190" x="2990850" y="2921000"/>
          <p14:tracePt t="16216" x="2984500" y="2921000"/>
          <p14:tracePt t="16234" x="2978150" y="2921000"/>
          <p14:tracePt t="16252" x="2971800" y="2921000"/>
          <p14:tracePt t="16296" x="2971800" y="2927350"/>
          <p14:tracePt t="16314" x="2978150" y="2927350"/>
          <p14:tracePt t="16327" x="2984500" y="2927350"/>
          <p14:tracePt t="16331" x="2984500" y="2933700"/>
          <p14:tracePt t="16348" x="2997200" y="2933700"/>
          <p14:tracePt t="16366" x="3003550" y="2940050"/>
          <p14:tracePt t="16382" x="3016250" y="2940050"/>
          <p14:tracePt t="16399" x="3028950" y="2940050"/>
          <p14:tracePt t="16415" x="3035300" y="2940050"/>
          <p14:tracePt t="16432" x="3041650" y="2940050"/>
          <p14:tracePt t="16448" x="3048000" y="2952750"/>
          <p14:tracePt t="16466" x="3054350" y="2952750"/>
          <p14:tracePt t="16482" x="3060700" y="2959100"/>
          <p14:tracePt t="16515" x="3073400" y="2959100"/>
          <p14:tracePt t="16555" x="3073400" y="2965450"/>
          <p14:tracePt t="16564" x="3067050" y="2965450"/>
          <p14:tracePt t="16582" x="3067050" y="2971800"/>
          <p14:tracePt t="16591" x="3060700" y="2971800"/>
          <p14:tracePt t="16609" x="3054350" y="2971800"/>
          <p14:tracePt t="16627" x="3048000" y="2971800"/>
          <p14:tracePt t="16664" x="3048000" y="2978150"/>
          <p14:tracePt t="16683" x="3048000" y="2984500"/>
          <p14:tracePt t="16698" x="3048000" y="2990850"/>
          <p14:tracePt t="16708" x="3054350" y="2990850"/>
          <p14:tracePt t="16716" x="3060700" y="2997200"/>
          <p14:tracePt t="16734" x="3060700" y="3009900"/>
          <p14:tracePt t="16748" x="3073400" y="3009900"/>
          <p14:tracePt t="16765" x="3079750" y="3009900"/>
          <p14:tracePt t="16781" x="3086100" y="3009900"/>
          <p14:tracePt t="16798" x="3098800" y="3009900"/>
          <p14:tracePt t="16816" x="3130550" y="3009900"/>
          <p14:tracePt t="16831" x="3155950" y="3003550"/>
          <p14:tracePt t="16848" x="3168650" y="2997200"/>
          <p14:tracePt t="16865" x="3200400" y="2990850"/>
          <p14:tracePt t="16882" x="3232150" y="2984500"/>
          <p14:tracePt t="16898" x="3257550" y="2984500"/>
          <p14:tracePt t="16915" x="3270250" y="2984500"/>
          <p14:tracePt t="16932" x="3282950" y="2984500"/>
          <p14:tracePt t="16948" x="3302000" y="2984500"/>
          <p14:tracePt t="16966" x="3308350" y="2984500"/>
          <p14:tracePt t="16982" x="3321050" y="2984500"/>
          <p14:tracePt t="16998" x="3321050" y="2990850"/>
          <p14:tracePt t="17015" x="3333750" y="2997200"/>
          <p14:tracePt t="17032" x="3352800" y="2997200"/>
          <p14:tracePt t="17048" x="3365500" y="2997200"/>
          <p14:tracePt t="17082" x="3378200" y="3003550"/>
          <p14:tracePt t="17098" x="3384550" y="3003550"/>
          <p14:tracePt t="17115" x="3397250" y="3009900"/>
          <p14:tracePt t="17131" x="3416300" y="3016250"/>
          <p14:tracePt t="17148" x="3441700" y="3022600"/>
          <p14:tracePt t="17165" x="3454400" y="3022600"/>
          <p14:tracePt t="17182" x="3467100" y="3022600"/>
          <p14:tracePt t="17199" x="3479800" y="3022600"/>
          <p14:tracePt t="17215" x="3486150" y="3022600"/>
          <p14:tracePt t="17232" x="3498850" y="3022600"/>
          <p14:tracePt t="17249" x="3524250" y="3022600"/>
          <p14:tracePt t="17265" x="3536950" y="3022600"/>
          <p14:tracePt t="17282" x="3562350" y="3022600"/>
          <p14:tracePt t="17298" x="3594100" y="3022600"/>
          <p14:tracePt t="17315" x="3638550" y="3022600"/>
          <p14:tracePt t="17332" x="3670300" y="3016250"/>
          <p14:tracePt t="17348" x="3740150" y="3009900"/>
          <p14:tracePt t="17365" x="3803650" y="2997200"/>
          <p14:tracePt t="17381" x="3860800" y="2997200"/>
          <p14:tracePt t="17398" x="3892550" y="2997200"/>
          <p14:tracePt t="17415" x="3924300" y="2997200"/>
          <p14:tracePt t="17432" x="3956050" y="2997200"/>
          <p14:tracePt t="17449" x="3968750" y="2997200"/>
          <p14:tracePt t="17481" x="3975100" y="2997200"/>
          <p14:tracePt t="17498" x="4000500" y="2997200"/>
          <p14:tracePt t="17515" x="4013200" y="3003550"/>
          <p14:tracePt t="17532" x="4057650" y="3009900"/>
          <p14:tracePt t="17548" x="4089400" y="3016250"/>
          <p14:tracePt t="17566" x="4127500" y="3016250"/>
          <p14:tracePt t="17581" x="4140200" y="3016250"/>
          <p14:tracePt t="17599" x="4178300" y="3016250"/>
          <p14:tracePt t="17615" x="4197350" y="3022600"/>
          <p14:tracePt t="17631" x="4222750" y="3022600"/>
          <p14:tracePt t="17648" x="4279900" y="3028950"/>
          <p14:tracePt t="17665" x="4324350" y="3035300"/>
          <p14:tracePt t="17682" x="4375150" y="3048000"/>
          <p14:tracePt t="17698" x="4394200" y="3048000"/>
          <p14:tracePt t="17715" x="4432300" y="3054350"/>
          <p14:tracePt t="17732" x="4451350" y="3067050"/>
          <p14:tracePt t="17749" x="4464050" y="3067050"/>
          <p14:tracePt t="17765" x="4483100" y="3067050"/>
          <p14:tracePt t="17782" x="4495800" y="3067050"/>
          <p14:tracePt t="17798" x="4502150" y="3067050"/>
          <p14:tracePt t="17815" x="4514850" y="3067050"/>
          <p14:tracePt t="17832" x="4533900" y="3067050"/>
          <p14:tracePt t="17850" x="4546600" y="3073400"/>
          <p14:tracePt t="17865" x="4559300" y="3073400"/>
          <p14:tracePt t="17882" x="4572000" y="3073400"/>
          <p14:tracePt t="17898" x="4597400" y="3079750"/>
          <p14:tracePt t="17915" x="4610100" y="3079750"/>
          <p14:tracePt t="17932" x="4622800" y="3079750"/>
          <p14:tracePt t="17952" x="4629150" y="3079750"/>
          <p14:tracePt t="17965" x="4641850" y="3079750"/>
          <p14:tracePt t="17982" x="4654550" y="3079750"/>
          <p14:tracePt t="17998" x="4660900" y="3079750"/>
          <p14:tracePt t="18015" x="4667250" y="3079750"/>
          <p14:tracePt t="18032" x="4686300" y="3079750"/>
          <p14:tracePt t="18048" x="4699000" y="3079750"/>
          <p14:tracePt t="18065" x="4705350" y="3079750"/>
          <p14:tracePt t="18081" x="4718050" y="3079750"/>
          <p14:tracePt t="18098" x="4724400" y="3079750"/>
          <p14:tracePt t="18115" x="4737100" y="3079750"/>
          <p14:tracePt t="18132" x="4743450" y="3079750"/>
          <p14:tracePt t="18148" x="4749800" y="3079750"/>
          <p14:tracePt t="18165" x="4756150" y="3079750"/>
          <p14:tracePt t="18181" x="4762500" y="3079750"/>
          <p14:tracePt t="19171" x="4775200" y="3079750"/>
          <p14:tracePt t="19178" x="4806950" y="3073400"/>
          <p14:tracePt t="19187" x="4838700" y="3067050"/>
          <p14:tracePt t="19198" x="4902200" y="3054350"/>
          <p14:tracePt t="19215" x="4991100" y="3041650"/>
          <p14:tracePt t="19231" x="5073650" y="3016250"/>
          <p14:tracePt t="19248" x="5162550" y="3016250"/>
          <p14:tracePt t="19281" x="5295900" y="3016250"/>
          <p14:tracePt t="19315" x="5435600" y="3022600"/>
          <p14:tracePt t="19349" x="5537200" y="3048000"/>
          <p14:tracePt t="19365" x="5568950" y="3048000"/>
          <p14:tracePt t="19382" x="5600700" y="3054350"/>
          <p14:tracePt t="19398" x="5613400" y="3060700"/>
          <p14:tracePt t="19415" x="5645150" y="3060700"/>
          <p14:tracePt t="19431" x="5670550" y="3067050"/>
          <p14:tracePt t="19434" x="5683250" y="3067050"/>
          <p14:tracePt t="19448" x="5702300" y="3067050"/>
          <p14:tracePt t="19465" x="5715000" y="3067050"/>
          <p14:tracePt t="19481" x="5727700" y="3067050"/>
          <p14:tracePt t="19499" x="5765800" y="3067050"/>
          <p14:tracePt t="19515" x="5797550" y="3067050"/>
          <p14:tracePt t="19532" x="5822950" y="3067050"/>
          <p14:tracePt t="19548" x="5842000" y="3067050"/>
          <p14:tracePt t="19565" x="5861050" y="3067050"/>
          <p14:tracePt t="19581" x="5873750" y="3067050"/>
          <p14:tracePt t="19598" x="5886450" y="3067050"/>
          <p14:tracePt t="19614" x="5899150" y="3067050"/>
          <p14:tracePt t="19631" x="5911850" y="3073400"/>
          <p14:tracePt t="19648" x="5937250" y="3073400"/>
          <p14:tracePt t="19665" x="5949950" y="3073400"/>
          <p14:tracePt t="19681" x="5969000" y="3073400"/>
          <p14:tracePt t="19698" x="5981700" y="3073400"/>
          <p14:tracePt t="19731" x="5994400" y="3073400"/>
          <p14:tracePt t="19748" x="6007100" y="3073400"/>
          <p14:tracePt t="19766" x="6026150" y="3073400"/>
          <p14:tracePt t="19781" x="6032500" y="3073400"/>
          <p14:tracePt t="19798" x="6045200" y="3073400"/>
          <p14:tracePt t="19815" x="6051550" y="3073400"/>
          <p14:tracePt t="19831" x="6057900" y="3073400"/>
          <p14:tracePt t="19856" x="6070600" y="3073400"/>
          <p14:tracePt t="19867" x="6076950" y="3073400"/>
          <p14:tracePt t="19881" x="6083300" y="3073400"/>
          <p14:tracePt t="20232" x="6096000" y="3067050"/>
          <p14:tracePt t="20239" x="6102350" y="3067050"/>
          <p14:tracePt t="20250" x="6115050" y="3067050"/>
          <p14:tracePt t="20264" x="6146800" y="3067050"/>
          <p14:tracePt t="20281" x="6159500" y="3060700"/>
          <p14:tracePt t="20298" x="6178550" y="3054350"/>
          <p14:tracePt t="20331" x="6210300" y="3054350"/>
          <p14:tracePt t="20365" x="6229350" y="3054350"/>
          <p14:tracePt t="20398" x="6229350" y="3048000"/>
          <p14:tracePt t="20414" x="6248400" y="3048000"/>
          <p14:tracePt t="20431" x="6254750" y="3048000"/>
          <p14:tracePt t="20448" x="6261100" y="3048000"/>
          <p14:tracePt t="20464" x="6267450" y="3041650"/>
          <p14:tracePt t="20482" x="6273800" y="3041650"/>
          <p14:tracePt t="20498" x="6273800" y="3035300"/>
          <p14:tracePt t="20514" x="6273800" y="3022600"/>
          <p14:tracePt t="20531" x="6280150" y="3022600"/>
          <p14:tracePt t="20554" x="6286500" y="3022600"/>
          <p14:tracePt t="20564" x="6286500" y="3016250"/>
          <p14:tracePt t="20581" x="6292850" y="3016250"/>
          <p14:tracePt t="20607" x="6305550" y="3016250"/>
          <p14:tracePt t="20617" x="6305550" y="3009900"/>
          <p14:tracePt t="20633" x="6311900" y="3003550"/>
          <p14:tracePt t="20650" x="6318250" y="3003550"/>
          <p14:tracePt t="20664" x="6318250" y="2997200"/>
          <p14:tracePt t="20681" x="6324600" y="2990850"/>
          <p14:tracePt t="20698" x="6330950" y="2984500"/>
          <p14:tracePt t="20716" x="6337300" y="2984500"/>
          <p14:tracePt t="20731" x="6343650" y="2984500"/>
          <p14:tracePt t="20748" x="6350000" y="2984500"/>
          <p14:tracePt t="20765" x="6356350" y="2984500"/>
          <p14:tracePt t="20782" x="6362700" y="2984500"/>
          <p14:tracePt t="20814" x="6375400" y="2984500"/>
          <p14:tracePt t="20831" x="6388100" y="2984500"/>
          <p14:tracePt t="20848" x="6394450" y="2984500"/>
          <p14:tracePt t="20907" x="6400800" y="2984500"/>
          <p14:tracePt t="20925" x="6413500" y="2984500"/>
          <p14:tracePt t="20951" x="6419850" y="2984500"/>
          <p14:tracePt t="21012" x="6426200" y="2984500"/>
          <p14:tracePt t="21950" x="6394450" y="2984500"/>
          <p14:tracePt t="21964" x="6343650" y="2984500"/>
          <p14:tracePt t="21981" x="6235700" y="2984500"/>
          <p14:tracePt t="21998" x="6089650" y="2984500"/>
          <p14:tracePt t="22031" x="5822950" y="2984500"/>
          <p14:tracePt t="22064" x="5613400" y="2997200"/>
          <p14:tracePt t="22098" x="5473700" y="3009900"/>
          <p14:tracePt t="22116" x="5384800" y="3035300"/>
          <p14:tracePt t="22131" x="5289550" y="3054350"/>
          <p14:tracePt t="22148" x="5213350" y="3073400"/>
          <p14:tracePt t="22164" x="5168900" y="3079750"/>
          <p14:tracePt t="22181" x="5124450" y="3086100"/>
          <p14:tracePt t="22198" x="5086350" y="3098800"/>
          <p14:tracePt t="22214" x="5054600" y="3105150"/>
          <p14:tracePt t="22231" x="5029200" y="3124200"/>
          <p14:tracePt t="22247" x="5003800" y="3136900"/>
          <p14:tracePt t="22264" x="4984750" y="3136900"/>
          <p14:tracePt t="22281" x="4959350" y="3149600"/>
          <p14:tracePt t="22297" x="4953000" y="3155950"/>
          <p14:tracePt t="22314" x="4927600" y="3175000"/>
          <p14:tracePt t="22332" x="4895850" y="3181350"/>
          <p14:tracePt t="22347" x="4889500" y="3194050"/>
          <p14:tracePt t="22364" x="4876800" y="3194050"/>
          <p14:tracePt t="22381" x="4864100" y="3200400"/>
          <p14:tracePt t="22397" x="4845050" y="3213100"/>
          <p14:tracePt t="22771" x="4806950" y="3219450"/>
          <p14:tracePt t="22781" x="4737100" y="3225800"/>
          <p14:tracePt t="22797" x="4616450" y="3225800"/>
          <p14:tracePt t="22815" x="4527550" y="3232150"/>
          <p14:tracePt t="22831" x="4425950" y="3232150"/>
          <p14:tracePt t="22848" x="4337050" y="3232150"/>
          <p14:tracePt t="22864" x="4292600" y="3232150"/>
          <p14:tracePt t="22898" x="4152900" y="3225800"/>
          <p14:tracePt t="22931" x="4006850" y="3219450"/>
          <p14:tracePt t="22964" x="3873500" y="3206750"/>
          <p14:tracePt t="22981" x="3822700" y="3206750"/>
          <p14:tracePt t="22997" x="3784600" y="3206750"/>
          <p14:tracePt t="23014" x="3740150" y="3206750"/>
          <p14:tracePt t="23031" x="3689350" y="3206750"/>
          <p14:tracePt t="23048" x="3657600" y="3206750"/>
          <p14:tracePt t="23065" x="3625850" y="3206750"/>
          <p14:tracePt t="23082" x="3619500" y="3206750"/>
          <p14:tracePt t="23364" x="3600450" y="3200400"/>
          <p14:tracePt t="23369" x="3568700" y="3200400"/>
          <p14:tracePt t="23381" x="3473450" y="3181350"/>
          <p14:tracePt t="23397" x="3352800" y="3175000"/>
          <p14:tracePt t="23414" x="3244850" y="3175000"/>
          <p14:tracePt t="23431" x="3149600" y="3168650"/>
          <p14:tracePt t="23433" x="3136900" y="3168650"/>
          <p14:tracePt t="23448" x="3054350" y="3168650"/>
          <p14:tracePt t="23464" x="3003550" y="3162300"/>
          <p14:tracePt t="23481" x="2927350" y="3162300"/>
          <p14:tracePt t="23497" x="2863850" y="3155950"/>
          <p14:tracePt t="23514" x="2819400" y="3149600"/>
          <p14:tracePt t="23531" x="2774950" y="3149600"/>
          <p14:tracePt t="23548" x="2736850" y="3136900"/>
          <p14:tracePt t="23564" x="2698750" y="3136900"/>
          <p14:tracePt t="23582" x="2667000" y="3136900"/>
          <p14:tracePt t="23597" x="2647950" y="3136900"/>
          <p14:tracePt t="23614" x="2635250" y="3143250"/>
          <p14:tracePt t="23631" x="2622550" y="3149600"/>
          <p14:tracePt t="23647" x="2597150" y="3155950"/>
          <p14:tracePt t="23664" x="2578100" y="3162300"/>
          <p14:tracePt t="23681" x="2552700" y="3168650"/>
          <p14:tracePt t="23698" x="2527300" y="3168650"/>
          <p14:tracePt t="23714" x="2514600" y="3175000"/>
          <p14:tracePt t="24620" x="2540000" y="3181350"/>
          <p14:tracePt t="24629" x="2559050" y="3187700"/>
          <p14:tracePt t="24638" x="2578100" y="3194050"/>
          <p14:tracePt t="24648" x="2597150" y="3200400"/>
          <p14:tracePt t="24664" x="2628900" y="3206750"/>
          <p14:tracePt t="24681" x="2647950" y="3213100"/>
          <p14:tracePt t="24697" x="2667000" y="3213100"/>
          <p14:tracePt t="24731" x="2711450" y="3219450"/>
          <p14:tracePt t="24764" x="2749550" y="3219450"/>
          <p14:tracePt t="24835" x="2755900" y="3219450"/>
          <p14:tracePt t="24844" x="2762250" y="3219450"/>
          <p14:tracePt t="24880" x="2768600" y="3219450"/>
          <p14:tracePt t="25585" x="2781300" y="3219450"/>
          <p14:tracePt t="25593" x="2787650" y="3219450"/>
          <p14:tracePt t="25602" x="2787650" y="3225800"/>
          <p14:tracePt t="25614" x="2800350" y="3225800"/>
          <p14:tracePt t="25630" x="2813050" y="3225800"/>
          <p14:tracePt t="25647" x="2825750" y="3232150"/>
          <p14:tracePt t="25664" x="2838450" y="3232150"/>
          <p14:tracePt t="25697" x="2851150" y="3232150"/>
          <p14:tracePt t="25731" x="2863850" y="3232150"/>
          <p14:tracePt t="25764" x="2876550" y="3238500"/>
          <p14:tracePt t="25780" x="2882900" y="3238500"/>
          <p14:tracePt t="25797" x="2882900" y="3244850"/>
          <p14:tracePt t="25814" x="2895600" y="3244850"/>
          <p14:tracePt t="25847" x="2901950" y="3244850"/>
          <p14:tracePt t="25928" x="2908300" y="3244850"/>
          <p14:tracePt t="27282" x="2876550" y="3244850"/>
          <p14:tracePt t="27291" x="2819400" y="3238500"/>
          <p14:tracePt t="27302" x="2768600" y="3238500"/>
          <p14:tracePt t="27313" x="2717800" y="3225800"/>
          <p14:tracePt t="27330" x="2597150" y="3219450"/>
          <p14:tracePt t="27347" x="2476500" y="3200400"/>
          <p14:tracePt t="27364" x="2368550" y="3187700"/>
          <p14:tracePt t="27397" x="2190750" y="3149600"/>
          <p14:tracePt t="27431" x="2108200" y="3136900"/>
          <p14:tracePt t="27436" x="2101850" y="3136900"/>
          <p14:tracePt t="27465" x="2051050" y="3136900"/>
          <p14:tracePt t="27480" x="2006600" y="3136900"/>
          <p14:tracePt t="27497" x="1987550" y="3143250"/>
          <p14:tracePt t="27514" x="1968500" y="3149600"/>
          <p14:tracePt t="27531" x="1943100" y="3155950"/>
          <p14:tracePt t="27547" x="1930400" y="3155950"/>
          <p14:tracePt t="27563" x="1924050" y="3162300"/>
          <p14:tracePt t="27580" x="1917700" y="3175000"/>
          <p14:tracePt t="27597" x="1892300" y="3181350"/>
          <p14:tracePt t="27614" x="1873250" y="3200400"/>
          <p14:tracePt t="27631" x="1847850" y="3213100"/>
          <p14:tracePt t="27647" x="1828800" y="3219450"/>
          <p14:tracePt t="27664" x="1822450" y="3225800"/>
          <p14:tracePt t="27680" x="1816100" y="3232150"/>
          <p14:tracePt t="27697" x="1809750" y="3232150"/>
          <p14:tracePt t="27730" x="1809750" y="3238500"/>
          <p14:tracePt t="27747" x="1809750" y="3244850"/>
          <p14:tracePt t="27764" x="1816100" y="3257550"/>
          <p14:tracePt t="27782" x="1841500" y="3257550"/>
          <p14:tracePt t="27797" x="1885950" y="3270250"/>
          <p14:tracePt t="27814" x="1924050" y="3263900"/>
          <p14:tracePt t="27830" x="1962150" y="3251200"/>
          <p14:tracePt t="27847" x="1981200" y="3244850"/>
          <p14:tracePt t="27864" x="2000250" y="3238500"/>
          <p14:tracePt t="27880" x="2006600" y="3225800"/>
          <p14:tracePt t="27897" x="2012950" y="3206750"/>
          <p14:tracePt t="27914" x="2019300" y="3194050"/>
          <p14:tracePt t="27930" x="2019300" y="3155950"/>
          <p14:tracePt t="27933" x="2019300" y="3143250"/>
          <p14:tracePt t="27947" x="2012950" y="3092450"/>
          <p14:tracePt t="27964" x="2006600" y="3073400"/>
          <p14:tracePt t="27980" x="2000250" y="3060700"/>
          <p14:tracePt t="27997" x="1987550" y="3035300"/>
          <p14:tracePt t="28014" x="1968500" y="3028950"/>
          <p14:tracePt t="28030" x="1949450" y="3022600"/>
          <p14:tracePt t="28047" x="1936750" y="3022600"/>
          <p14:tracePt t="28063" x="1911350" y="3022600"/>
          <p14:tracePt t="28080" x="1885950" y="3035300"/>
          <p14:tracePt t="28097" x="1866900" y="3035300"/>
          <p14:tracePt t="28114" x="1835150" y="3060700"/>
          <p14:tracePt t="28130" x="1816100" y="3073400"/>
          <p14:tracePt t="28147" x="1797050" y="3092450"/>
          <p14:tracePt t="28164" x="1778000" y="3111500"/>
          <p14:tracePt t="28180" x="1771650" y="3124200"/>
          <p14:tracePt t="28197" x="1758950" y="3143250"/>
          <p14:tracePt t="28214" x="1739900" y="3162300"/>
          <p14:tracePt t="28231" x="1733550" y="3175000"/>
          <p14:tracePt t="28247" x="1733550" y="3181350"/>
          <p14:tracePt t="28264" x="1727200" y="3187700"/>
          <p14:tracePt t="28280" x="1727200" y="3206750"/>
          <p14:tracePt t="28297" x="1727200" y="3225800"/>
          <p14:tracePt t="28314" x="1733550" y="3251200"/>
          <p14:tracePt t="28330" x="1778000" y="3282950"/>
          <p14:tracePt t="28347" x="1860550" y="3308350"/>
          <p14:tracePt t="28364" x="1962150" y="3308350"/>
          <p14:tracePt t="28380" x="2032000" y="3308350"/>
          <p14:tracePt t="28397" x="2133600" y="3295650"/>
          <p14:tracePt t="28414" x="2241550" y="3270250"/>
          <p14:tracePt t="28430" x="2317750" y="3263900"/>
          <p14:tracePt t="28447" x="2374900" y="3263900"/>
          <p14:tracePt t="28463" x="2419350" y="3251200"/>
          <p14:tracePt t="28480" x="2444750" y="3251200"/>
          <p14:tracePt t="28497" x="2476500" y="3244850"/>
          <p14:tracePt t="28513" x="2501900" y="3244850"/>
          <p14:tracePt t="28530" x="2540000" y="3238500"/>
          <p14:tracePt t="28547" x="2584450" y="3238500"/>
          <p14:tracePt t="28564" x="2622550" y="3238500"/>
          <p14:tracePt t="28580" x="2641600" y="3238500"/>
          <p14:tracePt t="28597" x="2673350" y="3238500"/>
          <p14:tracePt t="28614" x="2686050" y="3238500"/>
          <p14:tracePt t="28630" x="2705100" y="3238500"/>
          <p14:tracePt t="28647" x="2730500" y="3238500"/>
          <p14:tracePt t="28663" x="2749550" y="3232150"/>
          <p14:tracePt t="28680" x="2768600" y="3232150"/>
          <p14:tracePt t="28697" x="2781300" y="3232150"/>
          <p14:tracePt t="28714" x="2787650" y="3232150"/>
          <p14:tracePt t="29833" x="2755900" y="3225800"/>
          <p14:tracePt t="29834" x="2724150" y="3225800"/>
          <p14:tracePt t="29846" x="2667000" y="3219450"/>
          <p14:tracePt t="29863" x="2520950" y="3219450"/>
          <p14:tracePt t="29880" x="2387600" y="3194050"/>
          <p14:tracePt t="29896" x="2292350" y="3181350"/>
          <p14:tracePt t="29913" x="2197100" y="3155950"/>
          <p14:tracePt t="29947" x="2063750" y="3111500"/>
          <p14:tracePt t="29952" x="2051050" y="3111500"/>
          <p14:tracePt t="29980" x="1981200" y="3079750"/>
          <p14:tracePt t="30013" x="1885950" y="3054350"/>
          <p14:tracePt t="30030" x="1847850" y="3048000"/>
          <p14:tracePt t="30047" x="1822450" y="3048000"/>
          <p14:tracePt t="30063" x="1797050" y="3048000"/>
          <p14:tracePt t="30081" x="1765300" y="3060700"/>
          <p14:tracePt t="30097" x="1746250" y="3067050"/>
          <p14:tracePt t="30113" x="1714500" y="3079750"/>
          <p14:tracePt t="30130" x="1689100" y="3105150"/>
          <p14:tracePt t="30147" x="1670050" y="3111500"/>
          <p14:tracePt t="30163" x="1644650" y="3111500"/>
          <p14:tracePt t="30180" x="1625600" y="3117850"/>
          <p14:tracePt t="30197" x="1619250" y="3124200"/>
          <p14:tracePt t="30230" x="1612900" y="3124200"/>
          <p14:tracePt t="30247" x="1600200" y="3143250"/>
          <p14:tracePt t="30263" x="1606550" y="3168650"/>
          <p14:tracePt t="30281" x="1619250" y="3194050"/>
          <p14:tracePt t="30296" x="1625600" y="3206750"/>
          <p14:tracePt t="30314" x="1638300" y="3219450"/>
          <p14:tracePt t="30330" x="1644650" y="3219450"/>
          <p14:tracePt t="30346" x="1663700" y="3225800"/>
          <p14:tracePt t="30363" x="1682750" y="3232150"/>
          <p14:tracePt t="30381" x="1720850" y="3232150"/>
          <p14:tracePt t="30396" x="1778000" y="3225800"/>
          <p14:tracePt t="30413" x="1809750" y="3206750"/>
          <p14:tracePt t="30430" x="1841500" y="3194050"/>
          <p14:tracePt t="30447" x="1847850" y="3181350"/>
          <p14:tracePt t="30463" x="1854200" y="3175000"/>
          <p14:tracePt t="30480" x="1854200" y="3162300"/>
          <p14:tracePt t="30497" x="1854200" y="3111500"/>
          <p14:tracePt t="30513" x="1828800" y="3060700"/>
          <p14:tracePt t="30531" x="1797050" y="3035300"/>
          <p14:tracePt t="30546" x="1765300" y="3016250"/>
          <p14:tracePt t="30563" x="1752600" y="3016250"/>
          <p14:tracePt t="30580" x="1727200" y="3016250"/>
          <p14:tracePt t="30596" x="1689100" y="3035300"/>
          <p14:tracePt t="30613" x="1676400" y="3067050"/>
          <p14:tracePt t="30631" x="1663700" y="3111500"/>
          <p14:tracePt t="30646" x="1651000" y="3149600"/>
          <p14:tracePt t="30663" x="1651000" y="3168650"/>
          <p14:tracePt t="30681" x="1657350" y="3206750"/>
          <p14:tracePt t="30696" x="1663700" y="3225800"/>
          <p14:tracePt t="30713" x="1682750" y="3257550"/>
          <p14:tracePt t="30730" x="1701800" y="3270250"/>
          <p14:tracePt t="30747" x="1739900" y="3282950"/>
          <p14:tracePt t="30763" x="1778000" y="3282950"/>
          <p14:tracePt t="30780" x="1816100" y="3276600"/>
          <p14:tracePt t="30797" x="1873250" y="3263900"/>
          <p14:tracePt t="30814" x="1905000" y="3244850"/>
          <p14:tracePt t="30830" x="1930400" y="3232150"/>
          <p14:tracePt t="30847" x="1943100" y="3225800"/>
          <p14:tracePt t="30863" x="1962150" y="3219450"/>
          <p14:tracePt t="30880" x="1968500" y="3206750"/>
          <p14:tracePt t="30896" x="1968500" y="3175000"/>
          <p14:tracePt t="30913" x="1943100" y="3117850"/>
          <p14:tracePt t="30930" x="1924050" y="3060700"/>
          <p14:tracePt t="30932" x="1917700" y="3054350"/>
          <p14:tracePt t="30947" x="1898650" y="3035300"/>
          <p14:tracePt t="30963" x="1879600" y="3016250"/>
          <p14:tracePt t="30980" x="1854200" y="3009900"/>
          <p14:tracePt t="30997" x="1841500" y="3009900"/>
          <p14:tracePt t="31013" x="1822450" y="3022600"/>
          <p14:tracePt t="31030" x="1809750" y="3041650"/>
          <p14:tracePt t="31046" x="1803400" y="3048000"/>
          <p14:tracePt t="31064" x="1803400" y="3067050"/>
          <p14:tracePt t="31080" x="1803400" y="3092450"/>
          <p14:tracePt t="31096" x="1803400" y="3111500"/>
          <p14:tracePt t="31113" x="1822450" y="3136900"/>
          <p14:tracePt t="31130" x="1847850" y="3155950"/>
          <p14:tracePt t="31147" x="1879600" y="3162300"/>
          <p14:tracePt t="31163" x="1911350" y="3175000"/>
          <p14:tracePt t="31180" x="1968500" y="3181350"/>
          <p14:tracePt t="31198" x="2044700" y="3187700"/>
          <p14:tracePt t="31213" x="2095500" y="3187700"/>
          <p14:tracePt t="31230" x="2159000" y="3187700"/>
          <p14:tracePt t="31247" x="2197100" y="3187700"/>
          <p14:tracePt t="31263" x="2228850" y="3187700"/>
          <p14:tracePt t="31280" x="2254250" y="3181350"/>
          <p14:tracePt t="31297" x="2273300" y="3175000"/>
          <p14:tracePt t="31313" x="2286000" y="3168650"/>
          <p14:tracePt t="31330" x="2298700" y="3168650"/>
          <p14:tracePt t="31346" x="2305050" y="3168650"/>
          <p14:tracePt t="31363" x="2311400" y="3162300"/>
          <p14:tracePt t="31380" x="2324100" y="3155950"/>
          <p14:tracePt t="31396" x="2336800" y="3155950"/>
          <p14:tracePt t="33818" x="2374900" y="3155950"/>
          <p14:tracePt t="33827" x="2413000" y="3155950"/>
          <p14:tracePt t="33829" x="2425700" y="3155950"/>
          <p14:tracePt t="33847" x="2495550" y="3149600"/>
          <p14:tracePt t="33863" x="2546350" y="3149600"/>
          <p14:tracePt t="33879" x="2571750" y="3149600"/>
          <p14:tracePt t="33897" x="2622550" y="3149600"/>
          <p14:tracePt t="33930" x="2686050" y="3149600"/>
          <p14:tracePt t="33935" x="2698750" y="3149600"/>
          <p14:tracePt t="33963" x="2781300" y="3155950"/>
          <p14:tracePt t="33996" x="2857500" y="3162300"/>
          <p14:tracePt t="34013" x="2876550" y="3168650"/>
          <p14:tracePt t="34030" x="2895600" y="3175000"/>
          <p14:tracePt t="34046" x="2901950" y="3181350"/>
          <p14:tracePt t="34063" x="2914650" y="3181350"/>
          <p14:tracePt t="34079" x="2927350" y="3181350"/>
          <p14:tracePt t="34096" x="2933700" y="3181350"/>
          <p14:tracePt t="34113" x="2946400" y="3181350"/>
          <p14:tracePt t="34130" x="2959100" y="3181350"/>
          <p14:tracePt t="34146" x="2965450" y="3181350"/>
          <p14:tracePt t="34163" x="2978150" y="3181350"/>
          <p14:tracePt t="34179" x="2984500" y="3181350"/>
          <p14:tracePt t="34196" x="3009900" y="3181350"/>
          <p14:tracePt t="34213" x="3041650" y="3181350"/>
          <p14:tracePt t="34229" x="3079750" y="3181350"/>
          <p14:tracePt t="34247" x="3130550" y="3181350"/>
          <p14:tracePt t="34263" x="3149600" y="3181350"/>
          <p14:tracePt t="34576" x="3175000" y="3181350"/>
          <p14:tracePt t="34580" x="3232150" y="3181350"/>
          <p14:tracePt t="34583" x="3251200" y="3181350"/>
          <p14:tracePt t="34596" x="3340100" y="3181350"/>
          <p14:tracePt t="34613" x="3568700" y="3181350"/>
          <p14:tracePt t="34629" x="3848100" y="3168650"/>
          <p14:tracePt t="34646" x="4127500" y="3168650"/>
          <p14:tracePt t="34663" x="4438650" y="3181350"/>
          <p14:tracePt t="34679" x="4705350" y="3200400"/>
          <p14:tracePt t="34696" x="4927600" y="3200400"/>
          <p14:tracePt t="34713" x="5181600" y="3149600"/>
          <p14:tracePt t="34730" x="5429250" y="3111500"/>
          <p14:tracePt t="34746" x="5568950" y="3086100"/>
          <p14:tracePt t="34763" x="5746750" y="3054350"/>
          <p14:tracePt t="34780" x="5873750" y="3028950"/>
          <p14:tracePt t="34796" x="5949950" y="3003550"/>
          <p14:tracePt t="34813" x="6032500" y="2997200"/>
          <p14:tracePt t="34829" x="6096000" y="2997200"/>
          <p14:tracePt t="34846" x="6184900" y="2997200"/>
          <p14:tracePt t="34863" x="6273800" y="2997200"/>
          <p14:tracePt t="34880" x="6343650" y="2997200"/>
          <p14:tracePt t="34896" x="6381750" y="2990850"/>
          <p14:tracePt t="34912" x="6413500" y="2984500"/>
          <p14:tracePt t="34929" x="6445250" y="2971800"/>
          <p14:tracePt t="34946" x="6457950" y="2965450"/>
          <p14:tracePt t="34963" x="6489700" y="2946400"/>
          <p14:tracePt t="34979" x="6508750" y="2933700"/>
          <p14:tracePt t="34996" x="6521450" y="2914650"/>
          <p14:tracePt t="35012" x="6534150" y="2889250"/>
          <p14:tracePt t="35030" x="6546850" y="2870200"/>
          <p14:tracePt t="35046" x="6521450" y="2819400"/>
          <p14:tracePt t="35063" x="6445250" y="2762250"/>
          <p14:tracePt t="35079" x="6369050" y="2730500"/>
          <p14:tracePt t="35096" x="6286500" y="2724150"/>
          <p14:tracePt t="35114" x="6191250" y="2724150"/>
          <p14:tracePt t="35129" x="6083300" y="2730500"/>
          <p14:tracePt t="35147" x="6013450" y="2749550"/>
          <p14:tracePt t="35162" x="5969000" y="2749550"/>
          <p14:tracePt t="35179" x="5918200" y="2781300"/>
          <p14:tracePt t="35196" x="5886450" y="2794000"/>
          <p14:tracePt t="35213" x="5848350" y="2825750"/>
          <p14:tracePt t="35229" x="5835650" y="2876550"/>
          <p14:tracePt t="35246" x="5829300" y="2933700"/>
          <p14:tracePt t="35263" x="5829300" y="3009900"/>
          <p14:tracePt t="35280" x="5842000" y="3105150"/>
          <p14:tracePt t="35296" x="5867400" y="3155950"/>
          <p14:tracePt t="35313" x="5899150" y="3213100"/>
          <p14:tracePt t="35329" x="5937250" y="3270250"/>
          <p14:tracePt t="35346" x="5969000" y="3302000"/>
          <p14:tracePt t="35362" x="5994400" y="3314700"/>
          <p14:tracePt t="35379" x="6064250" y="3327400"/>
          <p14:tracePt t="35396" x="6127750" y="3346450"/>
          <p14:tracePt t="35413" x="6184900" y="3346450"/>
          <p14:tracePt t="35429" x="6267450" y="3352800"/>
          <p14:tracePt t="35433" x="6299200" y="3352800"/>
          <p14:tracePt t="35446" x="6362700" y="3327400"/>
          <p14:tracePt t="35463" x="6445250" y="3302000"/>
          <p14:tracePt t="35479" x="6540500" y="3257550"/>
          <p14:tracePt t="35496" x="6610350" y="3225800"/>
          <p14:tracePt t="35513" x="6654800" y="3200400"/>
          <p14:tracePt t="35530" x="6692900" y="3181350"/>
          <p14:tracePt t="35546" x="6699250" y="3175000"/>
          <p14:tracePt t="35563" x="6711950" y="3168650"/>
          <p14:tracePt t="35579" x="6731000" y="3162300"/>
          <p14:tracePt t="37397" x="6642100" y="3187700"/>
          <p14:tracePt t="37404" x="6559550" y="3206750"/>
          <p14:tracePt t="37413" x="6470650" y="3225800"/>
          <p14:tracePt t="37429" x="6369050" y="3244850"/>
          <p14:tracePt t="37446" x="6184900" y="3263900"/>
          <p14:tracePt t="37453" x="6108700" y="3270250"/>
          <p14:tracePt t="37462" x="6019800" y="3276600"/>
          <p14:tracePt t="37479" x="5810250" y="3302000"/>
          <p14:tracePt t="37496" x="5581650" y="3359150"/>
          <p14:tracePt t="37529" x="5105400" y="3536950"/>
          <p14:tracePt t="37562" x="4851400" y="3657600"/>
          <p14:tracePt t="37596" x="4610100" y="3797300"/>
          <p14:tracePt t="37612" x="4521200" y="3848100"/>
          <p14:tracePt t="37629" x="4476750" y="3886200"/>
          <p14:tracePt t="37646" x="4451350" y="3898900"/>
          <p14:tracePt t="37662" x="4451350" y="3917950"/>
          <p14:tracePt t="37680" x="4451350" y="3930650"/>
          <p14:tracePt t="37696" x="4470400" y="3937000"/>
          <p14:tracePt t="38065" x="4445000" y="3943350"/>
          <p14:tracePt t="38074" x="4400550" y="3968750"/>
          <p14:tracePt t="38084" x="4362450" y="3981450"/>
          <p14:tracePt t="38095" x="4324350" y="4013200"/>
          <p14:tracePt t="38112" x="4241800" y="4083050"/>
          <p14:tracePt t="38129" x="4159250" y="4146550"/>
          <p14:tracePt t="38146" x="4089400" y="4191000"/>
          <p14:tracePt t="38179" x="4019550" y="4279900"/>
          <p14:tracePt t="38212" x="3949700" y="4387850"/>
          <p14:tracePt t="38246" x="3898900" y="4508500"/>
          <p14:tracePt t="38262" x="3879850" y="4552950"/>
          <p14:tracePt t="38279" x="3854450" y="4610100"/>
          <p14:tracePt t="38295" x="3835400" y="4648200"/>
          <p14:tracePt t="38313" x="3822700" y="4686300"/>
          <p14:tracePt t="38329" x="3816350" y="4711700"/>
          <p14:tracePt t="38346" x="3790950" y="4775200"/>
          <p14:tracePt t="38362" x="3752850" y="4870450"/>
          <p14:tracePt t="38379" x="3708400" y="4946650"/>
          <p14:tracePt t="38396" x="3689350" y="5003800"/>
          <p14:tracePt t="38412" x="3663950" y="5035550"/>
          <p14:tracePt t="38429" x="3657600" y="5073650"/>
          <p14:tracePt t="38445" x="3651250" y="5092700"/>
          <p14:tracePt t="38449" x="3651250" y="5111750"/>
          <p14:tracePt t="38462" x="3644900" y="5130800"/>
          <p14:tracePt t="42658" x="3638550" y="5130800"/>
          <p14:tracePt t="42665" x="3619500" y="5130800"/>
          <p14:tracePt t="42667" x="3613150" y="5124450"/>
          <p14:tracePt t="42678" x="3581400" y="5111750"/>
          <p14:tracePt t="42695" x="3511550" y="5067300"/>
          <p14:tracePt t="42737" x="3295650" y="4972050"/>
          <p14:tracePt t="42745" x="3263900" y="4959350"/>
          <p14:tracePt t="42762" x="3124200" y="4921250"/>
          <p14:tracePt t="42795" x="2946400" y="4902200"/>
          <p14:tracePt t="42828" x="2730500" y="4895850"/>
          <p14:tracePt t="42862" x="2533650" y="4908550"/>
          <p14:tracePt t="42878" x="2457450" y="4940300"/>
          <p14:tracePt t="42896" x="2368550" y="4965700"/>
          <p14:tracePt t="42912" x="2311400" y="4984750"/>
          <p14:tracePt t="42928" x="2273300" y="5003800"/>
          <p14:tracePt t="42945" x="2222500" y="5029200"/>
          <p14:tracePt t="42948" x="2203450" y="5035550"/>
          <p14:tracePt t="42961" x="2184400" y="5048250"/>
          <p14:tracePt t="42978" x="2133600" y="5073650"/>
          <p14:tracePt t="42995" x="2101850" y="5086350"/>
          <p14:tracePt t="43012" x="2063750" y="5092700"/>
          <p14:tracePt t="43029" x="2044700" y="5099050"/>
          <p14:tracePt t="43045" x="2025650" y="5105400"/>
          <p14:tracePt t="43062" x="2006600" y="5111750"/>
          <p14:tracePt t="43078" x="1987550" y="5111750"/>
          <p14:tracePt t="43095" x="1974850" y="5111750"/>
          <p14:tracePt t="43113" x="1962150" y="5111750"/>
          <p14:tracePt t="43129" x="1955800" y="5111750"/>
          <p14:tracePt t="43145" x="1949450" y="5111750"/>
          <p14:tracePt t="43161" x="1936750" y="5111750"/>
          <p14:tracePt t="43195" x="1930400" y="5111750"/>
          <p14:tracePt t="43217" x="1924050" y="5111750"/>
          <p14:tracePt t="43252" x="1924050" y="5118100"/>
          <p14:tracePt t="43260" x="1930400" y="5124450"/>
          <p14:tracePt t="43269" x="1943100" y="5130800"/>
          <p14:tracePt t="43278" x="1962150" y="5137150"/>
          <p14:tracePt t="43295" x="1981200" y="5149850"/>
          <p14:tracePt t="43312" x="2012950" y="5156200"/>
          <p14:tracePt t="43328" x="2032000" y="5156200"/>
          <p14:tracePt t="43345" x="2070100" y="5156200"/>
          <p14:tracePt t="43362" x="2089150" y="5156200"/>
          <p14:tracePt t="43378" x="2114550" y="5156200"/>
          <p14:tracePt t="43395" x="2120900" y="5149850"/>
          <p14:tracePt t="43412" x="2127250" y="5149850"/>
          <p14:tracePt t="43428" x="2133600" y="5149850"/>
          <p14:tracePt t="43445" x="2139950" y="5149850"/>
          <p14:tracePt t="43466" x="2146300" y="5149850"/>
          <p14:tracePt t="43484" x="2146300" y="5143500"/>
          <p14:tracePt t="44642" x="2152650" y="5143500"/>
          <p14:tracePt t="44714" x="2152650" y="5137150"/>
          <p14:tracePt t="44786" x="2159000" y="5137150"/>
          <p14:tracePt t="44798" x="2165350" y="5137150"/>
          <p14:tracePt t="44811" x="2171700" y="5137150"/>
          <p14:tracePt t="44820" x="2178050" y="5130800"/>
          <p14:tracePt t="44846" x="2190750" y="5124450"/>
          <p14:tracePt t="44878" x="2203450" y="5124450"/>
          <p14:tracePt t="44895" x="2209800" y="5118100"/>
          <p14:tracePt t="44911" x="2216150" y="5111750"/>
          <p14:tracePt t="44928" x="2228850" y="5105400"/>
          <p14:tracePt t="44945" x="2235200" y="5086350"/>
          <p14:tracePt t="44962" x="2254250" y="5073650"/>
          <p14:tracePt t="44978" x="2260600" y="5054600"/>
          <p14:tracePt t="44995" x="2286000" y="5016500"/>
          <p14:tracePt t="45011" x="2298700" y="4991100"/>
          <p14:tracePt t="45028" x="2324100" y="4965700"/>
          <p14:tracePt t="45046" x="2336800" y="4946650"/>
          <p14:tracePt t="45061" x="2349500" y="4927600"/>
          <p14:tracePt t="45079" x="2362200" y="4902200"/>
          <p14:tracePt t="45095" x="2374900" y="4895850"/>
          <p14:tracePt t="45111" x="2381250" y="4883150"/>
          <p14:tracePt t="45128" x="2387600" y="4876800"/>
          <p14:tracePt t="45145" x="2400300" y="4870450"/>
          <p14:tracePt t="45161" x="2413000" y="4857750"/>
          <p14:tracePt t="45178" x="2419350" y="4857750"/>
          <p14:tracePt t="45195" x="2425700" y="4857750"/>
          <p14:tracePt t="45211" x="2438400" y="4857750"/>
          <p14:tracePt t="45228" x="2451100" y="4857750"/>
          <p14:tracePt t="45245" x="2457450" y="4857750"/>
          <p14:tracePt t="45261" x="2482850" y="4857750"/>
          <p14:tracePt t="45280" x="2495550" y="4857750"/>
          <p14:tracePt t="45295" x="2508250" y="4857750"/>
          <p14:tracePt t="45311" x="2520950" y="4864100"/>
          <p14:tracePt t="45329" x="2546350" y="4870450"/>
          <p14:tracePt t="45345" x="2565400" y="4876800"/>
          <p14:tracePt t="45361" x="2597150" y="4876800"/>
          <p14:tracePt t="45378" x="2616200" y="4876800"/>
          <p14:tracePt t="45395" x="2641600" y="4876800"/>
          <p14:tracePt t="45411" x="2660650" y="4876800"/>
          <p14:tracePt t="45428" x="2679700" y="4876800"/>
          <p14:tracePt t="45445" x="2724150" y="4883150"/>
          <p14:tracePt t="45462" x="2762250" y="4883150"/>
          <p14:tracePt t="45478" x="2794000" y="4883150"/>
          <p14:tracePt t="45495" x="2844800" y="4883150"/>
          <p14:tracePt t="45511" x="2889250" y="4883150"/>
          <p14:tracePt t="45528" x="2933700" y="4883150"/>
          <p14:tracePt t="45545" x="2978150" y="4883150"/>
          <p14:tracePt t="45561" x="3028950" y="4889500"/>
          <p14:tracePt t="45578" x="3054350" y="4895850"/>
          <p14:tracePt t="45595" x="3086100" y="4902200"/>
          <p14:tracePt t="45611" x="3098800" y="4902200"/>
          <p14:tracePt t="45628" x="3136900" y="4908550"/>
          <p14:tracePt t="45645" x="3155950" y="4914900"/>
          <p14:tracePt t="45661" x="3194050" y="4927600"/>
          <p14:tracePt t="45678" x="3232150" y="4946650"/>
          <p14:tracePt t="45695" x="3276600" y="4972050"/>
          <p14:tracePt t="45711" x="3340100" y="5016500"/>
          <p14:tracePt t="45728" x="3384550" y="5067300"/>
          <p14:tracePt t="45744" x="3416300" y="5092700"/>
          <p14:tracePt t="45761" x="3460750" y="5130800"/>
          <p14:tracePt t="45778" x="3486150" y="5143500"/>
          <p14:tracePt t="45795" x="3505200" y="5156200"/>
          <p14:tracePt t="45812" x="3511550" y="5156200"/>
          <p14:tracePt t="52097" x="3562350" y="5156200"/>
          <p14:tracePt t="52111" x="3625850" y="5149850"/>
          <p14:tracePt t="52127" x="3784600" y="5124450"/>
          <p14:tracePt t="52144" x="3937000" y="5099050"/>
          <p14:tracePt t="52161" x="4095750" y="5067300"/>
          <p14:tracePt t="52177" x="4267200" y="5067300"/>
          <p14:tracePt t="52211" x="4597400" y="5067300"/>
          <p14:tracePt t="52244" x="4914900" y="5105400"/>
          <p14:tracePt t="52277" x="5238750" y="5111750"/>
          <p14:tracePt t="52294" x="5391150" y="5086350"/>
          <p14:tracePt t="52310" x="5530850" y="5086350"/>
          <p14:tracePt t="52327" x="5645150" y="5080000"/>
          <p14:tracePt t="52344" x="5759450" y="5067300"/>
          <p14:tracePt t="52360" x="5842000" y="5060950"/>
          <p14:tracePt t="52377" x="5962650" y="5060950"/>
          <p14:tracePt t="52394" x="6083300" y="5060950"/>
          <p14:tracePt t="52410" x="6203950" y="5060950"/>
          <p14:tracePt t="52428" x="6318250" y="5067300"/>
          <p14:tracePt t="52444" x="6457950" y="5105400"/>
          <p14:tracePt t="52460" x="6572250" y="5118100"/>
          <p14:tracePt t="52477" x="6718300" y="5118100"/>
          <p14:tracePt t="52494" x="6819900" y="5118100"/>
          <p14:tracePt t="52512" x="7042150" y="5080000"/>
          <p14:tracePt t="52527" x="7131050" y="5060950"/>
          <p14:tracePt t="52544" x="7264400" y="5060950"/>
          <p14:tracePt t="52560" x="7410450" y="5060950"/>
          <p14:tracePt t="52578" x="7537450" y="5067300"/>
          <p14:tracePt t="52594" x="7632700" y="5080000"/>
          <p14:tracePt t="52610" x="7677150" y="5092700"/>
          <p14:tracePt t="52627" x="7696200" y="5092700"/>
          <p14:tracePt t="52930" x="7721600" y="5099050"/>
          <p14:tracePt t="52939" x="7740650" y="5105400"/>
          <p14:tracePt t="52946" x="7766050" y="5111750"/>
          <p14:tracePt t="52960" x="7785100" y="5118100"/>
          <p14:tracePt t="52977" x="7816850" y="5130800"/>
          <p14:tracePt t="52995" x="7842250" y="5130800"/>
          <p14:tracePt t="53010" x="7854950" y="5149850"/>
          <p14:tracePt t="53027" x="7880350" y="5168900"/>
          <p14:tracePt t="53044" x="7893050" y="5175250"/>
          <p14:tracePt t="56022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39792" t="60000" r="19650" b="4321"/>
          <a:stretch/>
        </p:blipFill>
        <p:spPr>
          <a:xfrm>
            <a:off x="1136988" y="775114"/>
            <a:ext cx="5841295" cy="574195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14477" y="251894"/>
            <a:ext cx="8899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Blocage de la voie OX40-OX40L dans la </a:t>
            </a:r>
            <a:r>
              <a:rPr lang="fr-FR" sz="2800" b="1" dirty="0" smtClean="0">
                <a:solidFill>
                  <a:srgbClr val="00B050"/>
                </a:solidFill>
              </a:rPr>
              <a:t>dermatite atopique</a:t>
            </a:r>
            <a:endParaRPr lang="fr-FR" sz="2800" b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730 idées de Bonhommes blancs | bonhomme blanc, bonhomm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4"/>
            <a:ext cx="1314788" cy="130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/>
          <a:srcRect l="42466" t="60473" r="29994" b="20425"/>
          <a:stretch/>
        </p:blipFill>
        <p:spPr>
          <a:xfrm>
            <a:off x="6978283" y="1703832"/>
            <a:ext cx="4826000" cy="3740280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1384300" y="1212850"/>
            <a:ext cx="75565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030"/>
    </mc:Choice>
    <mc:Fallback>
      <p:transition spd="slow" advTm="145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02" x="5930900" y="2609850"/>
          <p14:tracePt t="3904" x="5918200" y="2609850"/>
          <p14:tracePt t="3913" x="5854700" y="2609850"/>
          <p14:tracePt t="3930" x="5734050" y="2609850"/>
          <p14:tracePt t="3947" x="5632450" y="2635250"/>
          <p14:tracePt t="3964" x="5537200" y="2667000"/>
          <p14:tracePt t="3981" x="5448300" y="2711450"/>
          <p14:tracePt t="3997" x="5365750" y="2774950"/>
          <p14:tracePt t="4030" x="5283200" y="2838450"/>
          <p14:tracePt t="4064" x="5226050" y="2882900"/>
          <p14:tracePt t="4463" x="5213350" y="2908300"/>
          <p14:tracePt t="4464" x="5200650" y="2921000"/>
          <p14:tracePt t="4480" x="5124450" y="3028950"/>
          <p14:tracePt t="4497" x="5060950" y="3105150"/>
          <p14:tracePt t="4514" x="5029200" y="3149600"/>
          <p14:tracePt t="4530" x="4946650" y="3282950"/>
          <p14:tracePt t="4547" x="4845050" y="3473450"/>
          <p14:tracePt t="4580" x="4699000" y="3816350"/>
          <p14:tracePt t="4615" x="4584700" y="4121150"/>
          <p14:tracePt t="4647" x="4546600" y="4286250"/>
          <p14:tracePt t="4663" x="4508500" y="4387850"/>
          <p14:tracePt t="4681" x="4489450" y="4476750"/>
          <p14:tracePt t="4697" x="4451350" y="4540250"/>
          <p14:tracePt t="4713" x="4451350" y="4565650"/>
          <p14:tracePt t="4730" x="4445000" y="4603750"/>
          <p14:tracePt t="6927" x="4419600" y="4584700"/>
          <p14:tracePt t="6935" x="4400550" y="4565650"/>
          <p14:tracePt t="6946" x="4375150" y="4540250"/>
          <p14:tracePt t="6963" x="4337050" y="4508500"/>
          <p14:tracePt t="6980" x="4330700" y="4502150"/>
          <p14:tracePt t="7013" x="4318000" y="4502150"/>
          <p14:tracePt t="7080" x="4318000" y="4508500"/>
          <p14:tracePt t="7393" x="4311650" y="4508500"/>
          <p14:tracePt t="7401" x="4305300" y="4502150"/>
          <p14:tracePt t="7411" x="4298950" y="4502150"/>
          <p14:tracePt t="7428" x="4292600" y="4495800"/>
          <p14:tracePt t="7437" x="4292600" y="4489450"/>
          <p14:tracePt t="7446" x="4286250" y="4489450"/>
          <p14:tracePt t="7657" x="4216400" y="4349750"/>
          <p14:tracePt t="7659" x="4178300" y="4273550"/>
          <p14:tracePt t="7666" x="4057650" y="4057650"/>
          <p14:tracePt t="7680" x="3797300" y="3581400"/>
          <p14:tracePt t="7697" x="3232150" y="2698750"/>
          <p14:tracePt t="7714" x="2616200" y="1720850"/>
          <p14:tracePt t="7730" x="2082800" y="927100"/>
          <p14:tracePt t="7747" x="1854200" y="654050"/>
          <p14:tracePt t="7763" x="1689100" y="520700"/>
          <p14:tracePt t="7781" x="1574800" y="476250"/>
          <p14:tracePt t="7796" x="1524000" y="469900"/>
          <p14:tracePt t="7813" x="1454150" y="469900"/>
          <p14:tracePt t="7830" x="1390650" y="463550"/>
          <p14:tracePt t="7847" x="1358900" y="463550"/>
          <p14:tracePt t="7863" x="1333500" y="463550"/>
          <p14:tracePt t="7880" x="1320800" y="476250"/>
          <p14:tracePt t="7897" x="1308100" y="476250"/>
          <p14:tracePt t="7913" x="1276350" y="501650"/>
          <p14:tracePt t="7930" x="1263650" y="508000"/>
          <p14:tracePt t="7946" x="1244600" y="533400"/>
          <p14:tracePt t="7963" x="1244600" y="590550"/>
          <p14:tracePt t="7980" x="1244600" y="730250"/>
          <p14:tracePt t="7996" x="1250950" y="850900"/>
          <p14:tracePt t="8013" x="1270000" y="933450"/>
          <p14:tracePt t="8030" x="1276350" y="958850"/>
          <p14:tracePt t="8047" x="1295400" y="996950"/>
          <p14:tracePt t="8063" x="1308100" y="1016000"/>
          <p14:tracePt t="8080" x="1314450" y="1054100"/>
          <p14:tracePt t="8097" x="1320800" y="1085850"/>
          <p14:tracePt t="8113" x="1327150" y="1117600"/>
          <p14:tracePt t="8130" x="1327150" y="1155700"/>
          <p14:tracePt t="8146" x="1327150" y="1162050"/>
          <p14:tracePt t="8163" x="1327150" y="1168400"/>
          <p14:tracePt t="8437" x="1352550" y="1181100"/>
          <p14:tracePt t="8445" x="1390650" y="1187450"/>
          <p14:tracePt t="8454" x="1403350" y="1193800"/>
          <p14:tracePt t="8463" x="1428750" y="1200150"/>
          <p14:tracePt t="8480" x="1466850" y="1200150"/>
          <p14:tracePt t="8496" x="1485900" y="1200150"/>
          <p14:tracePt t="8513" x="1504950" y="1200150"/>
          <p14:tracePt t="8530" x="1511300" y="1200150"/>
          <p14:tracePt t="8882" x="1549400" y="1200150"/>
          <p14:tracePt t="8891" x="1593850" y="1200150"/>
          <p14:tracePt t="8901" x="1625600" y="1193800"/>
          <p14:tracePt t="8913" x="1651000" y="1193800"/>
          <p14:tracePt t="8930" x="1682750" y="1193800"/>
          <p14:tracePt t="8946" x="1695450" y="1193800"/>
          <p14:tracePt t="9283" x="1758950" y="1308100"/>
          <p14:tracePt t="9290" x="1828800" y="1435100"/>
          <p14:tracePt t="9296" x="1841500" y="1473200"/>
          <p14:tracePt t="9313" x="2089150" y="1866900"/>
          <p14:tracePt t="9347" x="2565400" y="2571750"/>
          <p14:tracePt t="9363" x="2749550" y="2863850"/>
          <p14:tracePt t="9413" x="3168650" y="3556000"/>
          <p14:tracePt t="9446" x="3384550" y="3879850"/>
          <p14:tracePt t="9480" x="3517900" y="4121150"/>
          <p14:tracePt t="9497" x="3581400" y="4241800"/>
          <p14:tracePt t="9513" x="3606800" y="4267200"/>
          <p14:tracePt t="9530" x="3651250" y="4305300"/>
          <p14:tracePt t="9799" x="3670300" y="4330700"/>
          <p14:tracePt t="9806" x="3689350" y="4343400"/>
          <p14:tracePt t="9813" x="3695700" y="4356100"/>
          <p14:tracePt t="9830" x="3733800" y="4394200"/>
          <p14:tracePt t="9846" x="3784600" y="4413250"/>
          <p14:tracePt t="9863" x="3822700" y="4419600"/>
          <p14:tracePt t="9880" x="3860800" y="4419600"/>
          <p14:tracePt t="9896" x="3886200" y="4406900"/>
          <p14:tracePt t="9914" x="3924300" y="4387850"/>
          <p14:tracePt t="9930" x="3962400" y="4381500"/>
          <p14:tracePt t="9946" x="3981450" y="4362450"/>
          <p14:tracePt t="9963" x="3994150" y="4362450"/>
          <p14:tracePt t="9980" x="4019550" y="4356100"/>
          <p14:tracePt t="9996" x="4032250" y="4356100"/>
          <p14:tracePt t="10013" x="4051300" y="4349750"/>
          <p14:tracePt t="10030" x="4070350" y="4343400"/>
          <p14:tracePt t="10046" x="4083050" y="4330700"/>
          <p14:tracePt t="10063" x="4102100" y="4318000"/>
          <p14:tracePt t="10080" x="4127500" y="4311650"/>
          <p14:tracePt t="10083" x="4140200" y="4305300"/>
          <p14:tracePt t="10096" x="4152900" y="4292600"/>
          <p14:tracePt t="10113" x="4184650" y="4279900"/>
          <p14:tracePt t="10130" x="4222750" y="4248150"/>
          <p14:tracePt t="10146" x="4254500" y="4235450"/>
          <p14:tracePt t="10164" x="4273550" y="4203700"/>
          <p14:tracePt t="10179" x="4286250" y="4191000"/>
          <p14:tracePt t="10196" x="4305300" y="4178300"/>
          <p14:tracePt t="10213" x="4311650" y="4152900"/>
          <p14:tracePt t="10230" x="4324350" y="4133850"/>
          <p14:tracePt t="10246" x="4337050" y="4095750"/>
          <p14:tracePt t="10263" x="4356100" y="4070350"/>
          <p14:tracePt t="10280" x="4362450" y="4025900"/>
          <p14:tracePt t="10296" x="4362450" y="3975100"/>
          <p14:tracePt t="10313" x="4349750" y="3911600"/>
          <p14:tracePt t="10330" x="4343400" y="3879850"/>
          <p14:tracePt t="10346" x="4324350" y="3854450"/>
          <p14:tracePt t="10363" x="4318000" y="3841750"/>
          <p14:tracePt t="10380" x="4286250" y="3829050"/>
          <p14:tracePt t="10398" x="4260850" y="3822700"/>
          <p14:tracePt t="10413" x="4222750" y="3810000"/>
          <p14:tracePt t="10430" x="4165600" y="3797300"/>
          <p14:tracePt t="10447" x="4108450" y="3778250"/>
          <p14:tracePt t="10463" x="4070350" y="3778250"/>
          <p14:tracePt t="10480" x="4006850" y="3784600"/>
          <p14:tracePt t="10496" x="3943350" y="3810000"/>
          <p14:tracePt t="10513" x="3886200" y="3841750"/>
          <p14:tracePt t="10530" x="3835400" y="3879850"/>
          <p14:tracePt t="10546" x="3803650" y="3905250"/>
          <p14:tracePt t="10563" x="3771900" y="3943350"/>
          <p14:tracePt t="10580" x="3752850" y="3962400"/>
          <p14:tracePt t="10582" x="3733800" y="3994150"/>
          <p14:tracePt t="10596" x="3721100" y="4013200"/>
          <p14:tracePt t="10613" x="3708400" y="4057650"/>
          <p14:tracePt t="10629" x="3695700" y="4083050"/>
          <p14:tracePt t="10646" x="3683000" y="4121150"/>
          <p14:tracePt t="10663" x="3670300" y="4140200"/>
          <p14:tracePt t="10680" x="3670300" y="4171950"/>
          <p14:tracePt t="10696" x="3670300" y="4191000"/>
          <p14:tracePt t="10713" x="3670300" y="4203700"/>
          <p14:tracePt t="10730" x="3676650" y="4241800"/>
          <p14:tracePt t="10746" x="3695700" y="4267200"/>
          <p14:tracePt t="10763" x="3727450" y="4318000"/>
          <p14:tracePt t="10780" x="3752850" y="4356100"/>
          <p14:tracePt t="10796" x="3778250" y="4375150"/>
          <p14:tracePt t="10813" x="3803650" y="4400550"/>
          <p14:tracePt t="10829" x="3822700" y="4413250"/>
          <p14:tracePt t="10847" x="3860800" y="4425950"/>
          <p14:tracePt t="10863" x="3898900" y="4432300"/>
          <p14:tracePt t="10879" x="3937000" y="4432300"/>
          <p14:tracePt t="10896" x="3987800" y="4432300"/>
          <p14:tracePt t="10913" x="4019550" y="4432300"/>
          <p14:tracePt t="10930" x="4057650" y="4419600"/>
          <p14:tracePt t="10946" x="4083050" y="4413250"/>
          <p14:tracePt t="10964" x="4114800" y="4400550"/>
          <p14:tracePt t="10979" x="4127500" y="4400550"/>
          <p14:tracePt t="10996" x="4165600" y="4375150"/>
          <p14:tracePt t="11013" x="4197350" y="4356100"/>
          <p14:tracePt t="11030" x="4254500" y="4324350"/>
          <p14:tracePt t="11046" x="4311650" y="4267200"/>
          <p14:tracePt t="11063" x="4356100" y="4229100"/>
          <p14:tracePt t="11081" x="4387850" y="4178300"/>
          <p14:tracePt t="11097" x="4419600" y="4140200"/>
          <p14:tracePt t="11113" x="4432300" y="4121150"/>
          <p14:tracePt t="11129" x="4445000" y="4102100"/>
          <p14:tracePt t="11146" x="4445000" y="4089400"/>
          <p14:tracePt t="11163" x="4438650" y="4057650"/>
          <p14:tracePt t="11180" x="4394200" y="3987800"/>
          <p14:tracePt t="11197" x="4356100" y="3924300"/>
          <p14:tracePt t="11213" x="4324350" y="3886200"/>
          <p14:tracePt t="11229" x="4305300" y="3860800"/>
          <p14:tracePt t="11246" x="4260850" y="3841750"/>
          <p14:tracePt t="11263" x="4210050" y="3822700"/>
          <p14:tracePt t="11279" x="4184650" y="3822700"/>
          <p14:tracePt t="11296" x="4140200" y="3822700"/>
          <p14:tracePt t="11313" x="4127500" y="3822700"/>
          <p14:tracePt t="11330" x="4089400" y="3822700"/>
          <p14:tracePt t="11346" x="4076700" y="3822700"/>
          <p14:tracePt t="11363" x="4057650" y="3829050"/>
          <p14:tracePt t="11379" x="4038600" y="3841750"/>
          <p14:tracePt t="11396" x="4025900" y="3848100"/>
          <p14:tracePt t="11431" x="4019550" y="3860800"/>
          <p14:tracePt t="11446" x="4019550" y="3879850"/>
          <p14:tracePt t="11463" x="4019550" y="3905250"/>
          <p14:tracePt t="11479" x="4019550" y="3956050"/>
          <p14:tracePt t="11496" x="4019550" y="4000500"/>
          <p14:tracePt t="11513" x="4025900" y="4025900"/>
          <p14:tracePt t="11529" x="4025900" y="4032250"/>
          <p14:tracePt t="11546" x="4025900" y="4044950"/>
          <p14:tracePt t="11580" x="4032250" y="4051300"/>
          <p14:tracePt t="11582" x="4038600" y="4057650"/>
          <p14:tracePt t="11596" x="4051300" y="4070350"/>
          <p14:tracePt t="11613" x="4070350" y="4083050"/>
          <p14:tracePt t="11629" x="4070350" y="4095750"/>
          <p14:tracePt t="11646" x="4076700" y="4102100"/>
          <p14:tracePt t="11679" x="4083050" y="4102100"/>
          <p14:tracePt t="12552" x="4083050" y="4114800"/>
          <p14:tracePt t="12562" x="4083050" y="4127500"/>
          <p14:tracePt t="12579" x="4089400" y="4165600"/>
          <p14:tracePt t="12584" x="4095750" y="4178300"/>
          <p14:tracePt t="12596" x="4095750" y="4191000"/>
          <p14:tracePt t="12613" x="4102100" y="4216400"/>
          <p14:tracePt t="12629" x="4108450" y="4222750"/>
          <p14:tracePt t="12711" x="4108450" y="4229100"/>
          <p14:tracePt t="12719" x="4108450" y="4235450"/>
          <p14:tracePt t="12746" x="4108450" y="4254500"/>
          <p14:tracePt t="12762" x="4114800" y="4273550"/>
          <p14:tracePt t="12779" x="4114800" y="4286250"/>
          <p14:tracePt t="12796" x="4114800" y="4292600"/>
          <p14:tracePt t="12925" x="4121150" y="4286250"/>
          <p14:tracePt t="12928" x="4121150" y="4279900"/>
          <p14:tracePt t="12934" x="4121150" y="4267200"/>
          <p14:tracePt t="12946" x="4121150" y="4254500"/>
          <p14:tracePt t="12963" x="4121150" y="4216400"/>
          <p14:tracePt t="12979" x="4127500" y="4171950"/>
          <p14:tracePt t="12996" x="4127500" y="4121150"/>
          <p14:tracePt t="13012" x="4127500" y="4095750"/>
          <p14:tracePt t="13029" x="4127500" y="4032250"/>
          <p14:tracePt t="13046" x="4127500" y="3975100"/>
          <p14:tracePt t="13063" x="4127500" y="3937000"/>
          <p14:tracePt t="13079" x="4127500" y="3905250"/>
          <p14:tracePt t="13096" x="4121150" y="3898900"/>
          <p14:tracePt t="13113" x="4114800" y="3886200"/>
          <p14:tracePt t="13129" x="4108450" y="3879850"/>
          <p14:tracePt t="13147" x="4102100" y="3873500"/>
          <p14:tracePt t="13193" x="4102100" y="3879850"/>
          <p14:tracePt t="13201" x="4102100" y="3892550"/>
          <p14:tracePt t="13212" x="4102100" y="3930650"/>
          <p14:tracePt t="13229" x="4114800" y="4006850"/>
          <p14:tracePt t="13246" x="4114800" y="4057650"/>
          <p14:tracePt t="13263" x="4114800" y="4089400"/>
          <p14:tracePt t="13279" x="4114800" y="4095750"/>
          <p14:tracePt t="13296" x="4114800" y="4102100"/>
          <p14:tracePt t="13312" x="4114800" y="4108450"/>
          <p14:tracePt t="14139" x="4114800" y="4114800"/>
          <p14:tracePt t="14166" x="4114800" y="4121150"/>
          <p14:tracePt t="14281" x="4114800" y="4127500"/>
          <p14:tracePt t="14301" x="4114800" y="4140200"/>
          <p14:tracePt t="14329" x="4121150" y="4165600"/>
          <p14:tracePt t="14346" x="4121150" y="4178300"/>
          <p14:tracePt t="14362" x="4121150" y="4191000"/>
          <p14:tracePt t="14379" x="4121150" y="4197350"/>
          <p14:tracePt t="14395" x="4121150" y="4203700"/>
          <p14:tracePt t="14412" x="4127500" y="4203700"/>
          <p14:tracePt t="14429" x="4140200" y="4222750"/>
          <p14:tracePt t="14446" x="4152900" y="4229100"/>
          <p14:tracePt t="14462" x="4152900" y="4235450"/>
          <p14:tracePt t="14479" x="4171950" y="4235450"/>
          <p14:tracePt t="14496" x="4191000" y="4235450"/>
          <p14:tracePt t="14512" x="4203700" y="4235450"/>
          <p14:tracePt t="14529" x="4229100" y="4222750"/>
          <p14:tracePt t="14546" x="4254500" y="4203700"/>
          <p14:tracePt t="14562" x="4260850" y="4197350"/>
          <p14:tracePt t="14579" x="4273550" y="4191000"/>
          <p14:tracePt t="14612" x="4273550" y="4184650"/>
          <p14:tracePt t="14629" x="4267200" y="4178300"/>
          <p14:tracePt t="14646" x="4248150" y="4178300"/>
          <p14:tracePt t="14662" x="4210050" y="4178300"/>
          <p14:tracePt t="14679" x="4178300" y="4178300"/>
          <p14:tracePt t="14696" x="4159250" y="4184650"/>
          <p14:tracePt t="14712" x="4146550" y="4191000"/>
          <p14:tracePt t="14729" x="4133850" y="4197350"/>
          <p14:tracePt t="14746" x="4127500" y="4203700"/>
          <p14:tracePt t="14762" x="4121150" y="4216400"/>
          <p14:tracePt t="14779" x="4114800" y="4229100"/>
          <p14:tracePt t="14796" x="4108450" y="4241800"/>
          <p14:tracePt t="14812" x="4108450" y="4248150"/>
          <p14:tracePt t="14829" x="4102100" y="4248150"/>
          <p14:tracePt t="15775" x="4006850" y="4235450"/>
          <p14:tracePt t="15784" x="3886200" y="4203700"/>
          <p14:tracePt t="15791" x="3822700" y="4197350"/>
          <p14:tracePt t="15795" x="3803650" y="4197350"/>
          <p14:tracePt t="15812" x="3606800" y="4165600"/>
          <p14:tracePt t="15829" x="3397250" y="4146550"/>
          <p14:tracePt t="15846" x="3219450" y="4146550"/>
          <p14:tracePt t="15879" x="2914650" y="4146550"/>
          <p14:tracePt t="15912" x="2673350" y="4146550"/>
          <p14:tracePt t="15946" x="2451100" y="4146550"/>
          <p14:tracePt t="15962" x="2381250" y="4146550"/>
          <p14:tracePt t="15980" x="2298700" y="4146550"/>
          <p14:tracePt t="15997" x="2247900" y="4146550"/>
          <p14:tracePt t="16012" x="2203450" y="4140200"/>
          <p14:tracePt t="16029" x="2139950" y="4140200"/>
          <p14:tracePt t="16046" x="2089150" y="4146550"/>
          <p14:tracePt t="16062" x="2057400" y="4152900"/>
          <p14:tracePt t="16079" x="2019300" y="4178300"/>
          <p14:tracePt t="16095" x="2006600" y="4197350"/>
          <p14:tracePt t="16112" x="1974850" y="4229100"/>
          <p14:tracePt t="16129" x="1955800" y="4260850"/>
          <p14:tracePt t="16145" x="1924050" y="4324350"/>
          <p14:tracePt t="16162" x="1905000" y="4375150"/>
          <p14:tracePt t="16179" x="1898650" y="4438650"/>
          <p14:tracePt t="16195" x="1898650" y="4476750"/>
          <p14:tracePt t="16212" x="1898650" y="4514850"/>
          <p14:tracePt t="16229" x="1898650" y="4552950"/>
          <p14:tracePt t="16245" x="1905000" y="4565650"/>
          <p14:tracePt t="16262" x="1943100" y="4610100"/>
          <p14:tracePt t="16279" x="1974850" y="4629150"/>
          <p14:tracePt t="16295" x="2006600" y="4667250"/>
          <p14:tracePt t="16312" x="2044700" y="4673600"/>
          <p14:tracePt t="16329" x="2076450" y="4686300"/>
          <p14:tracePt t="16345" x="2108200" y="4692650"/>
          <p14:tracePt t="16362" x="2139950" y="4705350"/>
          <p14:tracePt t="16380" x="2190750" y="4705350"/>
          <p14:tracePt t="16396" x="2228850" y="4705350"/>
          <p14:tracePt t="16412" x="2279650" y="4692650"/>
          <p14:tracePt t="16429" x="2324100" y="4686300"/>
          <p14:tracePt t="16445" x="2368550" y="4667250"/>
          <p14:tracePt t="16462" x="2406650" y="4654550"/>
          <p14:tracePt t="16479" x="2444750" y="4629150"/>
          <p14:tracePt t="16497" x="2540000" y="4584700"/>
          <p14:tracePt t="16513" x="2616200" y="4521200"/>
          <p14:tracePt t="16529" x="2673350" y="4483100"/>
          <p14:tracePt t="16546" x="2717800" y="4413250"/>
          <p14:tracePt t="16562" x="2749550" y="4356100"/>
          <p14:tracePt t="16579" x="2762250" y="4311650"/>
          <p14:tracePt t="16581" x="2768600" y="4298950"/>
          <p14:tracePt t="16595" x="2774950" y="4254500"/>
          <p14:tracePt t="16612" x="2774950" y="4210050"/>
          <p14:tracePt t="16629" x="2774950" y="4146550"/>
          <p14:tracePt t="16645" x="2762250" y="4070350"/>
          <p14:tracePt t="16662" x="2743200" y="3949700"/>
          <p14:tracePt t="16679" x="2717800" y="3873500"/>
          <p14:tracePt t="16695" x="2698750" y="3822700"/>
          <p14:tracePt t="16712" x="2667000" y="3797300"/>
          <p14:tracePt t="16729" x="2654300" y="3784600"/>
          <p14:tracePt t="16746" x="2609850" y="3746500"/>
          <p14:tracePt t="16762" x="2578100" y="3727450"/>
          <p14:tracePt t="16779" x="2546350" y="3708400"/>
          <p14:tracePt t="16795" x="2514600" y="3689350"/>
          <p14:tracePt t="16812" x="2482850" y="3676650"/>
          <p14:tracePt t="16829" x="2444750" y="3676650"/>
          <p14:tracePt t="16846" x="2406650" y="3676650"/>
          <p14:tracePt t="16862" x="2381250" y="3676650"/>
          <p14:tracePt t="16880" x="2343150" y="3683000"/>
          <p14:tracePt t="16895" x="2324100" y="3689350"/>
          <p14:tracePt t="16912" x="2286000" y="3714750"/>
          <p14:tracePt t="16928" x="2247900" y="3752850"/>
          <p14:tracePt t="16945" x="2228850" y="3797300"/>
          <p14:tracePt t="16962" x="2216150" y="3829050"/>
          <p14:tracePt t="16979" x="2209800" y="3848100"/>
          <p14:tracePt t="16996" x="2209800" y="3854450"/>
          <p14:tracePt t="17012" x="2197100" y="3860800"/>
          <p14:tracePt t="17045" x="2197100" y="3873500"/>
          <p14:tracePt t="17062" x="2197100" y="3905250"/>
          <p14:tracePt t="17079" x="2203450" y="3917950"/>
          <p14:tracePt t="17096" x="2209800" y="3943350"/>
          <p14:tracePt t="17112" x="2209800" y="3956050"/>
          <p14:tracePt t="17129" x="2216150" y="3962400"/>
          <p14:tracePt t="17145" x="2235200" y="3981450"/>
          <p14:tracePt t="17162" x="2266950" y="4006850"/>
          <p14:tracePt t="17179" x="2292350" y="4019550"/>
          <p14:tracePt t="17196" x="2336800" y="4032250"/>
          <p14:tracePt t="17212" x="2362200" y="4044950"/>
          <p14:tracePt t="17229" x="2413000" y="4057650"/>
          <p14:tracePt t="17247" x="2495550" y="4070350"/>
          <p14:tracePt t="17262" x="2533650" y="4070350"/>
          <p14:tracePt t="17279" x="2609850" y="4083050"/>
          <p14:tracePt t="17295" x="2717800" y="4102100"/>
          <p14:tracePt t="17312" x="2819400" y="4108450"/>
          <p14:tracePt t="17329" x="2882900" y="4108450"/>
          <p14:tracePt t="17345" x="2933700" y="4108450"/>
          <p14:tracePt t="17362" x="2997200" y="4108450"/>
          <p14:tracePt t="17379" x="3048000" y="4108450"/>
          <p14:tracePt t="17395" x="3073400" y="4108450"/>
          <p14:tracePt t="17412" x="3124200" y="4108450"/>
          <p14:tracePt t="17429" x="3162300" y="4108450"/>
          <p14:tracePt t="17446" x="3206750" y="4108450"/>
          <p14:tracePt t="17462" x="3257550" y="4108450"/>
          <p14:tracePt t="17478" x="3308350" y="4108450"/>
          <p14:tracePt t="17495" x="3371850" y="4108450"/>
          <p14:tracePt t="17512" x="3422650" y="4108450"/>
          <p14:tracePt t="17529" x="3460750" y="4108450"/>
          <p14:tracePt t="17546" x="3505200" y="4108450"/>
          <p14:tracePt t="17562" x="3543300" y="4108450"/>
          <p14:tracePt t="17579" x="3575050" y="4114800"/>
          <p14:tracePt t="17595" x="3613150" y="4121150"/>
          <p14:tracePt t="17612" x="3644900" y="4121150"/>
          <p14:tracePt t="17629" x="3670300" y="4121150"/>
          <p14:tracePt t="17646" x="3689350" y="4121150"/>
          <p14:tracePt t="17663" x="3721100" y="4127500"/>
          <p14:tracePt t="17679" x="3746500" y="4133850"/>
          <p14:tracePt t="17695" x="3790950" y="4140200"/>
          <p14:tracePt t="17712" x="3835400" y="4152900"/>
          <p14:tracePt t="18069" x="3860800" y="4159250"/>
          <p14:tracePt t="18079" x="3905250" y="4171950"/>
          <p14:tracePt t="18086" x="3917950" y="4178300"/>
          <p14:tracePt t="18095" x="3949700" y="4191000"/>
          <p14:tracePt t="18112" x="3987800" y="4197350"/>
          <p14:tracePt t="18128" x="4044950" y="4203700"/>
          <p14:tracePt t="18145" x="4089400" y="4216400"/>
          <p14:tracePt t="18162" x="4114800" y="4222750"/>
          <p14:tracePt t="18195" x="4171950" y="4229100"/>
          <p14:tracePt t="18229" x="4235450" y="4241800"/>
          <p14:tracePt t="18262" x="4279900" y="4248150"/>
          <p14:tracePt t="18278" x="4324350" y="4254500"/>
          <p14:tracePt t="18295" x="4356100" y="4254500"/>
          <p14:tracePt t="18313" x="4394200" y="4254500"/>
          <p14:tracePt t="18328" x="4406900" y="4248150"/>
          <p14:tracePt t="18345" x="4432300" y="4241800"/>
          <p14:tracePt t="18362" x="4445000" y="4235450"/>
          <p14:tracePt t="18379" x="4451350" y="4216400"/>
          <p14:tracePt t="18396" x="4457700" y="4203700"/>
          <p14:tracePt t="18412" x="4457700" y="4191000"/>
          <p14:tracePt t="18429" x="4464050" y="4191000"/>
          <p14:tracePt t="18445" x="4464050" y="4165600"/>
          <p14:tracePt t="18462" x="4464050" y="4140200"/>
          <p14:tracePt t="18479" x="4457700" y="4102100"/>
          <p14:tracePt t="18495" x="4451350" y="4089400"/>
          <p14:tracePt t="18512" x="4438650" y="4076700"/>
          <p14:tracePt t="18529" x="4425950" y="4070350"/>
          <p14:tracePt t="18545" x="4413250" y="4070350"/>
          <p14:tracePt t="18585" x="4406900" y="4070350"/>
          <p14:tracePt t="18595" x="4406900" y="4083050"/>
          <p14:tracePt t="18612" x="4413250" y="4127500"/>
          <p14:tracePt t="18629" x="4445000" y="4165600"/>
          <p14:tracePt t="18646" x="4470400" y="4197350"/>
          <p14:tracePt t="18662" x="4508500" y="4216400"/>
          <p14:tracePt t="18678" x="4565650" y="4241800"/>
          <p14:tracePt t="18695" x="4641850" y="4260850"/>
          <p14:tracePt t="18712" x="4667250" y="4260850"/>
          <p14:tracePt t="19009" x="4699000" y="4292600"/>
          <p14:tracePt t="19017" x="4737100" y="4305300"/>
          <p14:tracePt t="19019" x="4749800" y="4311650"/>
          <p14:tracePt t="19029" x="4775200" y="4337050"/>
          <p14:tracePt t="19045" x="4908550" y="4381500"/>
          <p14:tracePt t="19078" x="5111750" y="4464050"/>
          <p14:tracePt t="19083" x="5124450" y="4476750"/>
          <p14:tracePt t="19112" x="5270500" y="4527550"/>
          <p14:tracePt t="19145" x="5403850" y="4559300"/>
          <p14:tracePt t="19162" x="5467350" y="4559300"/>
          <p14:tracePt t="19178" x="5530850" y="4546600"/>
          <p14:tracePt t="19195" x="5594350" y="4527550"/>
          <p14:tracePt t="19212" x="5645150" y="4514850"/>
          <p14:tracePt t="19228" x="5708650" y="4495800"/>
          <p14:tracePt t="19245" x="5791200" y="4457700"/>
          <p14:tracePt t="19262" x="5861050" y="4432300"/>
          <p14:tracePt t="19278" x="5943600" y="4387850"/>
          <p14:tracePt t="19295" x="6089650" y="4330700"/>
          <p14:tracePt t="19312" x="6197600" y="4298950"/>
          <p14:tracePt t="19329" x="6286500" y="4260850"/>
          <p14:tracePt t="19345" x="6330950" y="4241800"/>
          <p14:tracePt t="19362" x="6388100" y="4222750"/>
          <p14:tracePt t="19378" x="6426200" y="4197350"/>
          <p14:tracePt t="19395" x="6457950" y="4178300"/>
          <p14:tracePt t="19412" x="6483350" y="4159250"/>
          <p14:tracePt t="19428" x="6502400" y="4133850"/>
          <p14:tracePt t="19445" x="6521450" y="4089400"/>
          <p14:tracePt t="19462" x="6534150" y="4038600"/>
          <p14:tracePt t="19478" x="6540500" y="4000500"/>
          <p14:tracePt t="19495" x="6540500" y="3968750"/>
          <p14:tracePt t="19512" x="6540500" y="3956050"/>
          <p14:tracePt t="19528" x="6540500" y="3943350"/>
          <p14:tracePt t="19545" x="6521450" y="3905250"/>
          <p14:tracePt t="19562" x="6483350" y="3892550"/>
          <p14:tracePt t="19579" x="6426200" y="3860800"/>
          <p14:tracePt t="19581" x="6419850" y="3848100"/>
          <p14:tracePt t="19595" x="6388100" y="3835400"/>
          <p14:tracePt t="19612" x="6318250" y="3797300"/>
          <p14:tracePt t="19628" x="6248400" y="3746500"/>
          <p14:tracePt t="19646" x="6172200" y="3683000"/>
          <p14:tracePt t="19662" x="6108700" y="3644900"/>
          <p14:tracePt t="19678" x="6064250" y="3619500"/>
          <p14:tracePt t="19695" x="6007100" y="3606800"/>
          <p14:tracePt t="19711" x="5969000" y="3606800"/>
          <p14:tracePt t="19728" x="5918200" y="3606800"/>
          <p14:tracePt t="19745" x="5873750" y="3606800"/>
          <p14:tracePt t="19762" x="5829300" y="3606800"/>
          <p14:tracePt t="19778" x="5810250" y="3606800"/>
          <p14:tracePt t="19796" x="5772150" y="3606800"/>
          <p14:tracePt t="19812" x="5753100" y="3606800"/>
          <p14:tracePt t="19828" x="5727700" y="3613150"/>
          <p14:tracePt t="19845" x="5689600" y="3625850"/>
          <p14:tracePt t="19862" x="5626100" y="3670300"/>
          <p14:tracePt t="19878" x="5581650" y="3714750"/>
          <p14:tracePt t="19896" x="5543550" y="3765550"/>
          <p14:tracePt t="19912" x="5499100" y="3829050"/>
          <p14:tracePt t="19929" x="5480050" y="3873500"/>
          <p14:tracePt t="19945" x="5461000" y="3911600"/>
          <p14:tracePt t="19961" x="5448300" y="3949700"/>
          <p14:tracePt t="19978" x="5429250" y="4000500"/>
          <p14:tracePt t="19995" x="5422900" y="4032250"/>
          <p14:tracePt t="20012" x="5410200" y="4083050"/>
          <p14:tracePt t="20028" x="5410200" y="4114800"/>
          <p14:tracePt t="20045" x="5410200" y="4140200"/>
          <p14:tracePt t="20062" x="5410200" y="4171950"/>
          <p14:tracePt t="20079" x="5422900" y="4216400"/>
          <p14:tracePt t="20082" x="5422900" y="4241800"/>
          <p14:tracePt t="20095" x="5429250" y="4267200"/>
          <p14:tracePt t="20111" x="5435600" y="4292600"/>
          <p14:tracePt t="20128" x="5448300" y="4330700"/>
          <p14:tracePt t="20145" x="5461000" y="4349750"/>
          <p14:tracePt t="20162" x="5473700" y="4394200"/>
          <p14:tracePt t="20179" x="5486400" y="4425950"/>
          <p14:tracePt t="20195" x="5499100" y="4451350"/>
          <p14:tracePt t="20212" x="5524500" y="4483100"/>
          <p14:tracePt t="20228" x="5537200" y="4514850"/>
          <p14:tracePt t="20245" x="5549900" y="4533900"/>
          <p14:tracePt t="20261" x="5562600" y="4540250"/>
          <p14:tracePt t="20278" x="5568950" y="4559300"/>
          <p14:tracePt t="20295" x="5581650" y="4565650"/>
          <p14:tracePt t="20312" x="5581650" y="4572000"/>
          <p14:tracePt t="20328" x="5581650" y="4578350"/>
          <p14:tracePt t="20345" x="5588000" y="4578350"/>
          <p14:tracePt t="20362" x="5588000" y="4584700"/>
          <p14:tracePt t="21192" x="5588000" y="4603750"/>
          <p14:tracePt t="21201" x="5581650" y="4616450"/>
          <p14:tracePt t="21211" x="5581650" y="4629150"/>
          <p14:tracePt t="21245" x="5575300" y="4699000"/>
          <p14:tracePt t="21278" x="5575300" y="4711700"/>
          <p14:tracePt t="23090" x="5581650" y="4718050"/>
          <p14:tracePt t="23100" x="5588000" y="4718050"/>
          <p14:tracePt t="23108" x="5594350" y="4718050"/>
          <p14:tracePt t="23111" x="5600700" y="4718050"/>
          <p14:tracePt t="23128" x="5607050" y="4730750"/>
          <p14:tracePt t="23145" x="5613400" y="4737100"/>
          <p14:tracePt t="23162" x="5632450" y="4737100"/>
          <p14:tracePt t="27888" x="5657850" y="4737100"/>
          <p14:tracePt t="27900" x="5695950" y="4737100"/>
          <p14:tracePt t="27905" x="5721350" y="4730750"/>
          <p14:tracePt t="27910" x="5727700" y="4730750"/>
          <p14:tracePt t="27927" x="5797550" y="4724400"/>
          <p14:tracePt t="27944" x="5867400" y="4724400"/>
          <p14:tracePt t="27961" x="5937250" y="4711700"/>
          <p14:tracePt t="27994" x="6089650" y="4705350"/>
          <p14:tracePt t="28027" x="6203950" y="4705350"/>
          <p14:tracePt t="28060" x="6324600" y="4705350"/>
          <p14:tracePt t="28078" x="6375400" y="4705350"/>
          <p14:tracePt t="28094" x="6413500" y="4705350"/>
          <p14:tracePt t="28111" x="6445250" y="4705350"/>
          <p14:tracePt t="28127" x="6470650" y="4705350"/>
          <p14:tracePt t="28144" x="6496050" y="4705350"/>
          <p14:tracePt t="28160" x="6527800" y="4705350"/>
          <p14:tracePt t="28178" x="6559550" y="4705350"/>
          <p14:tracePt t="28194" x="6616700" y="4705350"/>
          <p14:tracePt t="28211" x="6648450" y="4711700"/>
          <p14:tracePt t="28228" x="6680200" y="4711700"/>
          <p14:tracePt t="28244" x="6711950" y="4711700"/>
          <p14:tracePt t="28260" x="6769100" y="4724400"/>
          <p14:tracePt t="28277" x="6826250" y="4730750"/>
          <p14:tracePt t="28294" x="6864350" y="4743450"/>
          <p14:tracePt t="28310" x="6902450" y="4749800"/>
          <p14:tracePt t="28328" x="6927850" y="4762500"/>
          <p14:tracePt t="28344" x="6953250" y="4775200"/>
          <p14:tracePt t="28360" x="6965950" y="4775200"/>
          <p14:tracePt t="28377" x="6972300" y="4781550"/>
          <p14:tracePt t="28690" x="7004050" y="4794250"/>
          <p14:tracePt t="28699" x="7048500" y="4800600"/>
          <p14:tracePt t="28706" x="7080250" y="4806950"/>
          <p14:tracePt t="28710" x="7086600" y="4806950"/>
          <p14:tracePt t="28727" x="7200900" y="4806950"/>
          <p14:tracePt t="28760" x="7372350" y="4813300"/>
          <p14:tracePt t="28794" x="7562850" y="4838700"/>
          <p14:tracePt t="28827" x="7702550" y="4857750"/>
          <p14:tracePt t="28844" x="7778750" y="4864100"/>
          <p14:tracePt t="28861" x="7842250" y="4864100"/>
          <p14:tracePt t="28879" x="7893050" y="4870450"/>
          <p14:tracePt t="28894" x="7943850" y="4870450"/>
          <p14:tracePt t="28911" x="7969250" y="4876800"/>
          <p14:tracePt t="28927" x="8007350" y="4876800"/>
          <p14:tracePt t="28944" x="8026400" y="4876800"/>
          <p14:tracePt t="28961" x="8064500" y="4876800"/>
          <p14:tracePt t="28977" x="8083550" y="4883150"/>
          <p14:tracePt t="28994" x="8108950" y="4883150"/>
          <p14:tracePt t="29010" x="8147050" y="4883150"/>
          <p14:tracePt t="29027" x="8191500" y="4889500"/>
          <p14:tracePt t="29044" x="8235950" y="4889500"/>
          <p14:tracePt t="29060" x="8261350" y="4889500"/>
          <p14:tracePt t="29078" x="8299450" y="4889500"/>
          <p14:tracePt t="29081" x="8305800" y="4889500"/>
          <p14:tracePt t="29094" x="8312150" y="4889500"/>
          <p14:tracePt t="29111" x="8350250" y="4889500"/>
          <p14:tracePt t="29127" x="8382000" y="4889500"/>
          <p14:tracePt t="29144" x="8439150" y="4883150"/>
          <p14:tracePt t="29160" x="8477250" y="4876800"/>
          <p14:tracePt t="29177" x="8496300" y="4870450"/>
          <p14:tracePt t="29195" x="8534400" y="4864100"/>
          <p14:tracePt t="29211" x="8566150" y="4857750"/>
          <p14:tracePt t="29227" x="8591550" y="4857750"/>
          <p14:tracePt t="29244" x="8655050" y="4845050"/>
          <p14:tracePt t="29260" x="8686800" y="4838700"/>
          <p14:tracePt t="29277" x="8731250" y="4832350"/>
          <p14:tracePt t="29294" x="8775700" y="4826000"/>
          <p14:tracePt t="29310" x="8807450" y="4826000"/>
          <p14:tracePt t="29327" x="8839200" y="4826000"/>
          <p14:tracePt t="29345" x="8870950" y="4826000"/>
          <p14:tracePt t="29360" x="8883650" y="4826000"/>
          <p14:tracePt t="29377" x="8883650" y="4838700"/>
          <p14:tracePt t="29629" x="8915400" y="4832350"/>
          <p14:tracePt t="29631" x="8928100" y="4819650"/>
          <p14:tracePt t="29644" x="9010650" y="4762500"/>
          <p14:tracePt t="29660" x="9093200" y="4718050"/>
          <p14:tracePt t="29677" x="9213850" y="4654550"/>
          <p14:tracePt t="29694" x="9347200" y="4584700"/>
          <p14:tracePt t="29711" x="9455150" y="4514850"/>
          <p14:tracePt t="29727" x="9537700" y="4425950"/>
          <p14:tracePt t="29744" x="9607550" y="4337050"/>
          <p14:tracePt t="29761" x="9690100" y="4229100"/>
          <p14:tracePt t="29778" x="9747250" y="4171950"/>
          <p14:tracePt t="29794" x="9772650" y="4133850"/>
          <p14:tracePt t="29810" x="9810750" y="4070350"/>
          <p14:tracePt t="29827" x="9867900" y="3981450"/>
          <p14:tracePt t="29844" x="9912350" y="3873500"/>
          <p14:tracePt t="29861" x="9956800" y="3784600"/>
          <p14:tracePt t="29877" x="9988550" y="3721100"/>
          <p14:tracePt t="29894" x="10013950" y="3657600"/>
          <p14:tracePt t="29911" x="10039350" y="3581400"/>
          <p14:tracePt t="29927" x="10052050" y="3556000"/>
          <p14:tracePt t="29944" x="10077450" y="3492500"/>
          <p14:tracePt t="29960" x="10083800" y="3435350"/>
          <p14:tracePt t="29977" x="10102850" y="3378200"/>
          <p14:tracePt t="29994" x="10109200" y="3333750"/>
          <p14:tracePt t="30011" x="10134600" y="3282950"/>
          <p14:tracePt t="30027" x="10153650" y="3238500"/>
          <p14:tracePt t="30044" x="10160000" y="3206750"/>
          <p14:tracePt t="30061" x="10172700" y="3149600"/>
          <p14:tracePt t="30077" x="10204450" y="3086100"/>
          <p14:tracePt t="30079" x="10204450" y="3073400"/>
          <p14:tracePt t="30094" x="10217150" y="3041650"/>
          <p14:tracePt t="30110" x="10217150" y="3003550"/>
          <p14:tracePt t="30127" x="10236200" y="2959100"/>
          <p14:tracePt t="30143" x="10242550" y="2927350"/>
          <p14:tracePt t="30160" x="10267950" y="2857500"/>
          <p14:tracePt t="30177" x="10274300" y="2806700"/>
          <p14:tracePt t="30194" x="10280650" y="2717800"/>
          <p14:tracePt t="30210" x="10293350" y="2622550"/>
          <p14:tracePt t="30227" x="10293350" y="2559050"/>
          <p14:tracePt t="30244" x="10293350" y="2520950"/>
          <p14:tracePt t="30260" x="10293350" y="2495550"/>
          <p14:tracePt t="30277" x="10287000" y="2463800"/>
          <p14:tracePt t="30294" x="10280650" y="2413000"/>
          <p14:tracePt t="30312" x="10248900" y="2336800"/>
          <p14:tracePt t="30327" x="10229850" y="2292350"/>
          <p14:tracePt t="30344" x="10210800" y="2235200"/>
          <p14:tracePt t="30360" x="10172700" y="2178050"/>
          <p14:tracePt t="30377" x="10128250" y="2139950"/>
          <p14:tracePt t="30394" x="10083800" y="2089150"/>
          <p14:tracePt t="30410" x="10039350" y="2032000"/>
          <p14:tracePt t="30427" x="9988550" y="1968500"/>
          <p14:tracePt t="30444" x="9956800" y="1943100"/>
          <p14:tracePt t="30461" x="9893300" y="1885950"/>
          <p14:tracePt t="30479" x="9848850" y="1841500"/>
          <p14:tracePt t="30493" x="9798050" y="1816100"/>
          <p14:tracePt t="30510" x="9747250" y="1784350"/>
          <p14:tracePt t="30527" x="9690100" y="1758950"/>
          <p14:tracePt t="30544" x="9664700" y="1746250"/>
          <p14:tracePt t="30560" x="9645650" y="1727200"/>
          <p14:tracePt t="30577" x="9613900" y="1714500"/>
          <p14:tracePt t="30579" x="9607550" y="1714500"/>
          <p14:tracePt t="30593" x="9594850" y="1714500"/>
          <p14:tracePt t="30610" x="9556750" y="1708150"/>
          <p14:tracePt t="30627" x="9531350" y="1708150"/>
          <p14:tracePt t="30644" x="9499600" y="1708150"/>
          <p14:tracePt t="30660" x="9467850" y="1708150"/>
          <p14:tracePt t="30678" x="9429750" y="1708150"/>
          <p14:tracePt t="30694" x="9410700" y="1708150"/>
          <p14:tracePt t="30710" x="9372600" y="1708150"/>
          <p14:tracePt t="30727" x="9328150" y="1708150"/>
          <p14:tracePt t="30743" x="9264650" y="1720850"/>
          <p14:tracePt t="30760" x="9207500" y="1733550"/>
          <p14:tracePt t="30777" x="9131300" y="1746250"/>
          <p14:tracePt t="30794" x="9099550" y="1752600"/>
          <p14:tracePt t="30810" x="9067800" y="1758950"/>
          <p14:tracePt t="30827" x="9017000" y="1765300"/>
          <p14:tracePt t="30843" x="8959850" y="1771650"/>
          <p14:tracePt t="30861" x="8890000" y="1778000"/>
          <p14:tracePt t="30878" x="8839200" y="1784350"/>
          <p14:tracePt t="30893" x="8794750" y="1784350"/>
          <p14:tracePt t="30910" x="8763000" y="1784350"/>
          <p14:tracePt t="30927" x="8724900" y="1784350"/>
          <p14:tracePt t="30944" x="8655050" y="1809750"/>
          <p14:tracePt t="30960" x="8585200" y="1835150"/>
          <p14:tracePt t="30978" x="8521700" y="1860550"/>
          <p14:tracePt t="30993" x="8451850" y="1898650"/>
          <p14:tracePt t="31010" x="8401050" y="1917700"/>
          <p14:tracePt t="31027" x="8362950" y="1936750"/>
          <p14:tracePt t="31043" x="8305800" y="1955800"/>
          <p14:tracePt t="31060" x="8267700" y="1974850"/>
          <p14:tracePt t="31077" x="8216900" y="1993900"/>
          <p14:tracePt t="31094" x="8172450" y="2025650"/>
          <p14:tracePt t="31111" x="8140700" y="2051050"/>
          <p14:tracePt t="31128" x="8108950" y="2076450"/>
          <p14:tracePt t="31143" x="8089900" y="2101850"/>
          <p14:tracePt t="31160" x="8026400" y="2152650"/>
          <p14:tracePt t="31177" x="7988300" y="2209800"/>
          <p14:tracePt t="31193" x="7956550" y="2247900"/>
          <p14:tracePt t="31210" x="7924800" y="2279650"/>
          <p14:tracePt t="31227" x="7899400" y="2324100"/>
          <p14:tracePt t="31244" x="7886700" y="2349500"/>
          <p14:tracePt t="31260" x="7867650" y="2393950"/>
          <p14:tracePt t="31277" x="7835900" y="2451100"/>
          <p14:tracePt t="31293" x="7810500" y="2520950"/>
          <p14:tracePt t="31315" x="7797800" y="2565400"/>
          <p14:tracePt t="31327" x="7791450" y="2603500"/>
          <p14:tracePt t="31344" x="7791450" y="2641600"/>
          <p14:tracePt t="31360" x="7785100" y="2667000"/>
          <p14:tracePt t="31377" x="7772400" y="2705100"/>
          <p14:tracePt t="31394" x="7772400" y="2743200"/>
          <p14:tracePt t="31410" x="7766050" y="2794000"/>
          <p14:tracePt t="31427" x="7759700" y="2851150"/>
          <p14:tracePt t="31444" x="7747000" y="2901950"/>
          <p14:tracePt t="31460" x="7740650" y="2946400"/>
          <p14:tracePt t="31477" x="7734300" y="2984500"/>
          <p14:tracePt t="31493" x="7727950" y="3035300"/>
          <p14:tracePt t="31510" x="7715250" y="3092450"/>
          <p14:tracePt t="31527" x="7702550" y="3155950"/>
          <p14:tracePt t="31544" x="7696200" y="3213100"/>
          <p14:tracePt t="31560" x="7683500" y="3251200"/>
          <p14:tracePt t="31578" x="7683500" y="3295650"/>
          <p14:tracePt t="31580" x="7683500" y="3314700"/>
          <p14:tracePt t="31593" x="7683500" y="3340100"/>
          <p14:tracePt t="31610" x="7677150" y="3390900"/>
          <p14:tracePt t="31627" x="7677150" y="3435350"/>
          <p14:tracePt t="31644" x="7670800" y="3498850"/>
          <p14:tracePt t="31660" x="7670800" y="3575050"/>
          <p14:tracePt t="31677" x="7658100" y="3644900"/>
          <p14:tracePt t="31694" x="7651750" y="3721100"/>
          <p14:tracePt t="31710" x="7651750" y="3746500"/>
          <p14:tracePt t="31727" x="7651750" y="3816350"/>
          <p14:tracePt t="31743" x="7651750" y="3879850"/>
          <p14:tracePt t="31760" x="7651750" y="3968750"/>
          <p14:tracePt t="31777" x="7651750" y="4013200"/>
          <p14:tracePt t="31794" x="7651750" y="4089400"/>
          <p14:tracePt t="31811" x="7658100" y="4127500"/>
          <p14:tracePt t="31827" x="7664450" y="4171950"/>
          <p14:tracePt t="31843" x="7677150" y="4222750"/>
          <p14:tracePt t="31860" x="7696200" y="4267200"/>
          <p14:tracePt t="31877" x="7708900" y="4318000"/>
          <p14:tracePt t="31893" x="7727950" y="4356100"/>
          <p14:tracePt t="31910" x="7772400" y="4406900"/>
          <p14:tracePt t="31927" x="7791450" y="4438650"/>
          <p14:tracePt t="31943" x="7848600" y="4495800"/>
          <p14:tracePt t="31960" x="7943850" y="4559300"/>
          <p14:tracePt t="31977" x="8077200" y="4622800"/>
          <p14:tracePt t="31993" x="8159750" y="4660900"/>
          <p14:tracePt t="32010" x="8274050" y="4686300"/>
          <p14:tracePt t="32027" x="8375650" y="4718050"/>
          <p14:tracePt t="32044" x="8483600" y="4756150"/>
          <p14:tracePt t="32060" x="8547100" y="4775200"/>
          <p14:tracePt t="32076" x="8642350" y="4813300"/>
          <p14:tracePt t="32093" x="8712200" y="4845050"/>
          <p14:tracePt t="32110" x="8794750" y="4876800"/>
          <p14:tracePt t="32127" x="8858250" y="4895850"/>
          <p14:tracePt t="32143" x="8909050" y="4908550"/>
          <p14:tracePt t="32161" x="8966200" y="4908550"/>
          <p14:tracePt t="32177" x="9004300" y="4908550"/>
          <p14:tracePt t="32193" x="9042400" y="4908550"/>
          <p14:tracePt t="32210" x="9074150" y="4908550"/>
          <p14:tracePt t="32227" x="9118600" y="4908550"/>
          <p14:tracePt t="32243" x="9169400" y="4908550"/>
          <p14:tracePt t="32261" x="9220200" y="4889500"/>
          <p14:tracePt t="32277" x="9251950" y="4883150"/>
          <p14:tracePt t="32293" x="9283700" y="4864100"/>
          <p14:tracePt t="32310" x="9334500" y="4845050"/>
          <p14:tracePt t="32327" x="9366250" y="4813300"/>
          <p14:tracePt t="32343" x="9423400" y="4775200"/>
          <p14:tracePt t="32360" x="9480550" y="4724400"/>
          <p14:tracePt t="32377" x="9525000" y="4686300"/>
          <p14:tracePt t="32393" x="9550400" y="4648200"/>
          <p14:tracePt t="32411" x="9582150" y="4616450"/>
          <p14:tracePt t="32427" x="9601200" y="4584700"/>
          <p14:tracePt t="32444" x="9632950" y="4546600"/>
          <p14:tracePt t="32460" x="9652000" y="4527550"/>
          <p14:tracePt t="32477" x="9671050" y="4489450"/>
          <p14:tracePt t="32493" x="9721850" y="4425950"/>
          <p14:tracePt t="32511" x="9779000" y="4356100"/>
          <p14:tracePt t="32527" x="9823450" y="4298950"/>
          <p14:tracePt t="32543" x="9842500" y="4267200"/>
          <p14:tracePt t="32561" x="9867900" y="4235450"/>
          <p14:tracePt t="32577" x="9886950" y="4203700"/>
          <p14:tracePt t="32579" x="9899650" y="4191000"/>
          <p14:tracePt t="32593" x="9912350" y="4171950"/>
          <p14:tracePt t="32610" x="9950450" y="4127500"/>
          <p14:tracePt t="32627" x="9969500" y="4076700"/>
          <p14:tracePt t="32643" x="9988550" y="4032250"/>
          <p14:tracePt t="32660" x="9994900" y="4000500"/>
          <p14:tracePt t="32677" x="10007600" y="3962400"/>
          <p14:tracePt t="32693" x="10013950" y="3949700"/>
          <p14:tracePt t="32710" x="10020300" y="3943350"/>
          <p14:tracePt t="33023" x="10071100" y="3911600"/>
          <p14:tracePt t="33032" x="10147300" y="3867150"/>
          <p14:tracePt t="33040" x="10204450" y="3848100"/>
          <p14:tracePt t="33043" x="10223500" y="3841750"/>
          <p14:tracePt t="33060" x="10388600" y="3740150"/>
          <p14:tracePt t="33077" x="10534650" y="3638550"/>
          <p14:tracePt t="33093" x="10668000" y="3549650"/>
          <p14:tracePt t="33127" x="10864850" y="3409950"/>
          <p14:tracePt t="33160" x="11023600" y="3321050"/>
          <p14:tracePt t="33193" x="11169650" y="3206750"/>
          <p14:tracePt t="33210" x="11220450" y="3155950"/>
          <p14:tracePt t="33226" x="11296650" y="3092450"/>
          <p14:tracePt t="33244" x="11353800" y="3035300"/>
          <p14:tracePt t="33260" x="11391900" y="2997200"/>
          <p14:tracePt t="33277" x="11449050" y="2946400"/>
          <p14:tracePt t="33293" x="11493500" y="2895600"/>
          <p14:tracePt t="33310" x="11544300" y="2838450"/>
          <p14:tracePt t="33327" x="11582400" y="2787650"/>
          <p14:tracePt t="33343" x="11633200" y="2705100"/>
          <p14:tracePt t="33360" x="11684000" y="2635250"/>
          <p14:tracePt t="33377" x="11728450" y="2559050"/>
          <p14:tracePt t="33393" x="11753850" y="2527300"/>
          <p14:tracePt t="33410" x="11772900" y="2476500"/>
          <p14:tracePt t="33426" x="11785600" y="2432050"/>
          <p14:tracePt t="33443" x="11804650" y="2374900"/>
          <p14:tracePt t="33460" x="11811000" y="2305050"/>
          <p14:tracePt t="33477" x="11811000" y="2254250"/>
          <p14:tracePt t="33494" x="11811000" y="2190750"/>
          <p14:tracePt t="33511" x="11785600" y="2146300"/>
          <p14:tracePt t="33526" x="11772900" y="2127250"/>
          <p14:tracePt t="33543" x="11753850" y="2076450"/>
          <p14:tracePt t="33560" x="11715750" y="2006600"/>
          <p14:tracePt t="33577" x="11690350" y="1955800"/>
          <p14:tracePt t="33593" x="11671300" y="1911350"/>
          <p14:tracePt t="33610" x="11652250" y="1898650"/>
          <p14:tracePt t="33626" x="11626850" y="1866900"/>
          <p14:tracePt t="33643" x="11601450" y="1841500"/>
          <p14:tracePt t="33660" x="11576050" y="1822450"/>
          <p14:tracePt t="33677" x="11537950" y="1797050"/>
          <p14:tracePt t="33693" x="11499850" y="1778000"/>
          <p14:tracePt t="33710" x="11455400" y="1765300"/>
          <p14:tracePt t="33727" x="11410950" y="1752600"/>
          <p14:tracePt t="33743" x="11347450" y="1746250"/>
          <p14:tracePt t="33760" x="11296650" y="1746250"/>
          <p14:tracePt t="33777" x="11271250" y="1746250"/>
          <p14:tracePt t="33793" x="11214100" y="1746250"/>
          <p14:tracePt t="33810" x="11163300" y="1746250"/>
          <p14:tracePt t="33826" x="11118850" y="1752600"/>
          <p14:tracePt t="33844" x="11061700" y="1765300"/>
          <p14:tracePt t="33861" x="10972800" y="1822450"/>
          <p14:tracePt t="33876" x="10896600" y="1885950"/>
          <p14:tracePt t="33893" x="10845800" y="1924050"/>
          <p14:tracePt t="33910" x="10820400" y="1949450"/>
          <p14:tracePt t="33927" x="10807700" y="1974850"/>
          <p14:tracePt t="33943" x="10782300" y="1987550"/>
          <p14:tracePt t="33960" x="10756900" y="2038350"/>
          <p14:tracePt t="33976" x="10718800" y="2127250"/>
          <p14:tracePt t="33993" x="10648950" y="2311400"/>
          <p14:tracePt t="34010" x="10617200" y="2419350"/>
          <p14:tracePt t="34027" x="10610850" y="2489200"/>
          <p14:tracePt t="34043" x="10598150" y="2552700"/>
          <p14:tracePt t="34060" x="10591800" y="2635250"/>
          <p14:tracePt t="34076" x="10591800" y="2705100"/>
          <p14:tracePt t="34093" x="10591800" y="2781300"/>
          <p14:tracePt t="34110" x="10591800" y="2876550"/>
          <p14:tracePt t="34126" x="10598150" y="2965450"/>
          <p14:tracePt t="34143" x="10604500" y="3041650"/>
          <p14:tracePt t="34160" x="10604500" y="3136900"/>
          <p14:tracePt t="34176" x="10610850" y="3257550"/>
          <p14:tracePt t="34194" x="10623550" y="3397250"/>
          <p14:tracePt t="34210" x="10623550" y="3498850"/>
          <p14:tracePt t="34226" x="10629900" y="3600450"/>
          <p14:tracePt t="34243" x="10629900" y="3714750"/>
          <p14:tracePt t="34260" x="10629900" y="3784600"/>
          <p14:tracePt t="34276" x="10629900" y="3867150"/>
          <p14:tracePt t="34293" x="10617200" y="3930650"/>
          <p14:tracePt t="34310" x="10617200" y="4000500"/>
          <p14:tracePt t="34327" x="10617200" y="4095750"/>
          <p14:tracePt t="34344" x="10617200" y="4222750"/>
          <p14:tracePt t="34360" x="10617200" y="4318000"/>
          <p14:tracePt t="34377" x="10617200" y="4375150"/>
          <p14:tracePt t="34393" x="10610850" y="4406900"/>
          <p14:tracePt t="34410" x="10610850" y="4457700"/>
          <p14:tracePt t="34427" x="10617200" y="4527550"/>
          <p14:tracePt t="34443" x="10629900" y="4616450"/>
          <p14:tracePt t="34460" x="10642600" y="4705350"/>
          <p14:tracePt t="34476" x="10661650" y="4756150"/>
          <p14:tracePt t="34493" x="10674350" y="4794250"/>
          <p14:tracePt t="34510" x="10687050" y="4826000"/>
          <p14:tracePt t="34526" x="10693400" y="4851400"/>
          <p14:tracePt t="34543" x="10712450" y="4895850"/>
          <p14:tracePt t="34560" x="10731500" y="4933950"/>
          <p14:tracePt t="34576" x="10756900" y="4972050"/>
          <p14:tracePt t="34593" x="10782300" y="5003800"/>
          <p14:tracePt t="34610" x="10801350" y="5016500"/>
          <p14:tracePt t="34627" x="10820400" y="5029200"/>
          <p14:tracePt t="34643" x="10858500" y="5048250"/>
          <p14:tracePt t="34660" x="10871200" y="5060950"/>
          <p14:tracePt t="34676" x="10915650" y="5067300"/>
          <p14:tracePt t="34693" x="10972800" y="5073650"/>
          <p14:tracePt t="34710" x="11023600" y="5073650"/>
          <p14:tracePt t="34726" x="11080750" y="5060950"/>
          <p14:tracePt t="34743" x="11125200" y="5022850"/>
          <p14:tracePt t="34760" x="11201400" y="4965700"/>
          <p14:tracePt t="34777" x="11245850" y="4933950"/>
          <p14:tracePt t="34793" x="11264900" y="4902200"/>
          <p14:tracePt t="34810" x="11303000" y="4870450"/>
          <p14:tracePt t="34826" x="11315700" y="4832350"/>
          <p14:tracePt t="34843" x="11347450" y="4800600"/>
          <p14:tracePt t="34860" x="11372850" y="4756150"/>
          <p14:tracePt t="34876" x="11385550" y="4724400"/>
          <p14:tracePt t="34893" x="11404600" y="4692650"/>
          <p14:tracePt t="34910" x="11417300" y="4654550"/>
          <p14:tracePt t="34926" x="11430000" y="4622800"/>
          <p14:tracePt t="34943" x="11455400" y="4572000"/>
          <p14:tracePt t="34960" x="11468100" y="4521200"/>
          <p14:tracePt t="34976" x="11480800" y="4476750"/>
          <p14:tracePt t="34993" x="11493500" y="4445000"/>
          <p14:tracePt t="35010" x="11499850" y="4400550"/>
          <p14:tracePt t="35026" x="11518900" y="4362450"/>
          <p14:tracePt t="35043" x="11525250" y="4318000"/>
          <p14:tracePt t="35060" x="11531600" y="4260850"/>
          <p14:tracePt t="35076" x="11531600" y="4216400"/>
          <p14:tracePt t="35080" x="11531600" y="4165600"/>
          <p14:tracePt t="35093" x="11531600" y="4140200"/>
          <p14:tracePt t="35110" x="11531600" y="4083050"/>
          <p14:tracePt t="35126" x="11531600" y="4051300"/>
          <p14:tracePt t="35143" x="11531600" y="4032250"/>
          <p14:tracePt t="35160" x="11525250" y="4032250"/>
          <p14:tracePt t="35176" x="11512550" y="4019550"/>
          <p14:tracePt t="35194" x="11493500" y="3987800"/>
          <p14:tracePt t="35210" x="11480800" y="3962400"/>
          <p14:tracePt t="35226" x="11449050" y="3905250"/>
          <p14:tracePt t="35243" x="11423650" y="3848100"/>
          <p14:tracePt t="35260" x="11410950" y="3790950"/>
          <p14:tracePt t="35276" x="11385550" y="3765550"/>
          <p14:tracePt t="35293" x="11379200" y="3733800"/>
          <p14:tracePt t="35310" x="11372850" y="3708400"/>
          <p14:tracePt t="35326" x="11366500" y="3683000"/>
          <p14:tracePt t="35343" x="11360150" y="3663950"/>
          <p14:tracePt t="35360" x="11353800" y="3657600"/>
          <p14:tracePt t="35376" x="11353800" y="3638550"/>
          <p14:tracePt t="35393" x="11347450" y="3632200"/>
          <p14:tracePt t="35410" x="11341100" y="3619500"/>
          <p14:tracePt t="35427" x="11334750" y="3594100"/>
          <p14:tracePt t="35443" x="11328400" y="3575050"/>
          <p14:tracePt t="35476" x="11322050" y="3562350"/>
          <p14:tracePt t="35493" x="11309350" y="3543300"/>
          <p14:tracePt t="35510" x="11303000" y="3530600"/>
          <p14:tracePt t="35526" x="11303000" y="3511550"/>
          <p14:tracePt t="35543" x="11296650" y="3505200"/>
          <p14:tracePt t="35625" x="11296650" y="3498850"/>
          <p14:tracePt t="35637" x="11290300" y="3492500"/>
          <p14:tracePt t="35643" x="11277600" y="3486150"/>
          <p14:tracePt t="35660" x="11271250" y="3467100"/>
          <p14:tracePt t="36575" x="11258550" y="3460750"/>
          <p14:tracePt t="36581" x="11239500" y="3454400"/>
          <p14:tracePt t="36593" x="11207750" y="3448050"/>
          <p14:tracePt t="36609" x="11169650" y="3435350"/>
          <p14:tracePt t="36626" x="11118850" y="3422650"/>
          <p14:tracePt t="36643" x="11068050" y="3403600"/>
          <p14:tracePt t="36660" x="11004550" y="3397250"/>
          <p14:tracePt t="36676" x="10953750" y="3390900"/>
          <p14:tracePt t="36710" x="10826750" y="3390900"/>
          <p14:tracePt t="36743" x="10718800" y="3416300"/>
          <p14:tracePt t="36776" x="10604500" y="3435350"/>
          <p14:tracePt t="36793" x="10541000" y="3441700"/>
          <p14:tracePt t="36809" x="10496550" y="3448050"/>
          <p14:tracePt t="36826" x="10426700" y="3454400"/>
          <p14:tracePt t="36843" x="10375900" y="3460750"/>
          <p14:tracePt t="36859" x="10331450" y="3467100"/>
          <p14:tracePt t="36876" x="10287000" y="3473450"/>
          <p14:tracePt t="36893" x="10223500" y="3473450"/>
          <p14:tracePt t="36909" x="10160000" y="3486150"/>
          <p14:tracePt t="36926" x="10083800" y="3492500"/>
          <p14:tracePt t="36944" x="10033000" y="3492500"/>
          <p14:tracePt t="36959" x="10013950" y="3492500"/>
          <p14:tracePt t="36976" x="9969500" y="3498850"/>
          <p14:tracePt t="36993" x="9931400" y="3498850"/>
          <p14:tracePt t="37010" x="9867900" y="3505200"/>
          <p14:tracePt t="37026" x="9829800" y="3505200"/>
          <p14:tracePt t="37044" x="9785350" y="3505200"/>
          <p14:tracePt t="37059" x="9753600" y="3511550"/>
          <p14:tracePt t="37076" x="9740900" y="3511550"/>
          <p14:tracePt t="37079" x="9728200" y="3517900"/>
          <p14:tracePt t="37092" x="9715500" y="3517900"/>
          <p14:tracePt t="37109" x="9683750" y="3530600"/>
          <p14:tracePt t="37126" x="9658350" y="3530600"/>
          <p14:tracePt t="37143" x="9639300" y="3536950"/>
          <p14:tracePt t="37885" x="9588500" y="3543300"/>
          <p14:tracePt t="37896" x="9537700" y="3543300"/>
          <p14:tracePt t="37902" x="9505950" y="3543300"/>
          <p14:tracePt t="37910" x="9448800" y="3543300"/>
          <p14:tracePt t="37926" x="9372600" y="3543300"/>
          <p14:tracePt t="37943" x="9251950" y="3543300"/>
          <p14:tracePt t="37959" x="9144000" y="3530600"/>
          <p14:tracePt t="37992" x="8928100" y="3505200"/>
          <p14:tracePt t="38026" x="8699500" y="3467100"/>
          <p14:tracePt t="38059" x="8540750" y="3422650"/>
          <p14:tracePt t="38076" x="8458200" y="3378200"/>
          <p14:tracePt t="38079" x="8439150" y="3365500"/>
          <p14:tracePt t="38093" x="8382000" y="3333750"/>
          <p14:tracePt t="38110" x="8299450" y="3289300"/>
          <p14:tracePt t="38126" x="8235950" y="3251200"/>
          <p14:tracePt t="38142" x="8191500" y="3244850"/>
          <p14:tracePt t="38160" x="8121650" y="3206750"/>
          <p14:tracePt t="38176" x="8089900" y="3175000"/>
          <p14:tracePt t="38192" x="8026400" y="3143250"/>
          <p14:tracePt t="38209" x="7962900" y="3092450"/>
          <p14:tracePt t="38226" x="7905750" y="3054350"/>
          <p14:tracePt t="38243" x="7848600" y="3028950"/>
          <p14:tracePt t="38260" x="7778750" y="2984500"/>
          <p14:tracePt t="38277" x="7715250" y="2946400"/>
          <p14:tracePt t="38292" x="7664450" y="2908300"/>
          <p14:tracePt t="38309" x="7607300" y="2876550"/>
          <p14:tracePt t="38326" x="7562850" y="2851150"/>
          <p14:tracePt t="38343" x="7518400" y="2832100"/>
          <p14:tracePt t="38359" x="7486650" y="2813050"/>
          <p14:tracePt t="38377" x="7435850" y="2787650"/>
          <p14:tracePt t="38393" x="7410450" y="2768600"/>
          <p14:tracePt t="38409" x="7385050" y="2755900"/>
          <p14:tracePt t="38426" x="7353300" y="2724150"/>
          <p14:tracePt t="38443" x="7340600" y="2717800"/>
          <p14:tracePt t="38459" x="7327900" y="2711450"/>
          <p14:tracePt t="38476" x="7321550" y="2711450"/>
          <p14:tracePt t="39061" x="7302500" y="2711450"/>
          <p14:tracePt t="39069" x="7302500" y="2705100"/>
          <p14:tracePt t="39076" x="7289800" y="2698750"/>
          <p14:tracePt t="39081" x="7283450" y="2698750"/>
          <p14:tracePt t="39092" x="7264400" y="2692400"/>
          <p14:tracePt t="39109" x="7251700" y="2686050"/>
          <p14:tracePt t="39126" x="7232650" y="2686050"/>
          <p14:tracePt t="39142" x="7226300" y="2686050"/>
          <p14:tracePt t="39159" x="7200900" y="2686050"/>
          <p14:tracePt t="39192" x="7169150" y="2673350"/>
          <p14:tracePt t="39226" x="7137400" y="2667000"/>
          <p14:tracePt t="39259" x="7118350" y="2647950"/>
          <p14:tracePt t="39276" x="7099300" y="2647950"/>
          <p14:tracePt t="39292" x="7092950" y="2647950"/>
          <p14:tracePt t="41246" x="7118350" y="2654300"/>
          <p14:tracePt t="41254" x="7169150" y="2673350"/>
          <p14:tracePt t="41276" x="7219950" y="2724150"/>
          <p14:tracePt t="41292" x="7270750" y="2749550"/>
          <p14:tracePt t="41310" x="7327900" y="2774950"/>
          <p14:tracePt t="41325" x="7448550" y="2774950"/>
          <p14:tracePt t="41359" x="7766050" y="2781300"/>
          <p14:tracePt t="41392" x="8026400" y="2724150"/>
          <p14:tracePt t="41425" x="8166100" y="2616200"/>
          <p14:tracePt t="41442" x="8172450" y="2533650"/>
          <p14:tracePt t="41459" x="8108950" y="2393950"/>
          <p14:tracePt t="41476" x="8026400" y="2292350"/>
          <p14:tracePt t="41492" x="7950200" y="2247900"/>
          <p14:tracePt t="41509" x="7835900" y="2222500"/>
          <p14:tracePt t="41526" x="7708900" y="2235200"/>
          <p14:tracePt t="41542" x="7550150" y="2311400"/>
          <p14:tracePt t="41560" x="7410450" y="2438400"/>
          <p14:tracePt t="41576" x="7334250" y="2546350"/>
          <p14:tracePt t="41592" x="7302500" y="2622550"/>
          <p14:tracePt t="41610" x="7302500" y="2686050"/>
          <p14:tracePt t="41626" x="7327900" y="2724150"/>
          <p14:tracePt t="41642" x="7372350" y="2755900"/>
          <p14:tracePt t="41659" x="7480300" y="2806700"/>
          <p14:tracePt t="41676" x="7594600" y="2832100"/>
          <p14:tracePt t="41692" x="7721600" y="2857500"/>
          <p14:tracePt t="41709" x="7810500" y="2857500"/>
          <p14:tracePt t="41726" x="7918450" y="2832100"/>
          <p14:tracePt t="41742" x="7956550" y="2800350"/>
          <p14:tracePt t="41759" x="7988300" y="2774950"/>
          <p14:tracePt t="41775" x="8001000" y="2743200"/>
          <p14:tracePt t="41792" x="7988300" y="2673350"/>
          <p14:tracePt t="41809" x="7937500" y="2616200"/>
          <p14:tracePt t="41826" x="7905750" y="2584450"/>
          <p14:tracePt t="41842" x="7886700" y="2584450"/>
          <p14:tracePt t="41859" x="7874000" y="2609850"/>
          <p14:tracePt t="41876" x="7823200" y="2660650"/>
          <p14:tracePt t="41892" x="7797800" y="2724150"/>
          <p14:tracePt t="41909" x="7747000" y="2908300"/>
          <p14:tracePt t="41926" x="7721600" y="3155950"/>
          <p14:tracePt t="41942" x="7708900" y="3289300"/>
          <p14:tracePt t="41959" x="7715250" y="3352800"/>
          <p14:tracePt t="41975" x="7747000" y="3390900"/>
          <p14:tracePt t="41993" x="7797800" y="3403600"/>
          <p14:tracePt t="42011" x="7880350" y="3365500"/>
          <p14:tracePt t="42025" x="7931150" y="3340100"/>
          <p14:tracePt t="42042" x="8045450" y="3251200"/>
          <p14:tracePt t="42059" x="8115300" y="3168650"/>
          <p14:tracePt t="42075" x="8172450" y="3073400"/>
          <p14:tracePt t="42092" x="8191500" y="2978150"/>
          <p14:tracePt t="42109" x="8191500" y="2870200"/>
          <p14:tracePt t="42126" x="8115300" y="2705100"/>
          <p14:tracePt t="42142" x="8013700" y="2559050"/>
          <p14:tracePt t="42159" x="7905750" y="2432050"/>
          <p14:tracePt t="42176" x="7785100" y="2343150"/>
          <p14:tracePt t="42192" x="7677150" y="2317750"/>
          <p14:tracePt t="42209" x="7588250" y="2336800"/>
          <p14:tracePt t="42225" x="7467600" y="2463800"/>
          <p14:tracePt t="42242" x="7359650" y="2641600"/>
          <p14:tracePt t="42259" x="7277100" y="2825750"/>
          <p14:tracePt t="42275" x="7245350" y="2978150"/>
          <p14:tracePt t="42292" x="7245350" y="3079750"/>
          <p14:tracePt t="42309" x="7270750" y="3213100"/>
          <p14:tracePt t="42325" x="7346950" y="3314700"/>
          <p14:tracePt t="42342" x="7473950" y="3371850"/>
          <p14:tracePt t="42359" x="7594600" y="3397250"/>
          <p14:tracePt t="42375" x="7797800" y="3403600"/>
          <p14:tracePt t="42392" x="7956550" y="3365500"/>
          <p14:tracePt t="42408" x="8128000" y="3302000"/>
          <p14:tracePt t="42425" x="8191500" y="3263900"/>
          <p14:tracePt t="42442" x="8299450" y="3168650"/>
          <p14:tracePt t="42459" x="8369300" y="3079750"/>
          <p14:tracePt t="42475" x="8375650" y="3009900"/>
          <p14:tracePt t="42492" x="8356600" y="2914650"/>
          <p14:tracePt t="42509" x="8286750" y="2832100"/>
          <p14:tracePt t="42525" x="8166100" y="2736850"/>
          <p14:tracePt t="42542" x="8089900" y="2667000"/>
          <p14:tracePt t="42559" x="7956550" y="2603500"/>
          <p14:tracePt t="42575" x="7854950" y="2559050"/>
          <p14:tracePt t="42579" x="7823200" y="2552700"/>
          <p14:tracePt t="42592" x="7778750" y="2552700"/>
          <p14:tracePt t="42609" x="7734300" y="2565400"/>
          <p14:tracePt t="42626" x="7632700" y="2647950"/>
          <p14:tracePt t="42642" x="7594600" y="2730500"/>
          <p14:tracePt t="42659" x="7543800" y="2825750"/>
          <p14:tracePt t="42675" x="7531100" y="2895600"/>
          <p14:tracePt t="42692" x="7531100" y="3016250"/>
          <p14:tracePt t="42709" x="7531100" y="3155950"/>
          <p14:tracePt t="42726" x="7556500" y="3276600"/>
          <p14:tracePt t="42743" x="7594600" y="3403600"/>
          <p14:tracePt t="42759" x="7613650" y="3479800"/>
          <p14:tracePt t="42775" x="7632700" y="3556000"/>
          <p14:tracePt t="42792" x="7639050" y="3587750"/>
          <p14:tracePt t="42809" x="7658100" y="3638550"/>
          <p14:tracePt t="42825" x="7670800" y="3670300"/>
          <p14:tracePt t="42842" x="7689850" y="3721100"/>
          <p14:tracePt t="42859" x="7696200" y="3746500"/>
          <p14:tracePt t="42876" x="7696200" y="3759200"/>
          <p14:tracePt t="42910" x="7702550" y="3759200"/>
          <p14:tracePt t="43547" x="7702550" y="3771900"/>
          <p14:tracePt t="43554" x="7702550" y="3778250"/>
          <p14:tracePt t="43558" x="7702550" y="3784600"/>
          <p14:tracePt t="43575" x="7708900" y="3822700"/>
          <p14:tracePt t="43581" x="7708900" y="3829050"/>
          <p14:tracePt t="43592" x="7715250" y="3841750"/>
          <p14:tracePt t="43608" x="7715250" y="3867150"/>
          <p14:tracePt t="43625" x="7721600" y="3873500"/>
          <p14:tracePt t="43642" x="7727950" y="3873500"/>
          <p14:tracePt t="43675" x="7740650" y="3898900"/>
          <p14:tracePt t="43708" x="7759700" y="3930650"/>
          <p14:tracePt t="43742" x="7766050" y="3956050"/>
          <p14:tracePt t="43759" x="7772400" y="3962400"/>
          <p14:tracePt t="43775" x="7778750" y="3975100"/>
          <p14:tracePt t="43792" x="7778750" y="3987800"/>
          <p14:tracePt t="43809" x="7778750" y="4000500"/>
          <p14:tracePt t="43825" x="7785100" y="4000500"/>
          <p14:tracePt t="43859" x="7785100" y="4006850"/>
          <p14:tracePt t="43895" x="7772400" y="4006850"/>
          <p14:tracePt t="43903" x="7753350" y="4006850"/>
          <p14:tracePt t="43912" x="7734300" y="4006850"/>
          <p14:tracePt t="43925" x="7708900" y="3994150"/>
          <p14:tracePt t="43942" x="7664450" y="3968750"/>
          <p14:tracePt t="43958" x="7620000" y="3937000"/>
          <p14:tracePt t="43976" x="7600950" y="3924300"/>
          <p14:tracePt t="43992" x="7581900" y="3905250"/>
          <p14:tracePt t="44009" x="7575550" y="3905250"/>
          <p14:tracePt t="44042" x="7562850" y="3905250"/>
          <p14:tracePt t="44059" x="7556500" y="3905250"/>
          <p14:tracePt t="44075" x="7550150" y="3905250"/>
          <p14:tracePt t="44092" x="7543800" y="3905250"/>
          <p14:tracePt t="44111" x="7531100" y="3905250"/>
          <p14:tracePt t="44135" x="7524750" y="3905250"/>
          <p14:tracePt t="44154" x="7518400" y="3905250"/>
          <p14:tracePt t="44216" x="7518400" y="3911600"/>
          <p14:tracePt t="44218" x="7518400" y="3917950"/>
          <p14:tracePt t="44225" x="7518400" y="3924300"/>
          <p14:tracePt t="44242" x="7524750" y="3949700"/>
          <p14:tracePt t="44258" x="7543800" y="3987800"/>
          <p14:tracePt t="44276" x="7550150" y="4006850"/>
          <p14:tracePt t="44292" x="7550150" y="4025900"/>
          <p14:tracePt t="44309" x="7556500" y="4032250"/>
          <p14:tracePt t="44325" x="7556500" y="4038600"/>
          <p14:tracePt t="44359" x="7556500" y="4044950"/>
          <p14:tracePt t="44472" x="7556500" y="4038600"/>
          <p14:tracePt t="44485" x="7556500" y="4032250"/>
          <p14:tracePt t="44488" x="7556500" y="4019550"/>
          <p14:tracePt t="44498" x="7556500" y="4013200"/>
          <p14:tracePt t="44508" x="7550150" y="4006850"/>
          <p14:tracePt t="44525" x="7550150" y="4000500"/>
          <p14:tracePt t="44542" x="7543800" y="3994150"/>
          <p14:tracePt t="44559" x="7543800" y="3987800"/>
          <p14:tracePt t="44576" x="7543800" y="3981450"/>
          <p14:tracePt t="44592" x="7531100" y="3975100"/>
          <p14:tracePt t="44609" x="7531100" y="3949700"/>
          <p14:tracePt t="44625" x="7524750" y="3943350"/>
          <p14:tracePt t="44642" x="7518400" y="3930650"/>
          <p14:tracePt t="44660" x="7518400" y="3924300"/>
          <p14:tracePt t="44719" x="7518400" y="3930650"/>
          <p14:tracePt t="44728" x="7518400" y="3937000"/>
          <p14:tracePt t="44737" x="7518400" y="3943350"/>
          <p14:tracePt t="44741" x="7524750" y="3943350"/>
          <p14:tracePt t="44758" x="7537450" y="3981450"/>
          <p14:tracePt t="44775" x="7543800" y="3994150"/>
          <p14:tracePt t="44792" x="7543800" y="4013200"/>
          <p14:tracePt t="44809" x="7550150" y="4025900"/>
          <p14:tracePt t="44825" x="7556500" y="4032250"/>
          <p14:tracePt t="44842" x="7562850" y="4044950"/>
          <p14:tracePt t="44859" x="7562850" y="4051300"/>
          <p14:tracePt t="44875" x="7569200" y="4064000"/>
          <p14:tracePt t="44892" x="7569200" y="4070350"/>
          <p14:tracePt t="44908" x="7569200" y="4089400"/>
          <p14:tracePt t="44925" x="7575550" y="4102100"/>
          <p14:tracePt t="44942" x="7581900" y="4108450"/>
          <p14:tracePt t="44959" x="7600950" y="4127500"/>
          <p14:tracePt t="44975" x="7607300" y="4152900"/>
          <p14:tracePt t="44992" x="7613650" y="4152900"/>
          <p14:tracePt t="45009" x="7613650" y="4171950"/>
          <p14:tracePt t="45025" x="7620000" y="4197350"/>
          <p14:tracePt t="45042" x="7626350" y="4216400"/>
          <p14:tracePt t="45058" x="7632700" y="4235450"/>
          <p14:tracePt t="45075" x="7639050" y="4254500"/>
          <p14:tracePt t="45092" x="7639050" y="4260850"/>
          <p14:tracePt t="45109" x="7639050" y="4279900"/>
          <p14:tracePt t="45126" x="7651750" y="4298950"/>
          <p14:tracePt t="45141" x="7658100" y="4318000"/>
          <p14:tracePt t="45158" x="7664450" y="4337050"/>
          <p14:tracePt t="47259" x="7664450" y="4330700"/>
          <p14:tracePt t="47263" x="7664450" y="4305300"/>
          <p14:tracePt t="47275" x="7664450" y="4229100"/>
          <p14:tracePt t="47292" x="7664450" y="4095750"/>
          <p14:tracePt t="47308" x="7677150" y="3994150"/>
          <p14:tracePt t="47325" x="7683500" y="3886200"/>
          <p14:tracePt t="47341" x="7683500" y="3822700"/>
          <p14:tracePt t="47358" x="7689850" y="3746500"/>
          <p14:tracePt t="47392" x="7689850" y="3587750"/>
          <p14:tracePt t="47425" x="7689850" y="3460750"/>
          <p14:tracePt t="47458" x="7677150" y="3359150"/>
          <p14:tracePt t="47475" x="7670800" y="3308350"/>
          <p14:tracePt t="47492" x="7670800" y="3257550"/>
          <p14:tracePt t="47508" x="7664450" y="3219450"/>
          <p14:tracePt t="47525" x="7658100" y="3200400"/>
          <p14:tracePt t="47541" x="7658100" y="3175000"/>
          <p14:tracePt t="47558" x="7651750" y="3162300"/>
          <p14:tracePt t="47575" x="7645400" y="3149600"/>
          <p14:tracePt t="47577" x="7645400" y="3130550"/>
          <p14:tracePt t="47591" x="7639050" y="3124200"/>
          <p14:tracePt t="47608" x="7626350" y="3105150"/>
          <p14:tracePt t="47625" x="7607300" y="3067050"/>
          <p14:tracePt t="47641" x="7594600" y="3041650"/>
          <p14:tracePt t="47658" x="7588250" y="3022600"/>
          <p14:tracePt t="47675" x="7581900" y="3009900"/>
          <p14:tracePt t="47691" x="7569200" y="3003550"/>
          <p14:tracePt t="47708" x="7569200" y="2990850"/>
          <p14:tracePt t="47985" x="7556500" y="2978150"/>
          <p14:tracePt t="47993" x="7524750" y="2933700"/>
          <p14:tracePt t="48008" x="7480300" y="2876550"/>
          <p14:tracePt t="48026" x="7448550" y="2825750"/>
          <p14:tracePt t="48041" x="7416800" y="2800350"/>
          <p14:tracePt t="48058" x="7385050" y="2749550"/>
          <p14:tracePt t="48075" x="7353300" y="2717800"/>
          <p14:tracePt t="48091" x="7327900" y="2698750"/>
          <p14:tracePt t="48108" x="7308850" y="2686050"/>
          <p14:tracePt t="48125" x="7296150" y="2660650"/>
          <p14:tracePt t="48142" x="7270750" y="2635250"/>
          <p14:tracePt t="48158" x="7264400" y="2635250"/>
          <p14:tracePt t="48175" x="7239000" y="2609850"/>
          <p14:tracePt t="48191" x="7239000" y="2590800"/>
          <p14:tracePt t="48208" x="7219950" y="2584450"/>
          <p14:tracePt t="48225" x="7213600" y="2565400"/>
          <p14:tracePt t="48241" x="7207250" y="2546350"/>
          <p14:tracePt t="48258" x="7194550" y="2540000"/>
          <p14:tracePt t="48366" x="7194550" y="2533650"/>
          <p14:tracePt t="48383" x="7188200" y="2533650"/>
          <p14:tracePt t="48393" x="7188200" y="2527300"/>
          <p14:tracePt t="48411" x="7181850" y="2520950"/>
          <p14:tracePt t="48429" x="7181850" y="2514600"/>
          <p14:tracePt t="48456" x="7175500" y="2514600"/>
          <p14:tracePt t="48660" x="7169150" y="2514600"/>
          <p14:tracePt t="48678" x="7169150" y="2508250"/>
          <p14:tracePt t="48695" x="7162800" y="2508250"/>
          <p14:tracePt t="48703" x="7162800" y="2501900"/>
          <p14:tracePt t="48713" x="7150100" y="2501900"/>
          <p14:tracePt t="48757" x="7143750" y="2501900"/>
          <p14:tracePt t="48775" x="7137400" y="2501900"/>
          <p14:tracePt t="48866" x="7143750" y="2501900"/>
          <p14:tracePt t="48881" x="7162800" y="2501900"/>
          <p14:tracePt t="48889" x="7181850" y="2501900"/>
          <p14:tracePt t="48898" x="7194550" y="2501900"/>
          <p14:tracePt t="48908" x="7207250" y="2501900"/>
          <p14:tracePt t="48925" x="7245350" y="2489200"/>
          <p14:tracePt t="48941" x="7283450" y="2482850"/>
          <p14:tracePt t="48959" x="7321550" y="2463800"/>
          <p14:tracePt t="48975" x="7353300" y="2457450"/>
          <p14:tracePt t="48991" x="7410450" y="2444750"/>
          <p14:tracePt t="49008" x="7448550" y="2432050"/>
          <p14:tracePt t="49025" x="7486650" y="2425700"/>
          <p14:tracePt t="49041" x="7524750" y="2406650"/>
          <p14:tracePt t="49058" x="7550150" y="2400300"/>
          <p14:tracePt t="49075" x="7600950" y="2387600"/>
          <p14:tracePt t="49092" x="7645400" y="2381250"/>
          <p14:tracePt t="49108" x="7664450" y="2374900"/>
          <p14:tracePt t="49125" x="7721600" y="2362200"/>
          <p14:tracePt t="49141" x="7778750" y="2343150"/>
          <p14:tracePt t="49158" x="7835900" y="2324100"/>
          <p14:tracePt t="49174" x="7893050" y="2311400"/>
          <p14:tracePt t="49191" x="7924800" y="2305050"/>
          <p14:tracePt t="49208" x="7962900" y="2298700"/>
          <p14:tracePt t="49224" x="7975600" y="2298700"/>
          <p14:tracePt t="49241" x="8007350" y="2292350"/>
          <p14:tracePt t="49258" x="8039100" y="2279650"/>
          <p14:tracePt t="49274" x="8083550" y="2273300"/>
          <p14:tracePt t="49291" x="8121650" y="2266950"/>
          <p14:tracePt t="49308" x="8153400" y="2266950"/>
          <p14:tracePt t="49324" x="8197850" y="2266950"/>
          <p14:tracePt t="49342" x="8223250" y="2266950"/>
          <p14:tracePt t="49358" x="8280400" y="2273300"/>
          <p14:tracePt t="49374" x="8318500" y="2273300"/>
          <p14:tracePt t="49391" x="8362950" y="2286000"/>
          <p14:tracePt t="49408" x="8394700" y="2292350"/>
          <p14:tracePt t="49424" x="8470900" y="2298700"/>
          <p14:tracePt t="49441" x="8540750" y="2298700"/>
          <p14:tracePt t="49458" x="8661400" y="2298700"/>
          <p14:tracePt t="49474" x="8743950" y="2298700"/>
          <p14:tracePt t="49492" x="8832850" y="2298700"/>
          <p14:tracePt t="49932" x="8845550" y="2298700"/>
          <p14:tracePt t="49937" x="8864600" y="2298700"/>
          <p14:tracePt t="49941" x="8877300" y="2298700"/>
          <p14:tracePt t="49958" x="8934450" y="2298700"/>
          <p14:tracePt t="49975" x="8997950" y="2305050"/>
          <p14:tracePt t="49991" x="9042400" y="2311400"/>
          <p14:tracePt t="50009" x="9074150" y="2324100"/>
          <p14:tracePt t="50041" x="9124950" y="2336800"/>
          <p14:tracePt t="50075" x="9163050" y="2343150"/>
          <p14:tracePt t="50082" x="9169400" y="2343150"/>
          <p14:tracePt t="50108" x="9201150" y="2362200"/>
          <p14:tracePt t="50125" x="9220200" y="2362200"/>
          <p14:tracePt t="50141" x="9232900" y="2362200"/>
          <p14:tracePt t="50158" x="9245600" y="2362200"/>
          <p14:tracePt t="50174" x="9258300" y="2362200"/>
          <p14:tracePt t="50191" x="9264650" y="2362200"/>
          <p14:tracePt t="50208" x="9271000" y="2362200"/>
          <p14:tracePt t="50227" x="9277350" y="2362200"/>
          <p14:tracePt t="50241" x="9283700" y="2362200"/>
          <p14:tracePt t="50258" x="9290050" y="2362200"/>
          <p14:tracePt t="50274" x="9296400" y="2362200"/>
          <p14:tracePt t="50291" x="9302750" y="2362200"/>
          <p14:tracePt t="50307" x="9315450" y="2362200"/>
          <p14:tracePt t="50327" x="9321800" y="2362200"/>
          <p14:tracePt t="50343" x="9328150" y="2362200"/>
          <p14:tracePt t="50358" x="9334500" y="2362200"/>
          <p14:tracePt t="50374" x="9340850" y="2362200"/>
          <p14:tracePt t="50391" x="9347200" y="2362200"/>
          <p14:tracePt t="50408" x="9353550" y="2362200"/>
          <p14:tracePt t="50424" x="9366250" y="2362200"/>
          <p14:tracePt t="50441" x="9372600" y="2362200"/>
          <p14:tracePt t="50468" x="9378950" y="2362200"/>
          <p14:tracePt t="50485" x="9385300" y="2362200"/>
          <p14:tracePt t="50504" x="9385300" y="2368550"/>
          <p14:tracePt t="50507" x="9391650" y="2368550"/>
          <p14:tracePt t="50524" x="9398000" y="2368550"/>
          <p14:tracePt t="50541" x="9404350" y="2368550"/>
          <p14:tracePt t="50557" x="9410700" y="2368550"/>
          <p14:tracePt t="50575" x="9429750" y="2368550"/>
          <p14:tracePt t="50591" x="9436100" y="2368550"/>
          <p14:tracePt t="50608" x="9455150" y="2374900"/>
          <p14:tracePt t="50624" x="9480550" y="2374900"/>
          <p14:tracePt t="50641" x="9493250" y="2374900"/>
          <p14:tracePt t="50658" x="9512300" y="2374900"/>
          <p14:tracePt t="50674" x="9525000" y="2374900"/>
          <p14:tracePt t="50691" x="9550400" y="2374900"/>
          <p14:tracePt t="50708" x="9569450" y="2374900"/>
          <p14:tracePt t="50725" x="9594850" y="2374900"/>
          <p14:tracePt t="50741" x="9613900" y="2374900"/>
          <p14:tracePt t="50758" x="9632950" y="2374900"/>
          <p14:tracePt t="50774" x="9658350" y="2374900"/>
          <p14:tracePt t="50791" x="9671050" y="2374900"/>
          <p14:tracePt t="50808" x="9683750" y="2374900"/>
          <p14:tracePt t="50825" x="9709150" y="2374900"/>
          <p14:tracePt t="50842" x="9728200" y="2374900"/>
          <p14:tracePt t="50858" x="9747250" y="2374900"/>
          <p14:tracePt t="50874" x="9798050" y="2368550"/>
          <p14:tracePt t="50891" x="9855200" y="2355850"/>
          <p14:tracePt t="50908" x="9906000" y="2355850"/>
          <p14:tracePt t="50924" x="9950450" y="2355850"/>
          <p14:tracePt t="50941" x="10007600" y="2355850"/>
          <p14:tracePt t="50958" x="10039350" y="2355850"/>
          <p14:tracePt t="50975" x="10090150" y="2355850"/>
          <p14:tracePt t="50991" x="10134600" y="2362200"/>
          <p14:tracePt t="51008" x="10191750" y="2368550"/>
          <p14:tracePt t="51024" x="10223500" y="2374900"/>
          <p14:tracePt t="51041" x="10255250" y="2374900"/>
          <p14:tracePt t="51058" x="10267950" y="2374900"/>
          <p14:tracePt t="51074" x="10280650" y="2374900"/>
          <p14:tracePt t="51091" x="10306050" y="2374900"/>
          <p14:tracePt t="51108" x="10325100" y="2374900"/>
          <p14:tracePt t="51124" x="10344150" y="2374900"/>
          <p14:tracePt t="51141" x="10369550" y="2374900"/>
          <p14:tracePt t="51158" x="10382250" y="2368550"/>
          <p14:tracePt t="51174" x="10394950" y="2368550"/>
          <p14:tracePt t="51192" x="10407650" y="2368550"/>
          <p14:tracePt t="51207" x="10414000" y="2368550"/>
          <p14:tracePt t="51224" x="10420350" y="2368550"/>
          <p14:tracePt t="51258" x="10426700" y="2368550"/>
          <p14:tracePt t="51274" x="10433050" y="2368550"/>
          <p14:tracePt t="51291" x="10439400" y="2368550"/>
          <p14:tracePt t="51307" x="10445750" y="2368550"/>
          <p14:tracePt t="51352" x="10452100" y="2368550"/>
          <p14:tracePt t="51370" x="10458450" y="2368550"/>
          <p14:tracePt t="51414" x="10471150" y="2368550"/>
          <p14:tracePt t="52364" x="10439400" y="2374900"/>
          <p14:tracePt t="52366" x="10433050" y="2374900"/>
          <p14:tracePt t="52374" x="10394950" y="2387600"/>
          <p14:tracePt t="52392" x="10318750" y="2400300"/>
          <p14:tracePt t="52408" x="10274300" y="2400300"/>
          <p14:tracePt t="52441" x="10140950" y="2400300"/>
          <p14:tracePt t="52474" x="9969500" y="2393950"/>
          <p14:tracePt t="52508" x="9823450" y="2393950"/>
          <p14:tracePt t="52524" x="9747250" y="2393950"/>
          <p14:tracePt t="52542" x="9620250" y="2400300"/>
          <p14:tracePt t="52557" x="9569450" y="2400300"/>
          <p14:tracePt t="52574" x="9499600" y="2406650"/>
          <p14:tracePt t="52577" x="9480550" y="2406650"/>
          <p14:tracePt t="52591" x="9429750" y="2419350"/>
          <p14:tracePt t="52607" x="9347200" y="2419350"/>
          <p14:tracePt t="52624" x="9207500" y="2413000"/>
          <p14:tracePt t="52641" x="9061450" y="2393950"/>
          <p14:tracePt t="52657" x="8940800" y="2362200"/>
          <p14:tracePt t="52674" x="8845550" y="2324100"/>
          <p14:tracePt t="52691" x="8712200" y="2298700"/>
          <p14:tracePt t="52707" x="8610600" y="2273300"/>
          <p14:tracePt t="52724" x="8515350" y="2254250"/>
          <p14:tracePt t="52741" x="8420100" y="2260600"/>
          <p14:tracePt t="52757" x="8331200" y="2260600"/>
          <p14:tracePt t="52774" x="8261350" y="2260600"/>
          <p14:tracePt t="52791" x="8216900" y="2260600"/>
          <p14:tracePt t="52807" x="8159750" y="2260600"/>
          <p14:tracePt t="52824" x="8108950" y="2260600"/>
          <p14:tracePt t="52841" x="8064500" y="2260600"/>
          <p14:tracePt t="52857" x="8032750" y="2260600"/>
          <p14:tracePt t="52874" x="8001000" y="2260600"/>
          <p14:tracePt t="52891" x="7988300" y="2266950"/>
          <p14:tracePt t="52908" x="7981950" y="2266950"/>
          <p14:tracePt t="52956" x="7988300" y="2266950"/>
          <p14:tracePt t="52963" x="8013700" y="2273300"/>
          <p14:tracePt t="52974" x="8045450" y="2273300"/>
          <p14:tracePt t="52991" x="8108950" y="2279650"/>
          <p14:tracePt t="53007" x="8185150" y="2279650"/>
          <p14:tracePt t="53024" x="8229600" y="2286000"/>
          <p14:tracePt t="53041" x="8267700" y="2286000"/>
          <p14:tracePt t="53057" x="8305800" y="2286000"/>
          <p14:tracePt t="53074" x="8350250" y="2292350"/>
          <p14:tracePt t="53090" x="8382000" y="2298700"/>
          <p14:tracePt t="53107" x="8464550" y="2305050"/>
          <p14:tracePt t="53124" x="8534400" y="2324100"/>
          <p14:tracePt t="53141" x="8636000" y="2330450"/>
          <p14:tracePt t="53157" x="8693150" y="2330450"/>
          <p14:tracePt t="53174" x="8794750" y="2330450"/>
          <p14:tracePt t="53191" x="8896350" y="2330450"/>
          <p14:tracePt t="53207" x="8972550" y="2330450"/>
          <p14:tracePt t="53224" x="9055100" y="2330450"/>
          <p14:tracePt t="53241" x="9124950" y="2343150"/>
          <p14:tracePt t="53259" x="9207500" y="2343150"/>
          <p14:tracePt t="53274" x="9271000" y="2343150"/>
          <p14:tracePt t="53291" x="9372600" y="2355850"/>
          <p14:tracePt t="53307" x="9486900" y="2368550"/>
          <p14:tracePt t="53324" x="9613900" y="2413000"/>
          <p14:tracePt t="53341" x="9677400" y="2425700"/>
          <p14:tracePt t="53357" x="9747250" y="2438400"/>
          <p14:tracePt t="53374" x="9759950" y="2444750"/>
          <p14:tracePt t="53391" x="9772650" y="2444750"/>
          <p14:tracePt t="53449" x="9766300" y="2444750"/>
          <p14:tracePt t="53453" x="9753600" y="2444750"/>
          <p14:tracePt t="53463" x="9696450" y="2444750"/>
          <p14:tracePt t="53474" x="9607550" y="2444750"/>
          <p14:tracePt t="53490" x="9423400" y="2444750"/>
          <p14:tracePt t="53507" x="9061450" y="2438400"/>
          <p14:tracePt t="53524" x="8769350" y="2393950"/>
          <p14:tracePt t="53541" x="8559800" y="2349500"/>
          <p14:tracePt t="53557" x="8318500" y="2317750"/>
          <p14:tracePt t="53574" x="8121650" y="2311400"/>
          <p14:tracePt t="53577" x="8051800" y="2311400"/>
          <p14:tracePt t="53591" x="7931150" y="2311400"/>
          <p14:tracePt t="53607" x="7772400" y="2330450"/>
          <p14:tracePt t="53624" x="7613650" y="2374900"/>
          <p14:tracePt t="53640" x="7512050" y="2400300"/>
          <p14:tracePt t="53658" x="7410450" y="2444750"/>
          <p14:tracePt t="53674" x="7346950" y="2463800"/>
          <p14:tracePt t="53691" x="7258050" y="2508250"/>
          <p14:tracePt t="53708" x="7188200" y="2571750"/>
          <p14:tracePt t="53724" x="7086600" y="2647950"/>
          <p14:tracePt t="53741" x="7010400" y="2705100"/>
          <p14:tracePt t="53758" x="6940550" y="2781300"/>
          <p14:tracePt t="53775" x="6908800" y="2832100"/>
          <p14:tracePt t="53790" x="6883400" y="2863850"/>
          <p14:tracePt t="53807" x="6858000" y="2921000"/>
          <p14:tracePt t="53824" x="6851650" y="2990850"/>
          <p14:tracePt t="53841" x="6851650" y="3054350"/>
          <p14:tracePt t="53858" x="6858000" y="3111500"/>
          <p14:tracePt t="53874" x="6864350" y="3149600"/>
          <p14:tracePt t="53891" x="6877050" y="3194050"/>
          <p14:tracePt t="53907" x="6889750" y="3219450"/>
          <p14:tracePt t="53924" x="6896100" y="3257550"/>
          <p14:tracePt t="53941" x="6896100" y="3282950"/>
          <p14:tracePt t="53957" x="6896100" y="3295650"/>
          <p14:tracePt t="53974" x="6902450" y="3308350"/>
          <p14:tracePt t="53991" x="6915150" y="3308350"/>
          <p14:tracePt t="54007" x="6927850" y="3321050"/>
          <p14:tracePt t="54024" x="6940550" y="3333750"/>
          <p14:tracePt t="54041" x="6965950" y="3340100"/>
          <p14:tracePt t="54057" x="7010400" y="3365500"/>
          <p14:tracePt t="54074" x="7042150" y="3384550"/>
          <p14:tracePt t="54091" x="7099300" y="3397250"/>
          <p14:tracePt t="54108" x="7175500" y="3422650"/>
          <p14:tracePt t="54124" x="7245350" y="3441700"/>
          <p14:tracePt t="54141" x="7308850" y="3448050"/>
          <p14:tracePt t="54157" x="7346950" y="3448050"/>
          <p14:tracePt t="54174" x="7397750" y="3448050"/>
          <p14:tracePt t="54190" x="7461250" y="3448050"/>
          <p14:tracePt t="54207" x="7518400" y="3448050"/>
          <p14:tracePt t="54224" x="7569200" y="3448050"/>
          <p14:tracePt t="54241" x="7607300" y="3441700"/>
          <p14:tracePt t="54258" x="7658100" y="3441700"/>
          <p14:tracePt t="54274" x="7696200" y="3441700"/>
          <p14:tracePt t="54291" x="7734300" y="3441700"/>
          <p14:tracePt t="54307" x="7778750" y="3441700"/>
          <p14:tracePt t="54324" x="7842250" y="3441700"/>
          <p14:tracePt t="54341" x="7893050" y="3441700"/>
          <p14:tracePt t="54358" x="7950200" y="3441700"/>
          <p14:tracePt t="54374" x="7975600" y="3441700"/>
          <p14:tracePt t="54390" x="8007350" y="3441700"/>
          <p14:tracePt t="54407" x="8045450" y="3441700"/>
          <p14:tracePt t="54424" x="8083550" y="3441700"/>
          <p14:tracePt t="54440" x="8115300" y="3441700"/>
          <p14:tracePt t="54458" x="8147050" y="3441700"/>
          <p14:tracePt t="54474" x="8178800" y="3441700"/>
          <p14:tracePt t="54491" x="8216900" y="3441700"/>
          <p14:tracePt t="54508" x="8248650" y="3441700"/>
          <p14:tracePt t="54524" x="8274050" y="3441700"/>
          <p14:tracePt t="54541" x="8299450" y="3441700"/>
          <p14:tracePt t="54557" x="8331200" y="3441700"/>
          <p14:tracePt t="54574" x="8362950" y="3448050"/>
          <p14:tracePt t="54591" x="8413750" y="3448050"/>
          <p14:tracePt t="54608" x="8464550" y="3454400"/>
          <p14:tracePt t="54624" x="8489950" y="3454400"/>
          <p14:tracePt t="54640" x="8515350" y="3454400"/>
          <p14:tracePt t="54657" x="8540750" y="3460750"/>
          <p14:tracePt t="54674" x="8585200" y="3467100"/>
          <p14:tracePt t="54691" x="8636000" y="3473450"/>
          <p14:tracePt t="54708" x="8661400" y="3473450"/>
          <p14:tracePt t="54724" x="8705850" y="3473450"/>
          <p14:tracePt t="54740" x="8731250" y="3473450"/>
          <p14:tracePt t="54758" x="8775700" y="3473450"/>
          <p14:tracePt t="54774" x="8813800" y="3473450"/>
          <p14:tracePt t="54791" x="8851900" y="3473450"/>
          <p14:tracePt t="54807" x="8896350" y="3460750"/>
          <p14:tracePt t="54824" x="8940800" y="3448050"/>
          <p14:tracePt t="54841" x="8972550" y="3435350"/>
          <p14:tracePt t="54858" x="9004300" y="3422650"/>
          <p14:tracePt t="54874" x="9010650" y="3416300"/>
          <p14:tracePt t="54891" x="9017000" y="3416300"/>
          <p14:tracePt t="54907" x="9023350" y="3416300"/>
          <p14:tracePt t="54924" x="9036050" y="3409950"/>
          <p14:tracePt t="54941" x="9048750" y="3409950"/>
          <p14:tracePt t="54957" x="9067800" y="3409950"/>
          <p14:tracePt t="54974" x="9074150" y="3409950"/>
          <p14:tracePt t="54990" x="9080500" y="3409950"/>
          <p14:tracePt t="55007" x="9099550" y="3409950"/>
          <p14:tracePt t="55024" x="9112250" y="3409950"/>
          <p14:tracePt t="55040" x="9118600" y="3409950"/>
          <p14:tracePt t="55057" x="9131300" y="3409950"/>
          <p14:tracePt t="55074" x="9156700" y="3409950"/>
          <p14:tracePt t="55098" x="9163050" y="3409950"/>
          <p14:tracePt t="55125" x="9169400" y="3409950"/>
          <p14:tracePt t="55143" x="9175750" y="3409950"/>
          <p14:tracePt t="55160" x="9182100" y="3409950"/>
          <p14:tracePt t="55943" x="9169400" y="3403600"/>
          <p14:tracePt t="55944" x="9163050" y="3397250"/>
          <p14:tracePt t="55957" x="9137650" y="3390900"/>
          <p14:tracePt t="55974" x="9048750" y="3365500"/>
          <p14:tracePt t="55990" x="8953500" y="3327400"/>
          <p14:tracePt t="56007" x="8877300" y="3308350"/>
          <p14:tracePt t="56023" x="8807450" y="3295650"/>
          <p14:tracePt t="56057" x="8699500" y="3289300"/>
          <p14:tracePt t="56090" x="8591550" y="3270250"/>
          <p14:tracePt t="56123" x="8477250" y="3251200"/>
          <p14:tracePt t="56140" x="8426450" y="3238500"/>
          <p14:tracePt t="56157" x="8394700" y="3238500"/>
          <p14:tracePt t="56174" x="8375650" y="3232150"/>
          <p14:tracePt t="56190" x="8356600" y="3225800"/>
          <p14:tracePt t="56208" x="8337550" y="3200400"/>
          <p14:tracePt t="56224" x="8324850" y="3187700"/>
          <p14:tracePt t="56240" x="8312150" y="3155950"/>
          <p14:tracePt t="56257" x="8286750" y="3124200"/>
          <p14:tracePt t="56274" x="8280400" y="3092450"/>
          <p14:tracePt t="56291" x="8280400" y="3060700"/>
          <p14:tracePt t="56307" x="8280400" y="3028950"/>
          <p14:tracePt t="56323" x="8280400" y="3016250"/>
          <p14:tracePt t="56340" x="8280400" y="2997200"/>
          <p14:tracePt t="56357" x="8305800" y="2971800"/>
          <p14:tracePt t="56374" x="8337550" y="2952750"/>
          <p14:tracePt t="56390" x="8369300" y="2940050"/>
          <p14:tracePt t="56407" x="8394700" y="2921000"/>
          <p14:tracePt t="56424" x="8407400" y="2914650"/>
          <p14:tracePt t="56440" x="8420100" y="2914650"/>
          <p14:tracePt t="56457" x="8426450" y="2908300"/>
          <p14:tracePt t="56529" x="8426450" y="2901950"/>
          <p14:tracePt t="56616" x="8432800" y="2901950"/>
          <p14:tracePt t="56625" x="8432800" y="2889250"/>
          <p14:tracePt t="56634" x="8439150" y="2882900"/>
          <p14:tracePt t="56657" x="8445500" y="2851150"/>
          <p14:tracePt t="56674" x="8470900" y="2819400"/>
          <p14:tracePt t="56690" x="8483600" y="2787650"/>
          <p14:tracePt t="56707" x="8502650" y="2774950"/>
          <p14:tracePt t="56724" x="8509000" y="2768600"/>
          <p14:tracePt t="56740" x="8534400" y="2749550"/>
          <p14:tracePt t="56757" x="8553450" y="2743200"/>
          <p14:tracePt t="56774" x="8591550" y="2736850"/>
          <p14:tracePt t="56790" x="8623300" y="2724150"/>
          <p14:tracePt t="56807" x="8667750" y="2717800"/>
          <p14:tracePt t="56823" x="8705850" y="2711450"/>
          <p14:tracePt t="56840" x="8724900" y="2698750"/>
          <p14:tracePt t="56857" x="8743950" y="2698750"/>
          <p14:tracePt t="56873" x="8769350" y="2692400"/>
          <p14:tracePt t="56890" x="8782050" y="2686050"/>
          <p14:tracePt t="56907" x="8794750" y="2679700"/>
          <p14:tracePt t="56923" x="8832850" y="2679700"/>
          <p14:tracePt t="56940" x="8845550" y="2673350"/>
          <p14:tracePt t="56957" x="8877300" y="2667000"/>
          <p14:tracePt t="56975" x="8896350" y="2667000"/>
          <p14:tracePt t="56990" x="8915400" y="2667000"/>
          <p14:tracePt t="57007" x="8934450" y="2667000"/>
          <p14:tracePt t="57023" x="8940800" y="2667000"/>
          <p14:tracePt t="57040" x="8959850" y="2667000"/>
          <p14:tracePt t="57057" x="8972550" y="2667000"/>
          <p14:tracePt t="57073" x="8991600" y="2667000"/>
          <p14:tracePt t="57090" x="9010650" y="2667000"/>
          <p14:tracePt t="57107" x="9017000" y="2660650"/>
          <p14:tracePt t="57124" x="9036050" y="2660650"/>
          <p14:tracePt t="57140" x="9048750" y="2660650"/>
          <p14:tracePt t="57157" x="9061450" y="2660650"/>
          <p14:tracePt t="57190" x="9067800" y="2660650"/>
          <p14:tracePt t="57648" x="9080500" y="2654300"/>
          <p14:tracePt t="57651" x="9093200" y="2654300"/>
          <p14:tracePt t="57657" x="9112250" y="2641600"/>
          <p14:tracePt t="57673" x="9150350" y="2628900"/>
          <p14:tracePt t="57691" x="9169400" y="2616200"/>
          <p14:tracePt t="57707" x="9207500" y="2609850"/>
          <p14:tracePt t="57723" x="9245600" y="2597150"/>
          <p14:tracePt t="57740" x="9283700" y="2597150"/>
          <p14:tracePt t="57773" x="9347200" y="2584450"/>
          <p14:tracePt t="57808" x="9391650" y="2571750"/>
          <p14:tracePt t="57840" x="9410700" y="2571750"/>
          <p14:tracePt t="57857" x="9429750" y="2571750"/>
          <p14:tracePt t="57873" x="9442450" y="2571750"/>
          <p14:tracePt t="57890" x="9448800" y="2565400"/>
          <p14:tracePt t="57907" x="9461500" y="2559050"/>
          <p14:tracePt t="57924" x="9467850" y="2552700"/>
          <p14:tracePt t="57940" x="9474200" y="2552700"/>
          <p14:tracePt t="57983" x="9467850" y="2552700"/>
          <p14:tracePt t="57990" x="9461500" y="2552700"/>
          <p14:tracePt t="58007" x="9398000" y="2533650"/>
          <p14:tracePt t="58023" x="9334500" y="2514600"/>
          <p14:tracePt t="58040" x="9296400" y="2501900"/>
          <p14:tracePt t="58057" x="9239250" y="2476500"/>
          <p14:tracePt t="58073" x="9188450" y="2451100"/>
          <p14:tracePt t="58090" x="9156700" y="2432050"/>
          <p14:tracePt t="58107" x="9137650" y="2406650"/>
          <p14:tracePt t="58123" x="9112250" y="2387600"/>
          <p14:tracePt t="58140" x="9093200" y="2374900"/>
          <p14:tracePt t="58157" x="9086850" y="2349500"/>
          <p14:tracePt t="58174" x="9074150" y="2330450"/>
          <p14:tracePt t="58190" x="9067800" y="2311400"/>
          <p14:tracePt t="58207" x="9061450" y="2292350"/>
          <p14:tracePt t="58223" x="9055100" y="2279650"/>
          <p14:tracePt t="58240" x="9055100" y="2266950"/>
          <p14:tracePt t="58257" x="9055100" y="2247900"/>
          <p14:tracePt t="58273" x="9055100" y="2235200"/>
          <p14:tracePt t="58291" x="9048750" y="2216150"/>
          <p14:tracePt t="58307" x="9048750" y="2209800"/>
          <p14:tracePt t="58323" x="9048750" y="2190750"/>
          <p14:tracePt t="58340" x="9048750" y="2171700"/>
          <p14:tracePt t="58357" x="9048750" y="2165350"/>
          <p14:tracePt t="58373" x="9042400" y="2146300"/>
          <p14:tracePt t="58390" x="9042400" y="2133600"/>
          <p14:tracePt t="58407" x="9036050" y="2114550"/>
          <p14:tracePt t="58423" x="9029700" y="2108200"/>
          <p14:tracePt t="58440" x="9029700" y="2101850"/>
          <p14:tracePt t="58457" x="9029700" y="2095500"/>
          <p14:tracePt t="58552" x="9029700" y="2101850"/>
          <p14:tracePt t="58561" x="9029700" y="2114550"/>
          <p14:tracePt t="58573" x="9029700" y="2120900"/>
          <p14:tracePt t="58590" x="9029700" y="2127250"/>
          <p14:tracePt t="58607" x="9029700" y="2146300"/>
          <p14:tracePt t="58640" x="9029700" y="2152650"/>
          <p14:tracePt t="58657" x="9029700" y="2159000"/>
          <p14:tracePt t="58673" x="9029700" y="2165350"/>
          <p14:tracePt t="58713" x="9029700" y="2171700"/>
          <p14:tracePt t="58731" x="9029700" y="2178050"/>
          <p14:tracePt t="58749" x="9029700" y="2184400"/>
          <p14:tracePt t="58776" x="9029700" y="2197100"/>
          <p14:tracePt t="58793" x="9029700" y="2203450"/>
          <p14:tracePt t="58812" x="9029700" y="2209800"/>
          <p14:tracePt t="58848" x="9036050" y="2209800"/>
          <p14:tracePt t="58856" x="9036050" y="2216150"/>
          <p14:tracePt t="58865" x="9036050" y="2222500"/>
          <p14:tracePt t="58874" x="9036050" y="2228850"/>
          <p14:tracePt t="58893" x="9036050" y="2235200"/>
          <p14:tracePt t="58910" x="9036050" y="2241550"/>
          <p14:tracePt t="58928" x="9036050" y="2254250"/>
          <p14:tracePt t="59174" x="9036050" y="2247900"/>
          <p14:tracePt t="59178" x="9036050" y="2241550"/>
          <p14:tracePt t="59190" x="9036050" y="2235200"/>
          <p14:tracePt t="59206" x="9036050" y="2228850"/>
          <p14:tracePt t="59224" x="9036050" y="2216150"/>
          <p14:tracePt t="59269" x="9036050" y="2209800"/>
          <p14:tracePt t="59287" x="9036050" y="2203450"/>
          <p14:tracePt t="59305" x="9036050" y="2197100"/>
          <p14:tracePt t="59322" x="9036050" y="2190750"/>
          <p14:tracePt t="59349" x="9036050" y="2184400"/>
          <p14:tracePt t="59366" x="9036050" y="2178050"/>
          <p14:tracePt t="59412" x="9036050" y="2165350"/>
          <p14:tracePt t="59429" x="9036050" y="2159000"/>
          <p14:tracePt t="59752" x="9036050" y="2165350"/>
          <p14:tracePt t="59769" x="9036050" y="2171700"/>
          <p14:tracePt t="59796" x="9036050" y="2178050"/>
          <p14:tracePt t="59814" x="9036050" y="2190750"/>
          <p14:tracePt t="59822" x="9036050" y="2197100"/>
          <p14:tracePt t="59833" x="9036050" y="2203450"/>
          <p14:tracePt t="59844" x="9036050" y="2209800"/>
          <p14:tracePt t="59873" x="9036050" y="2222500"/>
          <p14:tracePt t="59907" x="9036050" y="2247900"/>
          <p14:tracePt t="59940" x="9042400" y="2273300"/>
          <p14:tracePt t="59956" x="9042400" y="2286000"/>
          <p14:tracePt t="59973" x="9042400" y="2305050"/>
          <p14:tracePt t="59991" x="9042400" y="2317750"/>
          <p14:tracePt t="60007" x="9042400" y="2324100"/>
          <p14:tracePt t="60023" x="9042400" y="2330450"/>
          <p14:tracePt t="60049" x="9042400" y="2336800"/>
          <p14:tracePt t="60064" x="9042400" y="2343150"/>
          <p14:tracePt t="60073" x="9048750" y="2355850"/>
          <p14:tracePt t="60090" x="9048750" y="2368550"/>
          <p14:tracePt t="60107" x="9048750" y="2374900"/>
          <p14:tracePt t="60144" x="9048750" y="2381250"/>
          <p14:tracePt t="60224" x="9055100" y="2381250"/>
          <p14:tracePt t="60232" x="9055100" y="2387600"/>
          <p14:tracePt t="60251" x="9055100" y="2393950"/>
          <p14:tracePt t="60269" x="9055100" y="2400300"/>
          <p14:tracePt t="60286" x="9055100" y="2413000"/>
          <p14:tracePt t="60331" x="9055100" y="2419350"/>
          <p14:tracePt t="60349" x="9055100" y="2425700"/>
          <p14:tracePt t="60359" x="9061450" y="2425700"/>
          <p14:tracePt t="60384" x="9061450" y="2432050"/>
          <p14:tracePt t="60402" x="9061450" y="2438400"/>
          <p14:tracePt t="60420" x="9061450" y="2444750"/>
          <p14:tracePt t="60429" x="9067800" y="2444750"/>
          <p14:tracePt t="60447" x="9074150" y="2451100"/>
          <p14:tracePt t="60483" x="9080500" y="2463800"/>
          <p14:tracePt t="60495" x="9080500" y="2470150"/>
          <p14:tracePt t="60500" x="9086850" y="2470150"/>
          <p14:tracePt t="60510" x="9086850" y="2476500"/>
          <p14:tracePt t="60523" x="9086850" y="2482850"/>
          <p14:tracePt t="60540" x="9086850" y="2489200"/>
          <p14:tracePt t="60556" x="9086850" y="2495550"/>
          <p14:tracePt t="60573" x="9086850" y="2508250"/>
          <p14:tracePt t="60590" x="9093200" y="2533650"/>
          <p14:tracePt t="60606" x="9105900" y="2540000"/>
          <p14:tracePt t="60623" x="9105900" y="2546350"/>
          <p14:tracePt t="60640" x="9112250" y="2552700"/>
          <p14:tracePt t="60656" x="9112250" y="2565400"/>
          <p14:tracePt t="60674" x="9112250" y="2584450"/>
          <p14:tracePt t="60690" x="9112250" y="2590800"/>
          <p14:tracePt t="60706" x="9118600" y="2597150"/>
          <p14:tracePt t="60724" x="9124950" y="2609850"/>
          <p14:tracePt t="60740" x="9131300" y="2622550"/>
          <p14:tracePt t="60756" x="9131300" y="2635250"/>
          <p14:tracePt t="60773" x="9137650" y="2660650"/>
          <p14:tracePt t="60790" x="9144000" y="2686050"/>
          <p14:tracePt t="60806" x="9150350" y="2755900"/>
          <p14:tracePt t="60823" x="9169400" y="2863850"/>
          <p14:tracePt t="60840" x="9169400" y="2978150"/>
          <p14:tracePt t="60856" x="9175750" y="3035300"/>
          <p14:tracePt t="60873" x="9175750" y="3092450"/>
          <p14:tracePt t="60890" x="9175750" y="3117850"/>
          <p14:tracePt t="60906" x="9175750" y="3149600"/>
          <p14:tracePt t="60923" x="9175750" y="3194050"/>
          <p14:tracePt t="60940" x="9163050" y="3276600"/>
          <p14:tracePt t="60956" x="9156700" y="3352800"/>
          <p14:tracePt t="60973" x="9150350" y="3403600"/>
          <p14:tracePt t="60990" x="9150350" y="3448050"/>
          <p14:tracePt t="61006" x="9144000" y="3486150"/>
          <p14:tracePt t="61023" x="9144000" y="3524250"/>
          <p14:tracePt t="61040" x="9137650" y="3556000"/>
          <p14:tracePt t="61056" x="9131300" y="3600450"/>
          <p14:tracePt t="61073" x="9131300" y="3625850"/>
          <p14:tracePt t="61090" x="9124950" y="3670300"/>
          <p14:tracePt t="61107" x="9112250" y="3702050"/>
          <p14:tracePt t="61124" x="9112250" y="3727450"/>
          <p14:tracePt t="61141" x="9099550" y="3733800"/>
          <p14:tracePt t="61156" x="9099550" y="3746500"/>
          <p14:tracePt t="61173" x="9093200" y="3759200"/>
          <p14:tracePt t="61190" x="9093200" y="3765550"/>
          <p14:tracePt t="61206" x="9093200" y="3778250"/>
          <p14:tracePt t="61223" x="9086850" y="3790950"/>
          <p14:tracePt t="61239" x="9080500" y="3816350"/>
          <p14:tracePt t="61257" x="9074150" y="3822700"/>
          <p14:tracePt t="61274" x="9067800" y="3835400"/>
          <p14:tracePt t="61290" x="9067800" y="3841750"/>
          <p14:tracePt t="61306" x="9067800" y="3854450"/>
          <p14:tracePt t="61340" x="9067800" y="3867150"/>
          <p14:tracePt t="61356" x="9067800" y="3873500"/>
          <p14:tracePt t="61382" x="9067800" y="3879850"/>
          <p14:tracePt t="61391" x="9061450" y="3879850"/>
          <p14:tracePt t="61409" x="9061450" y="3886200"/>
          <p14:tracePt t="61423" x="9055100" y="3886200"/>
          <p14:tracePt t="61440" x="9042400" y="3892550"/>
          <p14:tracePt t="61456" x="9036050" y="3892550"/>
          <p14:tracePt t="61473" x="9029700" y="3892550"/>
          <p14:tracePt t="61533" x="9029700" y="3886200"/>
          <p14:tracePt t="61534" x="9036050" y="3886200"/>
          <p14:tracePt t="61545" x="9042400" y="3886200"/>
          <p14:tracePt t="61556" x="9042400" y="3879850"/>
          <p14:tracePt t="61573" x="9061450" y="3879850"/>
          <p14:tracePt t="61590" x="9074150" y="3873500"/>
          <p14:tracePt t="61593" x="9080500" y="3873500"/>
          <p14:tracePt t="61606" x="9086850" y="3873500"/>
          <p14:tracePt t="61623" x="9105900" y="3873500"/>
          <p14:tracePt t="61639" x="9131300" y="3873500"/>
          <p14:tracePt t="61656" x="9144000" y="3873500"/>
          <p14:tracePt t="61673" x="9163050" y="3873500"/>
          <p14:tracePt t="61690" x="9182100" y="3879850"/>
          <p14:tracePt t="61707" x="9188450" y="3886200"/>
          <p14:tracePt t="61723" x="9201150" y="3892550"/>
          <p14:tracePt t="61740" x="9220200" y="3892550"/>
          <p14:tracePt t="61756" x="9226550" y="3892550"/>
          <p14:tracePt t="61773" x="9239250" y="3898900"/>
          <p14:tracePt t="61789" x="9251950" y="3905250"/>
          <p14:tracePt t="61806" x="9264650" y="3911600"/>
          <p14:tracePt t="61823" x="9271000" y="3911600"/>
          <p14:tracePt t="61840" x="9283700" y="3924300"/>
          <p14:tracePt t="61856" x="9290050" y="3924300"/>
          <p14:tracePt t="61873" x="9302750" y="3924300"/>
          <p14:tracePt t="61906" x="9309100" y="3924300"/>
          <p14:tracePt t="61923" x="9321800" y="3924300"/>
          <p14:tracePt t="61947" x="9328150" y="3924300"/>
          <p14:tracePt t="62002" x="9315450" y="3924300"/>
          <p14:tracePt t="62009" x="9309100" y="3924300"/>
          <p14:tracePt t="62017" x="9296400" y="3924300"/>
          <p14:tracePt t="62026" x="9283700" y="3924300"/>
          <p14:tracePt t="62039" x="9245600" y="3917950"/>
          <p14:tracePt t="62056" x="9213850" y="3917950"/>
          <p14:tracePt t="62073" x="9169400" y="3917950"/>
          <p14:tracePt t="62090" x="9118600" y="3911600"/>
          <p14:tracePt t="62106" x="9093200" y="3905250"/>
          <p14:tracePt t="62123" x="9061450" y="3905250"/>
          <p14:tracePt t="62140" x="9023350" y="3905250"/>
          <p14:tracePt t="62156" x="9010650" y="3905250"/>
          <p14:tracePt t="62173" x="8978900" y="3905250"/>
          <p14:tracePt t="62190" x="8959850" y="3905250"/>
          <p14:tracePt t="62206" x="8940800" y="3905250"/>
          <p14:tracePt t="62223" x="8928100" y="3905250"/>
          <p14:tracePt t="62240" x="8909050" y="3905250"/>
          <p14:tracePt t="62256" x="8896350" y="3905250"/>
          <p14:tracePt t="62273" x="8890000" y="3905250"/>
          <p14:tracePt t="62290" x="8864600" y="3905250"/>
          <p14:tracePt t="62306" x="8858250" y="3905250"/>
          <p14:tracePt t="62323" x="8851900" y="3905250"/>
          <p14:tracePt t="62356" x="8845550" y="3905250"/>
          <p14:tracePt t="62396" x="8851900" y="3905250"/>
          <p14:tracePt t="62406" x="8864600" y="3905250"/>
          <p14:tracePt t="62414" x="8883650" y="3911600"/>
          <p14:tracePt t="62424" x="8896350" y="3911600"/>
          <p14:tracePt t="62441" x="8934450" y="3924300"/>
          <p14:tracePt t="62456" x="8953500" y="3924300"/>
          <p14:tracePt t="62473" x="8997950" y="3930650"/>
          <p14:tracePt t="62490" x="9029700" y="3937000"/>
          <p14:tracePt t="62506" x="9042400" y="3937000"/>
          <p14:tracePt t="62523" x="9067800" y="3937000"/>
          <p14:tracePt t="62540" x="9080500" y="3937000"/>
          <p14:tracePt t="62556" x="9105900" y="3937000"/>
          <p14:tracePt t="62573" x="9112250" y="3937000"/>
          <p14:tracePt t="62590" x="9137650" y="3943350"/>
          <p14:tracePt t="62606" x="9169400" y="3949700"/>
          <p14:tracePt t="62623" x="9213850" y="3949700"/>
          <p14:tracePt t="62640" x="9245600" y="3949700"/>
          <p14:tracePt t="62656" x="9277350" y="3949700"/>
          <p14:tracePt t="62673" x="9302750" y="3949700"/>
          <p14:tracePt t="62689" x="9328150" y="3956050"/>
          <p14:tracePt t="62706" x="9359900" y="3962400"/>
          <p14:tracePt t="62723" x="9391650" y="3962400"/>
          <p14:tracePt t="62739" x="9410700" y="3968750"/>
          <p14:tracePt t="62756" x="9448800" y="3968750"/>
          <p14:tracePt t="62773" x="9480550" y="3968750"/>
          <p14:tracePt t="62789" x="9518650" y="3981450"/>
          <p14:tracePt t="62806" x="9569450" y="3987800"/>
          <p14:tracePt t="62823" x="9601200" y="3994150"/>
          <p14:tracePt t="62840" x="9652000" y="4000500"/>
          <p14:tracePt t="62856" x="9664700" y="4006850"/>
          <p14:tracePt t="62873" x="9696450" y="4006850"/>
          <p14:tracePt t="62889" x="9709150" y="4006850"/>
          <p14:tracePt t="62906" x="9728200" y="4006850"/>
          <p14:tracePt t="62923" x="9759950" y="4006850"/>
          <p14:tracePt t="62939" x="9772650" y="4006850"/>
          <p14:tracePt t="62956" x="9804400" y="4013200"/>
          <p14:tracePt t="62973" x="9823450" y="4013200"/>
          <p14:tracePt t="62990" x="9842500" y="4013200"/>
          <p14:tracePt t="63006" x="9867900" y="4013200"/>
          <p14:tracePt t="63040" x="9886950" y="4013200"/>
          <p14:tracePt t="63056" x="9899650" y="4013200"/>
          <p14:tracePt t="63073" x="9925050" y="4013200"/>
          <p14:tracePt t="63090" x="9944100" y="4013200"/>
          <p14:tracePt t="63106" x="9963150" y="4013200"/>
          <p14:tracePt t="63123" x="9982200" y="4013200"/>
          <p14:tracePt t="63139" x="9994900" y="4006850"/>
          <p14:tracePt t="63156" x="10007600" y="4006850"/>
          <p14:tracePt t="63173" x="10033000" y="4006850"/>
          <p14:tracePt t="63189" x="10039350" y="4000500"/>
          <p14:tracePt t="63206" x="10058400" y="4000500"/>
          <p14:tracePt t="63223" x="10083800" y="4000500"/>
          <p14:tracePt t="63239" x="10096500" y="4000500"/>
          <p14:tracePt t="63257" x="10102850" y="4000500"/>
          <p14:tracePt t="63273" x="10109200" y="4000500"/>
          <p14:tracePt t="63290" x="10115550" y="4000500"/>
          <p14:tracePt t="63390" x="10115550" y="3994150"/>
          <p14:tracePt t="63402" x="10109200" y="3981450"/>
          <p14:tracePt t="63408" x="10096500" y="3975100"/>
          <p14:tracePt t="63422" x="10058400" y="3968750"/>
          <p14:tracePt t="63439" x="10001250" y="3956050"/>
          <p14:tracePt t="63456" x="9969500" y="3943350"/>
          <p14:tracePt t="63473" x="9912350" y="3937000"/>
          <p14:tracePt t="63489" x="9861550" y="3930650"/>
          <p14:tracePt t="63506" x="9810750" y="3917950"/>
          <p14:tracePt t="63523" x="9734550" y="3905250"/>
          <p14:tracePt t="63540" x="9652000" y="3892550"/>
          <p14:tracePt t="63556" x="9601200" y="3886200"/>
          <p14:tracePt t="63573" x="9563100" y="3886200"/>
          <p14:tracePt t="63589" x="9531350" y="3879850"/>
          <p14:tracePt t="63593" x="9505950" y="3879850"/>
          <p14:tracePt t="63606" x="9474200" y="3879850"/>
          <p14:tracePt t="63623" x="9423400" y="3879850"/>
          <p14:tracePt t="63639" x="9372600" y="3879850"/>
          <p14:tracePt t="63656" x="9309100" y="3879850"/>
          <p14:tracePt t="63673" x="9264650" y="3873500"/>
          <p14:tracePt t="63689" x="9207500" y="3873500"/>
          <p14:tracePt t="63707" x="9163050" y="3867150"/>
          <p14:tracePt t="63723" x="9131300" y="3867150"/>
          <p14:tracePt t="63739" x="9105900" y="3867150"/>
          <p14:tracePt t="63756" x="9074150" y="3867150"/>
          <p14:tracePt t="63773" x="9048750" y="3867150"/>
          <p14:tracePt t="63789" x="9029700" y="3867150"/>
          <p14:tracePt t="63806" x="8991600" y="3867150"/>
          <p14:tracePt t="63823" x="8966200" y="3867150"/>
          <p14:tracePt t="63840" x="8940800" y="3854450"/>
          <p14:tracePt t="63873" x="8915400" y="3854450"/>
          <p14:tracePt t="63889" x="8902700" y="3854450"/>
          <p14:tracePt t="63906" x="8890000" y="3854450"/>
          <p14:tracePt t="63923" x="8870950" y="3854450"/>
          <p14:tracePt t="63939" x="8858250" y="3854450"/>
          <p14:tracePt t="63956" x="8839200" y="3854450"/>
          <p14:tracePt t="63973" x="8832850" y="3854450"/>
          <p14:tracePt t="63989" x="8820150" y="3854450"/>
          <p14:tracePt t="64007" x="8807450" y="3860800"/>
          <p14:tracePt t="64022" x="8801100" y="3860800"/>
          <p14:tracePt t="64039" x="8794750" y="3860800"/>
          <p14:tracePt t="65126" x="8807450" y="3860800"/>
          <p14:tracePt t="65135" x="8832850" y="3860800"/>
          <p14:tracePt t="65156" x="8877300" y="3860800"/>
          <p14:tracePt t="65172" x="8902700" y="3860800"/>
          <p14:tracePt t="65206" x="8947150" y="3860800"/>
          <p14:tracePt t="65239" x="9023350" y="3854450"/>
          <p14:tracePt t="65272" x="9086850" y="3854450"/>
          <p14:tracePt t="65289" x="9124950" y="3848100"/>
          <p14:tracePt t="65306" x="9156700" y="3848100"/>
          <p14:tracePt t="65322" x="9175750" y="3848100"/>
          <p14:tracePt t="65339" x="9201150" y="3848100"/>
          <p14:tracePt t="65356" x="9220200" y="3848100"/>
          <p14:tracePt t="65373" x="9226550" y="3848100"/>
          <p14:tracePt t="65390" x="9258300" y="3848100"/>
          <p14:tracePt t="65406" x="9271000" y="3848100"/>
          <p14:tracePt t="65423" x="9290050" y="3854450"/>
          <p14:tracePt t="65439" x="9315450" y="3860800"/>
          <p14:tracePt t="65456" x="9334500" y="3867150"/>
          <p14:tracePt t="65472" x="9366250" y="3886200"/>
          <p14:tracePt t="65489" x="9385300" y="3886200"/>
          <p14:tracePt t="65506" x="9391650" y="3898900"/>
          <p14:tracePt t="65523" x="9417050" y="3905250"/>
          <p14:tracePt t="65539" x="9423400" y="3924300"/>
          <p14:tracePt t="65556" x="9436100" y="3930650"/>
          <p14:tracePt t="65573" x="9448800" y="3943350"/>
          <p14:tracePt t="65589" x="9474200" y="3962400"/>
          <p14:tracePt t="65606" x="9486900" y="3987800"/>
          <p14:tracePt t="65623" x="9499600" y="4000500"/>
          <p14:tracePt t="65639" x="9512300" y="4006850"/>
          <p14:tracePt t="65657" x="9518650" y="4019550"/>
          <p14:tracePt t="65672" x="9531350" y="4038600"/>
          <p14:tracePt t="65689" x="9544050" y="4044950"/>
          <p14:tracePt t="65706" x="9556750" y="4064000"/>
          <p14:tracePt t="65722" x="9582150" y="4076700"/>
          <p14:tracePt t="65739" x="9607550" y="4095750"/>
          <p14:tracePt t="65756" x="9620250" y="4102100"/>
          <p14:tracePt t="65773" x="9671050" y="4114800"/>
          <p14:tracePt t="65789" x="9709150" y="4114800"/>
          <p14:tracePt t="65806" x="9747250" y="4114800"/>
          <p14:tracePt t="65822" x="9823450" y="4108450"/>
          <p14:tracePt t="65839" x="9893300" y="4089400"/>
          <p14:tracePt t="65856" x="9937750" y="4032250"/>
          <p14:tracePt t="65872" x="9988550" y="3949700"/>
          <p14:tracePt t="65889" x="10033000" y="3829050"/>
          <p14:tracePt t="65906" x="10058400" y="3746500"/>
          <p14:tracePt t="65922" x="10083800" y="3625850"/>
          <p14:tracePt t="65939" x="10096500" y="3530600"/>
          <p14:tracePt t="65956" x="10115550" y="3384550"/>
          <p14:tracePt t="65972" x="10115550" y="3282950"/>
          <p14:tracePt t="65989" x="10115550" y="3194050"/>
          <p14:tracePt t="66006" x="10121900" y="3111500"/>
          <p14:tracePt t="66022" x="10134600" y="3028950"/>
          <p14:tracePt t="66039" x="10147300" y="2959100"/>
          <p14:tracePt t="66056" x="10153650" y="2901950"/>
          <p14:tracePt t="66072" x="10160000" y="2870200"/>
          <p14:tracePt t="66089" x="10166350" y="2819400"/>
          <p14:tracePt t="66092" x="10166350" y="2800350"/>
          <p14:tracePt t="66105" x="10166350" y="2781300"/>
          <p14:tracePt t="66122" x="10172700" y="2736850"/>
          <p14:tracePt t="66139" x="10185400" y="2667000"/>
          <p14:tracePt t="66156" x="10191750" y="2603500"/>
          <p14:tracePt t="66172" x="10198100" y="2559050"/>
          <p14:tracePt t="66190" x="10198100" y="2520950"/>
          <p14:tracePt t="66206" x="10198100" y="2508250"/>
          <p14:tracePt t="66222" x="10198100" y="2482850"/>
          <p14:tracePt t="66239" x="10198100" y="2463800"/>
          <p14:tracePt t="66256" x="10198100" y="2406650"/>
          <p14:tracePt t="66272" x="10198100" y="2324100"/>
          <p14:tracePt t="66289" x="10198100" y="2273300"/>
          <p14:tracePt t="66306" x="10198100" y="2228850"/>
          <p14:tracePt t="66322" x="10198100" y="2209800"/>
          <p14:tracePt t="66339" x="10198100" y="2203450"/>
          <p14:tracePt t="66356" x="10198100" y="2197100"/>
          <p14:tracePt t="66372" x="10198100" y="2190750"/>
          <p14:tracePt t="66389" x="10198100" y="2178050"/>
          <p14:tracePt t="68081" x="10185400" y="2171700"/>
          <p14:tracePt t="68089" x="10166350" y="2165350"/>
          <p14:tracePt t="68105" x="10140950" y="2159000"/>
          <p14:tracePt t="68122" x="10096500" y="2152650"/>
          <p14:tracePt t="68139" x="10052050" y="2152650"/>
          <p14:tracePt t="68172" x="9969500" y="2152650"/>
          <p14:tracePt t="68206" x="9925050" y="2165350"/>
          <p14:tracePt t="68239" x="9880600" y="2203450"/>
          <p14:tracePt t="68255" x="9836150" y="2260600"/>
          <p14:tracePt t="68272" x="9810750" y="2324100"/>
          <p14:tracePt t="68288" x="9791700" y="2381250"/>
          <p14:tracePt t="68305" x="9772650" y="2406650"/>
          <p14:tracePt t="68322" x="9772650" y="2438400"/>
          <p14:tracePt t="68339" x="9772650" y="2457450"/>
          <p14:tracePt t="68355" x="9772650" y="2470150"/>
          <p14:tracePt t="68372" x="9772650" y="2489200"/>
          <p14:tracePt t="68389" x="9779000" y="2495550"/>
          <p14:tracePt t="68405" x="9779000" y="2514600"/>
          <p14:tracePt t="68422" x="9791700" y="2540000"/>
          <p14:tracePt t="68439" x="9798050" y="2571750"/>
          <p14:tracePt t="68455" x="9810750" y="2609850"/>
          <p14:tracePt t="68472" x="9836150" y="2635250"/>
          <p14:tracePt t="68489" x="9861550" y="2673350"/>
          <p14:tracePt t="68505" x="9874250" y="2692400"/>
          <p14:tracePt t="68522" x="9899650" y="2711450"/>
          <p14:tracePt t="68539" x="9918700" y="2724150"/>
          <p14:tracePt t="68555" x="9925050" y="2730500"/>
          <p14:tracePt t="68572" x="9950450" y="2730500"/>
          <p14:tracePt t="68588" x="9988550" y="2730500"/>
          <p14:tracePt t="68605" x="10033000" y="2717800"/>
          <p14:tracePt t="68624" x="10077450" y="2692400"/>
          <p14:tracePt t="68639" x="10102850" y="2679700"/>
          <p14:tracePt t="68655" x="10160000" y="2628900"/>
          <p14:tracePt t="68672" x="10179050" y="2584450"/>
          <p14:tracePt t="68689" x="10204450" y="2546350"/>
          <p14:tracePt t="68705" x="10217150" y="2508250"/>
          <p14:tracePt t="68722" x="10229850" y="2489200"/>
          <p14:tracePt t="68739" x="10248900" y="2444750"/>
          <p14:tracePt t="68755" x="10261600" y="2419350"/>
          <p14:tracePt t="68773" x="10267950" y="2374900"/>
          <p14:tracePt t="68789" x="10274300" y="2330450"/>
          <p14:tracePt t="68805" x="10274300" y="2298700"/>
          <p14:tracePt t="68822" x="10274300" y="2273300"/>
          <p14:tracePt t="68839" x="10274300" y="2241550"/>
          <p14:tracePt t="68855" x="10274300" y="2203450"/>
          <p14:tracePt t="68872" x="10274300" y="2171700"/>
          <p14:tracePt t="68889" x="10255250" y="2133600"/>
          <p14:tracePt t="68906" x="10229850" y="2101850"/>
          <p14:tracePt t="68922" x="10217150" y="2076450"/>
          <p14:tracePt t="68939" x="10185400" y="2051050"/>
          <p14:tracePt t="68955" x="10160000" y="2032000"/>
          <p14:tracePt t="68972" x="10115550" y="2019300"/>
          <p14:tracePt t="68989" x="10064750" y="2019300"/>
          <p14:tracePt t="69005" x="10033000" y="2012950"/>
          <p14:tracePt t="69022" x="9994900" y="2000250"/>
          <p14:tracePt t="69039" x="9956800" y="2006600"/>
          <p14:tracePt t="69055" x="9918700" y="2012950"/>
          <p14:tracePt t="69072" x="9867900" y="2032000"/>
          <p14:tracePt t="69089" x="9817100" y="2070100"/>
          <p14:tracePt t="69105" x="9772650" y="2095500"/>
          <p14:tracePt t="69122" x="9740900" y="2108200"/>
          <p14:tracePt t="69140" x="9709150" y="2139950"/>
          <p14:tracePt t="69155" x="9677400" y="2171700"/>
          <p14:tracePt t="69173" x="9639300" y="2209800"/>
          <p14:tracePt t="69189" x="9626600" y="2241550"/>
          <p14:tracePt t="69205" x="9613900" y="2266950"/>
          <p14:tracePt t="69222" x="9601200" y="2311400"/>
          <p14:tracePt t="69239" x="9594850" y="2355850"/>
          <p14:tracePt t="69255" x="9594850" y="2425700"/>
          <p14:tracePt t="69272" x="9601200" y="2476500"/>
          <p14:tracePt t="69289" x="9607550" y="2565400"/>
          <p14:tracePt t="69306" x="9620250" y="2590800"/>
          <p14:tracePt t="69322" x="9626600" y="2616200"/>
          <p14:tracePt t="69339" x="9652000" y="2647950"/>
          <p14:tracePt t="69355" x="9658350" y="2660650"/>
          <p14:tracePt t="69372" x="9677400" y="2698750"/>
          <p14:tracePt t="69389" x="9709150" y="2717800"/>
          <p14:tracePt t="69405" x="9734550" y="2743200"/>
          <p14:tracePt t="69423" x="9779000" y="2774950"/>
          <p14:tracePt t="69439" x="9791700" y="2794000"/>
          <p14:tracePt t="69455" x="9829800" y="2813050"/>
          <p14:tracePt t="69472" x="9861550" y="2813050"/>
          <p14:tracePt t="69488" x="9899650" y="2819400"/>
          <p14:tracePt t="69505" x="9950450" y="2819400"/>
          <p14:tracePt t="69522" x="9994900" y="2813050"/>
          <p14:tracePt t="69539" x="10052050" y="2800350"/>
          <p14:tracePt t="69555" x="10083800" y="2787650"/>
          <p14:tracePt t="69573" x="10128250" y="2774950"/>
          <p14:tracePt t="69589" x="10147300" y="2762250"/>
          <p14:tracePt t="69592" x="10160000" y="2755900"/>
          <p14:tracePt t="69605" x="10172700" y="2736850"/>
          <p14:tracePt t="69622" x="10204450" y="2711450"/>
          <p14:tracePt t="69638" x="10248900" y="2679700"/>
          <p14:tracePt t="69655" x="10312400" y="2622550"/>
          <p14:tracePt t="69672" x="10356850" y="2590800"/>
          <p14:tracePt t="69688" x="10401300" y="2559050"/>
          <p14:tracePt t="69705" x="10414000" y="2540000"/>
          <p14:tracePt t="69722" x="10445750" y="2514600"/>
          <p14:tracePt t="69739" x="10464800" y="2476500"/>
          <p14:tracePt t="69755" x="10483850" y="2457450"/>
          <p14:tracePt t="69772" x="10502900" y="2419350"/>
          <p14:tracePt t="69789" x="10521950" y="2387600"/>
          <p14:tracePt t="69805" x="10528300" y="2362200"/>
          <p14:tracePt t="69822" x="10534650" y="2324100"/>
          <p14:tracePt t="69840" x="10534650" y="2260600"/>
          <p14:tracePt t="69855" x="10534650" y="2209800"/>
          <p14:tracePt t="69872" x="10528300" y="2165350"/>
          <p14:tracePt t="69889" x="10528300" y="2114550"/>
          <p14:tracePt t="69905" x="10515600" y="2089150"/>
          <p14:tracePt t="69922" x="10496550" y="2051050"/>
          <p14:tracePt t="69939" x="10464800" y="2025650"/>
          <p14:tracePt t="69955" x="10445750" y="1993900"/>
          <p14:tracePt t="69972" x="10414000" y="1974850"/>
          <p14:tracePt t="69988" x="10375900" y="1943100"/>
          <p14:tracePt t="70005" x="10337800" y="1911350"/>
          <p14:tracePt t="70022" x="10312400" y="1879600"/>
          <p14:tracePt t="70039" x="10280650" y="1866900"/>
          <p14:tracePt t="70055" x="10236200" y="1847850"/>
          <p14:tracePt t="70072" x="10204450" y="1841500"/>
          <p14:tracePt t="70089" x="10191750" y="1835150"/>
          <p14:tracePt t="70091" x="10185400" y="1822450"/>
          <p14:tracePt t="70105" x="10160000" y="1822450"/>
          <p14:tracePt t="70122" x="10134600" y="1816100"/>
          <p14:tracePt t="70138" x="10102850" y="1809750"/>
          <p14:tracePt t="70155" x="10071100" y="1803400"/>
          <p14:tracePt t="70172" x="10052050" y="1797050"/>
          <p14:tracePt t="70188" x="10039350" y="1797050"/>
          <p14:tracePt t="70206" x="10007600" y="1797050"/>
          <p14:tracePt t="70222" x="9994900" y="1797050"/>
          <p14:tracePt t="70239" x="9963150" y="1797050"/>
          <p14:tracePt t="70255" x="9944100" y="1797050"/>
          <p14:tracePt t="70272" x="9931400" y="1797050"/>
          <p14:tracePt t="70289" x="9899650" y="1803400"/>
          <p14:tracePt t="70306" x="9874250" y="1828800"/>
          <p14:tracePt t="70324" x="9842500" y="1854200"/>
          <p14:tracePt t="70338" x="9817100" y="1879600"/>
          <p14:tracePt t="70355" x="9798050" y="1911350"/>
          <p14:tracePt t="70372" x="9772650" y="1949450"/>
          <p14:tracePt t="70388" x="9759950" y="1974850"/>
          <p14:tracePt t="70405" x="9747250" y="1993900"/>
          <p14:tracePt t="70441" x="9747250" y="2006600"/>
          <p14:tracePt t="70455" x="9740900" y="2012950"/>
          <p14:tracePt t="70472" x="9721850" y="2032000"/>
          <p14:tracePt t="70488" x="9715500" y="2038350"/>
          <p14:tracePt t="70505" x="9709150" y="2063750"/>
          <p14:tracePt t="70522" x="9702800" y="2070100"/>
          <p14:tracePt t="70538" x="9702800" y="2076450"/>
          <p14:tracePt t="70556" x="9702800" y="2082800"/>
          <p14:tracePt t="70572" x="9696450" y="2095500"/>
          <p14:tracePt t="70589" x="9696450" y="2108200"/>
          <p14:tracePt t="70592" x="9690100" y="2120900"/>
          <p14:tracePt t="70605" x="9690100" y="2127250"/>
          <p14:tracePt t="70622" x="9683750" y="2146300"/>
          <p14:tracePt t="70638" x="9683750" y="2159000"/>
          <p14:tracePt t="70655" x="9683750" y="2171700"/>
          <p14:tracePt t="70672" x="9683750" y="2190750"/>
          <p14:tracePt t="70689" x="9683750" y="2209800"/>
          <p14:tracePt t="70705" x="9683750" y="2216150"/>
          <p14:tracePt t="70721" x="9683750" y="2235200"/>
          <p14:tracePt t="70738" x="9683750" y="2247900"/>
          <p14:tracePt t="70755" x="9683750" y="2254250"/>
          <p14:tracePt t="70772" x="9683750" y="2273300"/>
          <p14:tracePt t="70788" x="9683750" y="2286000"/>
          <p14:tracePt t="70806" x="9683750" y="2292350"/>
          <p14:tracePt t="70822" x="9683750" y="2305050"/>
          <p14:tracePt t="70838" x="9683750" y="2330450"/>
          <p14:tracePt t="70855" x="9683750" y="2343150"/>
          <p14:tracePt t="70872" x="9683750" y="2355850"/>
          <p14:tracePt t="70888" x="9683750" y="2362200"/>
          <p14:tracePt t="70905" x="9683750" y="2368550"/>
          <p14:tracePt t="70922" x="9683750" y="2381250"/>
          <p14:tracePt t="70939" x="9683750" y="2387600"/>
          <p14:tracePt t="70955" x="9683750" y="2393950"/>
          <p14:tracePt t="70972" x="9683750" y="2406650"/>
          <p14:tracePt t="70988" x="9683750" y="2413000"/>
          <p14:tracePt t="71005" x="9683750" y="2419350"/>
          <p14:tracePt t="71022" x="9683750" y="2438400"/>
          <p14:tracePt t="71038" x="9683750" y="2451100"/>
          <p14:tracePt t="71072" x="9683750" y="2463800"/>
          <p14:tracePt t="71088" x="9683750" y="2470150"/>
          <p14:tracePt t="71092" x="9683750" y="2476500"/>
          <p14:tracePt t="71105" x="9683750" y="2482850"/>
          <p14:tracePt t="71122" x="9683750" y="2501900"/>
          <p14:tracePt t="71138" x="9683750" y="2514600"/>
          <p14:tracePt t="71156" x="9683750" y="2533650"/>
          <p14:tracePt t="71172" x="9683750" y="2546350"/>
          <p14:tracePt t="71188" x="9683750" y="2552700"/>
          <p14:tracePt t="71205" x="9690100" y="2565400"/>
          <p14:tracePt t="71222" x="9690100" y="2571750"/>
          <p14:tracePt t="71245" x="9690100" y="2578100"/>
          <p14:tracePt t="71255" x="9690100" y="2584450"/>
          <p14:tracePt t="71272" x="9690100" y="2603500"/>
          <p14:tracePt t="71288" x="9690100" y="2609850"/>
          <p14:tracePt t="71305" x="9696450" y="2616200"/>
          <p14:tracePt t="71338" x="9696450" y="2628900"/>
          <p14:tracePt t="71355" x="9696450" y="2635250"/>
          <p14:tracePt t="71388" x="9696450" y="2641600"/>
          <p14:tracePt t="71406" x="9702800" y="2654300"/>
          <p14:tracePt t="71422" x="9709150" y="2660650"/>
          <p14:tracePt t="71440" x="9715500" y="2667000"/>
          <p14:tracePt t="71455" x="9715500" y="2673350"/>
          <p14:tracePt t="71472" x="9721850" y="2679700"/>
          <p14:tracePt t="71488" x="9721850" y="2686050"/>
          <p14:tracePt t="71506" x="9734550" y="2692400"/>
          <p14:tracePt t="71521" x="9740900" y="2698750"/>
          <p14:tracePt t="71557" x="9740900" y="2711450"/>
          <p14:tracePt t="71575" x="9740900" y="2717800"/>
          <p14:tracePt t="71584" x="9747250" y="2717800"/>
          <p14:tracePt t="71593" x="9747250" y="2724150"/>
          <p14:tracePt t="71605" x="9753600" y="2724150"/>
          <p14:tracePt t="71621" x="9753600" y="2730500"/>
          <p14:tracePt t="71638" x="9759950" y="2736850"/>
          <p14:tracePt t="71655" x="9766300" y="2736850"/>
          <p14:tracePt t="71673" x="9772650" y="2743200"/>
          <p14:tracePt t="71689" x="9779000" y="2749550"/>
          <p14:tracePt t="71722" x="9785350" y="2755900"/>
          <p14:tracePt t="71738" x="9785350" y="2768600"/>
          <p14:tracePt t="71755" x="9791700" y="2774950"/>
          <p14:tracePt t="71771" x="9798050" y="2781300"/>
          <p14:tracePt t="71788" x="9804400" y="2787650"/>
          <p14:tracePt t="71815" x="9810750" y="2787650"/>
          <p14:tracePt t="71831" x="9817100" y="2794000"/>
          <p14:tracePt t="71851" x="9823450" y="2800350"/>
          <p14:tracePt t="71869" x="9829800" y="2800350"/>
          <p14:tracePt t="71877" x="9829800" y="2806700"/>
          <p14:tracePt t="71888" x="9842500" y="2806700"/>
          <p14:tracePt t="71905" x="9848850" y="2813050"/>
          <p14:tracePt t="71921" x="9861550" y="2825750"/>
          <p14:tracePt t="71938" x="9867900" y="2832100"/>
          <p14:tracePt t="71956" x="9874250" y="2832100"/>
          <p14:tracePt t="71988" x="9880600" y="2832100"/>
          <p14:tracePt t="72005" x="9899650" y="2832100"/>
          <p14:tracePt t="72021" x="9906000" y="2832100"/>
          <p14:tracePt t="72038" x="9912350" y="2832100"/>
          <p14:tracePt t="72055" x="9918700" y="2832100"/>
          <p14:tracePt t="72071" x="9925050" y="2832100"/>
          <p14:tracePt t="72088" x="9937750" y="2832100"/>
          <p14:tracePt t="72106" x="9944100" y="2832100"/>
          <p14:tracePt t="72122" x="9956800" y="2832100"/>
          <p14:tracePt t="72139" x="9963150" y="2832100"/>
          <p14:tracePt t="72155" x="9975850" y="2832100"/>
          <p14:tracePt t="72171" x="9988550" y="2832100"/>
          <p14:tracePt t="72205" x="10007600" y="2832100"/>
          <p14:tracePt t="72239" x="10013950" y="2832100"/>
          <p14:tracePt t="72255" x="10020300" y="2832100"/>
          <p14:tracePt t="72271" x="10026650" y="2832100"/>
          <p14:tracePt t="72605" x="10026650" y="2825750"/>
          <p14:tracePt t="72610" x="10039350" y="2813050"/>
          <p14:tracePt t="72622" x="10058400" y="2800350"/>
          <p14:tracePt t="72638" x="10109200" y="2768600"/>
          <p14:tracePt t="72655" x="10140950" y="2749550"/>
          <p14:tracePt t="72672" x="10179050" y="2736850"/>
          <p14:tracePt t="72689" x="10210800" y="2711450"/>
          <p14:tracePt t="72705" x="10229850" y="2698750"/>
          <p14:tracePt t="72738" x="10306050" y="2679700"/>
          <p14:tracePt t="72771" x="10382250" y="2647950"/>
          <p14:tracePt t="72805" x="10509250" y="2622550"/>
          <p14:tracePt t="72823" x="10553700" y="2609850"/>
          <p14:tracePt t="72838" x="10598150" y="2603500"/>
          <p14:tracePt t="72855" x="10629900" y="2590800"/>
          <p14:tracePt t="72871" x="10661650" y="2584450"/>
          <p14:tracePt t="72888" x="10680700" y="2578100"/>
          <p14:tracePt t="72905" x="10706100" y="2578100"/>
          <p14:tracePt t="72922" x="10725150" y="2578100"/>
          <p14:tracePt t="72938" x="10775950" y="2578100"/>
          <p14:tracePt t="72955" x="10801350" y="2578100"/>
          <p14:tracePt t="72972" x="10833100" y="2571750"/>
          <p14:tracePt t="72988" x="10864850" y="2565400"/>
          <p14:tracePt t="73005" x="10890250" y="2565400"/>
          <p14:tracePt t="73021" x="10909300" y="2565400"/>
          <p14:tracePt t="73038" x="10922000" y="2565400"/>
          <p14:tracePt t="73055" x="10934700" y="2565400"/>
          <p14:tracePt t="73072" x="10947400" y="2565400"/>
          <p14:tracePt t="73105" x="10966450" y="2565400"/>
          <p14:tracePt t="73122" x="10972800" y="2565400"/>
          <p14:tracePt t="73138" x="10985500" y="2565400"/>
          <p14:tracePt t="73155" x="10991850" y="2565400"/>
          <p14:tracePt t="73172" x="10998200" y="2565400"/>
          <p14:tracePt t="73205" x="11004550" y="2565400"/>
          <p14:tracePt t="73221" x="11010900" y="2565400"/>
          <p14:tracePt t="73261" x="11023600" y="2565400"/>
          <p14:tracePt t="73305" x="11017250" y="2565400"/>
          <p14:tracePt t="73316" x="11010900" y="2565400"/>
          <p14:tracePt t="73322" x="11004550" y="2565400"/>
          <p14:tracePt t="73339" x="10991850" y="2565400"/>
          <p14:tracePt t="73355" x="10972800" y="2559050"/>
          <p14:tracePt t="73372" x="10934700" y="2552700"/>
          <p14:tracePt t="73388" x="10915650" y="2533650"/>
          <p14:tracePt t="73405" x="10877550" y="2527300"/>
          <p14:tracePt t="73421" x="10845800" y="2514600"/>
          <p14:tracePt t="73438" x="10807700" y="2514600"/>
          <p14:tracePt t="73455" x="10756900" y="2501900"/>
          <p14:tracePt t="73471" x="10737850" y="2495550"/>
          <p14:tracePt t="73488" x="10693400" y="2476500"/>
          <p14:tracePt t="73505" x="10655300" y="2463800"/>
          <p14:tracePt t="73521" x="10623550" y="2457450"/>
          <p14:tracePt t="73538" x="10604500" y="2451100"/>
          <p14:tracePt t="73555" x="10572750" y="2444750"/>
          <p14:tracePt t="73572" x="10541000" y="2438400"/>
          <p14:tracePt t="73588" x="10528300" y="2438400"/>
          <p14:tracePt t="73606" x="10515600" y="2432050"/>
          <p14:tracePt t="73621" x="10502900" y="2432050"/>
          <p14:tracePt t="73638" x="10490200" y="2419350"/>
          <p14:tracePt t="73655" x="10477500" y="2419350"/>
          <p14:tracePt t="73672" x="10464800" y="2419350"/>
          <p14:tracePt t="73688" x="10458450" y="2413000"/>
          <p14:tracePt t="73705" x="10452100" y="2413000"/>
          <p14:tracePt t="73722" x="10439400" y="2413000"/>
          <p14:tracePt t="73755" x="10433050" y="2413000"/>
          <p14:tracePt t="73771" x="10426700" y="2413000"/>
          <p14:tracePt t="73804" x="10420350" y="2413000"/>
          <p14:tracePt t="73822" x="10414000" y="2413000"/>
          <p14:tracePt t="73848" x="10407650" y="2413000"/>
          <p14:tracePt t="73850" x="10401300" y="2413000"/>
          <p14:tracePt t="73857" x="10394950" y="2413000"/>
          <p14:tracePt t="73872" x="10375900" y="2413000"/>
          <p14:tracePt t="73888" x="10369550" y="2413000"/>
          <p14:tracePt t="73905" x="10350500" y="2413000"/>
          <p14:tracePt t="73921" x="10331450" y="2413000"/>
          <p14:tracePt t="73938" x="10312400" y="2413000"/>
          <p14:tracePt t="73955" x="10293350" y="2413000"/>
          <p14:tracePt t="73988" x="10274300" y="2413000"/>
          <p14:tracePt t="74005" x="10267950" y="2425700"/>
          <p14:tracePt t="74021" x="10255250" y="2425700"/>
          <p14:tracePt t="74038" x="10248900" y="2432050"/>
          <p14:tracePt t="74055" x="10242550" y="2438400"/>
          <p14:tracePt t="74071" x="10229850" y="2438400"/>
          <p14:tracePt t="74088" x="10217150" y="2438400"/>
          <p14:tracePt t="74105" x="10204450" y="2438400"/>
          <p14:tracePt t="74149" x="10198100" y="2438400"/>
          <p14:tracePt t="74185" x="10191750" y="2438400"/>
          <p14:tracePt t="74229" x="10185400" y="2444750"/>
          <p14:tracePt t="74247" x="10185400" y="2451100"/>
          <p14:tracePt t="74266" x="10179050" y="2451100"/>
          <p14:tracePt t="74273" x="10179050" y="2457450"/>
          <p14:tracePt t="74390" x="10185400" y="2457450"/>
          <p14:tracePt t="74396" x="10198100" y="2457450"/>
          <p14:tracePt t="74407" x="10204450" y="2457450"/>
          <p14:tracePt t="74421" x="10223500" y="2457450"/>
          <p14:tracePt t="74438" x="10242550" y="2457450"/>
          <p14:tracePt t="74455" x="10248900" y="2457450"/>
          <p14:tracePt t="74472" x="10261600" y="2457450"/>
          <p14:tracePt t="74488" x="10287000" y="2457450"/>
          <p14:tracePt t="74505" x="10293350" y="2457450"/>
          <p14:tracePt t="74521" x="10318750" y="2457450"/>
          <p14:tracePt t="74538" x="10337800" y="2457450"/>
          <p14:tracePt t="74555" x="10344150" y="2457450"/>
          <p14:tracePt t="74571" x="10356850" y="2451100"/>
          <p14:tracePt t="74588" x="10369550" y="2451100"/>
          <p14:tracePt t="74621" x="10388600" y="2451100"/>
          <p14:tracePt t="74638" x="10401300" y="2451100"/>
          <p14:tracePt t="74655" x="10407650" y="2451100"/>
          <p14:tracePt t="74671" x="10414000" y="2451100"/>
          <p14:tracePt t="74688" x="10420350" y="2451100"/>
          <p14:tracePt t="74705" x="10433050" y="2451100"/>
          <p14:tracePt t="74721" x="10445750" y="2451100"/>
          <p14:tracePt t="74738" x="10458450" y="2451100"/>
          <p14:tracePt t="74756" x="10464800" y="2451100"/>
          <p14:tracePt t="74771" x="10471150" y="2451100"/>
          <p14:tracePt t="74805" x="10483850" y="2451100"/>
          <p14:tracePt t="74822" x="10496550" y="2457450"/>
          <p14:tracePt t="74838" x="10502900" y="2463800"/>
          <p14:tracePt t="74854" x="10515600" y="2463800"/>
          <p14:tracePt t="74871" x="10521950" y="2470150"/>
          <p14:tracePt t="74888" x="10534650" y="2476500"/>
          <p14:tracePt t="74922" x="10553700" y="2482850"/>
          <p14:tracePt t="74938" x="10566400" y="2489200"/>
          <p14:tracePt t="74955" x="10579100" y="2495550"/>
          <p14:tracePt t="74971" x="10585450" y="2495550"/>
          <p14:tracePt t="74988" x="10610850" y="2501900"/>
          <p14:tracePt t="75004" x="10623550" y="2501900"/>
          <p14:tracePt t="75021" x="10629900" y="2508250"/>
          <p14:tracePt t="75038" x="10642600" y="2508250"/>
          <p14:tracePt t="75054" x="10655300" y="2514600"/>
          <p14:tracePt t="75071" x="10661650" y="2514600"/>
          <p14:tracePt t="75088" x="10674350" y="2514600"/>
          <p14:tracePt t="75105" x="10680700" y="2514600"/>
          <p14:tracePt t="75121" x="10699750" y="2514600"/>
          <p14:tracePt t="75138" x="10706100" y="2514600"/>
          <p14:tracePt t="75154" x="10718800" y="2514600"/>
          <p14:tracePt t="75171" x="10731500" y="2514600"/>
          <p14:tracePt t="75188" x="10737850" y="2514600"/>
          <p14:tracePt t="75221" x="10744200" y="2514600"/>
          <p14:tracePt t="75238" x="10756900" y="2514600"/>
          <p14:tracePt t="75255" x="10763250" y="2520950"/>
          <p14:tracePt t="75271" x="10775950" y="2520950"/>
          <p14:tracePt t="75288" x="10782300" y="2520950"/>
          <p14:tracePt t="75305" x="10782300" y="2533650"/>
          <p14:tracePt t="75321" x="10788650" y="2533650"/>
          <p14:tracePt t="75355" x="10795000" y="2540000"/>
          <p14:tracePt t="75371" x="10801350" y="2540000"/>
          <p14:tracePt t="75394" x="10807700" y="2540000"/>
          <p14:tracePt t="75655" x="10801350" y="2533650"/>
          <p14:tracePt t="75657" x="10795000" y="2533650"/>
          <p14:tracePt t="75672" x="10756900" y="2527300"/>
          <p14:tracePt t="75688" x="10725150" y="2527300"/>
          <p14:tracePt t="75704" x="10699750" y="2520950"/>
          <p14:tracePt t="75721" x="10668000" y="2514600"/>
          <p14:tracePt t="75738" x="10636250" y="2514600"/>
          <p14:tracePt t="75755" x="10604500" y="2514600"/>
          <p14:tracePt t="75772" x="10579100" y="2514600"/>
          <p14:tracePt t="75788" x="10560050" y="2514600"/>
          <p14:tracePt t="75805" x="10528300" y="2514600"/>
          <p14:tracePt t="75821" x="10509250" y="2514600"/>
          <p14:tracePt t="75838" x="10496550" y="2514600"/>
          <p14:tracePt t="75855" x="10471150" y="2514600"/>
          <p14:tracePt t="75872" x="10458450" y="2514600"/>
          <p14:tracePt t="75888" x="10433050" y="2520950"/>
          <p14:tracePt t="75904" x="10407650" y="2527300"/>
          <p14:tracePt t="75921" x="10394950" y="2540000"/>
          <p14:tracePt t="75938" x="10388600" y="2540000"/>
          <p14:tracePt t="75954" x="10375900" y="2540000"/>
          <p14:tracePt t="75971" x="10356850" y="2546350"/>
          <p14:tracePt t="75988" x="10331450" y="2559050"/>
          <p14:tracePt t="76004" x="10274300" y="2584450"/>
          <p14:tracePt t="76021" x="10223500" y="2609850"/>
          <p14:tracePt t="76038" x="10198100" y="2622550"/>
          <p14:tracePt t="76055" x="10191750" y="2622550"/>
          <p14:tracePt t="76071" x="10172700" y="2628900"/>
          <p14:tracePt t="76088" x="10166350" y="2628900"/>
          <p14:tracePt t="76104" x="10160000" y="2628900"/>
          <p14:tracePt t="76121" x="10147300" y="2628900"/>
          <p14:tracePt t="76138" x="10140950" y="2628900"/>
          <p14:tracePt t="76154" x="10134600" y="2628900"/>
          <p14:tracePt t="77051" x="10160000" y="2622550"/>
          <p14:tracePt t="77054" x="10172700" y="2622550"/>
          <p14:tracePt t="77059" x="10204450" y="2609850"/>
          <p14:tracePt t="77071" x="10229850" y="2603500"/>
          <p14:tracePt t="77088" x="10280650" y="2590800"/>
          <p14:tracePt t="77104" x="10318750" y="2578100"/>
          <p14:tracePt t="77121" x="10350500" y="2578100"/>
          <p14:tracePt t="77154" x="10433050" y="2578100"/>
          <p14:tracePt t="77188" x="10534650" y="2584450"/>
          <p14:tracePt t="77222" x="10617200" y="2584450"/>
          <p14:tracePt t="77237" x="10648950" y="2584450"/>
          <p14:tracePt t="77254" x="10680700" y="2584450"/>
          <p14:tracePt t="77271" x="10706100" y="2578100"/>
          <p14:tracePt t="77287" x="10750550" y="2565400"/>
          <p14:tracePt t="77304" x="10775950" y="2565400"/>
          <p14:tracePt t="77321" x="10833100" y="2565400"/>
          <p14:tracePt t="77337" x="10883900" y="2578100"/>
          <p14:tracePt t="77354" x="10941050" y="2584450"/>
          <p14:tracePt t="77371" x="10966450" y="2584450"/>
          <p14:tracePt t="77387" x="11004550" y="2584450"/>
          <p14:tracePt t="77405" x="11023600" y="2584450"/>
          <p14:tracePt t="77421" x="11055350" y="2584450"/>
          <p14:tracePt t="77481" x="11049000" y="2584450"/>
          <p14:tracePt t="77486" x="11029950" y="2584450"/>
          <p14:tracePt t="77489" x="11023600" y="2578100"/>
          <p14:tracePt t="77504" x="10960100" y="2540000"/>
          <p14:tracePt t="77521" x="10883900" y="2495550"/>
          <p14:tracePt t="77537" x="10820400" y="2470150"/>
          <p14:tracePt t="77554" x="10718800" y="2444750"/>
          <p14:tracePt t="77571" x="10629900" y="2413000"/>
          <p14:tracePt t="77588" x="10560050" y="2400300"/>
          <p14:tracePt t="77604" x="10496550" y="2400300"/>
          <p14:tracePt t="77621" x="10445750" y="2400300"/>
          <p14:tracePt t="77637" x="10401300" y="2413000"/>
          <p14:tracePt t="77655" x="10350500" y="2432050"/>
          <p14:tracePt t="77671" x="10331450" y="2444750"/>
          <p14:tracePt t="77688" x="10312400" y="2457450"/>
          <p14:tracePt t="77704" x="10287000" y="2463800"/>
          <p14:tracePt t="77721" x="10274300" y="2463800"/>
          <p14:tracePt t="77738" x="10274300" y="2470150"/>
          <p14:tracePt t="77754" x="10267950" y="2482850"/>
          <p14:tracePt t="77771" x="10261600" y="2482850"/>
          <p14:tracePt t="77788" x="10261600" y="2489200"/>
          <p14:tracePt t="77804" x="10261600" y="2495550"/>
          <p14:tracePt t="77821" x="10280650" y="2501900"/>
          <p14:tracePt t="77838" x="10325100" y="2514600"/>
          <p14:tracePt t="77855" x="10375900" y="2514600"/>
          <p14:tracePt t="77871" x="10426700" y="2514600"/>
          <p14:tracePt t="77888" x="10477500" y="2501900"/>
          <p14:tracePt t="77904" x="10528300" y="2489200"/>
          <p14:tracePt t="77921" x="10604500" y="2476500"/>
          <p14:tracePt t="77937" x="10706100" y="2476500"/>
          <p14:tracePt t="77955" x="10782300" y="2489200"/>
          <p14:tracePt t="77971" x="10839450" y="2508250"/>
          <p14:tracePt t="77987" x="10858500" y="2520950"/>
          <p14:tracePt t="78005" x="10877550" y="2540000"/>
          <p14:tracePt t="78021" x="10896600" y="2552700"/>
          <p14:tracePt t="78037" x="10909300" y="2559050"/>
          <p14:tracePt t="78054" x="10922000" y="2571750"/>
          <p14:tracePt t="78071" x="10922000" y="2578100"/>
          <p14:tracePt t="78529" x="10915650" y="2571750"/>
          <p14:tracePt t="78531" x="10915650" y="2565400"/>
          <p14:tracePt t="78537" x="10896600" y="2559050"/>
          <p14:tracePt t="78554" x="10839450" y="2501900"/>
          <p14:tracePt t="78571" x="10775950" y="2444750"/>
          <p14:tracePt t="78587" x="10718800" y="2406650"/>
          <p14:tracePt t="78592" x="10687050" y="2368550"/>
          <p14:tracePt t="78604" x="10655300" y="2343150"/>
          <p14:tracePt t="78621" x="10610850" y="2273300"/>
          <p14:tracePt t="78654" x="10547350" y="2197100"/>
          <p14:tracePt t="78687" x="10483850" y="2139950"/>
          <p14:tracePt t="78721" x="10401300" y="2095500"/>
          <p14:tracePt t="78737" x="10356850" y="2076450"/>
          <p14:tracePt t="78754" x="10306050" y="2051050"/>
          <p14:tracePt t="78771" x="10274300" y="2051050"/>
          <p14:tracePt t="78787" x="10242550" y="2044700"/>
          <p14:tracePt t="78804" x="10223500" y="2038350"/>
          <p14:tracePt t="78821" x="10204450" y="2038350"/>
          <p14:tracePt t="78838" x="10185400" y="2038350"/>
          <p14:tracePt t="78854" x="10166350" y="2038350"/>
          <p14:tracePt t="78871" x="10160000" y="2038350"/>
          <p14:tracePt t="78887" x="10153650" y="2038350"/>
          <p14:tracePt t="78904" x="10147300" y="2038350"/>
          <p14:tracePt t="78968" x="10153650" y="2038350"/>
          <p14:tracePt t="78970" x="10160000" y="2044700"/>
          <p14:tracePt t="78972" x="10166350" y="2044700"/>
          <p14:tracePt t="78987" x="10191750" y="2044700"/>
          <p14:tracePt t="79004" x="10223500" y="2063750"/>
          <p14:tracePt t="79021" x="10261600" y="2076450"/>
          <p14:tracePt t="79038" x="10306050" y="2082800"/>
          <p14:tracePt t="79054" x="10337800" y="2095500"/>
          <p14:tracePt t="79071" x="10369550" y="2108200"/>
          <p14:tracePt t="79087" x="10394950" y="2120900"/>
          <p14:tracePt t="79091" x="10401300" y="2120900"/>
          <p14:tracePt t="79104" x="10426700" y="2127250"/>
          <p14:tracePt t="79121" x="10439400" y="2139950"/>
          <p14:tracePt t="79137" x="10452100" y="2139950"/>
          <p14:tracePt t="79154" x="10471150" y="2152650"/>
          <p14:tracePt t="79172" x="10496550" y="2165350"/>
          <p14:tracePt t="79187" x="10534650" y="2184400"/>
          <p14:tracePt t="79204" x="10560050" y="2203450"/>
          <p14:tracePt t="79221" x="10585450" y="2216150"/>
          <p14:tracePt t="79237" x="10598150" y="2235200"/>
          <p14:tracePt t="79254" x="10636250" y="2247900"/>
          <p14:tracePt t="79271" x="10680700" y="2266950"/>
          <p14:tracePt t="79287" x="10750550" y="2305050"/>
          <p14:tracePt t="79304" x="10801350" y="2324100"/>
          <p14:tracePt t="79321" x="10820400" y="2336800"/>
          <p14:tracePt t="79337" x="10852150" y="2343150"/>
          <p14:tracePt t="79354" x="10858500" y="2343150"/>
          <p14:tracePt t="79911" x="10833100" y="2349500"/>
          <p14:tracePt t="79913" x="10820400" y="2349500"/>
          <p14:tracePt t="79920" x="10801350" y="2368550"/>
          <p14:tracePt t="79937" x="10712450" y="2381250"/>
          <p14:tracePt t="79954" x="10661650" y="2393950"/>
          <p14:tracePt t="79971" x="10598150" y="2406650"/>
          <p14:tracePt t="80004" x="10496550" y="2457450"/>
          <p14:tracePt t="80038" x="10375900" y="2514600"/>
          <p14:tracePt t="80071" x="10344150" y="2559050"/>
          <p14:tracePt t="80134" x="10337800" y="2559050"/>
          <p14:tracePt t="80170" x="10344150" y="2559050"/>
          <p14:tracePt t="80180" x="10350500" y="2552700"/>
          <p14:tracePt t="80188" x="10369550" y="2540000"/>
          <p14:tracePt t="80204" x="10414000" y="2533650"/>
          <p14:tracePt t="80220" x="10445750" y="2533650"/>
          <p14:tracePt t="80237" x="10490200" y="2533650"/>
          <p14:tracePt t="80254" x="10534650" y="2533650"/>
          <p14:tracePt t="80270" x="10585450" y="2546350"/>
          <p14:tracePt t="80288" x="10636250" y="2559050"/>
          <p14:tracePt t="80304" x="10687050" y="2578100"/>
          <p14:tracePt t="80321" x="10712450" y="2590800"/>
          <p14:tracePt t="80337" x="10731500" y="2603500"/>
          <p14:tracePt t="80354" x="10750550" y="2609850"/>
          <p14:tracePt t="80371" x="10756900" y="2616200"/>
          <p14:tracePt t="81010" x="10744200" y="2647950"/>
          <p14:tracePt t="81019" x="10718800" y="2698750"/>
          <p14:tracePt t="81028" x="10706100" y="2736850"/>
          <p14:tracePt t="81037" x="10680700" y="2794000"/>
          <p14:tracePt t="81054" x="10642600" y="2882900"/>
          <p14:tracePt t="81071" x="10610850" y="2927350"/>
          <p14:tracePt t="81104" x="10572750" y="2978150"/>
          <p14:tracePt t="81110" x="10553700" y="2990850"/>
          <p14:tracePt t="81137" x="10515600" y="3073400"/>
          <p14:tracePt t="81170" x="10414000" y="3238500"/>
          <p14:tracePt t="81187" x="10388600" y="3270250"/>
          <p14:tracePt t="81205" x="10382250" y="3289300"/>
          <p14:tracePt t="81220" x="10363200" y="3295650"/>
          <p14:tracePt t="81237" x="10350500" y="3308350"/>
          <p14:tracePt t="81254" x="10331450" y="3321050"/>
          <p14:tracePt t="81270" x="10306050" y="3327400"/>
          <p14:tracePt t="81287" x="10280650" y="3352800"/>
          <p14:tracePt t="81305" x="10248900" y="3371850"/>
          <p14:tracePt t="81321" x="10217150" y="3378200"/>
          <p14:tracePt t="81338" x="10185400" y="3416300"/>
          <p14:tracePt t="81354" x="10172700" y="3429000"/>
          <p14:tracePt t="81370" x="10153650" y="3454400"/>
          <p14:tracePt t="81387" x="10134600" y="3473450"/>
          <p14:tracePt t="81404" x="10121900" y="3479800"/>
          <p14:tracePt t="81420" x="10115550" y="3479800"/>
          <p14:tracePt t="81510" x="10128250" y="3492500"/>
          <p14:tracePt t="81520" x="10147300" y="3498850"/>
          <p14:tracePt t="81537" x="10204450" y="3524250"/>
          <p14:tracePt t="81554" x="10236200" y="3536950"/>
          <p14:tracePt t="81570" x="10287000" y="3549650"/>
          <p14:tracePt t="81587" x="10312400" y="3556000"/>
          <p14:tracePt t="81591" x="10331450" y="3562350"/>
          <p14:tracePt t="81604" x="10344150" y="3562350"/>
          <p14:tracePt t="81620" x="10394950" y="3562350"/>
          <p14:tracePt t="81637" x="10433050" y="3562350"/>
          <p14:tracePt t="81654" x="10477500" y="3562350"/>
          <p14:tracePt t="81671" x="10541000" y="3568700"/>
          <p14:tracePt t="81687" x="10579100" y="3575050"/>
          <p14:tracePt t="81704" x="10604500" y="3575050"/>
          <p14:tracePt t="81720" x="10617200" y="3575050"/>
          <p14:tracePt t="81737" x="10642600" y="3587750"/>
          <p14:tracePt t="81754" x="10661650" y="3594100"/>
          <p14:tracePt t="81771" x="10699750" y="3594100"/>
          <p14:tracePt t="81787" x="10731500" y="3600450"/>
          <p14:tracePt t="81804" x="10756900" y="3606800"/>
          <p14:tracePt t="81821" x="10775950" y="3606800"/>
          <p14:tracePt t="81838" x="10801350" y="3613150"/>
          <p14:tracePt t="81854" x="10814050" y="3613150"/>
          <p14:tracePt t="81870" x="10833100" y="3613150"/>
          <p14:tracePt t="81887" x="10852150" y="3613150"/>
          <p14:tracePt t="81903" x="10864850" y="3613150"/>
          <p14:tracePt t="81921" x="10877550" y="3613150"/>
          <p14:tracePt t="81937" x="10902950" y="3619500"/>
          <p14:tracePt t="81970" x="10909300" y="3619500"/>
          <p14:tracePt t="81989" x="10915650" y="3619500"/>
          <p14:tracePt t="82024" x="10890250" y="3619500"/>
          <p14:tracePt t="82026" x="10890250" y="3613150"/>
          <p14:tracePt t="82037" x="10864850" y="3606800"/>
          <p14:tracePt t="82054" x="10801350" y="3575050"/>
          <p14:tracePt t="82071" x="10744200" y="3556000"/>
          <p14:tracePt t="82087" x="10699750" y="3536950"/>
          <p14:tracePt t="82104" x="10648950" y="3536950"/>
          <p14:tracePt t="82120" x="10623550" y="3536950"/>
          <p14:tracePt t="82137" x="10566400" y="3536950"/>
          <p14:tracePt t="82154" x="10496550" y="3536950"/>
          <p14:tracePt t="82170" x="10433050" y="3530600"/>
          <p14:tracePt t="82187" x="10375900" y="3517900"/>
          <p14:tracePt t="82204" x="10337800" y="3517900"/>
          <p14:tracePt t="82221" x="10312400" y="3511550"/>
          <p14:tracePt t="82238" x="10293350" y="3511550"/>
          <p14:tracePt t="82254" x="10280650" y="3511550"/>
          <p14:tracePt t="82270" x="10274300" y="3511550"/>
          <p14:tracePt t="82346" x="10287000" y="3511550"/>
          <p14:tracePt t="82355" x="10306050" y="3511550"/>
          <p14:tracePt t="82363" x="10318750" y="3511550"/>
          <p14:tracePt t="82370" x="10325100" y="3511550"/>
          <p14:tracePt t="82387" x="10369550" y="3511550"/>
          <p14:tracePt t="82404" x="10414000" y="3505200"/>
          <p14:tracePt t="82420" x="10458450" y="3498850"/>
          <p14:tracePt t="82437" x="10515600" y="3486150"/>
          <p14:tracePt t="82453" x="10560050" y="3473450"/>
          <p14:tracePt t="82472" x="10610850" y="3467100"/>
          <p14:tracePt t="82488" x="10636250" y="3467100"/>
          <p14:tracePt t="82503" x="10661650" y="3454400"/>
          <p14:tracePt t="82520" x="10687050" y="3454400"/>
          <p14:tracePt t="82537" x="10699750" y="3454400"/>
          <p14:tracePt t="82554" x="10712450" y="3454400"/>
          <p14:tracePt t="82570" x="10718800" y="3454400"/>
          <p14:tracePt t="82587" x="10725150" y="3454400"/>
          <p14:tracePt t="83435" x="10706100" y="3498850"/>
          <p14:tracePt t="83443" x="10693400" y="3549650"/>
          <p14:tracePt t="83451" x="10674350" y="3581400"/>
          <p14:tracePt t="83453" x="10661650" y="3600450"/>
          <p14:tracePt t="83470" x="10623550" y="3689350"/>
          <p14:tracePt t="83487" x="10585450" y="3771900"/>
          <p14:tracePt t="83504" x="10553700" y="3892550"/>
          <p14:tracePt t="83520" x="10528300" y="3968750"/>
          <p14:tracePt t="83554" x="10433050" y="4127500"/>
          <p14:tracePt t="83587" x="10401300" y="4197350"/>
          <p14:tracePt t="83592" x="10394950" y="4210050"/>
          <p14:tracePt t="83620" x="10363200" y="4260850"/>
          <p14:tracePt t="83639" x="10337800" y="4311650"/>
          <p14:tracePt t="83654" x="10312400" y="4330700"/>
          <p14:tracePt t="83670" x="10280650" y="4368800"/>
          <p14:tracePt t="83687" x="10242550" y="4394200"/>
          <p14:tracePt t="83703" x="10217150" y="4413250"/>
          <p14:tracePt t="83720" x="10210800" y="4432300"/>
          <p14:tracePt t="83737" x="10191750" y="4445000"/>
          <p14:tracePt t="83753" x="10179050" y="4476750"/>
          <p14:tracePt t="83770" x="10166350" y="4495800"/>
          <p14:tracePt t="83787" x="10153650" y="4552950"/>
          <p14:tracePt t="83803" x="10134600" y="4635500"/>
          <p14:tracePt t="83820" x="10140950" y="4711700"/>
          <p14:tracePt t="83837" x="10153650" y="4775200"/>
          <p14:tracePt t="83853" x="10172700" y="4826000"/>
          <p14:tracePt t="83870" x="10191750" y="4857750"/>
          <p14:tracePt t="83887" x="10229850" y="4883150"/>
          <p14:tracePt t="83903" x="10248900" y="4895850"/>
          <p14:tracePt t="83921" x="10293350" y="4921250"/>
          <p14:tracePt t="83937" x="10344150" y="4940300"/>
          <p14:tracePt t="83954" x="10407650" y="4953000"/>
          <p14:tracePt t="83970" x="10496550" y="4959350"/>
          <p14:tracePt t="83987" x="10566400" y="4959350"/>
          <p14:tracePt t="84004" x="10648950" y="4946650"/>
          <p14:tracePt t="84020" x="10693400" y="4933950"/>
          <p14:tracePt t="84037" x="10725150" y="4908550"/>
          <p14:tracePt t="84053" x="10795000" y="4870450"/>
          <p14:tracePt t="84070" x="10858500" y="4794250"/>
          <p14:tracePt t="84087" x="10915650" y="4679950"/>
          <p14:tracePt t="84104" x="10960100" y="4584700"/>
          <p14:tracePt t="84120" x="10998200" y="4502150"/>
          <p14:tracePt t="84137" x="11004550" y="4457700"/>
          <p14:tracePt t="84155" x="10998200" y="4400550"/>
          <p14:tracePt t="84170" x="10985500" y="4368800"/>
          <p14:tracePt t="84187" x="10966450" y="4305300"/>
          <p14:tracePt t="84203" x="10934700" y="4248150"/>
          <p14:tracePt t="84220" x="10896600" y="4191000"/>
          <p14:tracePt t="84237" x="10839450" y="4140200"/>
          <p14:tracePt t="84254" x="10769600" y="4083050"/>
          <p14:tracePt t="84271" x="10718800" y="4057650"/>
          <p14:tracePt t="84287" x="10680700" y="4038600"/>
          <p14:tracePt t="84303" x="10642600" y="4025900"/>
          <p14:tracePt t="84320" x="10585450" y="4019550"/>
          <p14:tracePt t="84337" x="10521950" y="4019550"/>
          <p14:tracePt t="84353" x="10445750" y="4032250"/>
          <p14:tracePt t="84370" x="10369550" y="4051300"/>
          <p14:tracePt t="84387" x="10306050" y="4076700"/>
          <p14:tracePt t="84404" x="10242550" y="4108450"/>
          <p14:tracePt t="84420" x="10210800" y="4133850"/>
          <p14:tracePt t="84436" x="10191750" y="4146550"/>
          <p14:tracePt t="84453" x="10160000" y="4178300"/>
          <p14:tracePt t="84470" x="10128250" y="4197350"/>
          <p14:tracePt t="84487" x="10121900" y="4203700"/>
          <p14:tracePt t="84503" x="10109200" y="4229100"/>
          <p14:tracePt t="84520" x="10090150" y="4260850"/>
          <p14:tracePt t="84537" x="10083800" y="4305300"/>
          <p14:tracePt t="84554" x="10077450" y="4349750"/>
          <p14:tracePt t="84570" x="10071100" y="4375150"/>
          <p14:tracePt t="84587" x="10071100" y="4419600"/>
          <p14:tracePt t="84590" x="10071100" y="4432300"/>
          <p14:tracePt t="84603" x="10071100" y="4476750"/>
          <p14:tracePt t="84620" x="10071100" y="4533900"/>
          <p14:tracePt t="84637" x="10077450" y="4584700"/>
          <p14:tracePt t="84653" x="10083800" y="4622800"/>
          <p14:tracePt t="84670" x="10109200" y="4673600"/>
          <p14:tracePt t="84687" x="10121900" y="4692650"/>
          <p14:tracePt t="84703" x="10134600" y="4724400"/>
          <p14:tracePt t="84720" x="10160000" y="4762500"/>
          <p14:tracePt t="84737" x="10166350" y="4794250"/>
          <p14:tracePt t="84753" x="10185400" y="4832350"/>
          <p14:tracePt t="84770" x="10198100" y="4864100"/>
          <p14:tracePt t="84787" x="10217150" y="4908550"/>
          <p14:tracePt t="84803" x="10229850" y="4946650"/>
          <p14:tracePt t="84820" x="10242550" y="4984750"/>
          <p14:tracePt t="84837" x="10261600" y="5010150"/>
          <p14:tracePt t="84853" x="10274300" y="5041900"/>
          <p14:tracePt t="84870" x="10293350" y="5073650"/>
          <p14:tracePt t="84887" x="10312400" y="5086350"/>
          <p14:tracePt t="84903" x="10318750" y="5105400"/>
          <p14:tracePt t="84921" x="10337800" y="5124450"/>
          <p14:tracePt t="84937" x="10344150" y="5130800"/>
          <p14:tracePt t="84953" x="10356850" y="5130800"/>
          <p14:tracePt t="84970" x="10363200" y="5143500"/>
          <p14:tracePt t="84987" x="10388600" y="5156200"/>
          <p14:tracePt t="85004" x="10407650" y="5175250"/>
          <p14:tracePt t="85020" x="10414000" y="5175250"/>
          <p14:tracePt t="85037" x="10445750" y="5181600"/>
          <p14:tracePt t="85053" x="10458450" y="5187950"/>
          <p14:tracePt t="85070" x="10471150" y="5194300"/>
          <p14:tracePt t="85087" x="10477500" y="5194300"/>
          <p14:tracePt t="85090" x="10490200" y="5194300"/>
          <p14:tracePt t="85103" x="10502900" y="5194300"/>
          <p14:tracePt t="85120" x="10509250" y="5194300"/>
          <p14:tracePt t="85136" x="10515600" y="5194300"/>
          <p14:tracePt t="85161" x="10521950" y="5194300"/>
          <p14:tracePt t="85178" x="10528300" y="5194300"/>
          <p14:tracePt t="86412" x="10515600" y="5194300"/>
          <p14:tracePt t="86420" x="10502900" y="5194300"/>
          <p14:tracePt t="86426" x="10496550" y="5187950"/>
          <p14:tracePt t="86437" x="10464800" y="5181600"/>
          <p14:tracePt t="86470" x="10401300" y="5181600"/>
          <p14:tracePt t="86503" x="10337800" y="5175250"/>
          <p14:tracePt t="86537" x="10299700" y="5168900"/>
          <p14:tracePt t="86553" x="10293350" y="5168900"/>
          <p14:tracePt t="86570" x="10274300" y="5168900"/>
          <p14:tracePt t="86603" x="10267950" y="5168900"/>
          <p14:tracePt t="86644" x="10261600" y="5168900"/>
          <p14:tracePt t="86654" x="10255250" y="5168900"/>
          <p14:tracePt t="87249" x="10267950" y="5156200"/>
          <p14:tracePt t="87259" x="10287000" y="5149850"/>
          <p14:tracePt t="87265" x="10306050" y="5149850"/>
          <p14:tracePt t="87269" x="10318750" y="5149850"/>
          <p14:tracePt t="87286" x="10350500" y="5130800"/>
          <p14:tracePt t="87303" x="10388600" y="5111750"/>
          <p14:tracePt t="87320" x="10426700" y="5099050"/>
          <p14:tracePt t="87354" x="10496550" y="5073650"/>
          <p14:tracePt t="87386" x="10553700" y="5067300"/>
          <p14:tracePt t="87420" x="10623550" y="5067300"/>
          <p14:tracePt t="87436" x="10661650" y="5067300"/>
          <p14:tracePt t="87453" x="10699750" y="5067300"/>
          <p14:tracePt t="87471" x="10725150" y="5073650"/>
          <p14:tracePt t="87486" x="10750550" y="5080000"/>
          <p14:tracePt t="87503" x="10756900" y="5080000"/>
          <p14:tracePt t="87520" x="10795000" y="5092700"/>
          <p14:tracePt t="87536" x="10814050" y="5099050"/>
          <p14:tracePt t="87553" x="10839450" y="5105400"/>
          <p14:tracePt t="87570" x="10852150" y="5118100"/>
          <p14:tracePt t="87586" x="10864850" y="5124450"/>
          <p14:tracePt t="87589" x="10871200" y="5124450"/>
          <p14:tracePt t="87603" x="10883900" y="5130800"/>
          <p14:tracePt t="87620" x="10890250" y="5137150"/>
          <p14:tracePt t="87637" x="10902950" y="5143500"/>
          <p14:tracePt t="87669" x="10909300" y="5143500"/>
          <p14:tracePt t="87686" x="10915650" y="5143500"/>
          <p14:tracePt t="87703" x="10922000" y="5143500"/>
          <p14:tracePt t="87753" x="10915650" y="5143500"/>
          <p14:tracePt t="87762" x="10909300" y="5143500"/>
          <p14:tracePt t="87770" x="10902950" y="5143500"/>
          <p14:tracePt t="87786" x="10890250" y="5137150"/>
          <p14:tracePt t="87804" x="10883900" y="5130800"/>
          <p14:tracePt t="87820" x="10877550" y="5130800"/>
          <p14:tracePt t="87836" x="10871200" y="5130800"/>
          <p14:tracePt t="87853" x="10858500" y="5111750"/>
          <p14:tracePt t="87870" x="10845800" y="5105400"/>
          <p14:tracePt t="87886" x="10845800" y="5099050"/>
          <p14:tracePt t="87904" x="10826750" y="5092700"/>
          <p14:tracePt t="87920" x="10820400" y="5086350"/>
          <p14:tracePt t="87937" x="10814050" y="5080000"/>
          <p14:tracePt t="87969" x="10807700" y="5073650"/>
          <p14:tracePt t="88178" x="10814050" y="5073650"/>
          <p14:tracePt t="88195" x="10820400" y="5073650"/>
          <p14:tracePt t="88222" x="10833100" y="5073650"/>
          <p14:tracePt t="88345" x="10826750" y="5073650"/>
          <p14:tracePt t="88355" x="10814050" y="5067300"/>
          <p14:tracePt t="88363" x="10795000" y="5067300"/>
          <p14:tracePt t="88372" x="10769600" y="5067300"/>
          <p14:tracePt t="88386" x="10731500" y="5054600"/>
          <p14:tracePt t="88403" x="10693400" y="5054600"/>
          <p14:tracePt t="88419" x="10648950" y="5054600"/>
          <p14:tracePt t="88436" x="10610850" y="5054600"/>
          <p14:tracePt t="88453" x="10579100" y="5054600"/>
          <p14:tracePt t="88469" x="10547350" y="5054600"/>
          <p14:tracePt t="88486" x="10521950" y="5054600"/>
          <p14:tracePt t="88504" x="10483850" y="5054600"/>
          <p14:tracePt t="88519" x="10452100" y="5054600"/>
          <p14:tracePt t="88536" x="10394950" y="5060950"/>
          <p14:tracePt t="88553" x="10344150" y="5073650"/>
          <p14:tracePt t="88569" x="10318750" y="5080000"/>
          <p14:tracePt t="88586" x="10274300" y="5086350"/>
          <p14:tracePt t="88603" x="10248900" y="5086350"/>
          <p14:tracePt t="88620" x="10236200" y="5086350"/>
          <p14:tracePt t="88636" x="10223500" y="5086350"/>
          <p14:tracePt t="88653" x="10217150" y="5086350"/>
          <p14:tracePt t="88693" x="10223500" y="5086350"/>
          <p14:tracePt t="88702" x="10236200" y="5086350"/>
          <p14:tracePt t="88719" x="10274300" y="5080000"/>
          <p14:tracePt t="88736" x="10331450" y="5067300"/>
          <p14:tracePt t="88753" x="10388600" y="5067300"/>
          <p14:tracePt t="88769" x="10464800" y="5054600"/>
          <p14:tracePt t="88787" x="10534650" y="5054600"/>
          <p14:tracePt t="88803" x="10591800" y="5054600"/>
          <p14:tracePt t="88819" x="10648950" y="5054600"/>
          <p14:tracePt t="88836" x="10699750" y="5054600"/>
          <p14:tracePt t="88852" x="10744200" y="5054600"/>
          <p14:tracePt t="88870" x="10769600" y="5054600"/>
          <p14:tracePt t="88886" x="10788650" y="5060950"/>
          <p14:tracePt t="88903" x="10807700" y="5060950"/>
          <p14:tracePt t="88976" x="10782300" y="5060950"/>
          <p14:tracePt t="88984" x="10769600" y="5054600"/>
          <p14:tracePt t="88986" x="10763250" y="5054600"/>
          <p14:tracePt t="89002" x="10712450" y="5048250"/>
          <p14:tracePt t="89020" x="10636250" y="5041900"/>
          <p14:tracePt t="89036" x="10585450" y="5035550"/>
          <p14:tracePt t="89053" x="10534650" y="5029200"/>
          <p14:tracePt t="89069" x="10490200" y="5029200"/>
          <p14:tracePt t="89086" x="10433050" y="5029200"/>
          <p14:tracePt t="89089" x="10401300" y="5029200"/>
          <p14:tracePt t="89103" x="10375900" y="5029200"/>
          <p14:tracePt t="89120" x="10318750" y="5029200"/>
          <p14:tracePt t="89136" x="10280650" y="5029200"/>
          <p14:tracePt t="89153" x="10248900" y="5035550"/>
          <p14:tracePt t="89170" x="10229850" y="5041900"/>
          <p14:tracePt t="89186" x="10223500" y="5054600"/>
          <p14:tracePt t="89203" x="10210800" y="5054600"/>
          <p14:tracePt t="89258" x="10204450" y="5054600"/>
          <p14:tracePt t="89623" x="10229850" y="5054600"/>
          <p14:tracePt t="89636" x="10248900" y="5048250"/>
          <p14:tracePt t="89653" x="10274300" y="5041900"/>
          <p14:tracePt t="89669" x="10287000" y="5035550"/>
          <p14:tracePt t="89686" x="10306050" y="5003800"/>
          <p14:tracePt t="89719" x="10331450" y="4959350"/>
          <p14:tracePt t="89753" x="10331450" y="4857750"/>
          <p14:tracePt t="89786" x="10293350" y="4749800"/>
          <p14:tracePt t="89802" x="10287000" y="4730750"/>
          <p14:tracePt t="89819" x="10274300" y="4724400"/>
          <p14:tracePt t="89837" x="10255250" y="4705350"/>
          <p14:tracePt t="89853" x="10229850" y="4705350"/>
          <p14:tracePt t="89869" x="10191750" y="4705350"/>
          <p14:tracePt t="89886" x="10140950" y="4718050"/>
          <p14:tracePt t="89902" x="10109200" y="4724400"/>
          <p14:tracePt t="89919" x="10052050" y="4737100"/>
          <p14:tracePt t="89936" x="10007600" y="4743450"/>
          <p14:tracePt t="89953" x="9982200" y="4743450"/>
          <p14:tracePt t="89969" x="9937750" y="4743450"/>
          <p14:tracePt t="89987" x="9880600" y="4743450"/>
          <p14:tracePt t="90003" x="9810750" y="4737100"/>
          <p14:tracePt t="90019" x="9728200" y="4730750"/>
          <p14:tracePt t="90036" x="9652000" y="4724400"/>
          <p14:tracePt t="90053" x="9518650" y="4724400"/>
          <p14:tracePt t="90069" x="9391650" y="4724400"/>
          <p14:tracePt t="90086" x="9271000" y="4730750"/>
          <p14:tracePt t="90102" x="9131300" y="4756150"/>
          <p14:tracePt t="90119" x="9048750" y="4794250"/>
          <p14:tracePt t="90137" x="8940800" y="4826000"/>
          <p14:tracePt t="90153" x="8858250" y="4864100"/>
          <p14:tracePt t="90169" x="8807450" y="4876800"/>
          <p14:tracePt t="90186" x="8731250" y="4895850"/>
          <p14:tracePt t="90203" x="8661400" y="4914900"/>
          <p14:tracePt t="90219" x="8585200" y="4940300"/>
          <p14:tracePt t="90236" x="8534400" y="4959350"/>
          <p14:tracePt t="90253" x="8445500" y="4972050"/>
          <p14:tracePt t="90269" x="8382000" y="4972050"/>
          <p14:tracePt t="90286" x="8350250" y="4972050"/>
          <p14:tracePt t="90302" x="8293100" y="4978400"/>
          <p14:tracePt t="90319" x="8248650" y="4984750"/>
          <p14:tracePt t="90336" x="8216900" y="4997450"/>
          <p14:tracePt t="90352" x="8178800" y="5010150"/>
          <p14:tracePt t="90369" x="8140700" y="5016500"/>
          <p14:tracePt t="90386" x="8096250" y="5016500"/>
          <p14:tracePt t="90403" x="8083550" y="5016500"/>
          <p14:tracePt t="90419" x="8058150" y="5016500"/>
          <p14:tracePt t="90436" x="8039100" y="5016500"/>
          <p14:tracePt t="90453" x="8026400" y="5016500"/>
          <p14:tracePt t="90469" x="8020050" y="5016500"/>
          <p14:tracePt t="90514" x="8032750" y="5022850"/>
          <p14:tracePt t="90522" x="8045450" y="5029200"/>
          <p14:tracePt t="90536" x="8064500" y="5035550"/>
          <p14:tracePt t="90553" x="8096250" y="5054600"/>
          <p14:tracePt t="90569" x="8128000" y="5060950"/>
          <p14:tracePt t="90586" x="8147050" y="5060950"/>
          <p14:tracePt t="90588" x="8159750" y="5060950"/>
          <p14:tracePt t="90602" x="8191500" y="5060950"/>
          <p14:tracePt t="90620" x="8235950" y="5060950"/>
          <p14:tracePt t="90636" x="8267700" y="5048250"/>
          <p14:tracePt t="90653" x="8362950" y="5035550"/>
          <p14:tracePt t="90669" x="8445500" y="5029200"/>
          <p14:tracePt t="90686" x="8515350" y="5016500"/>
          <p14:tracePt t="90703" x="8572500" y="5010150"/>
          <p14:tracePt t="90719" x="8623300" y="5003800"/>
          <p14:tracePt t="90737" x="8712200" y="4997450"/>
          <p14:tracePt t="90752" x="8756650" y="4991100"/>
          <p14:tracePt t="90769" x="8851900" y="4991100"/>
          <p14:tracePt t="90786" x="8934450" y="4978400"/>
          <p14:tracePt t="90802" x="8991600" y="4972050"/>
          <p14:tracePt t="90819" x="9055100" y="4972050"/>
          <p14:tracePt t="90836" x="9099550" y="4972050"/>
          <p14:tracePt t="90853" x="9150350" y="4972050"/>
          <p14:tracePt t="90869" x="9213850" y="4972050"/>
          <p14:tracePt t="90886" x="9328150" y="4984750"/>
          <p14:tracePt t="90902" x="9417050" y="5003800"/>
          <p14:tracePt t="90919" x="9499600" y="5010150"/>
          <p14:tracePt t="90936" x="9537700" y="5016500"/>
          <p14:tracePt t="90954" x="9575800" y="5016500"/>
          <p14:tracePt t="90971" x="9613900" y="5022850"/>
          <p14:tracePt t="90986" x="9652000" y="5022850"/>
          <p14:tracePt t="91002" x="9728200" y="5029200"/>
          <p14:tracePt t="91019" x="9836150" y="5054600"/>
          <p14:tracePt t="91036" x="9912350" y="5080000"/>
          <p14:tracePt t="91053" x="9975850" y="5080000"/>
          <p14:tracePt t="91069" x="10026650" y="5086350"/>
          <p14:tracePt t="91086" x="10071100" y="5092700"/>
          <p14:tracePt t="91089" x="10077450" y="5092700"/>
          <p14:tracePt t="91103" x="10115550" y="5099050"/>
          <p14:tracePt t="91119" x="10166350" y="5099050"/>
          <p14:tracePt t="91136" x="10236200" y="5099050"/>
          <p14:tracePt t="91152" x="10280650" y="5099050"/>
          <p14:tracePt t="91169" x="10325100" y="5086350"/>
          <p14:tracePt t="91186" x="10350500" y="5067300"/>
          <p14:tracePt t="91203" x="10394950" y="5035550"/>
          <p14:tracePt t="91219" x="10414000" y="5016500"/>
          <p14:tracePt t="91237" x="10452100" y="4978400"/>
          <p14:tracePt t="91252" x="10471150" y="4965700"/>
          <p14:tracePt t="91269" x="10496550" y="4933950"/>
          <p14:tracePt t="91286" x="10515600" y="4921250"/>
          <p14:tracePt t="91302" x="10521950" y="4914900"/>
          <p14:tracePt t="91319" x="10528300" y="4908550"/>
          <p14:tracePt t="91336" x="10528300" y="4889500"/>
          <p14:tracePt t="91353" x="10502900" y="4851400"/>
          <p14:tracePt t="91369" x="10464800" y="4813300"/>
          <p14:tracePt t="91386" x="10401300" y="4762500"/>
          <p14:tracePt t="91402" x="10306050" y="4724400"/>
          <p14:tracePt t="91419" x="10185400" y="4711700"/>
          <p14:tracePt t="91436" x="10064750" y="4718050"/>
          <p14:tracePt t="91452" x="9975850" y="4730750"/>
          <p14:tracePt t="91469" x="9855200" y="4762500"/>
          <p14:tracePt t="91487" x="9721850" y="4762500"/>
          <p14:tracePt t="91502" x="9639300" y="4762500"/>
          <p14:tracePt t="91519" x="9512300" y="4762500"/>
          <p14:tracePt t="91536" x="9385300" y="4768850"/>
          <p14:tracePt t="91552" x="9264650" y="4787900"/>
          <p14:tracePt t="91569" x="9131300" y="4806950"/>
          <p14:tracePt t="91586" x="9036050" y="4826000"/>
          <p14:tracePt t="91589" x="9004300" y="4838700"/>
          <p14:tracePt t="91602" x="8902700" y="4851400"/>
          <p14:tracePt t="91620" x="8750300" y="4908550"/>
          <p14:tracePt t="91636" x="8661400" y="4940300"/>
          <p14:tracePt t="91652" x="8521700" y="4997450"/>
          <p14:tracePt t="91669" x="8394700" y="5016500"/>
          <p14:tracePt t="91686" x="8280400" y="5041900"/>
          <p14:tracePt t="91702" x="8204200" y="5067300"/>
          <p14:tracePt t="91720" x="8121650" y="5080000"/>
          <p14:tracePt t="91736" x="8070850" y="5086350"/>
          <p14:tracePt t="91752" x="8032750" y="5086350"/>
          <p14:tracePt t="91769" x="7994650" y="5092700"/>
          <p14:tracePt t="91786" x="7950200" y="5105400"/>
          <p14:tracePt t="91802" x="7924800" y="5111750"/>
          <p14:tracePt t="91819" x="7886700" y="5130800"/>
          <p14:tracePt t="91836" x="7874000" y="5130800"/>
          <p14:tracePt t="91853" x="7854950" y="5130800"/>
          <p14:tracePt t="91890" x="7861300" y="5137150"/>
          <p14:tracePt t="91902" x="7867650" y="5137150"/>
          <p14:tracePt t="91920" x="7899400" y="5143500"/>
          <p14:tracePt t="91936" x="7937500" y="5143500"/>
          <p14:tracePt t="91952" x="7969250" y="5143500"/>
          <p14:tracePt t="91969" x="8026400" y="5143500"/>
          <p14:tracePt t="91986" x="8064500" y="5143500"/>
          <p14:tracePt t="92002" x="8147050" y="5143500"/>
          <p14:tracePt t="92019" x="8229600" y="5143500"/>
          <p14:tracePt t="92036" x="8312150" y="5137150"/>
          <p14:tracePt t="92052" x="8362950" y="5130800"/>
          <p14:tracePt t="92070" x="8458200" y="5130800"/>
          <p14:tracePt t="92086" x="8559800" y="5111750"/>
          <p14:tracePt t="92088" x="8572500" y="5111750"/>
          <p14:tracePt t="92102" x="8616950" y="5111750"/>
          <p14:tracePt t="92119" x="8712200" y="5111750"/>
          <p14:tracePt t="92136" x="8801100" y="5111750"/>
          <p14:tracePt t="92152" x="8870950" y="5124450"/>
          <p14:tracePt t="92170" x="8959850" y="5124450"/>
          <p14:tracePt t="92185" x="9029700" y="5130800"/>
          <p14:tracePt t="92202" x="9093200" y="5137150"/>
          <p14:tracePt t="92219" x="9194800" y="5149850"/>
          <p14:tracePt t="92236" x="9283700" y="5175250"/>
          <p14:tracePt t="92252" x="9353550" y="5181600"/>
          <p14:tracePt t="92269" x="9378950" y="5194300"/>
          <p14:tracePt t="92285" x="9398000" y="5194300"/>
          <p14:tracePt t="92302" x="9423400" y="5194300"/>
          <p14:tracePt t="92319" x="9442450" y="5200650"/>
          <p14:tracePt t="92336" x="9455150" y="5200650"/>
          <p14:tracePt t="92352" x="9480550" y="5200650"/>
          <p14:tracePt t="92369" x="9525000" y="5187950"/>
          <p14:tracePt t="92385" x="9601200" y="5137150"/>
          <p14:tracePt t="92402" x="9715500" y="5048250"/>
          <p14:tracePt t="92419" x="9823450" y="4933950"/>
          <p14:tracePt t="92435" x="9931400" y="4838700"/>
          <p14:tracePt t="92452" x="10064750" y="4743450"/>
          <p14:tracePt t="92469" x="10121900" y="4686300"/>
          <p14:tracePt t="92486" x="10210800" y="4616450"/>
          <p14:tracePt t="92502" x="10261600" y="4559300"/>
          <p14:tracePt t="92520" x="10331450" y="4502150"/>
          <p14:tracePt t="92536" x="10375900" y="4457700"/>
          <p14:tracePt t="92552" x="10401300" y="4413250"/>
          <p14:tracePt t="92569" x="10445750" y="4356100"/>
          <p14:tracePt t="92587" x="10483850" y="4318000"/>
          <p14:tracePt t="92589" x="10490200" y="4305300"/>
          <p14:tracePt t="92602" x="10496550" y="4286250"/>
          <p14:tracePt t="92619" x="10521950" y="4241800"/>
          <p14:tracePt t="92636" x="10560050" y="4171950"/>
          <p14:tracePt t="92653" x="10579100" y="4108450"/>
          <p14:tracePt t="92669" x="10591800" y="4064000"/>
          <p14:tracePt t="92686" x="10591800" y="4025900"/>
          <p14:tracePt t="92702" x="10591800" y="3994150"/>
          <p14:tracePt t="92719" x="10566400" y="3943350"/>
          <p14:tracePt t="92736" x="10534650" y="3905250"/>
          <p14:tracePt t="92752" x="10502900" y="3829050"/>
          <p14:tracePt t="92769" x="10464800" y="3765550"/>
          <p14:tracePt t="92786" x="10433050" y="3727450"/>
          <p14:tracePt t="92802" x="10407650" y="3714750"/>
          <p14:tracePt t="92819" x="10369550" y="3695700"/>
          <p14:tracePt t="92836" x="10325100" y="3695700"/>
          <p14:tracePt t="92852" x="10287000" y="3695700"/>
          <p14:tracePt t="92869" x="10242550" y="3695700"/>
          <p14:tracePt t="92886" x="10191750" y="3695700"/>
          <p14:tracePt t="92902" x="10140950" y="3695700"/>
          <p14:tracePt t="92919" x="10102850" y="3702050"/>
          <p14:tracePt t="92935" x="10045700" y="3708400"/>
          <p14:tracePt t="92952" x="10020300" y="3708400"/>
          <p14:tracePt t="92969" x="9982200" y="3708400"/>
          <p14:tracePt t="92986" x="9950450" y="3708400"/>
          <p14:tracePt t="93002" x="9931400" y="3714750"/>
          <p14:tracePt t="93019" x="9906000" y="3721100"/>
          <p14:tracePt t="93036" x="9880600" y="3733800"/>
          <p14:tracePt t="93052" x="9848850" y="3752850"/>
          <p14:tracePt t="93069" x="9810750" y="3797300"/>
          <p14:tracePt t="93087" x="9785350" y="3816350"/>
          <p14:tracePt t="93102" x="9766300" y="3829050"/>
          <p14:tracePt t="93119" x="9740900" y="3867150"/>
          <p14:tracePt t="93136" x="9721850" y="3886200"/>
          <p14:tracePt t="93152" x="9702800" y="3911600"/>
          <p14:tracePt t="93169" x="9696450" y="3930650"/>
          <p14:tracePt t="93186" x="9683750" y="3949700"/>
          <p14:tracePt t="93202" x="9677400" y="3949700"/>
          <p14:tracePt t="93219" x="9671050" y="3975100"/>
          <p14:tracePt t="93236" x="9652000" y="3987800"/>
          <p14:tracePt t="93252" x="9652000" y="4000500"/>
          <p14:tracePt t="93269" x="9645650" y="4000500"/>
          <p14:tracePt t="93286" x="9645650" y="4013200"/>
          <p14:tracePt t="93723" x="9639300" y="4013200"/>
          <p14:tracePt t="93729" x="9626600" y="4006850"/>
          <p14:tracePt t="93736" x="9607550" y="4000500"/>
          <p14:tracePt t="93752" x="9544050" y="3975100"/>
          <p14:tracePt t="93769" x="9474200" y="3917950"/>
          <p14:tracePt t="93785" x="9385300" y="3829050"/>
          <p14:tracePt t="93802" x="9290050" y="3702050"/>
          <p14:tracePt t="93819" x="9220200" y="3575050"/>
          <p14:tracePt t="93852" x="9118600" y="3263900"/>
          <p14:tracePt t="93886" x="9029700" y="2914650"/>
          <p14:tracePt t="93919" x="8972550" y="2584450"/>
          <p14:tracePt t="93935" x="8947150" y="2432050"/>
          <p14:tracePt t="93952" x="8934450" y="2317750"/>
          <p14:tracePt t="93969" x="8934450" y="2235200"/>
          <p14:tracePt t="93985" x="8928100" y="2165350"/>
          <p14:tracePt t="94002" x="8928100" y="2127250"/>
          <p14:tracePt t="94019" x="8921750" y="2070100"/>
          <p14:tracePt t="94035" x="8915400" y="2025650"/>
          <p14:tracePt t="94052" x="8915400" y="1968500"/>
          <p14:tracePt t="94069" x="8915400" y="1924050"/>
          <p14:tracePt t="94085" x="8915400" y="1898650"/>
          <p14:tracePt t="94102" x="8915400" y="1866900"/>
          <p14:tracePt t="94118" x="8928100" y="1854200"/>
          <p14:tracePt t="94135" x="8928100" y="1835150"/>
          <p14:tracePt t="94152" x="8928100" y="1809750"/>
          <p14:tracePt t="94169" x="8934450" y="1803400"/>
          <p14:tracePt t="94186" x="8940800" y="1803400"/>
          <p14:tracePt t="94218" x="8940800" y="1816100"/>
          <p14:tracePt t="94235" x="8940800" y="1854200"/>
          <p14:tracePt t="94252" x="8940800" y="1924050"/>
          <p14:tracePt t="94269" x="8928100" y="1993900"/>
          <p14:tracePt t="94285" x="8902700" y="2108200"/>
          <p14:tracePt t="94302" x="8890000" y="2203450"/>
          <p14:tracePt t="94319" x="8877300" y="2273300"/>
          <p14:tracePt t="94336" x="8877300" y="2324100"/>
          <p14:tracePt t="94352" x="8870950" y="2393950"/>
          <p14:tracePt t="94369" x="8870950" y="2463800"/>
          <p14:tracePt t="94386" x="8870950" y="2584450"/>
          <p14:tracePt t="94402" x="8864600" y="2654300"/>
          <p14:tracePt t="94419" x="8858250" y="2730500"/>
          <p14:tracePt t="94436" x="8858250" y="2794000"/>
          <p14:tracePt t="94452" x="8858250" y="2863850"/>
          <p14:tracePt t="94469" x="8851900" y="2933700"/>
          <p14:tracePt t="94486" x="8845550" y="3054350"/>
          <p14:tracePt t="94503" x="8832850" y="3124200"/>
          <p14:tracePt t="94519" x="8832850" y="3162300"/>
          <p14:tracePt t="94535" x="8826500" y="3232150"/>
          <p14:tracePt t="94552" x="8826500" y="3289300"/>
          <p14:tracePt t="94569" x="8826500" y="3359150"/>
          <p14:tracePt t="94586" x="8826500" y="3422650"/>
          <p14:tracePt t="94602" x="8826500" y="3473450"/>
          <p14:tracePt t="94618" x="8826500" y="3530600"/>
          <p14:tracePt t="94635" x="8832850" y="3581400"/>
          <p14:tracePt t="94652" x="8832850" y="3651250"/>
          <p14:tracePt t="94669" x="8832850" y="3714750"/>
          <p14:tracePt t="94686" x="8832850" y="3752850"/>
          <p14:tracePt t="94702" x="8832850" y="3784600"/>
          <p14:tracePt t="94719" x="8832850" y="3816350"/>
          <p14:tracePt t="94736" x="8832850" y="3854450"/>
          <p14:tracePt t="94753" x="8832850" y="3886200"/>
          <p14:tracePt t="94769" x="8832850" y="3898900"/>
          <p14:tracePt t="94785" x="8832850" y="3917950"/>
          <p14:tracePt t="94802" x="8832850" y="3956050"/>
          <p14:tracePt t="94819" x="8832850" y="4019550"/>
          <p14:tracePt t="94836" x="8839200" y="4070350"/>
          <p14:tracePt t="94852" x="8839200" y="4114800"/>
          <p14:tracePt t="94869" x="8839200" y="4140200"/>
          <p14:tracePt t="94885" x="8839200" y="4171950"/>
          <p14:tracePt t="94902" x="8839200" y="4191000"/>
          <p14:tracePt t="94919" x="8839200" y="4203700"/>
          <p14:tracePt t="94936" x="8839200" y="4210050"/>
          <p14:tracePt t="94952" x="8839200" y="4229100"/>
          <p14:tracePt t="94968" x="8839200" y="4235450"/>
          <p14:tracePt t="94986" x="8839200" y="4248150"/>
          <p14:tracePt t="95002" x="8839200" y="4267200"/>
          <p14:tracePt t="95019" x="8839200" y="4273550"/>
          <p14:tracePt t="95035" x="8839200" y="4286250"/>
          <p14:tracePt t="95052" x="8839200" y="4292600"/>
          <p14:tracePt t="95068" x="8839200" y="4305300"/>
          <p14:tracePt t="95086" x="8839200" y="4311650"/>
          <p14:tracePt t="96209" x="8832850" y="4311650"/>
          <p14:tracePt t="96216" x="8807450" y="4311650"/>
          <p14:tracePt t="96235" x="8763000" y="4311650"/>
          <p14:tracePt t="96252" x="8705850" y="4311650"/>
          <p14:tracePt t="96268" x="8667750" y="4311650"/>
          <p14:tracePt t="96302" x="8597900" y="4311650"/>
          <p14:tracePt t="96335" x="8515350" y="4311650"/>
          <p14:tracePt t="96368" x="8445500" y="4305300"/>
          <p14:tracePt t="96385" x="8426450" y="4305300"/>
          <p14:tracePt t="96402" x="8413750" y="4305300"/>
          <p14:tracePt t="96418" x="8401050" y="4305300"/>
          <p14:tracePt t="96436" x="8388350" y="4305300"/>
          <p14:tracePt t="96452" x="8382000" y="4311650"/>
          <p14:tracePt t="96468" x="8369300" y="4318000"/>
          <p14:tracePt t="96485" x="8362950" y="4318000"/>
          <p14:tracePt t="96518" x="8356600" y="4318000"/>
          <p14:tracePt t="96535" x="8343900" y="4318000"/>
          <p14:tracePt t="96552" x="8337550" y="4318000"/>
          <p14:tracePt t="96568" x="8331200" y="4318000"/>
          <p14:tracePt t="96601" x="8318500" y="4318000"/>
          <p14:tracePt t="96634" x="8324850" y="4318000"/>
          <p14:tracePt t="96643" x="8331200" y="4318000"/>
          <p14:tracePt t="96651" x="8337550" y="4318000"/>
          <p14:tracePt t="96668" x="8369300" y="4318000"/>
          <p14:tracePt t="96685" x="8394700" y="4318000"/>
          <p14:tracePt t="96702" x="8439150" y="4318000"/>
          <p14:tracePt t="96719" x="8470900" y="4318000"/>
          <p14:tracePt t="96735" x="8496300" y="4318000"/>
          <p14:tracePt t="96752" x="8521700" y="4311650"/>
          <p14:tracePt t="96768" x="8553450" y="4311650"/>
          <p14:tracePt t="96785" x="8578850" y="4305300"/>
          <p14:tracePt t="96802" x="8610600" y="4305300"/>
          <p14:tracePt t="96818" x="8655050" y="4305300"/>
          <p14:tracePt t="96835" x="8686800" y="4305300"/>
          <p14:tracePt t="96852" x="8712200" y="4305300"/>
          <p14:tracePt t="96868" x="8731250" y="4305300"/>
          <p14:tracePt t="96885" x="8750300" y="4305300"/>
          <p14:tracePt t="96902" x="8763000" y="4305300"/>
          <p14:tracePt t="96918" x="8775700" y="4305300"/>
          <p14:tracePt t="96935" x="8782050" y="4305300"/>
          <p14:tracePt t="96952" x="8788400" y="4305300"/>
          <p14:tracePt t="96968" x="8801100" y="4305300"/>
          <p14:tracePt t="96985" x="8807450" y="4305300"/>
          <p14:tracePt t="97002" x="8820150" y="4305300"/>
          <p14:tracePt t="97018" x="8826500" y="4305300"/>
          <p14:tracePt t="97052" x="8832850" y="4305300"/>
          <p14:tracePt t="97068" x="8839200" y="4305300"/>
          <p14:tracePt t="97085" x="8845550" y="4305300"/>
          <p14:tracePt t="97103" x="8851900" y="4305300"/>
          <p14:tracePt t="97119" x="8858250" y="4305300"/>
          <p14:tracePt t="97173" x="8864600" y="4305300"/>
          <p14:tracePt t="101228" x="8890000" y="4298950"/>
          <p14:tracePt t="101231" x="8902700" y="4292600"/>
          <p14:tracePt t="101238" x="8966200" y="4267200"/>
          <p14:tracePt t="101251" x="9023350" y="4235450"/>
          <p14:tracePt t="101268" x="9124950" y="4184650"/>
          <p14:tracePt t="101284" x="9188450" y="4146550"/>
          <p14:tracePt t="101301" x="9226550" y="4114800"/>
          <p14:tracePt t="101335" x="9264650" y="4064000"/>
          <p14:tracePt t="101368" x="9264650" y="4006850"/>
          <p14:tracePt t="101401" x="9232900" y="3917950"/>
          <p14:tracePt t="101418" x="9201150" y="3886200"/>
          <p14:tracePt t="101435" x="9163050" y="3854450"/>
          <p14:tracePt t="101451" x="9105900" y="3829050"/>
          <p14:tracePt t="101468" x="9055100" y="3816350"/>
          <p14:tracePt t="101484" x="8978900" y="3810000"/>
          <p14:tracePt t="101501" x="8915400" y="3810000"/>
          <p14:tracePt t="101518" x="8845550" y="3810000"/>
          <p14:tracePt t="101534" x="8763000" y="3835400"/>
          <p14:tracePt t="101551" x="8712200" y="3848100"/>
          <p14:tracePt t="101568" x="8674100" y="3873500"/>
          <p14:tracePt t="101584" x="8642350" y="3892550"/>
          <p14:tracePt t="101601" x="8616950" y="3924300"/>
          <p14:tracePt t="101618" x="8610600" y="3949700"/>
          <p14:tracePt t="101634" x="8597900" y="4013200"/>
          <p14:tracePt t="101651" x="8578850" y="4127500"/>
          <p14:tracePt t="101668" x="8578850" y="4248150"/>
          <p14:tracePt t="101685" x="8597900" y="4330700"/>
          <p14:tracePt t="101701" x="8616950" y="4400550"/>
          <p14:tracePt t="101718" x="8629650" y="4432300"/>
          <p14:tracePt t="101735" x="8661400" y="4476750"/>
          <p14:tracePt t="101751" x="8693150" y="4495800"/>
          <p14:tracePt t="101768" x="8763000" y="4533900"/>
          <p14:tracePt t="101784" x="8839200" y="4552950"/>
          <p14:tracePt t="101801" x="8928100" y="4565650"/>
          <p14:tracePt t="101818" x="9010650" y="4565650"/>
          <p14:tracePt t="101834" x="9074150" y="4565650"/>
          <p14:tracePt t="101851" x="9124950" y="4559300"/>
          <p14:tracePt t="101868" x="9182100" y="4533900"/>
          <p14:tracePt t="101884" x="9239250" y="4495800"/>
          <p14:tracePt t="101901" x="9296400" y="4457700"/>
          <p14:tracePt t="101918" x="9353550" y="4413250"/>
          <p14:tracePt t="101934" x="9410700" y="4356100"/>
          <p14:tracePt t="101951" x="9442450" y="4324350"/>
          <p14:tracePt t="101968" x="9455150" y="4298950"/>
          <p14:tracePt t="101985" x="9467850" y="4254500"/>
          <p14:tracePt t="102001" x="9467850" y="4235450"/>
          <p14:tracePt t="102018" x="9461500" y="4171950"/>
          <p14:tracePt t="102034" x="9429750" y="4089400"/>
          <p14:tracePt t="102051" x="9398000" y="4038600"/>
          <p14:tracePt t="102068" x="9366250" y="3987800"/>
          <p14:tracePt t="102084" x="9347200" y="3956050"/>
          <p14:tracePt t="102102" x="9309100" y="3924300"/>
          <p14:tracePt t="102117" x="9296400" y="3917950"/>
          <p14:tracePt t="102134" x="9264650" y="3892550"/>
          <p14:tracePt t="102151" x="9207500" y="3879850"/>
          <p14:tracePt t="102168" x="9156700" y="3873500"/>
          <p14:tracePt t="102184" x="9118600" y="3873500"/>
          <p14:tracePt t="102202" x="9086850" y="3873500"/>
          <p14:tracePt t="102218" x="9074150" y="3879850"/>
          <p14:tracePt t="102235" x="9061450" y="3879850"/>
          <p14:tracePt t="102268" x="9055100" y="3898900"/>
          <p14:tracePt t="102700" x="9042400" y="3898900"/>
          <p14:tracePt t="102705" x="9023350" y="3898900"/>
          <p14:tracePt t="102718" x="8959850" y="3892550"/>
          <p14:tracePt t="102734" x="8883650" y="3892550"/>
          <p14:tracePt t="102751" x="8826500" y="3892550"/>
          <p14:tracePt t="102768" x="8756650" y="3892550"/>
          <p14:tracePt t="102801" x="8661400" y="3898900"/>
          <p14:tracePt t="102834" x="8597900" y="3911600"/>
          <p14:tracePt t="102867" x="8559800" y="3937000"/>
          <p14:tracePt t="102884" x="8547100" y="3968750"/>
          <p14:tracePt t="102901" x="8534400" y="4000500"/>
          <p14:tracePt t="102918" x="8528050" y="4038600"/>
          <p14:tracePt t="102934" x="8521700" y="4089400"/>
          <p14:tracePt t="102951" x="8521700" y="4146550"/>
          <p14:tracePt t="102967" x="8534400" y="4203700"/>
          <p14:tracePt t="102984" x="8566150" y="4279900"/>
          <p14:tracePt t="103001" x="8591550" y="4318000"/>
          <p14:tracePt t="103018" x="8616950" y="4368800"/>
          <p14:tracePt t="103035" x="8629650" y="4387850"/>
          <p14:tracePt t="103051" x="8642350" y="4394200"/>
          <p14:tracePt t="103068" x="8686800" y="4413250"/>
          <p14:tracePt t="103084" x="8756650" y="4432300"/>
          <p14:tracePt t="103101" x="8832850" y="4451350"/>
          <p14:tracePt t="103118" x="8909050" y="4451350"/>
          <p14:tracePt t="103134" x="8978900" y="4438650"/>
          <p14:tracePt t="103151" x="9029700" y="4425950"/>
          <p14:tracePt t="103168" x="9067800" y="4406900"/>
          <p14:tracePt t="103184" x="9093200" y="4387850"/>
          <p14:tracePt t="103201" x="9131300" y="4356100"/>
          <p14:tracePt t="103218" x="9156700" y="4318000"/>
          <p14:tracePt t="103234" x="9175750" y="4286250"/>
          <p14:tracePt t="103251" x="9182100" y="4248150"/>
          <p14:tracePt t="103268" x="9188450" y="4197350"/>
          <p14:tracePt t="103284" x="9188450" y="4171950"/>
          <p14:tracePt t="103302" x="9188450" y="4140200"/>
          <p14:tracePt t="103317" x="9188450" y="4127500"/>
          <p14:tracePt t="103334" x="9182100" y="4089400"/>
          <p14:tracePt t="103351" x="9163050" y="4057650"/>
          <p14:tracePt t="103368" x="9150350" y="4025900"/>
          <p14:tracePt t="103384" x="9150350" y="4006850"/>
          <p14:tracePt t="103401" x="9144000" y="4006850"/>
          <p14:tracePt t="103418" x="9137650" y="4000500"/>
          <p14:tracePt t="103434" x="9131300" y="3994150"/>
          <p14:tracePt t="103451" x="9112250" y="3987800"/>
          <p14:tracePt t="103468" x="9105900" y="3987800"/>
          <p14:tracePt t="103484" x="9093200" y="3987800"/>
          <p14:tracePt t="104303" x="9080500" y="3987800"/>
          <p14:tracePt t="104310" x="9048750" y="3987800"/>
          <p14:tracePt t="104321" x="9017000" y="3987800"/>
          <p14:tracePt t="104335" x="8991600" y="3994150"/>
          <p14:tracePt t="104351" x="8940800" y="4006850"/>
          <p14:tracePt t="104367" x="8909050" y="4013200"/>
          <p14:tracePt t="104401" x="8883650" y="4064000"/>
          <p14:tracePt t="104435" x="8877300" y="4133850"/>
          <p14:tracePt t="104467" x="8877300" y="4159250"/>
          <p14:tracePt t="104484" x="8877300" y="4171950"/>
          <p14:tracePt t="104501" x="8890000" y="4178300"/>
          <p14:tracePt t="104517" x="8896350" y="4178300"/>
          <p14:tracePt t="104535" x="8896350" y="4184650"/>
          <p14:tracePt t="104551" x="8909050" y="4184650"/>
          <p14:tracePt t="104567" x="8921750" y="4191000"/>
          <p14:tracePt t="104585" x="8928100" y="4191000"/>
          <p14:tracePt t="106295" x="8934450" y="4184650"/>
          <p14:tracePt t="106304" x="8953500" y="4152900"/>
          <p14:tracePt t="106310" x="8966200" y="4114800"/>
          <p14:tracePt t="106317" x="9004300" y="4076700"/>
          <p14:tracePt t="106334" x="9036050" y="4032250"/>
          <p14:tracePt t="106351" x="9080500" y="3981450"/>
          <p14:tracePt t="106367" x="9105900" y="3962400"/>
          <p14:tracePt t="106401" x="9124950" y="3943350"/>
          <p14:tracePt t="106434" x="9067800" y="3892550"/>
          <p14:tracePt t="106467" x="8972550" y="3860800"/>
          <p14:tracePt t="106484" x="8934450" y="3860800"/>
          <p14:tracePt t="106501" x="8896350" y="3860800"/>
          <p14:tracePt t="106517" x="8858250" y="3892550"/>
          <p14:tracePt t="106534" x="8820150" y="3917950"/>
          <p14:tracePt t="106551" x="8807450" y="3956050"/>
          <p14:tracePt t="106569" x="8801100" y="4000500"/>
          <p14:tracePt t="106584" x="8801100" y="4025900"/>
          <p14:tracePt t="106600" x="8801100" y="4044950"/>
          <p14:tracePt t="106603" x="8807450" y="4051300"/>
          <p14:tracePt t="106617" x="8813800" y="4057650"/>
          <p14:tracePt t="106634" x="8832850" y="4064000"/>
          <p14:tracePt t="106651" x="8839200" y="4064000"/>
          <p14:tracePt t="107831" x="8839200" y="4089400"/>
          <p14:tracePt t="107839" x="8832850" y="4127500"/>
          <p14:tracePt t="107847" x="8832850" y="4152900"/>
          <p14:tracePt t="107850" x="8832850" y="4159250"/>
          <p14:tracePt t="107867" x="8839200" y="4203700"/>
          <p14:tracePt t="107884" x="8864600" y="4241800"/>
          <p14:tracePt t="107900" x="8883650" y="4260850"/>
          <p14:tracePt t="107934" x="8959850" y="4267200"/>
          <p14:tracePt t="107967" x="9048750" y="4260850"/>
          <p14:tracePt t="108000" x="9099550" y="4241800"/>
          <p14:tracePt t="108017" x="9105900" y="4235450"/>
          <p14:tracePt t="108034" x="9105900" y="4222750"/>
          <p14:tracePt t="108051" x="9099550" y="4184650"/>
          <p14:tracePt t="108067" x="9086850" y="4159250"/>
          <p14:tracePt t="108084" x="9067800" y="4114800"/>
          <p14:tracePt t="108100" x="9048750" y="4089400"/>
          <p14:tracePt t="108117" x="9048750" y="4083050"/>
          <p14:tracePt t="108134" x="9042400" y="4089400"/>
          <p14:tracePt t="108150" x="9036050" y="4108450"/>
          <p14:tracePt t="108668" x="9086850" y="4102100"/>
          <p14:tracePt t="108671" x="9131300" y="4095750"/>
          <p14:tracePt t="108683" x="9258300" y="4089400"/>
          <p14:tracePt t="108700" x="9556750" y="4057650"/>
          <p14:tracePt t="108733" x="10134600" y="4038600"/>
          <p14:tracePt t="108767" x="10483850" y="4038600"/>
          <p14:tracePt t="108801" x="10674350" y="4070350"/>
          <p14:tracePt t="108817" x="10737850" y="4095750"/>
          <p14:tracePt t="108834" x="10775950" y="4121150"/>
          <p14:tracePt t="108850" x="10826750" y="4159250"/>
          <p14:tracePt t="108867" x="10858500" y="4184650"/>
          <p14:tracePt t="108883" x="10909300" y="4203700"/>
          <p14:tracePt t="108901" x="10953750" y="4222750"/>
          <p14:tracePt t="108917" x="10972800" y="4229100"/>
          <p14:tracePt t="108934" x="11017250" y="4235450"/>
          <p14:tracePt t="108951" x="11068050" y="4248150"/>
          <p14:tracePt t="108967" x="11106150" y="4254500"/>
          <p14:tracePt t="108984" x="11169650" y="4273550"/>
          <p14:tracePt t="109001" x="11214100" y="4279900"/>
          <p14:tracePt t="109017" x="11245850" y="4286250"/>
          <p14:tracePt t="109033" x="11264900" y="4286250"/>
          <p14:tracePt t="109067" x="11271250" y="4286250"/>
          <p14:tracePt t="110403" x="11182350" y="4298950"/>
          <p14:tracePt t="110411" x="11080750" y="4305300"/>
          <p14:tracePt t="110416" x="11055350" y="4311650"/>
          <p14:tracePt t="110433" x="10744200" y="4362450"/>
          <p14:tracePt t="110450" x="10388600" y="4457700"/>
          <p14:tracePt t="110468" x="9963150" y="4552950"/>
          <p14:tracePt t="110483" x="9499600" y="4660900"/>
          <p14:tracePt t="110500" x="9080500" y="4737100"/>
          <p14:tracePt t="110533" x="8356600" y="4902200"/>
          <p14:tracePt t="110567" x="7664450" y="5105400"/>
          <p14:tracePt t="110600" x="7067550" y="5283200"/>
          <p14:tracePt t="110606" x="6965950" y="5327650"/>
          <p14:tracePt t="110617" x="6832600" y="5365750"/>
          <p14:tracePt t="110633" x="6686550" y="5435600"/>
          <p14:tracePt t="110650" x="6508750" y="5486400"/>
          <p14:tracePt t="110667" x="6356350" y="5543550"/>
          <p14:tracePt t="110684" x="6254750" y="5562600"/>
          <p14:tracePt t="110700" x="6184900" y="5581650"/>
          <p14:tracePt t="110718" x="6172200" y="5588000"/>
          <p14:tracePt t="111219" x="6121400" y="5588000"/>
          <p14:tracePt t="111226" x="6083300" y="5588000"/>
          <p14:tracePt t="111233" x="6013450" y="5581650"/>
          <p14:tracePt t="111250" x="5930900" y="5575300"/>
          <p14:tracePt t="111284" x="5664200" y="5575300"/>
          <p14:tracePt t="111317" x="5467350" y="5594350"/>
          <p14:tracePt t="111350" x="5308600" y="5619750"/>
          <p14:tracePt t="111366" x="5238750" y="5626100"/>
          <p14:tracePt t="111383" x="5175250" y="5632450"/>
          <p14:tracePt t="111400" x="5105400" y="5632450"/>
          <p14:tracePt t="111417" x="5022850" y="5638800"/>
          <p14:tracePt t="111434" x="4914900" y="5664200"/>
          <p14:tracePt t="111450" x="4826000" y="5683250"/>
          <p14:tracePt t="111466" x="4756150" y="5689600"/>
          <p14:tracePt t="111484" x="4679950" y="5708650"/>
          <p14:tracePt t="111500" x="4629150" y="5715000"/>
          <p14:tracePt t="111517" x="4559300" y="5721350"/>
          <p14:tracePt t="111533" x="4495800" y="5721350"/>
          <p14:tracePt t="111550" x="4438650" y="5721350"/>
          <p14:tracePt t="111567" x="4387850" y="5721350"/>
          <p14:tracePt t="111584" x="4337050" y="5721350"/>
          <p14:tracePt t="111600" x="4311650" y="5721350"/>
          <p14:tracePt t="111618" x="4260850" y="5721350"/>
          <p14:tracePt t="111633" x="4241800" y="5715000"/>
          <p14:tracePt t="111650" x="4216400" y="5708650"/>
          <p14:tracePt t="111666" x="4184650" y="5702300"/>
          <p14:tracePt t="111684" x="4165600" y="5702300"/>
          <p14:tracePt t="111700" x="4146550" y="5702300"/>
          <p14:tracePt t="111717" x="4133850" y="5702300"/>
          <p14:tracePt t="111734" x="4108450" y="5721350"/>
          <p14:tracePt t="111750" x="4108450" y="5765800"/>
          <p14:tracePt t="111767" x="4114800" y="5873750"/>
          <p14:tracePt t="111783" x="4140200" y="6007100"/>
          <p14:tracePt t="111800" x="4171950" y="6121400"/>
          <p14:tracePt t="111816" x="4203700" y="6184900"/>
          <p14:tracePt t="111833" x="4216400" y="6210300"/>
          <p14:tracePt t="111850" x="4260850" y="6261100"/>
          <p14:tracePt t="111867" x="4286250" y="6273800"/>
          <p14:tracePt t="111883" x="4324350" y="6299200"/>
          <p14:tracePt t="111900" x="4413250" y="6318250"/>
          <p14:tracePt t="111917" x="4508500" y="6343650"/>
          <p14:tracePt t="111933" x="4584700" y="6369050"/>
          <p14:tracePt t="111950" x="4667250" y="6375400"/>
          <p14:tracePt t="111966" x="4749800" y="6375400"/>
          <p14:tracePt t="111983" x="4806950" y="6375400"/>
          <p14:tracePt t="112000" x="4921250" y="6369050"/>
          <p14:tracePt t="112016" x="5054600" y="6330950"/>
          <p14:tracePt t="112033" x="5194300" y="6292850"/>
          <p14:tracePt t="112050" x="5295900" y="6248400"/>
          <p14:tracePt t="112066" x="5403850" y="6178550"/>
          <p14:tracePt t="112083" x="5473700" y="6127750"/>
          <p14:tracePt t="112101" x="5581650" y="6057900"/>
          <p14:tracePt t="112116" x="5638800" y="6026150"/>
          <p14:tracePt t="112134" x="5689600" y="6007100"/>
          <p14:tracePt t="112150" x="5721350" y="5981700"/>
          <p14:tracePt t="112166" x="5753100" y="5962650"/>
          <p14:tracePt t="112184" x="5778500" y="5930900"/>
          <p14:tracePt t="112200" x="5791200" y="5905500"/>
          <p14:tracePt t="112216" x="5810250" y="5886450"/>
          <p14:tracePt t="112233" x="5822950" y="5867400"/>
          <p14:tracePt t="112250" x="5842000" y="5854700"/>
          <p14:tracePt t="112267" x="5842000" y="5848350"/>
          <p14:tracePt t="112283" x="5842000" y="5842000"/>
          <p14:tracePt t="112300" x="5848350" y="5842000"/>
          <p14:tracePt t="112317" x="5854700" y="5829300"/>
          <p14:tracePt t="112333" x="5854700" y="5810250"/>
          <p14:tracePt t="112351" x="5854700" y="5791200"/>
          <p14:tracePt t="112366" x="5854700" y="5759450"/>
          <p14:tracePt t="112383" x="5854700" y="5715000"/>
          <p14:tracePt t="112400" x="5848350" y="5645150"/>
          <p14:tracePt t="112417" x="5842000" y="5607050"/>
          <p14:tracePt t="112433" x="5829300" y="5549900"/>
          <p14:tracePt t="112450" x="5810250" y="5499100"/>
          <p14:tracePt t="112466" x="5791200" y="5454650"/>
          <p14:tracePt t="112483" x="5765800" y="5429250"/>
          <p14:tracePt t="112500" x="5727700" y="5391150"/>
          <p14:tracePt t="112516" x="5689600" y="5359400"/>
          <p14:tracePt t="112533" x="5651500" y="5321300"/>
          <p14:tracePt t="112550" x="5613400" y="5302250"/>
          <p14:tracePt t="112566" x="5562600" y="5270500"/>
          <p14:tracePt t="112583" x="5511800" y="5245100"/>
          <p14:tracePt t="112600" x="5461000" y="5213350"/>
          <p14:tracePt t="112616" x="5410200" y="5194300"/>
          <p14:tracePt t="112633" x="5359400" y="5181600"/>
          <p14:tracePt t="112650" x="5308600" y="5168900"/>
          <p14:tracePt t="112667" x="5245100" y="5168900"/>
          <p14:tracePt t="112683" x="5219700" y="5162550"/>
          <p14:tracePt t="112700" x="5149850" y="5162550"/>
          <p14:tracePt t="112716" x="5092700" y="5149850"/>
          <p14:tracePt t="112733" x="5048250" y="5149850"/>
          <p14:tracePt t="112750" x="5016500" y="5149850"/>
          <p14:tracePt t="112767" x="4965700" y="5149850"/>
          <p14:tracePt t="112784" x="4927600" y="5149850"/>
          <p14:tracePt t="112800" x="4908550" y="5149850"/>
          <p14:tracePt t="112816" x="4870450" y="5156200"/>
          <p14:tracePt t="112833" x="4851400" y="5162550"/>
          <p14:tracePt t="112850" x="4838700" y="5162550"/>
          <p14:tracePt t="112866" x="4813300" y="5168900"/>
          <p14:tracePt t="112883" x="4794250" y="5181600"/>
          <p14:tracePt t="112901" x="4756150" y="5200650"/>
          <p14:tracePt t="112916" x="4743450" y="5219700"/>
          <p14:tracePt t="112933" x="4724400" y="5232400"/>
          <p14:tracePt t="112950" x="4705350" y="5257800"/>
          <p14:tracePt t="112966" x="4686300" y="5276850"/>
          <p14:tracePt t="112983" x="4679950" y="5302250"/>
          <p14:tracePt t="113000" x="4660900" y="5314950"/>
          <p14:tracePt t="113016" x="4648200" y="5334000"/>
          <p14:tracePt t="113034" x="4641850" y="5346700"/>
          <p14:tracePt t="113050" x="4635500" y="5365750"/>
          <p14:tracePt t="113066" x="4629150" y="5397500"/>
          <p14:tracePt t="113083" x="4622800" y="5448300"/>
          <p14:tracePt t="113100" x="4622800" y="5473700"/>
          <p14:tracePt t="113116" x="4622800" y="5511800"/>
          <p14:tracePt t="113133" x="4622800" y="5524500"/>
          <p14:tracePt t="113150" x="4622800" y="5543550"/>
          <p14:tracePt t="113166" x="4622800" y="5588000"/>
          <p14:tracePt t="113183" x="4629150" y="5632450"/>
          <p14:tracePt t="113200" x="4641850" y="5670550"/>
          <p14:tracePt t="113217" x="4641850" y="5689600"/>
          <p14:tracePt t="113233" x="4648200" y="5702300"/>
          <p14:tracePt t="113250" x="4654550" y="5715000"/>
          <p14:tracePt t="113266" x="4660900" y="5727700"/>
          <p14:tracePt t="113283" x="4667250" y="5740400"/>
          <p14:tracePt t="113300" x="4673600" y="5753100"/>
          <p14:tracePt t="113316" x="4692650" y="5791200"/>
          <p14:tracePt t="113333" x="4705350" y="5816600"/>
          <p14:tracePt t="113350" x="4730750" y="5854700"/>
          <p14:tracePt t="113367" x="4737100" y="5873750"/>
          <p14:tracePt t="113383" x="4743450" y="5892800"/>
          <p14:tracePt t="113400" x="4762500" y="5930900"/>
          <p14:tracePt t="113416" x="4781550" y="5956300"/>
          <p14:tracePt t="113433" x="4794250" y="5981700"/>
          <p14:tracePt t="113450" x="4806950" y="6007100"/>
          <p14:tracePt t="113467" x="4819650" y="6019800"/>
          <p14:tracePt t="113483" x="4838700" y="6032500"/>
          <p14:tracePt t="113500" x="4845050" y="6038850"/>
          <p14:tracePt t="113517" x="4857750" y="6045200"/>
          <p14:tracePt t="113533" x="4870450" y="6051550"/>
          <p14:tracePt t="113550" x="4895850" y="6064250"/>
          <p14:tracePt t="113566" x="4902200" y="6064250"/>
          <p14:tracePt t="113583" x="4914900" y="6070600"/>
          <p14:tracePt t="113600" x="4933950" y="6076950"/>
          <p14:tracePt t="113616" x="4946650" y="6083300"/>
          <p14:tracePt t="113633" x="4965700" y="6089650"/>
          <p14:tracePt t="113650" x="4978400" y="6089650"/>
          <p14:tracePt t="113666" x="4991100" y="6096000"/>
          <p14:tracePt t="113683" x="5010150" y="6096000"/>
          <p14:tracePt t="113700" x="5029200" y="6108700"/>
          <p14:tracePt t="113716" x="5067300" y="6127750"/>
          <p14:tracePt t="113733" x="5092700" y="6127750"/>
          <p14:tracePt t="113750" x="5124450" y="6140450"/>
          <p14:tracePt t="113766" x="5149850" y="6146800"/>
          <p14:tracePt t="113783" x="5162550" y="6153150"/>
          <p14:tracePt t="113800" x="5187950" y="6159500"/>
          <p14:tracePt t="113816" x="5200650" y="6165850"/>
          <p14:tracePt t="113833" x="5219700" y="6165850"/>
          <p14:tracePt t="113849" x="5245100" y="6165850"/>
          <p14:tracePt t="113866" x="5264150" y="6165850"/>
          <p14:tracePt t="113883" x="5295900" y="6165850"/>
          <p14:tracePt t="113900" x="5308600" y="6165850"/>
          <p14:tracePt t="113918" x="5327650" y="6165850"/>
          <p14:tracePt t="113933" x="5346700" y="6165850"/>
          <p14:tracePt t="113950" x="5372100" y="6165850"/>
          <p14:tracePt t="113966" x="5391150" y="6165850"/>
          <p14:tracePt t="113983" x="5410200" y="6165850"/>
          <p14:tracePt t="114000" x="5429250" y="6165850"/>
          <p14:tracePt t="114016" x="5435600" y="6165850"/>
          <p14:tracePt t="114033" x="5448300" y="6165850"/>
          <p14:tracePt t="114050" x="5467350" y="6165850"/>
          <p14:tracePt t="116295" x="5467350" y="6153150"/>
          <p14:tracePt t="116304" x="5467350" y="6140450"/>
          <p14:tracePt t="116307" x="5467350" y="6134100"/>
          <p14:tracePt t="116316" x="5467350" y="6115050"/>
          <p14:tracePt t="116333" x="5467350" y="6076950"/>
          <p14:tracePt t="116349" x="5441950" y="6019800"/>
          <p14:tracePt t="116366" x="5410200" y="5969000"/>
          <p14:tracePt t="116382" x="5384800" y="5918200"/>
          <p14:tracePt t="116416" x="5321300" y="5867400"/>
          <p14:tracePt t="116449" x="5232400" y="5829300"/>
          <p14:tracePt t="116482" x="5149850" y="5778500"/>
          <p14:tracePt t="116499" x="5124450" y="5772150"/>
          <p14:tracePt t="116516" x="5099050" y="5759450"/>
          <p14:tracePt t="116533" x="5086350" y="5746750"/>
          <p14:tracePt t="116549" x="5073650" y="5740400"/>
          <p14:tracePt t="116566" x="5054600" y="5734050"/>
          <p14:tracePt t="116582" x="5041900" y="5721350"/>
          <p14:tracePt t="116599" x="5029200" y="5715000"/>
          <p14:tracePt t="116616" x="5022850" y="5708650"/>
          <p14:tracePt t="116632" x="5010150" y="5689600"/>
          <p14:tracePt t="116649" x="4991100" y="5683250"/>
          <p14:tracePt t="116666" x="4978400" y="5676900"/>
          <p14:tracePt t="116682" x="4965700" y="5664200"/>
          <p14:tracePt t="116699" x="4953000" y="5657850"/>
          <p14:tracePt t="116716" x="4940300" y="5651500"/>
          <p14:tracePt t="116732" x="4940300" y="5645150"/>
          <p14:tracePt t="116749" x="4933950" y="5632450"/>
          <p14:tracePt t="116782" x="4927600" y="5626100"/>
          <p14:tracePt t="116800" x="4921250" y="5619750"/>
          <p14:tracePt t="116816" x="4914900" y="5613400"/>
          <p14:tracePt t="116832" x="4914900" y="5607050"/>
          <p14:tracePt t="116958" x="4921250" y="5607050"/>
          <p14:tracePt t="116993" x="4927600" y="5607050"/>
          <p14:tracePt t="117029" x="4933950" y="5607050"/>
          <p14:tracePt t="117050" x="4946650" y="5607050"/>
          <p14:tracePt t="117060" x="4953000" y="5607050"/>
          <p14:tracePt t="117074" x="4959350" y="5607050"/>
          <p14:tracePt t="117093" x="4965700" y="5600700"/>
          <p14:tracePt t="117099" x="4972050" y="5600700"/>
          <p14:tracePt t="117127" x="4978400" y="5600700"/>
          <p14:tracePt t="117140" x="4984750" y="5600700"/>
          <p14:tracePt t="117150" x="4991100" y="5600700"/>
          <p14:tracePt t="117166" x="5003800" y="5600700"/>
          <p14:tracePt t="117182" x="5010150" y="5600700"/>
          <p14:tracePt t="117199" x="5022850" y="5600700"/>
          <p14:tracePt t="117216" x="5029200" y="5600700"/>
          <p14:tracePt t="117233" x="5041900" y="5600700"/>
          <p14:tracePt t="117249" x="5048250" y="5600700"/>
          <p14:tracePt t="117266" x="5060950" y="5600700"/>
          <p14:tracePt t="117283" x="5067300" y="5600700"/>
          <p14:tracePt t="117299" x="5080000" y="5600700"/>
          <p14:tracePt t="117316" x="5086350" y="5600700"/>
          <p14:tracePt t="117333" x="5092700" y="5600700"/>
          <p14:tracePt t="117349" x="5099050" y="5600700"/>
          <p14:tracePt t="117366" x="5111750" y="5600700"/>
          <p14:tracePt t="117382" x="5124450" y="5600700"/>
          <p14:tracePt t="117399" x="5130800" y="5600700"/>
          <p14:tracePt t="117416" x="5137150" y="5600700"/>
          <p14:tracePt t="117432" x="5149850" y="5600700"/>
          <p14:tracePt t="117449" x="5168900" y="5600700"/>
          <p14:tracePt t="117466" x="5175250" y="5600700"/>
          <p14:tracePt t="117499" x="5187950" y="5600700"/>
          <p14:tracePt t="117532" x="5194300" y="5600700"/>
          <p14:tracePt t="117549" x="5207000" y="5600700"/>
          <p14:tracePt t="117566" x="5213350" y="5600700"/>
          <p14:tracePt t="117582" x="5219700" y="5600700"/>
          <p14:tracePt t="117599" x="5232400" y="5600700"/>
          <p14:tracePt t="117616" x="5238750" y="5600700"/>
          <p14:tracePt t="117632" x="5245100" y="5600700"/>
          <p14:tracePt t="117649" x="5251450" y="5600700"/>
          <p14:tracePt t="117665" x="5257800" y="5600700"/>
          <p14:tracePt t="117682" x="5264150" y="5600700"/>
          <p14:tracePt t="117709" x="5276850" y="5600700"/>
          <p14:tracePt t="117727" x="5283200" y="5600700"/>
          <p14:tracePt t="117740" x="5289550" y="5600700"/>
          <p14:tracePt t="117749" x="5295900" y="5600700"/>
          <p14:tracePt t="117772" x="5302250" y="5600700"/>
          <p14:tracePt t="117782" x="5308600" y="5600700"/>
          <p14:tracePt t="117800" x="5321300" y="5600700"/>
          <p14:tracePt t="117816" x="5334000" y="5600700"/>
          <p14:tracePt t="117854" x="5340350" y="5600700"/>
          <p14:tracePt t="117865" x="5346700" y="5600700"/>
          <p14:tracePt t="117882" x="5359400" y="5600700"/>
          <p14:tracePt t="117899" x="5365750" y="5600700"/>
          <p14:tracePt t="117916" x="5384800" y="5600700"/>
          <p14:tracePt t="117932" x="5403850" y="5600700"/>
          <p14:tracePt t="117950" x="5422900" y="5600700"/>
          <p14:tracePt t="117966" x="5429250" y="5600700"/>
          <p14:tracePt t="117982" x="5448300" y="5600700"/>
          <p14:tracePt t="117999" x="5467350" y="5600700"/>
          <p14:tracePt t="118016" x="5499100" y="5600700"/>
          <p14:tracePt t="118032" x="5518150" y="5600700"/>
          <p14:tracePt t="118049" x="5543550" y="5600700"/>
          <p14:tracePt t="118066" x="5562600" y="5600700"/>
          <p14:tracePt t="118082" x="5575300" y="5600700"/>
          <p14:tracePt t="118099" x="5581650" y="5600700"/>
          <p14:tracePt t="118102" x="5600700" y="5600700"/>
          <p14:tracePt t="118116" x="5613400" y="5600700"/>
          <p14:tracePt t="118132" x="5632450" y="5600700"/>
          <p14:tracePt t="118149" x="5645150" y="5600700"/>
          <p14:tracePt t="118166" x="5664200" y="5600700"/>
          <p14:tracePt t="118182" x="5676900" y="5600700"/>
          <p14:tracePt t="118200" x="5683250" y="5600700"/>
          <p14:tracePt t="118216" x="5695950" y="5600700"/>
          <p14:tracePt t="118249" x="5702300" y="5600700"/>
          <p14:tracePt t="118266" x="5715000" y="5600700"/>
          <p14:tracePt t="118286" x="5721350" y="5600700"/>
          <p14:tracePt t="118299" x="5727700" y="5600700"/>
          <p14:tracePt t="118317" x="5734050" y="5600700"/>
          <p14:tracePt t="118332" x="5740400" y="5600700"/>
          <p14:tracePt t="118349" x="5746750" y="5600700"/>
          <p14:tracePt t="118366" x="5753100" y="5600700"/>
          <p14:tracePt t="118405" x="5765800" y="5600700"/>
          <p14:tracePt t="118422" x="5772150" y="5600700"/>
          <p14:tracePt t="118458" x="5778500" y="5600700"/>
          <p14:tracePt t="118493" x="5784850" y="5600700"/>
          <p14:tracePt t="118833" x="5791200" y="5607050"/>
          <p14:tracePt t="118837" x="5791200" y="5613400"/>
          <p14:tracePt t="118855" x="5797550" y="5619750"/>
          <p14:tracePt t="118865" x="5803900" y="5619750"/>
          <p14:tracePt t="118882" x="5803900" y="5626100"/>
          <p14:tracePt t="118916" x="5810250" y="5626100"/>
          <p14:tracePt t="118951" x="5829300" y="5632450"/>
          <p14:tracePt t="118982" x="5835650" y="5638800"/>
          <p14:tracePt t="118999" x="5842000" y="5638800"/>
          <p14:tracePt t="119016" x="5848350" y="5645150"/>
          <p14:tracePt t="119720" x="5854700" y="5645150"/>
          <p14:tracePt t="119745" x="5861050" y="5645150"/>
          <p14:tracePt t="123739" x="5867400" y="5645150"/>
          <p14:tracePt t="123754" x="5873750" y="5651500"/>
          <p14:tracePt t="123768" x="5880100" y="5657850"/>
          <p14:tracePt t="123782" x="5886450" y="5670550"/>
          <p14:tracePt t="123798" x="5886450" y="5683250"/>
          <p14:tracePt t="123815" x="5886450" y="5708650"/>
          <p14:tracePt t="123832" x="5873750" y="5740400"/>
          <p14:tracePt t="123866" x="5715000" y="5816600"/>
          <p14:tracePt t="123898" x="5530850" y="5854700"/>
          <p14:tracePt t="123932" x="5359400" y="5854700"/>
          <p14:tracePt t="123948" x="5257800" y="5854700"/>
          <p14:tracePt t="123965" x="5156200" y="5842000"/>
          <p14:tracePt t="123982" x="5048250" y="5822950"/>
          <p14:tracePt t="123998" x="4991100" y="5816600"/>
          <p14:tracePt t="124015" x="4927600" y="5816600"/>
          <p14:tracePt t="124032" x="4902200" y="5816600"/>
          <p14:tracePt t="124048" x="4838700" y="5816600"/>
          <p14:tracePt t="124065" x="4781550" y="5816600"/>
          <p14:tracePt t="124082" x="4730750" y="5816600"/>
          <p14:tracePt t="124098" x="4679950" y="5816600"/>
          <p14:tracePt t="124115" x="4641850" y="5816600"/>
          <p14:tracePt t="124131" x="4597400" y="5816600"/>
          <p14:tracePt t="124148" x="4572000" y="5816600"/>
          <p14:tracePt t="124165" x="4546600" y="5816600"/>
          <p14:tracePt t="124182" x="4521200" y="5816600"/>
          <p14:tracePt t="124198" x="4495800" y="5829300"/>
          <p14:tracePt t="124215" x="4483100" y="5835650"/>
          <p14:tracePt t="124231" x="4470400" y="5835650"/>
          <p14:tracePt t="124248" x="4451350" y="5842000"/>
          <p14:tracePt t="124265" x="4438650" y="5848350"/>
          <p14:tracePt t="124281" x="4425950" y="5861050"/>
          <p14:tracePt t="124298" x="4413250" y="5867400"/>
          <p14:tracePt t="124315" x="4400550" y="5873750"/>
          <p14:tracePt t="124331" x="4394200" y="5880100"/>
          <p14:tracePt t="124348" x="4394200" y="5892800"/>
          <p14:tracePt t="124365" x="4394200" y="5905500"/>
          <p14:tracePt t="124382" x="4394200" y="5918200"/>
          <p14:tracePt t="124398" x="4413250" y="5943600"/>
          <p14:tracePt t="124415" x="4419600" y="5962650"/>
          <p14:tracePt t="124432" x="4432300" y="5969000"/>
          <p14:tracePt t="124448" x="4445000" y="5969000"/>
          <p14:tracePt t="124465" x="4470400" y="5969000"/>
          <p14:tracePt t="124482" x="4483100" y="5969000"/>
          <p14:tracePt t="124498" x="4495800" y="5969000"/>
          <p14:tracePt t="124515" x="4514850" y="5969000"/>
          <p14:tracePt t="124531" x="4527550" y="5969000"/>
          <p14:tracePt t="124548" x="4546600" y="5969000"/>
          <p14:tracePt t="124565" x="4552950" y="5962650"/>
          <p14:tracePt t="124582" x="4578350" y="5962650"/>
          <p14:tracePt t="124598" x="4591050" y="5962650"/>
          <p14:tracePt t="124615" x="4603750" y="5962650"/>
          <p14:tracePt t="124632" x="4616450" y="5962650"/>
          <p14:tracePt t="124648" x="4629150" y="5962650"/>
          <p14:tracePt t="124665" x="4635500" y="5962650"/>
          <p14:tracePt t="124682" x="4641850" y="5962650"/>
          <p14:tracePt t="124698" x="4648200" y="5962650"/>
          <p14:tracePt t="124715" x="4654550" y="5962650"/>
          <p14:tracePt t="124733" x="4660900" y="5962650"/>
          <p14:tracePt t="124750" x="4667250" y="5962650"/>
          <p14:tracePt t="124794" x="4679950" y="5962650"/>
          <p14:tracePt t="124812" x="4686300" y="5962650"/>
          <p14:tracePt t="124839" x="4692650" y="5962650"/>
          <p14:tracePt t="124856" x="4699000" y="5962650"/>
          <p14:tracePt t="124946" x="4699000" y="5956300"/>
          <p14:tracePt t="124972" x="4692650" y="5949950"/>
          <p14:tracePt t="124980" x="4686300" y="5949950"/>
          <p14:tracePt t="124982" x="4673600" y="5943600"/>
          <p14:tracePt t="124998" x="4654550" y="5930900"/>
          <p14:tracePt t="125015" x="4629150" y="5930900"/>
          <p14:tracePt t="125031" x="4610100" y="5930900"/>
          <p14:tracePt t="125048" x="4591050" y="5930900"/>
          <p14:tracePt t="125065" x="4565650" y="5930900"/>
          <p14:tracePt t="125081" x="4552950" y="5930900"/>
          <p14:tracePt t="125098" x="4533900" y="5930900"/>
          <p14:tracePt t="125115" x="4527550" y="5930900"/>
          <p14:tracePt t="125131" x="4521200" y="5930900"/>
          <p14:tracePt t="125148" x="4508500" y="5930900"/>
          <p14:tracePt t="125165" x="4502150" y="5930900"/>
          <p14:tracePt t="125181" x="4495800" y="5930900"/>
          <p14:tracePt t="125206" x="4502150" y="5937250"/>
          <p14:tracePt t="125215" x="4514850" y="5943600"/>
          <p14:tracePt t="125232" x="4527550" y="5956300"/>
          <p14:tracePt t="125248" x="4540250" y="5969000"/>
          <p14:tracePt t="125265" x="4552950" y="5969000"/>
          <p14:tracePt t="125281" x="4578350" y="5975350"/>
          <p14:tracePt t="125298" x="4591050" y="5981700"/>
          <p14:tracePt t="125315" x="4610100" y="5981700"/>
          <p14:tracePt t="125331" x="4629150" y="5981700"/>
          <p14:tracePt t="125349" x="4641850" y="5981700"/>
          <p14:tracePt t="125365" x="4654550" y="5981700"/>
          <p14:tracePt t="125382" x="4660900" y="5981700"/>
          <p14:tracePt t="125398" x="4667250" y="5994400"/>
          <p14:tracePt t="125415" x="4686300" y="5994400"/>
          <p14:tracePt t="125431" x="4699000" y="5994400"/>
          <p14:tracePt t="125449" x="4705350" y="5994400"/>
          <p14:tracePt t="125465" x="4711700" y="6000750"/>
          <p14:tracePt t="125481" x="4718050" y="6000750"/>
          <p14:tracePt t="125499" x="4737100" y="6000750"/>
          <p14:tracePt t="125531" x="4743450" y="6000750"/>
          <p14:tracePt t="125548" x="4749800" y="6000750"/>
          <p14:tracePt t="125564" x="4756150" y="6000750"/>
          <p14:tracePt t="125581" x="4775200" y="6000750"/>
          <p14:tracePt t="125598" x="4787900" y="6000750"/>
          <p14:tracePt t="125615" x="4800600" y="6000750"/>
          <p14:tracePt t="125631" x="4813300" y="6000750"/>
          <p14:tracePt t="125648" x="4826000" y="6000750"/>
          <p14:tracePt t="125665" x="4845050" y="6000750"/>
          <p14:tracePt t="125681" x="4857750" y="6000750"/>
          <p14:tracePt t="125698" x="4870450" y="6000750"/>
          <p14:tracePt t="125715" x="4908550" y="6000750"/>
          <p14:tracePt t="125731" x="4927600" y="6000750"/>
          <p14:tracePt t="125749" x="4965700" y="6000750"/>
          <p14:tracePt t="125765" x="4978400" y="6000750"/>
          <p14:tracePt t="125781" x="4997450" y="6000750"/>
          <p14:tracePt t="125798" x="5010150" y="6000750"/>
          <p14:tracePt t="125815" x="5029200" y="6000750"/>
          <p14:tracePt t="125831" x="5035550" y="6000750"/>
          <p14:tracePt t="125848" x="5048250" y="6000750"/>
          <p14:tracePt t="125865" x="5054600" y="6000750"/>
          <p14:tracePt t="125882" x="5067300" y="6000750"/>
          <p14:tracePt t="125915" x="5073650" y="6000750"/>
          <p14:tracePt t="125931" x="5080000" y="6000750"/>
          <p14:tracePt t="125948" x="5086350" y="6000750"/>
          <p14:tracePt t="125972" x="5092700" y="6000750"/>
          <p14:tracePt t="126913" x="5099050" y="6007100"/>
          <p14:tracePt t="126916" x="5111750" y="6019800"/>
          <p14:tracePt t="126931" x="5118100" y="6038850"/>
          <p14:tracePt t="126965" x="5156200" y="6076950"/>
          <p14:tracePt t="126998" x="5181600" y="6115050"/>
          <p14:tracePt t="127032" x="5207000" y="6140450"/>
          <p14:tracePt t="127048" x="5219700" y="6140450"/>
          <p14:tracePt t="127065" x="5238750" y="6153150"/>
          <p14:tracePt t="127082" x="5257800" y="6165850"/>
          <p14:tracePt t="127098" x="5276850" y="6172200"/>
          <p14:tracePt t="127115" x="5289550" y="6178550"/>
          <p14:tracePt t="127131" x="5295900" y="6184900"/>
          <p14:tracePt t="127164" x="5302250" y="6184900"/>
          <p14:tracePt t="127185" x="5314950" y="6191250"/>
          <p14:tracePt t="127204" x="5321300" y="6197600"/>
          <p14:tracePt t="127214" x="5327650" y="6197600"/>
          <p14:tracePt t="127232" x="5334000" y="6203950"/>
          <p14:tracePt t="127264" x="5340350" y="6216650"/>
          <p14:tracePt t="127281" x="5346700" y="6216650"/>
          <p14:tracePt t="127314" x="5359400" y="6229350"/>
          <p14:tracePt t="127900" x="5353050" y="6229350"/>
          <p14:tracePt t="127903" x="5340350" y="6229350"/>
          <p14:tracePt t="127914" x="5314950" y="6235700"/>
          <p14:tracePt t="127931" x="5283200" y="6235700"/>
          <p14:tracePt t="127964" x="5270500" y="6235700"/>
          <p14:tracePt t="127998" x="5264150" y="6242050"/>
          <p14:tracePt t="128075" x="5270500" y="6242050"/>
          <p14:tracePt t="128086" x="5283200" y="6242050"/>
          <p14:tracePt t="128094" x="5308600" y="6242050"/>
          <p14:tracePt t="128101" x="5321300" y="6242050"/>
          <p14:tracePt t="128114" x="5340350" y="6242050"/>
          <p14:tracePt t="128131" x="5378450" y="6242050"/>
          <p14:tracePt t="128148" x="5410200" y="6242050"/>
          <p14:tracePt t="128164" x="5429250" y="6242050"/>
          <p14:tracePt t="128181" x="5441950" y="6242050"/>
          <p14:tracePt t="128198" x="5454650" y="6242050"/>
          <p14:tracePt t="128231" x="5473700" y="6242050"/>
          <p14:tracePt t="134919" x="5480050" y="6210300"/>
          <p14:tracePt t="134922" x="5480050" y="6203950"/>
          <p14:tracePt t="134930" x="5499100" y="6140450"/>
          <p14:tracePt t="134947" x="5511800" y="5956300"/>
          <p14:tracePt t="134963" x="5511800" y="5734050"/>
          <p14:tracePt t="134997" x="5473700" y="5454650"/>
          <p14:tracePt t="135030" x="5429250" y="5264150"/>
          <p14:tracePt t="135063" x="5359400" y="4883150"/>
          <p14:tracePt t="135080" x="5340350" y="4699000"/>
          <p14:tracePt t="135097" x="5340350" y="4464050"/>
          <p14:tracePt t="135113" x="5340350" y="4318000"/>
          <p14:tracePt t="135130" x="5340350" y="4229100"/>
          <p14:tracePt t="135147" x="5340350" y="4102100"/>
          <p14:tracePt t="135163" x="5327650" y="4000500"/>
          <p14:tracePt t="135180" x="5302250" y="3892550"/>
          <p14:tracePt t="135197" x="5295900" y="3835400"/>
          <p14:tracePt t="135213" x="5283200" y="3790950"/>
          <p14:tracePt t="135231" x="5276850" y="3752850"/>
          <p14:tracePt t="135247" x="5270500" y="3740150"/>
          <p14:tracePt t="135263" x="5251450" y="3695700"/>
          <p14:tracePt t="135281" x="5245100" y="3651250"/>
          <p14:tracePt t="135298" x="5238750" y="3575050"/>
          <p14:tracePt t="135313" x="5232400" y="3505200"/>
          <p14:tracePt t="135330" x="5226050" y="3454400"/>
          <p14:tracePt t="135347" x="5213350" y="3390900"/>
          <p14:tracePt t="135363" x="5207000" y="3359150"/>
          <p14:tracePt t="135380" x="5200650" y="3308350"/>
          <p14:tracePt t="135397" x="5187950" y="3257550"/>
          <p14:tracePt t="135413" x="5181600" y="3213100"/>
          <p14:tracePt t="135430" x="5175250" y="3175000"/>
          <p14:tracePt t="135447" x="5175250" y="3149600"/>
          <p14:tracePt t="135463" x="5168900" y="3124200"/>
          <p14:tracePt t="135480" x="5168900" y="3117850"/>
          <p14:tracePt t="144495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5026" t="59383" r="31790" b="24049"/>
          <a:stretch/>
        </p:blipFill>
        <p:spPr>
          <a:xfrm>
            <a:off x="5226689" y="1488283"/>
            <a:ext cx="6230297" cy="18254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22524" y="972047"/>
            <a:ext cx="2674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Anti-OX40L Mab= </a:t>
            </a:r>
            <a:r>
              <a:rPr lang="fr-FR" sz="1600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Oxelumab</a:t>
            </a:r>
            <a:endParaRPr lang="fr-FR" sz="1600" dirty="0">
              <a:solidFill>
                <a:srgbClr val="00B050"/>
              </a:solidFill>
            </a:endParaRPr>
          </a:p>
        </p:txBody>
      </p:sp>
      <p:pic>
        <p:nvPicPr>
          <p:cNvPr id="7" name="Picture 4" descr="3d man giant no cross | Stock images free, 3d human, Stock 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1163" cy="120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093609" y="271145"/>
            <a:ext cx="8556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Blocage de la voie OX40-OX40L dans la </a:t>
            </a:r>
            <a:r>
              <a:rPr lang="fr-FR" sz="2800" b="1" dirty="0" smtClean="0">
                <a:solidFill>
                  <a:srgbClr val="FF0000"/>
                </a:solidFill>
              </a:rPr>
              <a:t>rhinite allergique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27246" t="81369" r="53638" b="6714"/>
          <a:stretch/>
        </p:blipFill>
        <p:spPr>
          <a:xfrm>
            <a:off x="4256467" y="4591050"/>
            <a:ext cx="2781411" cy="193745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/>
          <a:srcRect l="41647" t="70456" r="34315" b="20285"/>
          <a:stretch/>
        </p:blipFill>
        <p:spPr>
          <a:xfrm>
            <a:off x="7401745" y="4591050"/>
            <a:ext cx="4425950" cy="1905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087514" y="3972392"/>
            <a:ext cx="2712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Pas de diminution du nombre d’éosinophiles dans le sang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8275214" y="4064726"/>
            <a:ext cx="3622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Pas de diminution de la concentration d’IgE spécifiques</a:t>
            </a:r>
            <a:endParaRPr lang="fr-FR" sz="1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/>
          <a:srcRect l="27927" t="61604" r="50690" b="8001"/>
          <a:stretch/>
        </p:blipFill>
        <p:spPr>
          <a:xfrm>
            <a:off x="533292" y="1571729"/>
            <a:ext cx="3120633" cy="495677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79134" y="1349783"/>
            <a:ext cx="3111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Pas d’amélioration des fonctions respiratoires</a:t>
            </a:r>
            <a:endParaRPr lang="fr-FR" sz="120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6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71"/>
    </mc:Choice>
    <mc:Fallback>
      <p:transition spd="slow" advTm="49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28" x="7372350" y="4902200"/>
          <p14:tracePt t="8074" x="6705600" y="4718050"/>
          <p14:tracePt t="8182" x="3981450" y="3886200"/>
          <p14:tracePt t="8263" x="3943350" y="3994150"/>
          <p14:tracePt t="8556" x="3911600" y="3994150"/>
          <p14:tracePt t="8565" x="3841750" y="3994150"/>
          <p14:tracePt t="8575" x="3790950" y="3994150"/>
          <p14:tracePt t="8611" x="3619500" y="3994150"/>
          <p14:tracePt t="8620" x="3575050" y="3994150"/>
          <p14:tracePt t="8637" x="3524250" y="3994150"/>
          <p14:tracePt t="8654" x="3511550" y="4006850"/>
          <p14:tracePt t="8687" x="3511550" y="4013200"/>
          <p14:tracePt t="8721" x="3511550" y="4019550"/>
          <p14:tracePt t="8754" x="3511550" y="4025900"/>
          <p14:tracePt t="8874" x="3517900" y="4025900"/>
          <p14:tracePt t="12197" x="3530600" y="3975100"/>
          <p14:tracePt t="12207" x="3543300" y="3924300"/>
          <p14:tracePt t="12220" x="3575050" y="3829050"/>
          <p14:tracePt t="12237" x="3606800" y="3765550"/>
          <p14:tracePt t="12253" x="3625850" y="3625850"/>
          <p14:tracePt t="12271" x="3625850" y="3536950"/>
          <p14:tracePt t="12303" x="3625850" y="3479800"/>
          <p14:tracePt t="12337" x="3606800" y="3448050"/>
          <p14:tracePt t="12370" x="3556000" y="3371850"/>
          <p14:tracePt t="12387" x="3517900" y="3314700"/>
          <p14:tracePt t="12404" x="3460750" y="3213100"/>
          <p14:tracePt t="12421" x="3390900" y="3098800"/>
          <p14:tracePt t="12437" x="3333750" y="3022600"/>
          <p14:tracePt t="12453" x="3289300" y="2997200"/>
          <p14:tracePt t="12471" x="3219450" y="2959100"/>
          <p14:tracePt t="12487" x="3162300" y="2933700"/>
          <p14:tracePt t="12503" x="3092450" y="2889250"/>
          <p14:tracePt t="12521" x="3028950" y="2857500"/>
          <p14:tracePt t="12537" x="2971800" y="2825750"/>
          <p14:tracePt t="12553" x="2921000" y="2806700"/>
          <p14:tracePt t="12570" x="2870200" y="2787650"/>
          <p14:tracePt t="12587" x="2813050" y="2755900"/>
          <p14:tracePt t="12603" x="2774950" y="2736850"/>
          <p14:tracePt t="12620" x="2730500" y="2717800"/>
          <p14:tracePt t="12637" x="2692400" y="2698750"/>
          <p14:tracePt t="12653" x="2635250" y="2679700"/>
          <p14:tracePt t="12670" x="2597150" y="2667000"/>
          <p14:tracePt t="12688" x="2552700" y="2635250"/>
          <p14:tracePt t="12704" x="2527300" y="2622550"/>
          <p14:tracePt t="12720" x="2501900" y="2616200"/>
          <p14:tracePt t="12737" x="2470150" y="2597150"/>
          <p14:tracePt t="12753" x="2444750" y="2584450"/>
          <p14:tracePt t="12770" x="2419350" y="2578100"/>
          <p14:tracePt t="12787" x="2406650" y="2578100"/>
          <p14:tracePt t="13103" x="2406650" y="2565400"/>
          <p14:tracePt t="13109" x="2393950" y="2552700"/>
          <p14:tracePt t="13120" x="2368550" y="2533650"/>
          <p14:tracePt t="13137" x="2298700" y="2476500"/>
          <p14:tracePt t="13153" x="2235200" y="2419350"/>
          <p14:tracePt t="13171" x="2165350" y="2362200"/>
          <p14:tracePt t="13187" x="2120900" y="2343150"/>
          <p14:tracePt t="13203" x="2063750" y="2298700"/>
          <p14:tracePt t="13220" x="2000250" y="2279650"/>
          <p14:tracePt t="13237" x="1930400" y="2254250"/>
          <p14:tracePt t="13253" x="1860550" y="2216150"/>
          <p14:tracePt t="13270" x="1816100" y="2197100"/>
          <p14:tracePt t="13287" x="1733550" y="2165350"/>
          <p14:tracePt t="13303" x="1701800" y="2159000"/>
          <p14:tracePt t="13320" x="1638300" y="2159000"/>
          <p14:tracePt t="13323" x="1600200" y="2159000"/>
          <p14:tracePt t="13336" x="1568450" y="2159000"/>
          <p14:tracePt t="13353" x="1492250" y="2171700"/>
          <p14:tracePt t="13370" x="1422400" y="2190750"/>
          <p14:tracePt t="13387" x="1352550" y="2209800"/>
          <p14:tracePt t="13403" x="1301750" y="2228850"/>
          <p14:tracePt t="13421" x="1250950" y="2273300"/>
          <p14:tracePt t="13436" x="1212850" y="2292350"/>
          <p14:tracePt t="13453" x="1181100" y="2343150"/>
          <p14:tracePt t="13470" x="1130300" y="2393950"/>
          <p14:tracePt t="13487" x="1098550" y="2463800"/>
          <p14:tracePt t="13503" x="1035050" y="2559050"/>
          <p14:tracePt t="13520" x="984250" y="2654300"/>
          <p14:tracePt t="13537" x="946150" y="2774950"/>
          <p14:tracePt t="13553" x="908050" y="2857500"/>
          <p14:tracePt t="13570" x="882650" y="2978150"/>
          <p14:tracePt t="13587" x="857250" y="3060700"/>
          <p14:tracePt t="13603" x="838200" y="3130550"/>
          <p14:tracePt t="13620" x="825500" y="3187700"/>
          <p14:tracePt t="13637" x="812800" y="3238500"/>
          <p14:tracePt t="13654" x="812800" y="3257550"/>
          <p14:tracePt t="13670" x="812800" y="3270250"/>
          <p14:tracePt t="13687" x="812800" y="3276600"/>
          <p14:tracePt t="14251" x="806450" y="3295650"/>
          <p14:tracePt t="14253" x="800100" y="3308350"/>
          <p14:tracePt t="14259" x="793750" y="3359150"/>
          <p14:tracePt t="14270" x="787400" y="3390900"/>
          <p14:tracePt t="14287" x="774700" y="3448050"/>
          <p14:tracePt t="14304" x="768350" y="3505200"/>
          <p14:tracePt t="14321" x="762000" y="3549650"/>
          <p14:tracePt t="14323" x="749300" y="3556000"/>
          <p14:tracePt t="14353" x="749300" y="3632200"/>
          <p14:tracePt t="14387" x="736600" y="3702050"/>
          <p14:tracePt t="14420" x="736600" y="3784600"/>
          <p14:tracePt t="14437" x="736600" y="3803650"/>
          <p14:tracePt t="14453" x="736600" y="3822700"/>
          <p14:tracePt t="14470" x="730250" y="3829050"/>
          <p14:tracePt t="14556" x="730250" y="3841750"/>
          <p14:tracePt t="14596" x="736600" y="3848100"/>
          <p14:tracePt t="14600" x="742950" y="3854450"/>
          <p14:tracePt t="14610" x="749300" y="3860800"/>
          <p14:tracePt t="14619" x="755650" y="3867150"/>
          <p14:tracePt t="14637" x="768350" y="3879850"/>
          <p14:tracePt t="14653" x="787400" y="3905250"/>
          <p14:tracePt t="14670" x="793750" y="3924300"/>
          <p14:tracePt t="14686" x="800100" y="3937000"/>
          <p14:tracePt t="14703" x="806450" y="3962400"/>
          <p14:tracePt t="14720" x="806450" y="3987800"/>
          <p14:tracePt t="14737" x="806450" y="3994150"/>
          <p14:tracePt t="14754" x="806450" y="4019550"/>
          <p14:tracePt t="14770" x="806450" y="4032250"/>
          <p14:tracePt t="14813" x="806450" y="4038600"/>
          <p14:tracePt t="14937" x="812800" y="4038600"/>
          <p14:tracePt t="14945" x="819150" y="4038600"/>
          <p14:tracePt t="14964" x="825500" y="4038600"/>
          <p14:tracePt t="14972" x="831850" y="4038600"/>
          <p14:tracePt t="14986" x="831850" y="4025900"/>
          <p14:tracePt t="15003" x="850900" y="4013200"/>
          <p14:tracePt t="15020" x="876300" y="3987800"/>
          <p14:tracePt t="15036" x="914400" y="3943350"/>
          <p14:tracePt t="15054" x="946150" y="3854450"/>
          <p14:tracePt t="15070" x="996950" y="3759200"/>
          <p14:tracePt t="15087" x="1035050" y="3575050"/>
          <p14:tracePt t="15103" x="1079500" y="3416300"/>
          <p14:tracePt t="15120" x="1111250" y="3175000"/>
          <p14:tracePt t="15136" x="1117600" y="3067050"/>
          <p14:tracePt t="15154" x="1117600" y="3041650"/>
          <p14:tracePt t="15240" x="1117600" y="3048000"/>
          <p14:tracePt t="15259" x="1123950" y="3054350"/>
          <p14:tracePt t="15267" x="1130300" y="3054350"/>
          <p14:tracePt t="15269" x="1130300" y="3060700"/>
          <p14:tracePt t="15286" x="1130300" y="3067050"/>
          <p14:tracePt t="15646" x="1143000" y="3067050"/>
          <p14:tracePt t="15655" x="1155700" y="3060700"/>
          <p14:tracePt t="15670" x="1193800" y="3048000"/>
          <p14:tracePt t="15686" x="1206500" y="3035300"/>
          <p14:tracePt t="15703" x="1225550" y="3016250"/>
          <p14:tracePt t="15720" x="1250950" y="2997200"/>
          <p14:tracePt t="15753" x="1276350" y="2971800"/>
          <p14:tracePt t="15786" x="1314450" y="2857500"/>
          <p14:tracePt t="15820" x="1327150" y="2774950"/>
          <p14:tracePt t="15825" x="1327150" y="2762250"/>
          <p14:tracePt t="15836" x="1327150" y="2755900"/>
          <p14:tracePt t="15898" x="1327150" y="2749550"/>
          <p14:tracePt t="15903" x="1327150" y="2743200"/>
          <p14:tracePt t="15913" x="1327150" y="2736850"/>
          <p14:tracePt t="15919" x="1327150" y="2717800"/>
          <p14:tracePt t="15936" x="1327150" y="2698750"/>
          <p14:tracePt t="15953" x="1327150" y="2679700"/>
          <p14:tracePt t="15970" x="1327150" y="2660650"/>
          <p14:tracePt t="15986" x="1327150" y="2647950"/>
          <p14:tracePt t="16003" x="1327150" y="2635250"/>
          <p14:tracePt t="16020" x="1320800" y="2628900"/>
          <p14:tracePt t="16036" x="1320800" y="2622550"/>
          <p14:tracePt t="16070" x="1314450" y="2622550"/>
          <p14:tracePt t="16086" x="1301750" y="2622550"/>
          <p14:tracePt t="16103" x="1295400" y="2622550"/>
          <p14:tracePt t="16134" x="1289050" y="2622550"/>
          <p14:tracePt t="16152" x="1282700" y="2622550"/>
          <p14:tracePt t="16169" x="1276350" y="2622550"/>
          <p14:tracePt t="16178" x="1276350" y="2628900"/>
          <p14:tracePt t="16187" x="1276350" y="2654300"/>
          <p14:tracePt t="16204" x="1250950" y="2705100"/>
          <p14:tracePt t="16219" x="1231900" y="2768600"/>
          <p14:tracePt t="16236" x="1212850" y="2838450"/>
          <p14:tracePt t="16253" x="1200150" y="2882900"/>
          <p14:tracePt t="16270" x="1193800" y="2889250"/>
          <p14:tracePt t="16331" x="1187450" y="2889250"/>
          <p14:tracePt t="16385" x="1174750" y="2889250"/>
          <p14:tracePt t="16402" x="1168400" y="2889250"/>
          <p14:tracePt t="16513" x="1168400" y="2882900"/>
          <p14:tracePt t="16523" x="1168400" y="2876550"/>
          <p14:tracePt t="16525" x="1168400" y="2870200"/>
          <p14:tracePt t="16536" x="1168400" y="2851150"/>
          <p14:tracePt t="16553" x="1168400" y="2832100"/>
          <p14:tracePt t="16570" x="1168400" y="2813050"/>
          <p14:tracePt t="16586" x="1181100" y="2755900"/>
          <p14:tracePt t="16603" x="1193800" y="2711450"/>
          <p14:tracePt t="16619" x="1212850" y="2667000"/>
          <p14:tracePt t="16637" x="1219200" y="2641600"/>
          <p14:tracePt t="16653" x="1225550" y="2628900"/>
          <p14:tracePt t="16669" x="1231900" y="2616200"/>
          <p14:tracePt t="16687" x="1244600" y="2603500"/>
          <p14:tracePt t="16704" x="1250950" y="2590800"/>
          <p14:tracePt t="16719" x="1250950" y="2584450"/>
          <p14:tracePt t="16736" x="1263650" y="2552700"/>
          <p14:tracePt t="16753" x="1276350" y="2540000"/>
          <p14:tracePt t="16770" x="1282700" y="2520950"/>
          <p14:tracePt t="16787" x="1301750" y="2489200"/>
          <p14:tracePt t="16803" x="1301750" y="2470150"/>
          <p14:tracePt t="16819" x="1314450" y="2444750"/>
          <p14:tracePt t="16822" x="1314450" y="2438400"/>
          <p14:tracePt t="16836" x="1314450" y="2425700"/>
          <p14:tracePt t="16853" x="1327150" y="2413000"/>
          <p14:tracePt t="16869" x="1333500" y="2374900"/>
          <p14:tracePt t="16887" x="1339850" y="2355850"/>
          <p14:tracePt t="16903" x="1352550" y="2324100"/>
          <p14:tracePt t="16920" x="1358900" y="2311400"/>
          <p14:tracePt t="16937" x="1371600" y="2292350"/>
          <p14:tracePt t="16953" x="1377950" y="2279650"/>
          <p14:tracePt t="16970" x="1384300" y="2266950"/>
          <p14:tracePt t="16986" x="1397000" y="2247900"/>
          <p14:tracePt t="17003" x="1422400" y="2235200"/>
          <p14:tracePt t="17019" x="1447800" y="2222500"/>
          <p14:tracePt t="17037" x="1479550" y="2203450"/>
          <p14:tracePt t="17053" x="1498600" y="2197100"/>
          <p14:tracePt t="17070" x="1543050" y="2184400"/>
          <p14:tracePt t="17086" x="1568450" y="2178050"/>
          <p14:tracePt t="17103" x="1612900" y="2159000"/>
          <p14:tracePt t="17119" x="1651000" y="2159000"/>
          <p14:tracePt t="17136" x="1676400" y="2152650"/>
          <p14:tracePt t="17153" x="1720850" y="2146300"/>
          <p14:tracePt t="17170" x="1739900" y="2139950"/>
          <p14:tracePt t="17186" x="1771650" y="2139950"/>
          <p14:tracePt t="17203" x="1803400" y="2127250"/>
          <p14:tracePt t="17220" x="1847850" y="2120900"/>
          <p14:tracePt t="17236" x="1866900" y="2108200"/>
          <p14:tracePt t="17253" x="1898650" y="2108200"/>
          <p14:tracePt t="17270" x="1911350" y="2108200"/>
          <p14:tracePt t="17286" x="1924050" y="2114550"/>
          <p14:tracePt t="17303" x="1936750" y="2120900"/>
          <p14:tracePt t="17320" x="1943100" y="2120900"/>
          <p14:tracePt t="17323" x="1943100" y="2127250"/>
          <p14:tracePt t="17336" x="1949450" y="2127250"/>
          <p14:tracePt t="17358" x="1955800" y="2127250"/>
          <p14:tracePt t="17599" x="1962150" y="2127250"/>
          <p14:tracePt t="17617" x="1974850" y="2127250"/>
          <p14:tracePt t="17625" x="1981200" y="2127250"/>
          <p14:tracePt t="17635" x="1987550" y="2127250"/>
          <p14:tracePt t="17644" x="1993900" y="2133600"/>
          <p14:tracePt t="17669" x="2006600" y="2133600"/>
          <p14:tracePt t="17703" x="2032000" y="2139950"/>
          <p14:tracePt t="17720" x="2038350" y="2139950"/>
          <p14:tracePt t="17736" x="2051050" y="2139950"/>
          <p14:tracePt t="17753" x="2057400" y="2139950"/>
          <p14:tracePt t="17786" x="2063750" y="2139950"/>
          <p14:tracePt t="17803" x="2070100" y="2139950"/>
          <p14:tracePt t="18408" x="2082800" y="2146300"/>
          <p14:tracePt t="18416" x="2095500" y="2152650"/>
          <p14:tracePt t="18422" x="2095500" y="2159000"/>
          <p14:tracePt t="18436" x="2120900" y="2178050"/>
          <p14:tracePt t="18453" x="2152650" y="2190750"/>
          <p14:tracePt t="18469" x="2165350" y="2209800"/>
          <p14:tracePt t="18486" x="2178050" y="2209800"/>
          <p14:tracePt t="18503" x="2197100" y="2216150"/>
          <p14:tracePt t="18536" x="2209800" y="2222500"/>
          <p14:tracePt t="18570" x="2235200" y="2235200"/>
          <p14:tracePt t="18603" x="2266950" y="2241550"/>
          <p14:tracePt t="18619" x="2279650" y="2254250"/>
          <p14:tracePt t="18636" x="2286000" y="2260600"/>
          <p14:tracePt t="18653" x="2298700" y="2266950"/>
          <p14:tracePt t="18669" x="2311400" y="2273300"/>
          <p14:tracePt t="18686" x="2324100" y="2279650"/>
          <p14:tracePt t="18703" x="2336800" y="2292350"/>
          <p14:tracePt t="18720" x="2355850" y="2292350"/>
          <p14:tracePt t="18736" x="2355850" y="2298700"/>
          <p14:tracePt t="18752" x="2362200" y="2311400"/>
          <p14:tracePt t="18769" x="2368550" y="2311400"/>
          <p14:tracePt t="18786" x="2374900" y="2317750"/>
          <p14:tracePt t="18802" x="2374900" y="2324100"/>
          <p14:tracePt t="18819" x="2381250" y="2330450"/>
          <p14:tracePt t="18836" x="2387600" y="2330450"/>
          <p14:tracePt t="18862" x="2393950" y="2330450"/>
          <p14:tracePt t="18880" x="2400300" y="2336800"/>
          <p14:tracePt t="18888" x="2400300" y="2343150"/>
          <p14:tracePt t="18903" x="2413000" y="2343150"/>
          <p14:tracePt t="18919" x="2419350" y="2349500"/>
          <p14:tracePt t="18936" x="2419350" y="2355850"/>
          <p14:tracePt t="18953" x="2425700" y="2355850"/>
          <p14:tracePt t="18970" x="2432050" y="2368550"/>
          <p14:tracePt t="18986" x="2438400" y="2374900"/>
          <p14:tracePt t="19003" x="2444750" y="2374900"/>
          <p14:tracePt t="19020" x="2451100" y="2374900"/>
          <p14:tracePt t="19036" x="2463800" y="2374900"/>
          <p14:tracePt t="19053" x="2476500" y="2374900"/>
          <p14:tracePt t="19069" x="2482850" y="2374900"/>
          <p14:tracePt t="19086" x="2489200" y="2381250"/>
          <p14:tracePt t="19103" x="2495550" y="2381250"/>
          <p14:tracePt t="19136" x="2501900" y="2381250"/>
          <p14:tracePt t="19814" x="2508250" y="2387600"/>
          <p14:tracePt t="19825" x="2514600" y="2400300"/>
          <p14:tracePt t="19830" x="2520950" y="2406650"/>
          <p14:tracePt t="19841" x="2527300" y="2413000"/>
          <p14:tracePt t="19852" x="2533650" y="2419350"/>
          <p14:tracePt t="19869" x="2540000" y="2451100"/>
          <p14:tracePt t="19886" x="2546350" y="2463800"/>
          <p14:tracePt t="19919" x="2565400" y="2495550"/>
          <p14:tracePt t="19953" x="2584450" y="2527300"/>
          <p14:tracePt t="19986" x="2603500" y="2584450"/>
          <p14:tracePt t="20002" x="2616200" y="2628900"/>
          <p14:tracePt t="20019" x="2622550" y="2679700"/>
          <p14:tracePt t="20036" x="2628900" y="2705100"/>
          <p14:tracePt t="20052" x="2635250" y="2743200"/>
          <p14:tracePt t="20070" x="2635250" y="2768600"/>
          <p14:tracePt t="20086" x="2628900" y="2800350"/>
          <p14:tracePt t="20102" x="2603500" y="2844800"/>
          <p14:tracePt t="20119" x="2571750" y="2895600"/>
          <p14:tracePt t="20136" x="2527300" y="2940050"/>
          <p14:tracePt t="20152" x="2489200" y="2971800"/>
          <p14:tracePt t="20170" x="2470150" y="2978150"/>
          <p14:tracePt t="20186" x="2432050" y="2990850"/>
          <p14:tracePt t="20202" x="2400300" y="3003550"/>
          <p14:tracePt t="20219" x="2374900" y="3009900"/>
          <p14:tracePt t="20236" x="2343150" y="3022600"/>
          <p14:tracePt t="20252" x="2317750" y="3035300"/>
          <p14:tracePt t="20269" x="2292350" y="3041650"/>
          <p14:tracePt t="20286" x="2273300" y="3048000"/>
          <p14:tracePt t="20303" x="2241550" y="3073400"/>
          <p14:tracePt t="20319" x="2216150" y="3105150"/>
          <p14:tracePt t="20322" x="2203450" y="3111500"/>
          <p14:tracePt t="20337" x="2184400" y="3130550"/>
          <p14:tracePt t="20352" x="2171700" y="3136900"/>
          <p14:tracePt t="20369" x="2139950" y="3136900"/>
          <p14:tracePt t="20386" x="2120900" y="3149600"/>
          <p14:tracePt t="20403" x="2114550" y="3149600"/>
          <p14:tracePt t="20419" x="2108200" y="3149600"/>
          <p14:tracePt t="20436" x="2101850" y="3149600"/>
          <p14:tracePt t="20469" x="2089150" y="3149600"/>
          <p14:tracePt t="20490" x="2089150" y="3155950"/>
          <p14:tracePt t="20509" x="2089150" y="3162300"/>
          <p14:tracePt t="20527" x="2089150" y="3168650"/>
          <p14:tracePt t="20536" x="2089150" y="3175000"/>
          <p14:tracePt t="20554" x="2089150" y="3181350"/>
          <p14:tracePt t="20581" x="2089150" y="3187700"/>
          <p14:tracePt t="20585" x="2095500" y="3187700"/>
          <p14:tracePt t="20602" x="2108200" y="3187700"/>
          <p14:tracePt t="20619" x="2114550" y="3187700"/>
          <p14:tracePt t="20636" x="2127250" y="3187700"/>
          <p14:tracePt t="20653" x="2139950" y="3181350"/>
          <p14:tracePt t="20669" x="2152650" y="3181350"/>
          <p14:tracePt t="20686" x="2165350" y="3175000"/>
          <p14:tracePt t="20702" x="2171700" y="3168650"/>
          <p14:tracePt t="20719" x="2184400" y="3162300"/>
          <p14:tracePt t="20736" x="2190750" y="3155950"/>
          <p14:tracePt t="20753" x="2216150" y="3155950"/>
          <p14:tracePt t="20769" x="2228850" y="3149600"/>
          <p14:tracePt t="20786" x="2235200" y="3143250"/>
          <p14:tracePt t="20802" x="2241550" y="3136900"/>
          <p14:tracePt t="20819" x="2247900" y="3136900"/>
          <p14:tracePt t="20822" x="2260600" y="3130550"/>
          <p14:tracePt t="20836" x="2266950" y="3130550"/>
          <p14:tracePt t="20853" x="2273300" y="3130550"/>
          <p14:tracePt t="20869" x="2279650" y="3130550"/>
          <p14:tracePt t="20896" x="2286000" y="3130550"/>
          <p14:tracePt t="20922" x="2292350" y="3130550"/>
          <p14:tracePt t="20930" x="2298700" y="3130550"/>
          <p14:tracePt t="20949" x="2305050" y="3130550"/>
          <p14:tracePt t="20966" x="2317750" y="3130550"/>
          <p14:tracePt t="20985" x="2324100" y="3130550"/>
          <p14:tracePt t="20995" x="2330450" y="3130550"/>
          <p14:tracePt t="21005" x="2336800" y="3130550"/>
          <p14:tracePt t="21021" x="2343150" y="3130550"/>
          <p14:tracePt t="21036" x="2349500" y="3130550"/>
          <p14:tracePt t="21052" x="2355850" y="3130550"/>
          <p14:tracePt t="21074" x="2368550" y="3130550"/>
          <p14:tracePt t="21101" x="2374900" y="3130550"/>
          <p14:tracePt t="21119" x="2381250" y="3130550"/>
          <p14:tracePt t="21137" x="2387600" y="3130550"/>
          <p14:tracePt t="21164" x="2393950" y="3130550"/>
          <p14:tracePt t="21182" x="2400300" y="3130550"/>
          <p14:tracePt t="21659" x="2425700" y="3117850"/>
          <p14:tracePt t="21669" x="2451100" y="3111500"/>
          <p14:tracePt t="21686" x="2501900" y="3073400"/>
          <p14:tracePt t="21702" x="2559050" y="3041650"/>
          <p14:tracePt t="21719" x="2628900" y="2990850"/>
          <p14:tracePt t="21735" x="2679700" y="2965450"/>
          <p14:tracePt t="21752" x="2730500" y="2927350"/>
          <p14:tracePt t="21786" x="2806700" y="2870200"/>
          <p14:tracePt t="21819" x="2838450" y="2851150"/>
          <p14:tracePt t="21852" x="2901950" y="2806700"/>
          <p14:tracePt t="21869" x="2940050" y="2787650"/>
          <p14:tracePt t="21886" x="2952750" y="2774950"/>
          <p14:tracePt t="21902" x="2959100" y="2762250"/>
          <p14:tracePt t="21919" x="2978150" y="2755900"/>
          <p14:tracePt t="21936" x="2984500" y="2749550"/>
          <p14:tracePt t="21952" x="2990850" y="2743200"/>
          <p14:tracePt t="21969" x="3003550" y="2736850"/>
          <p14:tracePt t="21986" x="3016250" y="2730500"/>
          <p14:tracePt t="22002" x="3035300" y="2717800"/>
          <p14:tracePt t="22019" x="3041650" y="2711450"/>
          <p14:tracePt t="22035" x="3060700" y="2711450"/>
          <p14:tracePt t="22052" x="3073400" y="2711450"/>
          <p14:tracePt t="22069" x="3086100" y="2698750"/>
          <p14:tracePt t="22086" x="3092450" y="2692400"/>
          <p14:tracePt t="22103" x="3098800" y="2686050"/>
          <p14:tracePt t="22135" x="3092450" y="2673350"/>
          <p14:tracePt t="22152" x="3067050" y="2635250"/>
          <p14:tracePt t="22169" x="3009900" y="2590800"/>
          <p14:tracePt t="22185" x="2965450" y="2552700"/>
          <p14:tracePt t="22202" x="2921000" y="2533650"/>
          <p14:tracePt t="22219" x="2882900" y="2508250"/>
          <p14:tracePt t="22235" x="2838450" y="2495550"/>
          <p14:tracePt t="22252" x="2806700" y="2482850"/>
          <p14:tracePt t="22269" x="2781300" y="2451100"/>
          <p14:tracePt t="22285" x="2743200" y="2432050"/>
          <p14:tracePt t="22302" x="2724150" y="2413000"/>
          <p14:tracePt t="22319" x="2705100" y="2413000"/>
          <p14:tracePt t="22321" x="2698750" y="2406650"/>
          <p14:tracePt t="22336" x="2679700" y="2387600"/>
          <p14:tracePt t="22352" x="2667000" y="2381250"/>
          <p14:tracePt t="22369" x="2667000" y="2374900"/>
          <p14:tracePt t="22385" x="2647950" y="2368550"/>
          <p14:tracePt t="22402" x="2641600" y="2355850"/>
          <p14:tracePt t="22420" x="2628900" y="2349500"/>
          <p14:tracePt t="22435" x="2622550" y="2349500"/>
          <p14:tracePt t="22452" x="2609850" y="2330450"/>
          <p14:tracePt t="22469" x="2590800" y="2324100"/>
          <p14:tracePt t="22485" x="2578100" y="2311400"/>
          <p14:tracePt t="22502" x="2571750" y="2305050"/>
          <p14:tracePt t="22519" x="2565400" y="2298700"/>
          <p14:tracePt t="22535" x="2559050" y="2292350"/>
          <p14:tracePt t="22552" x="2552700" y="2292350"/>
          <p14:tracePt t="22569" x="2552700" y="2286000"/>
          <p14:tracePt t="22642" x="2559050" y="2286000"/>
          <p14:tracePt t="22649" x="2565400" y="2292350"/>
          <p14:tracePt t="22652" x="2571750" y="2292350"/>
          <p14:tracePt t="22669" x="2590800" y="2305050"/>
          <p14:tracePt t="22686" x="2635250" y="2324100"/>
          <p14:tracePt t="22702" x="2660650" y="2349500"/>
          <p14:tracePt t="22719" x="2679700" y="2355850"/>
          <p14:tracePt t="22736" x="2724150" y="2381250"/>
          <p14:tracePt t="22752" x="2743200" y="2393950"/>
          <p14:tracePt t="22769" x="2755900" y="2413000"/>
          <p14:tracePt t="22789" x="2768600" y="2425700"/>
          <p14:tracePt t="22802" x="2787650" y="2432050"/>
          <p14:tracePt t="22818" x="2794000" y="2432050"/>
          <p14:tracePt t="22820" x="2800350" y="2432050"/>
          <p14:tracePt t="22838" x="2813050" y="2438400"/>
          <p14:tracePt t="22852" x="2819400" y="2438400"/>
          <p14:tracePt t="22869" x="2844800" y="2438400"/>
          <p14:tracePt t="23426" x="2844800" y="2457450"/>
          <p14:tracePt t="23435" x="2838450" y="2476500"/>
          <p14:tracePt t="23452" x="2832100" y="2514600"/>
          <p14:tracePt t="23468" x="2825750" y="2546350"/>
          <p14:tracePt t="23486" x="2819400" y="2584450"/>
          <p14:tracePt t="23502" x="2813050" y="2597150"/>
          <p14:tracePt t="23518" x="2806700" y="2635250"/>
          <p14:tracePt t="23552" x="2794000" y="2698750"/>
          <p14:tracePt t="23585" x="2781300" y="2749550"/>
          <p14:tracePt t="23618" x="2768600" y="2794000"/>
          <p14:tracePt t="23635" x="2762250" y="2813050"/>
          <p14:tracePt t="23652" x="2755900" y="2832100"/>
          <p14:tracePt t="23669" x="2755900" y="2857500"/>
          <p14:tracePt t="23685" x="2749550" y="2876550"/>
          <p14:tracePt t="23703" x="2736850" y="2908300"/>
          <p14:tracePt t="23718" x="2730500" y="2927350"/>
          <p14:tracePt t="23735" x="2730500" y="2959100"/>
          <p14:tracePt t="23752" x="2724150" y="2997200"/>
          <p14:tracePt t="23768" x="2717800" y="3054350"/>
          <p14:tracePt t="23785" x="2717800" y="3092450"/>
          <p14:tracePt t="23802" x="2711450" y="3124200"/>
          <p14:tracePt t="23819" x="2705100" y="3155950"/>
          <p14:tracePt t="23835" x="2705100" y="3181350"/>
          <p14:tracePt t="23852" x="2705100" y="3206750"/>
          <p14:tracePt t="23869" x="2705100" y="3232150"/>
          <p14:tracePt t="23885" x="2705100" y="3263900"/>
          <p14:tracePt t="23902" x="2698750" y="3321050"/>
          <p14:tracePt t="23918" x="2698750" y="3390900"/>
          <p14:tracePt t="23935" x="2698750" y="3435350"/>
          <p14:tracePt t="23952" x="2698750" y="3505200"/>
          <p14:tracePt t="23968" x="2698750" y="3543300"/>
          <p14:tracePt t="23985" x="2698750" y="3581400"/>
          <p14:tracePt t="24002" x="2698750" y="3632200"/>
          <p14:tracePt t="24019" x="2698750" y="3663950"/>
          <p14:tracePt t="24385" x="2692400" y="3689350"/>
          <p14:tracePt t="24393" x="2692400" y="3714750"/>
          <p14:tracePt t="24402" x="2692400" y="3740150"/>
          <p14:tracePt t="24418" x="2686050" y="3790950"/>
          <p14:tracePt t="24435" x="2686050" y="3822700"/>
          <p14:tracePt t="24452" x="2679700" y="3879850"/>
          <p14:tracePt t="24485" x="2673350" y="3968750"/>
          <p14:tracePt t="24518" x="2673350" y="4019550"/>
          <p14:tracePt t="24552" x="2667000" y="4108450"/>
          <p14:tracePt t="24568" x="2667000" y="4140200"/>
          <p14:tracePt t="24585" x="2667000" y="4191000"/>
          <p14:tracePt t="24602" x="2660650" y="4254500"/>
          <p14:tracePt t="24619" x="2654300" y="4292600"/>
          <p14:tracePt t="24635" x="2641600" y="4330700"/>
          <p14:tracePt t="24652" x="2641600" y="4349750"/>
          <p14:tracePt t="24668" x="2641600" y="4368800"/>
          <p14:tracePt t="24685" x="2641600" y="4400550"/>
          <p14:tracePt t="24702" x="2641600" y="4451350"/>
          <p14:tracePt t="24718" x="2641600" y="4514850"/>
          <p14:tracePt t="24735" x="2641600" y="4565650"/>
          <p14:tracePt t="24752" x="2641600" y="4603750"/>
          <p14:tracePt t="24768" x="2641600" y="4648200"/>
          <p14:tracePt t="24785" x="2641600" y="4660900"/>
          <p14:tracePt t="24804" x="2647950" y="4699000"/>
          <p14:tracePt t="24818" x="2647950" y="4718050"/>
          <p14:tracePt t="24821" x="2654300" y="4730750"/>
          <p14:tracePt t="24835" x="2654300" y="4756150"/>
          <p14:tracePt t="24852" x="2654300" y="4806950"/>
          <p14:tracePt t="24869" x="2660650" y="4838700"/>
          <p14:tracePt t="24885" x="2667000" y="4876800"/>
          <p14:tracePt t="24902" x="2667000" y="4902200"/>
          <p14:tracePt t="24918" x="2667000" y="4933950"/>
          <p14:tracePt t="24935" x="2667000" y="4940300"/>
          <p14:tracePt t="24952" x="2667000" y="4959350"/>
          <p14:tracePt t="24968" x="2667000" y="4965700"/>
          <p14:tracePt t="24985" x="2673350" y="4978400"/>
          <p14:tracePt t="25002" x="2673350" y="4984750"/>
          <p14:tracePt t="25019" x="2673350" y="4997450"/>
          <p14:tracePt t="25036" x="2673350" y="5003800"/>
          <p14:tracePt t="25052" x="2673350" y="5010150"/>
          <p14:tracePt t="25068" x="2679700" y="5010150"/>
          <p14:tracePt t="25597" x="2679700" y="5016500"/>
          <p14:tracePt t="25655" x="2679700" y="5029200"/>
          <p14:tracePt t="25666" x="2679700" y="5035550"/>
          <p14:tracePt t="25675" x="2686050" y="5041900"/>
          <p14:tracePt t="25685" x="2692400" y="5048250"/>
          <p14:tracePt t="25718" x="2698750" y="5073650"/>
          <p14:tracePt t="25752" x="2705100" y="5086350"/>
          <p14:tracePt t="25785" x="2705100" y="5092700"/>
          <p14:tracePt t="25802" x="2705100" y="5111750"/>
          <p14:tracePt t="25818" x="2705100" y="5130800"/>
          <p14:tracePt t="25837" x="2705100" y="5137150"/>
          <p14:tracePt t="25852" x="2705100" y="5143500"/>
          <p14:tracePt t="29574" x="2749550" y="5143500"/>
          <p14:tracePt t="29576" x="2787650" y="5143500"/>
          <p14:tracePt t="29584" x="2882900" y="5156200"/>
          <p14:tracePt t="29602" x="3067050" y="5156200"/>
          <p14:tracePt t="29618" x="3206750" y="5156200"/>
          <p14:tracePt t="29634" x="3352800" y="5162550"/>
          <p14:tracePt t="29651" x="3454400" y="5175250"/>
          <p14:tracePt t="29685" x="3854450" y="5295900"/>
          <p14:tracePt t="29718" x="4184650" y="5384800"/>
          <p14:tracePt t="29808" x="4451350" y="5429250"/>
          <p14:tracePt t="30201" x="4457700" y="5429250"/>
          <p14:tracePt t="30206" x="4470400" y="5441950"/>
          <p14:tracePt t="30218" x="4502150" y="5467350"/>
          <p14:tracePt t="30234" x="4546600" y="5505450"/>
          <p14:tracePt t="30251" x="4578350" y="5524500"/>
          <p14:tracePt t="30268" x="4610100" y="5556250"/>
          <p14:tracePt t="30284" x="4641850" y="5568950"/>
          <p14:tracePt t="30318" x="4705350" y="5581650"/>
          <p14:tracePt t="30323" x="4711700" y="5581650"/>
          <p14:tracePt t="30351" x="4749800" y="5607050"/>
          <p14:tracePt t="30384" x="4794250" y="5626100"/>
          <p14:tracePt t="30401" x="4819650" y="5632450"/>
          <p14:tracePt t="30418" x="4838700" y="5632450"/>
          <p14:tracePt t="30434" x="4870450" y="5645150"/>
          <p14:tracePt t="30451" x="4889500" y="5651500"/>
          <p14:tracePt t="30468" x="4927600" y="5676900"/>
          <p14:tracePt t="30484" x="4946650" y="5689600"/>
          <p14:tracePt t="30501" x="4978400" y="5695950"/>
          <p14:tracePt t="30518" x="5003800" y="5708650"/>
          <p14:tracePt t="30534" x="5016500" y="5721350"/>
          <p14:tracePt t="30551" x="5041900" y="5734050"/>
          <p14:tracePt t="30568" x="5060950" y="5746750"/>
          <p14:tracePt t="30584" x="5073650" y="5753100"/>
          <p14:tracePt t="30601" x="5099050" y="5759450"/>
          <p14:tracePt t="30618" x="5111750" y="5765800"/>
          <p14:tracePt t="30634" x="5111750" y="5778500"/>
          <p14:tracePt t="30652" x="5124450" y="5784850"/>
          <p14:tracePt t="30668" x="5137150" y="5784850"/>
          <p14:tracePt t="30684" x="5156200" y="5791200"/>
          <p14:tracePt t="30701" x="5162550" y="5797550"/>
          <p14:tracePt t="30718" x="5175250" y="5803900"/>
          <p14:tracePt t="30734" x="5194300" y="5803900"/>
          <p14:tracePt t="30751" x="5200650" y="5803900"/>
          <p14:tracePt t="31230" x="5213350" y="5803900"/>
          <p14:tracePt t="31239" x="5238750" y="5803900"/>
          <p14:tracePt t="31247" x="5251450" y="5803900"/>
          <p14:tracePt t="31251" x="5264150" y="5803900"/>
          <p14:tracePt t="31268" x="5289550" y="5803900"/>
          <p14:tracePt t="31285" x="5321300" y="5810250"/>
          <p14:tracePt t="31301" x="5346700" y="5816600"/>
          <p14:tracePt t="31317" x="5378450" y="5829300"/>
          <p14:tracePt t="31320" x="5384800" y="5829300"/>
          <p14:tracePt t="31351" x="5435600" y="5835650"/>
          <p14:tracePt t="31385" x="5492750" y="5842000"/>
          <p14:tracePt t="31418" x="5530850" y="5848350"/>
          <p14:tracePt t="31435" x="5562600" y="5848350"/>
          <p14:tracePt t="31451" x="5581650" y="5848350"/>
          <p14:tracePt t="31468" x="5607050" y="5848350"/>
          <p14:tracePt t="31484" x="5626100" y="5848350"/>
          <p14:tracePt t="31501" x="5657850" y="5861050"/>
          <p14:tracePt t="31518" x="5664200" y="5861050"/>
          <p14:tracePt t="31535" x="5683250" y="5861050"/>
          <p14:tracePt t="31552" x="5702300" y="5867400"/>
          <p14:tracePt t="31567" x="5715000" y="5867400"/>
          <p14:tracePt t="31584" x="5727700" y="5873750"/>
          <p14:tracePt t="31601" x="5740400" y="5873750"/>
          <p14:tracePt t="31617" x="5746750" y="5873750"/>
          <p14:tracePt t="31634" x="5778500" y="5880100"/>
          <p14:tracePt t="31651" x="5797550" y="5880100"/>
          <p14:tracePt t="31668" x="5822950" y="5880100"/>
          <p14:tracePt t="31684" x="5835650" y="5880100"/>
          <p14:tracePt t="31702" x="5848350" y="5880100"/>
          <p14:tracePt t="31718" x="5861050" y="5880100"/>
          <p14:tracePt t="31734" x="5880100" y="5880100"/>
          <p14:tracePt t="31751" x="5892800" y="5880100"/>
          <p14:tracePt t="31767" x="5905500" y="5880100"/>
          <p14:tracePt t="31784" x="5911850" y="5886450"/>
          <p14:tracePt t="31801" x="5924550" y="5886450"/>
          <p14:tracePt t="31818" x="5937250" y="5886450"/>
          <p14:tracePt t="31834" x="5949950" y="5886450"/>
          <p14:tracePt t="31851" x="5962650" y="5886450"/>
          <p14:tracePt t="31868" x="5975350" y="5886450"/>
          <p14:tracePt t="31901" x="5994400" y="5886450"/>
          <p14:tracePt t="31917" x="6007100" y="5886450"/>
          <p14:tracePt t="31951" x="6013450" y="5886450"/>
          <p14:tracePt t="31967" x="6019800" y="5886450"/>
          <p14:tracePt t="31986" x="6026150" y="5886450"/>
          <p14:tracePt t="32004" x="6032500" y="5886450"/>
          <p14:tracePt t="32030" x="6045200" y="5886450"/>
          <p14:tracePt t="32049" x="6051550" y="5886450"/>
          <p14:tracePt t="32075" x="6057900" y="5886450"/>
          <p14:tracePt t="32110" x="6064250" y="5886450"/>
          <p14:tracePt t="37453" x="6070600" y="5886450"/>
          <p14:tracePt t="37458" x="6083300" y="5892800"/>
          <p14:tracePt t="37467" x="6102350" y="5892800"/>
          <p14:tracePt t="37484" x="6153150" y="5886450"/>
          <p14:tracePt t="37501" x="6210300" y="5854700"/>
          <p14:tracePt t="37517" x="6242050" y="5842000"/>
          <p14:tracePt t="37534" x="6337300" y="5797550"/>
          <p14:tracePt t="37567" x="6565900" y="5670550"/>
          <p14:tracePt t="37601" x="6845300" y="5575300"/>
          <p14:tracePt t="37634" x="7029450" y="5511800"/>
          <p14:tracePt t="37650" x="7099300" y="5499100"/>
          <p14:tracePt t="37667" x="7194550" y="5486400"/>
          <p14:tracePt t="37684" x="7296150" y="5480050"/>
          <p14:tracePt t="37722" x="7556500" y="5448300"/>
          <p14:tracePt t="37816" x="7905750" y="5359400"/>
          <p14:tracePt t="38160" x="7950200" y="5353050"/>
          <p14:tracePt t="38162" x="7969250" y="5346700"/>
          <p14:tracePt t="38170" x="8026400" y="5334000"/>
          <p14:tracePt t="38183" x="8089900" y="5308600"/>
          <p14:tracePt t="38201" x="8255000" y="5257800"/>
          <p14:tracePt t="38217" x="8356600" y="5238750"/>
          <p14:tracePt t="38234" x="8439150" y="5207000"/>
          <p14:tracePt t="38267" x="8540750" y="5187950"/>
          <p14:tracePt t="38300" x="8674100" y="5168900"/>
          <p14:tracePt t="38334" x="8788400" y="5162550"/>
          <p14:tracePt t="38340" x="8826500" y="5162550"/>
          <p14:tracePt t="38350" x="8845550" y="5162550"/>
          <p14:tracePt t="38367" x="8890000" y="5162550"/>
          <p14:tracePt t="38384" x="8921750" y="5156200"/>
          <p14:tracePt t="38400" x="8953500" y="5156200"/>
          <p14:tracePt t="38417" x="8985250" y="5143500"/>
          <p14:tracePt t="38433" x="9023350" y="5143500"/>
          <p14:tracePt t="38451" x="9074150" y="5137150"/>
          <p14:tracePt t="38467" x="9093200" y="5137150"/>
          <p14:tracePt t="38483" x="9131300" y="5130800"/>
          <p14:tracePt t="38500" x="9156700" y="5124450"/>
          <p14:tracePt t="38517" x="9169400" y="5118100"/>
          <p14:tracePt t="38533" x="9194800" y="5118100"/>
          <p14:tracePt t="38550" x="9207500" y="5111750"/>
          <p14:tracePt t="38567" x="9213850" y="5105400"/>
          <p14:tracePt t="38584" x="9239250" y="5099050"/>
          <p14:tracePt t="38600" x="9258300" y="5099050"/>
          <p14:tracePt t="38617" x="9264650" y="5080000"/>
          <p14:tracePt t="38634" x="9309100" y="5073650"/>
          <p14:tracePt t="38650" x="9340850" y="5060950"/>
          <p14:tracePt t="38667" x="9372600" y="5054600"/>
          <p14:tracePt t="38683" x="9398000" y="5041900"/>
          <p14:tracePt t="38700" x="9429750" y="5029200"/>
          <p14:tracePt t="38717" x="9455150" y="5016500"/>
          <p14:tracePt t="38733" x="9493250" y="5003800"/>
          <p14:tracePt t="38751" x="9518650" y="4991100"/>
          <p14:tracePt t="38767" x="9550400" y="4984750"/>
          <p14:tracePt t="38783" x="9582150" y="4959350"/>
          <p14:tracePt t="38800" x="9620250" y="4953000"/>
          <p14:tracePt t="38817" x="9658350" y="4940300"/>
          <p14:tracePt t="38833" x="9683750" y="4927600"/>
          <p14:tracePt t="38850" x="9715500" y="4921250"/>
          <p14:tracePt t="38867" x="9740900" y="4908550"/>
          <p14:tracePt t="38883" x="9766300" y="4902200"/>
          <p14:tracePt t="38900" x="9791700" y="4895850"/>
          <p14:tracePt t="38917" x="9798050" y="4895850"/>
          <p14:tracePt t="38933" x="9836150" y="4883150"/>
          <p14:tracePt t="38950" x="9855200" y="4870450"/>
          <p14:tracePt t="38967" x="9886950" y="4845050"/>
          <p14:tracePt t="38984" x="9912350" y="4832350"/>
          <p14:tracePt t="39000" x="9956800" y="4819650"/>
          <p14:tracePt t="39017" x="9975850" y="4813300"/>
          <p14:tracePt t="39033" x="10001250" y="4794250"/>
          <p14:tracePt t="39051" x="10020300" y="4781550"/>
          <p14:tracePt t="39067" x="10039350" y="4768850"/>
          <p14:tracePt t="39083" x="10071100" y="4756150"/>
          <p14:tracePt t="39100" x="10096500" y="4737100"/>
          <p14:tracePt t="39116" x="10121900" y="4730750"/>
          <p14:tracePt t="39133" x="10140950" y="4718050"/>
          <p14:tracePt t="39150" x="10160000" y="4711700"/>
          <p14:tracePt t="39167" x="10172700" y="4705350"/>
          <p14:tracePt t="39183" x="10198100" y="4699000"/>
          <p14:tracePt t="39201" x="10210800" y="4679950"/>
          <p14:tracePt t="39217" x="10236200" y="4679950"/>
          <p14:tracePt t="39233" x="10248900" y="4673600"/>
          <p14:tracePt t="39250" x="10255250" y="4673600"/>
          <p14:tracePt t="39267" x="10261600" y="4673600"/>
          <p14:tracePt t="39283" x="10280650" y="4673600"/>
          <p14:tracePt t="39300" x="10293350" y="4673600"/>
          <p14:tracePt t="39317" x="10299700" y="4673600"/>
          <p14:tracePt t="49312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14027" t="24568" r="14584" b="21111"/>
          <a:stretch/>
        </p:blipFill>
        <p:spPr>
          <a:xfrm>
            <a:off x="688108" y="1016000"/>
            <a:ext cx="11275291" cy="4826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40956" y="144609"/>
            <a:ext cx="8368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/>
              <a:t>Définition de l’immunité innée et adaptative</a:t>
            </a:r>
            <a:endParaRPr lang="fr-FR" sz="2800" b="1" u="sng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69"/>
    </mc:Choice>
    <mc:Fallback xmlns="">
      <p:transition spd="slow" advTm="21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2" x="7702550" y="2838450"/>
          <p14:tracePt t="1268" x="7702550" y="2832100"/>
          <p14:tracePt t="1285" x="7702550" y="2825750"/>
          <p14:tracePt t="1303" x="7702550" y="2819400"/>
          <p14:tracePt t="1324" x="7702550" y="2813050"/>
          <p14:tracePt t="1338" x="7696200" y="2813050"/>
          <p14:tracePt t="1347" x="7689850" y="2806700"/>
          <p14:tracePt t="1357" x="7677150" y="2806700"/>
          <p14:tracePt t="1369" x="7670800" y="2800350"/>
          <p14:tracePt t="1403" x="7639050" y="2768600"/>
          <p14:tracePt t="1436" x="7613650" y="2749550"/>
          <p14:tracePt t="1470" x="7562850" y="2711450"/>
          <p14:tracePt t="1486" x="7537450" y="2698750"/>
          <p14:tracePt t="1488" x="7531100" y="2698750"/>
          <p14:tracePt t="1503" x="7512050" y="2686050"/>
          <p14:tracePt t="1519" x="7486650" y="2660650"/>
          <p14:tracePt t="1536" x="7461250" y="2641600"/>
          <p14:tracePt t="1552" x="7423150" y="2616200"/>
          <p14:tracePt t="1569" x="7410450" y="2597150"/>
          <p14:tracePt t="1586" x="7397750" y="2590800"/>
          <p14:tracePt t="1602" x="7378700" y="2578100"/>
          <p14:tracePt t="1619" x="7359650" y="2565400"/>
          <p14:tracePt t="1636" x="7327900" y="2565400"/>
          <p14:tracePt t="1653" x="7321550" y="2565400"/>
          <p14:tracePt t="3577" x="7315200" y="2559050"/>
          <p14:tracePt t="3585" x="7308850" y="2559050"/>
          <p14:tracePt t="3596" x="7308850" y="2552700"/>
          <p14:tracePt t="3607" x="7302500" y="2546350"/>
          <p14:tracePt t="3619" x="7296150" y="2533650"/>
          <p14:tracePt t="3636" x="7289800" y="2520950"/>
          <p14:tracePt t="3669" x="7251700" y="2482850"/>
          <p14:tracePt t="3702" x="7207250" y="2432050"/>
          <p14:tracePt t="3735" x="7162800" y="2349500"/>
          <p14:tracePt t="3752" x="7099300" y="2286000"/>
          <p14:tracePt t="3769" x="7042150" y="2222500"/>
          <p14:tracePt t="3786" x="6940550" y="2152650"/>
          <p14:tracePt t="3802" x="6832600" y="2082800"/>
          <p14:tracePt t="3819" x="6718300" y="2038350"/>
          <p14:tracePt t="3836" x="6553200" y="1993900"/>
          <p14:tracePt t="3853" x="6388100" y="1974850"/>
          <p14:tracePt t="3869" x="6242050" y="1943100"/>
          <p14:tracePt t="3886" x="6057900" y="1911350"/>
          <p14:tracePt t="3902" x="5924550" y="1898650"/>
          <p14:tracePt t="3919" x="5778500" y="1860550"/>
          <p14:tracePt t="3936" x="5657850" y="1835150"/>
          <p14:tracePt t="3952" x="5543550" y="1822450"/>
          <p14:tracePt t="3969" x="5454650" y="1809750"/>
          <p14:tracePt t="3986" x="5340350" y="1784350"/>
          <p14:tracePt t="4003" x="5251450" y="1778000"/>
          <p14:tracePt t="4019" x="5181600" y="1778000"/>
          <p14:tracePt t="4036" x="5067300" y="1771650"/>
          <p14:tracePt t="4052" x="4959350" y="1758950"/>
          <p14:tracePt t="4069" x="4838700" y="1758950"/>
          <p14:tracePt t="4086" x="4730750" y="1765300"/>
          <p14:tracePt t="4102" x="4610100" y="1778000"/>
          <p14:tracePt t="4120" x="4445000" y="1841500"/>
          <p14:tracePt t="4136" x="4318000" y="1898650"/>
          <p14:tracePt t="4152" x="4165600" y="1987550"/>
          <p14:tracePt t="4169" x="4038600" y="2070100"/>
          <p14:tracePt t="4186" x="3911600" y="2159000"/>
          <p14:tracePt t="4202" x="3759200" y="2273300"/>
          <p14:tracePt t="4219" x="3657600" y="2374900"/>
          <p14:tracePt t="4236" x="3562350" y="2501900"/>
          <p14:tracePt t="4252" x="3479800" y="2578100"/>
          <p14:tracePt t="4269" x="3397250" y="2686050"/>
          <p14:tracePt t="4286" x="3314700" y="2813050"/>
          <p14:tracePt t="4302" x="3232150" y="2959100"/>
          <p14:tracePt t="4319" x="3181350" y="3073400"/>
          <p14:tracePt t="4336" x="3136900" y="3200400"/>
          <p14:tracePt t="4352" x="3111500" y="3282950"/>
          <p14:tracePt t="4369" x="3092450" y="3409950"/>
          <p14:tracePt t="4386" x="3079750" y="3587750"/>
          <p14:tracePt t="4402" x="3079750" y="3771900"/>
          <p14:tracePt t="4419" x="3079750" y="3943350"/>
          <p14:tracePt t="4435" x="3086100" y="4133850"/>
          <p14:tracePt t="4453" x="3098800" y="4292600"/>
          <p14:tracePt t="4469" x="3105150" y="4394200"/>
          <p14:tracePt t="4486" x="3130550" y="4502150"/>
          <p14:tracePt t="4502" x="3143250" y="4603750"/>
          <p14:tracePt t="4519" x="3155950" y="4654550"/>
          <p14:tracePt t="4535" x="3175000" y="4705350"/>
          <p14:tracePt t="4553" x="3206750" y="4781550"/>
          <p14:tracePt t="4569" x="3238500" y="4832350"/>
          <p14:tracePt t="4571" x="3244850" y="4845050"/>
          <p14:tracePt t="4585" x="3263900" y="4889500"/>
          <p14:tracePt t="4602" x="3308350" y="4940300"/>
          <p14:tracePt t="4619" x="3340100" y="4984750"/>
          <p14:tracePt t="4636" x="3359150" y="5010150"/>
          <p14:tracePt t="4652" x="3371850" y="5022850"/>
          <p14:tracePt t="4669" x="3390900" y="5035550"/>
          <p14:tracePt t="4685" x="3409950" y="5067300"/>
          <p14:tracePt t="4703" x="3448050" y="5099050"/>
          <p14:tracePt t="4719" x="3473450" y="5124450"/>
          <p14:tracePt t="4736" x="3511550" y="5156200"/>
          <p14:tracePt t="4752" x="3562350" y="5194300"/>
          <p14:tracePt t="4769" x="3600450" y="5213350"/>
          <p14:tracePt t="4786" x="3638550" y="5226050"/>
          <p14:tracePt t="4802" x="3657600" y="5245100"/>
          <p14:tracePt t="4819" x="3714750" y="5264150"/>
          <p14:tracePt t="4836" x="3752850" y="5270500"/>
          <p14:tracePt t="4852" x="3829050" y="5302250"/>
          <p14:tracePt t="4869" x="3886200" y="5314950"/>
          <p14:tracePt t="4885" x="3981450" y="5340350"/>
          <p14:tracePt t="4902" x="4070350" y="5346700"/>
          <p14:tracePt t="5274" x="4083050" y="5365750"/>
          <p14:tracePt t="5283" x="4108450" y="5435600"/>
          <p14:tracePt t="5292" x="4133850" y="5473700"/>
          <p14:tracePt t="5302" x="4165600" y="5543550"/>
          <p14:tracePt t="5319" x="4254500" y="5695950"/>
          <p14:tracePt t="5336" x="4343400" y="5803900"/>
          <p14:tracePt t="5352" x="4413250" y="5880100"/>
          <p14:tracePt t="5369" x="4552950" y="5981700"/>
          <p14:tracePt t="5402" x="4749800" y="6096000"/>
          <p14:tracePt t="5435" x="4927600" y="6172200"/>
          <p14:tracePt t="5469" x="5118100" y="6248400"/>
          <p14:tracePt t="5485" x="5308600" y="6318250"/>
          <p14:tracePt t="5502" x="5467350" y="6350000"/>
          <p14:tracePt t="5519" x="5657850" y="6381750"/>
          <p14:tracePt t="5535" x="5854700" y="6394450"/>
          <p14:tracePt t="5552" x="6013450" y="6394450"/>
          <p14:tracePt t="5569" x="6235700" y="6375400"/>
          <p14:tracePt t="5585" x="6394450" y="6330950"/>
          <p14:tracePt t="5588" x="6426200" y="6324600"/>
          <p14:tracePt t="5603" x="6597650" y="6299200"/>
          <p14:tracePt t="5619" x="6699250" y="6267450"/>
          <p14:tracePt t="5635" x="6838950" y="6223000"/>
          <p14:tracePt t="5652" x="6934200" y="6191250"/>
          <p14:tracePt t="5669" x="7029450" y="6153150"/>
          <p14:tracePt t="5685" x="7131050" y="6127750"/>
          <p14:tracePt t="5702" x="7207250" y="6102350"/>
          <p14:tracePt t="5719" x="7308850" y="6070600"/>
          <p14:tracePt t="5736" x="7391400" y="6026150"/>
          <p14:tracePt t="5752" x="7467600" y="6000750"/>
          <p14:tracePt t="5769" x="7607300" y="5949950"/>
          <p14:tracePt t="5785" x="7740650" y="5899150"/>
          <p14:tracePt t="5802" x="7823200" y="5861050"/>
          <p14:tracePt t="5819" x="7937500" y="5822950"/>
          <p14:tracePt t="5835" x="8070850" y="5791200"/>
          <p14:tracePt t="5852" x="8191500" y="5759450"/>
          <p14:tracePt t="5869" x="8280400" y="5727700"/>
          <p14:tracePt t="5885" x="8337550" y="5702300"/>
          <p14:tracePt t="5902" x="8432800" y="5657850"/>
          <p14:tracePt t="5919" x="8534400" y="5632450"/>
          <p14:tracePt t="5935" x="8623300" y="5588000"/>
          <p14:tracePt t="5952" x="8686800" y="5568950"/>
          <p14:tracePt t="5969" x="8782050" y="5524500"/>
          <p14:tracePt t="5985" x="8877300" y="5499100"/>
          <p14:tracePt t="6002" x="8940800" y="5480050"/>
          <p14:tracePt t="6019" x="9029700" y="5454650"/>
          <p14:tracePt t="6035" x="9112250" y="5435600"/>
          <p14:tracePt t="6052" x="9207500" y="5410200"/>
          <p14:tracePt t="6069" x="9290050" y="5384800"/>
          <p14:tracePt t="6085" x="9398000" y="5365750"/>
          <p14:tracePt t="6102" x="9467850" y="5327650"/>
          <p14:tracePt t="6104" x="9480550" y="5327650"/>
          <p14:tracePt t="6119" x="9537700" y="5295900"/>
          <p14:tracePt t="6135" x="9601200" y="5245100"/>
          <p14:tracePt t="6152" x="9715500" y="5187950"/>
          <p14:tracePt t="6169" x="9810750" y="5130800"/>
          <p14:tracePt t="6185" x="9880600" y="5092700"/>
          <p14:tracePt t="6202" x="9937750" y="5041900"/>
          <p14:tracePt t="6220" x="9994900" y="5010150"/>
          <p14:tracePt t="6235" x="10045700" y="4965700"/>
          <p14:tracePt t="6252" x="10071100" y="4946650"/>
          <p14:tracePt t="6269" x="10115550" y="4908550"/>
          <p14:tracePt t="6285" x="10147300" y="4876800"/>
          <p14:tracePt t="6302" x="10179050" y="4819650"/>
          <p14:tracePt t="6319" x="10210800" y="4749800"/>
          <p14:tracePt t="6336" x="10229850" y="4679950"/>
          <p14:tracePt t="6352" x="10261600" y="4610100"/>
          <p14:tracePt t="6369" x="10293350" y="4552950"/>
          <p14:tracePt t="6386" x="10312400" y="4483100"/>
          <p14:tracePt t="6402" x="10325100" y="4445000"/>
          <p14:tracePt t="6418" x="10356850" y="4356100"/>
          <p14:tracePt t="6435" x="10363200" y="4273550"/>
          <p14:tracePt t="6452" x="10375900" y="4216400"/>
          <p14:tracePt t="6469" x="10382250" y="4165600"/>
          <p14:tracePt t="6485" x="10388600" y="4127500"/>
          <p14:tracePt t="6502" x="10394950" y="4102100"/>
          <p14:tracePt t="6519" x="10407650" y="4083050"/>
          <p14:tracePt t="6535" x="10407650" y="4064000"/>
          <p14:tracePt t="6552" x="10407650" y="4044950"/>
          <p14:tracePt t="6569" x="10407650" y="4032250"/>
          <p14:tracePt t="6585" x="10407650" y="4006850"/>
          <p14:tracePt t="6602" x="10407650" y="3981450"/>
          <p14:tracePt t="6619" x="10407650" y="3937000"/>
          <p14:tracePt t="6636" x="10407650" y="3898900"/>
          <p14:tracePt t="6652" x="10394950" y="3867150"/>
          <p14:tracePt t="6669" x="10388600" y="3829050"/>
          <p14:tracePt t="6685" x="10375900" y="3797300"/>
          <p14:tracePt t="6702" x="10363200" y="3765550"/>
          <p14:tracePt t="6719" x="10337800" y="3733800"/>
          <p14:tracePt t="6735" x="10325100" y="3708400"/>
          <p14:tracePt t="6752" x="10318750" y="3689350"/>
          <p14:tracePt t="6769" x="10312400" y="3670300"/>
          <p14:tracePt t="6786" x="10312400" y="3651250"/>
          <p14:tracePt t="6802" x="10287000" y="3606800"/>
          <p14:tracePt t="6819" x="10248900" y="3530600"/>
          <p14:tracePt t="6836" x="10198100" y="3422650"/>
          <p14:tracePt t="6852" x="10147300" y="3333750"/>
          <p14:tracePt t="6869" x="10052050" y="3187700"/>
          <p14:tracePt t="6885" x="9994900" y="3105150"/>
          <p14:tracePt t="6902" x="9950450" y="3041650"/>
          <p14:tracePt t="6918" x="9918700" y="2984500"/>
          <p14:tracePt t="6935" x="9836150" y="2895600"/>
          <p14:tracePt t="6952" x="9652000" y="2717800"/>
          <p14:tracePt t="6969" x="9518650" y="2546350"/>
          <p14:tracePt t="6985" x="9436100" y="2444750"/>
          <p14:tracePt t="7002" x="9385300" y="2374900"/>
          <p14:tracePt t="7019" x="9347200" y="2330450"/>
          <p14:tracePt t="7035" x="9321800" y="2286000"/>
          <p14:tracePt t="7052" x="9296400" y="2266950"/>
          <p14:tracePt t="7069" x="9271000" y="2235200"/>
          <p14:tracePt t="7085" x="9245600" y="2209800"/>
          <p14:tracePt t="7102" x="9182100" y="2165350"/>
          <p14:tracePt t="7119" x="9144000" y="2139950"/>
          <p14:tracePt t="7121" x="9118600" y="2127250"/>
          <p14:tracePt t="7135" x="9086850" y="2101850"/>
          <p14:tracePt t="7152" x="9036050" y="2076450"/>
          <p14:tracePt t="7168" x="8985250" y="2051050"/>
          <p14:tracePt t="7185" x="8928100" y="2038350"/>
          <p14:tracePt t="7202" x="8870950" y="2025650"/>
          <p14:tracePt t="7218" x="8813800" y="2019300"/>
          <p14:tracePt t="7235" x="8769350" y="2012950"/>
          <p14:tracePt t="7252" x="8731250" y="2006600"/>
          <p14:tracePt t="7269" x="8686800" y="1987550"/>
          <p14:tracePt t="7285" x="8667750" y="1987550"/>
          <p14:tracePt t="7302" x="8642350" y="1974850"/>
          <p14:tracePt t="7318" x="8610600" y="1968500"/>
          <p14:tracePt t="7335" x="8578850" y="1962150"/>
          <p14:tracePt t="7352" x="8540750" y="1962150"/>
          <p14:tracePt t="7369" x="8515350" y="1962150"/>
          <p14:tracePt t="7385" x="8496300" y="1962150"/>
          <p14:tracePt t="7402" x="8470900" y="1962150"/>
          <p14:tracePt t="7419" x="8458200" y="1962150"/>
          <p14:tracePt t="7435" x="8451850" y="1962150"/>
          <p14:tracePt t="7452" x="8426450" y="1962150"/>
          <p14:tracePt t="7468" x="8394700" y="1962150"/>
          <p14:tracePt t="7485" x="8350250" y="1962150"/>
          <p14:tracePt t="7502" x="8318500" y="1962150"/>
          <p14:tracePt t="7519" x="8280400" y="1962150"/>
          <p14:tracePt t="7535" x="8248650" y="1962150"/>
          <p14:tracePt t="7552" x="8185150" y="1962150"/>
          <p14:tracePt t="7569" x="8134350" y="1962150"/>
          <p14:tracePt t="7586" x="8070850" y="1962150"/>
          <p14:tracePt t="7602" x="8026400" y="1962150"/>
          <p14:tracePt t="7618" x="7969250" y="1962150"/>
          <p14:tracePt t="7621" x="7943850" y="1962150"/>
          <p14:tracePt t="7635" x="7918450" y="1962150"/>
          <p14:tracePt t="7652" x="7848600" y="1968500"/>
          <p14:tracePt t="7668" x="7785100" y="1974850"/>
          <p14:tracePt t="7685" x="7727950" y="1981200"/>
          <p14:tracePt t="7702" x="7683500" y="2000250"/>
          <p14:tracePt t="7718" x="7651750" y="2000250"/>
          <p14:tracePt t="7736" x="7594600" y="2006600"/>
          <p14:tracePt t="7752" x="7537450" y="2012950"/>
          <p14:tracePt t="7769" x="7467600" y="2025650"/>
          <p14:tracePt t="7785" x="7397750" y="2038350"/>
          <p14:tracePt t="7802" x="7346950" y="2044700"/>
          <p14:tracePt t="7818" x="7308850" y="2063750"/>
          <p14:tracePt t="7835" x="7270750" y="2070100"/>
          <p14:tracePt t="7852" x="7226300" y="2082800"/>
          <p14:tracePt t="7869" x="7156450" y="2114550"/>
          <p14:tracePt t="7885" x="7124700" y="2133600"/>
          <p14:tracePt t="7902" x="7073900" y="2159000"/>
          <p14:tracePt t="7919" x="7029450" y="2178050"/>
          <p14:tracePt t="7935" x="7010400" y="2197100"/>
          <p14:tracePt t="7952" x="6978650" y="2209800"/>
          <p14:tracePt t="7968" x="6946900" y="2235200"/>
          <p14:tracePt t="7985" x="6915150" y="2260600"/>
          <p14:tracePt t="8002" x="6889750" y="2273300"/>
          <p14:tracePt t="8019" x="6864350" y="2292350"/>
          <p14:tracePt t="8035" x="6832600" y="2324100"/>
          <p14:tracePt t="8052" x="6794500" y="2368550"/>
          <p14:tracePt t="8069" x="6762750" y="2406650"/>
          <p14:tracePt t="8085" x="6737350" y="2444750"/>
          <p14:tracePt t="8102" x="6711950" y="2489200"/>
          <p14:tracePt t="8118" x="6692900" y="2508250"/>
          <p14:tracePt t="8121" x="6686550" y="2527300"/>
          <p14:tracePt t="8135" x="6673850" y="2552700"/>
          <p14:tracePt t="8152" x="6642100" y="2609850"/>
          <p14:tracePt t="8169" x="6616700" y="2654300"/>
          <p14:tracePt t="8185" x="6604000" y="2692400"/>
          <p14:tracePt t="8202" x="6584950" y="2730500"/>
          <p14:tracePt t="8218" x="6572250" y="2743200"/>
          <p14:tracePt t="8235" x="6559550" y="2787650"/>
          <p14:tracePt t="8252" x="6546850" y="2806700"/>
          <p14:tracePt t="8269" x="6534150" y="2851150"/>
          <p14:tracePt t="8285" x="6508750" y="2882900"/>
          <p14:tracePt t="8302" x="6496050" y="2940050"/>
          <p14:tracePt t="8319" x="6477000" y="2990850"/>
          <p14:tracePt t="8335" x="6470650" y="3041650"/>
          <p14:tracePt t="8352" x="6457950" y="3092450"/>
          <p14:tracePt t="8368" x="6438900" y="3136900"/>
          <p14:tracePt t="8385" x="6426200" y="3175000"/>
          <p14:tracePt t="8402" x="6419850" y="3200400"/>
          <p14:tracePt t="8419" x="6413500" y="3238500"/>
          <p14:tracePt t="8435" x="6400800" y="3276600"/>
          <p14:tracePt t="8451" x="6381750" y="3327400"/>
          <p14:tracePt t="8468" x="6375400" y="3390900"/>
          <p14:tracePt t="8485" x="6362700" y="3441700"/>
          <p14:tracePt t="8502" x="6362700" y="3486150"/>
          <p14:tracePt t="8519" x="6356350" y="3530600"/>
          <p14:tracePt t="8535" x="6350000" y="3549650"/>
          <p14:tracePt t="8552" x="6350000" y="3575050"/>
          <p14:tracePt t="8568" x="6343650" y="3606800"/>
          <p14:tracePt t="8585" x="6343650" y="3632200"/>
          <p14:tracePt t="8602" x="6343650" y="3670300"/>
          <p14:tracePt t="8618" x="6343650" y="3702050"/>
          <p14:tracePt t="8636" x="6343650" y="3740150"/>
          <p14:tracePt t="8652" x="6343650" y="3784600"/>
          <p14:tracePt t="8668" x="6343650" y="3835400"/>
          <p14:tracePt t="8686" x="6350000" y="3860800"/>
          <p14:tracePt t="8702" x="6350000" y="3898900"/>
          <p14:tracePt t="8718" x="6350000" y="3924300"/>
          <p14:tracePt t="8735" x="6356350" y="3968750"/>
          <p14:tracePt t="8752" x="6362700" y="3994150"/>
          <p14:tracePt t="8768" x="6369050" y="4051300"/>
          <p14:tracePt t="8785" x="6375400" y="4089400"/>
          <p14:tracePt t="8802" x="6388100" y="4127500"/>
          <p14:tracePt t="8818" x="6394450" y="4146550"/>
          <p14:tracePt t="8836" x="6407150" y="4197350"/>
          <p14:tracePt t="8851" x="6419850" y="4229100"/>
          <p14:tracePt t="8868" x="6426200" y="4254500"/>
          <p14:tracePt t="8885" x="6445250" y="4305300"/>
          <p14:tracePt t="8902" x="6464300" y="4349750"/>
          <p14:tracePt t="8918" x="6477000" y="4381500"/>
          <p14:tracePt t="8935" x="6483350" y="4413250"/>
          <p14:tracePt t="8952" x="6496050" y="4445000"/>
          <p14:tracePt t="8969" x="6515100" y="4470400"/>
          <p14:tracePt t="8985" x="6521450" y="4495800"/>
          <p14:tracePt t="9002" x="6534150" y="4521200"/>
          <p14:tracePt t="9018" x="6546850" y="4565650"/>
          <p14:tracePt t="9035" x="6565900" y="4603750"/>
          <p14:tracePt t="9052" x="6584950" y="4635500"/>
          <p14:tracePt t="9068" x="6597650" y="4654550"/>
          <p14:tracePt t="9086" x="6610350" y="4679950"/>
          <p14:tracePt t="9102" x="6629400" y="4692650"/>
          <p14:tracePt t="9118" x="6642100" y="4730750"/>
          <p14:tracePt t="9135" x="6667500" y="4762500"/>
          <p14:tracePt t="9152" x="6705600" y="4806950"/>
          <p14:tracePt t="9168" x="6743700" y="4851400"/>
          <p14:tracePt t="9185" x="6769100" y="4876800"/>
          <p14:tracePt t="9203" x="6788150" y="4914900"/>
          <p14:tracePt t="9218" x="6813550" y="4927600"/>
          <p14:tracePt t="9235" x="6832600" y="4959350"/>
          <p14:tracePt t="9252" x="6864350" y="4978400"/>
          <p14:tracePt t="9269" x="6883400" y="5003800"/>
          <p14:tracePt t="9285" x="6902450" y="5016500"/>
          <p14:tracePt t="9302" x="6934200" y="5041900"/>
          <p14:tracePt t="9318" x="6959600" y="5067300"/>
          <p14:tracePt t="9335" x="6985000" y="5080000"/>
          <p14:tracePt t="9352" x="6997700" y="5092700"/>
          <p14:tracePt t="9368" x="7023100" y="5118100"/>
          <p14:tracePt t="9385" x="7048500" y="5130800"/>
          <p14:tracePt t="9402" x="7073900" y="5143500"/>
          <p14:tracePt t="9418" x="7112000" y="5175250"/>
          <p14:tracePt t="9435" x="7131050" y="5194300"/>
          <p14:tracePt t="9452" x="7162800" y="5213350"/>
          <p14:tracePt t="9468" x="7181850" y="5232400"/>
          <p14:tracePt t="9485" x="7219950" y="5245100"/>
          <p14:tracePt t="9502" x="7251700" y="5264150"/>
          <p14:tracePt t="9518" x="7289800" y="5276850"/>
          <p14:tracePt t="9535" x="7327900" y="5289550"/>
          <p14:tracePt t="9552" x="7366000" y="5295900"/>
          <p14:tracePt t="9568" x="7416800" y="5308600"/>
          <p14:tracePt t="9585" x="7454900" y="5308600"/>
          <p14:tracePt t="9602" x="7505700" y="5321300"/>
          <p14:tracePt t="9618" x="7537450" y="5327650"/>
          <p14:tracePt t="9635" x="7588250" y="5334000"/>
          <p14:tracePt t="9652" x="7620000" y="5346700"/>
          <p14:tracePt t="9654" x="7626350" y="5346700"/>
          <p14:tracePt t="9668" x="7702550" y="5353050"/>
          <p14:tracePt t="9685" x="7747000" y="5353050"/>
          <p14:tracePt t="9701" x="7810500" y="5353050"/>
          <p14:tracePt t="9719" x="7874000" y="5353050"/>
          <p14:tracePt t="9735" x="7924800" y="5353050"/>
          <p14:tracePt t="9752" x="7988300" y="5334000"/>
          <p14:tracePt t="9768" x="8051800" y="5327650"/>
          <p14:tracePt t="9785" x="8115300" y="5314950"/>
          <p14:tracePt t="9801" x="8172450" y="5302250"/>
          <p14:tracePt t="9818" x="8210550" y="5289550"/>
          <p14:tracePt t="9835" x="8235950" y="5276850"/>
          <p14:tracePt t="9852" x="8248650" y="5270500"/>
          <p14:tracePt t="9868" x="8267700" y="5264150"/>
          <p14:tracePt t="9885" x="8286750" y="5245100"/>
          <p14:tracePt t="9901" x="8305800" y="5232400"/>
          <p14:tracePt t="9918" x="8337550" y="5219700"/>
          <p14:tracePt t="9935" x="8356600" y="5200650"/>
          <p14:tracePt t="9952" x="8369300" y="5187950"/>
          <p14:tracePt t="9968" x="8394700" y="5162550"/>
          <p14:tracePt t="9985" x="8420100" y="5149850"/>
          <p14:tracePt t="10001" x="8445500" y="5124450"/>
          <p14:tracePt t="10018" x="8464550" y="5099050"/>
          <p14:tracePt t="10035" x="8483600" y="5086350"/>
          <p14:tracePt t="10052" x="8496300" y="5067300"/>
          <p14:tracePt t="10069" x="8521700" y="5041900"/>
          <p14:tracePt t="10085" x="8540750" y="5029200"/>
          <p14:tracePt t="10102" x="8578850" y="4991100"/>
          <p14:tracePt t="10118" x="8597900" y="4972050"/>
          <p14:tracePt t="10135" x="8636000" y="4933950"/>
          <p14:tracePt t="10137" x="8642350" y="4921250"/>
          <p14:tracePt t="10151" x="8674100" y="4895850"/>
          <p14:tracePt t="10169" x="8705850" y="4838700"/>
          <p14:tracePt t="10185" x="8737600" y="4794250"/>
          <p14:tracePt t="10202" x="8763000" y="4756150"/>
          <p14:tracePt t="10219" x="8794750" y="4718050"/>
          <p14:tracePt t="10235" x="8807450" y="4692650"/>
          <p14:tracePt t="10251" x="8826500" y="4667250"/>
          <p14:tracePt t="10268" x="8851900" y="4635500"/>
          <p14:tracePt t="10285" x="8864600" y="4616450"/>
          <p14:tracePt t="10302" x="8877300" y="4597400"/>
          <p14:tracePt t="10319" x="8896350" y="4565650"/>
          <p14:tracePt t="10335" x="8928100" y="4540250"/>
          <p14:tracePt t="10352" x="8953500" y="4508500"/>
          <p14:tracePt t="10369" x="8978900" y="4476750"/>
          <p14:tracePt t="10385" x="8991600" y="4457700"/>
          <p14:tracePt t="10401" x="8991600" y="4432300"/>
          <p14:tracePt t="10418" x="8991600" y="4425950"/>
          <p14:tracePt t="11334" x="9004300" y="4406900"/>
          <p14:tracePt t="11342" x="9023350" y="4387850"/>
          <p14:tracePt t="11352" x="9036050" y="4362450"/>
          <p14:tracePt t="11368" x="9061450" y="4324350"/>
          <p14:tracePt t="11385" x="9067800" y="4286250"/>
          <p14:tracePt t="11401" x="9086850" y="4241800"/>
          <p14:tracePt t="11418" x="9099550" y="4197350"/>
          <p14:tracePt t="11451" x="9137650" y="4108450"/>
          <p14:tracePt t="11485" x="9156700" y="4038600"/>
          <p14:tracePt t="11518" x="9182100" y="3981450"/>
          <p14:tracePt t="11535" x="9188450" y="3949700"/>
          <p14:tracePt t="11552" x="9188450" y="3917950"/>
          <p14:tracePt t="11568" x="9194800" y="3879850"/>
          <p14:tracePt t="11585" x="9201150" y="3854450"/>
          <p14:tracePt t="11602" x="9201150" y="3816350"/>
          <p14:tracePt t="11618" x="9201150" y="3790950"/>
          <p14:tracePt t="11634" x="9207500" y="3778250"/>
          <p14:tracePt t="11651" x="9213850" y="3727450"/>
          <p14:tracePt t="11668" x="9220200" y="3683000"/>
          <p14:tracePt t="11685" x="9232900" y="3632200"/>
          <p14:tracePt t="11702" x="9245600" y="3600450"/>
          <p14:tracePt t="11718" x="9251950" y="3562350"/>
          <p14:tracePt t="11735" x="9264650" y="3536950"/>
          <p14:tracePt t="11751" x="9264650" y="3511550"/>
          <p14:tracePt t="11768" x="9277350" y="3492500"/>
          <p14:tracePt t="11785" x="9296400" y="3454400"/>
          <p14:tracePt t="11801" x="9302750" y="3429000"/>
          <p14:tracePt t="11818" x="9309100" y="3397250"/>
          <p14:tracePt t="11835" x="9321800" y="3378200"/>
          <p14:tracePt t="11851" x="9328150" y="3346450"/>
          <p14:tracePt t="11868" x="9340850" y="3314700"/>
          <p14:tracePt t="11885" x="9353550" y="3276600"/>
          <p14:tracePt t="11901" x="9366250" y="3257550"/>
          <p14:tracePt t="11918" x="9378950" y="3206750"/>
          <p14:tracePt t="11935" x="9385300" y="3162300"/>
          <p14:tracePt t="11951" x="9398000" y="3124200"/>
          <p14:tracePt t="11968" x="9423400" y="3060700"/>
          <p14:tracePt t="11985" x="9429750" y="3003550"/>
          <p14:tracePt t="12001" x="9442450" y="2946400"/>
          <p14:tracePt t="12018" x="9448800" y="2895600"/>
          <p14:tracePt t="12035" x="9474200" y="2813050"/>
          <p14:tracePt t="12051" x="9486900" y="2736850"/>
          <p14:tracePt t="12068" x="9493250" y="2673350"/>
          <p14:tracePt t="12085" x="9499600" y="2597150"/>
          <p14:tracePt t="12101" x="9499600" y="2527300"/>
          <p14:tracePt t="12118" x="9499600" y="2457450"/>
          <p14:tracePt t="12135" x="9499600" y="2387600"/>
          <p14:tracePt t="12151" x="9499600" y="2349500"/>
          <p14:tracePt t="12168" x="9499600" y="2298700"/>
          <p14:tracePt t="12171" x="9493250" y="2292350"/>
          <p14:tracePt t="12185" x="9493250" y="2273300"/>
          <p14:tracePt t="12201" x="9486900" y="2241550"/>
          <p14:tracePt t="12219" x="9467850" y="2222500"/>
          <p14:tracePt t="12235" x="9461500" y="2190750"/>
          <p14:tracePt t="12252" x="9442450" y="2159000"/>
          <p14:tracePt t="12268" x="9410700" y="2120900"/>
          <p14:tracePt t="12285" x="9378950" y="2038350"/>
          <p14:tracePt t="12301" x="9321800" y="1981200"/>
          <p14:tracePt t="12318" x="9283700" y="1949450"/>
          <p14:tracePt t="12335" x="9239250" y="1911350"/>
          <p14:tracePt t="12351" x="9194800" y="1892300"/>
          <p14:tracePt t="12368" x="9169400" y="1866900"/>
          <p14:tracePt t="12385" x="9131300" y="1854200"/>
          <p14:tracePt t="12401" x="9086850" y="1828800"/>
          <p14:tracePt t="12418" x="9036050" y="1803400"/>
          <p14:tracePt t="12434" x="9004300" y="1790700"/>
          <p14:tracePt t="12451" x="8972550" y="1784350"/>
          <p14:tracePt t="12468" x="8953500" y="1778000"/>
          <p14:tracePt t="12485" x="8915400" y="1778000"/>
          <p14:tracePt t="12502" x="8890000" y="1778000"/>
          <p14:tracePt t="12518" x="8864600" y="1778000"/>
          <p14:tracePt t="12535" x="8832850" y="1778000"/>
          <p14:tracePt t="12551" x="8794750" y="1778000"/>
          <p14:tracePt t="12568" x="8743950" y="1778000"/>
          <p14:tracePt t="12584" x="8693150" y="1790700"/>
          <p14:tracePt t="12601" x="8648700" y="1803400"/>
          <p14:tracePt t="12618" x="8616950" y="1803400"/>
          <p14:tracePt t="12635" x="8578850" y="1822450"/>
          <p14:tracePt t="12651" x="8566150" y="1828800"/>
          <p14:tracePt t="12668" x="8540750" y="1835150"/>
          <p14:tracePt t="12670" x="8534400" y="1835150"/>
          <p14:tracePt t="12685" x="8521700" y="1835150"/>
          <p14:tracePt t="12701" x="8509000" y="1835150"/>
          <p14:tracePt t="12718" x="8489950" y="1835150"/>
          <p14:tracePt t="12735" x="8470900" y="1835150"/>
          <p14:tracePt t="12752" x="8451850" y="1841500"/>
          <p14:tracePt t="12768" x="8439150" y="1841500"/>
          <p14:tracePt t="12784" x="8426450" y="1847850"/>
          <p14:tracePt t="12801" x="8394700" y="1847850"/>
          <p14:tracePt t="12818" x="8369300" y="1847850"/>
          <p14:tracePt t="12835" x="8331200" y="1854200"/>
          <p14:tracePt t="12851" x="8293100" y="1866900"/>
          <p14:tracePt t="12869" x="8261350" y="1873250"/>
          <p14:tracePt t="12884" x="8235950" y="1885950"/>
          <p14:tracePt t="12901" x="8210550" y="1892300"/>
          <p14:tracePt t="12918" x="8197850" y="1892300"/>
          <p14:tracePt t="12935" x="8172450" y="1898650"/>
          <p14:tracePt t="12951" x="8166100" y="1905000"/>
          <p14:tracePt t="12968" x="8147050" y="1905000"/>
          <p14:tracePt t="12985" x="8134350" y="1911350"/>
          <p14:tracePt t="13001" x="8121650" y="1911350"/>
          <p14:tracePt t="13018" x="8102600" y="1917700"/>
          <p14:tracePt t="13035" x="8089900" y="1924050"/>
          <p14:tracePt t="13051" x="8064500" y="1924050"/>
          <p14:tracePt t="13068" x="8051800" y="1936750"/>
          <p14:tracePt t="13084" x="8045450" y="1943100"/>
          <p14:tracePt t="13102" x="8026400" y="1949450"/>
          <p14:tracePt t="13118" x="8013700" y="1949450"/>
          <p14:tracePt t="13134" x="8007350" y="1955800"/>
          <p14:tracePt t="13151" x="7994650" y="1962150"/>
          <p14:tracePt t="13168" x="7988300" y="1968500"/>
          <p14:tracePt t="13184" x="7975600" y="1968500"/>
          <p14:tracePt t="13202" x="7962900" y="1974850"/>
          <p14:tracePt t="13219" x="7956550" y="1993900"/>
          <p14:tracePt t="13234" x="7943850" y="2000250"/>
          <p14:tracePt t="13251" x="7937500" y="2006600"/>
          <p14:tracePt t="13268" x="7931150" y="2006600"/>
          <p14:tracePt t="13284" x="7924800" y="2012950"/>
          <p14:tracePt t="13301" x="7918450" y="2012950"/>
          <p14:tracePt t="13318" x="7905750" y="2025650"/>
          <p14:tracePt t="13334" x="7893050" y="2051050"/>
          <p14:tracePt t="13351" x="7886700" y="2063750"/>
          <p14:tracePt t="13368" x="7874000" y="2082800"/>
          <p14:tracePt t="13384" x="7861300" y="2114550"/>
          <p14:tracePt t="13401" x="7835900" y="2146300"/>
          <p14:tracePt t="13418" x="7823200" y="2152650"/>
          <p14:tracePt t="13434" x="7823200" y="2178050"/>
          <p14:tracePt t="13452" x="7816850" y="2190750"/>
          <p14:tracePt t="13468" x="7810500" y="2209800"/>
          <p14:tracePt t="13484" x="7791450" y="2235200"/>
          <p14:tracePt t="13502" x="7785100" y="2247900"/>
          <p14:tracePt t="13518" x="7778750" y="2266950"/>
          <p14:tracePt t="13534" x="7778750" y="2286000"/>
          <p14:tracePt t="13551" x="7772400" y="2298700"/>
          <p14:tracePt t="13568" x="7766050" y="2324100"/>
          <p14:tracePt t="13584" x="7766050" y="2343150"/>
          <p14:tracePt t="13601" x="7759700" y="2368550"/>
          <p14:tracePt t="13618" x="7753350" y="2387600"/>
          <p14:tracePt t="13634" x="7747000" y="2400300"/>
          <p14:tracePt t="13652" x="7734300" y="2406650"/>
          <p14:tracePt t="13668" x="7727950" y="2413000"/>
          <p14:tracePt t="13685" x="7727950" y="2425700"/>
          <p14:tracePt t="13701" x="7721600" y="2432050"/>
          <p14:tracePt t="13718" x="7721600" y="2451100"/>
          <p14:tracePt t="13734" x="7721600" y="2457450"/>
          <p14:tracePt t="13751" x="7721600" y="2463800"/>
          <p14:tracePt t="13768" x="7721600" y="2476500"/>
          <p14:tracePt t="13784" x="7721600" y="2489200"/>
          <p14:tracePt t="13802" x="7721600" y="2501900"/>
          <p14:tracePt t="13818" x="7715250" y="2508250"/>
          <p14:tracePt t="13834" x="7715250" y="2520950"/>
          <p14:tracePt t="13851" x="7708900" y="2533650"/>
          <p14:tracePt t="13868" x="7702550" y="2540000"/>
          <p14:tracePt t="13884" x="7702550" y="2565400"/>
          <p14:tracePt t="13901" x="7702550" y="2578100"/>
          <p14:tracePt t="13918" x="7702550" y="2590800"/>
          <p14:tracePt t="13934" x="7702550" y="2597150"/>
          <p14:tracePt t="13951" x="7702550" y="2616200"/>
          <p14:tracePt t="13968" x="7702550" y="2628900"/>
          <p14:tracePt t="13985" x="7702550" y="2647950"/>
          <p14:tracePt t="14001" x="7702550" y="2660650"/>
          <p14:tracePt t="14018" x="7702550" y="2686050"/>
          <p14:tracePt t="14034" x="7702550" y="2698750"/>
          <p14:tracePt t="14051" x="7702550" y="2717800"/>
          <p14:tracePt t="14068" x="7702550" y="2743200"/>
          <p14:tracePt t="14084" x="7702550" y="2774950"/>
          <p14:tracePt t="14101" x="7708900" y="2813050"/>
          <p14:tracePt t="14118" x="7721600" y="2851150"/>
          <p14:tracePt t="14134" x="7727950" y="2882900"/>
          <p14:tracePt t="14152" x="7747000" y="2933700"/>
          <p14:tracePt t="14168" x="7759700" y="2971800"/>
          <p14:tracePt t="14184" x="7772400" y="3022600"/>
          <p14:tracePt t="14188" x="7785100" y="3041650"/>
          <p14:tracePt t="14201" x="7791450" y="3054350"/>
          <p14:tracePt t="14218" x="7804150" y="3092450"/>
          <p14:tracePt t="14234" x="7823200" y="3124200"/>
          <p14:tracePt t="14251" x="7842250" y="3155950"/>
          <p14:tracePt t="14268" x="7848600" y="3175000"/>
          <p14:tracePt t="14284" x="7867650" y="3206750"/>
          <p14:tracePt t="14301" x="7880350" y="3225800"/>
          <p14:tracePt t="14318" x="7893050" y="3251200"/>
          <p14:tracePt t="14334" x="7912100" y="3276600"/>
          <p14:tracePt t="14351" x="7918450" y="3289300"/>
          <p14:tracePt t="14368" x="7931150" y="3308350"/>
          <p14:tracePt t="14385" x="7943850" y="3333750"/>
          <p14:tracePt t="14401" x="7956550" y="3346450"/>
          <p14:tracePt t="14418" x="7969250" y="3365500"/>
          <p14:tracePt t="14434" x="7988300" y="3384550"/>
          <p14:tracePt t="14451" x="7994650" y="3397250"/>
          <p14:tracePt t="14468" x="8001000" y="3403600"/>
          <p14:tracePt t="14485" x="8013700" y="3409950"/>
          <p14:tracePt t="14501" x="8020050" y="3422650"/>
          <p14:tracePt t="14518" x="8026400" y="3435350"/>
          <p14:tracePt t="14534" x="8039100" y="3441700"/>
          <p14:tracePt t="14551" x="8051800" y="3454400"/>
          <p14:tracePt t="14568" x="8058150" y="3467100"/>
          <p14:tracePt t="14584" x="8070850" y="3486150"/>
          <p14:tracePt t="14601" x="8070850" y="3492500"/>
          <p14:tracePt t="14618" x="8077200" y="3498850"/>
          <p14:tracePt t="14634" x="8096250" y="3505200"/>
          <p14:tracePt t="14651" x="8102600" y="3517900"/>
          <p14:tracePt t="14668" x="8115300" y="3536950"/>
          <p14:tracePt t="14684" x="8121650" y="3543300"/>
          <p14:tracePt t="14701" x="8134350" y="3556000"/>
          <p14:tracePt t="14718" x="8153400" y="3562350"/>
          <p14:tracePt t="14735" x="8166100" y="3575050"/>
          <p14:tracePt t="14751" x="8185150" y="3594100"/>
          <p14:tracePt t="14767" x="8210550" y="3606800"/>
          <p14:tracePt t="14784" x="8242300" y="3625850"/>
          <p14:tracePt t="14801" x="8267700" y="3644900"/>
          <p14:tracePt t="14817" x="8293100" y="3657600"/>
          <p14:tracePt t="14835" x="8318500" y="3670300"/>
          <p14:tracePt t="14851" x="8337550" y="3676650"/>
          <p14:tracePt t="14867" x="8350250" y="3683000"/>
          <p14:tracePt t="14884" x="8375650" y="3689350"/>
          <p14:tracePt t="14901" x="8401050" y="3702050"/>
          <p14:tracePt t="14917" x="8439150" y="3714750"/>
          <p14:tracePt t="14934" x="8464550" y="3727450"/>
          <p14:tracePt t="14951" x="8489950" y="3733800"/>
          <p14:tracePt t="14967" x="8515350" y="3746500"/>
          <p14:tracePt t="14984" x="8547100" y="3765550"/>
          <p14:tracePt t="15001" x="8572500" y="3771900"/>
          <p14:tracePt t="15018" x="8604250" y="3784600"/>
          <p14:tracePt t="15035" x="8629650" y="3784600"/>
          <p14:tracePt t="15051" x="8661400" y="3790950"/>
          <p14:tracePt t="15068" x="8686800" y="3797300"/>
          <p14:tracePt t="15085" x="8756650" y="3803650"/>
          <p14:tracePt t="15101" x="8807450" y="3810000"/>
          <p14:tracePt t="15117" x="8864600" y="3810000"/>
          <p14:tracePt t="15134" x="8915400" y="3810000"/>
          <p14:tracePt t="15151" x="8972550" y="3810000"/>
          <p14:tracePt t="15167" x="9023350" y="3810000"/>
          <p14:tracePt t="15185" x="9074150" y="3797300"/>
          <p14:tracePt t="15201" x="9131300" y="3784600"/>
          <p14:tracePt t="15217" x="9188450" y="3778250"/>
          <p14:tracePt t="15235" x="9251950" y="3765550"/>
          <p14:tracePt t="15251" x="9290050" y="3752850"/>
          <p14:tracePt t="15267" x="9340850" y="3746500"/>
          <p14:tracePt t="15284" x="9372600" y="3740150"/>
          <p14:tracePt t="15301" x="9417050" y="3733800"/>
          <p14:tracePt t="15318" x="9461500" y="3727450"/>
          <p14:tracePt t="15335" x="9518650" y="3714750"/>
          <p14:tracePt t="15351" x="9563100" y="3708400"/>
          <p14:tracePt t="15367" x="9594850" y="3702050"/>
          <p14:tracePt t="15384" x="9645650" y="3689350"/>
          <p14:tracePt t="15401" x="9690100" y="3683000"/>
          <p14:tracePt t="15417" x="9747250" y="3670300"/>
          <p14:tracePt t="15435" x="9798050" y="3663950"/>
          <p14:tracePt t="15451" x="9855200" y="3651250"/>
          <p14:tracePt t="15467" x="9899650" y="3644900"/>
          <p14:tracePt t="15484" x="9931400" y="3625850"/>
          <p14:tracePt t="15501" x="9969500" y="3613150"/>
          <p14:tracePt t="15518" x="10026650" y="3600450"/>
          <p14:tracePt t="15534" x="10071100" y="3581400"/>
          <p14:tracePt t="15551" x="10102850" y="3562350"/>
          <p14:tracePt t="15568" x="10134600" y="3549650"/>
          <p14:tracePt t="15584" x="10160000" y="3536950"/>
          <p14:tracePt t="15601" x="10217150" y="3505200"/>
          <p14:tracePt t="15617" x="10261600" y="3486150"/>
          <p14:tracePt t="15634" x="10299700" y="3460750"/>
          <p14:tracePt t="15651" x="10337800" y="3422650"/>
          <p14:tracePt t="15668" x="10369550" y="3384550"/>
          <p14:tracePt t="15684" x="10407650" y="3346450"/>
          <p14:tracePt t="15701" x="10420350" y="3321050"/>
          <p14:tracePt t="15718" x="10445750" y="3302000"/>
          <p14:tracePt t="15734" x="10458450" y="3276600"/>
          <p14:tracePt t="15751" x="10477500" y="3244850"/>
          <p14:tracePt t="15768" x="10502900" y="3225800"/>
          <p14:tracePt t="15784" x="10515600" y="3206750"/>
          <p14:tracePt t="15801" x="10534650" y="3187700"/>
          <p14:tracePt t="15817" x="10541000" y="3168650"/>
          <p14:tracePt t="15834" x="10566400" y="3143250"/>
          <p14:tracePt t="15851" x="10579100" y="3130550"/>
          <p14:tracePt t="15867" x="10598150" y="3105150"/>
          <p14:tracePt t="15884" x="10604500" y="3086100"/>
          <p14:tracePt t="15901" x="10623550" y="3073400"/>
          <p14:tracePt t="15917" x="10623550" y="3060700"/>
          <p14:tracePt t="15934" x="10629900" y="3048000"/>
          <p14:tracePt t="15951" x="10636250" y="3035300"/>
          <p14:tracePt t="15967" x="10636250" y="3016250"/>
          <p14:tracePt t="15984" x="10642600" y="3003550"/>
          <p14:tracePt t="16001" x="10642600" y="2978150"/>
          <p14:tracePt t="16017" x="10648950" y="2965450"/>
          <p14:tracePt t="16034" x="10655300" y="2959100"/>
          <p14:tracePt t="16051" x="10661650" y="2927350"/>
          <p14:tracePt t="16067" x="10674350" y="2908300"/>
          <p14:tracePt t="16084" x="10680700" y="2889250"/>
          <p14:tracePt t="16101" x="10680700" y="2863850"/>
          <p14:tracePt t="16117" x="10680700" y="2851150"/>
          <p14:tracePt t="16134" x="10680700" y="2832100"/>
          <p14:tracePt t="16151" x="10687050" y="2800350"/>
          <p14:tracePt t="16168" x="10687050" y="2774950"/>
          <p14:tracePt t="16184" x="10687050" y="2743200"/>
          <p14:tracePt t="16201" x="10687050" y="2711450"/>
          <p14:tracePt t="16203" x="10680700" y="2692400"/>
          <p14:tracePt t="16217" x="10680700" y="2667000"/>
          <p14:tracePt t="16234" x="10668000" y="2635250"/>
          <p14:tracePt t="16251" x="10661650" y="2609850"/>
          <p14:tracePt t="16267" x="10655300" y="2578100"/>
          <p14:tracePt t="16285" x="10642600" y="2559050"/>
          <p14:tracePt t="16301" x="10642600" y="2552700"/>
          <p14:tracePt t="16317" x="10623550" y="2520950"/>
          <p14:tracePt t="16334" x="10591800" y="2495550"/>
          <p14:tracePt t="16351" x="10572750" y="2470150"/>
          <p14:tracePt t="16367" x="10534650" y="2444750"/>
          <p14:tracePt t="16384" x="10521950" y="2425700"/>
          <p14:tracePt t="16401" x="10502900" y="2400300"/>
          <p14:tracePt t="16418" x="10477500" y="2387600"/>
          <p14:tracePt t="16434" x="10471150" y="2381250"/>
          <p14:tracePt t="16451" x="10445750" y="2349500"/>
          <p14:tracePt t="16468" x="10375900" y="2311400"/>
          <p14:tracePt t="16484" x="10306050" y="2260600"/>
          <p14:tracePt t="16501" x="10255250" y="2235200"/>
          <p14:tracePt t="16518" x="10160000" y="2178050"/>
          <p14:tracePt t="16534" x="10115550" y="2146300"/>
          <p14:tracePt t="16551" x="10058400" y="2127250"/>
          <p14:tracePt t="16567" x="10026650" y="2114550"/>
          <p14:tracePt t="16584" x="9982200" y="2101850"/>
          <p14:tracePt t="16601" x="9925050" y="2082800"/>
          <p14:tracePt t="16618" x="9874250" y="2076450"/>
          <p14:tracePt t="16634" x="9823450" y="2076450"/>
          <p14:tracePt t="16651" x="9772650" y="2076450"/>
          <p14:tracePt t="16668" x="9715500" y="2076450"/>
          <p14:tracePt t="16684" x="9658350" y="2076450"/>
          <p14:tracePt t="16700" x="9632950" y="2076450"/>
          <p14:tracePt t="16702" x="9620250" y="2076450"/>
          <p14:tracePt t="16717" x="9575800" y="2089150"/>
          <p14:tracePt t="16734" x="9537700" y="2095500"/>
          <p14:tracePt t="16751" x="9499600" y="2114550"/>
          <p14:tracePt t="16768" x="9461500" y="2127250"/>
          <p14:tracePt t="16784" x="9436100" y="2146300"/>
          <p14:tracePt t="16801" x="9391650" y="2178050"/>
          <p14:tracePt t="16817" x="9366250" y="2190750"/>
          <p14:tracePt t="16834" x="9334500" y="2228850"/>
          <p14:tracePt t="16851" x="9290050" y="2279650"/>
          <p14:tracePt t="16868" x="9251950" y="2343150"/>
          <p14:tracePt t="16884" x="9213850" y="2400300"/>
          <p14:tracePt t="16900" x="9188450" y="2444750"/>
          <p14:tracePt t="16918" x="9163050" y="2495550"/>
          <p14:tracePt t="16934" x="9150350" y="2527300"/>
          <p14:tracePt t="16951" x="9137650" y="2546350"/>
          <p14:tracePt t="16967" x="9131300" y="2597150"/>
          <p14:tracePt t="16984" x="9124950" y="2628900"/>
          <p14:tracePt t="17001" x="9124950" y="2667000"/>
          <p14:tracePt t="17017" x="9124950" y="2698750"/>
          <p14:tracePt t="17034" x="9118600" y="2736850"/>
          <p14:tracePt t="17051" x="9118600" y="2768600"/>
          <p14:tracePt t="17067" x="9118600" y="2794000"/>
          <p14:tracePt t="17084" x="9118600" y="2832100"/>
          <p14:tracePt t="17101" x="9124950" y="2863850"/>
          <p14:tracePt t="17117" x="9124950" y="2889250"/>
          <p14:tracePt t="17134" x="9137650" y="2952750"/>
          <p14:tracePt t="17151" x="9144000" y="2997200"/>
          <p14:tracePt t="17167" x="9144000" y="3028950"/>
          <p14:tracePt t="17184" x="9156700" y="3073400"/>
          <p14:tracePt t="17201" x="9175750" y="3098800"/>
          <p14:tracePt t="17203" x="9175750" y="3111500"/>
          <p14:tracePt t="17217" x="9175750" y="3130550"/>
          <p14:tracePt t="17234" x="9188450" y="3149600"/>
          <p14:tracePt t="17250" x="9207500" y="3181350"/>
          <p14:tracePt t="17267" x="9213850" y="3194050"/>
          <p14:tracePt t="17284" x="9239250" y="3232150"/>
          <p14:tracePt t="17301" x="9245600" y="3244850"/>
          <p14:tracePt t="17317" x="9258300" y="3257550"/>
          <p14:tracePt t="17334" x="9271000" y="3295650"/>
          <p14:tracePt t="17351" x="9296400" y="3314700"/>
          <p14:tracePt t="17367" x="9309100" y="3346450"/>
          <p14:tracePt t="17384" x="9353550" y="3384550"/>
          <p14:tracePt t="17400" x="9372600" y="3403600"/>
          <p14:tracePt t="17417" x="9404350" y="3422650"/>
          <p14:tracePt t="17434" x="9474200" y="3467100"/>
          <p14:tracePt t="17451" x="9556750" y="3505200"/>
          <p14:tracePt t="17467" x="9639300" y="3543300"/>
          <p14:tracePt t="17484" x="9709150" y="3568700"/>
          <p14:tracePt t="17500" x="9785350" y="3587750"/>
          <p14:tracePt t="17517" x="9867900" y="3613150"/>
          <p14:tracePt t="17534" x="9963150" y="3632200"/>
          <p14:tracePt t="17550" x="10045700" y="3638550"/>
          <p14:tracePt t="17567" x="10096500" y="3644900"/>
          <p14:tracePt t="17584" x="10172700" y="3651250"/>
          <p14:tracePt t="17601" x="10236200" y="3657600"/>
          <p14:tracePt t="17617" x="10293350" y="3663950"/>
          <p14:tracePt t="17634" x="10356850" y="3663950"/>
          <p14:tracePt t="17651" x="10407650" y="3663950"/>
          <p14:tracePt t="17667" x="10445750" y="3663950"/>
          <p14:tracePt t="17684" x="10490200" y="3657600"/>
          <p14:tracePt t="17701" x="10502900" y="3657600"/>
          <p14:tracePt t="17703" x="10515600" y="3657600"/>
          <p14:tracePt t="17717" x="10541000" y="3657600"/>
          <p14:tracePt t="17734" x="10566400" y="3651250"/>
          <p14:tracePt t="17751" x="10579100" y="3644900"/>
          <p14:tracePt t="17767" x="10604500" y="3638550"/>
          <p14:tracePt t="17784" x="10623550" y="3638550"/>
          <p14:tracePt t="17800" x="10668000" y="3632200"/>
          <p14:tracePt t="17817" x="10693400" y="3613150"/>
          <p14:tracePt t="17835" x="10731500" y="3600450"/>
          <p14:tracePt t="17851" x="10750550" y="3594100"/>
          <p14:tracePt t="17867" x="10756900" y="3587750"/>
          <p14:tracePt t="17884" x="10782300" y="3575050"/>
          <p14:tracePt t="17900" x="10788650" y="3568700"/>
          <p14:tracePt t="17917" x="10807700" y="3549650"/>
          <p14:tracePt t="17934" x="10833100" y="3536950"/>
          <p14:tracePt t="17951" x="10845800" y="3524250"/>
          <p14:tracePt t="17967" x="10864850" y="3511550"/>
          <p14:tracePt t="17984" x="10896600" y="3486150"/>
          <p14:tracePt t="18001" x="10915650" y="3467100"/>
          <p14:tracePt t="18017" x="10928350" y="3460750"/>
          <p14:tracePt t="18034" x="10966450" y="3422650"/>
          <p14:tracePt t="18050" x="11004550" y="3397250"/>
          <p14:tracePt t="18067" x="11036300" y="3359150"/>
          <p14:tracePt t="18084" x="11068050" y="3333750"/>
          <p14:tracePt t="18101" x="11099800" y="3302000"/>
          <p14:tracePt t="18117" x="11150600" y="3276600"/>
          <p14:tracePt t="18134" x="11195050" y="3251200"/>
          <p14:tracePt t="18151" x="11239500" y="3225800"/>
          <p14:tracePt t="18167" x="11258550" y="3206750"/>
          <p14:tracePt t="18832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23651" t="69506" r="21030" b="21842"/>
          <a:stretch/>
        </p:blipFill>
        <p:spPr>
          <a:xfrm>
            <a:off x="1503796" y="1374372"/>
            <a:ext cx="6237265" cy="1090021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43920" r="72732" b="33549"/>
          <a:stretch/>
        </p:blipFill>
        <p:spPr bwMode="auto">
          <a:xfrm>
            <a:off x="0" y="1374372"/>
            <a:ext cx="1503796" cy="11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1871773" y="244092"/>
            <a:ext cx="983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Blocage de la voie OX40-OX40L + CD30L dans la </a:t>
            </a:r>
            <a:r>
              <a:rPr lang="fr-FR" sz="2800" b="1" dirty="0" smtClean="0">
                <a:solidFill>
                  <a:srgbClr val="00B050"/>
                </a:solidFill>
              </a:rPr>
              <a:t>rhinite allergique</a:t>
            </a:r>
            <a:endParaRPr lang="fr-FR" sz="2800" b="1" dirty="0">
              <a:solidFill>
                <a:srgbClr val="00B050"/>
              </a:solidFill>
            </a:endParaRPr>
          </a:p>
        </p:txBody>
      </p:sp>
      <p:pic>
        <p:nvPicPr>
          <p:cNvPr id="8" name="Picture 2" descr="730 idées de Bonhommes blancs | bonhomme blanc, bonhomme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4"/>
            <a:ext cx="1314788" cy="130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469" y="3009620"/>
            <a:ext cx="5261244" cy="330563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8"/>
          <a:srcRect l="33812" t="62758" r="34826" b="3580"/>
          <a:stretch/>
        </p:blipFill>
        <p:spPr>
          <a:xfrm>
            <a:off x="6951133" y="767313"/>
            <a:ext cx="5078055" cy="609068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3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53"/>
    </mc:Choice>
    <mc:Fallback>
      <p:transition spd="slow" advTm="95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484" x="6413500" y="3143250"/>
          <p14:tracePt t="26499" x="6216650" y="3124200"/>
          <p14:tracePt t="26515" x="6057900" y="3105150"/>
          <p14:tracePt t="26532" x="5734050" y="3035300"/>
          <p14:tracePt t="26548" x="5365750" y="2946400"/>
          <p14:tracePt t="26565" x="4972050" y="2832100"/>
          <p14:tracePt t="26582" x="4546600" y="2724150"/>
          <p14:tracePt t="26615" x="3911600" y="2603500"/>
          <p14:tracePt t="26621" x="3867150" y="2597150"/>
          <p14:tracePt t="26648" x="3587750" y="2571750"/>
          <p14:tracePt t="26682" x="3524250" y="2571750"/>
          <p14:tracePt t="27568" x="3467100" y="2571750"/>
          <p14:tracePt t="27570" x="3429000" y="2578100"/>
          <p14:tracePt t="27582" x="3321050" y="2603500"/>
          <p14:tracePt t="27598" x="3067050" y="2679700"/>
          <p14:tracePt t="27603" x="2971800" y="2711450"/>
          <p14:tracePt t="27615" x="2819400" y="2781300"/>
          <p14:tracePt t="27632" x="2584450" y="2933700"/>
          <p14:tracePt t="27648" x="2425700" y="3048000"/>
          <p14:tracePt t="27665" x="2279650" y="3168650"/>
          <p14:tracePt t="27698" x="2171700" y="3263900"/>
          <p14:tracePt t="27732" x="2165350" y="3257550"/>
          <p14:tracePt t="27765" x="2184400" y="3238500"/>
          <p14:tracePt t="28108" x="2178050" y="3238500"/>
          <p14:tracePt t="28120" x="2063750" y="3225800"/>
          <p14:tracePt t="28135" x="1993900" y="3219450"/>
          <p14:tracePt t="28148" x="1879600" y="3213100"/>
          <p14:tracePt t="28165" x="1778000" y="3194050"/>
          <p14:tracePt t="28182" x="1701800" y="3187700"/>
          <p14:tracePt t="28215" x="1555750" y="3194050"/>
          <p14:tracePt t="28248" x="1422400" y="3232150"/>
          <p14:tracePt t="28282" x="1333500" y="3257550"/>
          <p14:tracePt t="28298" x="1308100" y="3270250"/>
          <p14:tracePt t="28315" x="1282700" y="3302000"/>
          <p14:tracePt t="28331" x="1225550" y="3359150"/>
          <p14:tracePt t="28348" x="1143000" y="3460750"/>
          <p14:tracePt t="28365" x="1092200" y="3543300"/>
          <p14:tracePt t="28381" x="1047750" y="3619500"/>
          <p14:tracePt t="28398" x="1022350" y="3663950"/>
          <p14:tracePt t="28415" x="990600" y="3727450"/>
          <p14:tracePt t="28432" x="971550" y="3765550"/>
          <p14:tracePt t="28448" x="952500" y="3790950"/>
          <p14:tracePt t="28465" x="933450" y="3841750"/>
          <p14:tracePt t="28482" x="901700" y="3892550"/>
          <p14:tracePt t="28498" x="876300" y="3943350"/>
          <p14:tracePt t="28515" x="844550" y="4000500"/>
          <p14:tracePt t="28531" x="831850" y="4044950"/>
          <p14:tracePt t="28548" x="812800" y="4089400"/>
          <p14:tracePt t="28565" x="800100" y="4121150"/>
          <p14:tracePt t="28581" x="793750" y="4165600"/>
          <p14:tracePt t="28598" x="787400" y="4222750"/>
          <p14:tracePt t="28615" x="787400" y="4298950"/>
          <p14:tracePt t="28631" x="787400" y="4381500"/>
          <p14:tracePt t="28648" x="787400" y="4451350"/>
          <p14:tracePt t="28665" x="787400" y="4483100"/>
          <p14:tracePt t="28681" x="793750" y="4552950"/>
          <p14:tracePt t="28698" x="793750" y="4622800"/>
          <p14:tracePt t="28715" x="812800" y="4718050"/>
          <p14:tracePt t="28731" x="819150" y="4819650"/>
          <p14:tracePt t="28748" x="819150" y="4889500"/>
          <p14:tracePt t="28765" x="838200" y="4959350"/>
          <p14:tracePt t="28782" x="838200" y="4965700"/>
          <p14:tracePt t="28798" x="844550" y="4972050"/>
          <p14:tracePt t="29176" x="825500" y="5048250"/>
          <p14:tracePt t="29188" x="806450" y="5143500"/>
          <p14:tracePt t="29203" x="787400" y="5283200"/>
          <p14:tracePt t="29217" x="768350" y="5346700"/>
          <p14:tracePt t="29231" x="755650" y="5480050"/>
          <p14:tracePt t="29248" x="749300" y="5575300"/>
          <p14:tracePt t="29265" x="749300" y="5664200"/>
          <p14:tracePt t="29298" x="749300" y="5829300"/>
          <p14:tracePt t="29331" x="800100" y="5962650"/>
          <p14:tracePt t="29365" x="869950" y="6076950"/>
          <p14:tracePt t="29381" x="965200" y="6146800"/>
          <p14:tracePt t="29398" x="1047750" y="6191250"/>
          <p14:tracePt t="29415" x="1143000" y="6242050"/>
          <p14:tracePt t="29432" x="1219200" y="6261100"/>
          <p14:tracePt t="29448" x="1320800" y="6299200"/>
          <p14:tracePt t="29465" x="1416050" y="6324600"/>
          <p14:tracePt t="29481" x="1517650" y="6362700"/>
          <p14:tracePt t="29498" x="1657350" y="6413500"/>
          <p14:tracePt t="29515" x="1778000" y="6470650"/>
          <p14:tracePt t="29531" x="1885950" y="6521450"/>
          <p14:tracePt t="29607" x="2266950" y="6559550"/>
          <p14:tracePt t="29619" x="2330450" y="6534150"/>
          <p14:tracePt t="29631" x="2406650" y="6483350"/>
          <p14:tracePt t="29648" x="2463800" y="6438900"/>
          <p14:tracePt t="29664" x="2508250" y="6394450"/>
          <p14:tracePt t="29681" x="2546350" y="6350000"/>
          <p14:tracePt t="29698" x="2590800" y="6305550"/>
          <p14:tracePt t="29714" x="2635250" y="6254750"/>
          <p14:tracePt t="29731" x="2679700" y="6184900"/>
          <p14:tracePt t="29748" x="2724150" y="6089650"/>
          <p14:tracePt t="29765" x="2749550" y="6045200"/>
          <p14:tracePt t="29781" x="2774950" y="5981700"/>
          <p14:tracePt t="29798" x="2781300" y="5937250"/>
          <p14:tracePt t="29814" x="2787650" y="5899150"/>
          <p14:tracePt t="29831" x="2794000" y="5861050"/>
          <p14:tracePt t="29848" x="2806700" y="5797550"/>
          <p14:tracePt t="29865" x="2806700" y="5702300"/>
          <p14:tracePt t="29881" x="2806700" y="5613400"/>
          <p14:tracePt t="29898" x="2806700" y="5530850"/>
          <p14:tracePt t="29914" x="2806700" y="5461000"/>
          <p14:tracePt t="29931" x="2794000" y="5327650"/>
          <p14:tracePt t="29948" x="2794000" y="5232400"/>
          <p14:tracePt t="29965" x="2774950" y="5080000"/>
          <p14:tracePt t="29981" x="2768600" y="4997450"/>
          <p14:tracePt t="29998" x="2749550" y="4933950"/>
          <p14:tracePt t="30015" x="2749550" y="4857750"/>
          <p14:tracePt t="30032" x="2736850" y="4800600"/>
          <p14:tracePt t="30048" x="2730500" y="4756150"/>
          <p14:tracePt t="30065" x="2730500" y="4730750"/>
          <p14:tracePt t="30081" x="2724150" y="4705350"/>
          <p14:tracePt t="30098" x="2724150" y="4699000"/>
          <p14:tracePt t="30115" x="2717800" y="4692650"/>
          <p14:tracePt t="30362" x="2711450" y="4622800"/>
          <p14:tracePt t="30373" x="2698750" y="4559300"/>
          <p14:tracePt t="30385" x="2686050" y="4445000"/>
          <p14:tracePt t="30398" x="2679700" y="4381500"/>
          <p14:tracePt t="30414" x="2667000" y="4305300"/>
          <p14:tracePt t="30431" x="2647950" y="4235450"/>
          <p14:tracePt t="30448" x="2616200" y="4102100"/>
          <p14:tracePt t="30464" x="2590800" y="4025900"/>
          <p14:tracePt t="30481" x="2546350" y="3930650"/>
          <p14:tracePt t="30498" x="2514600" y="3860800"/>
          <p14:tracePt t="30514" x="2463800" y="3797300"/>
          <p14:tracePt t="30531" x="2432050" y="3740150"/>
          <p14:tracePt t="30548" x="2387600" y="3683000"/>
          <p14:tracePt t="30565" x="2349500" y="3651250"/>
          <p14:tracePt t="30581" x="2330450" y="3632200"/>
          <p14:tracePt t="30598" x="2298700" y="3600450"/>
          <p14:tracePt t="30600" x="2286000" y="3594100"/>
          <p14:tracePt t="30614" x="2266950" y="3581400"/>
          <p14:tracePt t="30631" x="2247900" y="3562350"/>
          <p14:tracePt t="30648" x="2222500" y="3543300"/>
          <p14:tracePt t="30664" x="2209800" y="3524250"/>
          <p14:tracePt t="30681" x="2178050" y="3492500"/>
          <p14:tracePt t="30698" x="2159000" y="3473450"/>
          <p14:tracePt t="30714" x="2152650" y="3441700"/>
          <p14:tracePt t="30731" x="2120900" y="3422650"/>
          <p14:tracePt t="30748" x="2095500" y="3390900"/>
          <p14:tracePt t="30764" x="2070100" y="3371850"/>
          <p14:tracePt t="30781" x="2057400" y="3365500"/>
          <p14:tracePt t="30798" x="2044700" y="3352800"/>
          <p14:tracePt t="30814" x="2032000" y="3333750"/>
          <p14:tracePt t="30831" x="2012950" y="3321050"/>
          <p14:tracePt t="30848" x="2000250" y="3314700"/>
          <p14:tracePt t="30864" x="1987550" y="3308350"/>
          <p14:tracePt t="30881" x="1981200" y="3302000"/>
          <p14:tracePt t="30898" x="1968500" y="3295650"/>
          <p14:tracePt t="30914" x="1962150" y="3295650"/>
          <p14:tracePt t="30931" x="1949450" y="3282950"/>
          <p14:tracePt t="30948" x="1936750" y="3276600"/>
          <p14:tracePt t="30964" x="1924050" y="3276600"/>
          <p14:tracePt t="30981" x="1905000" y="3270250"/>
          <p14:tracePt t="30998" x="1885950" y="3270250"/>
          <p14:tracePt t="31014" x="1873250" y="3263900"/>
          <p14:tracePt t="31031" x="1847850" y="3257550"/>
          <p14:tracePt t="31048" x="1835150" y="3251200"/>
          <p14:tracePt t="31064" x="1816100" y="3244850"/>
          <p14:tracePt t="31081" x="1790700" y="3238500"/>
          <p14:tracePt t="31098" x="1765300" y="3238500"/>
          <p14:tracePt t="31114" x="1739900" y="3225800"/>
          <p14:tracePt t="31131" x="1727200" y="3225800"/>
          <p14:tracePt t="31148" x="1708150" y="3225800"/>
          <p14:tracePt t="31164" x="1663700" y="3225800"/>
          <p14:tracePt t="31181" x="1606550" y="3238500"/>
          <p14:tracePt t="31198" x="1562100" y="3251200"/>
          <p14:tracePt t="31214" x="1530350" y="3263900"/>
          <p14:tracePt t="31231" x="1511300" y="3263900"/>
          <p14:tracePt t="31248" x="1485900" y="3270250"/>
          <p14:tracePt t="31281" x="1473200" y="3276600"/>
          <p14:tracePt t="31298" x="1460500" y="3282950"/>
          <p14:tracePt t="31314" x="1435100" y="3302000"/>
          <p14:tracePt t="31331" x="1422400" y="3314700"/>
          <p14:tracePt t="31348" x="1397000" y="3333750"/>
          <p14:tracePt t="31365" x="1371600" y="3352800"/>
          <p14:tracePt t="31381" x="1365250" y="3365500"/>
          <p14:tracePt t="31398" x="1352550" y="3371850"/>
          <p14:tracePt t="31414" x="1339850" y="3384550"/>
          <p14:tracePt t="31431" x="1320800" y="3409950"/>
          <p14:tracePt t="31448" x="1301750" y="3429000"/>
          <p14:tracePt t="31464" x="1282700" y="3467100"/>
          <p14:tracePt t="31481" x="1250950" y="3505200"/>
          <p14:tracePt t="31498" x="1231900" y="3530600"/>
          <p14:tracePt t="31514" x="1212850" y="3562350"/>
          <p14:tracePt t="31531" x="1193800" y="3600450"/>
          <p14:tracePt t="31548" x="1181100" y="3606800"/>
          <p14:tracePt t="31564" x="1181100" y="3625850"/>
          <p14:tracePt t="31581" x="1174750" y="3638550"/>
          <p14:tracePt t="31598" x="1168400" y="3651250"/>
          <p14:tracePt t="31614" x="1168400" y="3657600"/>
          <p14:tracePt t="31631" x="1162050" y="3689350"/>
          <p14:tracePt t="31648" x="1162050" y="3714750"/>
          <p14:tracePt t="31664" x="1162050" y="3733800"/>
          <p14:tracePt t="31681" x="1162050" y="3740150"/>
          <p14:tracePt t="31698" x="1162050" y="3765550"/>
          <p14:tracePt t="31715" x="1162050" y="3778250"/>
          <p14:tracePt t="31731" x="1162050" y="3797300"/>
          <p14:tracePt t="31748" x="1162050" y="3829050"/>
          <p14:tracePt t="31764" x="1168400" y="3879850"/>
          <p14:tracePt t="31781" x="1181100" y="3917950"/>
          <p14:tracePt t="31798" x="1225550" y="4025900"/>
          <p14:tracePt t="31814" x="1250950" y="4102100"/>
          <p14:tracePt t="31831" x="1308100" y="4197350"/>
          <p14:tracePt t="31848" x="1333500" y="4254500"/>
          <p14:tracePt t="31864" x="1377950" y="4324350"/>
          <p14:tracePt t="31881" x="1409700" y="4381500"/>
          <p14:tracePt t="31898" x="1454150" y="4438650"/>
          <p14:tracePt t="31914" x="1479550" y="4464050"/>
          <p14:tracePt t="31931" x="1517650" y="4489450"/>
          <p14:tracePt t="31947" x="1562100" y="4502150"/>
          <p14:tracePt t="31964" x="1587500" y="4508500"/>
          <p14:tracePt t="31981" x="1651000" y="4514850"/>
          <p14:tracePt t="31998" x="1720850" y="4514850"/>
          <p14:tracePt t="32014" x="1835150" y="4508500"/>
          <p14:tracePt t="32031" x="1943100" y="4489450"/>
          <p14:tracePt t="32048" x="2127250" y="4457700"/>
          <p14:tracePt t="32065" x="2216150" y="4445000"/>
          <p14:tracePt t="32081" x="2273300" y="4438650"/>
          <p14:tracePt t="32098" x="2317750" y="4425950"/>
          <p14:tracePt t="32100" x="2336800" y="4419600"/>
          <p14:tracePt t="32114" x="2362200" y="4413250"/>
          <p14:tracePt t="32131" x="2400300" y="4394200"/>
          <p14:tracePt t="32148" x="2425700" y="4387850"/>
          <p14:tracePt t="32164" x="2432050" y="4387850"/>
          <p14:tracePt t="32563" x="2489200" y="4375150"/>
          <p14:tracePt t="32574" x="2571750" y="4362450"/>
          <p14:tracePt t="32586" x="2667000" y="4349750"/>
          <p14:tracePt t="32602" x="2882900" y="4305300"/>
          <p14:tracePt t="32617" x="3048000" y="4279900"/>
          <p14:tracePt t="32631" x="3155950" y="4273550"/>
          <p14:tracePt t="32648" x="3302000" y="4248150"/>
          <p14:tracePt t="32681" x="3473450" y="4216400"/>
          <p14:tracePt t="32714" x="3543300" y="4203700"/>
          <p14:tracePt t="32748" x="3543300" y="4197350"/>
          <p14:tracePt t="32797" x="3549650" y="4197350"/>
          <p14:tracePt t="32824" x="3549650" y="4191000"/>
          <p14:tracePt t="32877" x="3549650" y="4184650"/>
          <p14:tracePt t="32904" x="3549650" y="4171950"/>
          <p14:tracePt t="32915" x="3543300" y="4165600"/>
          <p14:tracePt t="32931" x="3530600" y="4152900"/>
          <p14:tracePt t="32948" x="3517900" y="4146550"/>
          <p14:tracePt t="32964" x="3511550" y="4140200"/>
          <p14:tracePt t="32981" x="3505200" y="4140200"/>
          <p14:tracePt t="32998" x="3498850" y="4140200"/>
          <p14:tracePt t="33014" x="3486150" y="4140200"/>
          <p14:tracePt t="33031" x="3467100" y="4140200"/>
          <p14:tracePt t="33047" x="3460750" y="4140200"/>
          <p14:tracePt t="33084" x="3454400" y="4133850"/>
          <p14:tracePt t="33129" x="3454400" y="4127500"/>
          <p14:tracePt t="33147" x="3454400" y="4114800"/>
          <p14:tracePt t="33158" x="3454400" y="4102100"/>
          <p14:tracePt t="33171" x="3460750" y="4095750"/>
          <p14:tracePt t="33184" x="3479800" y="4083050"/>
          <p14:tracePt t="33198" x="3486150" y="4070350"/>
          <p14:tracePt t="33214" x="3498850" y="4051300"/>
          <p14:tracePt t="33231" x="3498850" y="4044950"/>
          <p14:tracePt t="33248" x="3505200" y="4038600"/>
          <p14:tracePt t="33264" x="3511550" y="4032250"/>
          <p14:tracePt t="33281" x="3517900" y="4025900"/>
          <p14:tracePt t="33297" x="3524250" y="4019550"/>
          <p14:tracePt t="33314" x="3536950" y="4013200"/>
          <p14:tracePt t="33405" x="3543300" y="4000500"/>
          <p14:tracePt t="33426" x="3543300" y="3994150"/>
          <p14:tracePt t="33961" x="3543300" y="3981450"/>
          <p14:tracePt t="33972" x="3543300" y="3968750"/>
          <p14:tracePt t="33985" x="3543300" y="3956050"/>
          <p14:tracePt t="33997" x="3543300" y="3930650"/>
          <p14:tracePt t="34014" x="3549650" y="3892550"/>
          <p14:tracePt t="34031" x="3549650" y="3873500"/>
          <p14:tracePt t="34047" x="3549650" y="3854450"/>
          <p14:tracePt t="34081" x="3549650" y="3803650"/>
          <p14:tracePt t="34114" x="3549650" y="3752850"/>
          <p14:tracePt t="34120" x="3549650" y="3746500"/>
          <p14:tracePt t="34147" x="3549650" y="3708400"/>
          <p14:tracePt t="34164" x="3549650" y="3689350"/>
          <p14:tracePt t="34197" x="3549650" y="3651250"/>
          <p14:tracePt t="34214" x="3549650" y="3625850"/>
          <p14:tracePt t="34231" x="3549650" y="3606800"/>
          <p14:tracePt t="34247" x="3549650" y="3587750"/>
          <p14:tracePt t="34281" x="3549650" y="3581400"/>
          <p14:tracePt t="34365" x="3549650" y="3575050"/>
          <p14:tracePt t="34381" x="3556000" y="3568700"/>
          <p14:tracePt t="34851" x="3556000" y="3562350"/>
          <p14:tracePt t="34862" x="3543300" y="3556000"/>
          <p14:tracePt t="34874" x="3536950" y="3556000"/>
          <p14:tracePt t="34886" x="3517900" y="3543300"/>
          <p14:tracePt t="34901" x="3492500" y="3530600"/>
          <p14:tracePt t="34914" x="3467100" y="3524250"/>
          <p14:tracePt t="34931" x="3435350" y="3511550"/>
          <p14:tracePt t="34964" x="3378200" y="3492500"/>
          <p14:tracePt t="34997" x="3302000" y="3473450"/>
          <p14:tracePt t="35031" x="3219450" y="3441700"/>
          <p14:tracePt t="35047" x="3181350" y="3441700"/>
          <p14:tracePt t="35064" x="3136900" y="3429000"/>
          <p14:tracePt t="35080" x="3105150" y="3422650"/>
          <p14:tracePt t="35097" x="3079750" y="3422650"/>
          <p14:tracePt t="35100" x="3067050" y="3422650"/>
          <p14:tracePt t="35114" x="3041650" y="3422650"/>
          <p14:tracePt t="35131" x="3009900" y="3422650"/>
          <p14:tracePt t="35147" x="2971800" y="3429000"/>
          <p14:tracePt t="35164" x="2933700" y="3441700"/>
          <p14:tracePt t="35181" x="2895600" y="3460750"/>
          <p14:tracePt t="35197" x="2863850" y="3473450"/>
          <p14:tracePt t="35214" x="2825750" y="3486150"/>
          <p14:tracePt t="35231" x="2813050" y="3492500"/>
          <p14:tracePt t="35247" x="2794000" y="3505200"/>
          <p14:tracePt t="35264" x="2781300" y="3524250"/>
          <p14:tracePt t="35280" x="2762250" y="3549650"/>
          <p14:tracePt t="35297" x="2743200" y="3568700"/>
          <p14:tracePt t="35314" x="2717800" y="3606800"/>
          <p14:tracePt t="35330" x="2698750" y="3657600"/>
          <p14:tracePt t="35347" x="2686050" y="3695700"/>
          <p14:tracePt t="35364" x="2679700" y="3727450"/>
          <p14:tracePt t="35380" x="2667000" y="3771900"/>
          <p14:tracePt t="35397" x="2667000" y="3790950"/>
          <p14:tracePt t="35414" x="2667000" y="3816350"/>
          <p14:tracePt t="35430" x="2679700" y="3848100"/>
          <p14:tracePt t="35447" x="2692400" y="3879850"/>
          <p14:tracePt t="35464" x="2705100" y="3924300"/>
          <p14:tracePt t="35481" x="2717800" y="3943350"/>
          <p14:tracePt t="35497" x="2743200" y="3981450"/>
          <p14:tracePt t="35514" x="2749550" y="4013200"/>
          <p14:tracePt t="35530" x="2768600" y="4025900"/>
          <p14:tracePt t="35547" x="2781300" y="4051300"/>
          <p14:tracePt t="35564" x="2794000" y="4064000"/>
          <p14:tracePt t="35580" x="2800350" y="4070350"/>
          <p14:tracePt t="35597" x="2813050" y="4083050"/>
          <p14:tracePt t="35599" x="2819400" y="4095750"/>
          <p14:tracePt t="35614" x="2832100" y="4108450"/>
          <p14:tracePt t="35630" x="2870200" y="4121150"/>
          <p14:tracePt t="35647" x="2889250" y="4127500"/>
          <p14:tracePt t="35664" x="2921000" y="4127500"/>
          <p14:tracePt t="35680" x="2933700" y="4127500"/>
          <p14:tracePt t="35697" x="2952750" y="4127500"/>
          <p14:tracePt t="35714" x="2971800" y="4127500"/>
          <p14:tracePt t="35731" x="2984500" y="4127500"/>
          <p14:tracePt t="35747" x="2990850" y="4127500"/>
          <p14:tracePt t="35764" x="3009900" y="4127500"/>
          <p14:tracePt t="35780" x="3028950" y="4127500"/>
          <p14:tracePt t="35797" x="3048000" y="4121150"/>
          <p14:tracePt t="35814" x="3054350" y="4114800"/>
          <p14:tracePt t="35830" x="3060700" y="4108450"/>
          <p14:tracePt t="35847" x="3073400" y="4102100"/>
          <p14:tracePt t="35864" x="3079750" y="4102100"/>
          <p14:tracePt t="35880" x="3086100" y="4089400"/>
          <p14:tracePt t="35897" x="3092450" y="4089400"/>
          <p14:tracePt t="36922" x="3111500" y="4089400"/>
          <p14:tracePt t="36934" x="3213100" y="4089400"/>
          <p14:tracePt t="36947" x="3321050" y="4095750"/>
          <p14:tracePt t="36964" x="3448050" y="4108450"/>
          <p14:tracePt t="36981" x="3556000" y="4133850"/>
          <p14:tracePt t="36997" x="3651250" y="4165600"/>
          <p14:tracePt t="37014" x="3708400" y="4184650"/>
          <p14:tracePt t="37031" x="3765550" y="4203700"/>
          <p14:tracePt t="37064" x="3854450" y="4222750"/>
          <p14:tracePt t="37097" x="3949700" y="4222750"/>
          <p14:tracePt t="37103" x="3968750" y="4222750"/>
          <p14:tracePt t="37131" x="4102100" y="4191000"/>
          <p14:tracePt t="37147" x="4165600" y="4171950"/>
          <p14:tracePt t="37164" x="4229100" y="4133850"/>
          <p14:tracePt t="37180" x="4260850" y="4108450"/>
          <p14:tracePt t="37197" x="4298950" y="4064000"/>
          <p14:tracePt t="37214" x="4330700" y="4019550"/>
          <p14:tracePt t="37231" x="4343400" y="3968750"/>
          <p14:tracePt t="37247" x="4343400" y="3924300"/>
          <p14:tracePt t="37264" x="4343400" y="3879850"/>
          <p14:tracePt t="37281" x="4343400" y="3829050"/>
          <p14:tracePt t="37297" x="4343400" y="3810000"/>
          <p14:tracePt t="37314" x="4337050" y="3771900"/>
          <p14:tracePt t="37330" x="4318000" y="3752850"/>
          <p14:tracePt t="37347" x="4305300" y="3733800"/>
          <p14:tracePt t="37364" x="4286250" y="3721100"/>
          <p14:tracePt t="37381" x="4248150" y="3702050"/>
          <p14:tracePt t="37397" x="4171950" y="3689350"/>
          <p14:tracePt t="37414" x="4102100" y="3689350"/>
          <p14:tracePt t="37430" x="4057650" y="3689350"/>
          <p14:tracePt t="37447" x="4019550" y="3689350"/>
          <p14:tracePt t="37463" x="3981450" y="3689350"/>
          <p14:tracePt t="37481" x="3968750" y="3689350"/>
          <p14:tracePt t="37497" x="3943350" y="3695700"/>
          <p14:tracePt t="37514" x="3930650" y="3708400"/>
          <p14:tracePt t="37531" x="3911600" y="3727450"/>
          <p14:tracePt t="37547" x="3886200" y="3784600"/>
          <p14:tracePt t="37564" x="3873500" y="3829050"/>
          <p14:tracePt t="37580" x="3873500" y="3905250"/>
          <p14:tracePt t="37597" x="3873500" y="3968750"/>
          <p14:tracePt t="37614" x="3873500" y="4025900"/>
          <p14:tracePt t="37630" x="3879850" y="4064000"/>
          <p14:tracePt t="37647" x="3892550" y="4089400"/>
          <p14:tracePt t="37664" x="3898900" y="4102100"/>
          <p14:tracePt t="37680" x="3917950" y="4114800"/>
          <p14:tracePt t="37697" x="3930650" y="4121150"/>
          <p14:tracePt t="37714" x="3962400" y="4127500"/>
          <p14:tracePt t="37730" x="4006850" y="4133850"/>
          <p14:tracePt t="37747" x="4032250" y="4140200"/>
          <p14:tracePt t="37764" x="4070350" y="4140200"/>
          <p14:tracePt t="37780" x="4076700" y="4140200"/>
          <p14:tracePt t="37797" x="4083050" y="4140200"/>
          <p14:tracePt t="37814" x="4089400" y="4140200"/>
          <p14:tracePt t="37830" x="4095750" y="4140200"/>
          <p14:tracePt t="37864" x="4102100" y="4140200"/>
          <p14:tracePt t="38749" x="4146550" y="4127500"/>
          <p14:tracePt t="38760" x="4203700" y="4102100"/>
          <p14:tracePt t="38773" x="4330700" y="4044950"/>
          <p14:tracePt t="38786" x="4445000" y="4006850"/>
          <p14:tracePt t="38801" x="4616450" y="3949700"/>
          <p14:tracePt t="38815" x="4768850" y="3924300"/>
          <p14:tracePt t="38832" x="4953000" y="3886200"/>
          <p14:tracePt t="38864" x="5270500" y="3873500"/>
          <p14:tracePt t="38897" x="5454650" y="3905250"/>
          <p14:tracePt t="38913" x="5530850" y="3917950"/>
          <p14:tracePt t="38930" x="5613400" y="3930650"/>
          <p14:tracePt t="38947" x="5651500" y="3956050"/>
          <p14:tracePt t="38963" x="5695950" y="3981450"/>
          <p14:tracePt t="38980" x="5715000" y="3994150"/>
          <p14:tracePt t="38997" x="5727700" y="4000500"/>
          <p14:tracePt t="39030" x="5734050" y="4000500"/>
          <p14:tracePt t="39047" x="5746750" y="4000500"/>
          <p14:tracePt t="39063" x="5753100" y="4006850"/>
          <p14:tracePt t="39080" x="5759450" y="4006850"/>
          <p14:tracePt t="39149" x="5753100" y="4000500"/>
          <p14:tracePt t="39160" x="5721350" y="3994150"/>
          <p14:tracePt t="39174" x="5670550" y="3962400"/>
          <p14:tracePt t="39185" x="5619750" y="3937000"/>
          <p14:tracePt t="39198" x="5575300" y="3917950"/>
          <p14:tracePt t="39213" x="5499100" y="3886200"/>
          <p14:tracePt t="39230" x="5397500" y="3860800"/>
          <p14:tracePt t="39247" x="5314950" y="3854450"/>
          <p14:tracePt t="39263" x="5226050" y="3854450"/>
          <p14:tracePt t="39281" x="5156200" y="3854450"/>
          <p14:tracePt t="39297" x="5124450" y="3860800"/>
          <p14:tracePt t="39313" x="5080000" y="3873500"/>
          <p14:tracePt t="39330" x="5060950" y="3892550"/>
          <p14:tracePt t="39347" x="5035550" y="3898900"/>
          <p14:tracePt t="39364" x="5022850" y="3905250"/>
          <p14:tracePt t="39380" x="5022850" y="3911600"/>
          <p14:tracePt t="39396" x="5016500" y="3917950"/>
          <p14:tracePt t="39413" x="5010150" y="3930650"/>
          <p14:tracePt t="39430" x="4997450" y="3956050"/>
          <p14:tracePt t="39447" x="4978400" y="3981450"/>
          <p14:tracePt t="39463" x="4953000" y="4006850"/>
          <p14:tracePt t="39480" x="4927600" y="4019550"/>
          <p14:tracePt t="39497" x="4921250" y="4025900"/>
          <p14:tracePt t="39514" x="4914900" y="4025900"/>
          <p14:tracePt t="39621" x="4914900" y="4019550"/>
          <p14:tracePt t="39632" x="4940300" y="4000500"/>
          <p14:tracePt t="39647" x="4984750" y="3981450"/>
          <p14:tracePt t="39663" x="5080000" y="3943350"/>
          <p14:tracePt t="39680" x="5143500" y="3924300"/>
          <p14:tracePt t="39697" x="5264150" y="3898900"/>
          <p14:tracePt t="39713" x="5359400" y="3898900"/>
          <p14:tracePt t="39730" x="5422900" y="3898900"/>
          <p14:tracePt t="39747" x="5473700" y="3905250"/>
          <p14:tracePt t="39763" x="5524500" y="3930650"/>
          <p14:tracePt t="39780" x="5588000" y="3968750"/>
          <p14:tracePt t="39797" x="5657850" y="4032250"/>
          <p14:tracePt t="39813" x="5695950" y="4064000"/>
          <p14:tracePt t="39830" x="5727700" y="4108450"/>
          <p14:tracePt t="39847" x="5734050" y="4127500"/>
          <p14:tracePt t="39863" x="5734050" y="4133850"/>
          <p14:tracePt t="39969" x="5715000" y="4127500"/>
          <p14:tracePt t="39981" x="5676900" y="4108450"/>
          <p14:tracePt t="39997" x="5613400" y="4070350"/>
          <p14:tracePt t="40013" x="5518150" y="4019550"/>
          <p14:tracePt t="40030" x="5448300" y="4000500"/>
          <p14:tracePt t="40047" x="5353050" y="3975100"/>
          <p14:tracePt t="40063" x="5283200" y="3968750"/>
          <p14:tracePt t="40080" x="5143500" y="3956050"/>
          <p14:tracePt t="40097" x="5022850" y="3968750"/>
          <p14:tracePt t="40113" x="4933950" y="3981450"/>
          <p14:tracePt t="40130" x="4870450" y="4006850"/>
          <p14:tracePt t="40146" x="4826000" y="4025900"/>
          <p14:tracePt t="40163" x="4806950" y="4038600"/>
          <p14:tracePt t="40181" x="4806950" y="4044950"/>
          <p14:tracePt t="40197" x="4806950" y="4051300"/>
          <p14:tracePt t="40213" x="4813300" y="4051300"/>
          <p14:tracePt t="40230" x="4864100" y="4051300"/>
          <p14:tracePt t="40247" x="4921250" y="4051300"/>
          <p14:tracePt t="40263" x="5016500" y="4051300"/>
          <p14:tracePt t="40280" x="5149850" y="4051300"/>
          <p14:tracePt t="40296" x="5327650" y="4051300"/>
          <p14:tracePt t="40314" x="5486400" y="4076700"/>
          <p14:tracePt t="40330" x="5613400" y="4127500"/>
          <p14:tracePt t="40346" x="5708650" y="4216400"/>
          <p14:tracePt t="40363" x="5778500" y="4292600"/>
          <p14:tracePt t="40380" x="5822950" y="4349750"/>
          <p14:tracePt t="40396" x="5835650" y="4368800"/>
          <p14:tracePt t="40430" x="5842000" y="4368800"/>
          <p14:tracePt t="40986" x="5873750" y="4330700"/>
          <p14:tracePt t="40998" x="5943600" y="4248150"/>
          <p14:tracePt t="41013" x="6070600" y="4089400"/>
          <p14:tracePt t="41030" x="6203950" y="3930650"/>
          <p14:tracePt t="41046" x="6267450" y="3867150"/>
          <p14:tracePt t="41063" x="6299200" y="3841750"/>
          <p14:tracePt t="41080" x="6356350" y="3797300"/>
          <p14:tracePt t="41097" x="6407150" y="3759200"/>
          <p14:tracePt t="41099" x="6426200" y="3746500"/>
          <p14:tracePt t="41130" x="6477000" y="3714750"/>
          <p14:tracePt t="41163" x="6508750" y="3683000"/>
          <p14:tracePt t="41197" x="6515100" y="3683000"/>
          <p14:tracePt t="41230" x="6521450" y="3683000"/>
          <p14:tracePt t="41246" x="6527800" y="3683000"/>
          <p14:tracePt t="41264" x="6540500" y="3676650"/>
          <p14:tracePt t="41280" x="6553200" y="3676650"/>
          <p14:tracePt t="41296" x="6565900" y="3670300"/>
          <p14:tracePt t="41350" x="6572250" y="3670300"/>
          <p14:tracePt t="41359" x="6578600" y="3663950"/>
          <p14:tracePt t="41368" x="6578600" y="3657600"/>
          <p14:tracePt t="41380" x="6591300" y="3651250"/>
          <p14:tracePt t="41397" x="6604000" y="3644900"/>
          <p14:tracePt t="41414" x="6610350" y="3632200"/>
          <p14:tracePt t="41430" x="6623050" y="3632200"/>
          <p14:tracePt t="41447" x="6635750" y="3619500"/>
          <p14:tracePt t="41463" x="6642100" y="3613150"/>
          <p14:tracePt t="41480" x="6680200" y="3594100"/>
          <p14:tracePt t="41497" x="6718300" y="3556000"/>
          <p14:tracePt t="41514" x="6762750" y="3536950"/>
          <p14:tracePt t="41530" x="6807200" y="3498850"/>
          <p14:tracePt t="41546" x="6832600" y="3486150"/>
          <p14:tracePt t="41564" x="6864350" y="3473450"/>
          <p14:tracePt t="41580" x="6883400" y="3460750"/>
          <p14:tracePt t="41596" x="6889750" y="3454400"/>
          <p14:tracePt t="41613" x="6902450" y="3454400"/>
          <p14:tracePt t="41630" x="6915150" y="3454400"/>
          <p14:tracePt t="41942" x="6934200" y="3441700"/>
          <p14:tracePt t="41944" x="6946900" y="3435350"/>
          <p14:tracePt t="41951" x="6959600" y="3422650"/>
          <p14:tracePt t="41963" x="6997700" y="3403600"/>
          <p14:tracePt t="41980" x="7061200" y="3365500"/>
          <p14:tracePt t="41996" x="7118350" y="3340100"/>
          <p14:tracePt t="42014" x="7175500" y="3295650"/>
          <p14:tracePt t="42030" x="7213600" y="3276600"/>
          <p14:tracePt t="42047" x="7270750" y="3232150"/>
          <p14:tracePt t="42063" x="7302500" y="3219450"/>
          <p14:tracePt t="42080" x="7340600" y="3194050"/>
          <p14:tracePt t="42096" x="7372350" y="3181350"/>
          <p14:tracePt t="42114" x="7391400" y="3162300"/>
          <p14:tracePt t="42129" x="7429500" y="3136900"/>
          <p14:tracePt t="42147" x="7448550" y="3117850"/>
          <p14:tracePt t="42163" x="7493000" y="3098800"/>
          <p14:tracePt t="42180" x="7518400" y="3079750"/>
          <p14:tracePt t="42196" x="7550150" y="3054350"/>
          <p14:tracePt t="42214" x="7588250" y="3035300"/>
          <p14:tracePt t="42230" x="7632700" y="3003550"/>
          <p14:tracePt t="42246" x="7689850" y="2978150"/>
          <p14:tracePt t="42264" x="7727950" y="2952750"/>
          <p14:tracePt t="42280" x="7747000" y="2933700"/>
          <p14:tracePt t="42296" x="7759700" y="2927350"/>
          <p14:tracePt t="42313" x="7791450" y="2927350"/>
          <p14:tracePt t="42330" x="7804150" y="2921000"/>
          <p14:tracePt t="42346" x="7835900" y="2901950"/>
          <p14:tracePt t="42363" x="7861300" y="2895600"/>
          <p14:tracePt t="42380" x="7874000" y="2889250"/>
          <p14:tracePt t="42396" x="7893050" y="2876550"/>
          <p14:tracePt t="42414" x="7905750" y="2870200"/>
          <p14:tracePt t="42430" x="7912100" y="2870200"/>
          <p14:tracePt t="42446" x="7924800" y="2870200"/>
          <p14:tracePt t="42463" x="7956550" y="2857500"/>
          <p14:tracePt t="42480" x="7975600" y="2838450"/>
          <p14:tracePt t="42496" x="7994650" y="2832100"/>
          <p14:tracePt t="42514" x="8007350" y="2825750"/>
          <p14:tracePt t="42530" x="8020050" y="2819400"/>
          <p14:tracePt t="42547" x="8026400" y="2819400"/>
          <p14:tracePt t="42563" x="8032750" y="2819400"/>
          <p14:tracePt t="42579" x="8039100" y="2819400"/>
          <p14:tracePt t="42941" x="8058150" y="2813050"/>
          <p14:tracePt t="42943" x="8070850" y="2806700"/>
          <p14:tracePt t="42951" x="8115300" y="2794000"/>
          <p14:tracePt t="42963" x="8147050" y="2781300"/>
          <p14:tracePt t="42979" x="8216900" y="2755900"/>
          <p14:tracePt t="42996" x="8286750" y="2730500"/>
          <p14:tracePt t="43013" x="8350250" y="2711450"/>
          <p14:tracePt t="43046" x="8451850" y="2692400"/>
          <p14:tracePt t="43080" x="8509000" y="2673350"/>
          <p14:tracePt t="43113" x="8559800" y="2654300"/>
          <p14:tracePt t="43119" x="8572500" y="2647950"/>
          <p14:tracePt t="43129" x="8578850" y="2647950"/>
          <p14:tracePt t="43146" x="8610600" y="2635250"/>
          <p14:tracePt t="43163" x="8629650" y="2628900"/>
          <p14:tracePt t="43180" x="8648700" y="2622550"/>
          <p14:tracePt t="43196" x="8667750" y="2616200"/>
          <p14:tracePt t="43213" x="8680450" y="2609850"/>
          <p14:tracePt t="43230" x="8693150" y="2609850"/>
          <p14:tracePt t="44212" x="8693150" y="2584450"/>
          <p14:tracePt t="44214" x="8693150" y="2571750"/>
          <p14:tracePt t="44231" x="8686800" y="2508250"/>
          <p14:tracePt t="44246" x="8667750" y="2444750"/>
          <p14:tracePt t="44263" x="8661400" y="2393950"/>
          <p14:tracePt t="44279" x="8655050" y="2336800"/>
          <p14:tracePt t="44296" x="8642350" y="2273300"/>
          <p14:tracePt t="44313" x="8642350" y="2222500"/>
          <p14:tracePt t="44346" x="8610600" y="2120900"/>
          <p14:tracePt t="44379" x="8591550" y="2044700"/>
          <p14:tracePt t="44413" x="8572500" y="1981200"/>
          <p14:tracePt t="44429" x="8566150" y="1955800"/>
          <p14:tracePt t="44446" x="8559800" y="1930400"/>
          <p14:tracePt t="44463" x="8553450" y="1911350"/>
          <p14:tracePt t="44479" x="8553450" y="1892300"/>
          <p14:tracePt t="44496" x="8553450" y="1854200"/>
          <p14:tracePt t="44513" x="8553450" y="1835150"/>
          <p14:tracePt t="44529" x="8553450" y="1816100"/>
          <p14:tracePt t="44546" x="8547100" y="1803400"/>
          <p14:tracePt t="44563" x="8547100" y="1797050"/>
          <p14:tracePt t="44579" x="8547100" y="1790700"/>
          <p14:tracePt t="44596" x="8547100" y="1784350"/>
          <p14:tracePt t="44622" x="8540750" y="1784350"/>
          <p14:tracePt t="44651" x="8540750" y="1790700"/>
          <p14:tracePt t="44657" x="8540750" y="1797050"/>
          <p14:tracePt t="44662" x="8534400" y="1803400"/>
          <p14:tracePt t="44680" x="8528050" y="1898650"/>
          <p14:tracePt t="44696" x="8502650" y="1987550"/>
          <p14:tracePt t="44713" x="8502650" y="2051050"/>
          <p14:tracePt t="44729" x="8496300" y="2101850"/>
          <p14:tracePt t="44746" x="8496300" y="2133600"/>
          <p14:tracePt t="44763" x="8489950" y="2159000"/>
          <p14:tracePt t="44779" x="8489950" y="2171700"/>
          <p14:tracePt t="44796" x="8489950" y="2184400"/>
          <p14:tracePt t="44813" x="8483600" y="2190750"/>
          <p14:tracePt t="44830" x="8477250" y="2209800"/>
          <p14:tracePt t="44846" x="8470900" y="2216150"/>
          <p14:tracePt t="44863" x="8470900" y="2222500"/>
          <p14:tracePt t="44880" x="8464550" y="2228850"/>
          <p14:tracePt t="44896" x="8464550" y="2235200"/>
          <p14:tracePt t="44913" x="8464550" y="2241550"/>
          <p14:tracePt t="44929" x="8464550" y="2260600"/>
          <p14:tracePt t="44946" x="8464550" y="2279650"/>
          <p14:tracePt t="44979" x="8464550" y="2286000"/>
          <p14:tracePt t="44997" x="8464550" y="2292350"/>
          <p14:tracePt t="45014" x="8451850" y="2298700"/>
          <p14:tracePt t="45029" x="8445500" y="2305050"/>
          <p14:tracePt t="45046" x="8420100" y="2336800"/>
          <p14:tracePt t="45063" x="8343900" y="2387600"/>
          <p14:tracePt t="45079" x="8261350" y="2413000"/>
          <p14:tracePt t="45096" x="8191500" y="2438400"/>
          <p14:tracePt t="45113" x="8147050" y="2463800"/>
          <p14:tracePt t="45130" x="8089900" y="2489200"/>
          <p14:tracePt t="45146" x="8070850" y="2501900"/>
          <p14:tracePt t="45163" x="8070850" y="2514600"/>
          <p14:tracePt t="45179" x="8058150" y="2514600"/>
          <p14:tracePt t="45196" x="8058150" y="2508250"/>
          <p14:tracePt t="45213" x="8070850" y="2489200"/>
          <p14:tracePt t="45229" x="8102600" y="2470150"/>
          <p14:tracePt t="45246" x="8178800" y="2413000"/>
          <p14:tracePt t="45263" x="8293100" y="2317750"/>
          <p14:tracePt t="45280" x="8369300" y="2247900"/>
          <p14:tracePt t="45296" x="8401050" y="2203450"/>
          <p14:tracePt t="45313" x="8432800" y="2165350"/>
          <p14:tracePt t="45329" x="8451850" y="2133600"/>
          <p14:tracePt t="45346" x="8464550" y="2108200"/>
          <p14:tracePt t="45363" x="8477250" y="2089150"/>
          <p14:tracePt t="45380" x="8477250" y="2076450"/>
          <p14:tracePt t="45397" x="8477250" y="2070100"/>
          <p14:tracePt t="45469" x="8477250" y="2063750"/>
          <p14:tracePt t="45514" x="8477250" y="2057400"/>
          <p14:tracePt t="45521" x="8483600" y="2057400"/>
          <p14:tracePt t="45531" x="8496300" y="2051050"/>
          <p14:tracePt t="45546" x="8515350" y="2038350"/>
          <p14:tracePt t="45563" x="8540750" y="2019300"/>
          <p14:tracePt t="45579" x="8559800" y="2006600"/>
          <p14:tracePt t="45596" x="8572500" y="1993900"/>
          <p14:tracePt t="45613" x="8591550" y="1981200"/>
          <p14:tracePt t="45629" x="8610600" y="1962150"/>
          <p14:tracePt t="45646" x="8623300" y="1949450"/>
          <p14:tracePt t="45663" x="8629650" y="1930400"/>
          <p14:tracePt t="45679" x="8648700" y="1917700"/>
          <p14:tracePt t="45696" x="8661400" y="1905000"/>
          <p14:tracePt t="45713" x="8667750" y="1892300"/>
          <p14:tracePt t="45729" x="8667750" y="1860550"/>
          <p14:tracePt t="45746" x="8667750" y="1803400"/>
          <p14:tracePt t="45763" x="8655050" y="1720850"/>
          <p14:tracePt t="45779" x="8623300" y="1625600"/>
          <p14:tracePt t="45796" x="8597900" y="1549400"/>
          <p14:tracePt t="45813" x="8534400" y="1447800"/>
          <p14:tracePt t="45829" x="8477250" y="1358900"/>
          <p14:tracePt t="45846" x="8413750" y="1289050"/>
          <p14:tracePt t="45863" x="8375650" y="1244600"/>
          <p14:tracePt t="45880" x="8299450" y="1187450"/>
          <p14:tracePt t="45896" x="8255000" y="1149350"/>
          <p14:tracePt t="45912" x="8197850" y="1130300"/>
          <p14:tracePt t="45929" x="8108950" y="1111250"/>
          <p14:tracePt t="45946" x="8026400" y="1092200"/>
          <p14:tracePt t="45962" x="7956550" y="1092200"/>
          <p14:tracePt t="45979" x="7893050" y="1085850"/>
          <p14:tracePt t="45996" x="7842250" y="1085850"/>
          <p14:tracePt t="46013" x="7778750" y="1085850"/>
          <p14:tracePt t="46029" x="7734300" y="1085850"/>
          <p14:tracePt t="46046" x="7683500" y="1085850"/>
          <p14:tracePt t="46063" x="7639050" y="1085850"/>
          <p14:tracePt t="46079" x="7600950" y="1085850"/>
          <p14:tracePt t="46096" x="7562850" y="1098550"/>
          <p14:tracePt t="46113" x="7537450" y="1104900"/>
          <p14:tracePt t="46130" x="7518400" y="1117600"/>
          <p14:tracePt t="46146" x="7505700" y="1123950"/>
          <p14:tracePt t="46163" x="7486650" y="1130300"/>
          <p14:tracePt t="46179" x="7480300" y="1136650"/>
          <p14:tracePt t="46196" x="7473950" y="1136650"/>
          <p14:tracePt t="46213" x="7467600" y="1136650"/>
          <p14:tracePt t="46246" x="7467600" y="1143000"/>
          <p14:tracePt t="46266" x="7467600" y="1149350"/>
          <p14:tracePt t="46279" x="7467600" y="1155700"/>
          <p14:tracePt t="46296" x="7467600" y="1162050"/>
          <p14:tracePt t="46313" x="7467600" y="1174750"/>
          <p14:tracePt t="46329" x="7467600" y="1187450"/>
          <p14:tracePt t="46346" x="7480300" y="1187450"/>
          <p14:tracePt t="46363" x="7486650" y="1187450"/>
          <p14:tracePt t="46379" x="7493000" y="1187450"/>
          <p14:tracePt t="46396" x="7505700" y="1193800"/>
          <p14:tracePt t="46413" x="7518400" y="1193800"/>
          <p14:tracePt t="46429" x="7531100" y="1193800"/>
          <p14:tracePt t="46446" x="7537450" y="1193800"/>
          <p14:tracePt t="46462" x="7543800" y="1193800"/>
          <p14:tracePt t="46480" x="7562850" y="1193800"/>
          <p14:tracePt t="46496" x="7569200" y="1193800"/>
          <p14:tracePt t="46513" x="7581900" y="1193800"/>
          <p14:tracePt t="46529" x="7594600" y="1193800"/>
          <p14:tracePt t="46546" x="7620000" y="1193800"/>
          <p14:tracePt t="46563" x="7626350" y="1193800"/>
          <p14:tracePt t="46579" x="7632700" y="1193800"/>
          <p14:tracePt t="46596" x="7639050" y="1193800"/>
          <p14:tracePt t="46599" x="7645400" y="1193800"/>
          <p14:tracePt t="46613" x="7651750" y="1193800"/>
          <p14:tracePt t="46646" x="7658100" y="1193800"/>
          <p14:tracePt t="46662" x="7670800" y="1193800"/>
          <p14:tracePt t="46679" x="7683500" y="1193800"/>
          <p14:tracePt t="46696" x="7696200" y="1193800"/>
          <p14:tracePt t="46712" x="7702550" y="1193800"/>
          <p14:tracePt t="46747" x="7708900" y="1193800"/>
          <p14:tracePt t="46765" x="7715250" y="1187450"/>
          <p14:tracePt t="46792" x="7727950" y="1187450"/>
          <p14:tracePt t="46809" x="7734300" y="1187450"/>
          <p14:tracePt t="46836" x="7740650" y="1187450"/>
          <p14:tracePt t="46844" x="7747000" y="1187450"/>
          <p14:tracePt t="46872" x="7753350" y="1187450"/>
          <p14:tracePt t="46890" x="7759700" y="1187450"/>
          <p14:tracePt t="46901" x="7766050" y="1187450"/>
          <p14:tracePt t="46911" x="7772400" y="1187450"/>
          <p14:tracePt t="46927" x="7785100" y="1187450"/>
          <p14:tracePt t="46970" x="7791450" y="1187450"/>
          <p14:tracePt t="46997" x="7797800" y="1187450"/>
          <p14:tracePt t="47016" x="7804150" y="1187450"/>
          <p14:tracePt t="47025" x="7810500" y="1187450"/>
          <p14:tracePt t="47036" x="7816850" y="1187450"/>
          <p14:tracePt t="47047" x="7823200" y="1187450"/>
          <p14:tracePt t="47070" x="7835900" y="1187450"/>
          <p14:tracePt t="47079" x="7842250" y="1187450"/>
          <p14:tracePt t="47096" x="7854950" y="1187450"/>
          <p14:tracePt t="47112" x="7861300" y="1187450"/>
          <p14:tracePt t="47146" x="7874000" y="1187450"/>
          <p14:tracePt t="47162" x="7893050" y="1187450"/>
          <p14:tracePt t="47180" x="7899400" y="1187450"/>
          <p14:tracePt t="47196" x="7905750" y="1187450"/>
          <p14:tracePt t="47229" x="7918450" y="1187450"/>
          <p14:tracePt t="47262" x="7931150" y="1187450"/>
          <p14:tracePt t="47279" x="7937500" y="1187450"/>
          <p14:tracePt t="47296" x="7950200" y="1187450"/>
          <p14:tracePt t="47330" x="7956550" y="1187450"/>
          <p14:tracePt t="47346" x="7962900" y="1193800"/>
          <p14:tracePt t="47363" x="7969250" y="1193800"/>
          <p14:tracePt t="47396" x="7975600" y="1193800"/>
          <p14:tracePt t="47413" x="7981950" y="1193800"/>
          <p14:tracePt t="47697" x="7988300" y="1193800"/>
          <p14:tracePt t="47706" x="8001000" y="1193800"/>
          <p14:tracePt t="47720" x="8013700" y="1193800"/>
          <p14:tracePt t="47731" x="8020050" y="1193800"/>
          <p14:tracePt t="47746" x="8026400" y="1206500"/>
          <p14:tracePt t="47762" x="8032750" y="1212850"/>
          <p14:tracePt t="47779" x="8045450" y="1212850"/>
          <p14:tracePt t="47796" x="8064500" y="1212850"/>
          <p14:tracePt t="47813" x="8077200" y="1212850"/>
          <p14:tracePt t="47829" x="8083550" y="1212850"/>
          <p14:tracePt t="47846" x="8089900" y="1212850"/>
          <p14:tracePt t="47862" x="8096250" y="1212850"/>
          <p14:tracePt t="47880" x="8102600" y="1212850"/>
          <p14:tracePt t="47895" x="8115300" y="1219200"/>
          <p14:tracePt t="47912" x="8121650" y="1219200"/>
          <p14:tracePt t="47929" x="8128000" y="1219200"/>
          <p14:tracePt t="47945" x="8134350" y="1219200"/>
          <p14:tracePt t="47962" x="8140700" y="1219200"/>
          <p14:tracePt t="47979" x="8159750" y="1219200"/>
          <p14:tracePt t="47996" x="8172450" y="1219200"/>
          <p14:tracePt t="48013" x="8178800" y="1219200"/>
          <p14:tracePt t="48029" x="8191500" y="1219200"/>
          <p14:tracePt t="48046" x="8204200" y="1219200"/>
          <p14:tracePt t="48062" x="8210550" y="1219200"/>
          <p14:tracePt t="48079" x="8223250" y="1219200"/>
          <p14:tracePt t="48096" x="8235950" y="1219200"/>
          <p14:tracePt t="48112" x="8242300" y="1219200"/>
          <p14:tracePt t="48136" x="8248650" y="1219200"/>
          <p14:tracePt t="48149" x="8255000" y="1219200"/>
          <p14:tracePt t="48162" x="8267700" y="1219200"/>
          <p14:tracePt t="48180" x="8286750" y="1219200"/>
          <p14:tracePt t="48196" x="8312150" y="1212850"/>
          <p14:tracePt t="48212" x="8337550" y="1206500"/>
          <p14:tracePt t="48229" x="8350250" y="1200150"/>
          <p14:tracePt t="48246" x="8356600" y="1193800"/>
          <p14:tracePt t="48263" x="8362950" y="1193800"/>
          <p14:tracePt t="48296" x="8369300" y="1193800"/>
          <p14:tracePt t="48312" x="8375650" y="1193800"/>
          <p14:tracePt t="48330" x="8382000" y="1193800"/>
          <p14:tracePt t="48345" x="8394700" y="1193800"/>
          <p14:tracePt t="48389" x="8388350" y="1193800"/>
          <p14:tracePt t="48407" x="8382000" y="1187450"/>
          <p14:tracePt t="48410" x="8375650" y="1187450"/>
          <p14:tracePt t="48415" x="8362950" y="1187450"/>
          <p14:tracePt t="48429" x="8350250" y="1187450"/>
          <p14:tracePt t="48446" x="8299450" y="1174750"/>
          <p14:tracePt t="48462" x="8242300" y="1168400"/>
          <p14:tracePt t="48479" x="8204200" y="1168400"/>
          <p14:tracePt t="48496" x="8159750" y="1168400"/>
          <p14:tracePt t="48512" x="8134350" y="1162050"/>
          <p14:tracePt t="48529" x="8102600" y="1162050"/>
          <p14:tracePt t="48546" x="8058150" y="1162050"/>
          <p14:tracePt t="48562" x="8013700" y="1162050"/>
          <p14:tracePt t="48579" x="7988300" y="1162050"/>
          <p14:tracePt t="48596" x="7962900" y="1162050"/>
          <p14:tracePt t="48612" x="7950200" y="1162050"/>
          <p14:tracePt t="48629" x="7937500" y="1162050"/>
          <p14:tracePt t="48646" x="7918450" y="1162050"/>
          <p14:tracePt t="48662" x="7899400" y="1162050"/>
          <p14:tracePt t="48679" x="7886700" y="1162050"/>
          <p14:tracePt t="48696" x="7874000" y="1162050"/>
          <p14:tracePt t="48712" x="7848600" y="1162050"/>
          <p14:tracePt t="48729" x="7842250" y="1162050"/>
          <p14:tracePt t="48746" x="7823200" y="1162050"/>
          <p14:tracePt t="48763" x="7816850" y="1162050"/>
          <p14:tracePt t="48779" x="7804150" y="1162050"/>
          <p14:tracePt t="48796" x="7791450" y="1162050"/>
          <p14:tracePt t="48812" x="7772400" y="1162050"/>
          <p14:tracePt t="48829" x="7766050" y="1162050"/>
          <p14:tracePt t="48846" x="7747000" y="1162050"/>
          <p14:tracePt t="48862" x="7740650" y="1162050"/>
          <p14:tracePt t="48879" x="7727950" y="1162050"/>
          <p14:tracePt t="48916" x="7721600" y="1162050"/>
          <p14:tracePt t="48929" x="7715250" y="1162050"/>
          <p14:tracePt t="48952" x="7708900" y="1162050"/>
          <p14:tracePt t="48969" x="7696200" y="1162050"/>
          <p14:tracePt t="49058" x="7689850" y="1162050"/>
          <p14:tracePt t="49093" x="7689850" y="1155700"/>
          <p14:tracePt t="49111" x="7689850" y="1143000"/>
          <p14:tracePt t="49165" x="7689850" y="1136650"/>
          <p14:tracePt t="49172" x="7702550" y="1136650"/>
          <p14:tracePt t="49181" x="7708900" y="1136650"/>
          <p14:tracePt t="49195" x="7715250" y="1136650"/>
          <p14:tracePt t="49212" x="7721600" y="1136650"/>
          <p14:tracePt t="49229" x="7740650" y="1136650"/>
          <p14:tracePt t="49245" x="7759700" y="1136650"/>
          <p14:tracePt t="49262" x="7766050" y="1130300"/>
          <p14:tracePt t="49279" x="7785100" y="1130300"/>
          <p14:tracePt t="49296" x="7797800" y="1130300"/>
          <p14:tracePt t="49312" x="7804150" y="1130300"/>
          <p14:tracePt t="49329" x="7816850" y="1123950"/>
          <p14:tracePt t="49345" x="7823200" y="1123950"/>
          <p14:tracePt t="49362" x="7835900" y="1123950"/>
          <p14:tracePt t="49379" x="7842250" y="1123950"/>
          <p14:tracePt t="49395" x="7848600" y="1123950"/>
          <p14:tracePt t="49412" x="7867650" y="1123950"/>
          <p14:tracePt t="49429" x="7874000" y="1123950"/>
          <p14:tracePt t="49445" x="7886700" y="1123950"/>
          <p14:tracePt t="49479" x="7899400" y="1123950"/>
          <p14:tracePt t="49496" x="7912100" y="1123950"/>
          <p14:tracePt t="49512" x="7924800" y="1123950"/>
          <p14:tracePt t="49529" x="7931150" y="1123950"/>
          <p14:tracePt t="49546" x="7950200" y="1123950"/>
          <p14:tracePt t="49562" x="7956550" y="1123950"/>
          <p14:tracePt t="49579" x="7962900" y="1123950"/>
          <p14:tracePt t="49595" x="7975600" y="1123950"/>
          <p14:tracePt t="49612" x="7988300" y="1123950"/>
          <p14:tracePt t="49629" x="8001000" y="1123950"/>
          <p14:tracePt t="49646" x="8007350" y="1123950"/>
          <p14:tracePt t="49679" x="8013700" y="1123950"/>
          <p14:tracePt t="49695" x="8020050" y="1123950"/>
          <p14:tracePt t="49712" x="8039100" y="1123950"/>
          <p14:tracePt t="49729" x="8045450" y="1123950"/>
          <p14:tracePt t="49745" x="8051800" y="1123950"/>
          <p14:tracePt t="49762" x="8058150" y="1123950"/>
          <p14:tracePt t="49779" x="8064500" y="1123950"/>
          <p14:tracePt t="49795" x="8077200" y="1123950"/>
          <p14:tracePt t="49812" x="8089900" y="1130300"/>
          <p14:tracePt t="49848" x="8096250" y="1130300"/>
          <p14:tracePt t="49866" x="8102600" y="1130300"/>
          <p14:tracePt t="49892" x="8108950" y="1130300"/>
          <p14:tracePt t="49911" x="8115300" y="1130300"/>
          <p14:tracePt t="49937" x="8121650" y="1130300"/>
          <p14:tracePt t="49955" x="8128000" y="1130300"/>
          <p14:tracePt t="50053" x="8140700" y="1130300"/>
          <p14:tracePt t="50176" x="8147050" y="1130300"/>
          <p14:tracePt t="50221" x="8147050" y="1136650"/>
          <p14:tracePt t="50482" x="8153400" y="1136650"/>
          <p14:tracePt t="50490" x="8159750" y="1136650"/>
          <p14:tracePt t="50501" x="8166100" y="1136650"/>
          <p14:tracePt t="50512" x="8172450" y="1136650"/>
          <p14:tracePt t="50535" x="8178800" y="1136650"/>
          <p14:tracePt t="50562" x="8191500" y="1136650"/>
          <p14:tracePt t="50578" x="8197850" y="1136650"/>
          <p14:tracePt t="50604" x="8204200" y="1136650"/>
          <p14:tracePt t="50719" x="8210550" y="1136650"/>
          <p14:tracePt t="50747" x="8216900" y="1136650"/>
          <p14:tracePt t="50755" x="8223250" y="1136650"/>
          <p14:tracePt t="50764" x="8229600" y="1136650"/>
          <p14:tracePt t="50779" x="8248650" y="1136650"/>
          <p14:tracePt t="50795" x="8267700" y="1136650"/>
          <p14:tracePt t="50812" x="8293100" y="1136650"/>
          <p14:tracePt t="50829" x="8324850" y="1136650"/>
          <p14:tracePt t="50845" x="8331200" y="1136650"/>
          <p14:tracePt t="50862" x="8337550" y="1136650"/>
          <p14:tracePt t="50879" x="8350250" y="1143000"/>
          <p14:tracePt t="50895" x="8362950" y="1143000"/>
          <p14:tracePt t="50912" x="8369300" y="1143000"/>
          <p14:tracePt t="50929" x="8375650" y="1143000"/>
          <p14:tracePt t="51161" x="8369300" y="1143000"/>
          <p14:tracePt t="51163" x="8299450" y="1143000"/>
          <p14:tracePt t="51178" x="8191500" y="1143000"/>
          <p14:tracePt t="51195" x="8064500" y="1181100"/>
          <p14:tracePt t="51212" x="7950200" y="1219200"/>
          <p14:tracePt t="51229" x="7861300" y="1270000"/>
          <p14:tracePt t="51246" x="7810500" y="1295400"/>
          <p14:tracePt t="51262" x="7785100" y="1327150"/>
          <p14:tracePt t="51279" x="7766050" y="1339850"/>
          <p14:tracePt t="51295" x="7734300" y="1384300"/>
          <p14:tracePt t="51312" x="7683500" y="1435100"/>
          <p14:tracePt t="51329" x="7658100" y="1498600"/>
          <p14:tracePt t="51345" x="7626350" y="1562100"/>
          <p14:tracePt t="51362" x="7613650" y="1644650"/>
          <p14:tracePt t="51379" x="7607300" y="1758950"/>
          <p14:tracePt t="51396" x="7607300" y="1816100"/>
          <p14:tracePt t="51412" x="7607300" y="1860550"/>
          <p14:tracePt t="51429" x="7607300" y="1898650"/>
          <p14:tracePt t="51445" x="7613650" y="1930400"/>
          <p14:tracePt t="51462" x="7632700" y="1955800"/>
          <p14:tracePt t="51479" x="7658100" y="1987550"/>
          <p14:tracePt t="51496" x="7702550" y="2038350"/>
          <p14:tracePt t="51512" x="7778750" y="2082800"/>
          <p14:tracePt t="51528" x="7867650" y="2139950"/>
          <p14:tracePt t="51545" x="8007350" y="2203450"/>
          <p14:tracePt t="51562" x="8128000" y="2241550"/>
          <p14:tracePt t="51579" x="8261350" y="2254250"/>
          <p14:tracePt t="51595" x="8388350" y="2254250"/>
          <p14:tracePt t="51612" x="8483600" y="2235200"/>
          <p14:tracePt t="51629" x="8623300" y="2171700"/>
          <p14:tracePt t="51645" x="8661400" y="2146300"/>
          <p14:tracePt t="51662" x="8686800" y="2127250"/>
          <p14:tracePt t="51679" x="8705850" y="2101850"/>
          <p14:tracePt t="51695" x="8705850" y="2076450"/>
          <p14:tracePt t="51712" x="8712200" y="2038350"/>
          <p14:tracePt t="51729" x="8712200" y="1981200"/>
          <p14:tracePt t="51745" x="8699500" y="1911350"/>
          <p14:tracePt t="51762" x="8686800" y="1841500"/>
          <p14:tracePt t="51779" x="8655050" y="1758950"/>
          <p14:tracePt t="51795" x="8616950" y="1689100"/>
          <p14:tracePt t="51812" x="8559800" y="1612900"/>
          <p14:tracePt t="51828" x="8477250" y="1511300"/>
          <p14:tracePt t="51845" x="8388350" y="1428750"/>
          <p14:tracePt t="51862" x="8312150" y="1384300"/>
          <p14:tracePt t="51879" x="8216900" y="1339850"/>
          <p14:tracePt t="51896" x="8134350" y="1295400"/>
          <p14:tracePt t="51912" x="8089900" y="1282700"/>
          <p14:tracePt t="51929" x="8013700" y="1270000"/>
          <p14:tracePt t="51945" x="7943850" y="1263650"/>
          <p14:tracePt t="51962" x="7893050" y="1263650"/>
          <p14:tracePt t="51979" x="7848600" y="1263650"/>
          <p14:tracePt t="51995" x="7791450" y="1276350"/>
          <p14:tracePt t="52012" x="7747000" y="1289050"/>
          <p14:tracePt t="52028" x="7708900" y="1308100"/>
          <p14:tracePt t="52045" x="7664450" y="1320800"/>
          <p14:tracePt t="52062" x="7639050" y="1327150"/>
          <p14:tracePt t="52079" x="7626350" y="1333500"/>
          <p14:tracePt t="52095" x="7607300" y="1339850"/>
          <p14:tracePt t="52112" x="7594600" y="1346200"/>
          <p14:tracePt t="52129" x="7581900" y="1352550"/>
          <p14:tracePt t="52162" x="7575550" y="1352550"/>
          <p14:tracePt t="52178" x="7562850" y="1371600"/>
          <p14:tracePt t="52196" x="7550150" y="1428750"/>
          <p14:tracePt t="52212" x="7531100" y="1454150"/>
          <p14:tracePt t="52229" x="7512050" y="1492250"/>
          <p14:tracePt t="52245" x="7505700" y="1504950"/>
          <p14:tracePt t="52262" x="7499350" y="1511300"/>
          <p14:tracePt t="52278" x="7499350" y="1517650"/>
          <p14:tracePt t="52312" x="7499350" y="1524000"/>
          <p14:tracePt t="52328" x="7505700" y="1524000"/>
          <p14:tracePt t="52345" x="7524750" y="1524000"/>
          <p14:tracePt t="52362" x="7543800" y="1524000"/>
          <p14:tracePt t="52379" x="7581900" y="1524000"/>
          <p14:tracePt t="52395" x="7607300" y="1517650"/>
          <p14:tracePt t="52413" x="7658100" y="1504950"/>
          <p14:tracePt t="52428" x="7689850" y="1485900"/>
          <p14:tracePt t="52445" x="7721600" y="1466850"/>
          <p14:tracePt t="52462" x="7740650" y="1460500"/>
          <p14:tracePt t="52479" x="7759700" y="1441450"/>
          <p14:tracePt t="52495" x="7791450" y="1428750"/>
          <p14:tracePt t="52512" x="7816850" y="1397000"/>
          <p14:tracePt t="52528" x="7848600" y="1384300"/>
          <p14:tracePt t="52545" x="7880350" y="1352550"/>
          <p14:tracePt t="52562" x="7918450" y="1327150"/>
          <p14:tracePt t="52579" x="7956550" y="1308100"/>
          <p14:tracePt t="52595" x="7969250" y="1289050"/>
          <p14:tracePt t="52612" x="7988300" y="1282700"/>
          <p14:tracePt t="52629" x="8001000" y="1276350"/>
          <p14:tracePt t="52645" x="8020050" y="1263650"/>
          <p14:tracePt t="52662" x="8045450" y="1257300"/>
          <p14:tracePt t="52678" x="8077200" y="1250950"/>
          <p14:tracePt t="52695" x="8096250" y="1250950"/>
          <p14:tracePt t="52712" x="8108950" y="1250950"/>
          <p14:tracePt t="52729" x="8128000" y="1250950"/>
          <p14:tracePt t="52745" x="8134350" y="1244600"/>
          <p14:tracePt t="52762" x="8147050" y="1244600"/>
          <p14:tracePt t="52778" x="8159750" y="1244600"/>
          <p14:tracePt t="52795" x="8178800" y="1244600"/>
          <p14:tracePt t="52812" x="8197850" y="1244600"/>
          <p14:tracePt t="52829" x="8216900" y="1244600"/>
          <p14:tracePt t="52845" x="8235950" y="1244600"/>
          <p14:tracePt t="52862" x="8255000" y="1244600"/>
          <p14:tracePt t="52878" x="8267700" y="1244600"/>
          <p14:tracePt t="52895" x="8280400" y="1250950"/>
          <p14:tracePt t="52912" x="8299450" y="1257300"/>
          <p14:tracePt t="52929" x="8305800" y="1257300"/>
          <p14:tracePt t="52962" x="8312150" y="1263650"/>
          <p14:tracePt t="52979" x="8318500" y="1270000"/>
          <p14:tracePt t="52999" x="8324850" y="1276350"/>
          <p14:tracePt t="53016" x="8331200" y="1276350"/>
          <p14:tracePt t="53034" x="8337550" y="1276350"/>
          <p14:tracePt t="53062" x="8343900" y="1276350"/>
          <p14:tracePt t="53088" x="8350250" y="1282700"/>
          <p14:tracePt t="53151" x="8356600" y="1295400"/>
          <p14:tracePt t="53169" x="8356600" y="1301750"/>
          <p14:tracePt t="53187" x="8362950" y="1301750"/>
          <p14:tracePt t="53195" x="8362950" y="1308100"/>
          <p14:tracePt t="53214" x="8362950" y="1314450"/>
          <p14:tracePt t="53222" x="8369300" y="1314450"/>
          <p14:tracePt t="53231" x="8369300" y="1320800"/>
          <p14:tracePt t="53250" x="8375650" y="1320800"/>
          <p14:tracePt t="53267" x="8382000" y="1327150"/>
          <p14:tracePt t="53278" x="8382000" y="1333500"/>
          <p14:tracePt t="53295" x="8388350" y="1352550"/>
          <p14:tracePt t="53312" x="8401050" y="1365250"/>
          <p14:tracePt t="53328" x="8413750" y="1377950"/>
          <p14:tracePt t="53345" x="8413750" y="1390650"/>
          <p14:tracePt t="53362" x="8420100" y="1409700"/>
          <p14:tracePt t="53378" x="8426450" y="1416050"/>
          <p14:tracePt t="53395" x="8426450" y="1428750"/>
          <p14:tracePt t="53412" x="8426450" y="1447800"/>
          <p14:tracePt t="53429" x="8439150" y="1473200"/>
          <p14:tracePt t="53445" x="8445500" y="1498600"/>
          <p14:tracePt t="53462" x="8445500" y="1524000"/>
          <p14:tracePt t="53479" x="8458200" y="1536700"/>
          <p14:tracePt t="53495" x="8464550" y="1549400"/>
          <p14:tracePt t="53512" x="8464550" y="1562100"/>
          <p14:tracePt t="53528" x="8470900" y="1574800"/>
          <p14:tracePt t="53545" x="8477250" y="1593850"/>
          <p14:tracePt t="53562" x="8483600" y="1606550"/>
          <p14:tracePt t="53579" x="8483600" y="1619250"/>
          <p14:tracePt t="53595" x="8489950" y="1638300"/>
          <p14:tracePt t="53612" x="8496300" y="1644650"/>
          <p14:tracePt t="53628" x="8496300" y="1657350"/>
          <p14:tracePt t="53662" x="8496300" y="1670050"/>
          <p14:tracePt t="53679" x="8502650" y="1689100"/>
          <p14:tracePt t="53695" x="8515350" y="1701800"/>
          <p14:tracePt t="53712" x="8515350" y="1714500"/>
          <p14:tracePt t="53729" x="8515350" y="1746250"/>
          <p14:tracePt t="53745" x="8521700" y="1752600"/>
          <p14:tracePt t="53763" x="8528050" y="1765300"/>
          <p14:tracePt t="53778" x="8528050" y="1784350"/>
          <p14:tracePt t="53795" x="8528050" y="1797050"/>
          <p14:tracePt t="53811" x="8528050" y="1809750"/>
          <p14:tracePt t="53828" x="8534400" y="1822450"/>
          <p14:tracePt t="53845" x="8540750" y="1828800"/>
          <p14:tracePt t="53862" x="8540750" y="1841500"/>
          <p14:tracePt t="53878" x="8540750" y="1866900"/>
          <p14:tracePt t="53895" x="8540750" y="1879600"/>
          <p14:tracePt t="53912" x="8540750" y="1898650"/>
          <p14:tracePt t="53929" x="8540750" y="1917700"/>
          <p14:tracePt t="53945" x="8547100" y="1936750"/>
          <p14:tracePt t="53961" x="8547100" y="1968500"/>
          <p14:tracePt t="53979" x="8553450" y="1993900"/>
          <p14:tracePt t="53995" x="8553450" y="2012950"/>
          <p14:tracePt t="54012" x="8553450" y="2032000"/>
          <p14:tracePt t="54028" x="8553450" y="2044700"/>
          <p14:tracePt t="54062" x="8553450" y="2051050"/>
          <p14:tracePt t="54078" x="8553450" y="2057400"/>
          <p14:tracePt t="54115" x="8553450" y="2063750"/>
          <p14:tracePt t="54742" x="8553450" y="2076450"/>
          <p14:tracePt t="54747" x="8553450" y="2089150"/>
          <p14:tracePt t="54762" x="8553450" y="2127250"/>
          <p14:tracePt t="54778" x="8553450" y="2165350"/>
          <p14:tracePt t="54795" x="8547100" y="2197100"/>
          <p14:tracePt t="54812" x="8528050" y="2222500"/>
          <p14:tracePt t="54828" x="8521700" y="2247900"/>
          <p14:tracePt t="54845" x="8483600" y="2279650"/>
          <p14:tracePt t="54879" x="8401050" y="2362200"/>
          <p14:tracePt t="54912" x="8369300" y="2387600"/>
          <p14:tracePt t="54945" x="8356600" y="2393950"/>
          <p14:tracePt t="55055" x="8356600" y="2381250"/>
          <p14:tracePt t="55065" x="8362950" y="2374900"/>
          <p14:tracePt t="55071" x="8369300" y="2355850"/>
          <p14:tracePt t="55078" x="8369300" y="2349500"/>
          <p14:tracePt t="55095" x="8401050" y="2292350"/>
          <p14:tracePt t="55098" x="8426450" y="2260600"/>
          <p14:tracePt t="55111" x="8439150" y="2222500"/>
          <p14:tracePt t="55129" x="8464550" y="2184400"/>
          <p14:tracePt t="55145" x="8477250" y="2127250"/>
          <p14:tracePt t="55162" x="8489950" y="2089150"/>
          <p14:tracePt t="55178" x="8496300" y="2044700"/>
          <p14:tracePt t="55195" x="8496300" y="1981200"/>
          <p14:tracePt t="55212" x="8515350" y="1860550"/>
          <p14:tracePt t="55228" x="8515350" y="1739900"/>
          <p14:tracePt t="55245" x="8509000" y="1644650"/>
          <p14:tracePt t="55262" x="8483600" y="1562100"/>
          <p14:tracePt t="55279" x="8426450" y="1441450"/>
          <p14:tracePt t="55295" x="8369300" y="1358900"/>
          <p14:tracePt t="55311" x="8318500" y="1295400"/>
          <p14:tracePt t="55328" x="8235950" y="1225550"/>
          <p14:tracePt t="55345" x="8166100" y="1193800"/>
          <p14:tracePt t="55361" x="8070850" y="1181100"/>
          <p14:tracePt t="55378" x="7969250" y="1181100"/>
          <p14:tracePt t="55395" x="7886700" y="1193800"/>
          <p14:tracePt t="55412" x="7823200" y="1206500"/>
          <p14:tracePt t="55428" x="7766050" y="1219200"/>
          <p14:tracePt t="55445" x="7734300" y="1225550"/>
          <p14:tracePt t="55461" x="7702550" y="1225550"/>
          <p14:tracePt t="55479" x="7696200" y="1225550"/>
          <p14:tracePt t="55495" x="7683500" y="1225550"/>
          <p14:tracePt t="55511" x="7677150" y="1219200"/>
          <p14:tracePt t="55528" x="7677150" y="1212850"/>
          <p14:tracePt t="55545" x="7689850" y="1212850"/>
          <p14:tracePt t="55561" x="7734300" y="1200150"/>
          <p14:tracePt t="55578" x="7791450" y="1181100"/>
          <p14:tracePt t="55595" x="7854950" y="1174750"/>
          <p14:tracePt t="55611" x="7918450" y="1168400"/>
          <p14:tracePt t="55628" x="7975600" y="1168400"/>
          <p14:tracePt t="55644" x="8026400" y="1162050"/>
          <p14:tracePt t="55661" x="8089900" y="1162050"/>
          <p14:tracePt t="55678" x="8134350" y="1155700"/>
          <p14:tracePt t="55694" x="8197850" y="1155700"/>
          <p14:tracePt t="55711" x="8255000" y="1155700"/>
          <p14:tracePt t="55728" x="8286750" y="1155700"/>
          <p14:tracePt t="55744" x="8318500" y="1155700"/>
          <p14:tracePt t="55761" x="8331200" y="1155700"/>
          <p14:tracePt t="55778" x="8350250" y="1174750"/>
          <p14:tracePt t="55795" x="8362950" y="1193800"/>
          <p14:tracePt t="55811" x="8375650" y="1200150"/>
          <p14:tracePt t="55828" x="8394700" y="1225550"/>
          <p14:tracePt t="55845" x="8413750" y="1244600"/>
          <p14:tracePt t="55861" x="8413750" y="1263650"/>
          <p14:tracePt t="55878" x="8432800" y="1276350"/>
          <p14:tracePt t="55895" x="8432800" y="1282700"/>
          <p14:tracePt t="55911" x="8445500" y="1308100"/>
          <p14:tracePt t="55928" x="8445500" y="1320800"/>
          <p14:tracePt t="55944" x="8458200" y="1339850"/>
          <p14:tracePt t="55961" x="8464550" y="1365250"/>
          <p14:tracePt t="55978" x="8470900" y="1377950"/>
          <p14:tracePt t="55995" x="8470900" y="1390650"/>
          <p14:tracePt t="56011" x="8477250" y="1409700"/>
          <p14:tracePt t="56028" x="8477250" y="1422400"/>
          <p14:tracePt t="56044" x="8483600" y="1428750"/>
          <p14:tracePt t="56061" x="8489950" y="1441450"/>
          <p14:tracePt t="56078" x="8496300" y="1466850"/>
          <p14:tracePt t="56094" x="8502650" y="1473200"/>
          <p14:tracePt t="56111" x="8509000" y="1492250"/>
          <p14:tracePt t="56128" x="8509000" y="1504950"/>
          <p14:tracePt t="56145" x="8509000" y="1524000"/>
          <p14:tracePt t="56161" x="8509000" y="1536700"/>
          <p14:tracePt t="56178" x="8509000" y="1543050"/>
          <p14:tracePt t="56195" x="8515350" y="1574800"/>
          <p14:tracePt t="56211" x="8515350" y="1593850"/>
          <p14:tracePt t="56229" x="8515350" y="1606550"/>
          <p14:tracePt t="56245" x="8515350" y="1631950"/>
          <p14:tracePt t="56261" x="8521700" y="1657350"/>
          <p14:tracePt t="56278" x="8534400" y="1695450"/>
          <p14:tracePt t="56294" x="8534400" y="1714500"/>
          <p14:tracePt t="56311" x="8534400" y="1746250"/>
          <p14:tracePt t="56328" x="8540750" y="1765300"/>
          <p14:tracePt t="56345" x="8547100" y="1778000"/>
          <p14:tracePt t="56361" x="8547100" y="1803400"/>
          <p14:tracePt t="56379" x="8547100" y="1816100"/>
          <p14:tracePt t="56394" x="8553450" y="1816100"/>
          <p14:tracePt t="56411" x="8553450" y="1835150"/>
          <p14:tracePt t="56429" x="8553450" y="1847850"/>
          <p14:tracePt t="56462" x="8553450" y="1860550"/>
          <p14:tracePt t="56478" x="8553450" y="1873250"/>
          <p14:tracePt t="56495" x="8553450" y="1885950"/>
          <p14:tracePt t="56511" x="8553450" y="1898650"/>
          <p14:tracePt t="56529" x="8553450" y="1930400"/>
          <p14:tracePt t="56545" x="8559800" y="1968500"/>
          <p14:tracePt t="56562" x="8559800" y="1993900"/>
          <p14:tracePt t="56578" x="8559800" y="2006600"/>
          <p14:tracePt t="56595" x="8559800" y="2019300"/>
          <p14:tracePt t="56597" x="8559800" y="2025650"/>
          <p14:tracePt t="56611" x="8559800" y="2032000"/>
          <p14:tracePt t="56628" x="8559800" y="2038350"/>
          <p14:tracePt t="56644" x="8559800" y="2044700"/>
          <p14:tracePt t="56661" x="8559800" y="2051050"/>
          <p14:tracePt t="56705" x="8559800" y="2057400"/>
          <p14:tracePt t="56723" x="8559800" y="2070100"/>
          <p14:tracePt t="56741" x="8559800" y="2076450"/>
          <p14:tracePt t="56848" x="8559800" y="2063750"/>
          <p14:tracePt t="56866" x="8559800" y="2057400"/>
          <p14:tracePt t="56884" x="8559800" y="2051050"/>
          <p14:tracePt t="56891" x="8559800" y="2038350"/>
          <p14:tracePt t="56894" x="8559800" y="2032000"/>
          <p14:tracePt t="56911" x="8559800" y="1955800"/>
          <p14:tracePt t="56929" x="8547100" y="1854200"/>
          <p14:tracePt t="56944" x="8540750" y="1758950"/>
          <p14:tracePt t="56962" x="8515350" y="1657350"/>
          <p14:tracePt t="56978" x="8509000" y="1612900"/>
          <p14:tracePt t="56994" x="8496300" y="1549400"/>
          <p14:tracePt t="57011" x="8489950" y="1492250"/>
          <p14:tracePt t="57029" x="8489950" y="1441450"/>
          <p14:tracePt t="57045" x="8477250" y="1384300"/>
          <p14:tracePt t="57061" x="8470900" y="1346200"/>
          <p14:tracePt t="57078" x="8464550" y="1327150"/>
          <p14:tracePt t="57094" x="8451850" y="1308100"/>
          <p14:tracePt t="57098" x="8445500" y="1289050"/>
          <p14:tracePt t="57111" x="8439150" y="1282700"/>
          <p14:tracePt t="57128" x="8426450" y="1263650"/>
          <p14:tracePt t="57144" x="8407400" y="1250950"/>
          <p14:tracePt t="57161" x="8388350" y="1244600"/>
          <p14:tracePt t="57178" x="8350250" y="1244600"/>
          <p14:tracePt t="57195" x="8267700" y="1270000"/>
          <p14:tracePt t="57211" x="8191500" y="1295400"/>
          <p14:tracePt t="57228" x="8102600" y="1346200"/>
          <p14:tracePt t="57244" x="8045450" y="1365250"/>
          <p14:tracePt t="57261" x="7981950" y="1390650"/>
          <p14:tracePt t="57278" x="7905750" y="1403350"/>
          <p14:tracePt t="57295" x="7874000" y="1403350"/>
          <p14:tracePt t="57312" x="7842250" y="1403350"/>
          <p14:tracePt t="57328" x="7829550" y="1403350"/>
          <p14:tracePt t="57344" x="7810500" y="1403350"/>
          <p14:tracePt t="57361" x="7791450" y="1397000"/>
          <p14:tracePt t="57378" x="7778750" y="1390650"/>
          <p14:tracePt t="57395" x="7740650" y="1377950"/>
          <p14:tracePt t="57411" x="7727950" y="1377950"/>
          <p14:tracePt t="57428" x="7702550" y="1371600"/>
          <p14:tracePt t="57444" x="7689850" y="1365250"/>
          <p14:tracePt t="57461" x="7670800" y="1358900"/>
          <p14:tracePt t="57478" x="7645400" y="1358900"/>
          <p14:tracePt t="57495" x="7632700" y="1352550"/>
          <p14:tracePt t="57511" x="7626350" y="1346200"/>
          <p14:tracePt t="57528" x="7620000" y="1346200"/>
          <p14:tracePt t="57545" x="7613650" y="1339850"/>
          <p14:tracePt t="57578" x="7613650" y="1320800"/>
          <p14:tracePt t="57594" x="7626350" y="1308100"/>
          <p14:tracePt t="57612" x="7645400" y="1295400"/>
          <p14:tracePt t="57628" x="7696200" y="1282700"/>
          <p14:tracePt t="57645" x="7727950" y="1263650"/>
          <p14:tracePt t="57662" x="7778750" y="1257300"/>
          <p14:tracePt t="57678" x="7816850" y="1257300"/>
          <p14:tracePt t="57694" x="7867650" y="1250950"/>
          <p14:tracePt t="57711" x="7905750" y="1244600"/>
          <p14:tracePt t="57729" x="7937500" y="1244600"/>
          <p14:tracePt t="57744" x="7969250" y="1244600"/>
          <p14:tracePt t="57761" x="7981950" y="1244600"/>
          <p14:tracePt t="57779" x="8001000" y="1244600"/>
          <p14:tracePt t="57795" x="8007350" y="1244600"/>
          <p14:tracePt t="57811" x="8032750" y="1244600"/>
          <p14:tracePt t="57828" x="8045450" y="1244600"/>
          <p14:tracePt t="57844" x="8070850" y="1244600"/>
          <p14:tracePt t="57861" x="8083550" y="1244600"/>
          <p14:tracePt t="57878" x="8096250" y="1244600"/>
          <p14:tracePt t="57895" x="8115300" y="1244600"/>
          <p14:tracePt t="57911" x="8134350" y="1244600"/>
          <p14:tracePt t="57928" x="8153400" y="1244600"/>
          <p14:tracePt t="57944" x="8185150" y="1244600"/>
          <p14:tracePt t="57961" x="8204200" y="1244600"/>
          <p14:tracePt t="57978" x="8223250" y="1244600"/>
          <p14:tracePt t="57994" x="8255000" y="1244600"/>
          <p14:tracePt t="58012" x="8274050" y="1244600"/>
          <p14:tracePt t="58028" x="8293100" y="1244600"/>
          <p14:tracePt t="58044" x="8324850" y="1244600"/>
          <p14:tracePt t="58061" x="8369300" y="1244600"/>
          <p14:tracePt t="58079" x="8401050" y="1250950"/>
          <p14:tracePt t="58094" x="8426450" y="1257300"/>
          <p14:tracePt t="58111" x="8439150" y="1270000"/>
          <p14:tracePt t="58128" x="8458200" y="1270000"/>
          <p14:tracePt t="58144" x="8464550" y="1270000"/>
          <p14:tracePt t="58161" x="8477250" y="1276350"/>
          <p14:tracePt t="58178" x="8483600" y="1289050"/>
          <p14:tracePt t="58194" x="8496300" y="1308100"/>
          <p14:tracePt t="58211" x="8496300" y="1327150"/>
          <p14:tracePt t="58228" x="8496300" y="1346200"/>
          <p14:tracePt t="58245" x="8509000" y="1352550"/>
          <p14:tracePt t="58261" x="8509000" y="1365250"/>
          <p14:tracePt t="58278" x="8509000" y="1390650"/>
          <p14:tracePt t="58294" x="8515350" y="1416050"/>
          <p14:tracePt t="58311" x="8521700" y="1460500"/>
          <p14:tracePt t="58328" x="8521700" y="1479550"/>
          <p14:tracePt t="58344" x="8521700" y="1504950"/>
          <p14:tracePt t="58361" x="8521700" y="1511300"/>
          <p14:tracePt t="58378" x="8528050" y="1517650"/>
          <p14:tracePt t="58394" x="8528050" y="1524000"/>
          <p14:tracePt t="58411" x="8528050" y="1536700"/>
          <p14:tracePt t="58428" x="8528050" y="1555750"/>
          <p14:tracePt t="58444" x="8528050" y="1562100"/>
          <p14:tracePt t="58461" x="8534400" y="1581150"/>
          <p14:tracePt t="58478" x="8534400" y="1600200"/>
          <p14:tracePt t="58495" x="8534400" y="1606550"/>
          <p14:tracePt t="58511" x="8534400" y="1619250"/>
          <p14:tracePt t="58528" x="8534400" y="1631950"/>
          <p14:tracePt t="58544" x="8534400" y="1644650"/>
          <p14:tracePt t="58561" x="8534400" y="1670050"/>
          <p14:tracePt t="58578" x="8534400" y="1682750"/>
          <p14:tracePt t="58594" x="8534400" y="1714500"/>
          <p14:tracePt t="58611" x="8534400" y="1727200"/>
          <p14:tracePt t="58628" x="8534400" y="1733550"/>
          <p14:tracePt t="58644" x="8534400" y="1746250"/>
          <p14:tracePt t="58661" x="8534400" y="1758950"/>
          <p14:tracePt t="58678" x="8540750" y="1790700"/>
          <p14:tracePt t="58694" x="8540750" y="1828800"/>
          <p14:tracePt t="58711" x="8540750" y="1847850"/>
          <p14:tracePt t="58728" x="8540750" y="1866900"/>
          <p14:tracePt t="58745" x="8540750" y="1873250"/>
          <p14:tracePt t="58761" x="8540750" y="1885950"/>
          <p14:tracePt t="58778" x="8540750" y="1898650"/>
          <p14:tracePt t="58795" x="8540750" y="1905000"/>
          <p14:tracePt t="58812" x="8540750" y="1930400"/>
          <p14:tracePt t="58828" x="8540750" y="1949450"/>
          <p14:tracePt t="58844" x="8540750" y="1981200"/>
          <p14:tracePt t="58861" x="8534400" y="1993900"/>
          <p14:tracePt t="58878" x="8534400" y="2012950"/>
          <p14:tracePt t="58894" x="8528050" y="2025650"/>
          <p14:tracePt t="58911" x="8528050" y="2038350"/>
          <p14:tracePt t="58928" x="8528050" y="2044700"/>
          <p14:tracePt t="58961" x="8528050" y="2051050"/>
          <p14:tracePt t="59491" x="8521700" y="2063750"/>
          <p14:tracePt t="59493" x="8521700" y="2076450"/>
          <p14:tracePt t="59498" x="8515350" y="2089150"/>
          <p14:tracePt t="59511" x="8502650" y="2108200"/>
          <p14:tracePt t="59528" x="8483600" y="2133600"/>
          <p14:tracePt t="59544" x="8464550" y="2159000"/>
          <p14:tracePt t="59561" x="8451850" y="2184400"/>
          <p14:tracePt t="59578" x="8439150" y="2209800"/>
          <p14:tracePt t="59611" x="8401050" y="2260600"/>
          <p14:tracePt t="59617" x="8394700" y="2266950"/>
          <p14:tracePt t="59644" x="8375650" y="2305050"/>
          <p14:tracePt t="59678" x="8350250" y="2330450"/>
          <p14:tracePt t="59694" x="8343900" y="2355850"/>
          <p14:tracePt t="59711" x="8337550" y="2368550"/>
          <p14:tracePt t="59727" x="8331200" y="2381250"/>
          <p14:tracePt t="59744" x="8318500" y="2413000"/>
          <p14:tracePt t="59761" x="8305800" y="2425700"/>
          <p14:tracePt t="59778" x="8293100" y="2425700"/>
          <p14:tracePt t="59812" x="8286750" y="2425700"/>
          <p14:tracePt t="59882" x="8286750" y="2432050"/>
          <p14:tracePt t="59900" x="8286750" y="2438400"/>
          <p14:tracePt t="59917" x="8286750" y="2444750"/>
          <p14:tracePt t="59935" x="8286750" y="2457450"/>
          <p14:tracePt t="59954" x="8286750" y="2463800"/>
          <p14:tracePt t="59970" x="8286750" y="2470150"/>
          <p14:tracePt t="60105" x="8280400" y="2476500"/>
          <p14:tracePt t="61128" x="8255000" y="2482850"/>
          <p14:tracePt t="61135" x="8229600" y="2489200"/>
          <p14:tracePt t="61144" x="8185150" y="2508250"/>
          <p14:tracePt t="61161" x="8121650" y="2520950"/>
          <p14:tracePt t="61178" x="8051800" y="2533650"/>
          <p14:tracePt t="61194" x="7994650" y="2552700"/>
          <p14:tracePt t="61211" x="7931150" y="2578100"/>
          <p14:tracePt t="61244" x="7810500" y="2628900"/>
          <p14:tracePt t="61278" x="7727950" y="2660650"/>
          <p14:tracePt t="61311" x="7664450" y="2698750"/>
          <p14:tracePt t="61327" x="7632700" y="2711450"/>
          <p14:tracePt t="61344" x="7613650" y="2736850"/>
          <p14:tracePt t="61361" x="7607300" y="2736850"/>
          <p14:tracePt t="61378" x="7581900" y="2743200"/>
          <p14:tracePt t="61394" x="7569200" y="2749550"/>
          <p14:tracePt t="61411" x="7562850" y="2762250"/>
          <p14:tracePt t="61427" x="7556500" y="2768600"/>
          <p14:tracePt t="61444" x="7537450" y="2774950"/>
          <p14:tracePt t="61461" x="7512050" y="2806700"/>
          <p14:tracePt t="61478" x="7480300" y="2838450"/>
          <p14:tracePt t="61494" x="7454900" y="2870200"/>
          <p14:tracePt t="61511" x="7435850" y="2889250"/>
          <p14:tracePt t="61529" x="7416800" y="2908300"/>
          <p14:tracePt t="61544" x="7404100" y="2914650"/>
          <p14:tracePt t="61561" x="7397750" y="2921000"/>
          <p14:tracePt t="61598" x="7391400" y="2921000"/>
          <p14:tracePt t="61616" x="7391400" y="2927350"/>
          <p14:tracePt t="61635" x="7391400" y="2933700"/>
          <p14:tracePt t="61645" x="7391400" y="2940050"/>
          <p14:tracePt t="61661" x="7391400" y="2946400"/>
          <p14:tracePt t="61678" x="7391400" y="2965450"/>
          <p14:tracePt t="61694" x="7410450" y="2978150"/>
          <p14:tracePt t="61710" x="7416800" y="2984500"/>
          <p14:tracePt t="61727" x="7429500" y="2990850"/>
          <p14:tracePt t="61744" x="7454900" y="3009900"/>
          <p14:tracePt t="61761" x="7480300" y="3022600"/>
          <p14:tracePt t="61778" x="7493000" y="3028950"/>
          <p14:tracePt t="61795" x="7505700" y="3028950"/>
          <p14:tracePt t="61811" x="7524750" y="3028950"/>
          <p14:tracePt t="61827" x="7537450" y="3028950"/>
          <p14:tracePt t="61844" x="7550150" y="3028950"/>
          <p14:tracePt t="61860" x="7569200" y="3028950"/>
          <p14:tracePt t="61878" x="7581900" y="3028950"/>
          <p14:tracePt t="61894" x="7600950" y="3028950"/>
          <p14:tracePt t="61911" x="7607300" y="3028950"/>
          <p14:tracePt t="61929" x="7620000" y="3028950"/>
          <p14:tracePt t="61944" x="7632700" y="3028950"/>
          <p14:tracePt t="61960" x="7639050" y="3028950"/>
          <p14:tracePt t="61977" x="7651750" y="3028950"/>
          <p14:tracePt t="61994" x="7658100" y="3028950"/>
          <p14:tracePt t="62011" x="7670800" y="3028950"/>
          <p14:tracePt t="62028" x="7696200" y="3028950"/>
          <p14:tracePt t="62044" x="7715250" y="3016250"/>
          <p14:tracePt t="62061" x="7734300" y="3016250"/>
          <p14:tracePt t="62077" x="7759700" y="3009900"/>
          <p14:tracePt t="62094" x="7791450" y="3003550"/>
          <p14:tracePt t="62097" x="7823200" y="3003550"/>
          <p14:tracePt t="62110" x="7842250" y="2997200"/>
          <p14:tracePt t="62128" x="7893050" y="2997200"/>
          <p14:tracePt t="62144" x="7931150" y="2990850"/>
          <p14:tracePt t="62161" x="7956550" y="2984500"/>
          <p14:tracePt t="62177" x="7981950" y="2984500"/>
          <p14:tracePt t="62194" x="8001000" y="2984500"/>
          <p14:tracePt t="62210" x="8013700" y="2984500"/>
          <p14:tracePt t="62227" x="8039100" y="2978150"/>
          <p14:tracePt t="62244" x="8058150" y="2978150"/>
          <p14:tracePt t="62260" x="8096250" y="2971800"/>
          <p14:tracePt t="62278" x="8121650" y="2959100"/>
          <p14:tracePt t="62294" x="8172450" y="2952750"/>
          <p14:tracePt t="62311" x="8210550" y="2952750"/>
          <p14:tracePt t="62328" x="8248650" y="2946400"/>
          <p14:tracePt t="62344" x="8280400" y="2946400"/>
          <p14:tracePt t="62361" x="8331200" y="2940050"/>
          <p14:tracePt t="62377" x="8369300" y="2940050"/>
          <p14:tracePt t="62394" x="8401050" y="2940050"/>
          <p14:tracePt t="62410" x="8413750" y="2940050"/>
          <p14:tracePt t="62427" x="8426450" y="2940050"/>
          <p14:tracePt t="62444" x="8439150" y="2940050"/>
          <p14:tracePt t="62460" x="8445500" y="2940050"/>
          <p14:tracePt t="62494" x="8451850" y="2940050"/>
          <p14:tracePt t="62510" x="8458200" y="2946400"/>
          <p14:tracePt t="62544" x="8464550" y="2959100"/>
          <p14:tracePt t="62560" x="8470900" y="2959100"/>
          <p14:tracePt t="62577" x="8477250" y="2965450"/>
          <p14:tracePt t="62610" x="8489950" y="2978150"/>
          <p14:tracePt t="62627" x="8489950" y="2990850"/>
          <p14:tracePt t="62644" x="8489950" y="3003550"/>
          <p14:tracePt t="62661" x="8496300" y="3035300"/>
          <p14:tracePt t="62677" x="8502650" y="3073400"/>
          <p14:tracePt t="62694" x="8502650" y="3098800"/>
          <p14:tracePt t="62710" x="8502650" y="3117850"/>
          <p14:tracePt t="62727" x="8502650" y="3136900"/>
          <p14:tracePt t="62744" x="8502650" y="3149600"/>
          <p14:tracePt t="62760" x="8502650" y="3162300"/>
          <p14:tracePt t="62777" x="8502650" y="3168650"/>
          <p14:tracePt t="62794" x="8502650" y="3194050"/>
          <p14:tracePt t="62811" x="8509000" y="3213100"/>
          <p14:tracePt t="62827" x="8509000" y="3251200"/>
          <p14:tracePt t="62844" x="8509000" y="3276600"/>
          <p14:tracePt t="62861" x="8509000" y="3314700"/>
          <p14:tracePt t="62877" x="8509000" y="3333750"/>
          <p14:tracePt t="62893" x="8509000" y="3365500"/>
          <p14:tracePt t="62911" x="8509000" y="3378200"/>
          <p14:tracePt t="62927" x="8509000" y="3390900"/>
          <p14:tracePt t="62944" x="8509000" y="3422650"/>
          <p14:tracePt t="62960" x="8509000" y="3441700"/>
          <p14:tracePt t="62977" x="8515350" y="3479800"/>
          <p14:tracePt t="62993" x="8515350" y="3498850"/>
          <p14:tracePt t="63010" x="8515350" y="3511550"/>
          <p14:tracePt t="63027" x="8515350" y="3524250"/>
          <p14:tracePt t="63044" x="8515350" y="3543300"/>
          <p14:tracePt t="63060" x="8515350" y="3549650"/>
          <p14:tracePt t="63077" x="8515350" y="3556000"/>
          <p14:tracePt t="63093" x="8515350" y="3562350"/>
          <p14:tracePt t="63597" x="8515350" y="3587750"/>
          <p14:tracePt t="63599" x="8509000" y="3600450"/>
          <p14:tracePt t="63610" x="8502650" y="3644900"/>
          <p14:tracePt t="63627" x="8489950" y="3702050"/>
          <p14:tracePt t="63644" x="8477250" y="3740150"/>
          <p14:tracePt t="63660" x="8470900" y="3771900"/>
          <p14:tracePt t="63677" x="8451850" y="3790950"/>
          <p14:tracePt t="63710" x="8439150" y="3835400"/>
          <p14:tracePt t="63744" x="8432800" y="3867150"/>
          <p14:tracePt t="63779" x="8426450" y="3892550"/>
          <p14:tracePt t="63794" x="8420100" y="3898900"/>
          <p14:tracePt t="63855" x="8413750" y="3898900"/>
          <p14:tracePt t="63872" x="8401050" y="3905250"/>
          <p14:tracePt t="63891" x="8401050" y="3911600"/>
          <p14:tracePt t="64006" x="8407400" y="3905250"/>
          <p14:tracePt t="64008" x="8407400" y="3898900"/>
          <p14:tracePt t="64013" x="8420100" y="3879850"/>
          <p14:tracePt t="64027" x="8432800" y="3848100"/>
          <p14:tracePt t="64044" x="8451850" y="3771900"/>
          <p14:tracePt t="64060" x="8458200" y="3695700"/>
          <p14:tracePt t="64077" x="8458200" y="3632200"/>
          <p14:tracePt t="64094" x="8458200" y="3581400"/>
          <p14:tracePt t="64111" x="8458200" y="3568700"/>
          <p14:tracePt t="64127" x="8458200" y="3562350"/>
          <p14:tracePt t="64144" x="8451850" y="3549650"/>
          <p14:tracePt t="64160" x="8445500" y="3536950"/>
          <p14:tracePt t="64211" x="8439150" y="3536950"/>
          <p14:tracePt t="64229" x="8432800" y="3536950"/>
          <p14:tracePt t="64276" x="8432800" y="3543300"/>
          <p14:tracePt t="64286" x="8439150" y="3549650"/>
          <p14:tracePt t="64293" x="8445500" y="3568700"/>
          <p14:tracePt t="64310" x="8458200" y="3625850"/>
          <p14:tracePt t="64327" x="8477250" y="3676650"/>
          <p14:tracePt t="64344" x="8483600" y="3727450"/>
          <p14:tracePt t="64360" x="8483600" y="3759200"/>
          <p14:tracePt t="64378" x="8483600" y="3797300"/>
          <p14:tracePt t="64393" x="8483600" y="3829050"/>
          <p14:tracePt t="64410" x="8470900" y="3860800"/>
          <p14:tracePt t="64427" x="8464550" y="3886200"/>
          <p14:tracePt t="64444" x="8464550" y="3892550"/>
          <p14:tracePt t="64461" x="8464550" y="3905250"/>
          <p14:tracePt t="64477" x="8458200" y="3905250"/>
          <p14:tracePt t="64886" x="8540750" y="3905250"/>
          <p14:tracePt t="64894" x="8674100" y="3905250"/>
          <p14:tracePt t="64903" x="8801100" y="3898900"/>
          <p14:tracePt t="64910" x="8902700" y="3898900"/>
          <p14:tracePt t="64928" x="9207500" y="3898900"/>
          <p14:tracePt t="64960" x="9759950" y="3854450"/>
          <p14:tracePt t="64993" x="10248900" y="3790950"/>
          <p14:tracePt t="65027" x="10547350" y="3702050"/>
          <p14:tracePt t="65044" x="10648950" y="3689350"/>
          <p14:tracePt t="65060" x="10693400" y="3683000"/>
          <p14:tracePt t="65077" x="10725150" y="3683000"/>
          <p14:tracePt t="65093" x="10731500" y="3676650"/>
          <p14:tracePt t="65180" x="10750550" y="3676650"/>
          <p14:tracePt t="65189" x="10769600" y="3676650"/>
          <p14:tracePt t="65198" x="10782300" y="3670300"/>
          <p14:tracePt t="65210" x="10814050" y="3670300"/>
          <p14:tracePt t="65227" x="10864850" y="3657600"/>
          <p14:tracePt t="65244" x="10896600" y="3651250"/>
          <p14:tracePt t="65260" x="10934700" y="3644900"/>
          <p14:tracePt t="65277" x="10941050" y="3644900"/>
          <p14:tracePt t="65294" x="10947400" y="3644900"/>
          <p14:tracePt t="65375" x="10953750" y="3644900"/>
          <p14:tracePt t="65606" x="10979150" y="3651250"/>
          <p14:tracePt t="65614" x="11004550" y="3651250"/>
          <p14:tracePt t="65623" x="11042650" y="3651250"/>
          <p14:tracePt t="65632" x="11055350" y="3651250"/>
          <p14:tracePt t="65644" x="11106150" y="3651250"/>
          <p14:tracePt t="65660" x="11176000" y="3651250"/>
          <p14:tracePt t="65677" x="11220450" y="3651250"/>
          <p14:tracePt t="65694" x="11303000" y="3651250"/>
          <p14:tracePt t="65710" x="11341100" y="3651250"/>
          <p14:tracePt t="65727" x="11398250" y="3651250"/>
          <p14:tracePt t="65743" x="11436350" y="3651250"/>
          <p14:tracePt t="65760" x="11474450" y="3651250"/>
          <p14:tracePt t="65777" x="11493500" y="3651250"/>
          <p14:tracePt t="65794" x="11531600" y="3651250"/>
          <p14:tracePt t="65810" x="11544300" y="3651250"/>
          <p14:tracePt t="65828" x="11576050" y="3657600"/>
          <p14:tracePt t="65843" x="11582400" y="3657600"/>
          <p14:tracePt t="65860" x="11607800" y="3670300"/>
          <p14:tracePt t="65877" x="11639550" y="3683000"/>
          <p14:tracePt t="65893" x="11696700" y="3702050"/>
          <p14:tracePt t="65910" x="11728450" y="3727450"/>
          <p14:tracePt t="65927" x="11760200" y="3740150"/>
          <p14:tracePt t="65943" x="11779250" y="3740150"/>
          <p14:tracePt t="65960" x="11785600" y="3746500"/>
          <p14:tracePt t="66079" x="11785600" y="3752850"/>
          <p14:tracePt t="66097" x="11791950" y="3759200"/>
          <p14:tracePt t="66104" x="11791950" y="3771900"/>
          <p14:tracePt t="66113" x="11804650" y="3778250"/>
          <p14:tracePt t="66126" x="11804650" y="3790950"/>
          <p14:tracePt t="66143" x="11811000" y="3797300"/>
          <p14:tracePt t="66160" x="11817350" y="3810000"/>
          <p14:tracePt t="66177" x="11817350" y="3816350"/>
          <p14:tracePt t="66194" x="11817350" y="3829050"/>
          <p14:tracePt t="66227" x="11823700" y="3841750"/>
          <p14:tracePt t="66244" x="11830050" y="3854450"/>
          <p14:tracePt t="66260" x="11830050" y="3860800"/>
          <p14:tracePt t="66277" x="11836400" y="3873500"/>
          <p14:tracePt t="66293" x="11836400" y="3892550"/>
          <p14:tracePt t="66310" x="11836400" y="3905250"/>
          <p14:tracePt t="66327" x="11836400" y="3911600"/>
          <p14:tracePt t="66343" x="11836400" y="3924300"/>
          <p14:tracePt t="66360" x="11836400" y="3930650"/>
          <p14:tracePt t="66376" x="11836400" y="3937000"/>
          <p14:tracePt t="67128" x="11760200" y="3994150"/>
          <p14:tracePt t="67144" x="11607800" y="4114800"/>
          <p14:tracePt t="67160" x="11499850" y="4171950"/>
          <p14:tracePt t="67176" x="11322050" y="4292600"/>
          <p14:tracePt t="67193" x="11144250" y="4400550"/>
          <p14:tracePt t="67227" x="10852150" y="4591050"/>
          <p14:tracePt t="67260" x="10458450" y="4857750"/>
          <p14:tracePt t="67293" x="10121900" y="5048250"/>
          <p14:tracePt t="67310" x="9931400" y="5137150"/>
          <p14:tracePt t="67327" x="9721850" y="5219700"/>
          <p14:tracePt t="67344" x="9537700" y="5289550"/>
          <p14:tracePt t="67360" x="9385300" y="5353050"/>
          <p14:tracePt t="67376" x="9245600" y="5410200"/>
          <p14:tracePt t="67393" x="9086850" y="5467350"/>
          <p14:tracePt t="67410" x="8934450" y="5524500"/>
          <p14:tracePt t="67426" x="8845550" y="5543550"/>
          <p14:tracePt t="67443" x="8705850" y="5581650"/>
          <p14:tracePt t="67460" x="8578850" y="5600700"/>
          <p14:tracePt t="67477" x="8496300" y="5632450"/>
          <p14:tracePt t="67494" x="8407400" y="5657850"/>
          <p14:tracePt t="67510" x="8312150" y="5670550"/>
          <p14:tracePt t="67527" x="8255000" y="5683250"/>
          <p14:tracePt t="67545" x="8191500" y="5708650"/>
          <p14:tracePt t="67560" x="8147050" y="5734050"/>
          <p14:tracePt t="67576" x="8102600" y="5791200"/>
          <p14:tracePt t="67594" x="8045450" y="5842000"/>
          <p14:tracePt t="67610" x="8013700" y="5905500"/>
          <p14:tracePt t="67627" x="8001000" y="5949950"/>
          <p14:tracePt t="67644" x="7981950" y="6026150"/>
          <p14:tracePt t="67660" x="7988300" y="6070600"/>
          <p14:tracePt t="67676" x="7994650" y="6096000"/>
          <p14:tracePt t="67693" x="8026400" y="6134100"/>
          <p14:tracePt t="67710" x="8064500" y="6172200"/>
          <p14:tracePt t="67729" x="8096250" y="6197600"/>
          <p14:tracePt t="67744" x="8147050" y="6216650"/>
          <p14:tracePt t="67760" x="8197850" y="6242050"/>
          <p14:tracePt t="67777" x="8242300" y="6254750"/>
          <p14:tracePt t="67794" x="8293100" y="6267450"/>
          <p14:tracePt t="67810" x="8337550" y="6267450"/>
          <p14:tracePt t="67827" x="8388350" y="6267450"/>
          <p14:tracePt t="67844" x="8439150" y="6267450"/>
          <p14:tracePt t="67860" x="8496300" y="6242050"/>
          <p14:tracePt t="67876" x="8534400" y="6210300"/>
          <p14:tracePt t="67893" x="8572500" y="6165850"/>
          <p14:tracePt t="67910" x="8597900" y="6134100"/>
          <p14:tracePt t="67926" x="8616950" y="6108700"/>
          <p14:tracePt t="67943" x="8642350" y="6070600"/>
          <p14:tracePt t="67960" x="8661400" y="6026150"/>
          <p14:tracePt t="67976" x="8686800" y="5969000"/>
          <p14:tracePt t="67994" x="8705850" y="5918200"/>
          <p14:tracePt t="68010" x="8712200" y="5880100"/>
          <p14:tracePt t="68026" x="8712200" y="5848350"/>
          <p14:tracePt t="68044" x="8712200" y="5822950"/>
          <p14:tracePt t="68060" x="8712200" y="5797550"/>
          <p14:tracePt t="68077" x="8705850" y="5765800"/>
          <p14:tracePt t="68094" x="8693150" y="5721350"/>
          <p14:tracePt t="68110" x="8680450" y="5695950"/>
          <p14:tracePt t="68127" x="8674100" y="5664200"/>
          <p14:tracePt t="68143" x="8661400" y="5613400"/>
          <p14:tracePt t="68160" x="8655050" y="5581650"/>
          <p14:tracePt t="68177" x="8642350" y="5530850"/>
          <p14:tracePt t="68193" x="8629650" y="5480050"/>
          <p14:tracePt t="68210" x="8597900" y="5403850"/>
          <p14:tracePt t="68226" x="8585200" y="5346700"/>
          <p14:tracePt t="68244" x="8566150" y="5302250"/>
          <p14:tracePt t="68259" x="8559800" y="5276850"/>
          <p14:tracePt t="68276" x="8547100" y="5257800"/>
          <p14:tracePt t="68294" x="8534400" y="5219700"/>
          <p14:tracePt t="68310" x="8521700" y="5200650"/>
          <p14:tracePt t="68326" x="8509000" y="5162550"/>
          <p14:tracePt t="68343" x="8483600" y="5124450"/>
          <p14:tracePt t="68360" x="8470900" y="5073650"/>
          <p14:tracePt t="68376" x="8458200" y="5035550"/>
          <p14:tracePt t="68393" x="8439150" y="5003800"/>
          <p14:tracePt t="68409" x="8420100" y="4984750"/>
          <p14:tracePt t="68427" x="8413750" y="4972050"/>
          <p14:tracePt t="68443" x="8401050" y="4965700"/>
          <p14:tracePt t="68460" x="8394700" y="4965700"/>
          <p14:tracePt t="68477" x="8382000" y="4965700"/>
          <p14:tracePt t="68493" x="8356600" y="4972050"/>
          <p14:tracePt t="68510" x="8337550" y="4984750"/>
          <p14:tracePt t="68526" x="8331200" y="5010150"/>
          <p14:tracePt t="68544" x="8312150" y="5041900"/>
          <p14:tracePt t="68560" x="8293100" y="5092700"/>
          <p14:tracePt t="68576" x="8286750" y="5137150"/>
          <p14:tracePt t="68593" x="8286750" y="5194300"/>
          <p14:tracePt t="68596" x="8280400" y="5213350"/>
          <p14:tracePt t="68610" x="8274050" y="5232400"/>
          <p14:tracePt t="68626" x="8274050" y="5276850"/>
          <p14:tracePt t="68643" x="8274050" y="5289550"/>
          <p14:tracePt t="68660" x="8274050" y="5308600"/>
          <p14:tracePt t="68676" x="8274050" y="5321300"/>
          <p14:tracePt t="68694" x="8280400" y="5334000"/>
          <p14:tracePt t="68726" x="8286750" y="5346700"/>
          <p14:tracePt t="68743" x="8293100" y="5372100"/>
          <p14:tracePt t="68760" x="8293100" y="5378450"/>
          <p14:tracePt t="68776" x="8299450" y="5391150"/>
          <p14:tracePt t="68794" x="8318500" y="5422900"/>
          <p14:tracePt t="68810" x="8331200" y="5435600"/>
          <p14:tracePt t="68826" x="8331200" y="5441950"/>
          <p14:tracePt t="68843" x="8337550" y="5461000"/>
          <p14:tracePt t="68860" x="8343900" y="5492750"/>
          <p14:tracePt t="68876" x="8356600" y="5511800"/>
          <p14:tracePt t="68893" x="8356600" y="5537200"/>
          <p14:tracePt t="68910" x="8362950" y="5549900"/>
          <p14:tracePt t="68926" x="8375650" y="5575300"/>
          <p14:tracePt t="68944" x="8382000" y="5600700"/>
          <p14:tracePt t="68961" x="8388350" y="5638800"/>
          <p14:tracePt t="68977" x="8388350" y="5683250"/>
          <p14:tracePt t="68993" x="8394700" y="5753100"/>
          <p14:tracePt t="69010" x="8394700" y="5810250"/>
          <p14:tracePt t="69026" x="8394700" y="5854700"/>
          <p14:tracePt t="69043" x="8394700" y="5892800"/>
          <p14:tracePt t="69060" x="8388350" y="5911850"/>
          <p14:tracePt t="69076" x="8388350" y="5937250"/>
          <p14:tracePt t="69094" x="8388350" y="5962650"/>
          <p14:tracePt t="69110" x="8388350" y="5975350"/>
          <p14:tracePt t="69126" x="8388350" y="6007100"/>
          <p14:tracePt t="69143" x="8388350" y="6026150"/>
          <p14:tracePt t="69160" x="8388350" y="6045200"/>
          <p14:tracePt t="69177" x="8388350" y="6051550"/>
          <p14:tracePt t="69193" x="8394700" y="6076950"/>
          <p14:tracePt t="69210" x="8394700" y="6089650"/>
          <p14:tracePt t="69227" x="8401050" y="6102350"/>
          <p14:tracePt t="69243" x="8401050" y="6115050"/>
          <p14:tracePt t="69259" x="8407400" y="6134100"/>
          <p14:tracePt t="69293" x="8407400" y="6140450"/>
          <p14:tracePt t="69309" x="8413750" y="6146800"/>
          <p14:tracePt t="69326" x="8420100" y="6159500"/>
          <p14:tracePt t="69344" x="8432800" y="6165850"/>
          <p14:tracePt t="69360" x="8439150" y="6165850"/>
          <p14:tracePt t="69393" x="8445500" y="6165850"/>
          <p14:tracePt t="69410" x="8458200" y="6165850"/>
          <p14:tracePt t="69426" x="8470900" y="6165850"/>
          <p14:tracePt t="69443" x="8483600" y="6165850"/>
          <p14:tracePt t="69460" x="8502650" y="6165850"/>
          <p14:tracePt t="69478" x="8521700" y="6165850"/>
          <p14:tracePt t="69493" x="8528050" y="6165850"/>
          <p14:tracePt t="69510" x="8540750" y="6165850"/>
          <p14:tracePt t="69526" x="8559800" y="6159500"/>
          <p14:tracePt t="69543" x="8566150" y="6153150"/>
          <p14:tracePt t="69559" x="8578850" y="6140450"/>
          <p14:tracePt t="69577" x="8610600" y="6121400"/>
          <p14:tracePt t="69593" x="8629650" y="6083300"/>
          <p14:tracePt t="69609" x="8642350" y="6057900"/>
          <p14:tracePt t="69626" x="8655050" y="6032500"/>
          <p14:tracePt t="69643" x="8655050" y="5994400"/>
          <p14:tracePt t="69660" x="8655050" y="5969000"/>
          <p14:tracePt t="69676" x="8648700" y="5911850"/>
          <p14:tracePt t="69693" x="8636000" y="5848350"/>
          <p14:tracePt t="69709" x="8629650" y="5797550"/>
          <p14:tracePt t="69726" x="8610600" y="5734050"/>
          <p14:tracePt t="69744" x="8585200" y="5670550"/>
          <p14:tracePt t="69759" x="8572500" y="5638800"/>
          <p14:tracePt t="69776" x="8559800" y="5581650"/>
          <p14:tracePt t="69793" x="8540750" y="5511800"/>
          <p14:tracePt t="69810" x="8521700" y="5448300"/>
          <p14:tracePt t="69826" x="8515350" y="5410200"/>
          <p14:tracePt t="69843" x="8502650" y="5359400"/>
          <p14:tracePt t="69859" x="8489950" y="5334000"/>
          <p14:tracePt t="69876" x="8483600" y="5314950"/>
          <p14:tracePt t="69893" x="8477250" y="5283200"/>
          <p14:tracePt t="69910" x="8464550" y="5257800"/>
          <p14:tracePt t="69927" x="8458200" y="5232400"/>
          <p14:tracePt t="69943" x="8445500" y="5194300"/>
          <p14:tracePt t="69960" x="8439150" y="5168900"/>
          <p14:tracePt t="69977" x="8426450" y="5156200"/>
          <p14:tracePt t="69993" x="8426450" y="5143500"/>
          <p14:tracePt t="70010" x="8420100" y="5124450"/>
          <p14:tracePt t="70026" x="8420100" y="5111750"/>
          <p14:tracePt t="70043" x="8420100" y="5105400"/>
          <p14:tracePt t="70059" x="8407400" y="5086350"/>
          <p14:tracePt t="70093" x="8407400" y="5080000"/>
          <p14:tracePt t="70109" x="8407400" y="5073650"/>
          <p14:tracePt t="70128" x="8401050" y="5073650"/>
          <p14:tracePt t="70168" x="8401050" y="5080000"/>
          <p14:tracePt t="70171" x="8401050" y="5092700"/>
          <p14:tracePt t="70176" x="8401050" y="5099050"/>
          <p14:tracePt t="70193" x="8401050" y="5124450"/>
          <p14:tracePt t="70210" x="8413750" y="5149850"/>
          <p14:tracePt t="70227" x="8413750" y="5162550"/>
          <p14:tracePt t="70243" x="8420100" y="5168900"/>
          <p14:tracePt t="70260" x="8420100" y="5181600"/>
          <p14:tracePt t="70277" x="8420100" y="5187950"/>
          <p14:tracePt t="70293" x="8420100" y="5200650"/>
          <p14:tracePt t="70310" x="8420100" y="5207000"/>
          <p14:tracePt t="70326" x="8420100" y="5219700"/>
          <p14:tracePt t="70343" x="8420100" y="5226050"/>
          <p14:tracePt t="70359" x="8426450" y="5238750"/>
          <p14:tracePt t="70377" x="8426450" y="5264150"/>
          <p14:tracePt t="70393" x="8432800" y="5270500"/>
          <p14:tracePt t="70409" x="8439150" y="5295900"/>
          <p14:tracePt t="70426" x="8439150" y="5321300"/>
          <p14:tracePt t="70443" x="8439150" y="5334000"/>
          <p14:tracePt t="70459" x="8439150" y="5353050"/>
          <p14:tracePt t="70476" x="8439150" y="5365750"/>
          <p14:tracePt t="70493" x="8439150" y="5384800"/>
          <p14:tracePt t="70509" x="8439150" y="5410200"/>
          <p14:tracePt t="70527" x="8439150" y="5454650"/>
          <p14:tracePt t="70543" x="8439150" y="5480050"/>
          <p14:tracePt t="70560" x="8439150" y="5505450"/>
          <p14:tracePt t="70576" x="8439150" y="5511800"/>
          <p14:tracePt t="70593" x="8439150" y="5524500"/>
          <p14:tracePt t="70609" x="8439150" y="5543550"/>
          <p14:tracePt t="70626" x="8439150" y="5556250"/>
          <p14:tracePt t="70643" x="8439150" y="5575300"/>
          <p14:tracePt t="70659" x="8439150" y="5619750"/>
          <p14:tracePt t="70677" x="8439150" y="5695950"/>
          <p14:tracePt t="70693" x="8439150" y="5740400"/>
          <p14:tracePt t="70709" x="8439150" y="5778500"/>
          <p14:tracePt t="70726" x="8439150" y="5810250"/>
          <p14:tracePt t="70743" x="8439150" y="5848350"/>
          <p14:tracePt t="70759" x="8439150" y="5867400"/>
          <p14:tracePt t="70777" x="8439150" y="5873750"/>
          <p14:tracePt t="70793" x="8439150" y="5892800"/>
          <p14:tracePt t="70810" x="8439150" y="5899150"/>
          <p14:tracePt t="72504" x="8496300" y="5892800"/>
          <p14:tracePt t="72506" x="8534400" y="5880100"/>
          <p14:tracePt t="72515" x="8642350" y="5854700"/>
          <p14:tracePt t="72526" x="8769350" y="5816600"/>
          <p14:tracePt t="72542" x="9042400" y="5772150"/>
          <p14:tracePt t="72559" x="9232900" y="5740400"/>
          <p14:tracePt t="72576" x="9474200" y="5715000"/>
          <p14:tracePt t="72593" x="9620250" y="5695950"/>
          <p14:tracePt t="72596" x="9645650" y="5695950"/>
          <p14:tracePt t="72626" x="9867900" y="5676900"/>
          <p14:tracePt t="72659" x="10090150" y="5676900"/>
          <p14:tracePt t="72692" x="10217150" y="5676900"/>
          <p14:tracePt t="72709" x="10274300" y="5676900"/>
          <p14:tracePt t="72726" x="10306050" y="5676900"/>
          <p14:tracePt t="72742" x="10325100" y="5683250"/>
          <p14:tracePt t="72809" x="10331450" y="5683250"/>
          <p14:tracePt t="72854" x="10337800" y="5683250"/>
          <p14:tracePt t="72862" x="10344150" y="5689600"/>
          <p14:tracePt t="73130" x="10452100" y="5676900"/>
          <p14:tracePt t="73142" x="10572750" y="5638800"/>
          <p14:tracePt t="73159" x="10807700" y="5600700"/>
          <p14:tracePt t="73176" x="11068050" y="5581650"/>
          <p14:tracePt t="73193" x="11277600" y="5581650"/>
          <p14:tracePt t="73209" x="11417300" y="5588000"/>
          <p14:tracePt t="73226" x="11563350" y="5613400"/>
          <p14:tracePt t="73243" x="11626850" y="5626100"/>
          <p14:tracePt t="73259" x="11645900" y="5638800"/>
          <p14:tracePt t="73276" x="11664950" y="5645150"/>
          <p14:tracePt t="73293" x="11690350" y="5664200"/>
          <p14:tracePt t="73309" x="11709400" y="5670550"/>
          <p14:tracePt t="73326" x="11722100" y="5689600"/>
          <p14:tracePt t="73362" x="11728450" y="5689600"/>
          <p14:tracePt t="74258" x="11722100" y="5683250"/>
          <p14:tracePt t="74260" x="11715750" y="5670550"/>
          <p14:tracePt t="74276" x="11664950" y="5607050"/>
          <p14:tracePt t="74292" x="11614150" y="5530850"/>
          <p14:tracePt t="74309" x="11531600" y="5441950"/>
          <p14:tracePt t="74325" x="11474450" y="5378450"/>
          <p14:tracePt t="74342" x="11379200" y="5295900"/>
          <p14:tracePt t="74376" x="11182350" y="5073650"/>
          <p14:tracePt t="74409" x="11036300" y="4940300"/>
          <p14:tracePt t="74443" x="10864850" y="4826000"/>
          <p14:tracePt t="74459" x="10820400" y="4794250"/>
          <p14:tracePt t="74476" x="10718800" y="4724400"/>
          <p14:tracePt t="74492" x="10591800" y="4641850"/>
          <p14:tracePt t="74509" x="10521950" y="4610100"/>
          <p14:tracePt t="74526" x="10445750" y="4578350"/>
          <p14:tracePt t="74542" x="10414000" y="4572000"/>
          <p14:tracePt t="74559" x="10382250" y="4572000"/>
          <p14:tracePt t="74577" x="10344150" y="4591050"/>
          <p14:tracePt t="74592" x="10325100" y="4610100"/>
          <p14:tracePt t="74894" x="10274300" y="4610100"/>
          <p14:tracePt t="74901" x="10236200" y="4603750"/>
          <p14:tracePt t="74909" x="10172700" y="4591050"/>
          <p14:tracePt t="74926" x="10096500" y="4584700"/>
          <p14:tracePt t="74942" x="9956800" y="4572000"/>
          <p14:tracePt t="74959" x="9848850" y="4565650"/>
          <p14:tracePt t="74976" x="9740900" y="4559300"/>
          <p14:tracePt t="74992" x="9652000" y="4540250"/>
          <p14:tracePt t="75026" x="9499600" y="4527550"/>
          <p14:tracePt t="75059" x="9436100" y="4527550"/>
          <p14:tracePt t="75092" x="9423400" y="4527550"/>
          <p14:tracePt t="75132" x="9423400" y="4540250"/>
          <p14:tracePt t="75141" x="9423400" y="4546600"/>
          <p14:tracePt t="75145" x="9423400" y="4552950"/>
          <p14:tracePt t="75159" x="9436100" y="4572000"/>
          <p14:tracePt t="75175" x="9448800" y="4578350"/>
          <p14:tracePt t="75192" x="9474200" y="4591050"/>
          <p14:tracePt t="75209" x="9505950" y="4597400"/>
          <p14:tracePt t="75226" x="9544050" y="4597400"/>
          <p14:tracePt t="75242" x="9575800" y="4603750"/>
          <p14:tracePt t="75260" x="9613900" y="4603750"/>
          <p14:tracePt t="75277" x="9632950" y="4610100"/>
          <p14:tracePt t="75292" x="9664700" y="4616450"/>
          <p14:tracePt t="75310" x="9690100" y="4622800"/>
          <p14:tracePt t="75325" x="9721850" y="4622800"/>
          <p14:tracePt t="75342" x="9740900" y="4622800"/>
          <p14:tracePt t="75359" x="9759950" y="4622800"/>
          <p14:tracePt t="75375" x="9779000" y="4616450"/>
          <p14:tracePt t="75392" x="9785350" y="4610100"/>
          <p14:tracePt t="75409" x="9791700" y="4610100"/>
          <p14:tracePt t="75425" x="9810750" y="4603750"/>
          <p14:tracePt t="75442" x="9842500" y="4572000"/>
          <p14:tracePt t="75459" x="9861550" y="4546600"/>
          <p14:tracePt t="75476" x="9880600" y="4514850"/>
          <p14:tracePt t="75492" x="9899650" y="4489450"/>
          <p14:tracePt t="75510" x="9906000" y="4470400"/>
          <p14:tracePt t="75526" x="9918700" y="4457700"/>
          <p14:tracePt t="75542" x="9918700" y="4445000"/>
          <p14:tracePt t="75575" x="9925050" y="4445000"/>
          <p14:tracePt t="75592" x="9925050" y="4438650"/>
          <p14:tracePt t="75609" x="9925050" y="4425950"/>
          <p14:tracePt t="75625" x="9925050" y="4419600"/>
          <p14:tracePt t="76047" x="9931400" y="4419600"/>
          <p14:tracePt t="76065" x="9937750" y="4419600"/>
          <p14:tracePt t="76090" x="9944100" y="4419600"/>
          <p14:tracePt t="76109" x="9950450" y="4419600"/>
          <p14:tracePt t="76135" x="9956800" y="4419600"/>
          <p14:tracePt t="76197" x="9963150" y="4419600"/>
          <p14:tracePt t="76223" x="9969500" y="4419600"/>
          <p14:tracePt t="76241" x="9982200" y="4419600"/>
          <p14:tracePt t="76258" x="9988550" y="4419600"/>
          <p14:tracePt t="76285" x="9994900" y="4419600"/>
          <p14:tracePt t="76312" x="10001250" y="4419600"/>
          <p14:tracePt t="76315" x="10007600" y="4419600"/>
          <p14:tracePt t="76325" x="10013950" y="4419600"/>
          <p14:tracePt t="76342" x="10026650" y="4419600"/>
          <p14:tracePt t="76359" x="10052050" y="4413250"/>
          <p14:tracePt t="76375" x="10071100" y="4400550"/>
          <p14:tracePt t="76392" x="10096500" y="4381500"/>
          <p14:tracePt t="76410" x="10121900" y="4337050"/>
          <p14:tracePt t="76426" x="10134600" y="4305300"/>
          <p14:tracePt t="76442" x="10140950" y="4286250"/>
          <p14:tracePt t="76459" x="10140950" y="4260850"/>
          <p14:tracePt t="76475" x="10140950" y="4216400"/>
          <p14:tracePt t="76492" x="10134600" y="4191000"/>
          <p14:tracePt t="76509" x="10121900" y="4165600"/>
          <p14:tracePt t="76526" x="10083800" y="4140200"/>
          <p14:tracePt t="76542" x="10052050" y="4114800"/>
          <p14:tracePt t="76558" x="10020300" y="4102100"/>
          <p14:tracePt t="76575" x="9944100" y="4083050"/>
          <p14:tracePt t="76592" x="9880600" y="4064000"/>
          <p14:tracePt t="76594" x="9867900" y="4064000"/>
          <p14:tracePt t="76609" x="9829800" y="4057650"/>
          <p14:tracePt t="76625" x="9772650" y="4044950"/>
          <p14:tracePt t="76642" x="9734550" y="4025900"/>
          <p14:tracePt t="76658" x="9696450" y="4000500"/>
          <p14:tracePt t="76676" x="9645650" y="3975100"/>
          <p14:tracePt t="76692" x="9613900" y="3937000"/>
          <p14:tracePt t="76709" x="9556750" y="3905250"/>
          <p14:tracePt t="76725" x="9518650" y="3873500"/>
          <p14:tracePt t="76742" x="9499600" y="3860800"/>
          <p14:tracePt t="76759" x="9493250" y="3848100"/>
          <p14:tracePt t="76776" x="9493250" y="3835400"/>
          <p14:tracePt t="76792" x="9486900" y="3835400"/>
          <p14:tracePt t="76809" x="9486900" y="3829050"/>
          <p14:tracePt t="76825" x="9486900" y="3822700"/>
          <p14:tracePt t="76842" x="9499600" y="3803650"/>
          <p14:tracePt t="76858" x="9550400" y="3778250"/>
          <p14:tracePt t="76875" x="9620250" y="3752850"/>
          <p14:tracePt t="76892" x="9683750" y="3740150"/>
          <p14:tracePt t="76908" x="9753600" y="3721100"/>
          <p14:tracePt t="76926" x="9804400" y="3708400"/>
          <p14:tracePt t="76942" x="9817100" y="3689350"/>
          <p14:tracePt t="76959" x="9836150" y="3689350"/>
          <p14:tracePt t="76976" x="9848850" y="3683000"/>
          <p14:tracePt t="76992" x="9861550" y="3670300"/>
          <p14:tracePt t="77009" x="9867900" y="3663950"/>
          <p14:tracePt t="77026" x="9874250" y="3657600"/>
          <p14:tracePt t="77042" x="9874250" y="3651250"/>
          <p14:tracePt t="77058" x="9880600" y="3651250"/>
          <p14:tracePt t="77075" x="9886950" y="3625850"/>
          <p14:tracePt t="77092" x="9906000" y="3587750"/>
          <p14:tracePt t="77095" x="9906000" y="3575050"/>
          <p14:tracePt t="77109" x="9918700" y="3549650"/>
          <p14:tracePt t="77125" x="9931400" y="3486150"/>
          <p14:tracePt t="77142" x="9944100" y="3435350"/>
          <p14:tracePt t="77158" x="9950450" y="3416300"/>
          <p14:tracePt t="77176" x="9950450" y="3384550"/>
          <p14:tracePt t="77192" x="9950450" y="3378200"/>
          <p14:tracePt t="77225" x="9950450" y="3371850"/>
          <p14:tracePt t="77242" x="9950450" y="3365500"/>
          <p14:tracePt t="77258" x="9944100" y="3359150"/>
          <p14:tracePt t="77276" x="9925050" y="3352800"/>
          <p14:tracePt t="77292" x="9874250" y="3352800"/>
          <p14:tracePt t="77309" x="9791700" y="3365500"/>
          <p14:tracePt t="77327" x="9658350" y="3416300"/>
          <p14:tracePt t="77342" x="9582150" y="3441700"/>
          <p14:tracePt t="77358" x="9486900" y="3511550"/>
          <p14:tracePt t="77376" x="9391650" y="3536950"/>
          <p14:tracePt t="77392" x="9340850" y="3575050"/>
          <p14:tracePt t="77409" x="9302750" y="3575050"/>
          <p14:tracePt t="77426" x="9271000" y="3575050"/>
          <p14:tracePt t="77443" x="9258300" y="3575050"/>
          <p14:tracePt t="77459" x="9251950" y="3575050"/>
          <p14:tracePt t="77507" x="9245600" y="3575050"/>
          <p14:tracePt t="77588" x="9251950" y="3575050"/>
          <p14:tracePt t="77591" x="9258300" y="3575050"/>
          <p14:tracePt t="77595" x="9277350" y="3575050"/>
          <p14:tracePt t="77609" x="9283700" y="3568700"/>
          <p14:tracePt t="77626" x="9309100" y="3549650"/>
          <p14:tracePt t="77642" x="9321800" y="3543300"/>
          <p14:tracePt t="77659" x="9353550" y="3530600"/>
          <p14:tracePt t="77676" x="9372600" y="3517900"/>
          <p14:tracePt t="77692" x="9398000" y="3511550"/>
          <p14:tracePt t="77709" x="9429750" y="3486150"/>
          <p14:tracePt t="77725" x="9467850" y="3467100"/>
          <p14:tracePt t="77742" x="9499600" y="3435350"/>
          <p14:tracePt t="77759" x="9525000" y="3416300"/>
          <p14:tracePt t="77776" x="9550400" y="3390900"/>
          <p14:tracePt t="77792" x="9601200" y="3352800"/>
          <p14:tracePt t="77808" x="9652000" y="3321050"/>
          <p14:tracePt t="77825" x="9677400" y="3295650"/>
          <p14:tracePt t="77842" x="9747250" y="3257550"/>
          <p14:tracePt t="77858" x="9791700" y="3225800"/>
          <p14:tracePt t="77876" x="9817100" y="3213100"/>
          <p14:tracePt t="77892" x="9861550" y="3200400"/>
          <p14:tracePt t="77909" x="9899650" y="3194050"/>
          <p14:tracePt t="77925" x="9944100" y="3194050"/>
          <p14:tracePt t="77942" x="9982200" y="3194050"/>
          <p14:tracePt t="77958" x="10013950" y="3194050"/>
          <p14:tracePt t="77975" x="10039350" y="3194050"/>
          <p14:tracePt t="77992" x="10052050" y="3194050"/>
          <p14:tracePt t="78008" x="10077450" y="3200400"/>
          <p14:tracePt t="78026" x="10102850" y="3238500"/>
          <p14:tracePt t="78042" x="10128250" y="3282950"/>
          <p14:tracePt t="78059" x="10147300" y="3340100"/>
          <p14:tracePt t="78075" x="10160000" y="3378200"/>
          <p14:tracePt t="78092" x="10160000" y="3422650"/>
          <p14:tracePt t="78094" x="10160000" y="3435350"/>
          <p14:tracePt t="78108" x="10160000" y="3460750"/>
          <p14:tracePt t="78125" x="10153650" y="3492500"/>
          <p14:tracePt t="78142" x="10140950" y="3530600"/>
          <p14:tracePt t="78159" x="10134600" y="3562350"/>
          <p14:tracePt t="78175" x="10128250" y="3581400"/>
          <p14:tracePt t="78193" x="10115550" y="3619500"/>
          <p14:tracePt t="78208" x="10109200" y="3638550"/>
          <p14:tracePt t="78225" x="10102850" y="3670300"/>
          <p14:tracePt t="78242" x="10096500" y="3683000"/>
          <p14:tracePt t="78258" x="10090150" y="3702050"/>
          <p14:tracePt t="78276" x="10083800" y="3714750"/>
          <p14:tracePt t="78292" x="10083800" y="3727450"/>
          <p14:tracePt t="78309" x="10083800" y="3733800"/>
          <p14:tracePt t="78326" x="10083800" y="3752850"/>
          <p14:tracePt t="78359" x="10083800" y="3771900"/>
          <p14:tracePt t="78375" x="10083800" y="3797300"/>
          <p14:tracePt t="78392" x="10083800" y="3810000"/>
          <p14:tracePt t="78409" x="10083800" y="3829050"/>
          <p14:tracePt t="78426" x="10090150" y="3841750"/>
          <p14:tracePt t="78442" x="10096500" y="3854450"/>
          <p14:tracePt t="78458" x="10096500" y="3867150"/>
          <p14:tracePt t="78475" x="10096500" y="3886200"/>
          <p14:tracePt t="78492" x="10102850" y="3898900"/>
          <p14:tracePt t="78508" x="10109200" y="3905250"/>
          <p14:tracePt t="78526" x="10109200" y="3917950"/>
          <p14:tracePt t="78542" x="10109200" y="3924300"/>
          <p14:tracePt t="78559" x="10109200" y="3943350"/>
          <p14:tracePt t="78575" x="10115550" y="3956050"/>
          <p14:tracePt t="78592" x="10115550" y="3968750"/>
          <p14:tracePt t="78594" x="10121900" y="3968750"/>
          <p14:tracePt t="78608" x="10121900" y="3981450"/>
          <p14:tracePt t="78625" x="10128250" y="4013200"/>
          <p14:tracePt t="78642" x="10128250" y="4019550"/>
          <p14:tracePt t="78658" x="10128250" y="4038600"/>
          <p14:tracePt t="78675" x="10128250" y="4057650"/>
          <p14:tracePt t="78692" x="10128250" y="4064000"/>
          <p14:tracePt t="78709" x="10134600" y="4083050"/>
          <p14:tracePt t="78725" x="10134600" y="4089400"/>
          <p14:tracePt t="78742" x="10134600" y="4108450"/>
          <p14:tracePt t="78758" x="10134600" y="4133850"/>
          <p14:tracePt t="78775" x="10140950" y="4146550"/>
          <p14:tracePt t="78792" x="10140950" y="4171950"/>
          <p14:tracePt t="78808" x="10140950" y="4184650"/>
          <p14:tracePt t="78826" x="10140950" y="4197350"/>
          <p14:tracePt t="78842" x="10140950" y="4216400"/>
          <p14:tracePt t="78859" x="10140950" y="4229100"/>
          <p14:tracePt t="78875" x="10140950" y="4235450"/>
          <p14:tracePt t="78892" x="10140950" y="4241800"/>
          <p14:tracePt t="78908" x="10147300" y="4254500"/>
          <p14:tracePt t="78925" x="10147300" y="4260850"/>
          <p14:tracePt t="78942" x="10153650" y="4273550"/>
          <p14:tracePt t="78958" x="10160000" y="4279900"/>
          <p14:tracePt t="78975" x="10160000" y="4292600"/>
          <p14:tracePt t="78992" x="10160000" y="4298950"/>
          <p14:tracePt t="79009" x="10172700" y="4305300"/>
          <p14:tracePt t="79042" x="10172700" y="4311650"/>
          <p14:tracePt t="79058" x="10172700" y="4324350"/>
          <p14:tracePt t="79075" x="10172700" y="4330700"/>
          <p14:tracePt t="79091" x="10172700" y="4337050"/>
          <p14:tracePt t="79126" x="10179050" y="4337050"/>
          <p14:tracePt t="79942" x="10147300" y="4349750"/>
          <p14:tracePt t="79951" x="10083800" y="4362450"/>
          <p14:tracePt t="79958" x="10058400" y="4368800"/>
          <p14:tracePt t="79975" x="9988550" y="4387850"/>
          <p14:tracePt t="79992" x="9944100" y="4419600"/>
          <p14:tracePt t="80008" x="9880600" y="4438650"/>
          <p14:tracePt t="80025" x="9804400" y="4457700"/>
          <p14:tracePt t="80058" x="9632950" y="4521200"/>
          <p14:tracePt t="80092" x="9467850" y="4572000"/>
          <p14:tracePt t="80125" x="9334500" y="4597400"/>
          <p14:tracePt t="80141" x="9264650" y="4616450"/>
          <p14:tracePt t="80158" x="9182100" y="4629150"/>
          <p14:tracePt t="80175" x="9099550" y="4635500"/>
          <p14:tracePt t="80191" x="9004300" y="4641850"/>
          <p14:tracePt t="80208" x="8915400" y="4648200"/>
          <p14:tracePt t="80225" x="8826500" y="4648200"/>
          <p14:tracePt t="80242" x="8693150" y="4648200"/>
          <p14:tracePt t="80258" x="8616950" y="4635500"/>
          <p14:tracePt t="80275" x="8489950" y="4616450"/>
          <p14:tracePt t="80291" x="8375650" y="4603750"/>
          <p14:tracePt t="80308" x="8229600" y="4603750"/>
          <p14:tracePt t="80325" x="8064500" y="4591050"/>
          <p14:tracePt t="80342" x="7905750" y="4572000"/>
          <p14:tracePt t="80358" x="7753350" y="4565650"/>
          <p14:tracePt t="80375" x="7600950" y="4514850"/>
          <p14:tracePt t="80392" x="7531100" y="4502150"/>
          <p14:tracePt t="80408" x="7454900" y="4483100"/>
          <p14:tracePt t="80425" x="7429500" y="4476750"/>
          <p14:tracePt t="80442" x="7410450" y="4476750"/>
          <p14:tracePt t="80458" x="7404100" y="4470400"/>
          <p14:tracePt t="80475" x="7423150" y="4470400"/>
          <p14:tracePt t="80756" x="7346950" y="4464050"/>
          <p14:tracePt t="80763" x="7302500" y="4451350"/>
          <p14:tracePt t="80767" x="7258050" y="4451350"/>
          <p14:tracePt t="80775" x="7194550" y="4451350"/>
          <p14:tracePt t="80791" x="7042150" y="4438650"/>
          <p14:tracePt t="80808" x="6953250" y="4419600"/>
          <p14:tracePt t="80825" x="6838950" y="4394200"/>
          <p14:tracePt t="80842" x="6781800" y="4356100"/>
          <p14:tracePt t="80875" x="6711950" y="4279900"/>
          <p14:tracePt t="80908" x="6667500" y="4152900"/>
          <p14:tracePt t="94882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47439" r="13776" b="14301"/>
          <a:stretch/>
        </p:blipFill>
        <p:spPr bwMode="auto">
          <a:xfrm>
            <a:off x="2545670" y="1440002"/>
            <a:ext cx="6028679" cy="161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43920" r="72732" b="33549"/>
          <a:stretch/>
        </p:blipFill>
        <p:spPr bwMode="auto">
          <a:xfrm>
            <a:off x="1877860" y="2999073"/>
            <a:ext cx="2082800" cy="17678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2416340" y="368940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HDM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43920" r="72732" b="33549"/>
          <a:stretch/>
        </p:blipFill>
        <p:spPr bwMode="auto">
          <a:xfrm>
            <a:off x="1877860" y="5010753"/>
            <a:ext cx="2082800" cy="17678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2393750" y="565647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HDM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413935" y="3425334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CD9+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42272" y="5412630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CD9-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5679" y="891518"/>
            <a:ext cx="4623596" cy="813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6075871" y="940050"/>
            <a:ext cx="2884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accent1">
                    <a:lumMod val="75000"/>
                  </a:schemeClr>
                </a:solidFill>
              </a:rPr>
              <a:t>Injection des CD9- ou CD9+ 24h avant le second challenge </a:t>
            </a:r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4078473" y="3882993"/>
            <a:ext cx="12293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4078473" y="5884513"/>
            <a:ext cx="12293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425646" y="3689407"/>
            <a:ext cx="271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Protection contre l’asthme</a:t>
            </a:r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5425646" y="5728541"/>
            <a:ext cx="3382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Pas de protection contre l’asthme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4333004" y="4166760"/>
            <a:ext cx="52436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Diminution de l’</a:t>
            </a:r>
            <a:r>
              <a:rPr lang="fr-FR" sz="1600" dirty="0" err="1" smtClean="0"/>
              <a:t>hyper-réactivité</a:t>
            </a:r>
            <a:r>
              <a:rPr lang="fr-FR" sz="1600" dirty="0" smtClean="0"/>
              <a:t> bronchique</a:t>
            </a:r>
          </a:p>
          <a:p>
            <a:r>
              <a:rPr lang="fr-FR" sz="1600" dirty="0" smtClean="0"/>
              <a:t>Moins de neutrophiles et d’</a:t>
            </a:r>
            <a:r>
              <a:rPr lang="fr-FR" sz="1600" dirty="0" err="1" smtClean="0"/>
              <a:t>eosinophiles</a:t>
            </a:r>
            <a:endParaRPr lang="fr-FR" sz="1600" dirty="0" smtClean="0"/>
          </a:p>
          <a:p>
            <a:r>
              <a:rPr lang="fr-FR" sz="1600" dirty="0" smtClean="0"/>
              <a:t>Moins d’IgE</a:t>
            </a:r>
          </a:p>
          <a:p>
            <a:r>
              <a:rPr lang="fr-FR" sz="1600" dirty="0" smtClean="0"/>
              <a:t>Augmentation de l’IL-10 dans les lavages broncho-alvéolaires</a:t>
            </a:r>
          </a:p>
          <a:p>
            <a:endParaRPr lang="fr-FR" sz="1600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H="1">
            <a:off x="7447881" y="1504161"/>
            <a:ext cx="2585" cy="3598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093608" y="223530"/>
            <a:ext cx="7733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Stratégie d’augmentation de la réponse régulatrice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10369" y="6418358"/>
            <a:ext cx="2038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Braza</a:t>
            </a:r>
            <a:r>
              <a:rPr lang="fr-FR" sz="1400" i="1" dirty="0" smtClean="0"/>
              <a:t> et al., </a:t>
            </a:r>
            <a:r>
              <a:rPr lang="fr-FR" sz="1400" i="1" dirty="0" err="1" smtClean="0"/>
              <a:t>Allergy</a:t>
            </a:r>
            <a:r>
              <a:rPr lang="fr-FR" sz="1400" i="1" dirty="0" smtClean="0"/>
              <a:t> 2015 </a:t>
            </a:r>
            <a:endParaRPr lang="fr-FR" sz="1400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157618" y="1377356"/>
            <a:ext cx="268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HDM = house </a:t>
            </a:r>
            <a:r>
              <a:rPr lang="fr-FR" sz="1400" dirty="0" err="1" smtClean="0"/>
              <a:t>dust</a:t>
            </a:r>
            <a:r>
              <a:rPr lang="fr-FR" sz="1400" dirty="0" smtClean="0"/>
              <a:t> mite = modèle de souris asthmatique</a:t>
            </a:r>
            <a:endParaRPr lang="fr-FR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3072141" y="1554410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HDM</a:t>
            </a:r>
            <a:endParaRPr lang="fr-FR" sz="1200" b="1" dirty="0">
              <a:solidFill>
                <a:srgbClr val="FF0000"/>
              </a:solidFill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4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934"/>
    </mc:Choice>
    <mc:Fallback>
      <p:transition spd="slow" advTm="99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533" x="6438900" y="3073400"/>
          <p14:tracePt t="18537" x="6432550" y="3073400"/>
          <p14:tracePt t="18547" x="6413500" y="3048000"/>
          <p14:tracePt t="18564" x="6350000" y="2978150"/>
          <p14:tracePt t="18581" x="6267450" y="2876550"/>
          <p14:tracePt t="18597" x="6115050" y="2692400"/>
          <p14:tracePt t="18614" x="5949950" y="2520950"/>
          <p14:tracePt t="18647" x="5486400" y="2171700"/>
          <p14:tracePt t="18681" x="5111750" y="1955800"/>
          <p14:tracePt t="18714" x="4584700" y="1790700"/>
          <p14:tracePt t="18731" x="4330700" y="1701800"/>
          <p14:tracePt t="18747" x="4114800" y="1625600"/>
          <p14:tracePt t="18764" x="3867150" y="1549400"/>
          <p14:tracePt t="18781" x="3625850" y="1524000"/>
          <p14:tracePt t="18797" x="3467100" y="1517650"/>
          <p14:tracePt t="18814" x="3276600" y="1511300"/>
          <p14:tracePt t="18831" x="3098800" y="1466850"/>
          <p14:tracePt t="18847" x="2927350" y="1409700"/>
          <p14:tracePt t="18864" x="2819400" y="1377950"/>
          <p14:tracePt t="18882" x="2679700" y="1365250"/>
          <p14:tracePt t="18898" x="2597150" y="1403350"/>
          <p14:tracePt t="18914" x="2514600" y="1454150"/>
          <p14:tracePt t="18931" x="2387600" y="1631950"/>
          <p14:tracePt t="18933" x="2343150" y="1727200"/>
          <p14:tracePt t="18947" x="2279650" y="1860550"/>
          <p14:tracePt t="18966" x="2241550" y="1987550"/>
          <p14:tracePt t="18980" x="2235200" y="2108200"/>
          <p14:tracePt t="18997" x="2241550" y="2190750"/>
          <p14:tracePt t="19015" x="2292350" y="2286000"/>
          <p14:tracePt t="19031" x="2355850" y="2336800"/>
          <p14:tracePt t="19048" x="2463800" y="2400300"/>
          <p14:tracePt t="19064" x="2590800" y="2432050"/>
          <p14:tracePt t="19081" x="2743200" y="2438400"/>
          <p14:tracePt t="19097" x="2895600" y="2438400"/>
          <p14:tracePt t="19114" x="3048000" y="2413000"/>
          <p14:tracePt t="19131" x="3206750" y="2393950"/>
          <p14:tracePt t="19147" x="3308350" y="2374900"/>
          <p14:tracePt t="19164" x="3409950" y="2355850"/>
          <p14:tracePt t="19181" x="3460750" y="2330450"/>
          <p14:tracePt t="19197" x="3479800" y="2305050"/>
          <p14:tracePt t="19214" x="3486150" y="2298700"/>
          <p14:tracePt t="19804" x="3479800" y="2298700"/>
          <p14:tracePt t="19809" x="3460750" y="2292350"/>
          <p14:tracePt t="19814" x="3448050" y="2292350"/>
          <p14:tracePt t="19831" x="3352800" y="2273300"/>
          <p14:tracePt t="19848" x="3282950" y="2254250"/>
          <p14:tracePt t="19864" x="3200400" y="2235200"/>
          <p14:tracePt t="19880" x="3136900" y="2222500"/>
          <p14:tracePt t="19898" x="3073400" y="2209800"/>
          <p14:tracePt t="19930" x="2990850" y="2190750"/>
          <p14:tracePt t="19935" x="2971800" y="2190750"/>
          <p14:tracePt t="19964" x="2863850" y="2159000"/>
          <p14:tracePt t="19997" x="2755900" y="2139950"/>
          <p14:tracePt t="20014" x="2705100" y="2139950"/>
          <p14:tracePt t="20031" x="2673350" y="2139950"/>
          <p14:tracePt t="20047" x="2641600" y="2152650"/>
          <p14:tracePt t="20064" x="2609850" y="2178050"/>
          <p14:tracePt t="20081" x="2559050" y="2203450"/>
          <p14:tracePt t="20545" x="2546350" y="2203450"/>
          <p14:tracePt t="20552" x="2470150" y="2184400"/>
          <p14:tracePt t="20564" x="2374900" y="2165350"/>
          <p14:tracePt t="20581" x="2165350" y="2101850"/>
          <p14:tracePt t="20598" x="1955800" y="2063750"/>
          <p14:tracePt t="20614" x="1778000" y="2019300"/>
          <p14:tracePt t="20648" x="1492250" y="1987550"/>
          <p14:tracePt t="20681" x="1270000" y="1936750"/>
          <p14:tracePt t="20714" x="1054100" y="1898650"/>
          <p14:tracePt t="20730" x="990600" y="1898650"/>
          <p14:tracePt t="20747" x="927100" y="1892300"/>
          <p14:tracePt t="20764" x="869950" y="1892300"/>
          <p14:tracePt t="20780" x="831850" y="1879600"/>
          <p14:tracePt t="20797" x="787400" y="1879600"/>
          <p14:tracePt t="20814" x="736600" y="1873250"/>
          <p14:tracePt t="20831" x="685800" y="1854200"/>
          <p14:tracePt t="20847" x="666750" y="1847850"/>
          <p14:tracePt t="20864" x="628650" y="1835150"/>
          <p14:tracePt t="20881" x="590550" y="1822450"/>
          <p14:tracePt t="20897" x="571500" y="1809750"/>
          <p14:tracePt t="20914" x="533400" y="1797050"/>
          <p14:tracePt t="20930" x="514350" y="1790700"/>
          <p14:tracePt t="20947" x="488950" y="1778000"/>
          <p14:tracePt t="20963" x="457200" y="1752600"/>
          <p14:tracePt t="20980" x="438150" y="1739900"/>
          <p14:tracePt t="20997" x="406400" y="1733550"/>
          <p14:tracePt t="21014" x="400050" y="1727200"/>
          <p14:tracePt t="21030" x="387350" y="1720850"/>
          <p14:tracePt t="21047" x="381000" y="1708150"/>
          <p14:tracePt t="21063" x="374650" y="1701800"/>
          <p14:tracePt t="21080" x="361950" y="1701800"/>
          <p14:tracePt t="21097" x="355600" y="1701800"/>
          <p14:tracePt t="21114" x="355600" y="1695450"/>
          <p14:tracePt t="21156" x="368300" y="1695450"/>
          <p14:tracePt t="21163" x="374650" y="1695450"/>
          <p14:tracePt t="21180" x="400050" y="1695450"/>
          <p14:tracePt t="21197" x="431800" y="1701800"/>
          <p14:tracePt t="21214" x="457200" y="1701800"/>
          <p14:tracePt t="21230" x="469900" y="1701800"/>
          <p14:tracePt t="21247" x="482600" y="1701800"/>
          <p14:tracePt t="21264" x="495300" y="1701800"/>
          <p14:tracePt t="21280" x="514350" y="1701800"/>
          <p14:tracePt t="21297" x="520700" y="1701800"/>
          <p14:tracePt t="21314" x="539750" y="1701800"/>
          <p14:tracePt t="21330" x="546100" y="1701800"/>
          <p14:tracePt t="21347" x="558800" y="1701800"/>
          <p14:tracePt t="21364" x="565150" y="1701800"/>
          <p14:tracePt t="21403" x="571500" y="1701800"/>
          <p14:tracePt t="21519" x="571500" y="1714500"/>
          <p14:tracePt t="21529" x="571500" y="1720850"/>
          <p14:tracePt t="21542" x="565150" y="1727200"/>
          <p14:tracePt t="21547" x="558800" y="1727200"/>
          <p14:tracePt t="21564" x="520700" y="1733550"/>
          <p14:tracePt t="21581" x="482600" y="1733550"/>
          <p14:tracePt t="21597" x="457200" y="1746250"/>
          <p14:tracePt t="21614" x="438150" y="1746250"/>
          <p14:tracePt t="21630" x="412750" y="1746250"/>
          <p14:tracePt t="21647" x="400050" y="1746250"/>
          <p14:tracePt t="21681" x="393700" y="1746250"/>
          <p14:tracePt t="21727" x="425450" y="1746250"/>
          <p14:tracePt t="21735" x="457200" y="1746250"/>
          <p14:tracePt t="21744" x="520700" y="1752600"/>
          <p14:tracePt t="21765" x="647700" y="1758950"/>
          <p14:tracePt t="21780" x="742950" y="1758950"/>
          <p14:tracePt t="21797" x="800100" y="1758950"/>
          <p14:tracePt t="21814" x="825500" y="1758950"/>
          <p14:tracePt t="21830" x="850900" y="1758950"/>
          <p14:tracePt t="21847" x="857250" y="1758950"/>
          <p14:tracePt t="21864" x="876300" y="1758950"/>
          <p14:tracePt t="21880" x="889000" y="1758950"/>
          <p14:tracePt t="21897" x="908050" y="1758950"/>
          <p14:tracePt t="21914" x="920750" y="1758950"/>
          <p14:tracePt t="21931" x="933450" y="1758950"/>
          <p14:tracePt t="21947" x="946150" y="1758950"/>
          <p14:tracePt t="21964" x="958850" y="1758950"/>
          <p14:tracePt t="21980" x="971550" y="1758950"/>
          <p14:tracePt t="21997" x="984250" y="1758950"/>
          <p14:tracePt t="22013" x="1003300" y="1758950"/>
          <p14:tracePt t="22030" x="1016000" y="1758950"/>
          <p14:tracePt t="22048" x="1035050" y="1758950"/>
          <p14:tracePt t="22064" x="1047750" y="1758950"/>
          <p14:tracePt t="22080" x="1066800" y="1758950"/>
          <p14:tracePt t="22097" x="1117600" y="1758950"/>
          <p14:tracePt t="22114" x="1200150" y="1758950"/>
          <p14:tracePt t="22130" x="1289050" y="1758950"/>
          <p14:tracePt t="22147" x="1390650" y="1758950"/>
          <p14:tracePt t="22164" x="1511300" y="1758950"/>
          <p14:tracePt t="22180" x="1600200" y="1758950"/>
          <p14:tracePt t="22197" x="1752600" y="1758950"/>
          <p14:tracePt t="22214" x="1835150" y="1765300"/>
          <p14:tracePt t="22230" x="1924050" y="1778000"/>
          <p14:tracePt t="22247" x="1993900" y="1797050"/>
          <p14:tracePt t="22263" x="2038350" y="1803400"/>
          <p14:tracePt t="22280" x="2120900" y="1822450"/>
          <p14:tracePt t="22298" x="2216150" y="1854200"/>
          <p14:tracePt t="22314" x="2266950" y="1860550"/>
          <p14:tracePt t="22330" x="2324100" y="1873250"/>
          <p14:tracePt t="22347" x="2368550" y="1879600"/>
          <p14:tracePt t="22364" x="2400300" y="1885950"/>
          <p14:tracePt t="22381" x="2438400" y="1892300"/>
          <p14:tracePt t="22397" x="2444750" y="1892300"/>
          <p14:tracePt t="22414" x="2444750" y="1898650"/>
          <p14:tracePt t="22431" x="2444750" y="1911350"/>
          <p14:tracePt t="22447" x="2425700" y="1911350"/>
          <p14:tracePt t="22464" x="2324100" y="1905000"/>
          <p14:tracePt t="22480" x="2152650" y="1879600"/>
          <p14:tracePt t="22497" x="1911350" y="1835150"/>
          <p14:tracePt t="22514" x="1739900" y="1784350"/>
          <p14:tracePt t="22532" x="1549400" y="1771650"/>
          <p14:tracePt t="22547" x="1403350" y="1771650"/>
          <p14:tracePt t="22563" x="1282700" y="1771650"/>
          <p14:tracePt t="22580" x="1149350" y="1797050"/>
          <p14:tracePt t="22597" x="1047750" y="1816100"/>
          <p14:tracePt t="22614" x="977900" y="1847850"/>
          <p14:tracePt t="22631" x="939800" y="1866900"/>
          <p14:tracePt t="22647" x="920750" y="1885950"/>
          <p14:tracePt t="22684" x="920750" y="1892300"/>
          <p14:tracePt t="22702" x="933450" y="1905000"/>
          <p14:tracePt t="22713" x="952500" y="1924050"/>
          <p14:tracePt t="22731" x="1041400" y="1955800"/>
          <p14:tracePt t="22747" x="1193800" y="1981200"/>
          <p14:tracePt t="22764" x="1346200" y="2000250"/>
          <p14:tracePt t="22780" x="1511300" y="2006600"/>
          <p14:tracePt t="22798" x="1663700" y="2025650"/>
          <p14:tracePt t="22814" x="1752600" y="2025650"/>
          <p14:tracePt t="22830" x="1828800" y="2025650"/>
          <p14:tracePt t="22847" x="1860550" y="2032000"/>
          <p14:tracePt t="22864" x="1873250" y="2032000"/>
          <p14:tracePt t="22915" x="1879600" y="2032000"/>
          <p14:tracePt t="23223" x="1968500" y="2044700"/>
          <p14:tracePt t="23232" x="2089150" y="2051050"/>
          <p14:tracePt t="23241" x="2241550" y="2057400"/>
          <p14:tracePt t="23248" x="2355850" y="2070100"/>
          <p14:tracePt t="23263" x="2527300" y="2089150"/>
          <p14:tracePt t="23280" x="2832100" y="2133600"/>
          <p14:tracePt t="23297" x="3117850" y="2178050"/>
          <p14:tracePt t="23313" x="3378200" y="2222500"/>
          <p14:tracePt t="23330" x="3581400" y="2247900"/>
          <p14:tracePt t="23347" x="3854450" y="2286000"/>
          <p14:tracePt t="23365" x="4102100" y="2330450"/>
          <p14:tracePt t="23380" x="4267200" y="2368550"/>
          <p14:tracePt t="23397" x="4533900" y="2451100"/>
          <p14:tracePt t="23413" x="4806950" y="2527300"/>
          <p14:tracePt t="23430" x="5041900" y="2565400"/>
          <p14:tracePt t="23447" x="5238750" y="2603500"/>
          <p14:tracePt t="23463" x="5422900" y="2628900"/>
          <p14:tracePt t="23480" x="5518150" y="2628900"/>
          <p14:tracePt t="23497" x="5619750" y="2622550"/>
          <p14:tracePt t="23513" x="5657850" y="2616200"/>
          <p14:tracePt t="23766" x="5727700" y="2609850"/>
          <p14:tracePt t="23768" x="5753100" y="2609850"/>
          <p14:tracePt t="23780" x="5873750" y="2603500"/>
          <p14:tracePt t="23797" x="6134100" y="2571750"/>
          <p14:tracePt t="23813" x="6381750" y="2552700"/>
          <p14:tracePt t="23831" x="6610350" y="2546350"/>
          <p14:tracePt t="23848" x="6788150" y="2520950"/>
          <p14:tracePt t="23864" x="6870700" y="2501900"/>
          <p14:tracePt t="23880" x="6927850" y="2482850"/>
          <p14:tracePt t="23897" x="6959600" y="2451100"/>
          <p14:tracePt t="23913" x="6985000" y="2438400"/>
          <p14:tracePt t="23930" x="7004050" y="2425700"/>
          <p14:tracePt t="23933" x="7004050" y="2419350"/>
          <p14:tracePt t="23947" x="7004050" y="2400300"/>
          <p14:tracePt t="23963" x="7004050" y="2362200"/>
          <p14:tracePt t="23980" x="6991350" y="2279650"/>
          <p14:tracePt t="23998" x="6965950" y="2203450"/>
          <p14:tracePt t="24013" x="6934200" y="2133600"/>
          <p14:tracePt t="24031" x="6883400" y="2057400"/>
          <p14:tracePt t="24047" x="6845300" y="2000250"/>
          <p14:tracePt t="24063" x="6731000" y="1905000"/>
          <p14:tracePt t="24081" x="6610350" y="1797050"/>
          <p14:tracePt t="24097" x="6483350" y="1714500"/>
          <p14:tracePt t="24113" x="6350000" y="1638300"/>
          <p14:tracePt t="24130" x="6248400" y="1600200"/>
          <p14:tracePt t="24147" x="6146800" y="1574800"/>
          <p14:tracePt t="24163" x="6070600" y="1562100"/>
          <p14:tracePt t="24180" x="5962650" y="1555750"/>
          <p14:tracePt t="24196" x="5854700" y="1524000"/>
          <p14:tracePt t="24213" x="5753100" y="1524000"/>
          <p14:tracePt t="24230" x="5664200" y="1524000"/>
          <p14:tracePt t="24246" x="5581650" y="1536700"/>
          <p14:tracePt t="24264" x="5486400" y="1536700"/>
          <p14:tracePt t="24280" x="5416550" y="1536700"/>
          <p14:tracePt t="24297" x="5340350" y="1536700"/>
          <p14:tracePt t="24313" x="5264150" y="1536700"/>
          <p14:tracePt t="24331" x="5200650" y="1536700"/>
          <p14:tracePt t="24346" x="5143500" y="1543050"/>
          <p14:tracePt t="24363" x="5073650" y="1549400"/>
          <p14:tracePt t="24381" x="5022850" y="1555750"/>
          <p14:tracePt t="24397" x="4997450" y="1555750"/>
          <p14:tracePt t="24413" x="4933950" y="1568450"/>
          <p14:tracePt t="24430" x="4870450" y="1574800"/>
          <p14:tracePt t="24446" x="4806950" y="1600200"/>
          <p14:tracePt t="24463" x="4724400" y="1631950"/>
          <p14:tracePt t="24480" x="4603750" y="1663700"/>
          <p14:tracePt t="24497" x="4514850" y="1708150"/>
          <p14:tracePt t="24513" x="4413250" y="1771650"/>
          <p14:tracePt t="24530" x="4311650" y="1835150"/>
          <p14:tracePt t="24547" x="4260850" y="1879600"/>
          <p14:tracePt t="24564" x="4203700" y="1917700"/>
          <p14:tracePt t="24580" x="4165600" y="1955800"/>
          <p14:tracePt t="24596" x="4140200" y="1981200"/>
          <p14:tracePt t="24613" x="4108450" y="2025650"/>
          <p14:tracePt t="24630" x="4064000" y="2089150"/>
          <p14:tracePt t="24647" x="4013200" y="2165350"/>
          <p14:tracePt t="24664" x="3975100" y="2235200"/>
          <p14:tracePt t="24680" x="3956050" y="2292350"/>
          <p14:tracePt t="24697" x="3956050" y="2324100"/>
          <p14:tracePt t="24714" x="3949700" y="2368550"/>
          <p14:tracePt t="24730" x="3949700" y="2393950"/>
          <p14:tracePt t="24746" x="3949700" y="2444750"/>
          <p14:tracePt t="24763" x="3949700" y="2495550"/>
          <p14:tracePt t="24780" x="3949700" y="2540000"/>
          <p14:tracePt t="24796" x="3949700" y="2597150"/>
          <p14:tracePt t="24814" x="3968750" y="2667000"/>
          <p14:tracePt t="24830" x="3975100" y="2717800"/>
          <p14:tracePt t="24847" x="3981450" y="2749550"/>
          <p14:tracePt t="24863" x="4019550" y="2800350"/>
          <p14:tracePt t="24880" x="4038600" y="2838450"/>
          <p14:tracePt t="24896" x="4057650" y="2851150"/>
          <p14:tracePt t="24914" x="4070350" y="2870200"/>
          <p14:tracePt t="24930" x="4089400" y="2889250"/>
          <p14:tracePt t="24951" x="4095750" y="2889250"/>
          <p14:tracePt t="24963" x="4095750" y="2895600"/>
          <p14:tracePt t="24980" x="4121150" y="2908300"/>
          <p14:tracePt t="24997" x="4146550" y="2927350"/>
          <p14:tracePt t="25014" x="4184650" y="2952750"/>
          <p14:tracePt t="25030" x="4267200" y="2997200"/>
          <p14:tracePt t="25046" x="4318000" y="3022600"/>
          <p14:tracePt t="25063" x="4375150" y="3048000"/>
          <p14:tracePt t="25080" x="4394200" y="3060700"/>
          <p14:tracePt t="25097" x="4438650" y="3079750"/>
          <p14:tracePt t="25113" x="4470400" y="3092450"/>
          <p14:tracePt t="25130" x="4527550" y="3098800"/>
          <p14:tracePt t="25147" x="4597400" y="3111500"/>
          <p14:tracePt t="25163" x="4660900" y="3124200"/>
          <p14:tracePt t="25180" x="4756150" y="3143250"/>
          <p14:tracePt t="25197" x="4800600" y="3149600"/>
          <p14:tracePt t="25213" x="4838700" y="3149600"/>
          <p14:tracePt t="25230" x="4889500" y="3155950"/>
          <p14:tracePt t="25247" x="4914900" y="3162300"/>
          <p14:tracePt t="25264" x="4953000" y="3162300"/>
          <p14:tracePt t="25280" x="4984750" y="3168650"/>
          <p14:tracePt t="25296" x="5022850" y="3168650"/>
          <p14:tracePt t="25314" x="5048250" y="3168650"/>
          <p14:tracePt t="25330" x="5080000" y="3168650"/>
          <p14:tracePt t="25346" x="5118100" y="3168650"/>
          <p14:tracePt t="25363" x="5162550" y="3168650"/>
          <p14:tracePt t="25380" x="5200650" y="3168650"/>
          <p14:tracePt t="25397" x="5232400" y="3168650"/>
          <p14:tracePt t="25413" x="5257800" y="3168650"/>
          <p14:tracePt t="25430" x="5276850" y="3168650"/>
          <p14:tracePt t="25449" x="5289550" y="3168650"/>
          <p14:tracePt t="25463" x="5302250" y="3168650"/>
          <p14:tracePt t="25480" x="5314950" y="3168650"/>
          <p14:tracePt t="25496" x="5353050" y="3168650"/>
          <p14:tracePt t="25513" x="5384800" y="3168650"/>
          <p14:tracePt t="25530" x="5448300" y="3162300"/>
          <p14:tracePt t="25547" x="5492750" y="3155950"/>
          <p14:tracePt t="25563" x="5543550" y="3149600"/>
          <p14:tracePt t="25581" x="5568950" y="3143250"/>
          <p14:tracePt t="25596" x="5581650" y="3143250"/>
          <p14:tracePt t="25613" x="5594350" y="3130550"/>
          <p14:tracePt t="25630" x="5607050" y="3130550"/>
          <p14:tracePt t="25663" x="5619750" y="3130550"/>
          <p14:tracePt t="25680" x="5645150" y="3130550"/>
          <p14:tracePt t="25696" x="5651500" y="3130550"/>
          <p14:tracePt t="25713" x="5676900" y="3130550"/>
          <p14:tracePt t="25730" x="5695950" y="3130550"/>
          <p14:tracePt t="25746" x="5734050" y="3130550"/>
          <p14:tracePt t="25763" x="5765800" y="3130550"/>
          <p14:tracePt t="25780" x="5791200" y="3130550"/>
          <p14:tracePt t="25796" x="5822950" y="3130550"/>
          <p14:tracePt t="25813" x="5848350" y="3136900"/>
          <p14:tracePt t="25831" x="5892800" y="3143250"/>
          <p14:tracePt t="25846" x="5924550" y="3149600"/>
          <p14:tracePt t="25864" x="5975350" y="3155950"/>
          <p14:tracePt t="25880" x="6013450" y="3168650"/>
          <p14:tracePt t="25896" x="6070600" y="3181350"/>
          <p14:tracePt t="25913" x="6140450" y="3200400"/>
          <p14:tracePt t="25930" x="6172200" y="3213100"/>
          <p14:tracePt t="27094" x="6165850" y="3213100"/>
          <p14:tracePt t="27101" x="6127750" y="3213100"/>
          <p14:tracePt t="27113" x="6064250" y="3225800"/>
          <p14:tracePt t="27130" x="5937250" y="3232150"/>
          <p14:tracePt t="27147" x="5835650" y="3232150"/>
          <p14:tracePt t="27163" x="5734050" y="3238500"/>
          <p14:tracePt t="27196" x="5588000" y="3238500"/>
          <p14:tracePt t="27229" x="5422900" y="3238500"/>
          <p14:tracePt t="27263" x="5302250" y="3238500"/>
          <p14:tracePt t="27280" x="5257800" y="3232150"/>
          <p14:tracePt t="27297" x="5200650" y="3225800"/>
          <p14:tracePt t="27313" x="5175250" y="3219450"/>
          <p14:tracePt t="27330" x="5105400" y="3200400"/>
          <p14:tracePt t="27346" x="5067300" y="3194050"/>
          <p14:tracePt t="27363" x="5022850" y="3187700"/>
          <p14:tracePt t="27379" x="4997450" y="3187700"/>
          <p14:tracePt t="27396" x="4965700" y="3181350"/>
          <p14:tracePt t="27413" x="4940300" y="3162300"/>
          <p14:tracePt t="27429" x="4908550" y="3155950"/>
          <p14:tracePt t="27432" x="4889500" y="3155950"/>
          <p14:tracePt t="27446" x="4883150" y="3155950"/>
          <p14:tracePt t="27463" x="4851400" y="3143250"/>
          <p14:tracePt t="27480" x="4832350" y="3136900"/>
          <p14:tracePt t="27496" x="4819650" y="3136900"/>
          <p14:tracePt t="27513" x="4787900" y="3117850"/>
          <p14:tracePt t="27530" x="4768850" y="3111500"/>
          <p14:tracePt t="27546" x="4730750" y="3098800"/>
          <p14:tracePt t="27564" x="4705350" y="3092450"/>
          <p14:tracePt t="27580" x="4679950" y="3079750"/>
          <p14:tracePt t="27596" x="4660900" y="3073400"/>
          <p14:tracePt t="27613" x="4635500" y="3054350"/>
          <p14:tracePt t="27629" x="4610100" y="3035300"/>
          <p14:tracePt t="27646" x="4591050" y="3022600"/>
          <p14:tracePt t="27664" x="4565650" y="3009900"/>
          <p14:tracePt t="27680" x="4552950" y="2990850"/>
          <p14:tracePt t="27696" x="4546600" y="2984500"/>
          <p14:tracePt t="27713" x="4521200" y="2965450"/>
          <p14:tracePt t="27729" x="4489450" y="2946400"/>
          <p14:tracePt t="27746" x="4470400" y="2933700"/>
          <p14:tracePt t="27763" x="4432300" y="2895600"/>
          <p14:tracePt t="27780" x="4406900" y="2870200"/>
          <p14:tracePt t="27796" x="4375150" y="2851150"/>
          <p14:tracePt t="27813" x="4362450" y="2838450"/>
          <p14:tracePt t="27829" x="4343400" y="2832100"/>
          <p14:tracePt t="27846" x="4330700" y="2832100"/>
          <p14:tracePt t="27863" x="4330700" y="2819400"/>
          <p14:tracePt t="27880" x="4324350" y="2819400"/>
          <p14:tracePt t="27945" x="4337050" y="2819400"/>
          <p14:tracePt t="27951" x="4343400" y="2819400"/>
          <p14:tracePt t="27963" x="4362450" y="2825750"/>
          <p14:tracePt t="27980" x="4394200" y="2825750"/>
          <p14:tracePt t="27996" x="4419600" y="2832100"/>
          <p14:tracePt t="28013" x="4464050" y="2844800"/>
          <p14:tracePt t="28030" x="4495800" y="2851150"/>
          <p14:tracePt t="28046" x="4533900" y="2863850"/>
          <p14:tracePt t="28063" x="4552950" y="2863850"/>
          <p14:tracePt t="28080" x="4578350" y="2870200"/>
          <p14:tracePt t="28096" x="4591050" y="2882900"/>
          <p14:tracePt t="28113" x="4603750" y="2889250"/>
          <p14:tracePt t="28159" x="4610100" y="2889250"/>
          <p14:tracePt t="28176" x="4616450" y="2895600"/>
          <p14:tracePt t="28194" x="4629150" y="2901950"/>
          <p14:tracePt t="28205" x="4635500" y="2901950"/>
          <p14:tracePt t="28213" x="4635500" y="2908300"/>
          <p14:tracePt t="28229" x="4648200" y="2914650"/>
          <p14:tracePt t="28246" x="4660900" y="2921000"/>
          <p14:tracePt t="28263" x="4686300" y="2927350"/>
          <p14:tracePt t="28280" x="4718050" y="2952750"/>
          <p14:tracePt t="28296" x="4762500" y="2965450"/>
          <p14:tracePt t="28314" x="4806950" y="2971800"/>
          <p14:tracePt t="28329" x="4838700" y="2978150"/>
          <p14:tracePt t="28346" x="4864100" y="2978150"/>
          <p14:tracePt t="28363" x="4889500" y="2978150"/>
          <p14:tracePt t="28379" x="4895850" y="2978150"/>
          <p14:tracePt t="28396" x="4921250" y="2978150"/>
          <p14:tracePt t="28413" x="4940300" y="2978150"/>
          <p14:tracePt t="28429" x="4946650" y="2978150"/>
          <p14:tracePt t="28446" x="4978400" y="2978150"/>
          <p14:tracePt t="28463" x="4984750" y="2978150"/>
          <p14:tracePt t="28479" x="4997450" y="2978150"/>
          <p14:tracePt t="28496" x="5016500" y="2978150"/>
          <p14:tracePt t="28513" x="5060950" y="2978150"/>
          <p14:tracePt t="28530" x="5105400" y="2978150"/>
          <p14:tracePt t="28546" x="5137150" y="2971800"/>
          <p14:tracePt t="28563" x="5168900" y="2965450"/>
          <p14:tracePt t="28579" x="5207000" y="2965450"/>
          <p14:tracePt t="28596" x="5226050" y="2959100"/>
          <p14:tracePt t="28613" x="5238750" y="2959100"/>
          <p14:tracePt t="28629" x="5276850" y="2946400"/>
          <p14:tracePt t="28646" x="5314950" y="2933700"/>
          <p14:tracePt t="28663" x="5346700" y="2921000"/>
          <p14:tracePt t="28679" x="5384800" y="2921000"/>
          <p14:tracePt t="28696" x="5416550" y="2901950"/>
          <p14:tracePt t="28713" x="5454650" y="2901950"/>
          <p14:tracePt t="28730" x="5480050" y="2895600"/>
          <p14:tracePt t="28746" x="5486400" y="2895600"/>
          <p14:tracePt t="28763" x="5511800" y="2889250"/>
          <p14:tracePt t="28779" x="5537200" y="2876550"/>
          <p14:tracePt t="28796" x="5562600" y="2870200"/>
          <p14:tracePt t="28813" x="5588000" y="2863850"/>
          <p14:tracePt t="28830" x="5619750" y="2851150"/>
          <p14:tracePt t="28847" x="5626100" y="2851150"/>
          <p14:tracePt t="28863" x="5651500" y="2844800"/>
          <p14:tracePt t="28879" x="5664200" y="2844800"/>
          <p14:tracePt t="28896" x="5689600" y="2838450"/>
          <p14:tracePt t="28913" x="5695950" y="2832100"/>
          <p14:tracePt t="28929" x="5702300" y="2819400"/>
          <p14:tracePt t="28946" x="5715000" y="2813050"/>
          <p14:tracePt t="28963" x="5721350" y="2806700"/>
          <p14:tracePt t="28979" x="5740400" y="2800350"/>
          <p14:tracePt t="28996" x="5746750" y="2800350"/>
          <p14:tracePt t="29013" x="5765800" y="2800350"/>
          <p14:tracePt t="29029" x="5784850" y="2794000"/>
          <p14:tracePt t="29046" x="5810250" y="2787650"/>
          <p14:tracePt t="29063" x="5835650" y="2774950"/>
          <p14:tracePt t="29079" x="5861050" y="2762250"/>
          <p14:tracePt t="29096" x="5867400" y="2762250"/>
          <p14:tracePt t="29113" x="5880100" y="2755900"/>
          <p14:tracePt t="29129" x="5892800" y="2749550"/>
          <p14:tracePt t="29146" x="5911850" y="2743200"/>
          <p14:tracePt t="29163" x="5924550" y="2743200"/>
          <p14:tracePt t="29180" x="5937250" y="2743200"/>
          <p14:tracePt t="29196" x="5943600" y="2743200"/>
          <p14:tracePt t="29229" x="5956300" y="2743200"/>
          <p14:tracePt t="29249" x="5962650" y="2743200"/>
          <p14:tracePt t="29319" x="5969000" y="2743200"/>
          <p14:tracePt t="31453" x="5861050" y="2686050"/>
          <p14:tracePt t="31462" x="5689600" y="2635250"/>
          <p14:tracePt t="31470" x="5575300" y="2603500"/>
          <p14:tracePt t="31479" x="5441950" y="2559050"/>
          <p14:tracePt t="31496" x="5162550" y="2501900"/>
          <p14:tracePt t="31512" x="4997450" y="2444750"/>
          <p14:tracePt t="31529" x="4730750" y="2355850"/>
          <p14:tracePt t="31562" x="4330700" y="2178050"/>
          <p14:tracePt t="31596" x="4051300" y="2032000"/>
          <p14:tracePt t="31630" x="3854450" y="1854200"/>
          <p14:tracePt t="31646" x="3784600" y="1784350"/>
          <p14:tracePt t="31662" x="3702050" y="1714500"/>
          <p14:tracePt t="31679" x="3632200" y="1670050"/>
          <p14:tracePt t="31696" x="3556000" y="1651000"/>
          <p14:tracePt t="31712" x="3422650" y="1644650"/>
          <p14:tracePt t="31729" x="3327400" y="1676400"/>
          <p14:tracePt t="31746" x="3263900" y="1695450"/>
          <p14:tracePt t="31762" x="3194050" y="1714500"/>
          <p14:tracePt t="31779" x="3149600" y="1739900"/>
          <p14:tracePt t="31796" x="3143250" y="1771650"/>
          <p14:tracePt t="31812" x="3136900" y="1816100"/>
          <p14:tracePt t="31829" x="3136900" y="1873250"/>
          <p14:tracePt t="31846" x="3168650" y="1949450"/>
          <p14:tracePt t="31864" x="3232150" y="2019300"/>
          <p14:tracePt t="31879" x="3282950" y="2057400"/>
          <p14:tracePt t="31896" x="3384550" y="2082800"/>
          <p14:tracePt t="31912" x="3543300" y="2089150"/>
          <p14:tracePt t="31929" x="3689350" y="2089150"/>
          <p14:tracePt t="31946" x="3797300" y="2089150"/>
          <p14:tracePt t="31962" x="3898900" y="2089150"/>
          <p14:tracePt t="31979" x="3962400" y="2101850"/>
          <p14:tracePt t="31996" x="4064000" y="2108200"/>
          <p14:tracePt t="32012" x="4152900" y="2133600"/>
          <p14:tracePt t="32029" x="4203700" y="2152650"/>
          <p14:tracePt t="32046" x="4241800" y="2171700"/>
          <p14:tracePt t="32062" x="4298950" y="2197100"/>
          <p14:tracePt t="32079" x="4318000" y="2209800"/>
          <p14:tracePt t="32112" x="4324350" y="2209800"/>
          <p14:tracePt t="32129" x="4330700" y="2209800"/>
          <p14:tracePt t="32145" x="4343400" y="2216150"/>
          <p14:tracePt t="32163" x="4356100" y="2216150"/>
          <p14:tracePt t="32179" x="4362450" y="2216150"/>
          <p14:tracePt t="32270" x="4368800" y="2216150"/>
          <p14:tracePt t="32863" x="4362450" y="2203450"/>
          <p14:tracePt t="32873" x="4356100" y="2178050"/>
          <p14:tracePt t="32884" x="4343400" y="2146300"/>
          <p14:tracePt t="32895" x="4337050" y="2127250"/>
          <p14:tracePt t="32912" x="4330700" y="2076450"/>
          <p14:tracePt t="32929" x="4330700" y="2012950"/>
          <p14:tracePt t="32935" x="4324350" y="2000250"/>
          <p14:tracePt t="32945" x="4324350" y="1974850"/>
          <p14:tracePt t="32979" x="4324350" y="1949450"/>
          <p14:tracePt t="33012" x="4324350" y="1943100"/>
          <p14:tracePt t="33045" x="4311650" y="1943100"/>
          <p14:tracePt t="33070" x="4305300" y="1943100"/>
          <p14:tracePt t="33080" x="4305300" y="1949450"/>
          <p14:tracePt t="33096" x="4298950" y="1955800"/>
          <p14:tracePt t="33112" x="4298950" y="1981200"/>
          <p14:tracePt t="33129" x="4298950" y="2032000"/>
          <p14:tracePt t="33145" x="4305300" y="2108200"/>
          <p14:tracePt t="33162" x="4305300" y="2203450"/>
          <p14:tracePt t="33179" x="4324350" y="2336800"/>
          <p14:tracePt t="33196" x="4343400" y="2444750"/>
          <p14:tracePt t="33212" x="4356100" y="2508250"/>
          <p14:tracePt t="33229" x="4368800" y="2565400"/>
          <p14:tracePt t="33245" x="4381500" y="2578100"/>
          <p14:tracePt t="33262" x="4406900" y="2609850"/>
          <p14:tracePt t="33279" x="4457700" y="2622550"/>
          <p14:tracePt t="33296" x="4533900" y="2635250"/>
          <p14:tracePt t="33312" x="4616450" y="2635250"/>
          <p14:tracePt t="33329" x="4737100" y="2635250"/>
          <p14:tracePt t="33346" x="4806950" y="2635250"/>
          <p14:tracePt t="33363" x="4851400" y="2622550"/>
          <p14:tracePt t="33379" x="4870450" y="2616200"/>
          <p14:tracePt t="33396" x="4883150" y="2609850"/>
          <p14:tracePt t="33412" x="4889500" y="2603500"/>
          <p14:tracePt t="33430" x="4902200" y="2603500"/>
          <p14:tracePt t="33446" x="4902200" y="2552700"/>
          <p14:tracePt t="33462" x="4895850" y="2463800"/>
          <p14:tracePt t="33479" x="4883150" y="2381250"/>
          <p14:tracePt t="33495" x="4883150" y="2362200"/>
          <p14:tracePt t="33512" x="4883150" y="2343150"/>
          <p14:tracePt t="33529" x="4883150" y="2336800"/>
          <p14:tracePt t="33759" x="4883150" y="2343150"/>
          <p14:tracePt t="33766" x="4895850" y="2362200"/>
          <p14:tracePt t="33770" x="4902200" y="2362200"/>
          <p14:tracePt t="33779" x="4914900" y="2368550"/>
          <p14:tracePt t="33795" x="4933950" y="2387600"/>
          <p14:tracePt t="33812" x="4965700" y="2393950"/>
          <p14:tracePt t="33829" x="4991100" y="2400300"/>
          <p14:tracePt t="33845" x="5022850" y="2400300"/>
          <p14:tracePt t="33863" x="5060950" y="2400300"/>
          <p14:tracePt t="33879" x="5086350" y="2400300"/>
          <p14:tracePt t="33895" x="5118100" y="2400300"/>
          <p14:tracePt t="33912" x="5175250" y="2400300"/>
          <p14:tracePt t="33929" x="5219700" y="2393950"/>
          <p14:tracePt t="33945" x="5251450" y="2387600"/>
          <p14:tracePt t="33962" x="5264150" y="2374900"/>
          <p14:tracePt t="33979" x="5276850" y="2374900"/>
          <p14:tracePt t="33995" x="5283200" y="2368550"/>
          <p14:tracePt t="34013" x="5289550" y="2368550"/>
          <p14:tracePt t="34237" x="5251450" y="2368550"/>
          <p14:tracePt t="34244" x="5118100" y="2374900"/>
          <p14:tracePt t="34262" x="4914900" y="2381250"/>
          <p14:tracePt t="34279" x="4743450" y="2381250"/>
          <p14:tracePt t="34296" x="4654550" y="2381250"/>
          <p14:tracePt t="34312" x="4603750" y="2381250"/>
          <p14:tracePt t="34329" x="4546600" y="2374900"/>
          <p14:tracePt t="34346" x="4489450" y="2368550"/>
          <p14:tracePt t="34362" x="4445000" y="2368550"/>
          <p14:tracePt t="34379" x="4425950" y="2374900"/>
          <p14:tracePt t="34396" x="4413250" y="2381250"/>
          <p14:tracePt t="34413" x="4413250" y="2387600"/>
          <p14:tracePt t="34445" x="4413250" y="2393950"/>
          <p14:tracePt t="34462" x="4451350" y="2444750"/>
          <p14:tracePt t="34479" x="4521200" y="2520950"/>
          <p14:tracePt t="34495" x="4654550" y="2711450"/>
          <p14:tracePt t="34512" x="4775200" y="2825750"/>
          <p14:tracePt t="34529" x="4864100" y="2889250"/>
          <p14:tracePt t="34545" x="4902200" y="2908300"/>
          <p14:tracePt t="34562" x="4965700" y="2921000"/>
          <p14:tracePt t="34579" x="5029200" y="2946400"/>
          <p14:tracePt t="34596" x="5143500" y="2978150"/>
          <p14:tracePt t="34612" x="5270500" y="3022600"/>
          <p14:tracePt t="34629" x="5353050" y="3041650"/>
          <p14:tracePt t="34646" x="5454650" y="3048000"/>
          <p14:tracePt t="34663" x="5543550" y="3054350"/>
          <p14:tracePt t="34678" x="5626100" y="3054350"/>
          <p14:tracePt t="34695" x="5803900" y="3073400"/>
          <p14:tracePt t="34712" x="5975350" y="3105150"/>
          <p14:tracePt t="34729" x="6083300" y="3105150"/>
          <p14:tracePt t="34746" x="6203950" y="3105150"/>
          <p14:tracePt t="34762" x="6299200" y="3079750"/>
          <p14:tracePt t="34779" x="6362700" y="3067050"/>
          <p14:tracePt t="34795" x="6413500" y="3041650"/>
          <p14:tracePt t="34812" x="6445250" y="3022600"/>
          <p14:tracePt t="34829" x="6496050" y="2997200"/>
          <p14:tracePt t="34845" x="6559550" y="2959100"/>
          <p14:tracePt t="34862" x="6635750" y="2921000"/>
          <p14:tracePt t="34880" x="6699250" y="2882900"/>
          <p14:tracePt t="34896" x="6737350" y="2851150"/>
          <p14:tracePt t="34912" x="6762750" y="2800350"/>
          <p14:tracePt t="34928" x="6788150" y="2755900"/>
          <p14:tracePt t="34931" x="6788150" y="2749550"/>
          <p14:tracePt t="34945" x="6794500" y="2717800"/>
          <p14:tracePt t="34962" x="6794500" y="2654300"/>
          <p14:tracePt t="34978" x="6762750" y="2546350"/>
          <p14:tracePt t="34995" x="6705600" y="2400300"/>
          <p14:tracePt t="35012" x="6635750" y="2260600"/>
          <p14:tracePt t="35029" x="6584950" y="2178050"/>
          <p14:tracePt t="35046" x="6534150" y="2095500"/>
          <p14:tracePt t="35062" x="6502400" y="2038350"/>
          <p14:tracePt t="35079" x="6464300" y="1987550"/>
          <p14:tracePt t="35095" x="6438900" y="1955800"/>
          <p14:tracePt t="35112" x="6375400" y="1898650"/>
          <p14:tracePt t="35129" x="6311900" y="1835150"/>
          <p14:tracePt t="35145" x="6235700" y="1784350"/>
          <p14:tracePt t="35162" x="6121400" y="1714500"/>
          <p14:tracePt t="35179" x="6051550" y="1676400"/>
          <p14:tracePt t="35196" x="5981700" y="1644650"/>
          <p14:tracePt t="35212" x="5918200" y="1606550"/>
          <p14:tracePt t="35229" x="5816600" y="1574800"/>
          <p14:tracePt t="35245" x="5695950" y="1524000"/>
          <p14:tracePt t="35262" x="5556250" y="1504950"/>
          <p14:tracePt t="35278" x="5384800" y="1492250"/>
          <p14:tracePt t="35295" x="5238750" y="1492250"/>
          <p14:tracePt t="35312" x="5073650" y="1504950"/>
          <p14:tracePt t="35329" x="4953000" y="1511300"/>
          <p14:tracePt t="35346" x="4813300" y="1530350"/>
          <p14:tracePt t="35362" x="4686300" y="1562100"/>
          <p14:tracePt t="35379" x="4572000" y="1593850"/>
          <p14:tracePt t="35395" x="4470400" y="1606550"/>
          <p14:tracePt t="35412" x="4337050" y="1644650"/>
          <p14:tracePt t="35428" x="4267200" y="1663700"/>
          <p14:tracePt t="35446" x="4159250" y="1714500"/>
          <p14:tracePt t="35462" x="4089400" y="1739900"/>
          <p14:tracePt t="35478" x="3994150" y="1803400"/>
          <p14:tracePt t="35495" x="3943350" y="1841500"/>
          <p14:tracePt t="35512" x="3879850" y="1892300"/>
          <p14:tracePt t="35528" x="3822700" y="1936750"/>
          <p14:tracePt t="35545" x="3778250" y="1987550"/>
          <p14:tracePt t="35562" x="3740150" y="2032000"/>
          <p14:tracePt t="35578" x="3708400" y="2076450"/>
          <p14:tracePt t="35595" x="3683000" y="2120900"/>
          <p14:tracePt t="35612" x="3651250" y="2178050"/>
          <p14:tracePt t="35629" x="3632200" y="2235200"/>
          <p14:tracePt t="35646" x="3619500" y="2298700"/>
          <p14:tracePt t="35662" x="3606800" y="2368550"/>
          <p14:tracePt t="35678" x="3606800" y="2406650"/>
          <p14:tracePt t="35695" x="3606800" y="2432050"/>
          <p14:tracePt t="35712" x="3606800" y="2470150"/>
          <p14:tracePt t="35728" x="3613150" y="2508250"/>
          <p14:tracePt t="35745" x="3638550" y="2584450"/>
          <p14:tracePt t="35762" x="3683000" y="2692400"/>
          <p14:tracePt t="35778" x="3727450" y="2781300"/>
          <p14:tracePt t="35795" x="3771900" y="2838450"/>
          <p14:tracePt t="35812" x="3810000" y="2870200"/>
          <p14:tracePt t="35829" x="3829050" y="2895600"/>
          <p14:tracePt t="35845" x="3873500" y="2933700"/>
          <p14:tracePt t="35863" x="3930650" y="2971800"/>
          <p14:tracePt t="35878" x="3981450" y="3003550"/>
          <p14:tracePt t="35895" x="4032250" y="3028950"/>
          <p14:tracePt t="35912" x="4089400" y="3060700"/>
          <p14:tracePt t="35929" x="4121150" y="3079750"/>
          <p14:tracePt t="35945" x="4146550" y="3092450"/>
          <p14:tracePt t="35962" x="4184650" y="3105150"/>
          <p14:tracePt t="35978" x="4248150" y="3124200"/>
          <p14:tracePt t="35995" x="4330700" y="3149600"/>
          <p14:tracePt t="36013" x="4413250" y="3168650"/>
          <p14:tracePt t="36029" x="4470400" y="3175000"/>
          <p14:tracePt t="36045" x="4508500" y="3187700"/>
          <p14:tracePt t="36063" x="4546600" y="3187700"/>
          <p14:tracePt t="36079" x="4584700" y="3187700"/>
          <p14:tracePt t="36095" x="4654550" y="3194050"/>
          <p14:tracePt t="36113" x="4724400" y="3200400"/>
          <p14:tracePt t="36128" x="4781550" y="3213100"/>
          <p14:tracePt t="36145" x="4819650" y="3219450"/>
          <p14:tracePt t="36162" x="4838700" y="3225800"/>
          <p14:tracePt t="36179" x="4876800" y="3225800"/>
          <p14:tracePt t="36196" x="4914900" y="3225800"/>
          <p14:tracePt t="36212" x="4959350" y="3225800"/>
          <p14:tracePt t="36229" x="5029200" y="3225800"/>
          <p14:tracePt t="36245" x="5099050" y="3225800"/>
          <p14:tracePt t="36262" x="5156200" y="3219450"/>
          <p14:tracePt t="36278" x="5219700" y="3200400"/>
          <p14:tracePt t="36295" x="5283200" y="3194050"/>
          <p14:tracePt t="36312" x="5346700" y="3187700"/>
          <p14:tracePt t="36330" x="5410200" y="3187700"/>
          <p14:tracePt t="36345" x="5448300" y="3187700"/>
          <p14:tracePt t="36362" x="5486400" y="3187700"/>
          <p14:tracePt t="36378" x="5537200" y="3187700"/>
          <p14:tracePt t="36395" x="5594350" y="3187700"/>
          <p14:tracePt t="36411" x="5645150" y="3187700"/>
          <p14:tracePt t="36428" x="5734050" y="3194050"/>
          <p14:tracePt t="36445" x="5791200" y="3194050"/>
          <p14:tracePt t="36462" x="5861050" y="3194050"/>
          <p14:tracePt t="36478" x="5873750" y="3194050"/>
          <p14:tracePt t="39223" x="5930900" y="3194050"/>
          <p14:tracePt t="39233" x="6000750" y="3194050"/>
          <p14:tracePt t="39240" x="6045200" y="3194050"/>
          <p14:tracePt t="39244" x="6057900" y="3194050"/>
          <p14:tracePt t="39261" x="6178550" y="3200400"/>
          <p14:tracePt t="39278" x="6267450" y="3206750"/>
          <p14:tracePt t="39295" x="6343650" y="3213100"/>
          <p14:tracePt t="39328" x="6438900" y="3225800"/>
          <p14:tracePt t="39361" x="6496050" y="3244850"/>
          <p14:tracePt t="39395" x="6540500" y="3270250"/>
          <p14:tracePt t="39412" x="6578600" y="3276600"/>
          <p14:tracePt t="39428" x="6623050" y="3276600"/>
          <p14:tracePt t="39445" x="6654800" y="3282950"/>
          <p14:tracePt t="39462" x="6699250" y="3295650"/>
          <p14:tracePt t="39478" x="6737350" y="3302000"/>
          <p14:tracePt t="39495" x="6788150" y="3333750"/>
          <p14:tracePt t="39512" x="6845300" y="3371850"/>
          <p14:tracePt t="39840" x="6858000" y="3365500"/>
          <p14:tracePt t="39849" x="6921500" y="3327400"/>
          <p14:tracePt t="39856" x="6953250" y="3295650"/>
          <p14:tracePt t="39861" x="6965950" y="3289300"/>
          <p14:tracePt t="39878" x="7092950" y="3213100"/>
          <p14:tracePt t="39895" x="7232650" y="3175000"/>
          <p14:tracePt t="39911" x="7346950" y="3168650"/>
          <p14:tracePt t="39928" x="7505700" y="3168650"/>
          <p14:tracePt t="39945" x="7600950" y="3181350"/>
          <p14:tracePt t="39962" x="7708900" y="3194050"/>
          <p14:tracePt t="39978" x="7772400" y="3200400"/>
          <p14:tracePt t="39995" x="7848600" y="3200400"/>
          <p14:tracePt t="40011" x="7912100" y="3200400"/>
          <p14:tracePt t="40029" x="7975600" y="3200400"/>
          <p14:tracePt t="40045" x="8032750" y="3200400"/>
          <p14:tracePt t="40061" x="8070850" y="3206750"/>
          <p14:tracePt t="40078" x="8096250" y="3232150"/>
          <p14:tracePt t="40361" x="8089900" y="3219450"/>
          <p14:tracePt t="40364" x="8089900" y="3213100"/>
          <p14:tracePt t="40378" x="8070850" y="3143250"/>
          <p14:tracePt t="40395" x="8051800" y="3073400"/>
          <p14:tracePt t="40411" x="8051800" y="3022600"/>
          <p14:tracePt t="40428" x="8051800" y="2946400"/>
          <p14:tracePt t="40431" x="8051800" y="2927350"/>
          <p14:tracePt t="40445" x="8064500" y="2882900"/>
          <p14:tracePt t="40461" x="8077200" y="2819400"/>
          <p14:tracePt t="40478" x="8077200" y="2755900"/>
          <p14:tracePt t="40494" x="8077200" y="2686050"/>
          <p14:tracePt t="40511" x="8070850" y="2635250"/>
          <p14:tracePt t="40528" x="8058150" y="2571750"/>
          <p14:tracePt t="40544" x="8032750" y="2540000"/>
          <p14:tracePt t="40561" x="8001000" y="2476500"/>
          <p14:tracePt t="40578" x="7975600" y="2406650"/>
          <p14:tracePt t="40594" x="7937500" y="2330450"/>
          <p14:tracePt t="40611" x="7899400" y="2235200"/>
          <p14:tracePt t="40628" x="7880350" y="2190750"/>
          <p14:tracePt t="40645" x="7861300" y="2127250"/>
          <p14:tracePt t="40661" x="7842250" y="2089150"/>
          <p14:tracePt t="40678" x="7829550" y="2070100"/>
          <p14:tracePt t="40695" x="7810500" y="2038350"/>
          <p14:tracePt t="40711" x="7797800" y="2000250"/>
          <p14:tracePt t="40728" x="7778750" y="1955800"/>
          <p14:tracePt t="40745" x="7772400" y="1917700"/>
          <p14:tracePt t="40761" x="7772400" y="1905000"/>
          <p14:tracePt t="40778" x="7772400" y="1885950"/>
          <p14:tracePt t="40795" x="7772400" y="1873250"/>
          <p14:tracePt t="40811" x="7766050" y="1860550"/>
          <p14:tracePt t="40828" x="7766050" y="1847850"/>
          <p14:tracePt t="40845" x="7766050" y="1841500"/>
          <p14:tracePt t="40861" x="7759700" y="1841500"/>
          <p14:tracePt t="40911" x="7753350" y="1841500"/>
          <p14:tracePt t="40931" x="7747000" y="1841500"/>
          <p14:tracePt t="40950" x="7740650" y="1847850"/>
          <p14:tracePt t="40961" x="7727950" y="1854200"/>
          <p14:tracePt t="40978" x="7702550" y="1873250"/>
          <p14:tracePt t="40995" x="7651750" y="1898650"/>
          <p14:tracePt t="41011" x="7588250" y="1924050"/>
          <p14:tracePt t="41028" x="7537450" y="1936750"/>
          <p14:tracePt t="41045" x="7493000" y="1955800"/>
          <p14:tracePt t="41061" x="7461250" y="1962150"/>
          <p14:tracePt t="41078" x="7416800" y="1974850"/>
          <p14:tracePt t="41094" x="7378700" y="1974850"/>
          <p14:tracePt t="41112" x="7346950" y="1981200"/>
          <p14:tracePt t="41128" x="7334250" y="1987550"/>
          <p14:tracePt t="41144" x="7321550" y="1987550"/>
          <p14:tracePt t="41162" x="7315200" y="1987550"/>
          <p14:tracePt t="41209" x="7315200" y="1993900"/>
          <p14:tracePt t="41218" x="7321550" y="1993900"/>
          <p14:tracePt t="41228" x="7334250" y="2006600"/>
          <p14:tracePt t="41244" x="7372350" y="2012950"/>
          <p14:tracePt t="41261" x="7404100" y="2032000"/>
          <p14:tracePt t="41279" x="7442200" y="2044700"/>
          <p14:tracePt t="41295" x="7461250" y="2051050"/>
          <p14:tracePt t="41311" x="7505700" y="2076450"/>
          <p14:tracePt t="41328" x="7537450" y="2095500"/>
          <p14:tracePt t="41344" x="7569200" y="2114550"/>
          <p14:tracePt t="41361" x="7632700" y="2159000"/>
          <p14:tracePt t="41378" x="7664450" y="2197100"/>
          <p14:tracePt t="41396" x="7696200" y="2273300"/>
          <p14:tracePt t="41411" x="7715250" y="2305050"/>
          <p14:tracePt t="41428" x="7715250" y="2368550"/>
          <p14:tracePt t="41431" x="7715250" y="2393950"/>
          <p14:tracePt t="41444" x="7715250" y="2413000"/>
          <p14:tracePt t="41461" x="7715250" y="2438400"/>
          <p14:tracePt t="41478" x="7715250" y="2463800"/>
          <p14:tracePt t="41494" x="7715250" y="2482850"/>
          <p14:tracePt t="41512" x="7715250" y="2514600"/>
          <p14:tracePt t="41528" x="7715250" y="2533650"/>
          <p14:tracePt t="41545" x="7715250" y="2540000"/>
          <p14:tracePt t="41561" x="7715250" y="2559050"/>
          <p14:tracePt t="41578" x="7715250" y="2584450"/>
          <p14:tracePt t="41594" x="7727950" y="2609850"/>
          <p14:tracePt t="41612" x="7740650" y="2641600"/>
          <p14:tracePt t="41628" x="7772400" y="2667000"/>
          <p14:tracePt t="41645" x="7810500" y="2692400"/>
          <p14:tracePt t="41661" x="7835900" y="2711450"/>
          <p14:tracePt t="41678" x="7867650" y="2717800"/>
          <p14:tracePt t="41695" x="7899400" y="2730500"/>
          <p14:tracePt t="41711" x="7931150" y="2730500"/>
          <p14:tracePt t="41728" x="7969250" y="2730500"/>
          <p14:tracePt t="41744" x="8007350" y="2724150"/>
          <p14:tracePt t="41762" x="8039100" y="2717800"/>
          <p14:tracePt t="41778" x="8064500" y="2717800"/>
          <p14:tracePt t="41795" x="8089900" y="2717800"/>
          <p14:tracePt t="41811" x="8102600" y="2717800"/>
          <p14:tracePt t="41828" x="8128000" y="2717800"/>
          <p14:tracePt t="41845" x="8134350" y="2711450"/>
          <p14:tracePt t="41862" x="8153400" y="2711450"/>
          <p14:tracePt t="41877" x="8166100" y="2711450"/>
          <p14:tracePt t="41894" x="8178800" y="2711450"/>
          <p14:tracePt t="41912" x="8185150" y="2711450"/>
          <p14:tracePt t="41944" x="8191500" y="2711450"/>
          <p14:tracePt t="41961" x="8197850" y="2711450"/>
          <p14:tracePt t="41985" x="8204200" y="2711450"/>
          <p14:tracePt t="42470" x="8197850" y="2705100"/>
          <p14:tracePt t="42472" x="8140700" y="2698750"/>
          <p14:tracePt t="42482" x="8077200" y="2692400"/>
          <p14:tracePt t="42494" x="8020050" y="2692400"/>
          <p14:tracePt t="42511" x="7899400" y="2679700"/>
          <p14:tracePt t="42528" x="7797800" y="2660650"/>
          <p14:tracePt t="42544" x="7702550" y="2641600"/>
          <p14:tracePt t="42561" x="7620000" y="2616200"/>
          <p14:tracePt t="42594" x="7531100" y="2590800"/>
          <p14:tracePt t="42627" x="7391400" y="2527300"/>
          <p14:tracePt t="42661" x="7150100" y="2444750"/>
          <p14:tracePt t="42678" x="6991350" y="2400300"/>
          <p14:tracePt t="42695" x="6838950" y="2355850"/>
          <p14:tracePt t="42711" x="6699250" y="2317750"/>
          <p14:tracePt t="42728" x="6477000" y="2228850"/>
          <p14:tracePt t="42745" x="6235700" y="2146300"/>
          <p14:tracePt t="42761" x="6013450" y="2070100"/>
          <p14:tracePt t="42777" x="5759450" y="2012950"/>
          <p14:tracePt t="42794" x="5607050" y="1974850"/>
          <p14:tracePt t="42811" x="5454650" y="1968500"/>
          <p14:tracePt t="42828" x="5346700" y="1968500"/>
          <p14:tracePt t="42844" x="5245100" y="1968500"/>
          <p14:tracePt t="42861" x="5162550" y="1968500"/>
          <p14:tracePt t="42878" x="5099050" y="1987550"/>
          <p14:tracePt t="42894" x="5054600" y="2000250"/>
          <p14:tracePt t="42911" x="5022850" y="2006600"/>
          <p14:tracePt t="42928" x="5003800" y="2019300"/>
          <p14:tracePt t="42944" x="4997450" y="2025650"/>
          <p14:tracePt t="43012" x="5003800" y="2025650"/>
          <p14:tracePt t="43021" x="5010150" y="2025650"/>
          <p14:tracePt t="43030" x="5016500" y="2025650"/>
          <p14:tracePt t="43044" x="5029200" y="2025650"/>
          <p14:tracePt t="43061" x="5067300" y="2025650"/>
          <p14:tracePt t="43077" x="5111750" y="2025650"/>
          <p14:tracePt t="43094" x="5162550" y="2025650"/>
          <p14:tracePt t="43111" x="5226050" y="2019300"/>
          <p14:tracePt t="43128" x="5283200" y="2019300"/>
          <p14:tracePt t="43144" x="5321300" y="2012950"/>
          <p14:tracePt t="43161" x="5346700" y="2012950"/>
          <p14:tracePt t="43178" x="5378450" y="2012950"/>
          <p14:tracePt t="43194" x="5403850" y="2012950"/>
          <p14:tracePt t="43211" x="5435600" y="2012950"/>
          <p14:tracePt t="43228" x="5461000" y="2012950"/>
          <p14:tracePt t="43245" x="5480050" y="2012950"/>
          <p14:tracePt t="43263" x="5486400" y="2012950"/>
          <p14:tracePt t="43277" x="5499100" y="2012950"/>
          <p14:tracePt t="43294" x="5505450" y="2012950"/>
          <p14:tracePt t="43311" x="5511800" y="2012950"/>
          <p14:tracePt t="43362" x="5492750" y="2012950"/>
          <p14:tracePt t="43364" x="5486400" y="2006600"/>
          <p14:tracePt t="43377" x="5422900" y="1987550"/>
          <p14:tracePt t="43394" x="5346700" y="1949450"/>
          <p14:tracePt t="43411" x="5207000" y="1885950"/>
          <p14:tracePt t="43428" x="5003800" y="1822450"/>
          <p14:tracePt t="43444" x="4775200" y="1758950"/>
          <p14:tracePt t="43461" x="4565650" y="1733550"/>
          <p14:tracePt t="43477" x="4413250" y="1708150"/>
          <p14:tracePt t="43495" x="4229100" y="1689100"/>
          <p14:tracePt t="43511" x="4159250" y="1689100"/>
          <p14:tracePt t="43527" x="4057650" y="1682750"/>
          <p14:tracePt t="43544" x="3968750" y="1676400"/>
          <p14:tracePt t="43561" x="3892550" y="1676400"/>
          <p14:tracePt t="43577" x="3829050" y="1676400"/>
          <p14:tracePt t="43594" x="3771900" y="1676400"/>
          <p14:tracePt t="43611" x="3740150" y="1676400"/>
          <p14:tracePt t="43627" x="3695700" y="1682750"/>
          <p14:tracePt t="43644" x="3651250" y="1695450"/>
          <p14:tracePt t="43661" x="3606800" y="1701800"/>
          <p14:tracePt t="43677" x="3575050" y="1714500"/>
          <p14:tracePt t="43694" x="3556000" y="1720850"/>
          <p14:tracePt t="43711" x="3543300" y="1720850"/>
          <p14:tracePt t="43769" x="3536950" y="1720850"/>
          <p14:tracePt t="43805" x="3536950" y="1708150"/>
          <p14:tracePt t="43824" x="3536950" y="1701800"/>
          <p14:tracePt t="43871" x="3543300" y="1701800"/>
          <p14:tracePt t="43877" x="3549650" y="1701800"/>
          <p14:tracePt t="43891" x="3556000" y="1701800"/>
          <p14:tracePt t="43895" x="3562350" y="1701800"/>
          <p14:tracePt t="43911" x="3568700" y="1701800"/>
          <p14:tracePt t="43928" x="3575050" y="1701800"/>
          <p14:tracePt t="43944" x="3581400" y="1701800"/>
          <p14:tracePt t="43961" x="3587750" y="1701800"/>
          <p14:tracePt t="43986" x="3594100" y="1695450"/>
          <p14:tracePt t="44004" x="3600450" y="1695450"/>
          <p14:tracePt t="44040" x="3606800" y="1695450"/>
          <p14:tracePt t="48213" x="3625850" y="1695450"/>
          <p14:tracePt t="48216" x="3638550" y="1701800"/>
          <p14:tracePt t="48227" x="3676650" y="1714500"/>
          <p14:tracePt t="48244" x="3765550" y="1739900"/>
          <p14:tracePt t="48247" x="3803650" y="1758950"/>
          <p14:tracePt t="48260" x="3867150" y="1778000"/>
          <p14:tracePt t="48277" x="3968750" y="1803400"/>
          <p14:tracePt t="48294" x="4083050" y="1835150"/>
          <p14:tracePt t="48327" x="4387850" y="1879600"/>
          <p14:tracePt t="48360" x="4768850" y="1955800"/>
          <p14:tracePt t="48394" x="5473700" y="2044700"/>
          <p14:tracePt t="48410" x="5861050" y="2076450"/>
          <p14:tracePt t="48427" x="6178550" y="2120900"/>
          <p14:tracePt t="48430" x="6242050" y="2120900"/>
          <p14:tracePt t="48444" x="6546850" y="2127250"/>
          <p14:tracePt t="48461" x="6864350" y="2127250"/>
          <p14:tracePt t="48477" x="7061200" y="2095500"/>
          <p14:tracePt t="48494" x="7321550" y="2076450"/>
          <p14:tracePt t="48510" x="7524750" y="2076450"/>
          <p14:tracePt t="48527" x="7670800" y="2076450"/>
          <p14:tracePt t="48544" x="7778750" y="2108200"/>
          <p14:tracePt t="48561" x="7924800" y="2133600"/>
          <p14:tracePt t="48577" x="8032750" y="2152650"/>
          <p14:tracePt t="48594" x="8166100" y="2184400"/>
          <p14:tracePt t="48610" x="8248650" y="2209800"/>
          <p14:tracePt t="48627" x="8407400" y="2247900"/>
          <p14:tracePt t="48644" x="8566150" y="2292350"/>
          <p14:tracePt t="48661" x="8705850" y="2305050"/>
          <p14:tracePt t="48677" x="8813800" y="2317750"/>
          <p14:tracePt t="48693" x="8883650" y="2317750"/>
          <p14:tracePt t="48710" x="8959850" y="2305050"/>
          <p14:tracePt t="48727" x="9004300" y="2292350"/>
          <p14:tracePt t="48743" x="9055100" y="2279650"/>
          <p14:tracePt t="48760" x="9067800" y="2260600"/>
          <p14:tracePt t="48777" x="9074150" y="2254250"/>
          <p14:tracePt t="48794" x="9074150" y="2247900"/>
          <p14:tracePt t="48811" x="9074150" y="2235200"/>
          <p14:tracePt t="48827" x="9036050" y="2171700"/>
          <p14:tracePt t="48843" x="8921750" y="2076450"/>
          <p14:tracePt t="48860" x="8775700" y="1987550"/>
          <p14:tracePt t="48877" x="8502650" y="1847850"/>
          <p14:tracePt t="48894" x="8178800" y="1739900"/>
          <p14:tracePt t="48910" x="7804150" y="1682750"/>
          <p14:tracePt t="48927" x="7404100" y="1644650"/>
          <p14:tracePt t="48943" x="7099300" y="1619250"/>
          <p14:tracePt t="48960" x="6667500" y="1562100"/>
          <p14:tracePt t="48977" x="6350000" y="1536700"/>
          <p14:tracePt t="48993" x="6096000" y="1536700"/>
          <p14:tracePt t="49010" x="5727700" y="1536700"/>
          <p14:tracePt t="49027" x="5384800" y="1543050"/>
          <p14:tracePt t="49043" x="5054600" y="1543050"/>
          <p14:tracePt t="49060" x="4768850" y="1536700"/>
          <p14:tracePt t="49077" x="4419600" y="1492250"/>
          <p14:tracePt t="49094" x="4159250" y="1460500"/>
          <p14:tracePt t="49111" x="3937000" y="1447800"/>
          <p14:tracePt t="49127" x="3778250" y="1435100"/>
          <p14:tracePt t="49143" x="3568700" y="1422400"/>
          <p14:tracePt t="49160" x="3365500" y="1384300"/>
          <p14:tracePt t="49177" x="3187700" y="1377950"/>
          <p14:tracePt t="49193" x="3073400" y="1377950"/>
          <p14:tracePt t="49210" x="2959100" y="1409700"/>
          <p14:tracePt t="49227" x="2882900" y="1460500"/>
          <p14:tracePt t="49244" x="2749550" y="1555750"/>
          <p14:tracePt t="49260" x="2654300" y="1682750"/>
          <p14:tracePt t="49277" x="2565400" y="1866900"/>
          <p14:tracePt t="49293" x="2520950" y="2063750"/>
          <p14:tracePt t="49311" x="2514600" y="2273300"/>
          <p14:tracePt t="49327" x="2578100" y="2438400"/>
          <p14:tracePt t="49343" x="2628900" y="2527300"/>
          <p14:tracePt t="49360" x="2698750" y="2609850"/>
          <p14:tracePt t="49377" x="2787650" y="2679700"/>
          <p14:tracePt t="49393" x="2908300" y="2743200"/>
          <p14:tracePt t="49410" x="3079750" y="2800350"/>
          <p14:tracePt t="49428" x="3384550" y="2857500"/>
          <p14:tracePt t="49443" x="3562350" y="2889250"/>
          <p14:tracePt t="49460" x="3911600" y="2908300"/>
          <p14:tracePt t="49477" x="4216400" y="2940050"/>
          <p14:tracePt t="49493" x="4514850" y="2946400"/>
          <p14:tracePt t="49510" x="4737100" y="2946400"/>
          <p14:tracePt t="49527" x="5080000" y="2946400"/>
          <p14:tracePt t="49544" x="5314950" y="2927350"/>
          <p14:tracePt t="49561" x="5543550" y="2914650"/>
          <p14:tracePt t="49577" x="5657850" y="2914650"/>
          <p14:tracePt t="49593" x="5835650" y="2914650"/>
          <p14:tracePt t="49610" x="5975350" y="2940050"/>
          <p14:tracePt t="49627" x="6057900" y="2965450"/>
          <p14:tracePt t="49643" x="6121400" y="2978150"/>
          <p14:tracePt t="49660" x="6184900" y="2990850"/>
          <p14:tracePt t="49678" x="6273800" y="3016250"/>
          <p14:tracePt t="49694" x="6318250" y="3028950"/>
          <p14:tracePt t="49710" x="6369050" y="3041650"/>
          <p14:tracePt t="49727" x="6419850" y="3041650"/>
          <p14:tracePt t="49743" x="6483350" y="3048000"/>
          <p14:tracePt t="49760" x="6553200" y="3048000"/>
          <p14:tracePt t="49777" x="6654800" y="3054350"/>
          <p14:tracePt t="49793" x="6756400" y="3060700"/>
          <p14:tracePt t="49810" x="6826250" y="3060700"/>
          <p14:tracePt t="49827" x="6902450" y="3060700"/>
          <p14:tracePt t="49844" x="6965950" y="3060700"/>
          <p14:tracePt t="49860" x="7054850" y="3060700"/>
          <p14:tracePt t="49877" x="7169150" y="3060700"/>
          <p14:tracePt t="49893" x="7264400" y="3060700"/>
          <p14:tracePt t="49910" x="7340600" y="3060700"/>
          <p14:tracePt t="49927" x="7397750" y="3060700"/>
          <p14:tracePt t="49930" x="7404100" y="3060700"/>
          <p14:tracePt t="49943" x="7467600" y="3060700"/>
          <p14:tracePt t="49960" x="7543800" y="3067050"/>
          <p14:tracePt t="49978" x="7620000" y="3073400"/>
          <p14:tracePt t="49993" x="7664450" y="3086100"/>
          <p14:tracePt t="50010" x="7727950" y="3105150"/>
          <p14:tracePt t="50026" x="7785100" y="3111500"/>
          <p14:tracePt t="50043" x="7835900" y="3124200"/>
          <p14:tracePt t="50060" x="7886700" y="3124200"/>
          <p14:tracePt t="50077" x="7975600" y="3143250"/>
          <p14:tracePt t="50093" x="8039100" y="3149600"/>
          <p14:tracePt t="50111" x="8108950" y="3162300"/>
          <p14:tracePt t="50127" x="8153400" y="3175000"/>
          <p14:tracePt t="50143" x="8216900" y="3187700"/>
          <p14:tracePt t="50160" x="8280400" y="3213100"/>
          <p14:tracePt t="50177" x="8318500" y="3232150"/>
          <p14:tracePt t="50193" x="8331200" y="3238500"/>
          <p14:tracePt t="52427" x="8331200" y="3232150"/>
          <p14:tracePt t="52428" x="8337550" y="3200400"/>
          <p14:tracePt t="52443" x="8350250" y="3162300"/>
          <p14:tracePt t="52460" x="8375650" y="3105150"/>
          <p14:tracePt t="52476" x="8401050" y="3048000"/>
          <p14:tracePt t="52493" x="8426450" y="3009900"/>
          <p14:tracePt t="52510" x="8458200" y="2933700"/>
          <p14:tracePt t="52526" x="8477250" y="2882900"/>
          <p14:tracePt t="52560" x="8509000" y="2781300"/>
          <p14:tracePt t="52593" x="8540750" y="2705100"/>
          <p14:tracePt t="52626" x="8559800" y="2628900"/>
          <p14:tracePt t="52643" x="8566150" y="2590800"/>
          <p14:tracePt t="52660" x="8566150" y="2546350"/>
          <p14:tracePt t="52677" x="8572500" y="2520950"/>
          <p14:tracePt t="52693" x="8572500" y="2508250"/>
          <p14:tracePt t="52709" x="8572500" y="2470150"/>
          <p14:tracePt t="52726" x="8572500" y="2432050"/>
          <p14:tracePt t="52743" x="8566150" y="2406650"/>
          <p14:tracePt t="52760" x="8559800" y="2374900"/>
          <p14:tracePt t="52776" x="8559800" y="2368550"/>
          <p14:tracePt t="52793" x="8553450" y="2349500"/>
          <p14:tracePt t="52811" x="8547100" y="2324100"/>
          <p14:tracePt t="52826" x="8547100" y="2305050"/>
          <p14:tracePt t="52843" x="8540750" y="2273300"/>
          <p14:tracePt t="52859" x="8534400" y="2235200"/>
          <p14:tracePt t="52876" x="8528050" y="2190750"/>
          <p14:tracePt t="52893" x="8515350" y="2171700"/>
          <p14:tracePt t="52910" x="8509000" y="2139950"/>
          <p14:tracePt t="52926" x="8502650" y="2114550"/>
          <p14:tracePt t="52945" x="8489950" y="2089150"/>
          <p14:tracePt t="52960" x="8489950" y="2076450"/>
          <p14:tracePt t="52976" x="8477250" y="2057400"/>
          <p14:tracePt t="52993" x="8458200" y="2044700"/>
          <p14:tracePt t="53010" x="8445500" y="2019300"/>
          <p14:tracePt t="53026" x="8439150" y="2006600"/>
          <p14:tracePt t="53045" x="8432800" y="1993900"/>
          <p14:tracePt t="53060" x="8420100" y="1974850"/>
          <p14:tracePt t="53077" x="8401050" y="1962150"/>
          <p14:tracePt t="53093" x="8394700" y="1955800"/>
          <p14:tracePt t="53110" x="8388350" y="1943100"/>
          <p14:tracePt t="53126" x="8375650" y="1917700"/>
          <p14:tracePt t="53143" x="8362950" y="1905000"/>
          <p14:tracePt t="53160" x="8350250" y="1885950"/>
          <p14:tracePt t="53176" x="8331200" y="1866900"/>
          <p14:tracePt t="53193" x="8318500" y="1847850"/>
          <p14:tracePt t="53209" x="8305800" y="1835150"/>
          <p14:tracePt t="53226" x="8286750" y="1809750"/>
          <p14:tracePt t="53243" x="8267700" y="1797050"/>
          <p14:tracePt t="53260" x="8261350" y="1778000"/>
          <p14:tracePt t="53276" x="8242300" y="1771650"/>
          <p14:tracePt t="53293" x="8242300" y="1765300"/>
          <p14:tracePt t="53310" x="8229600" y="1758950"/>
          <p14:tracePt t="53326" x="8223250" y="1752600"/>
          <p14:tracePt t="53343" x="8216900" y="1739900"/>
          <p14:tracePt t="53360" x="8210550" y="1733550"/>
          <p14:tracePt t="53376" x="8191500" y="1720850"/>
          <p14:tracePt t="53393" x="8178800" y="1720850"/>
          <p14:tracePt t="53410" x="8172450" y="1701800"/>
          <p14:tracePt t="53426" x="8159750" y="1695450"/>
          <p14:tracePt t="53429" x="8153400" y="1689100"/>
          <p14:tracePt t="53443" x="8134350" y="1682750"/>
          <p14:tracePt t="53460" x="8128000" y="1676400"/>
          <p14:tracePt t="53476" x="8115300" y="1670050"/>
          <p14:tracePt t="53493" x="8102600" y="1663700"/>
          <p14:tracePt t="53510" x="8077200" y="1644650"/>
          <p14:tracePt t="53526" x="8064500" y="1638300"/>
          <p14:tracePt t="53543" x="8051800" y="1625600"/>
          <p14:tracePt t="53559" x="8026400" y="1625600"/>
          <p14:tracePt t="53576" x="8007350" y="1612900"/>
          <p14:tracePt t="53593" x="7988300" y="1606550"/>
          <p14:tracePt t="53610" x="7956550" y="1581150"/>
          <p14:tracePt t="53626" x="7924800" y="1574800"/>
          <p14:tracePt t="53643" x="7893050" y="1562100"/>
          <p14:tracePt t="53660" x="7861300" y="1555750"/>
          <p14:tracePt t="53676" x="7835900" y="1549400"/>
          <p14:tracePt t="53693" x="7816850" y="1543050"/>
          <p14:tracePt t="53710" x="7797800" y="1530350"/>
          <p14:tracePt t="53726" x="7772400" y="1524000"/>
          <p14:tracePt t="53743" x="7753350" y="1517650"/>
          <p14:tracePt t="53760" x="7727950" y="1517650"/>
          <p14:tracePt t="53776" x="7696200" y="1517650"/>
          <p14:tracePt t="53793" x="7677150" y="1517650"/>
          <p14:tracePt t="53809" x="7651750" y="1517650"/>
          <p14:tracePt t="53826" x="7639050" y="1517650"/>
          <p14:tracePt t="53843" x="7607300" y="1517650"/>
          <p14:tracePt t="53860" x="7562850" y="1524000"/>
          <p14:tracePt t="53876" x="7537450" y="1536700"/>
          <p14:tracePt t="53893" x="7518400" y="1549400"/>
          <p14:tracePt t="53910" x="7499350" y="1562100"/>
          <p14:tracePt t="53926" x="7486650" y="1568450"/>
          <p14:tracePt t="53943" x="7480300" y="1568450"/>
          <p14:tracePt t="53960" x="7467600" y="1568450"/>
          <p14:tracePt t="53976" x="7467600" y="1574800"/>
          <p14:tracePt t="53993" x="7448550" y="1581150"/>
          <p14:tracePt t="54010" x="7435850" y="1593850"/>
          <p14:tracePt t="54026" x="7429500" y="1600200"/>
          <p14:tracePt t="54060" x="7423150" y="1606550"/>
          <p14:tracePt t="54087" x="7423150" y="1612900"/>
          <p14:tracePt t="54096" x="7416800" y="1612900"/>
          <p14:tracePt t="54109" x="7416800" y="1619250"/>
          <p14:tracePt t="54126" x="7410450" y="1631950"/>
          <p14:tracePt t="54143" x="7397750" y="1638300"/>
          <p14:tracePt t="54160" x="7391400" y="1657350"/>
          <p14:tracePt t="54176" x="7385050" y="1663700"/>
          <p14:tracePt t="54193" x="7385050" y="1670050"/>
          <p14:tracePt t="54211" x="7378700" y="1676400"/>
          <p14:tracePt t="54226" x="7378700" y="1682750"/>
          <p14:tracePt t="54301" x="7378700" y="1689100"/>
          <p14:tracePt t="54319" x="7378700" y="1695450"/>
          <p14:tracePt t="54328" x="7378700" y="1701800"/>
          <p14:tracePt t="54346" x="7378700" y="1708150"/>
          <p14:tracePt t="54364" x="7378700" y="1714500"/>
          <p14:tracePt t="54382" x="7378700" y="1720850"/>
          <p14:tracePt t="54400" x="7378700" y="1727200"/>
          <p14:tracePt t="54481" x="7378700" y="1733550"/>
          <p14:tracePt t="54507" x="7385050" y="1733550"/>
          <p14:tracePt t="54516" x="7385050" y="1739900"/>
          <p14:tracePt t="54544" x="7385050" y="1746250"/>
          <p14:tracePt t="54651" x="7391400" y="1746250"/>
          <p14:tracePt t="54661" x="7391400" y="1758950"/>
          <p14:tracePt t="54680" x="7391400" y="1765300"/>
          <p14:tracePt t="54696" x="7404100" y="1765300"/>
          <p14:tracePt t="54706" x="7404100" y="1771650"/>
          <p14:tracePt t="54713" x="7404100" y="1778000"/>
          <p14:tracePt t="54726" x="7410450" y="1778000"/>
          <p14:tracePt t="54742" x="7410450" y="1784350"/>
          <p14:tracePt t="54769" x="7410450" y="1790700"/>
          <p14:tracePt t="54786" x="7410450" y="1797050"/>
          <p14:tracePt t="55460" x="7416800" y="1797050"/>
          <p14:tracePt t="55469" x="7416800" y="1790700"/>
          <p14:tracePt t="55476" x="7423150" y="1784350"/>
          <p14:tracePt t="55492" x="7467600" y="1758950"/>
          <p14:tracePt t="55509" x="7524750" y="1714500"/>
          <p14:tracePt t="55526" x="7581900" y="1682750"/>
          <p14:tracePt t="55543" x="7639050" y="1651000"/>
          <p14:tracePt t="55576" x="7721600" y="1612900"/>
          <p14:tracePt t="55609" x="7772400" y="1587500"/>
          <p14:tracePt t="55643" x="7810500" y="1574800"/>
          <p14:tracePt t="55659" x="7816850" y="1568450"/>
          <p14:tracePt t="55677" x="7829550" y="1562100"/>
          <p14:tracePt t="55693" x="7848600" y="1549400"/>
          <p14:tracePt t="55709" x="7861300" y="1549400"/>
          <p14:tracePt t="55727" x="7867650" y="1543050"/>
          <p14:tracePt t="55743" x="7886700" y="1536700"/>
          <p14:tracePt t="55759" x="7893050" y="1517650"/>
          <p14:tracePt t="55776" x="7912100" y="1511300"/>
          <p14:tracePt t="55793" x="7931150" y="1498600"/>
          <p14:tracePt t="55809" x="7943850" y="1492250"/>
          <p14:tracePt t="55826" x="7975600" y="1466850"/>
          <p14:tracePt t="55842" x="7981950" y="1460500"/>
          <p14:tracePt t="55859" x="8001000" y="1454150"/>
          <p14:tracePt t="55876" x="8013700" y="1441450"/>
          <p14:tracePt t="55893" x="8045450" y="1428750"/>
          <p14:tracePt t="55909" x="8070850" y="1390650"/>
          <p14:tracePt t="55927" x="8115300" y="1371600"/>
          <p14:tracePt t="55943" x="8153400" y="1346200"/>
          <p14:tracePt t="55962" x="8166100" y="1333500"/>
          <p14:tracePt t="55976" x="8172450" y="1327150"/>
          <p14:tracePt t="55993" x="8191500" y="1320800"/>
          <p14:tracePt t="56009" x="8204200" y="1314450"/>
          <p14:tracePt t="56026" x="8210550" y="1308100"/>
          <p14:tracePt t="56043" x="8216900" y="1308100"/>
          <p14:tracePt t="56059" x="8223250" y="1295400"/>
          <p14:tracePt t="56077" x="8235950" y="1289050"/>
          <p14:tracePt t="56093" x="8242300" y="1282700"/>
          <p14:tracePt t="56109" x="8248650" y="1276350"/>
          <p14:tracePt t="56126" x="8261350" y="1270000"/>
          <p14:tracePt t="56143" x="8261350" y="1263650"/>
          <p14:tracePt t="56176" x="8267700" y="1263650"/>
          <p14:tracePt t="56193" x="8286750" y="1238250"/>
          <p14:tracePt t="56209" x="8305800" y="1225550"/>
          <p14:tracePt t="56226" x="8318500" y="1212850"/>
          <p14:tracePt t="56243" x="8324850" y="1206500"/>
          <p14:tracePt t="56259" x="8324850" y="1200150"/>
          <p14:tracePt t="56276" x="8324850" y="1193800"/>
          <p14:tracePt t="56292" x="8324850" y="1181100"/>
          <p14:tracePt t="56319" x="8324850" y="1174750"/>
          <p14:tracePt t="56359" x="8324850" y="1168400"/>
          <p14:tracePt t="56362" x="8324850" y="1155700"/>
          <p14:tracePt t="56376" x="8318500" y="1136650"/>
          <p14:tracePt t="56393" x="8299450" y="1092200"/>
          <p14:tracePt t="56409" x="8293100" y="1047750"/>
          <p14:tracePt t="56426" x="8293100" y="1028700"/>
          <p14:tracePt t="56442" x="8286750" y="1009650"/>
          <p14:tracePt t="56459" x="8280400" y="996950"/>
          <p14:tracePt t="56476" x="8274050" y="984250"/>
          <p14:tracePt t="56493" x="8248650" y="971550"/>
          <p14:tracePt t="56509" x="8242300" y="952500"/>
          <p14:tracePt t="56526" x="8229600" y="939800"/>
          <p14:tracePt t="56542" x="8216900" y="927100"/>
          <p14:tracePt t="56559" x="8210550" y="920750"/>
          <p14:tracePt t="56576" x="8197850" y="914400"/>
          <p14:tracePt t="56593" x="8185150" y="914400"/>
          <p14:tracePt t="56609" x="8166100" y="908050"/>
          <p14:tracePt t="56626" x="8159750" y="895350"/>
          <p14:tracePt t="56643" x="8134350" y="895350"/>
          <p14:tracePt t="56659" x="8115300" y="895350"/>
          <p14:tracePt t="56676" x="8108950" y="895350"/>
          <p14:tracePt t="56692" x="8083550" y="895350"/>
          <p14:tracePt t="56710" x="8070850" y="895350"/>
          <p14:tracePt t="56726" x="8064500" y="895350"/>
          <p14:tracePt t="56743" x="8051800" y="901700"/>
          <p14:tracePt t="56759" x="8039100" y="908050"/>
          <p14:tracePt t="56776" x="8013700" y="927100"/>
          <p14:tracePt t="56794" x="7988300" y="939800"/>
          <p14:tracePt t="56809" x="7975600" y="958850"/>
          <p14:tracePt t="56826" x="7962900" y="977900"/>
          <p14:tracePt t="56842" x="7956550" y="984250"/>
          <p14:tracePt t="56876" x="7950200" y="984250"/>
          <p14:tracePt t="56893" x="7943850" y="996950"/>
          <p14:tracePt t="56909" x="7937500" y="1028700"/>
          <p14:tracePt t="56926" x="7937500" y="1079500"/>
          <p14:tracePt t="56929" x="7937500" y="1092200"/>
          <p14:tracePt t="56943" x="7924800" y="1155700"/>
          <p14:tracePt t="56959" x="7924800" y="1187450"/>
          <p14:tracePt t="56976" x="7924800" y="1219200"/>
          <p14:tracePt t="56993" x="7924800" y="1238250"/>
          <p14:tracePt t="57009" x="7924800" y="1244600"/>
          <p14:tracePt t="57027" x="7924800" y="1250950"/>
          <p14:tracePt t="57042" x="7924800" y="1263650"/>
          <p14:tracePt t="57060" x="7924800" y="1270000"/>
          <p14:tracePt t="57076" x="7924800" y="1276350"/>
          <p14:tracePt t="57097" x="7931150" y="1282700"/>
          <p14:tracePt t="57109" x="7937500" y="1289050"/>
          <p14:tracePt t="57126" x="7950200" y="1301750"/>
          <p14:tracePt t="57143" x="7975600" y="1327150"/>
          <p14:tracePt t="57159" x="8001000" y="1339850"/>
          <p14:tracePt t="57176" x="8020050" y="1352550"/>
          <p14:tracePt t="57192" x="8026400" y="1352550"/>
          <p14:tracePt t="57209" x="8045450" y="1352550"/>
          <p14:tracePt t="57226" x="8058150" y="1352550"/>
          <p14:tracePt t="57242" x="8070850" y="1352550"/>
          <p14:tracePt t="57260" x="8089900" y="1352550"/>
          <p14:tracePt t="57276" x="8108950" y="1352550"/>
          <p14:tracePt t="57293" x="8121650" y="1352550"/>
          <p14:tracePt t="57309" x="8153400" y="1352550"/>
          <p14:tracePt t="57326" x="8166100" y="1352550"/>
          <p14:tracePt t="57342" x="8191500" y="1352550"/>
          <p14:tracePt t="57359" x="8223250" y="1346200"/>
          <p14:tracePt t="57376" x="8235950" y="1346200"/>
          <p14:tracePt t="57392" x="8242300" y="1339850"/>
          <p14:tracePt t="57409" x="8267700" y="1333500"/>
          <p14:tracePt t="57426" x="8280400" y="1333500"/>
          <p14:tracePt t="57429" x="8286750" y="1333500"/>
          <p14:tracePt t="57442" x="8293100" y="1327150"/>
          <p14:tracePt t="57459" x="8299450" y="1314450"/>
          <p14:tracePt t="57476" x="8305800" y="1308100"/>
          <p14:tracePt t="57492" x="8324850" y="1308100"/>
          <p14:tracePt t="57509" x="8331200" y="1301750"/>
          <p14:tracePt t="57526" x="8337550" y="1301750"/>
          <p14:tracePt t="57559" x="8343900" y="1295400"/>
          <p14:tracePt t="57576" x="8350250" y="1289050"/>
          <p14:tracePt t="57623" x="8350250" y="1282700"/>
          <p14:tracePt t="57640" x="8350250" y="1276350"/>
          <p14:tracePt t="57658" x="8350250" y="1270000"/>
          <p14:tracePt t="57671" x="8350250" y="1257300"/>
          <p14:tracePt t="57675" x="8350250" y="1250950"/>
          <p14:tracePt t="57692" x="8343900" y="1219200"/>
          <p14:tracePt t="57710" x="8337550" y="1174750"/>
          <p14:tracePt t="57726" x="8337550" y="1155700"/>
          <p14:tracePt t="57742" x="8331200" y="1143000"/>
          <p14:tracePt t="57759" x="8324850" y="1123950"/>
          <p14:tracePt t="57776" x="8324850" y="1111250"/>
          <p14:tracePt t="57792" x="8318500" y="1111250"/>
          <p14:tracePt t="57810" x="8318500" y="1104900"/>
          <p14:tracePt t="57826" x="8318500" y="1098550"/>
          <p14:tracePt t="57859" x="8305800" y="1066800"/>
          <p14:tracePt t="57876" x="8299450" y="1041400"/>
          <p14:tracePt t="57892" x="8293100" y="1003300"/>
          <p14:tracePt t="57909" x="8293100" y="990600"/>
          <p14:tracePt t="57926" x="8286750" y="984250"/>
          <p14:tracePt t="57942" x="8280400" y="971550"/>
          <p14:tracePt t="57959" x="8280400" y="965200"/>
          <p14:tracePt t="57976" x="8274050" y="958850"/>
          <p14:tracePt t="57992" x="8261350" y="958850"/>
          <p14:tracePt t="58009" x="8248650" y="952500"/>
          <p14:tracePt t="58026" x="8242300" y="952500"/>
          <p14:tracePt t="58042" x="8229600" y="946150"/>
          <p14:tracePt t="58060" x="8223250" y="946150"/>
          <p14:tracePt t="58076" x="8216900" y="946150"/>
          <p14:tracePt t="58092" x="8210550" y="946150"/>
          <p14:tracePt t="58109" x="8191500" y="946150"/>
          <p14:tracePt t="58126" x="8178800" y="946150"/>
          <p14:tracePt t="58142" x="8172450" y="946150"/>
          <p14:tracePt t="58159" x="8159750" y="946150"/>
          <p14:tracePt t="58176" x="8140700" y="946150"/>
          <p14:tracePt t="58192" x="8134350" y="946150"/>
          <p14:tracePt t="58209" x="8121650" y="946150"/>
          <p14:tracePt t="58226" x="8115300" y="946150"/>
          <p14:tracePt t="58242" x="8108950" y="946150"/>
          <p14:tracePt t="58276" x="8096250" y="946150"/>
          <p14:tracePt t="58292" x="8083550" y="952500"/>
          <p14:tracePt t="58309" x="8077200" y="952500"/>
          <p14:tracePt t="58326" x="8070850" y="952500"/>
          <p14:tracePt t="58342" x="8070850" y="958850"/>
          <p14:tracePt t="58359" x="8064500" y="965200"/>
          <p14:tracePt t="58376" x="8058150" y="977900"/>
          <p14:tracePt t="58426" x="8051800" y="984250"/>
          <p14:tracePt t="58434" x="8045450" y="990600"/>
          <p14:tracePt t="58452" x="8032750" y="996950"/>
          <p14:tracePt t="58461" x="8026400" y="996950"/>
          <p14:tracePt t="58479" x="8026400" y="1003300"/>
          <p14:tracePt t="58492" x="8020050" y="1003300"/>
          <p14:tracePt t="58509" x="8013700" y="1009650"/>
          <p14:tracePt t="58533" x="8013700" y="1016000"/>
          <p14:tracePt t="58551" x="8007350" y="1016000"/>
          <p14:tracePt t="58560" x="8007350" y="1022350"/>
          <p14:tracePt t="58576" x="8001000" y="1041400"/>
          <p14:tracePt t="58592" x="7994650" y="1047750"/>
          <p14:tracePt t="58609" x="7988300" y="1060450"/>
          <p14:tracePt t="58626" x="7975600" y="1060450"/>
          <p14:tracePt t="58642" x="7975600" y="1066800"/>
          <p14:tracePt t="58686" x="7969250" y="1066800"/>
          <p14:tracePt t="58703" x="7969250" y="1073150"/>
          <p14:tracePt t="59189" x="7969250" y="1079500"/>
          <p14:tracePt t="59207" x="7969250" y="1085850"/>
          <p14:tracePt t="59233" x="7962900" y="1092200"/>
          <p14:tracePt t="59243" x="7962900" y="1098550"/>
          <p14:tracePt t="59259" x="7962900" y="1111250"/>
          <p14:tracePt t="59292" x="7950200" y="1143000"/>
          <p14:tracePt t="59309" x="7943850" y="1149350"/>
          <p14:tracePt t="59325" x="7937500" y="1155700"/>
          <p14:tracePt t="59342" x="7931150" y="1155700"/>
          <p14:tracePt t="59359" x="7918450" y="1155700"/>
          <p14:tracePt t="59376" x="7899400" y="1162050"/>
          <p14:tracePt t="59392" x="7880350" y="1168400"/>
          <p14:tracePt t="59409" x="7848600" y="1181100"/>
          <p14:tracePt t="59425" x="7804150" y="1193800"/>
          <p14:tracePt t="59442" x="7766050" y="1212850"/>
          <p14:tracePt t="59459" x="7727950" y="1225550"/>
          <p14:tracePt t="59476" x="7677150" y="1257300"/>
          <p14:tracePt t="59493" x="7651750" y="1276350"/>
          <p14:tracePt t="59509" x="7607300" y="1314450"/>
          <p14:tracePt t="59526" x="7581900" y="1333500"/>
          <p14:tracePt t="59542" x="7550150" y="1346200"/>
          <p14:tracePt t="59559" x="7543800" y="1352550"/>
          <p14:tracePt t="59576" x="7537450" y="1352550"/>
          <p14:tracePt t="59611" x="7537450" y="1371600"/>
          <p14:tracePt t="59625" x="7537450" y="1384300"/>
          <p14:tracePt t="59642" x="7537450" y="1403350"/>
          <p14:tracePt t="59659" x="7581900" y="1441450"/>
          <p14:tracePt t="59675" x="7626350" y="1460500"/>
          <p14:tracePt t="59692" x="7664450" y="1473200"/>
          <p14:tracePt t="59709" x="7708900" y="1485900"/>
          <p14:tracePt t="59727" x="7766050" y="1485900"/>
          <p14:tracePt t="59742" x="7797800" y="1485900"/>
          <p14:tracePt t="59759" x="7842250" y="1492250"/>
          <p14:tracePt t="59775" x="7880350" y="1498600"/>
          <p14:tracePt t="59792" x="7893050" y="1498600"/>
          <p14:tracePt t="59809" x="7905750" y="1498600"/>
          <p14:tracePt t="59826" x="7924800" y="1498600"/>
          <p14:tracePt t="59842" x="7931150" y="1498600"/>
          <p14:tracePt t="59875" x="7931150" y="1504950"/>
          <p14:tracePt t="59892" x="7931150" y="1511300"/>
          <p14:tracePt t="59908" x="7905750" y="1511300"/>
          <p14:tracePt t="59925" x="7835900" y="1511300"/>
          <p14:tracePt t="59942" x="7740650" y="1511300"/>
          <p14:tracePt t="59959" x="7620000" y="1511300"/>
          <p14:tracePt t="59975" x="7543800" y="1511300"/>
          <p14:tracePt t="59992" x="7442200" y="1517650"/>
          <p14:tracePt t="60009" x="7366000" y="1536700"/>
          <p14:tracePt t="60025" x="7315200" y="1555750"/>
          <p14:tracePt t="60042" x="7308850" y="1555750"/>
          <p14:tracePt t="60059" x="7296150" y="1555750"/>
          <p14:tracePt t="60113" x="7302500" y="1555750"/>
          <p14:tracePt t="60122" x="7315200" y="1555750"/>
          <p14:tracePt t="60126" x="7315200" y="1562100"/>
          <p14:tracePt t="60142" x="7391400" y="1574800"/>
          <p14:tracePt t="60159" x="7518400" y="1593850"/>
          <p14:tracePt t="60176" x="7645400" y="1593850"/>
          <p14:tracePt t="60192" x="7715250" y="1593850"/>
          <p14:tracePt t="60209" x="7772400" y="1593850"/>
          <p14:tracePt t="60225" x="7829550" y="1593850"/>
          <p14:tracePt t="60242" x="7861300" y="1593850"/>
          <p14:tracePt t="60259" x="7893050" y="1593850"/>
          <p14:tracePt t="60276" x="7918450" y="1593850"/>
          <p14:tracePt t="60292" x="7943850" y="1612900"/>
          <p14:tracePt t="60308" x="7962900" y="1619250"/>
          <p14:tracePt t="60325" x="7981950" y="1619250"/>
          <p14:tracePt t="60342" x="7988300" y="1625600"/>
          <p14:tracePt t="60359" x="8001000" y="1625600"/>
          <p14:tracePt t="60375" x="8013700" y="1631950"/>
          <p14:tracePt t="60392" x="8020050" y="1638300"/>
          <p14:tracePt t="60409" x="8032750" y="1644650"/>
          <p14:tracePt t="60426" x="8045450" y="1651000"/>
          <p14:tracePt t="60442" x="8051800" y="1657350"/>
          <p14:tracePt t="60459" x="8058150" y="1670050"/>
          <p14:tracePt t="60475" x="8064500" y="1670050"/>
          <p14:tracePt t="60492" x="8070850" y="1676400"/>
          <p14:tracePt t="60509" x="8070850" y="1682750"/>
          <p14:tracePt t="60542" x="8070850" y="1689100"/>
          <p14:tracePt t="60583" x="8070850" y="1695450"/>
          <p14:tracePt t="60672" x="8070850" y="1701800"/>
          <p14:tracePt t="61026" x="8064500" y="1720850"/>
          <p14:tracePt t="61034" x="8058150" y="1752600"/>
          <p14:tracePt t="61047" x="8045450" y="1771650"/>
          <p14:tracePt t="61058" x="8026400" y="1797050"/>
          <p14:tracePt t="61075" x="8001000" y="1841500"/>
          <p14:tracePt t="61092" x="7975600" y="1892300"/>
          <p14:tracePt t="61108" x="7937500" y="1955800"/>
          <p14:tracePt t="61142" x="7886700" y="2082800"/>
          <p14:tracePt t="61175" x="7874000" y="2139950"/>
          <p14:tracePt t="61209" x="7861300" y="2178050"/>
          <p14:tracePt t="61225" x="7861300" y="2197100"/>
          <p14:tracePt t="61242" x="7861300" y="2209800"/>
          <p14:tracePt t="61259" x="7861300" y="2235200"/>
          <p14:tracePt t="61276" x="7861300" y="2241550"/>
          <p14:tracePt t="61309" x="7861300" y="2247900"/>
          <p14:tracePt t="61325" x="7867650" y="2260600"/>
          <p14:tracePt t="61342" x="7899400" y="2260600"/>
          <p14:tracePt t="61359" x="7937500" y="2273300"/>
          <p14:tracePt t="61376" x="7994650" y="2279650"/>
          <p14:tracePt t="61392" x="8039100" y="2279650"/>
          <p14:tracePt t="61409" x="8077200" y="2279650"/>
          <p14:tracePt t="61426" x="8102600" y="2279650"/>
          <p14:tracePt t="61442" x="8121650" y="2279650"/>
          <p14:tracePt t="61459" x="8147050" y="2279650"/>
          <p14:tracePt t="61475" x="8178800" y="2279650"/>
          <p14:tracePt t="61492" x="8204200" y="2279650"/>
          <p14:tracePt t="61508" x="8216900" y="2279650"/>
          <p14:tracePt t="61526" x="8229600" y="2279650"/>
          <p14:tracePt t="61542" x="8248650" y="2279650"/>
          <p14:tracePt t="61559" x="8255000" y="2279650"/>
          <p14:tracePt t="61577" x="8261350" y="2279650"/>
          <p14:tracePt t="61592" x="8267700" y="2279650"/>
          <p14:tracePt t="63272" x="8261350" y="2311400"/>
          <p14:tracePt t="63280" x="8248650" y="2349500"/>
          <p14:tracePt t="63282" x="8242300" y="2355850"/>
          <p14:tracePt t="63291" x="8223250" y="2393950"/>
          <p14:tracePt t="63308" x="8178800" y="2489200"/>
          <p14:tracePt t="63325" x="8121650" y="2578100"/>
          <p14:tracePt t="63342" x="8077200" y="2667000"/>
          <p14:tracePt t="63375" x="8013700" y="2794000"/>
          <p14:tracePt t="63408" x="7956550" y="2921000"/>
          <p14:tracePt t="63442" x="7905750" y="3003550"/>
          <p14:tracePt t="63458" x="7880350" y="3067050"/>
          <p14:tracePt t="63475" x="7842250" y="3149600"/>
          <p14:tracePt t="63491" x="7829550" y="3213100"/>
          <p14:tracePt t="63508" x="7810500" y="3308350"/>
          <p14:tracePt t="63525" x="7772400" y="3390900"/>
          <p14:tracePt t="63542" x="7753350" y="3435350"/>
          <p14:tracePt t="63558" x="7734300" y="3479800"/>
          <p14:tracePt t="63575" x="7715250" y="3524250"/>
          <p14:tracePt t="63592" x="7696200" y="3587750"/>
          <p14:tracePt t="63609" x="7683500" y="3663950"/>
          <p14:tracePt t="63625" x="7670800" y="3714750"/>
          <p14:tracePt t="63642" x="7651750" y="3771900"/>
          <p14:tracePt t="63658" x="7651750" y="3816350"/>
          <p14:tracePt t="63675" x="7639050" y="3860800"/>
          <p14:tracePt t="63692" x="7639050" y="3886200"/>
          <p14:tracePt t="63708" x="7639050" y="3917950"/>
          <p14:tracePt t="63725" x="7639050" y="3930650"/>
          <p14:tracePt t="63742" x="7645400" y="3956050"/>
          <p14:tracePt t="63758" x="7645400" y="3968750"/>
          <p14:tracePt t="63775" x="7645400" y="3975100"/>
          <p14:tracePt t="63792" x="7645400" y="3981450"/>
          <p14:tracePt t="63808" x="7658100" y="3994150"/>
          <p14:tracePt t="63825" x="7677150" y="4000500"/>
          <p14:tracePt t="63842" x="7702550" y="4013200"/>
          <p14:tracePt t="63858" x="7734300" y="4019550"/>
          <p14:tracePt t="63876" x="7797800" y="4025900"/>
          <p14:tracePt t="63892" x="7829550" y="4025900"/>
          <p14:tracePt t="63908" x="7867650" y="4025900"/>
          <p14:tracePt t="63925" x="7905750" y="4025900"/>
          <p14:tracePt t="63943" x="7931150" y="4025900"/>
          <p14:tracePt t="63958" x="7969250" y="4032250"/>
          <p14:tracePt t="63975" x="7981950" y="4038600"/>
          <p14:tracePt t="63992" x="8020050" y="4044950"/>
          <p14:tracePt t="64008" x="8039100" y="4057650"/>
          <p14:tracePt t="64025" x="8089900" y="4083050"/>
          <p14:tracePt t="64041" x="8121650" y="4095750"/>
          <p14:tracePt t="64058" x="8140700" y="4108450"/>
          <p14:tracePt t="64075" x="8147050" y="4114800"/>
          <p14:tracePt t="64136" x="8147050" y="4127500"/>
          <p14:tracePt t="65850" x="8134350" y="4127500"/>
          <p14:tracePt t="65853" x="8064500" y="4127500"/>
          <p14:tracePt t="65875" x="7931150" y="4127500"/>
          <p14:tracePt t="65891" x="7810500" y="4127500"/>
          <p14:tracePt t="65908" x="7632700" y="4140200"/>
          <p14:tracePt t="65925" x="7423150" y="4171950"/>
          <p14:tracePt t="65928" x="7397750" y="4171950"/>
          <p14:tracePt t="65958" x="7029450" y="4260850"/>
          <p14:tracePt t="65991" x="6546850" y="4406900"/>
          <p14:tracePt t="66025" x="6165850" y="4514850"/>
          <p14:tracePt t="66041" x="6013450" y="4552950"/>
          <p14:tracePt t="66059" x="5816600" y="4597400"/>
          <p14:tracePt t="66075" x="5676900" y="4641850"/>
          <p14:tracePt t="66091" x="5575300" y="4692650"/>
          <p14:tracePt t="66108" x="5441950" y="4756150"/>
          <p14:tracePt t="66125" x="5327650" y="4819650"/>
          <p14:tracePt t="66141" x="5219700" y="4864100"/>
          <p14:tracePt t="66158" x="5105400" y="4933950"/>
          <p14:tracePt t="66175" x="5010150" y="4997450"/>
          <p14:tracePt t="66191" x="4902200" y="5067300"/>
          <p14:tracePt t="66208" x="4845050" y="5105400"/>
          <p14:tracePt t="66225" x="4775200" y="5181600"/>
          <p14:tracePt t="66241" x="4705350" y="5245100"/>
          <p14:tracePt t="66258" x="4641850" y="5321300"/>
          <p14:tracePt t="66275" x="4578350" y="5429250"/>
          <p14:tracePt t="66291" x="4540250" y="5511800"/>
          <p14:tracePt t="66308" x="4495800" y="5607050"/>
          <p14:tracePt t="66325" x="4476750" y="5657850"/>
          <p14:tracePt t="66341" x="4470400" y="5721350"/>
          <p14:tracePt t="66358" x="4470400" y="5772150"/>
          <p14:tracePt t="66375" x="4476750" y="5848350"/>
          <p14:tracePt t="66392" x="4489450" y="5892800"/>
          <p14:tracePt t="66408" x="4521200" y="5943600"/>
          <p14:tracePt t="66424" x="4540250" y="5981700"/>
          <p14:tracePt t="66441" x="4552950" y="5994400"/>
          <p14:tracePt t="66458" x="4578350" y="6026150"/>
          <p14:tracePt t="66475" x="4610100" y="6057900"/>
          <p14:tracePt t="66491" x="4648200" y="6089650"/>
          <p14:tracePt t="66508" x="4679950" y="6121400"/>
          <p14:tracePt t="66524" x="4724400" y="6153150"/>
          <p14:tracePt t="66541" x="4756150" y="6172200"/>
          <p14:tracePt t="66559" x="4800600" y="6184900"/>
          <p14:tracePt t="66574" x="4838700" y="6203950"/>
          <p14:tracePt t="66591" x="4889500" y="6223000"/>
          <p14:tracePt t="66609" x="4959350" y="6235700"/>
          <p14:tracePt t="66625" x="5029200" y="6261100"/>
          <p14:tracePt t="66641" x="5080000" y="6267450"/>
          <p14:tracePt t="66658" x="5118100" y="6273800"/>
          <p14:tracePt t="66675" x="5156200" y="6273800"/>
          <p14:tracePt t="66691" x="5181600" y="6273800"/>
          <p14:tracePt t="66708" x="5245100" y="6273800"/>
          <p14:tracePt t="66725" x="5302250" y="6280150"/>
          <p14:tracePt t="66741" x="5359400" y="6280150"/>
          <p14:tracePt t="66759" x="5410200" y="6280150"/>
          <p14:tracePt t="98757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59210" y="135346"/>
            <a:ext cx="167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Noh</a:t>
            </a:r>
            <a:r>
              <a:rPr lang="fr-FR" dirty="0" smtClean="0"/>
              <a:t> et al., 2010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782320" y="751840"/>
            <a:ext cx="5364480" cy="314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20 patients allergiques au lait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7419" y="1180946"/>
            <a:ext cx="1198880" cy="1137920"/>
          </a:xfrm>
          <a:prstGeom prst="rect">
            <a:avLst/>
          </a:prstGeom>
          <a:solidFill>
            <a:srgbClr val="FAD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5 patients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IFN-</a:t>
            </a:r>
            <a:r>
              <a:rPr lang="fr-FR" dirty="0" smtClean="0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Milk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77579" y="1180946"/>
            <a:ext cx="1198880" cy="1137920"/>
          </a:xfrm>
          <a:prstGeom prst="rect">
            <a:avLst/>
          </a:prstGeom>
          <a:solidFill>
            <a:srgbClr val="FAD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>
              <a:solidFill>
                <a:schemeClr val="tx1"/>
              </a:solidFill>
            </a:endParaRP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5 patients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IFN-</a:t>
            </a:r>
            <a:r>
              <a:rPr lang="fr-FR" dirty="0" smtClean="0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57739" y="1180946"/>
            <a:ext cx="1198880" cy="1137920"/>
          </a:xfrm>
          <a:prstGeom prst="rect">
            <a:avLst/>
          </a:prstGeom>
          <a:solidFill>
            <a:srgbClr val="FAD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5 patients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Milk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3346" y="1180946"/>
            <a:ext cx="1198880" cy="1137920"/>
          </a:xfrm>
          <a:prstGeom prst="rect">
            <a:avLst/>
          </a:prstGeom>
          <a:solidFill>
            <a:srgbClr val="FAD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5 patients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x</a:t>
            </a:r>
            <a:endParaRPr lang="fr-FR" dirty="0" smtClean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1496859" y="2674466"/>
            <a:ext cx="0" cy="782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856647" y="3627720"/>
            <a:ext cx="129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TOLERANCE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152807" y="2880960"/>
            <a:ext cx="150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INTOLERANCE</a:t>
            </a:r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4773346" y="3065626"/>
            <a:ext cx="8281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12" idx="1"/>
          </p:cNvCxnSpPr>
          <p:nvPr/>
        </p:nvCxnSpPr>
        <p:spPr>
          <a:xfrm flipH="1">
            <a:off x="2482379" y="3065626"/>
            <a:ext cx="6704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065893" y="4611614"/>
            <a:ext cx="5348433" cy="345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Immunophénotypage</a:t>
            </a:r>
            <a:r>
              <a:rPr lang="fr-FR" dirty="0" smtClean="0">
                <a:solidFill>
                  <a:schemeClr val="tx1"/>
                </a:solidFill>
              </a:rPr>
              <a:t> des PBMC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34966" y="5873348"/>
            <a:ext cx="30119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Augmentation des </a:t>
            </a:r>
            <a:r>
              <a:rPr lang="fr-FR" dirty="0" err="1" smtClean="0"/>
              <a:t>Breg</a:t>
            </a:r>
            <a:r>
              <a:rPr lang="fr-FR" dirty="0" smtClean="0"/>
              <a:t> IL-10+</a:t>
            </a:r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779" y="301933"/>
            <a:ext cx="4345238" cy="623298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34966" y="395424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dirty="0" smtClean="0">
                <a:latin typeface="AdvGulliv-R"/>
              </a:rPr>
              <a:t>Pas de limitation de la quantité de lait que le patient pouvait ingérer jusqu’à 19 mois après le traitement. </a:t>
            </a:r>
            <a:endParaRPr lang="fr-FR" sz="1600" dirty="0"/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1595336" y="5058383"/>
            <a:ext cx="0" cy="5252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7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832"/>
    </mc:Choice>
    <mc:Fallback>
      <p:transition spd="slow" advTm="146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25" x="5473700" y="2609850"/>
          <p14:tracePt t="15627" x="5429250" y="2559050"/>
          <p14:tracePt t="15637" x="5302250" y="2432050"/>
          <p14:tracePt t="15654" x="5124450" y="2228850"/>
          <p14:tracePt t="15671" x="4838700" y="1892300"/>
          <p14:tracePt t="15688" x="4603750" y="1631950"/>
          <p14:tracePt t="15704" x="4171950" y="1168400"/>
          <p14:tracePt t="15737" x="3378200" y="514350"/>
          <p14:tracePt t="15742" x="3263900" y="463550"/>
          <p14:tracePt t="15771" x="2832100" y="336550"/>
          <p14:tracePt t="15804" x="2406650" y="412750"/>
          <p14:tracePt t="15821" x="2292350" y="488950"/>
          <p14:tracePt t="16132" x="2260600" y="495300"/>
          <p14:tracePt t="16143" x="2209800" y="514350"/>
          <p14:tracePt t="16150" x="2197100" y="520700"/>
          <p14:tracePt t="16154" x="2184400" y="527050"/>
          <p14:tracePt t="16171" x="2120900" y="571500"/>
          <p14:tracePt t="16188" x="2070100" y="596900"/>
          <p14:tracePt t="16204" x="2032000" y="635000"/>
          <p14:tracePt t="16237" x="2006600" y="679450"/>
          <p14:tracePt t="16271" x="2006600" y="685800"/>
          <p14:tracePt t="16304" x="2000250" y="762000"/>
          <p14:tracePt t="16321" x="2000250" y="819150"/>
          <p14:tracePt t="16338" x="2000250" y="908050"/>
          <p14:tracePt t="16355" x="2006600" y="952500"/>
          <p14:tracePt t="16371" x="2012950" y="984250"/>
          <p14:tracePt t="16387" x="2038350" y="1009650"/>
          <p14:tracePt t="16404" x="2051050" y="1028700"/>
          <p14:tracePt t="16422" x="2063750" y="1041400"/>
          <p14:tracePt t="16438" x="2101850" y="1060450"/>
          <p14:tracePt t="16454" x="2139950" y="1073150"/>
          <p14:tracePt t="16471" x="2171700" y="1092200"/>
          <p14:tracePt t="16487" x="2197100" y="1098550"/>
          <p14:tracePt t="16504" x="2222500" y="1117600"/>
          <p14:tracePt t="16521" x="2260600" y="1123950"/>
          <p14:tracePt t="16538" x="2311400" y="1136650"/>
          <p14:tracePt t="16911" x="2362200" y="1136650"/>
          <p14:tracePt t="16913" x="2387600" y="1136650"/>
          <p14:tracePt t="16920" x="2444750" y="1149350"/>
          <p14:tracePt t="16938" x="2622550" y="1155700"/>
          <p14:tracePt t="16955" x="2736850" y="1155700"/>
          <p14:tracePt t="16971" x="2800350" y="1155700"/>
          <p14:tracePt t="16987" x="2889250" y="1155700"/>
          <p14:tracePt t="17021" x="3079750" y="1155700"/>
          <p14:tracePt t="17054" x="3257550" y="1155700"/>
          <p14:tracePt t="17087" x="3340100" y="1155700"/>
          <p14:tracePt t="17104" x="3359150" y="1155700"/>
          <p14:tracePt t="18050" x="3314700" y="1149350"/>
          <p14:tracePt t="18059" x="3213100" y="1130300"/>
          <p14:tracePt t="18071" x="3124200" y="1104900"/>
          <p14:tracePt t="18087" x="2921000" y="1066800"/>
          <p14:tracePt t="18104" x="2730500" y="1047750"/>
          <p14:tracePt t="18120" x="2546350" y="1047750"/>
          <p14:tracePt t="18154" x="2203450" y="1047750"/>
          <p14:tracePt t="18187" x="1930400" y="1047750"/>
          <p14:tracePt t="18221" x="1663700" y="1066800"/>
          <p14:tracePt t="18227" x="1625600" y="1066800"/>
          <p14:tracePt t="18237" x="1562100" y="1092200"/>
          <p14:tracePt t="18254" x="1454150" y="1104900"/>
          <p14:tracePt t="18270" x="1377950" y="1111250"/>
          <p14:tracePt t="18288" x="1295400" y="1136650"/>
          <p14:tracePt t="18304" x="1244600" y="1149350"/>
          <p14:tracePt t="18320" x="1174750" y="1174750"/>
          <p14:tracePt t="18337" x="1098550" y="1219200"/>
          <p14:tracePt t="18354" x="1022350" y="1257300"/>
          <p14:tracePt t="18370" x="946150" y="1295400"/>
          <p14:tracePt t="18387" x="876300" y="1339850"/>
          <p14:tracePt t="18404" x="812800" y="1390650"/>
          <p14:tracePt t="18420" x="768350" y="1422400"/>
          <p14:tracePt t="18437" x="736600" y="1454150"/>
          <p14:tracePt t="18454" x="711200" y="1479550"/>
          <p14:tracePt t="18470" x="685800" y="1511300"/>
          <p14:tracePt t="18487" x="666750" y="1562100"/>
          <p14:tracePt t="18504" x="641350" y="1644650"/>
          <p14:tracePt t="18520" x="641350" y="1746250"/>
          <p14:tracePt t="18537" x="641350" y="1809750"/>
          <p14:tracePt t="18554" x="666750" y="1905000"/>
          <p14:tracePt t="18570" x="685800" y="1981200"/>
          <p14:tracePt t="18587" x="711200" y="2057400"/>
          <p14:tracePt t="18605" x="755650" y="2120900"/>
          <p14:tracePt t="18620" x="806450" y="2178050"/>
          <p14:tracePt t="18637" x="844550" y="2216150"/>
          <p14:tracePt t="18654" x="882650" y="2235200"/>
          <p14:tracePt t="18671" x="933450" y="2260600"/>
          <p14:tracePt t="18687" x="1003300" y="2286000"/>
          <p14:tracePt t="18704" x="1066800" y="2298700"/>
          <p14:tracePt t="18720" x="1123950" y="2298700"/>
          <p14:tracePt t="18737" x="1162050" y="2298700"/>
          <p14:tracePt t="18755" x="1206500" y="2298700"/>
          <p14:tracePt t="18771" x="1219200" y="2298700"/>
          <p14:tracePt t="18787" x="1238250" y="2298700"/>
          <p14:tracePt t="18804" x="1244600" y="2298700"/>
          <p14:tracePt t="18820" x="1250950" y="2298700"/>
          <p14:tracePt t="18925" x="1257300" y="2298700"/>
          <p14:tracePt t="18933" x="1270000" y="2298700"/>
          <p14:tracePt t="18942" x="1276350" y="2298700"/>
          <p14:tracePt t="18953" x="1295400" y="2305050"/>
          <p14:tracePt t="18970" x="1314450" y="2305050"/>
          <p14:tracePt t="18987" x="1320800" y="2305050"/>
          <p14:tracePt t="19004" x="1339850" y="2305050"/>
          <p14:tracePt t="19021" x="1365250" y="2305050"/>
          <p14:tracePt t="19037" x="1377950" y="2305050"/>
          <p14:tracePt t="19054" x="1428750" y="2305050"/>
          <p14:tracePt t="19070" x="1485900" y="2292350"/>
          <p14:tracePt t="19087" x="1536700" y="2273300"/>
          <p14:tracePt t="19104" x="1574800" y="2260600"/>
          <p14:tracePt t="19120" x="1631950" y="2241550"/>
          <p14:tracePt t="19137" x="1682750" y="2228850"/>
          <p14:tracePt t="19154" x="1714500" y="2203450"/>
          <p14:tracePt t="19170" x="1739900" y="2184400"/>
          <p14:tracePt t="19187" x="1778000" y="2152650"/>
          <p14:tracePt t="19204" x="1822450" y="2108200"/>
          <p14:tracePt t="19220" x="1873250" y="2057400"/>
          <p14:tracePt t="19237" x="1898650" y="2000250"/>
          <p14:tracePt t="19254" x="1924050" y="1949450"/>
          <p14:tracePt t="19271" x="1943100" y="1917700"/>
          <p14:tracePt t="19287" x="1949450" y="1885950"/>
          <p14:tracePt t="19304" x="1955800" y="1866900"/>
          <p14:tracePt t="19320" x="1968500" y="1822450"/>
          <p14:tracePt t="19337" x="1968500" y="1765300"/>
          <p14:tracePt t="19354" x="1968500" y="1739900"/>
          <p14:tracePt t="19370" x="1968500" y="1695450"/>
          <p14:tracePt t="19387" x="1955800" y="1663700"/>
          <p14:tracePt t="19404" x="1936750" y="1625600"/>
          <p14:tracePt t="19420" x="1924050" y="1606550"/>
          <p14:tracePt t="19437" x="1885950" y="1568450"/>
          <p14:tracePt t="19454" x="1847850" y="1524000"/>
          <p14:tracePt t="19470" x="1816100" y="1492250"/>
          <p14:tracePt t="19487" x="1771650" y="1473200"/>
          <p14:tracePt t="19504" x="1746250" y="1460500"/>
          <p14:tracePt t="19520" x="1701800" y="1441450"/>
          <p14:tracePt t="19538" x="1651000" y="1416050"/>
          <p14:tracePt t="19554" x="1631950" y="1403350"/>
          <p14:tracePt t="19570" x="1581150" y="1377950"/>
          <p14:tracePt t="19587" x="1530350" y="1358900"/>
          <p14:tracePt t="19604" x="1504950" y="1346200"/>
          <p14:tracePt t="19620" x="1466850" y="1339850"/>
          <p14:tracePt t="19637" x="1422400" y="1333500"/>
          <p14:tracePt t="19654" x="1384300" y="1327150"/>
          <p14:tracePt t="19670" x="1358900" y="1327150"/>
          <p14:tracePt t="19687" x="1308100" y="1327150"/>
          <p14:tracePt t="19704" x="1257300" y="1333500"/>
          <p14:tracePt t="19720" x="1206500" y="1346200"/>
          <p14:tracePt t="19737" x="1143000" y="1365250"/>
          <p14:tracePt t="19753" x="1098550" y="1384300"/>
          <p14:tracePt t="19771" x="1054100" y="1409700"/>
          <p14:tracePt t="19787" x="1028700" y="1428750"/>
          <p14:tracePt t="19804" x="990600" y="1454150"/>
          <p14:tracePt t="19820" x="958850" y="1492250"/>
          <p14:tracePt t="19837" x="933450" y="1498600"/>
          <p14:tracePt t="20209" x="927100" y="1517650"/>
          <p14:tracePt t="20211" x="927100" y="1524000"/>
          <p14:tracePt t="20220" x="927100" y="1543050"/>
          <p14:tracePt t="20237" x="920750" y="1581150"/>
          <p14:tracePt t="20254" x="920750" y="1625600"/>
          <p14:tracePt t="20270" x="920750" y="1657350"/>
          <p14:tracePt t="20287" x="920750" y="1676400"/>
          <p14:tracePt t="20303" x="933450" y="1708150"/>
          <p14:tracePt t="20337" x="984250" y="1758950"/>
          <p14:tracePt t="20371" x="1060450" y="1797050"/>
          <p14:tracePt t="20403" x="1130300" y="1803400"/>
          <p14:tracePt t="20420" x="1193800" y="1803400"/>
          <p14:tracePt t="20437" x="1263650" y="1803400"/>
          <p14:tracePt t="20454" x="1339850" y="1784350"/>
          <p14:tracePt t="20471" x="1403350" y="1784350"/>
          <p14:tracePt t="20487" x="1454150" y="1784350"/>
          <p14:tracePt t="20503" x="1485900" y="1784350"/>
          <p14:tracePt t="20520" x="1511300" y="1784350"/>
          <p14:tracePt t="20537" x="1549400" y="1778000"/>
          <p14:tracePt t="20553" x="1606550" y="1765300"/>
          <p14:tracePt t="20570" x="1670050" y="1752600"/>
          <p14:tracePt t="20587" x="1708150" y="1739900"/>
          <p14:tracePt t="20604" x="1733550" y="1733550"/>
          <p14:tracePt t="20620" x="1746250" y="1720850"/>
          <p14:tracePt t="20637" x="1758950" y="1720850"/>
          <p14:tracePt t="20670" x="1765300" y="1720850"/>
          <p14:tracePt t="20765" x="1765300" y="1714500"/>
          <p14:tracePt t="20774" x="1752600" y="1708150"/>
          <p14:tracePt t="20777" x="1746250" y="1708150"/>
          <p14:tracePt t="20787" x="1739900" y="1701800"/>
          <p14:tracePt t="20804" x="1708150" y="1695450"/>
          <p14:tracePt t="20820" x="1682750" y="1695450"/>
          <p14:tracePt t="20837" x="1644650" y="1695450"/>
          <p14:tracePt t="20853" x="1631950" y="1695450"/>
          <p14:tracePt t="20870" x="1625600" y="1695450"/>
          <p14:tracePt t="20887" x="1606550" y="1695450"/>
          <p14:tracePt t="20904" x="1600200" y="1695450"/>
          <p14:tracePt t="20920" x="1593850" y="1695450"/>
          <p14:tracePt t="20937" x="1587500" y="1695450"/>
          <p14:tracePt t="20980" x="1581150" y="1695450"/>
          <p14:tracePt t="21428" x="1562100" y="1701800"/>
          <p14:tracePt t="21437" x="1549400" y="1708150"/>
          <p14:tracePt t="21445" x="1536700" y="1714500"/>
          <p14:tracePt t="21453" x="1517650" y="1720850"/>
          <p14:tracePt t="21470" x="1504950" y="1727200"/>
          <p14:tracePt t="21487" x="1498600" y="1733550"/>
          <p14:tracePt t="21503" x="1485900" y="1752600"/>
          <p14:tracePt t="21537" x="1485900" y="1758950"/>
          <p14:tracePt t="21570" x="1473200" y="1765300"/>
          <p14:tracePt t="21603" x="1466850" y="1765300"/>
          <p14:tracePt t="22175" x="1466850" y="1784350"/>
          <p14:tracePt t="22184" x="1466850" y="1809750"/>
          <p14:tracePt t="22192" x="1466850" y="1835150"/>
          <p14:tracePt t="22203" x="1473200" y="1854200"/>
          <p14:tracePt t="22220" x="1479550" y="1892300"/>
          <p14:tracePt t="22226" x="1479550" y="1905000"/>
          <p14:tracePt t="22237" x="1485900" y="1917700"/>
          <p14:tracePt t="22254" x="1492250" y="1949450"/>
          <p14:tracePt t="22270" x="1492250" y="1962150"/>
          <p14:tracePt t="22303" x="1517650" y="2006600"/>
          <p14:tracePt t="22337" x="1524000" y="2057400"/>
          <p14:tracePt t="22371" x="1536700" y="2114550"/>
          <p14:tracePt t="22387" x="1543050" y="2133600"/>
          <p14:tracePt t="22403" x="1549400" y="2152650"/>
          <p14:tracePt t="22420" x="1555750" y="2171700"/>
          <p14:tracePt t="22438" x="1562100" y="2190750"/>
          <p14:tracePt t="22454" x="1562100" y="2197100"/>
          <p14:tracePt t="22470" x="1574800" y="2197100"/>
          <p14:tracePt t="22487" x="1581150" y="2209800"/>
          <p14:tracePt t="22520" x="1587500" y="2235200"/>
          <p14:tracePt t="22536" x="1600200" y="2241550"/>
          <p14:tracePt t="22553" x="1612900" y="2247900"/>
          <p14:tracePt t="22570" x="1619250" y="2254250"/>
          <p14:tracePt t="22586" x="1631950" y="2266950"/>
          <p14:tracePt t="22603" x="1638300" y="2273300"/>
          <p14:tracePt t="22620" x="1638300" y="2286000"/>
          <p14:tracePt t="22637" x="1651000" y="2286000"/>
          <p14:tracePt t="22653" x="1657350" y="2292350"/>
          <p14:tracePt t="22672" x="1670050" y="2292350"/>
          <p14:tracePt t="26040" x="1695450" y="2292350"/>
          <p14:tracePt t="26042" x="1714500" y="2292350"/>
          <p14:tracePt t="26053" x="1778000" y="2292350"/>
          <p14:tracePt t="26069" x="1905000" y="2292350"/>
          <p14:tracePt t="26088" x="2038350" y="2292350"/>
          <p14:tracePt t="26103" x="2165350" y="2286000"/>
          <p14:tracePt t="26119" x="2292350" y="2286000"/>
          <p14:tracePt t="26153" x="2508250" y="2260600"/>
          <p14:tracePt t="26186" x="2768600" y="2247900"/>
          <p14:tracePt t="26219" x="3016250" y="2190750"/>
          <p14:tracePt t="26225" x="3035300" y="2184400"/>
          <p14:tracePt t="26236" x="3086100" y="2146300"/>
          <p14:tracePt t="26253" x="3130550" y="2120900"/>
          <p14:tracePt t="26270" x="3149600" y="2089150"/>
          <p14:tracePt t="26286" x="3168650" y="2076450"/>
          <p14:tracePt t="26303" x="3168650" y="2070100"/>
          <p14:tracePt t="26319" x="3155950" y="2006600"/>
          <p14:tracePt t="26336" x="3098800" y="1892300"/>
          <p14:tracePt t="26353" x="3041650" y="1784350"/>
          <p14:tracePt t="26369" x="3022600" y="1746250"/>
          <p14:tracePt t="26387" x="2997200" y="1714500"/>
          <p14:tracePt t="26403" x="2984500" y="1701800"/>
          <p14:tracePt t="26419" x="2971800" y="1689100"/>
          <p14:tracePt t="26436" x="2933700" y="1657350"/>
          <p14:tracePt t="26453" x="2876550" y="1606550"/>
          <p14:tracePt t="26469" x="2806700" y="1568450"/>
          <p14:tracePt t="26486" x="2730500" y="1555750"/>
          <p14:tracePt t="26503" x="2641600" y="1555750"/>
          <p14:tracePt t="26519" x="2578100" y="1568450"/>
          <p14:tracePt t="26536" x="2476500" y="1606550"/>
          <p14:tracePt t="26553" x="2355850" y="1689100"/>
          <p14:tracePt t="26569" x="2305050" y="1758950"/>
          <p14:tracePt t="26586" x="2286000" y="1816100"/>
          <p14:tracePt t="26603" x="2266950" y="1924050"/>
          <p14:tracePt t="26619" x="2254250" y="2000250"/>
          <p14:tracePt t="26636" x="2260600" y="2070100"/>
          <p14:tracePt t="26653" x="2279650" y="2108200"/>
          <p14:tracePt t="26669" x="2330450" y="2152650"/>
          <p14:tracePt t="26686" x="2393950" y="2184400"/>
          <p14:tracePt t="26702" x="2470150" y="2203450"/>
          <p14:tracePt t="26719" x="2552700" y="2203450"/>
          <p14:tracePt t="26736" x="2616200" y="2203450"/>
          <p14:tracePt t="26753" x="2667000" y="2203450"/>
          <p14:tracePt t="26770" x="2717800" y="2203450"/>
          <p14:tracePt t="26786" x="2736850" y="2203450"/>
          <p14:tracePt t="26803" x="2774950" y="2203450"/>
          <p14:tracePt t="26819" x="2806700" y="2203450"/>
          <p14:tracePt t="26836" x="2825750" y="2209800"/>
          <p14:tracePt t="26853" x="2838450" y="2216150"/>
          <p14:tracePt t="28349" x="2908300" y="2216150"/>
          <p14:tracePt t="28357" x="2946400" y="2216150"/>
          <p14:tracePt t="28359" x="2971800" y="2216150"/>
          <p14:tracePt t="28369" x="3048000" y="2197100"/>
          <p14:tracePt t="28386" x="3187700" y="2190750"/>
          <p14:tracePt t="28402" x="3314700" y="2184400"/>
          <p14:tracePt t="28419" x="3448050" y="2184400"/>
          <p14:tracePt t="28453" x="3606800" y="2171700"/>
          <p14:tracePt t="28486" x="3765550" y="2171700"/>
          <p14:tracePt t="28520" x="4057650" y="2159000"/>
          <p14:tracePt t="28536" x="4216400" y="2127250"/>
          <p14:tracePt t="28553" x="4318000" y="2108200"/>
          <p14:tracePt t="28569" x="4432300" y="2076450"/>
          <p14:tracePt t="28586" x="4489450" y="2038350"/>
          <p14:tracePt t="28602" x="4521200" y="2019300"/>
          <p14:tracePt t="28619" x="4559300" y="1981200"/>
          <p14:tracePt t="28636" x="4591050" y="1936750"/>
          <p14:tracePt t="28652" x="4622800" y="1892300"/>
          <p14:tracePt t="28670" x="4660900" y="1841500"/>
          <p14:tracePt t="28686" x="4679950" y="1803400"/>
          <p14:tracePt t="28703" x="4692650" y="1778000"/>
          <p14:tracePt t="28719" x="4699000" y="1746250"/>
          <p14:tracePt t="28721" x="4699000" y="1739900"/>
          <p14:tracePt t="28736" x="4699000" y="1720850"/>
          <p14:tracePt t="28753" x="4699000" y="1682750"/>
          <p14:tracePt t="28769" x="4692650" y="1625600"/>
          <p14:tracePt t="28786" x="4641850" y="1536700"/>
          <p14:tracePt t="28802" x="4533900" y="1454150"/>
          <p14:tracePt t="28820" x="4419600" y="1390650"/>
          <p14:tracePt t="28836" x="4311650" y="1371600"/>
          <p14:tracePt t="28853" x="4184650" y="1358900"/>
          <p14:tracePt t="28869" x="4114800" y="1358900"/>
          <p14:tracePt t="28886" x="4013200" y="1377950"/>
          <p14:tracePt t="28902" x="3898900" y="1435100"/>
          <p14:tracePt t="28920" x="3810000" y="1504950"/>
          <p14:tracePt t="28936" x="3721100" y="1606550"/>
          <p14:tracePt t="28952" x="3670300" y="1689100"/>
          <p14:tracePt t="28969" x="3619500" y="1771650"/>
          <p14:tracePt t="28986" x="3594100" y="1816100"/>
          <p14:tracePt t="29002" x="3587750" y="1873250"/>
          <p14:tracePt t="29019" x="3594100" y="1911350"/>
          <p14:tracePt t="29036" x="3619500" y="1949450"/>
          <p14:tracePt t="29053" x="3657600" y="2000250"/>
          <p14:tracePt t="29069" x="3708400" y="2044700"/>
          <p14:tracePt t="29087" x="3803650" y="2089150"/>
          <p14:tracePt t="29103" x="3867150" y="2120900"/>
          <p14:tracePt t="29119" x="3917950" y="2133600"/>
          <p14:tracePt t="29136" x="3981450" y="2146300"/>
          <p14:tracePt t="29152" x="4032250" y="2152650"/>
          <p14:tracePt t="29169" x="4089400" y="2152650"/>
          <p14:tracePt t="29186" x="4140200" y="2152650"/>
          <p14:tracePt t="29202" x="4171950" y="2152650"/>
          <p14:tracePt t="29219" x="4210050" y="2146300"/>
          <p14:tracePt t="29222" x="4216400" y="2146300"/>
          <p14:tracePt t="29236" x="4235450" y="2139950"/>
          <p14:tracePt t="29252" x="4260850" y="2139950"/>
          <p14:tracePt t="29269" x="4273550" y="2139950"/>
          <p14:tracePt t="29286" x="4279900" y="2139950"/>
          <p14:tracePt t="31080" x="4292600" y="2139950"/>
          <p14:tracePt t="31084" x="4343400" y="2139950"/>
          <p14:tracePt t="31090" x="4368800" y="2139950"/>
          <p14:tracePt t="31102" x="4514850" y="2133600"/>
          <p14:tracePt t="31119" x="4635500" y="2133600"/>
          <p14:tracePt t="31135" x="4756150" y="2133600"/>
          <p14:tracePt t="31152" x="4933950" y="2114550"/>
          <p14:tracePt t="31186" x="5314950" y="2044700"/>
          <p14:tracePt t="31220" x="5619750" y="1917700"/>
          <p14:tracePt t="31252" x="5829300" y="1809750"/>
          <p14:tracePt t="31269" x="5886450" y="1778000"/>
          <p14:tracePt t="31285" x="5969000" y="1714500"/>
          <p14:tracePt t="31302" x="6032500" y="1663700"/>
          <p14:tracePt t="31319" x="6070600" y="1638300"/>
          <p14:tracePt t="31336" x="6096000" y="1600200"/>
          <p14:tracePt t="31353" x="6108700" y="1581150"/>
          <p14:tracePt t="31369" x="6108700" y="1555750"/>
          <p14:tracePt t="31386" x="6108700" y="1543050"/>
          <p14:tracePt t="31402" x="6108700" y="1530350"/>
          <p14:tracePt t="31419" x="6108700" y="1485900"/>
          <p14:tracePt t="31435" x="6096000" y="1428750"/>
          <p14:tracePt t="31452" x="6064250" y="1377950"/>
          <p14:tracePt t="31469" x="6019800" y="1320800"/>
          <p14:tracePt t="31485" x="5975350" y="1289050"/>
          <p14:tracePt t="31503" x="5867400" y="1263650"/>
          <p14:tracePt t="31519" x="5734050" y="1244600"/>
          <p14:tracePt t="31535" x="5632450" y="1250950"/>
          <p14:tracePt t="31552" x="5473700" y="1263650"/>
          <p14:tracePt t="31569" x="5340350" y="1295400"/>
          <p14:tracePt t="31585" x="5207000" y="1352550"/>
          <p14:tracePt t="31602" x="5111750" y="1416050"/>
          <p14:tracePt t="31619" x="4978400" y="1517650"/>
          <p14:tracePt t="31635" x="4902200" y="1581150"/>
          <p14:tracePt t="31652" x="4851400" y="1625600"/>
          <p14:tracePt t="31669" x="4813300" y="1663700"/>
          <p14:tracePt t="31685" x="4781550" y="1689100"/>
          <p14:tracePt t="31702" x="4775200" y="1708150"/>
          <p14:tracePt t="31720" x="4762500" y="1758950"/>
          <p14:tracePt t="31735" x="4762500" y="1809750"/>
          <p14:tracePt t="31752" x="4781550" y="1879600"/>
          <p14:tracePt t="31769" x="4845050" y="1962150"/>
          <p14:tracePt t="31785" x="4908550" y="2019300"/>
          <p14:tracePt t="31802" x="5041900" y="2095500"/>
          <p14:tracePt t="31819" x="5207000" y="2139950"/>
          <p14:tracePt t="31836" x="5391150" y="2165350"/>
          <p14:tracePt t="31852" x="5492750" y="2165350"/>
          <p14:tracePt t="31869" x="5613400" y="2165350"/>
          <p14:tracePt t="31885" x="5676900" y="2165350"/>
          <p14:tracePt t="31903" x="5708650" y="2152650"/>
          <p14:tracePt t="31919" x="5727700" y="2152650"/>
          <p14:tracePt t="31935" x="5740400" y="2152650"/>
          <p14:tracePt t="32056" x="5734050" y="2152650"/>
          <p14:tracePt t="33847" x="5753100" y="2146300"/>
          <p14:tracePt t="33850" x="5949950" y="2114550"/>
          <p14:tracePt t="33869" x="6299200" y="2082800"/>
          <p14:tracePt t="33886" x="6807200" y="2038350"/>
          <p14:tracePt t="33902" x="7143750" y="2006600"/>
          <p14:tracePt t="33919" x="7620000" y="1987550"/>
          <p14:tracePt t="33952" x="8413750" y="1924050"/>
          <p14:tracePt t="33985" x="8928100" y="1797050"/>
          <p14:tracePt t="34019" x="9347200" y="1638300"/>
          <p14:tracePt t="34052" x="9677400" y="1543050"/>
          <p14:tracePt t="34069" x="9848850" y="1492250"/>
          <p14:tracePt t="34087" x="10001250" y="1454150"/>
          <p14:tracePt t="34104" x="10153650" y="1435100"/>
          <p14:tracePt t="34121" x="10274300" y="1384300"/>
          <p14:tracePt t="34139" x="10363200" y="1352550"/>
          <p14:tracePt t="34155" x="10420350" y="1282700"/>
          <p14:tracePt t="34172" x="10477500" y="1219200"/>
          <p14:tracePt t="34190" x="10496550" y="1162050"/>
          <p14:tracePt t="34207" x="10509250" y="1130300"/>
          <p14:tracePt t="34223" x="10502900" y="1117600"/>
          <p14:tracePt t="34241" x="10483850" y="1079500"/>
          <p14:tracePt t="34258" x="10433050" y="1028700"/>
          <p14:tracePt t="34274" x="10299700" y="908050"/>
          <p14:tracePt t="34291" x="10115550" y="812800"/>
          <p14:tracePt t="34308" x="9918700" y="755650"/>
          <p14:tracePt t="34324" x="9747250" y="723900"/>
          <p14:tracePt t="34340" x="9544050" y="711200"/>
          <p14:tracePt t="34356" x="9398000" y="704850"/>
          <p14:tracePt t="34373" x="9309100" y="704850"/>
          <p14:tracePt t="34390" x="9156700" y="736600"/>
          <p14:tracePt t="34406" x="9004300" y="781050"/>
          <p14:tracePt t="34423" x="8870950" y="844550"/>
          <p14:tracePt t="34439" x="8763000" y="895350"/>
          <p14:tracePt t="34454" x="8693150" y="946150"/>
          <p14:tracePt t="34471" x="8604250" y="1016000"/>
          <p14:tracePt t="34487" x="8540750" y="1066800"/>
          <p14:tracePt t="34504" x="8489950" y="1117600"/>
          <p14:tracePt t="34520" x="8451850" y="1174750"/>
          <p14:tracePt t="34536" x="8401050" y="1250950"/>
          <p14:tracePt t="34552" x="8375650" y="1314450"/>
          <p14:tracePt t="34570" x="8331200" y="1428750"/>
          <p14:tracePt t="34586" x="8299450" y="1543050"/>
          <p14:tracePt t="34601" x="8274050" y="1670050"/>
          <p14:tracePt t="34618" x="8248650" y="1784350"/>
          <p14:tracePt t="34635" x="8229600" y="1898650"/>
          <p14:tracePt t="34651" x="8216900" y="1974850"/>
          <p14:tracePt t="34669" x="8197850" y="2070100"/>
          <p14:tracePt t="34685" x="8185150" y="2178050"/>
          <p14:tracePt t="34701" x="8185150" y="2305050"/>
          <p14:tracePt t="34718" x="8185150" y="2432050"/>
          <p14:tracePt t="34736" x="8185150" y="2540000"/>
          <p14:tracePt t="34752" x="8185150" y="2628900"/>
          <p14:tracePt t="34768" x="8185150" y="2705100"/>
          <p14:tracePt t="34785" x="8191500" y="2838450"/>
          <p14:tracePt t="34801" x="8191500" y="2946400"/>
          <p14:tracePt t="34818" x="8197850" y="3060700"/>
          <p14:tracePt t="34835" x="8197850" y="3149600"/>
          <p14:tracePt t="34851" x="8210550" y="3213100"/>
          <p14:tracePt t="35229" x="8185150" y="3263900"/>
          <p14:tracePt t="35246" x="8089900" y="3505200"/>
          <p14:tracePt t="35264" x="8020050" y="3663950"/>
          <p14:tracePt t="35283" x="7950200" y="3879850"/>
          <p14:tracePt t="35302" x="7918450" y="4038600"/>
          <p14:tracePt t="35319" x="7893050" y="4197350"/>
          <p14:tracePt t="35338" x="7880350" y="4349750"/>
          <p14:tracePt t="35369" x="7874000" y="4597400"/>
          <p14:tracePt t="35401" x="7899400" y="4826000"/>
          <p14:tracePt t="35421" x="7912100" y="4953000"/>
          <p14:tracePt t="35438" x="7931150" y="5067300"/>
          <p14:tracePt t="35455" x="7975600" y="5168900"/>
          <p14:tracePt t="35472" x="8013700" y="5264150"/>
          <p14:tracePt t="35489" x="8039100" y="5327650"/>
          <p14:tracePt t="35506" x="8051800" y="5372100"/>
          <p14:tracePt t="35523" x="8064500" y="5403850"/>
          <p14:tracePt t="35539" x="8070850" y="5422900"/>
          <p14:tracePt t="35556" x="8096250" y="5454650"/>
          <p14:tracePt t="35572" x="8108950" y="5492750"/>
          <p14:tracePt t="35589" x="8121650" y="5530850"/>
          <p14:tracePt t="35606" x="8134350" y="5568950"/>
          <p14:tracePt t="35622" x="8140700" y="5607050"/>
          <p14:tracePt t="35639" x="8140700" y="5626100"/>
          <p14:tracePt t="35656" x="8140700" y="5657850"/>
          <p14:tracePt t="35672" x="8147050" y="5676900"/>
          <p14:tracePt t="35689" x="8153400" y="5689600"/>
          <p14:tracePt t="35706" x="8153400" y="5715000"/>
          <p14:tracePt t="35723" x="8159750" y="5734050"/>
          <p14:tracePt t="35740" x="8159750" y="5759450"/>
          <p14:tracePt t="35757" x="8166100" y="5778500"/>
          <p14:tracePt t="35773" x="8166100" y="5791200"/>
          <p14:tracePt t="35789" x="8166100" y="5797550"/>
          <p14:tracePt t="36058" x="8166100" y="5803900"/>
          <p14:tracePt t="36074" x="8108950" y="5842000"/>
          <p14:tracePt t="36091" x="8083550" y="5873750"/>
          <p14:tracePt t="36110" x="8070850" y="5899150"/>
          <p14:tracePt t="36126" x="8064500" y="5905500"/>
          <p14:tracePt t="36143" x="8064500" y="5918200"/>
          <p14:tracePt t="36160" x="8070850" y="5930900"/>
          <p14:tracePt t="36177" x="8102600" y="5943600"/>
          <p14:tracePt t="36193" x="8166100" y="5956300"/>
          <p14:tracePt t="36210" x="8242300" y="5956300"/>
          <p14:tracePt t="36227" x="8324850" y="5956300"/>
          <p14:tracePt t="36244" x="8401050" y="5956300"/>
          <p14:tracePt t="36261" x="8470900" y="5956300"/>
          <p14:tracePt t="36278" x="8566150" y="5956300"/>
          <p14:tracePt t="36295" x="8636000" y="5956300"/>
          <p14:tracePt t="36312" x="8712200" y="5949950"/>
          <p14:tracePt t="36328" x="8756650" y="5943600"/>
          <p14:tracePt t="36345" x="8851900" y="5937250"/>
          <p14:tracePt t="36362" x="8928100" y="5937250"/>
          <p14:tracePt t="36379" x="8978900" y="5937250"/>
          <p14:tracePt t="36395" x="9029700" y="5937250"/>
          <p14:tracePt t="36411" x="9074150" y="5930900"/>
          <p14:tracePt t="36428" x="9131300" y="5930900"/>
          <p14:tracePt t="36444" x="9150350" y="5930900"/>
          <p14:tracePt t="36460" x="9188450" y="5930900"/>
          <p14:tracePt t="36476" x="9232900" y="5930900"/>
          <p14:tracePt t="36492" x="9283700" y="5930900"/>
          <p14:tracePt t="36508" x="9366250" y="5943600"/>
          <p14:tracePt t="36524" x="9429750" y="5949950"/>
          <p14:tracePt t="36541" x="9563100" y="5956300"/>
          <p14:tracePt t="36557" x="9664700" y="5975350"/>
          <p14:tracePt t="36574" x="9734550" y="5981700"/>
          <p14:tracePt t="36592" x="9779000" y="5981700"/>
          <p14:tracePt t="36609" x="9791700" y="5981700"/>
          <p14:tracePt t="36625" x="9798050" y="5981700"/>
          <p14:tracePt t="36667" x="9798050" y="5988050"/>
          <p14:tracePt t="36694" x="9791700" y="5994400"/>
          <p14:tracePt t="36711" x="9734550" y="6000750"/>
          <p14:tracePt t="36727" x="9671050" y="6013450"/>
          <p14:tracePt t="36730" x="9613900" y="6019800"/>
          <p14:tracePt t="36746" x="9480550" y="6051550"/>
          <p14:tracePt t="36762" x="9378950" y="6076950"/>
          <p14:tracePt t="36779" x="9207500" y="6127750"/>
          <p14:tracePt t="36796" x="9093200" y="6165850"/>
          <p14:tracePt t="36813" x="8978900" y="6191250"/>
          <p14:tracePt t="36829" x="8877300" y="6216650"/>
          <p14:tracePt t="36846" x="8788400" y="6242050"/>
          <p14:tracePt t="36864" x="8674100" y="6261100"/>
          <p14:tracePt t="36880" x="8572500" y="6299200"/>
          <p14:tracePt t="36897" x="8521700" y="6318250"/>
          <p14:tracePt t="36914" x="8451850" y="6350000"/>
          <p14:tracePt t="36929" x="8375650" y="6369050"/>
          <p14:tracePt t="36946" x="8318500" y="6394450"/>
          <p14:tracePt t="36962" x="8261350" y="6419850"/>
          <p14:tracePt t="36978" x="8223250" y="6432550"/>
          <p14:tracePt t="36996" x="8172450" y="6445250"/>
          <p14:tracePt t="37012" x="8153400" y="6457950"/>
          <p14:tracePt t="37029" x="8128000" y="6464300"/>
          <p14:tracePt t="37045" x="8115300" y="6477000"/>
          <p14:tracePt t="37062" x="8108950" y="6477000"/>
          <p14:tracePt t="37112" x="8108950" y="6483350"/>
          <p14:tracePt t="37129" x="8121650" y="6496050"/>
          <p14:tracePt t="37144" x="8140700" y="6515100"/>
          <p14:tracePt t="37161" x="8197850" y="6546850"/>
          <p14:tracePt t="37177" x="8261350" y="6559550"/>
          <p14:tracePt t="37194" x="8324850" y="6565900"/>
          <p14:tracePt t="37210" x="8369300" y="6565900"/>
          <p14:tracePt t="37226" x="8426450" y="6565900"/>
          <p14:tracePt t="37228" x="8432800" y="6565900"/>
          <p14:tracePt t="37243" x="8464550" y="6559550"/>
          <p14:tracePt t="37259" x="8559800" y="6559550"/>
          <p14:tracePt t="37275" x="8648700" y="6553200"/>
          <p14:tracePt t="37290" x="8731250" y="6527800"/>
          <p14:tracePt t="37306" x="8807450" y="6521450"/>
          <p14:tracePt t="37322" x="8921750" y="6496050"/>
          <p14:tracePt t="37338" x="9029700" y="6483350"/>
          <p14:tracePt t="37355" x="9131300" y="6470650"/>
          <p14:tracePt t="37372" x="9201150" y="6451600"/>
          <p14:tracePt t="37389" x="9283700" y="6438900"/>
          <p14:tracePt t="37406" x="9328150" y="6426200"/>
          <p14:tracePt t="37423" x="9398000" y="6407150"/>
          <p14:tracePt t="37440" x="9442450" y="6400800"/>
          <p14:tracePt t="37457" x="9493250" y="6388100"/>
          <p14:tracePt t="37474" x="9518650" y="6388100"/>
          <p14:tracePt t="37490" x="9531350" y="6388100"/>
          <p14:tracePt t="37506" x="9537700" y="6388100"/>
          <p14:tracePt t="37700" x="9531350" y="6388100"/>
          <p14:tracePt t="37715" x="9525000" y="6381750"/>
          <p14:tracePt t="37717" x="9505950" y="6375400"/>
          <p14:tracePt t="37732" x="9474200" y="6369050"/>
          <p14:tracePt t="37749" x="9398000" y="6324600"/>
          <p14:tracePt t="37766" x="9328150" y="6267450"/>
          <p14:tracePt t="37783" x="9245600" y="6203950"/>
          <p14:tracePt t="37800" x="9169400" y="6121400"/>
          <p14:tracePt t="37818" x="9067800" y="6019800"/>
          <p14:tracePt t="37835" x="8985250" y="5924550"/>
          <p14:tracePt t="37852" x="8921750" y="5848350"/>
          <p14:tracePt t="37869" x="8858250" y="5759450"/>
          <p14:tracePt t="37885" x="8807450" y="5721350"/>
          <p14:tracePt t="37902" x="8775700" y="5695950"/>
          <p14:tracePt t="37918" x="8743950" y="5657850"/>
          <p14:tracePt t="37935" x="8699500" y="5638800"/>
          <p14:tracePt t="37951" x="8674100" y="5613400"/>
          <p14:tracePt t="37968" x="8648700" y="5600700"/>
          <p14:tracePt t="37984" x="8636000" y="5600700"/>
          <p14:tracePt t="38002" x="8616950" y="5594350"/>
          <p14:tracePt t="38018" x="8597900" y="5581650"/>
          <p14:tracePt t="38034" x="8572500" y="5568950"/>
          <p14:tracePt t="38051" x="8540750" y="5568950"/>
          <p14:tracePt t="38068" x="8528050" y="5568950"/>
          <p14:tracePt t="38084" x="8496300" y="5562600"/>
          <p14:tracePt t="38101" x="8489950" y="5562600"/>
          <p14:tracePt t="38118" x="8464550" y="5562600"/>
          <p14:tracePt t="38135" x="8439150" y="5562600"/>
          <p14:tracePt t="38151" x="8420100" y="5562600"/>
          <p14:tracePt t="38168" x="8407400" y="5556250"/>
          <p14:tracePt t="38184" x="8382000" y="5556250"/>
          <p14:tracePt t="38201" x="8375650" y="5549900"/>
          <p14:tracePt t="38218" x="8369300" y="5549900"/>
          <p14:tracePt t="38502" x="8362950" y="5537200"/>
          <p14:tracePt t="38518" x="8343900" y="5505450"/>
          <p14:tracePt t="38534" x="8293100" y="5441950"/>
          <p14:tracePt t="38552" x="8255000" y="5372100"/>
          <p14:tracePt t="38569" x="8223250" y="5327650"/>
          <p14:tracePt t="38586" x="8172450" y="5257800"/>
          <p14:tracePt t="38603" x="8140700" y="5207000"/>
          <p14:tracePt t="38620" x="8102600" y="5149850"/>
          <p14:tracePt t="38637" x="8083550" y="5092700"/>
          <p14:tracePt t="38654" x="8045450" y="5041900"/>
          <p14:tracePt t="38670" x="8020050" y="4997450"/>
          <p14:tracePt t="38686" x="8001000" y="4965700"/>
          <p14:tracePt t="38704" x="7975600" y="4940300"/>
          <p14:tracePt t="38721" x="7969250" y="4933950"/>
          <p14:tracePt t="38738" x="7962900" y="4927600"/>
          <p14:tracePt t="38770" x="7950200" y="4921250"/>
          <p14:tracePt t="38785" x="7943850" y="4908550"/>
          <p14:tracePt t="38801" x="7924800" y="4902200"/>
          <p14:tracePt t="38818" x="7918450" y="4895850"/>
          <p14:tracePt t="38851" x="7912100" y="4889500"/>
          <p14:tracePt t="38868" x="7899400" y="4883150"/>
          <p14:tracePt t="38884" x="7893050" y="4870450"/>
          <p14:tracePt t="38901" x="7886700" y="4851400"/>
          <p14:tracePt t="38918" x="7880350" y="4851400"/>
          <p14:tracePt t="38934" x="7880350" y="4832350"/>
          <p14:tracePt t="38951" x="7880350" y="4806950"/>
          <p14:tracePt t="38968" x="7880350" y="4775200"/>
          <p14:tracePt t="38984" x="7880350" y="4737100"/>
          <p14:tracePt t="39001" x="7880350" y="4711700"/>
          <p14:tracePt t="39018" x="7880350" y="4692650"/>
          <p14:tracePt t="39034" x="7880350" y="4660900"/>
          <p14:tracePt t="39051" x="7886700" y="4641850"/>
          <p14:tracePt t="39068" x="7893050" y="4616450"/>
          <p14:tracePt t="39084" x="7893050" y="4603750"/>
          <p14:tracePt t="39101" x="7893050" y="4591050"/>
          <p14:tracePt t="39118" x="7893050" y="4584700"/>
          <p14:tracePt t="39151" x="7893050" y="4565650"/>
          <p14:tracePt t="39168" x="7893050" y="4552950"/>
          <p14:tracePt t="39184" x="7893050" y="4514850"/>
          <p14:tracePt t="39201" x="7886700" y="4495800"/>
          <p14:tracePt t="39218" x="7880350" y="4483100"/>
          <p14:tracePt t="39220" x="7880350" y="4476750"/>
          <p14:tracePt t="39235" x="7867650" y="4470400"/>
          <p14:tracePt t="39251" x="7854950" y="4445000"/>
          <p14:tracePt t="39267" x="7842250" y="4432300"/>
          <p14:tracePt t="39284" x="7829550" y="4400550"/>
          <p14:tracePt t="39301" x="7810500" y="4381500"/>
          <p14:tracePt t="39318" x="7804150" y="4381500"/>
          <p14:tracePt t="39336" x="7797800" y="4368800"/>
          <p14:tracePt t="39353" x="7791450" y="4362450"/>
          <p14:tracePt t="39368" x="7785100" y="4362450"/>
          <p14:tracePt t="39384" x="7785100" y="4356100"/>
          <p14:tracePt t="39474" x="7791450" y="4356100"/>
          <p14:tracePt t="39489" x="7823200" y="4356100"/>
          <p14:tracePt t="39506" x="7842250" y="4356100"/>
          <p14:tracePt t="39523" x="7899400" y="4356100"/>
          <p14:tracePt t="39539" x="7943850" y="4356100"/>
          <p14:tracePt t="39555" x="7988300" y="4343400"/>
          <p14:tracePt t="39571" x="8013700" y="4343400"/>
          <p14:tracePt t="39587" x="8032750" y="4343400"/>
          <p14:tracePt t="39604" x="8070850" y="4343400"/>
          <p14:tracePt t="39626" x="8134350" y="4337050"/>
          <p14:tracePt t="39642" x="8153400" y="4330700"/>
          <p14:tracePt t="39659" x="8178800" y="4330700"/>
          <p14:tracePt t="39676" x="8204200" y="4330700"/>
          <p14:tracePt t="39693" x="8235950" y="4330700"/>
          <p14:tracePt t="39709" x="8248650" y="4330700"/>
          <p14:tracePt t="39726" x="8274050" y="4330700"/>
          <p14:tracePt t="39743" x="8312150" y="4324350"/>
          <p14:tracePt t="39759" x="8350250" y="4318000"/>
          <p14:tracePt t="39775" x="8375650" y="4318000"/>
          <p14:tracePt t="39792" x="8413750" y="4318000"/>
          <p14:tracePt t="39809" x="8439150" y="4311650"/>
          <p14:tracePt t="39825" x="8458200" y="4311650"/>
          <p14:tracePt t="39843" x="8477250" y="4311650"/>
          <p14:tracePt t="39862" x="8515350" y="4305300"/>
          <p14:tracePt t="39878" x="8553450" y="4298950"/>
          <p14:tracePt t="39894" x="8604250" y="4292600"/>
          <p14:tracePt t="39910" x="8623300" y="4292600"/>
          <p14:tracePt t="39925" x="8655050" y="4279900"/>
          <p14:tracePt t="39941" x="8680450" y="4279900"/>
          <p14:tracePt t="39956" x="8705850" y="4279900"/>
          <p14:tracePt t="39972" x="8712200" y="4279900"/>
          <p14:tracePt t="39988" x="8724900" y="4279900"/>
          <p14:tracePt t="40004" x="8737600" y="4279900"/>
          <p14:tracePt t="40036" x="8750300" y="4279900"/>
          <p14:tracePt t="40081" x="8743950" y="4279900"/>
          <p14:tracePt t="40097" x="8724900" y="4279900"/>
          <p14:tracePt t="40113" x="8655050" y="4286250"/>
          <p14:tracePt t="40129" x="8515350" y="4305300"/>
          <p14:tracePt t="40145" x="8375650" y="4318000"/>
          <p14:tracePt t="40161" x="8299450" y="4337050"/>
          <p14:tracePt t="40177" x="8248650" y="4343400"/>
          <p14:tracePt t="40194" x="8178800" y="4368800"/>
          <p14:tracePt t="40210" x="8115300" y="4387850"/>
          <p14:tracePt t="40227" x="8058150" y="4413250"/>
          <p14:tracePt t="40245" x="8026400" y="4457700"/>
          <p14:tracePt t="40262" x="7969250" y="4521200"/>
          <p14:tracePt t="40278" x="7924800" y="4565650"/>
          <p14:tracePt t="40295" x="7899400" y="4610100"/>
          <p14:tracePt t="40312" x="7886700" y="4635500"/>
          <p14:tracePt t="40328" x="7880350" y="4641850"/>
          <p14:tracePt t="40344" x="7880350" y="4654550"/>
          <p14:tracePt t="40361" x="7867650" y="4654550"/>
          <p14:tracePt t="40392" x="7867650" y="4660900"/>
          <p14:tracePt t="40407" x="7867650" y="4673600"/>
          <p14:tracePt t="40423" x="7867650" y="4692650"/>
          <p14:tracePt t="40440" x="7867650" y="4718050"/>
          <p14:tracePt t="40456" x="7867650" y="4737100"/>
          <p14:tracePt t="40472" x="7874000" y="4749800"/>
          <p14:tracePt t="40488" x="7874000" y="4762500"/>
          <p14:tracePt t="40520" x="7886700" y="4775200"/>
          <p14:tracePt t="40536" x="7893050" y="4787900"/>
          <p14:tracePt t="40552" x="7899400" y="4794250"/>
          <p14:tracePt t="40569" x="7905750" y="4800600"/>
          <p14:tracePt t="40585" x="7918450" y="4800600"/>
          <p14:tracePt t="40601" x="7937500" y="4806950"/>
          <p14:tracePt t="40617" x="7950200" y="4813300"/>
          <p14:tracePt t="40634" x="7962900" y="4819650"/>
          <p14:tracePt t="40652" x="7981950" y="4826000"/>
          <p14:tracePt t="40668" x="7994650" y="4826000"/>
          <p14:tracePt t="40685" x="8013700" y="4832350"/>
          <p14:tracePt t="40702" x="8026400" y="4845050"/>
          <p14:tracePt t="40718" x="8045450" y="4845050"/>
          <p14:tracePt t="40736" x="8064500" y="4851400"/>
          <p14:tracePt t="40752" x="8102600" y="4851400"/>
          <p14:tracePt t="40768" x="8115300" y="4851400"/>
          <p14:tracePt t="40784" x="8128000" y="4851400"/>
          <p14:tracePt t="40801" x="8147050" y="4851400"/>
          <p14:tracePt t="40817" x="8172450" y="4851400"/>
          <p14:tracePt t="40834" x="8197850" y="4851400"/>
          <p14:tracePt t="40851" x="8204200" y="4851400"/>
          <p14:tracePt t="40867" x="8223250" y="4851400"/>
          <p14:tracePt t="40884" x="8255000" y="4851400"/>
          <p14:tracePt t="40901" x="8274050" y="4851400"/>
          <p14:tracePt t="40917" x="8293100" y="4851400"/>
          <p14:tracePt t="40934" x="8312150" y="4851400"/>
          <p14:tracePt t="40952" x="8337550" y="4851400"/>
          <p14:tracePt t="40969" x="8356600" y="4851400"/>
          <p14:tracePt t="40985" x="8382000" y="4851400"/>
          <p14:tracePt t="41001" x="8413750" y="4838700"/>
          <p14:tracePt t="41017" x="8451850" y="4838700"/>
          <p14:tracePt t="41034" x="8496300" y="4832350"/>
          <p14:tracePt t="41051" x="8553450" y="4826000"/>
          <p14:tracePt t="41067" x="8591550" y="4826000"/>
          <p14:tracePt t="41084" x="8623300" y="4819650"/>
          <p14:tracePt t="41101" x="8642350" y="4813300"/>
          <p14:tracePt t="41118" x="8667750" y="4813300"/>
          <p14:tracePt t="41134" x="8680450" y="4813300"/>
          <p14:tracePt t="41151" x="8712200" y="4813300"/>
          <p14:tracePt t="41167" x="8750300" y="4813300"/>
          <p14:tracePt t="41184" x="8782050" y="4813300"/>
          <p14:tracePt t="41201" x="8794750" y="4813300"/>
          <p14:tracePt t="41217" x="8801100" y="4813300"/>
          <p14:tracePt t="41236" x="8807450" y="4813300"/>
          <p14:tracePt t="41610" x="8820150" y="4813300"/>
          <p14:tracePt t="41626" x="8921750" y="4819650"/>
          <p14:tracePt t="41644" x="9017000" y="4819650"/>
          <p14:tracePt t="41662" x="9105900" y="4819650"/>
          <p14:tracePt t="41682" x="9169400" y="4819650"/>
          <p14:tracePt t="41699" x="9220200" y="4819650"/>
          <p14:tracePt t="41717" x="9264650" y="4819650"/>
          <p14:tracePt t="41723" x="9290050" y="4819650"/>
          <p14:tracePt t="41751" x="9334500" y="4819650"/>
          <p14:tracePt t="41770" x="9366250" y="4819650"/>
          <p14:tracePt t="41787" x="9404350" y="4819650"/>
          <p14:tracePt t="41804" x="9429750" y="4819650"/>
          <p14:tracePt t="41821" x="9461500" y="4819650"/>
          <p14:tracePt t="41838" x="9493250" y="4819650"/>
          <p14:tracePt t="41855" x="9525000" y="4819650"/>
          <p14:tracePt t="41873" x="9556750" y="4819650"/>
          <p14:tracePt t="41889" x="9588500" y="4826000"/>
          <p14:tracePt t="41905" x="9639300" y="4826000"/>
          <p14:tracePt t="41922" x="9690100" y="4832350"/>
          <p14:tracePt t="41938" x="9740900" y="4832350"/>
          <p14:tracePt t="41954" x="9791700" y="4832350"/>
          <p14:tracePt t="41971" x="9829800" y="4832350"/>
          <p14:tracePt t="41987" x="9855200" y="4832350"/>
          <p14:tracePt t="42003" x="9886950" y="4832350"/>
          <p14:tracePt t="42020" x="9912350" y="4832350"/>
          <p14:tracePt t="42037" x="9956800" y="4832350"/>
          <p14:tracePt t="42053" x="9988550" y="4832350"/>
          <p14:tracePt t="42069" x="10007600" y="4832350"/>
          <p14:tracePt t="42086" x="10026650" y="4832350"/>
          <p14:tracePt t="42102" x="10064750" y="4832350"/>
          <p14:tracePt t="42118" x="10083800" y="4826000"/>
          <p14:tracePt t="42134" x="10115550" y="4826000"/>
          <p14:tracePt t="42150" x="10140950" y="4826000"/>
          <p14:tracePt t="42167" x="10166350" y="4826000"/>
          <p14:tracePt t="42184" x="10185400" y="4826000"/>
          <p14:tracePt t="42201" x="10210800" y="4826000"/>
          <p14:tracePt t="42217" x="10242550" y="4826000"/>
          <p14:tracePt t="42234" x="10267950" y="4826000"/>
          <p14:tracePt t="42251" x="10287000" y="4826000"/>
          <p14:tracePt t="42269" x="10318750" y="4826000"/>
          <p14:tracePt t="42285" x="10344150" y="4826000"/>
          <p14:tracePt t="42301" x="10356850" y="4826000"/>
          <p14:tracePt t="42318" x="10363200" y="4826000"/>
          <p14:tracePt t="42334" x="10388600" y="4826000"/>
          <p14:tracePt t="42350" x="10401300" y="4826000"/>
          <p14:tracePt t="42368" x="10414000" y="4826000"/>
          <p14:tracePt t="42385" x="10433050" y="4826000"/>
          <p14:tracePt t="42401" x="10445750" y="4826000"/>
          <p14:tracePt t="42417" x="10452100" y="4826000"/>
          <p14:tracePt t="42434" x="10471150" y="4826000"/>
          <p14:tracePt t="42450" x="10490200" y="4832350"/>
          <p14:tracePt t="42467" x="10502900" y="4832350"/>
          <p14:tracePt t="42484" x="10521950" y="4838700"/>
          <p14:tracePt t="42501" x="10547350" y="4845050"/>
          <p14:tracePt t="42517" x="10566400" y="4851400"/>
          <p14:tracePt t="42534" x="10579100" y="4851400"/>
          <p14:tracePt t="42550" x="10598150" y="4851400"/>
          <p14:tracePt t="42567" x="10610850" y="4851400"/>
          <p14:tracePt t="42584" x="10629900" y="4851400"/>
          <p14:tracePt t="42618" x="10668000" y="4857750"/>
          <p14:tracePt t="42634" x="10693400" y="4870450"/>
          <p14:tracePt t="42650" x="10718800" y="4870450"/>
          <p14:tracePt t="42667" x="10763250" y="4876800"/>
          <p14:tracePt t="42684" x="10795000" y="4883150"/>
          <p14:tracePt t="42700" x="10807700" y="4883150"/>
          <p14:tracePt t="42717" x="10814050" y="4883150"/>
          <p14:tracePt t="42734" x="10820400" y="4883150"/>
          <p14:tracePt t="42753" x="10826750" y="4883150"/>
          <p14:tracePt t="42770" x="10839450" y="4883150"/>
          <p14:tracePt t="43190" x="10826750" y="4832350"/>
          <p14:tracePt t="43205" x="10750550" y="4699000"/>
          <p14:tracePt t="43224" x="10648950" y="4495800"/>
          <p14:tracePt t="43242" x="10547350" y="4349750"/>
          <p14:tracePt t="43260" x="10382250" y="4191000"/>
          <p14:tracePt t="43279" x="10172700" y="3981450"/>
          <p14:tracePt t="43296" x="10013950" y="3848100"/>
          <p14:tracePt t="43317" x="9823450" y="3759200"/>
          <p14:tracePt t="43350" x="9480550" y="3644900"/>
          <p14:tracePt t="43370" x="9251950" y="3581400"/>
          <p14:tracePt t="43387" x="9131300" y="3549650"/>
          <p14:tracePt t="43404" x="9004300" y="3517900"/>
          <p14:tracePt t="43421" x="8921750" y="3486150"/>
          <p14:tracePt t="43437" x="8826500" y="3441700"/>
          <p14:tracePt t="43454" x="8775700" y="3422650"/>
          <p14:tracePt t="43471" x="8674100" y="3359150"/>
          <p14:tracePt t="43487" x="8572500" y="3321050"/>
          <p14:tracePt t="43505" x="8464550" y="3263900"/>
          <p14:tracePt t="43521" x="8375650" y="3225800"/>
          <p14:tracePt t="43537" x="8324850" y="3194050"/>
          <p14:tracePt t="43553" x="8248650" y="3168650"/>
          <p14:tracePt t="43570" x="8210550" y="3143250"/>
          <p14:tracePt t="43586" x="8140700" y="3117850"/>
          <p14:tracePt t="43603" x="8077200" y="3086100"/>
          <p14:tracePt t="43619" x="8026400" y="3054350"/>
          <p14:tracePt t="43635" x="7994650" y="3022600"/>
          <p14:tracePt t="43651" x="7969250" y="2990850"/>
          <p14:tracePt t="43668" x="7943850" y="2946400"/>
          <p14:tracePt t="43684" x="7918450" y="2921000"/>
          <p14:tracePt t="43702" x="7905750" y="2882900"/>
          <p14:tracePt t="43719" x="7899400" y="2870200"/>
          <p14:tracePt t="43736" x="7886700" y="2851150"/>
          <p14:tracePt t="43786" x="7886700" y="2844800"/>
          <p14:tracePt t="43802" x="7886700" y="2838450"/>
          <p14:tracePt t="43818" x="7886700" y="2825750"/>
          <p14:tracePt t="43834" x="7886700" y="2819400"/>
          <p14:tracePt t="43850" x="7886700" y="2806700"/>
          <p14:tracePt t="43868" x="7886700" y="2794000"/>
          <p14:tracePt t="43884" x="7886700" y="2787650"/>
          <p14:tracePt t="43930" x="7893050" y="2781300"/>
          <p14:tracePt t="43945" x="7899400" y="2781300"/>
          <p14:tracePt t="43961" x="7918450" y="2774950"/>
          <p14:tracePt t="43977" x="7943850" y="2768600"/>
          <p14:tracePt t="43994" x="7975600" y="2762250"/>
          <p14:tracePt t="44010" x="7994650" y="2755900"/>
          <p14:tracePt t="44027" x="8013700" y="2749550"/>
          <p14:tracePt t="44043" x="8020050" y="2749550"/>
          <p14:tracePt t="44059" x="8039100" y="2736850"/>
          <p14:tracePt t="44075" x="8058150" y="2736850"/>
          <p14:tracePt t="44092" x="8070850" y="2736850"/>
          <p14:tracePt t="44108" x="8108950" y="2724150"/>
          <p14:tracePt t="44125" x="8140700" y="2724150"/>
          <p14:tracePt t="44142" x="8178800" y="2717800"/>
          <p14:tracePt t="44157" x="8216900" y="2717800"/>
          <p14:tracePt t="44174" x="8242300" y="2711450"/>
          <p14:tracePt t="44190" x="8274050" y="2698750"/>
          <p14:tracePt t="44206" x="8293100" y="2698750"/>
          <p14:tracePt t="44222" x="8331200" y="2692400"/>
          <p14:tracePt t="44224" x="8350250" y="2679700"/>
          <p14:tracePt t="44240" x="8369300" y="2679700"/>
          <p14:tracePt t="44257" x="8388350" y="2679700"/>
          <p14:tracePt t="44273" x="8413750" y="2679700"/>
          <p14:tracePt t="44290" x="8439150" y="2679700"/>
          <p14:tracePt t="44306" x="8477250" y="2679700"/>
          <p14:tracePt t="44322" x="8489950" y="2679700"/>
          <p14:tracePt t="44338" x="8528050" y="2679700"/>
          <p14:tracePt t="44354" x="8553450" y="2679700"/>
          <p14:tracePt t="44371" x="8597900" y="2679700"/>
          <p14:tracePt t="44387" x="8623300" y="2679700"/>
          <p14:tracePt t="44404" x="8667750" y="2679700"/>
          <p14:tracePt t="44420" x="8699500" y="2679700"/>
          <p14:tracePt t="44437" x="8724900" y="2679700"/>
          <p14:tracePt t="44454" x="8763000" y="2686050"/>
          <p14:tracePt t="44471" x="8813800" y="2698750"/>
          <p14:tracePt t="44491" x="8864600" y="2698750"/>
          <p14:tracePt t="44508" x="8921750" y="2711450"/>
          <p14:tracePt t="44525" x="8959850" y="2717800"/>
          <p14:tracePt t="44542" x="8991600" y="2717800"/>
          <p14:tracePt t="44558" x="9023350" y="2717800"/>
          <p14:tracePt t="44576" x="9048750" y="2724150"/>
          <p14:tracePt t="44593" x="9074150" y="2724150"/>
          <p14:tracePt t="44609" x="9105900" y="2730500"/>
          <p14:tracePt t="44625" x="9137650" y="2730500"/>
          <p14:tracePt t="44642" x="9182100" y="2730500"/>
          <p14:tracePt t="44658" x="9213850" y="2743200"/>
          <p14:tracePt t="44674" x="9264650" y="2743200"/>
          <p14:tracePt t="44691" x="9302750" y="2743200"/>
          <p14:tracePt t="44707" x="9340850" y="2743200"/>
          <p14:tracePt t="44723" x="9398000" y="2743200"/>
          <p14:tracePt t="44741" x="9442450" y="2743200"/>
          <p14:tracePt t="44757" x="9499600" y="2743200"/>
          <p14:tracePt t="44773" x="9537700" y="2743200"/>
          <p14:tracePt t="44789" x="9556750" y="2743200"/>
          <p14:tracePt t="44805" x="9594850" y="2743200"/>
          <p14:tracePt t="44822" x="9613900" y="2743200"/>
          <p14:tracePt t="44838" x="9639300" y="2743200"/>
          <p14:tracePt t="44856" x="9677400" y="2743200"/>
          <p14:tracePt t="44873" x="9696450" y="2743200"/>
          <p14:tracePt t="44889" x="9721850" y="2743200"/>
          <p14:tracePt t="44906" x="9740900" y="2743200"/>
          <p14:tracePt t="44923" x="9766300" y="2743200"/>
          <p14:tracePt t="44939" x="9772650" y="2743200"/>
          <p14:tracePt t="44955" x="9785350" y="2743200"/>
          <p14:tracePt t="44971" x="9791700" y="2743200"/>
          <p14:tracePt t="44987" x="9798050" y="2743200"/>
          <p14:tracePt t="45021" x="9804400" y="2743200"/>
          <p14:tracePt t="45080" x="9804400" y="2736850"/>
          <p14:tracePt t="45094" x="9804400" y="2730500"/>
          <p14:tracePt t="45110" x="9766300" y="2705100"/>
          <p14:tracePt t="45127" x="9658350" y="2622550"/>
          <p14:tracePt t="45143" x="9563100" y="2514600"/>
          <p14:tracePt t="45160" x="9486900" y="2444750"/>
          <p14:tracePt t="45176" x="9429750" y="2393950"/>
          <p14:tracePt t="45193" x="9372600" y="2317750"/>
          <p14:tracePt t="45210" x="9296400" y="2190750"/>
          <p14:tracePt t="45226" x="9245600" y="2044700"/>
          <p14:tracePt t="45243" x="9201150" y="1930400"/>
          <p14:tracePt t="45259" x="9182100" y="1816100"/>
          <p14:tracePt t="45276" x="9156700" y="1701800"/>
          <p14:tracePt t="45293" x="9144000" y="1593850"/>
          <p14:tracePt t="45309" x="9144000" y="1511300"/>
          <p14:tracePt t="45326" x="9144000" y="1327150"/>
          <p14:tracePt t="45343" x="9156700" y="1130300"/>
          <p14:tracePt t="45387" x="9188450" y="876300"/>
          <p14:tracePt t="45404" x="9201150" y="825500"/>
          <p14:tracePt t="45421" x="9207500" y="806450"/>
          <p14:tracePt t="45437" x="9226550" y="800100"/>
          <p14:tracePt t="45454" x="9232900" y="800100"/>
          <p14:tracePt t="45722" x="9232900" y="838200"/>
          <p14:tracePt t="45738" x="9207500" y="908050"/>
          <p14:tracePt t="45754" x="9194800" y="971550"/>
          <p14:tracePt t="45772" x="9194800" y="1079500"/>
          <p14:tracePt t="45789" x="9194800" y="1174750"/>
          <p14:tracePt t="45805" x="9194800" y="1263650"/>
          <p14:tracePt t="45822" x="9201150" y="1365250"/>
          <p14:tracePt t="45839" x="9220200" y="1447800"/>
          <p14:tracePt t="45857" x="9226550" y="1504950"/>
          <p14:tracePt t="45878" x="9239250" y="1530350"/>
          <p14:tracePt t="45894" x="9251950" y="1562100"/>
          <p14:tracePt t="45911" x="9264650" y="1581150"/>
          <p14:tracePt t="45928" x="9271000" y="1587500"/>
          <p14:tracePt t="46042" x="9271000" y="1568450"/>
          <p14:tracePt t="46057" x="9251950" y="1460500"/>
          <p14:tracePt t="46074" x="9226550" y="1346200"/>
          <p14:tracePt t="46091" x="9207500" y="1111250"/>
          <p14:tracePt t="46108" x="9207500" y="908050"/>
          <p14:tracePt t="46125" x="9213850" y="800100"/>
          <p14:tracePt t="46142" x="9220200" y="768350"/>
          <p14:tracePt t="46158" x="9226550" y="736600"/>
          <p14:tracePt t="46179" x="9251950" y="679450"/>
          <p14:tracePt t="46196" x="9296400" y="641350"/>
          <p14:tracePt t="46212" x="9315450" y="609600"/>
          <p14:tracePt t="46228" x="9347200" y="584200"/>
          <p14:tracePt t="46246" x="9359900" y="565150"/>
          <p14:tracePt t="46262" x="9366250" y="565150"/>
          <p14:tracePt t="46309" x="9366250" y="571500"/>
          <p14:tracePt t="46326" x="9366250" y="577850"/>
          <p14:tracePt t="46348" x="9366250" y="584200"/>
          <p14:tracePt t="46364" x="9353550" y="635000"/>
          <p14:tracePt t="46380" x="9321800" y="711200"/>
          <p14:tracePt t="46397" x="9264650" y="882650"/>
          <p14:tracePt t="46414" x="9226550" y="984250"/>
          <p14:tracePt t="46430" x="9201150" y="1047750"/>
          <p14:tracePt t="46445" x="9194800" y="1117600"/>
          <p14:tracePt t="46462" x="9182100" y="1200150"/>
          <p14:tracePt t="46477" x="9182100" y="1244600"/>
          <p14:tracePt t="46493" x="9182100" y="1282700"/>
          <p14:tracePt t="46509" x="9201150" y="1333500"/>
          <p14:tracePt t="46525" x="9220200" y="1384300"/>
          <p14:tracePt t="46541" x="9232900" y="1416050"/>
          <p14:tracePt t="46556" x="9251950" y="1428750"/>
          <p14:tracePt t="46573" x="9258300" y="1435100"/>
          <p14:tracePt t="46960" x="9182100" y="1447800"/>
          <p14:tracePt t="46976" x="8972550" y="1485900"/>
          <p14:tracePt t="46994" x="8712200" y="1581150"/>
          <p14:tracePt t="47013" x="8375650" y="1727200"/>
          <p14:tracePt t="47030" x="8108950" y="1828800"/>
          <p14:tracePt t="47050" x="7721600" y="1949450"/>
          <p14:tracePt t="47067" x="7410450" y="2051050"/>
          <p14:tracePt t="47086" x="7073900" y="2190750"/>
          <p14:tracePt t="47117" x="6635750" y="2419350"/>
          <p14:tracePt t="47150" x="6083300" y="2724150"/>
          <p14:tracePt t="47167" x="5797550" y="2838450"/>
          <p14:tracePt t="47183" x="5549900" y="2965450"/>
          <p14:tracePt t="47200" x="5429250" y="3035300"/>
          <p14:tracePt t="47217" x="5353050" y="3073400"/>
          <p14:tracePt t="47220" x="5346700" y="3073400"/>
          <p14:tracePt t="47234" x="5340350" y="3073400"/>
          <p14:tracePt t="47251" x="5340350" y="3067050"/>
          <p14:tracePt t="47267" x="5378450" y="3028950"/>
          <p14:tracePt t="47661" x="5359400" y="3028950"/>
          <p14:tracePt t="47664" x="5346700" y="3028950"/>
          <p14:tracePt t="47671" x="5302250" y="3041650"/>
          <p14:tracePt t="47683" x="5245100" y="3048000"/>
          <p14:tracePt t="47700" x="5149850" y="3073400"/>
          <p14:tracePt t="47717" x="5035550" y="3111500"/>
          <p14:tracePt t="47723" x="4978400" y="3117850"/>
          <p14:tracePt t="47734" x="4914900" y="3124200"/>
          <p14:tracePt t="47750" x="4806950" y="3143250"/>
          <p14:tracePt t="47785" x="4527550" y="3200400"/>
          <p14:tracePt t="47817" x="4343400" y="3225800"/>
          <p14:tracePt t="47850" x="4210050" y="3244850"/>
          <p14:tracePt t="47867" x="4171950" y="3257550"/>
          <p14:tracePt t="47884" x="4095750" y="3289300"/>
          <p14:tracePt t="48235" x="4089400" y="3295650"/>
          <p14:tracePt t="48240" x="4057650" y="3314700"/>
          <p14:tracePt t="48250" x="3994150" y="3333750"/>
          <p14:tracePt t="48267" x="3867150" y="3378200"/>
          <p14:tracePt t="48286" x="3746500" y="3422650"/>
          <p14:tracePt t="48300" x="3644900" y="3479800"/>
          <p14:tracePt t="48316" x="3524250" y="3543300"/>
          <p14:tracePt t="48350" x="3302000" y="3606800"/>
          <p14:tracePt t="48383" x="3187700" y="3632200"/>
          <p14:tracePt t="48417" x="3117850" y="3632200"/>
          <p14:tracePt t="48433" x="3098800" y="3625850"/>
          <p14:tracePt t="52932" x="3124200" y="3536950"/>
          <p14:tracePt t="52940" x="3155950" y="3454400"/>
          <p14:tracePt t="52949" x="3206750" y="3327400"/>
          <p14:tracePt t="52966" x="3333750" y="3067050"/>
          <p14:tracePt t="52983" x="3460750" y="2882900"/>
          <p14:tracePt t="52999" x="3536950" y="2806700"/>
          <p14:tracePt t="53016" x="3657600" y="2698750"/>
          <p14:tracePt t="53033" x="3797300" y="2603500"/>
          <p14:tracePt t="53066" x="4171950" y="2425700"/>
          <p14:tracePt t="53099" x="4622800" y="2317750"/>
          <p14:tracePt t="53133" x="4876800" y="2235200"/>
          <p14:tracePt t="53149" x="5016500" y="2197100"/>
          <p14:tracePt t="53166" x="5124450" y="2178050"/>
          <p14:tracePt t="53183" x="5264150" y="2171700"/>
          <p14:tracePt t="53199" x="5384800" y="2171700"/>
          <p14:tracePt t="53217" x="5486400" y="2159000"/>
          <p14:tracePt t="53233" x="5562600" y="2133600"/>
          <p14:tracePt t="53249" x="5613400" y="2114550"/>
          <p14:tracePt t="53266" x="5651500" y="2076450"/>
          <p14:tracePt t="53282" x="5676900" y="2057400"/>
          <p14:tracePt t="53299" x="5715000" y="2019300"/>
          <p14:tracePt t="53316" x="5734050" y="1987550"/>
          <p14:tracePt t="53333" x="5753100" y="1949450"/>
          <p14:tracePt t="53349" x="5740400" y="1917700"/>
          <p14:tracePt t="53367" x="5651500" y="1828800"/>
          <p14:tracePt t="53382" x="5524500" y="1739900"/>
          <p14:tracePt t="53399" x="5422900" y="1663700"/>
          <p14:tracePt t="53416" x="5346700" y="1619250"/>
          <p14:tracePt t="53433" x="5213350" y="1536700"/>
          <p14:tracePt t="53449" x="5073650" y="1466850"/>
          <p14:tracePt t="53466" x="4908550" y="1409700"/>
          <p14:tracePt t="53482" x="4718050" y="1333500"/>
          <p14:tracePt t="53499" x="4591050" y="1289050"/>
          <p14:tracePt t="53516" x="4438650" y="1244600"/>
          <p14:tracePt t="53532" x="4298950" y="1219200"/>
          <p14:tracePt t="53549" x="4216400" y="1212850"/>
          <p14:tracePt t="53566" x="4083050" y="1212850"/>
          <p14:tracePt t="53582" x="3956050" y="1206500"/>
          <p14:tracePt t="53599" x="3816350" y="1187450"/>
          <p14:tracePt t="53616" x="3708400" y="1187450"/>
          <p14:tracePt t="53633" x="3536950" y="1193800"/>
          <p14:tracePt t="53649" x="3416300" y="1219200"/>
          <p14:tracePt t="53666" x="3340100" y="1244600"/>
          <p14:tracePt t="53683" x="3219450" y="1282700"/>
          <p14:tracePt t="53699" x="3098800" y="1327150"/>
          <p14:tracePt t="53716" x="2971800" y="1384300"/>
          <p14:tracePt t="53732" x="2806700" y="1441450"/>
          <p14:tracePt t="53749" x="2698750" y="1473200"/>
          <p14:tracePt t="53766" x="2616200" y="1492250"/>
          <p14:tracePt t="53783" x="2540000" y="1524000"/>
          <p14:tracePt t="53799" x="2489200" y="1543050"/>
          <p14:tracePt t="53816" x="2419350" y="1581150"/>
          <p14:tracePt t="53832" x="2374900" y="1625600"/>
          <p14:tracePt t="53849" x="2336800" y="1682750"/>
          <p14:tracePt t="53866" x="2311400" y="1733550"/>
          <p14:tracePt t="53883" x="2273300" y="1854200"/>
          <p14:tracePt t="53900" x="2260600" y="1936750"/>
          <p14:tracePt t="53916" x="2254250" y="2000250"/>
          <p14:tracePt t="53932" x="2254250" y="2076450"/>
          <p14:tracePt t="53949" x="2273300" y="2139950"/>
          <p14:tracePt t="53966" x="2324100" y="2209800"/>
          <p14:tracePt t="53983" x="2374900" y="2260600"/>
          <p14:tracePt t="53999" x="2438400" y="2298700"/>
          <p14:tracePt t="54016" x="2508250" y="2343150"/>
          <p14:tracePt t="54032" x="2559050" y="2368550"/>
          <p14:tracePt t="54049" x="2616200" y="2406650"/>
          <p14:tracePt t="54066" x="2698750" y="2463800"/>
          <p14:tracePt t="54083" x="2813050" y="2520950"/>
          <p14:tracePt t="54099" x="2927350" y="2590800"/>
          <p14:tracePt t="54116" x="3060700" y="2628900"/>
          <p14:tracePt t="54133" x="3187700" y="2667000"/>
          <p14:tracePt t="54150" x="3276600" y="2679700"/>
          <p14:tracePt t="54166" x="3359150" y="2692400"/>
          <p14:tracePt t="54182" x="3486150" y="2705100"/>
          <p14:tracePt t="54199" x="3657600" y="2730500"/>
          <p14:tracePt t="54216" x="3854450" y="2781300"/>
          <p14:tracePt t="54233" x="4013200" y="2825750"/>
          <p14:tracePt t="54249" x="4146550" y="2863850"/>
          <p14:tracePt t="54266" x="4241800" y="2895600"/>
          <p14:tracePt t="54283" x="4368800" y="2908300"/>
          <p14:tracePt t="54299" x="4457700" y="2908300"/>
          <p14:tracePt t="54316" x="4635500" y="2889250"/>
          <p14:tracePt t="54333" x="4781550" y="2882900"/>
          <p14:tracePt t="54349" x="4914900" y="2889250"/>
          <p14:tracePt t="54366" x="5035550" y="2889250"/>
          <p14:tracePt t="54383" x="5181600" y="2889250"/>
          <p14:tracePt t="54399" x="5276850" y="2889250"/>
          <p14:tracePt t="54416" x="5378450" y="2895600"/>
          <p14:tracePt t="54433" x="5461000" y="2914650"/>
          <p14:tracePt t="54450" x="5575300" y="2927350"/>
          <p14:tracePt t="54466" x="5676900" y="2946400"/>
          <p14:tracePt t="54483" x="5740400" y="2952750"/>
          <p14:tracePt t="54499" x="5784850" y="2946400"/>
          <p14:tracePt t="56391" x="5715000" y="2971800"/>
          <p14:tracePt t="56399" x="5645150" y="2997200"/>
          <p14:tracePt t="56404" x="5607050" y="3009900"/>
          <p14:tracePt t="56415" x="5378450" y="3073400"/>
          <p14:tracePt t="56432" x="5207000" y="3098800"/>
          <p14:tracePt t="56449" x="4921250" y="3124200"/>
          <p14:tracePt t="56466" x="4552950" y="3079750"/>
          <p14:tracePt t="56482" x="4159250" y="3022600"/>
          <p14:tracePt t="56516" x="3435350" y="2901950"/>
          <p14:tracePt t="56551" x="2921000" y="2832100"/>
          <p14:tracePt t="56582" x="2584450" y="2806700"/>
          <p14:tracePt t="56599" x="2419350" y="2794000"/>
          <p14:tracePt t="56616" x="2286000" y="2787650"/>
          <p14:tracePt t="56632" x="2190750" y="2768600"/>
          <p14:tracePt t="56649" x="2139950" y="2749550"/>
          <p14:tracePt t="56666" x="2108200" y="2743200"/>
          <p14:tracePt t="56682" x="2101850" y="2743200"/>
          <p14:tracePt t="57007" x="2076450" y="2736850"/>
          <p14:tracePt t="57016" x="2051050" y="2724150"/>
          <p14:tracePt t="57025" x="2032000" y="2711450"/>
          <p14:tracePt t="57033" x="2025650" y="2705100"/>
          <p14:tracePt t="57049" x="2012950" y="2679700"/>
          <p14:tracePt t="57066" x="2000250" y="2647950"/>
          <p14:tracePt t="57082" x="1993900" y="2609850"/>
          <p14:tracePt t="57099" x="1993900" y="2559050"/>
          <p14:tracePt t="57116" x="1993900" y="2527300"/>
          <p14:tracePt t="57132" x="2000250" y="2470150"/>
          <p14:tracePt t="57149" x="2012950" y="2425700"/>
          <p14:tracePt t="57166" x="2051050" y="2368550"/>
          <p14:tracePt t="57182" x="2057400" y="2343150"/>
          <p14:tracePt t="57199" x="2070100" y="2279650"/>
          <p14:tracePt t="57216" x="2089150" y="2216150"/>
          <p14:tracePt t="57219" x="2089150" y="2190750"/>
          <p14:tracePt t="57232" x="2101850" y="2165350"/>
          <p14:tracePt t="57249" x="2108200" y="2127250"/>
          <p14:tracePt t="57265" x="2108200" y="2089150"/>
          <p14:tracePt t="57282" x="2108200" y="2044700"/>
          <p14:tracePt t="57300" x="2108200" y="1968500"/>
          <p14:tracePt t="57315" x="2095500" y="1917700"/>
          <p14:tracePt t="57332" x="2057400" y="1828800"/>
          <p14:tracePt t="57349" x="2012950" y="1771650"/>
          <p14:tracePt t="57365" x="1987550" y="1727200"/>
          <p14:tracePt t="57382" x="1943100" y="1663700"/>
          <p14:tracePt t="57399" x="1911350" y="1612900"/>
          <p14:tracePt t="57416" x="1866900" y="1568450"/>
          <p14:tracePt t="57432" x="1822450" y="1524000"/>
          <p14:tracePt t="57449" x="1746250" y="1466850"/>
          <p14:tracePt t="57466" x="1676400" y="1428750"/>
          <p14:tracePt t="57482" x="1625600" y="1384300"/>
          <p14:tracePt t="57499" x="1574800" y="1365250"/>
          <p14:tracePt t="57515" x="1530350" y="1333500"/>
          <p14:tracePt t="57533" x="1460500" y="1314450"/>
          <p14:tracePt t="57549" x="1397000" y="1308100"/>
          <p14:tracePt t="57565" x="1352550" y="1295400"/>
          <p14:tracePt t="57582" x="1276350" y="1295400"/>
          <p14:tracePt t="57599" x="1181100" y="1320800"/>
          <p14:tracePt t="57615" x="1085850" y="1371600"/>
          <p14:tracePt t="57632" x="1028700" y="1435100"/>
          <p14:tracePt t="57649" x="977900" y="1466850"/>
          <p14:tracePt t="57667" x="927100" y="1511300"/>
          <p14:tracePt t="57682" x="920750" y="1536700"/>
          <p14:tracePt t="57699" x="882650" y="1587500"/>
          <p14:tracePt t="57715" x="857250" y="1644650"/>
          <p14:tracePt t="57719" x="850900" y="1663700"/>
          <p14:tracePt t="57732" x="838200" y="1708150"/>
          <p14:tracePt t="57749" x="819150" y="1797050"/>
          <p14:tracePt t="57765" x="800100" y="1898650"/>
          <p14:tracePt t="57782" x="787400" y="1987550"/>
          <p14:tracePt t="57800" x="787400" y="2051050"/>
          <p14:tracePt t="57815" x="787400" y="2082800"/>
          <p14:tracePt t="57832" x="793750" y="2120900"/>
          <p14:tracePt t="57849" x="812800" y="2159000"/>
          <p14:tracePt t="57865" x="831850" y="2190750"/>
          <p14:tracePt t="57882" x="876300" y="2228850"/>
          <p14:tracePt t="57899" x="933450" y="2260600"/>
          <p14:tracePt t="57916" x="984250" y="2292350"/>
          <p14:tracePt t="57932" x="1035050" y="2305050"/>
          <p14:tracePt t="57949" x="1098550" y="2311400"/>
          <p14:tracePt t="57965" x="1143000" y="2311400"/>
          <p14:tracePt t="57982" x="1225550" y="2311400"/>
          <p14:tracePt t="57999" x="1327150" y="2311400"/>
          <p14:tracePt t="58015" x="1416050" y="2305050"/>
          <p14:tracePt t="58033" x="1517650" y="2273300"/>
          <p14:tracePt t="58049" x="1581150" y="2247900"/>
          <p14:tracePt t="58066" x="1657350" y="2216150"/>
          <p14:tracePt t="58082" x="1733550" y="2178050"/>
          <p14:tracePt t="58099" x="1828800" y="2114550"/>
          <p14:tracePt t="58115" x="1924050" y="2051050"/>
          <p14:tracePt t="58132" x="2012950" y="1974850"/>
          <p14:tracePt t="58149" x="2051050" y="1917700"/>
          <p14:tracePt t="58165" x="2063750" y="1885950"/>
          <p14:tracePt t="58182" x="2082800" y="1828800"/>
          <p14:tracePt t="58199" x="2089150" y="1784350"/>
          <p14:tracePt t="58215" x="2089150" y="1746250"/>
          <p14:tracePt t="58233" x="2057400" y="1689100"/>
          <p14:tracePt t="58248" x="2025650" y="1612900"/>
          <p14:tracePt t="58265" x="1968500" y="1517650"/>
          <p14:tracePt t="58282" x="1905000" y="1435100"/>
          <p14:tracePt t="58298" x="1866900" y="1397000"/>
          <p14:tracePt t="58315" x="1778000" y="1320800"/>
          <p14:tracePt t="58332" x="1676400" y="1257300"/>
          <p14:tracePt t="58349" x="1606550" y="1219200"/>
          <p14:tracePt t="58365" x="1549400" y="1212850"/>
          <p14:tracePt t="58382" x="1460500" y="1238250"/>
          <p14:tracePt t="58399" x="1390650" y="1282700"/>
          <p14:tracePt t="58416" x="1320800" y="1352550"/>
          <p14:tracePt t="58432" x="1282700" y="1390650"/>
          <p14:tracePt t="58449" x="1231900" y="1466850"/>
          <p14:tracePt t="58465" x="1200150" y="1530350"/>
          <p14:tracePt t="58483" x="1181100" y="1581150"/>
          <p14:tracePt t="58499" x="1168400" y="1638300"/>
          <p14:tracePt t="58515" x="1168400" y="1676400"/>
          <p14:tracePt t="58533" x="1168400" y="1733550"/>
          <p14:tracePt t="58549" x="1168400" y="1771650"/>
          <p14:tracePt t="58565" x="1181100" y="1822450"/>
          <p14:tracePt t="58582" x="1193800" y="1847850"/>
          <p14:tracePt t="58599" x="1219200" y="1885950"/>
          <p14:tracePt t="58615" x="1238250" y="1905000"/>
          <p14:tracePt t="58632" x="1257300" y="1936750"/>
          <p14:tracePt t="58648" x="1282700" y="1955800"/>
          <p14:tracePt t="58665" x="1295400" y="1962150"/>
          <p14:tracePt t="58682" x="1314450" y="1993900"/>
          <p14:tracePt t="58699" x="1346200" y="2012950"/>
          <p14:tracePt t="58715" x="1377950" y="2051050"/>
          <p14:tracePt t="58732" x="1416050" y="2082800"/>
          <p14:tracePt t="58749" x="1435100" y="2108200"/>
          <p14:tracePt t="58765" x="1447800" y="2133600"/>
          <p14:tracePt t="58783" x="1460500" y="2146300"/>
          <p14:tracePt t="58799" x="1466850" y="2152650"/>
          <p14:tracePt t="58900" x="1473200" y="2165350"/>
          <p14:tracePt t="59570" x="1485900" y="2152650"/>
          <p14:tracePt t="59574" x="1492250" y="2152650"/>
          <p14:tracePt t="59582" x="1504950" y="2127250"/>
          <p14:tracePt t="59598" x="1543050" y="2070100"/>
          <p14:tracePt t="59615" x="1555750" y="2025650"/>
          <p14:tracePt t="59632" x="1562100" y="1981200"/>
          <p14:tracePt t="59649" x="1562100" y="1968500"/>
          <p14:tracePt t="59682" x="1555750" y="1943100"/>
          <p14:tracePt t="59715" x="1498600" y="1879600"/>
          <p14:tracePt t="59720" x="1492250" y="1860550"/>
          <p14:tracePt t="59749" x="1454150" y="1841500"/>
          <p14:tracePt t="59766" x="1441450" y="1841500"/>
          <p14:tracePt t="59782" x="1422400" y="1841500"/>
          <p14:tracePt t="59799" x="1397000" y="1841500"/>
          <p14:tracePt t="59815" x="1371600" y="1841500"/>
          <p14:tracePt t="59832" x="1339850" y="1841500"/>
          <p14:tracePt t="59849" x="1320800" y="1841500"/>
          <p14:tracePt t="59865" x="1301750" y="1847850"/>
          <p14:tracePt t="59882" x="1289050" y="1854200"/>
          <p14:tracePt t="59898" x="1282700" y="1860550"/>
          <p14:tracePt t="59915" x="1276350" y="1860550"/>
          <p14:tracePt t="59932" x="1263650" y="1879600"/>
          <p14:tracePt t="59948" x="1263650" y="1905000"/>
          <p14:tracePt t="59965" x="1270000" y="1955800"/>
          <p14:tracePt t="59982" x="1301750" y="1993900"/>
          <p14:tracePt t="59999" x="1339850" y="2019300"/>
          <p14:tracePt t="60015" x="1377950" y="2025650"/>
          <p14:tracePt t="60032" x="1416050" y="2025650"/>
          <p14:tracePt t="60048" x="1454150" y="2019300"/>
          <p14:tracePt t="60065" x="1504950" y="2000250"/>
          <p14:tracePt t="60082" x="1549400" y="1974850"/>
          <p14:tracePt t="60099" x="1587500" y="1955800"/>
          <p14:tracePt t="60115" x="1625600" y="1949450"/>
          <p14:tracePt t="60132" x="1638300" y="1949450"/>
          <p14:tracePt t="60149" x="1644650" y="1949450"/>
          <p14:tracePt t="60182" x="1651000" y="1949450"/>
          <p14:tracePt t="60636" x="1638300" y="1987550"/>
          <p14:tracePt t="60644" x="1612900" y="2051050"/>
          <p14:tracePt t="60665" x="1568450" y="2178050"/>
          <p14:tracePt t="60682" x="1543050" y="2292350"/>
          <p14:tracePt t="60698" x="1530350" y="2400300"/>
          <p14:tracePt t="60716" x="1492250" y="2514600"/>
          <p14:tracePt t="60732" x="1473200" y="2597150"/>
          <p14:tracePt t="60765" x="1422400" y="2794000"/>
          <p14:tracePt t="60798" x="1403350" y="2990850"/>
          <p14:tracePt t="60832" x="1384300" y="3149600"/>
          <p14:tracePt t="60848" x="1377950" y="3251200"/>
          <p14:tracePt t="60865" x="1377950" y="3314700"/>
          <p14:tracePt t="60882" x="1352550" y="3422650"/>
          <p14:tracePt t="60898" x="1346200" y="3492500"/>
          <p14:tracePt t="60915" x="1339850" y="3556000"/>
          <p14:tracePt t="60931" x="1339850" y="3632200"/>
          <p14:tracePt t="60948" x="1339850" y="3708400"/>
          <p14:tracePt t="60966" x="1339850" y="3765550"/>
          <p14:tracePt t="60982" x="1339850" y="3790950"/>
          <p14:tracePt t="60998" x="1339850" y="3810000"/>
          <p14:tracePt t="61015" x="1339850" y="3829050"/>
          <p14:tracePt t="61032" x="1339850" y="3841750"/>
          <p14:tracePt t="61048" x="1358900" y="3860800"/>
          <p14:tracePt t="61066" x="1377950" y="3879850"/>
          <p14:tracePt t="61404" x="1409700" y="3879850"/>
          <p14:tracePt t="61406" x="1422400" y="3879850"/>
          <p14:tracePt t="61415" x="1473200" y="3879850"/>
          <p14:tracePt t="61432" x="1600200" y="3873500"/>
          <p14:tracePt t="61448" x="1682750" y="3867150"/>
          <p14:tracePt t="61465" x="1784350" y="3848100"/>
          <p14:tracePt t="61481" x="1860550" y="3835400"/>
          <p14:tracePt t="61515" x="1968500" y="3810000"/>
          <p14:tracePt t="61548" x="2032000" y="3784600"/>
          <p14:tracePt t="61582" x="2076450" y="3746500"/>
          <p14:tracePt t="61598" x="2089150" y="3727450"/>
          <p14:tracePt t="61615" x="2101850" y="3714750"/>
          <p14:tracePt t="61631" x="2101850" y="3695700"/>
          <p14:tracePt t="61648" x="2101850" y="3670300"/>
          <p14:tracePt t="61665" x="2082800" y="3613150"/>
          <p14:tracePt t="61682" x="2044700" y="3543300"/>
          <p14:tracePt t="61698" x="2025650" y="3492500"/>
          <p14:tracePt t="61715" x="2000250" y="3473450"/>
          <p14:tracePt t="61718" x="1987550" y="3473450"/>
          <p14:tracePt t="61732" x="1955800" y="3460750"/>
          <p14:tracePt t="61748" x="1898650" y="3441700"/>
          <p14:tracePt t="61766" x="1803400" y="3416300"/>
          <p14:tracePt t="61781" x="1752600" y="3403600"/>
          <p14:tracePt t="61798" x="1657350" y="3390900"/>
          <p14:tracePt t="61815" x="1568450" y="3371850"/>
          <p14:tracePt t="61831" x="1492250" y="3371850"/>
          <p14:tracePt t="61848" x="1416050" y="3371850"/>
          <p14:tracePt t="61865" x="1339850" y="3371850"/>
          <p14:tracePt t="61882" x="1238250" y="3371850"/>
          <p14:tracePt t="61899" x="1155700" y="3409950"/>
          <p14:tracePt t="61915" x="1092200" y="3429000"/>
          <p14:tracePt t="61932" x="1054100" y="3460750"/>
          <p14:tracePt t="61948" x="996950" y="3486150"/>
          <p14:tracePt t="61965" x="952500" y="3498850"/>
          <p14:tracePt t="61981" x="920750" y="3524250"/>
          <p14:tracePt t="61998" x="895350" y="3536950"/>
          <p14:tracePt t="62015" x="876300" y="3556000"/>
          <p14:tracePt t="62032" x="857250" y="3575050"/>
          <p14:tracePt t="62048" x="838200" y="3606800"/>
          <p14:tracePt t="62065" x="831850" y="3644900"/>
          <p14:tracePt t="62081" x="825500" y="3702050"/>
          <p14:tracePt t="62098" x="825500" y="3765550"/>
          <p14:tracePt t="62115" x="825500" y="3835400"/>
          <p14:tracePt t="62131" x="825500" y="3898900"/>
          <p14:tracePt t="62148" x="831850" y="3937000"/>
          <p14:tracePt t="62166" x="844550" y="3968750"/>
          <p14:tracePt t="62182" x="863600" y="3981450"/>
          <p14:tracePt t="62198" x="882650" y="4006850"/>
          <p14:tracePt t="62215" x="901700" y="4025900"/>
          <p14:tracePt t="62232" x="946150" y="4044950"/>
          <p14:tracePt t="62248" x="996950" y="4070350"/>
          <p14:tracePt t="62265" x="1047750" y="4083050"/>
          <p14:tracePt t="62282" x="1092200" y="4095750"/>
          <p14:tracePt t="62298" x="1149350" y="4102100"/>
          <p14:tracePt t="62315" x="1219200" y="4108450"/>
          <p14:tracePt t="62331" x="1295400" y="4121150"/>
          <p14:tracePt t="62348" x="1365250" y="4121150"/>
          <p14:tracePt t="62365" x="1403350" y="4114800"/>
          <p14:tracePt t="62382" x="1460500" y="4108450"/>
          <p14:tracePt t="62398" x="1517650" y="4102100"/>
          <p14:tracePt t="62415" x="1555750" y="4095750"/>
          <p14:tracePt t="62432" x="1606550" y="4089400"/>
          <p14:tracePt t="62448" x="1631950" y="4089400"/>
          <p14:tracePt t="62465" x="1689100" y="4089400"/>
          <p14:tracePt t="62481" x="1733550" y="4089400"/>
          <p14:tracePt t="62498" x="1771650" y="4083050"/>
          <p14:tracePt t="62515" x="1835150" y="4083050"/>
          <p14:tracePt t="62531" x="1924050" y="4083050"/>
          <p14:tracePt t="62548" x="1993900" y="4083050"/>
          <p14:tracePt t="62565" x="2070100" y="4083050"/>
          <p14:tracePt t="62581" x="2101850" y="4083050"/>
          <p14:tracePt t="62598" x="2159000" y="4083050"/>
          <p14:tracePt t="62615" x="2203450" y="4076700"/>
          <p14:tracePt t="62631" x="2241550" y="4070350"/>
          <p14:tracePt t="62648" x="2260600" y="4070350"/>
          <p14:tracePt t="62665" x="2273300" y="4057650"/>
          <p14:tracePt t="62682" x="2305050" y="4051300"/>
          <p14:tracePt t="62698" x="2336800" y="4044950"/>
          <p14:tracePt t="62717" x="2406650" y="4044950"/>
          <p14:tracePt t="62718" x="2425700" y="4044950"/>
          <p14:tracePt t="62731" x="2463800" y="4044950"/>
          <p14:tracePt t="62748" x="2508250" y="4051300"/>
          <p14:tracePt t="63270" x="2540000" y="4051300"/>
          <p14:tracePt t="63273" x="2552700" y="4044950"/>
          <p14:tracePt t="63281" x="2616200" y="4025900"/>
          <p14:tracePt t="63298" x="2743200" y="4006850"/>
          <p14:tracePt t="63315" x="2844800" y="3981450"/>
          <p14:tracePt t="63331" x="2933700" y="3981450"/>
          <p14:tracePt t="63366" x="3143250" y="3994150"/>
          <p14:tracePt t="63398" x="3244850" y="4000500"/>
          <p14:tracePt t="63431" x="3327400" y="4013200"/>
          <p14:tracePt t="63448" x="3390900" y="4038600"/>
          <p14:tracePt t="63464" x="3486150" y="4089400"/>
          <p14:tracePt t="63481" x="3543300" y="4127500"/>
          <p14:tracePt t="63782" x="3581400" y="4133850"/>
          <p14:tracePt t="63784" x="3594100" y="4140200"/>
          <p14:tracePt t="63799" x="3714750" y="4159250"/>
          <p14:tracePt t="63815" x="3822700" y="4159250"/>
          <p14:tracePt t="63831" x="3892550" y="4171950"/>
          <p14:tracePt t="63848" x="4019550" y="4191000"/>
          <p14:tracePt t="63865" x="4133850" y="4235450"/>
          <p14:tracePt t="63881" x="4254500" y="4267200"/>
          <p14:tracePt t="63898" x="4337050" y="4298950"/>
          <p14:tracePt t="63914" x="4394200" y="4305300"/>
          <p14:tracePt t="63931" x="4425950" y="4311650"/>
          <p14:tracePt t="63948" x="4445000" y="4311650"/>
          <p14:tracePt t="63965" x="4464050" y="4311650"/>
          <p14:tracePt t="63981" x="4495800" y="4311650"/>
          <p14:tracePt t="63998" x="4514850" y="4311650"/>
          <p14:tracePt t="64014" x="4540250" y="4311650"/>
          <p14:tracePt t="64031" x="4559300" y="4318000"/>
          <p14:tracePt t="64064" x="4565650" y="4318000"/>
          <p14:tracePt t="64101" x="4572000" y="4318000"/>
          <p14:tracePt t="64109" x="4578350" y="4324350"/>
          <p14:tracePt t="64119" x="4584700" y="4330700"/>
          <p14:tracePt t="64131" x="4597400" y="4330700"/>
          <p14:tracePt t="64163" x="4603750" y="4343400"/>
          <p14:tracePt t="64172" x="4603750" y="4349750"/>
          <p14:tracePt t="84170" x="4603750" y="4311650"/>
          <p14:tracePt t="84172" x="4616450" y="4279900"/>
          <p14:tracePt t="84178" x="4616450" y="4216400"/>
          <p14:tracePt t="84196" x="4654550" y="4013200"/>
          <p14:tracePt t="84213" x="4705350" y="3829050"/>
          <p14:tracePt t="84229" x="4737100" y="3702050"/>
          <p14:tracePt t="84234" x="4787900" y="3625850"/>
          <p14:tracePt t="84245" x="4806950" y="3556000"/>
          <p14:tracePt t="84262" x="4857750" y="3441700"/>
          <p14:tracePt t="84295" x="4883150" y="3403600"/>
          <p14:tracePt t="84329" x="4870450" y="3467100"/>
          <p14:tracePt t="84362" x="4870450" y="3479800"/>
          <p14:tracePt t="84595" x="4889500" y="3454400"/>
          <p14:tracePt t="84597" x="4895850" y="3441700"/>
          <p14:tracePt t="84612" x="4953000" y="3352800"/>
          <p14:tracePt t="84628" x="4997450" y="3282950"/>
          <p14:tracePt t="84646" x="5035550" y="3219450"/>
          <p14:tracePt t="84662" x="5054600" y="3181350"/>
          <p14:tracePt t="84678" x="5080000" y="3162300"/>
          <p14:tracePt t="84728" x="5080000" y="3155950"/>
          <p14:tracePt t="84735" x="5067300" y="3155950"/>
          <p14:tracePt t="84745" x="5054600" y="3143250"/>
          <p14:tracePt t="84762" x="5003800" y="3136900"/>
          <p14:tracePt t="84778" x="4965700" y="3136900"/>
          <p14:tracePt t="84795" x="4914900" y="3136900"/>
          <p14:tracePt t="84812" x="4832350" y="3136900"/>
          <p14:tracePt t="84828" x="4711700" y="3155950"/>
          <p14:tracePt t="84845" x="4559300" y="3181350"/>
          <p14:tracePt t="84863" x="4413250" y="3200400"/>
          <p14:tracePt t="84879" x="4273550" y="3213100"/>
          <p14:tracePt t="84895" x="4159250" y="3257550"/>
          <p14:tracePt t="84913" x="3987800" y="3295650"/>
          <p14:tracePt t="84929" x="3905250" y="3321050"/>
          <p14:tracePt t="84945" x="3746500" y="3346450"/>
          <p14:tracePt t="84962" x="3505200" y="3371850"/>
          <p14:tracePt t="84978" x="3244850" y="3416300"/>
          <p14:tracePt t="84995" x="3022600" y="3467100"/>
          <p14:tracePt t="85012" x="2743200" y="3511550"/>
          <p14:tracePt t="85028" x="2565400" y="3517900"/>
          <p14:tracePt t="85045" x="2406650" y="3517900"/>
          <p14:tracePt t="85062" x="2324100" y="3505200"/>
          <p14:tracePt t="85079" x="2235200" y="3479800"/>
          <p14:tracePt t="85095" x="2165350" y="3460750"/>
          <p14:tracePt t="85112" x="2146300" y="3454400"/>
          <p14:tracePt t="85847" x="2171700" y="3454400"/>
          <p14:tracePt t="85853" x="2324100" y="3429000"/>
          <p14:tracePt t="85862" x="2457450" y="3409950"/>
          <p14:tracePt t="85880" x="2851150" y="3346450"/>
          <p14:tracePt t="85895" x="3105150" y="3327400"/>
          <p14:tracePt t="85912" x="3460750" y="3295650"/>
          <p14:tracePt t="85929" x="3771900" y="3289300"/>
          <p14:tracePt t="85962" x="4248150" y="3308350"/>
          <p14:tracePt t="85995" x="4667250" y="3333750"/>
          <p14:tracePt t="86031" x="5156200" y="3390900"/>
          <p14:tracePt t="86045" x="5327650" y="3409950"/>
          <p14:tracePt t="86062" x="5524500" y="3409950"/>
          <p14:tracePt t="86078" x="5664200" y="3397250"/>
          <p14:tracePt t="86095" x="5746750" y="3352800"/>
          <p14:tracePt t="86112" x="5797550" y="3327400"/>
          <p14:tracePt t="86129" x="5848350" y="3270250"/>
          <p14:tracePt t="86145" x="5880100" y="3244850"/>
          <p14:tracePt t="86162" x="5905500" y="3206750"/>
          <p14:tracePt t="86178" x="5924550" y="3187700"/>
          <p14:tracePt t="86195" x="5924550" y="3168650"/>
          <p14:tracePt t="86212" x="5924550" y="3149600"/>
          <p14:tracePt t="86229" x="5924550" y="3124200"/>
          <p14:tracePt t="86245" x="5861050" y="3041650"/>
          <p14:tracePt t="86262" x="5702300" y="2971800"/>
          <p14:tracePt t="86279" x="5365750" y="2857500"/>
          <p14:tracePt t="86295" x="5067300" y="2800350"/>
          <p14:tracePt t="86312" x="4851400" y="2736850"/>
          <p14:tracePt t="86329" x="4464050" y="2660650"/>
          <p14:tracePt t="86345" x="4044950" y="2597150"/>
          <p14:tracePt t="86362" x="3625850" y="2501900"/>
          <p14:tracePt t="86379" x="3232150" y="2438400"/>
          <p14:tracePt t="86395" x="2832100" y="2406650"/>
          <p14:tracePt t="86412" x="2514600" y="2406650"/>
          <p14:tracePt t="86428" x="2190750" y="2419350"/>
          <p14:tracePt t="86445" x="2044700" y="2463800"/>
          <p14:tracePt t="86462" x="1797050" y="2527300"/>
          <p14:tracePt t="86478" x="1631950" y="2590800"/>
          <p14:tracePt t="86495" x="1479550" y="2641600"/>
          <p14:tracePt t="86512" x="1397000" y="2679700"/>
          <p14:tracePt t="86529" x="1314450" y="2749550"/>
          <p14:tracePt t="86545" x="1257300" y="2794000"/>
          <p14:tracePt t="86563" x="1200150" y="2857500"/>
          <p14:tracePt t="86579" x="1174750" y="2895600"/>
          <p14:tracePt t="86595" x="1143000" y="2946400"/>
          <p14:tracePt t="86612" x="1136650" y="2959100"/>
          <p14:tracePt t="86645" x="1136650" y="2978150"/>
          <p14:tracePt t="86662" x="1149350" y="3035300"/>
          <p14:tracePt t="86679" x="1206500" y="3105150"/>
          <p14:tracePt t="86695" x="1270000" y="3149600"/>
          <p14:tracePt t="86712" x="1447800" y="3225800"/>
          <p14:tracePt t="86728" x="1644650" y="3295650"/>
          <p14:tracePt t="86745" x="1835150" y="3346450"/>
          <p14:tracePt t="86762" x="1993900" y="3384550"/>
          <p14:tracePt t="86779" x="2171700" y="3454400"/>
          <p14:tracePt t="86795" x="2311400" y="3511550"/>
          <p14:tracePt t="86811" x="2413000" y="3543300"/>
          <p14:tracePt t="86828" x="2527300" y="3600450"/>
          <p14:tracePt t="86845" x="2660650" y="3663950"/>
          <p14:tracePt t="86861" x="2825750" y="3708400"/>
          <p14:tracePt t="86879" x="3028950" y="3765550"/>
          <p14:tracePt t="86895" x="3314700" y="3835400"/>
          <p14:tracePt t="86912" x="3473450" y="3886200"/>
          <p14:tracePt t="86928" x="3657600" y="3937000"/>
          <p14:tracePt t="86946" x="3778250" y="3962400"/>
          <p14:tracePt t="86961" x="3810000" y="3968750"/>
          <p14:tracePt t="87367" x="3790950" y="3987800"/>
          <p14:tracePt t="87370" x="3784600" y="3994150"/>
          <p14:tracePt t="87378" x="3733800" y="4019550"/>
          <p14:tracePt t="87395" x="3632200" y="4076700"/>
          <p14:tracePt t="87412" x="3536950" y="4114800"/>
          <p14:tracePt t="87428" x="3416300" y="4152900"/>
          <p14:tracePt t="87446" x="3321050" y="4184650"/>
          <p14:tracePt t="87461" x="3251200" y="4203700"/>
          <p14:tracePt t="87495" x="3079750" y="4267200"/>
          <p14:tracePt t="87528" x="2971800" y="4311650"/>
          <p14:tracePt t="87562" x="2851150" y="4413250"/>
          <p14:tracePt t="87578" x="2794000" y="4445000"/>
          <p14:tracePt t="87595" x="2755900" y="4489450"/>
          <p14:tracePt t="87611" x="2724150" y="4527550"/>
          <p14:tracePt t="87628" x="2705100" y="4540250"/>
          <p14:tracePt t="87645" x="2692400" y="4559300"/>
          <p14:tracePt t="87661" x="2686050" y="4572000"/>
          <p14:tracePt t="87678" x="2679700" y="4584700"/>
          <p14:tracePt t="87695" x="2660650" y="4616450"/>
          <p14:tracePt t="87712" x="2647950" y="4654550"/>
          <p14:tracePt t="87728" x="2628900" y="4679950"/>
          <p14:tracePt t="87745" x="2622550" y="4718050"/>
          <p14:tracePt t="87762" x="2616200" y="4730750"/>
          <p14:tracePt t="87779" x="2609850" y="4756150"/>
          <p14:tracePt t="87795" x="2603500" y="4775200"/>
          <p14:tracePt t="87812" x="2603500" y="4813300"/>
          <p14:tracePt t="87828" x="2603500" y="4857750"/>
          <p14:tracePt t="87845" x="2603500" y="4895850"/>
          <p14:tracePt t="87863" x="2603500" y="4927600"/>
          <p14:tracePt t="87878" x="2603500" y="4946650"/>
          <p14:tracePt t="87895" x="2609850" y="4965700"/>
          <p14:tracePt t="87911" x="2616200" y="4972050"/>
          <p14:tracePt t="87928" x="2622550" y="4991100"/>
          <p14:tracePt t="87945" x="2628900" y="5003800"/>
          <p14:tracePt t="87962" x="2641600" y="5010150"/>
          <p14:tracePt t="87978" x="2654300" y="5016500"/>
          <p14:tracePt t="87995" x="2667000" y="5022850"/>
          <p14:tracePt t="88011" x="2686050" y="5035550"/>
          <p14:tracePt t="88028" x="2705100" y="5054600"/>
          <p14:tracePt t="88045" x="2717800" y="5060950"/>
          <p14:tracePt t="88061" x="2730500" y="5067300"/>
          <p14:tracePt t="88078" x="2755900" y="5067300"/>
          <p14:tracePt t="88096" x="2762250" y="5073650"/>
          <p14:tracePt t="88112" x="2781300" y="5080000"/>
          <p14:tracePt t="88129" x="2800350" y="5080000"/>
          <p14:tracePt t="88145" x="2819400" y="5086350"/>
          <p14:tracePt t="88162" x="2844800" y="5086350"/>
          <p14:tracePt t="88178" x="2889250" y="5086350"/>
          <p14:tracePt t="88195" x="2908300" y="5086350"/>
          <p14:tracePt t="88211" x="2940050" y="5086350"/>
          <p14:tracePt t="88228" x="2952750" y="5086350"/>
          <p14:tracePt t="88231" x="2959100" y="5086350"/>
          <p14:tracePt t="88247" x="2965450" y="5086350"/>
          <p14:tracePt t="88261" x="2990850" y="5086350"/>
          <p14:tracePt t="88278" x="3009900" y="5086350"/>
          <p14:tracePt t="88295" x="3041650" y="5086350"/>
          <p14:tracePt t="88311" x="3060700" y="5092700"/>
          <p14:tracePt t="88328" x="3086100" y="5092700"/>
          <p14:tracePt t="88345" x="3105150" y="5092700"/>
          <p14:tracePt t="88361" x="3117850" y="5092700"/>
          <p14:tracePt t="88378" x="3136900" y="5105400"/>
          <p14:tracePt t="88395" x="3175000" y="5111750"/>
          <p14:tracePt t="88411" x="3244850" y="5111750"/>
          <p14:tracePt t="88428" x="3321050" y="5118100"/>
          <p14:tracePt t="88444" x="3384550" y="5124450"/>
          <p14:tracePt t="88461" x="3448050" y="5130800"/>
          <p14:tracePt t="88478" x="3479800" y="5130800"/>
          <p14:tracePt t="88495" x="3492500" y="5130800"/>
          <p14:tracePt t="88511" x="3505200" y="5130800"/>
          <p14:tracePt t="88528" x="3517900" y="5130800"/>
          <p14:tracePt t="106509" x="3492500" y="5130800"/>
          <p14:tracePt t="106517" x="3467100" y="5124450"/>
          <p14:tracePt t="106526" x="3429000" y="5124450"/>
          <p14:tracePt t="106543" x="3346450" y="5111750"/>
          <p14:tracePt t="106559" x="3289300" y="5111750"/>
          <p14:tracePt t="106576" x="3213100" y="5105400"/>
          <p14:tracePt t="106592" x="3086100" y="5086350"/>
          <p14:tracePt t="106609" x="2984500" y="5080000"/>
          <p14:tracePt t="106642" x="2787650" y="5060950"/>
          <p14:tracePt t="106676" x="2609850" y="5054600"/>
          <p14:tracePt t="106709" x="2343150" y="5054600"/>
          <p14:tracePt t="106726" x="2203450" y="5073650"/>
          <p14:tracePt t="106742" x="2076450" y="5099050"/>
          <p14:tracePt t="106759" x="1930400" y="5118100"/>
          <p14:tracePt t="106776" x="1822450" y="5124450"/>
          <p14:tracePt t="106793" x="1727200" y="5143500"/>
          <p14:tracePt t="106809" x="1663700" y="5149850"/>
          <p14:tracePt t="106826" x="1593850" y="5156200"/>
          <p14:tracePt t="106842" x="1543050" y="5156200"/>
          <p14:tracePt t="106859" x="1511300" y="5168900"/>
          <p14:tracePt t="106876" x="1479550" y="5181600"/>
          <p14:tracePt t="107104" x="1492250" y="5086350"/>
          <p14:tracePt t="107114" x="1524000" y="4908550"/>
          <p14:tracePt t="107121" x="1536700" y="4781550"/>
          <p14:tracePt t="107125" x="1536700" y="4718050"/>
          <p14:tracePt t="107142" x="1568450" y="4349750"/>
          <p14:tracePt t="107159" x="1568450" y="3968750"/>
          <p14:tracePt t="107176" x="1543050" y="3606800"/>
          <p14:tracePt t="107192" x="1530350" y="3340100"/>
          <p14:tracePt t="107226" x="1492250" y="2800350"/>
          <p14:tracePt t="107233" x="1479550" y="2667000"/>
          <p14:tracePt t="107259" x="1460500" y="2222500"/>
          <p14:tracePt t="107292" x="1460500" y="1733550"/>
          <p14:tracePt t="107309" x="1492250" y="1555750"/>
          <p14:tracePt t="107325" x="1492250" y="1454150"/>
          <p14:tracePt t="107342" x="1504950" y="1377950"/>
          <p14:tracePt t="107359" x="1504950" y="1276350"/>
          <p14:tracePt t="107376" x="1504950" y="1168400"/>
          <p14:tracePt t="107392" x="1504950" y="1079500"/>
          <p14:tracePt t="107409" x="1504950" y="977900"/>
          <p14:tracePt t="107426" x="1504950" y="927100"/>
          <p14:tracePt t="107442" x="1498600" y="889000"/>
          <p14:tracePt t="107460" x="1460500" y="876300"/>
          <p14:tracePt t="107476" x="1416050" y="876300"/>
          <p14:tracePt t="107492" x="1346200" y="889000"/>
          <p14:tracePt t="107510" x="1244600" y="920750"/>
          <p14:tracePt t="107526" x="1174750" y="971550"/>
          <p14:tracePt t="107542" x="1098550" y="1066800"/>
          <p14:tracePt t="107559" x="1003300" y="1238250"/>
          <p14:tracePt t="107577" x="920750" y="1435100"/>
          <p14:tracePt t="107592" x="901700" y="1524000"/>
          <p14:tracePt t="107609" x="863600" y="1663700"/>
          <p14:tracePt t="107626" x="863600" y="1797050"/>
          <p14:tracePt t="107642" x="869950" y="1955800"/>
          <p14:tracePt t="107659" x="901700" y="2146300"/>
          <p14:tracePt t="107676" x="927100" y="2260600"/>
          <p14:tracePt t="107693" x="1003300" y="2387600"/>
          <p14:tracePt t="107709" x="1073150" y="2451100"/>
          <p14:tracePt t="107725" x="1212850" y="2514600"/>
          <p14:tracePt t="107742" x="1416050" y="2571750"/>
          <p14:tracePt t="107759" x="1587500" y="2571750"/>
          <p14:tracePt t="107776" x="1758950" y="2546350"/>
          <p14:tracePt t="107792" x="1866900" y="2482850"/>
          <p14:tracePt t="107809" x="1930400" y="2393950"/>
          <p14:tracePt t="107826" x="1968500" y="2317750"/>
          <p14:tracePt t="107842" x="2012950" y="2165350"/>
          <p14:tracePt t="107859" x="2025650" y="1949450"/>
          <p14:tracePt t="107876" x="1981200" y="1727200"/>
          <p14:tracePt t="107892" x="1943100" y="1568450"/>
          <p14:tracePt t="107909" x="1828800" y="1289050"/>
          <p14:tracePt t="107926" x="1733550" y="1149350"/>
          <p14:tracePt t="107943" x="1631950" y="1047750"/>
          <p14:tracePt t="107959" x="1549400" y="1003300"/>
          <p14:tracePt t="107976" x="1447800" y="984250"/>
          <p14:tracePt t="107992" x="1314450" y="996950"/>
          <p14:tracePt t="108010" x="1200150" y="1047750"/>
          <p14:tracePt t="108025" x="1098550" y="1130300"/>
          <p14:tracePt t="108042" x="1028700" y="1225550"/>
          <p14:tracePt t="108059" x="946150" y="1377950"/>
          <p14:tracePt t="108075" x="901700" y="1530350"/>
          <p14:tracePt t="108092" x="831850" y="1758950"/>
          <p14:tracePt t="108109" x="806450" y="1974850"/>
          <p14:tracePt t="108126" x="768350" y="2139950"/>
          <p14:tracePt t="108142" x="762000" y="2260600"/>
          <p14:tracePt t="108159" x="768350" y="2387600"/>
          <p14:tracePt t="108176" x="781050" y="2520950"/>
          <p14:tracePt t="108192" x="806450" y="2641600"/>
          <p14:tracePt t="108209" x="844550" y="2876550"/>
          <p14:tracePt t="108226" x="882650" y="3098800"/>
          <p14:tracePt t="108229" x="895350" y="3175000"/>
          <p14:tracePt t="108242" x="901700" y="3251200"/>
          <p14:tracePt t="108259" x="927100" y="3365500"/>
          <p14:tracePt t="108275" x="927100" y="3390900"/>
          <p14:tracePt t="108292" x="927100" y="3384550"/>
          <p14:tracePt t="109155" x="927100" y="3435350"/>
          <p14:tracePt t="109164" x="920750" y="3492500"/>
          <p14:tracePt t="109172" x="920750" y="3543300"/>
          <p14:tracePt t="109175" x="920750" y="3556000"/>
          <p14:tracePt t="109192" x="908050" y="3683000"/>
          <p14:tracePt t="109209" x="908050" y="3778250"/>
          <p14:tracePt t="109225" x="908050" y="3867150"/>
          <p14:tracePt t="109259" x="901700" y="4006850"/>
          <p14:tracePt t="109292" x="876300" y="4203700"/>
          <p14:tracePt t="109325" x="857250" y="4432300"/>
          <p14:tracePt t="109342" x="857250" y="4527550"/>
          <p14:tracePt t="109359" x="857250" y="4648200"/>
          <p14:tracePt t="109375" x="857250" y="4730750"/>
          <p14:tracePt t="109393" x="857250" y="4800600"/>
          <p14:tracePt t="109409" x="857250" y="4838700"/>
          <p14:tracePt t="109425" x="869950" y="4876800"/>
          <p14:tracePt t="109442" x="869950" y="4902200"/>
          <p14:tracePt t="109459" x="876300" y="4921250"/>
          <p14:tracePt t="109776" x="863600" y="4927600"/>
          <p14:tracePt t="109780" x="819150" y="4953000"/>
          <p14:tracePt t="109792" x="717550" y="5010150"/>
          <p14:tracePt t="109810" x="571500" y="5105400"/>
          <p14:tracePt t="109825" x="444500" y="5187950"/>
          <p14:tracePt t="109843" x="342900" y="5276850"/>
          <p14:tracePt t="109859" x="279400" y="5346700"/>
          <p14:tracePt t="109875" x="196850" y="5448300"/>
          <p14:tracePt t="109892" x="133350" y="5568950"/>
          <p14:tracePt t="109909" x="95250" y="5715000"/>
          <p14:tracePt t="109925" x="44450" y="5880100"/>
          <p14:tracePt t="109942" x="38100" y="6000750"/>
          <p14:tracePt t="109959" x="44450" y="6146800"/>
          <p14:tracePt t="109975" x="63500" y="6229350"/>
          <p14:tracePt t="109992" x="114300" y="6369050"/>
          <p14:tracePt t="110009" x="184150" y="6483350"/>
          <p14:tracePt t="110025" x="266700" y="6565900"/>
          <p14:tracePt t="110242" x="2362200" y="6838950"/>
          <p14:tracePt t="110259" x="2501900" y="6851650"/>
          <p14:tracePt t="110275" x="2647950" y="6851650"/>
          <p14:tracePt t="110292" x="2762250" y="6851650"/>
          <p14:tracePt t="110309" x="2863850" y="6845300"/>
          <p14:tracePt t="110325" x="3035300" y="6819900"/>
          <p14:tracePt t="110342" x="3143250" y="6800850"/>
          <p14:tracePt t="110359" x="3238500" y="6794500"/>
          <p14:tracePt t="110375" x="3289300" y="6788150"/>
          <p14:tracePt t="110392" x="3359150" y="6775450"/>
          <p14:tracePt t="110409" x="3397250" y="6750050"/>
          <p14:tracePt t="110425" x="3429000" y="6724650"/>
          <p14:tracePt t="110442" x="3454400" y="6692900"/>
          <p14:tracePt t="110459" x="3473450" y="6667500"/>
          <p14:tracePt t="110476" x="3486150" y="6616700"/>
          <p14:tracePt t="110492" x="3492500" y="6597650"/>
          <p14:tracePt t="110509" x="3505200" y="6572250"/>
          <p14:tracePt t="110526" x="3517900" y="6540500"/>
          <p14:tracePt t="110542" x="3530600" y="6515100"/>
          <p14:tracePt t="110559" x="3543300" y="6489700"/>
          <p14:tracePt t="110575" x="3549650" y="6470650"/>
          <p14:tracePt t="110592" x="3562350" y="6445250"/>
          <p14:tracePt t="110608" x="3568700" y="6432550"/>
          <p14:tracePt t="110625" x="3575050" y="6413500"/>
          <p14:tracePt t="110643" x="3575050" y="6394450"/>
          <p14:tracePt t="110675" x="3581400" y="6381750"/>
          <p14:tracePt t="110692" x="3581400" y="6343650"/>
          <p14:tracePt t="110709" x="3556000" y="6305550"/>
          <p14:tracePt t="110725" x="3530600" y="6248400"/>
          <p14:tracePt t="110742" x="3505200" y="6197600"/>
          <p14:tracePt t="110758" x="3448050" y="6140450"/>
          <p14:tracePt t="110776" x="3371850" y="6089650"/>
          <p14:tracePt t="110792" x="3314700" y="6045200"/>
          <p14:tracePt t="110809" x="3225800" y="5988050"/>
          <p14:tracePt t="110825" x="3149600" y="5930900"/>
          <p14:tracePt t="110842" x="3060700" y="5886450"/>
          <p14:tracePt t="110858" x="3022600" y="5854700"/>
          <p14:tracePt t="110875" x="2971800" y="5816600"/>
          <p14:tracePt t="110892" x="2914650" y="5778500"/>
          <p14:tracePt t="110909" x="2832100" y="5740400"/>
          <p14:tracePt t="110925" x="2762250" y="5715000"/>
          <p14:tracePt t="110942" x="2660650" y="5683250"/>
          <p14:tracePt t="110960" x="2527300" y="5651500"/>
          <p14:tracePt t="110975" x="2393950" y="5626100"/>
          <p14:tracePt t="110992" x="2298700" y="5613400"/>
          <p14:tracePt t="111008" x="2216150" y="5600700"/>
          <p14:tracePt t="111026" x="2101850" y="5568950"/>
          <p14:tracePt t="111042" x="2032000" y="5562600"/>
          <p14:tracePt t="111058" x="1981200" y="5562600"/>
          <p14:tracePt t="111075" x="1879600" y="5562600"/>
          <p14:tracePt t="111092" x="1739900" y="5575300"/>
          <p14:tracePt t="111109" x="1631950" y="5613400"/>
          <p14:tracePt t="111125" x="1574800" y="5626100"/>
          <p14:tracePt t="111142" x="1543050" y="5638800"/>
          <p14:tracePt t="111158" x="1524000" y="5651500"/>
          <p14:tracePt t="111176" x="1511300" y="5670550"/>
          <p14:tracePt t="111192" x="1504950" y="5676900"/>
          <p14:tracePt t="111208" x="1492250" y="5676900"/>
          <p14:tracePt t="111225" x="1498600" y="5689600"/>
          <p14:tracePt t="111228" x="1504950" y="5695950"/>
          <p14:tracePt t="111242" x="1536700" y="5708650"/>
          <p14:tracePt t="111258" x="1606550" y="5721350"/>
          <p14:tracePt t="111275" x="1727200" y="5727700"/>
          <p14:tracePt t="111292" x="1797050" y="5727700"/>
          <p14:tracePt t="111309" x="1879600" y="5695950"/>
          <p14:tracePt t="111325" x="1943100" y="5683250"/>
          <p14:tracePt t="111342" x="2051050" y="5645150"/>
          <p14:tracePt t="111359" x="2139950" y="5613400"/>
          <p14:tracePt t="111375" x="2184400" y="5600700"/>
          <p14:tracePt t="111392" x="2235200" y="5600700"/>
          <p14:tracePt t="111409" x="2260600" y="5600700"/>
          <p14:tracePt t="111426" x="2292350" y="5600700"/>
          <p14:tracePt t="111442" x="2311400" y="5613400"/>
          <p14:tracePt t="111459" x="2336800" y="5626100"/>
          <p14:tracePt t="111475" x="2362200" y="5638800"/>
          <p14:tracePt t="111492" x="2381250" y="5645150"/>
          <p14:tracePt t="111509" x="2393950" y="5645150"/>
          <p14:tracePt t="111525" x="2406650" y="5651500"/>
          <p14:tracePt t="111542" x="2425700" y="5657850"/>
          <p14:tracePt t="111559" x="2438400" y="5664200"/>
          <p14:tracePt t="111576" x="2444750" y="5670550"/>
          <p14:tracePt t="111592" x="2451100" y="5683250"/>
          <p14:tracePt t="111609" x="2457450" y="5683250"/>
          <p14:tracePt t="146250" x="0" y="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9402" y="69563"/>
            <a:ext cx="1191577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Immunothérapie = désensibilisation</a:t>
            </a:r>
            <a:endParaRPr lang="fr-FR" sz="20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t="9455" r="9340" b="7200"/>
          <a:stretch/>
        </p:blipFill>
        <p:spPr>
          <a:xfrm>
            <a:off x="3325928" y="1056868"/>
            <a:ext cx="8757919" cy="56122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99970" y="774810"/>
            <a:ext cx="1100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Très efficace mais ne fonctionne que pour les cas d’asthme allergène spécifique et en fonction du stade de sévérité.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079280" y="4937904"/>
            <a:ext cx="141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 régulateurs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21403" t="21066" r="62858" b="71381"/>
          <a:stretch/>
        </p:blipFill>
        <p:spPr>
          <a:xfrm>
            <a:off x="108213" y="1702387"/>
            <a:ext cx="1520394" cy="50860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254155" y="1743327"/>
            <a:ext cx="2301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1">
                    <a:lumMod val="75000"/>
                  </a:schemeClr>
                </a:solidFill>
              </a:rPr>
              <a:t>Sévérité modérée</a:t>
            </a:r>
            <a:endParaRPr lang="fr-F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454654" y="1978330"/>
            <a:ext cx="2301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1">
                    <a:lumMod val="75000"/>
                  </a:schemeClr>
                </a:solidFill>
              </a:rPr>
              <a:t>Sévère</a:t>
            </a:r>
            <a:endParaRPr lang="fr-F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21472" y="1743327"/>
            <a:ext cx="1639427" cy="750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4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97"/>
    </mc:Choice>
    <mc:Fallback>
      <p:transition spd="slow" advTm="66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027" x="5353050" y="2603500"/>
          <p14:tracePt t="33049" x="5213350" y="2527300"/>
          <p14:tracePt t="33072" x="5035550" y="2463800"/>
          <p14:tracePt t="33098" x="4832350" y="2419350"/>
          <p14:tracePt t="33122" x="4673600" y="2406650"/>
          <p14:tracePt t="33145" x="4489450" y="2368550"/>
          <p14:tracePt t="33169" x="4337050" y="2330450"/>
          <p14:tracePt t="33195" x="4203700" y="2286000"/>
          <p14:tracePt t="33221" x="4006850" y="2228850"/>
          <p14:tracePt t="33244" x="3873500" y="2203450"/>
          <p14:tracePt t="33268" x="3702050" y="2178050"/>
          <p14:tracePt t="33291" x="3556000" y="2165350"/>
          <p14:tracePt t="33314" x="3321050" y="2152650"/>
          <p14:tracePt t="33339" x="3124200" y="2139950"/>
          <p14:tracePt t="33362" x="2965450" y="2139950"/>
          <p14:tracePt t="33388" x="2717800" y="2120900"/>
          <p14:tracePt t="33393" x="2647950" y="2120900"/>
          <p14:tracePt t="33409" x="2520950" y="2120900"/>
          <p14:tracePt t="33426" x="2451100" y="2120900"/>
          <p14:tracePt t="33443" x="2400300" y="2139950"/>
          <p14:tracePt t="33460" x="2362200" y="2178050"/>
          <p14:tracePt t="33476" x="2349500" y="2197100"/>
          <p14:tracePt t="34263" x="2336800" y="2197100"/>
          <p14:tracePt t="34268" x="2311400" y="2184400"/>
          <p14:tracePt t="34276" x="2260600" y="2178050"/>
          <p14:tracePt t="34293" x="2171700" y="2159000"/>
          <p14:tracePt t="34309" x="2095500" y="2139950"/>
          <p14:tracePt t="34326" x="1974850" y="2120900"/>
          <p14:tracePt t="34343" x="1879600" y="2095500"/>
          <p14:tracePt t="34376" x="1689100" y="2076450"/>
          <p14:tracePt t="34410" x="1517650" y="2032000"/>
          <p14:tracePt t="34443" x="1416050" y="2019300"/>
          <p14:tracePt t="34459" x="1352550" y="2019300"/>
          <p14:tracePt t="34476" x="1289050" y="2012950"/>
          <p14:tracePt t="34493" x="1219200" y="2000250"/>
          <p14:tracePt t="34510" x="1168400" y="1987550"/>
          <p14:tracePt t="34526" x="1130300" y="1987550"/>
          <p14:tracePt t="34543" x="1098550" y="1987550"/>
          <p14:tracePt t="34559" x="1079500" y="1981200"/>
          <p14:tracePt t="34576" x="1028700" y="1974850"/>
          <p14:tracePt t="34593" x="1003300" y="1968500"/>
          <p14:tracePt t="34610" x="965200" y="1968500"/>
          <p14:tracePt t="34626" x="946150" y="1962150"/>
          <p14:tracePt t="34643" x="933450" y="1962150"/>
          <p14:tracePt t="34659" x="927100" y="1962150"/>
          <p14:tracePt t="34676" x="920750" y="1955800"/>
          <p14:tracePt t="34693" x="914400" y="1955800"/>
          <p14:tracePt t="34733" x="920750" y="1955800"/>
          <p14:tracePt t="34742" x="933450" y="1955800"/>
          <p14:tracePt t="34750" x="946150" y="1955800"/>
          <p14:tracePt t="34760" x="958850" y="1962150"/>
          <p14:tracePt t="34776" x="996950" y="1962150"/>
          <p14:tracePt t="34793" x="1009650" y="1968500"/>
          <p14:tracePt t="34809" x="1047750" y="1974850"/>
          <p14:tracePt t="34826" x="1079500" y="1974850"/>
          <p14:tracePt t="34843" x="1117600" y="1981200"/>
          <p14:tracePt t="34859" x="1149350" y="1993900"/>
          <p14:tracePt t="34877" x="1181100" y="2000250"/>
          <p14:tracePt t="34893" x="1200150" y="2006600"/>
          <p14:tracePt t="34909" x="1212850" y="2006600"/>
          <p14:tracePt t="34926" x="1244600" y="2012950"/>
          <p14:tracePt t="34943" x="1263650" y="2019300"/>
          <p14:tracePt t="34959" x="1301750" y="2025650"/>
          <p14:tracePt t="34976" x="1327150" y="2025650"/>
          <p14:tracePt t="34993" x="1346200" y="2025650"/>
          <p14:tracePt t="35009" x="1365250" y="2032000"/>
          <p14:tracePt t="35027" x="1384300" y="2032000"/>
          <p14:tracePt t="35043" x="1416050" y="2032000"/>
          <p14:tracePt t="35059" x="1428750" y="2032000"/>
          <p14:tracePt t="35076" x="1479550" y="2032000"/>
          <p14:tracePt t="35093" x="1511300" y="2032000"/>
          <p14:tracePt t="35109" x="1549400" y="2032000"/>
          <p14:tracePt t="35126" x="1593850" y="2032000"/>
          <p14:tracePt t="35142" x="1631950" y="2032000"/>
          <p14:tracePt t="35159" x="1663700" y="2032000"/>
          <p14:tracePt t="35176" x="1689100" y="2032000"/>
          <p14:tracePt t="35194" x="1708150" y="2032000"/>
          <p14:tracePt t="35209" x="1720850" y="2032000"/>
          <p14:tracePt t="35226" x="1765300" y="2032000"/>
          <p14:tracePt t="35243" x="1809750" y="2032000"/>
          <p14:tracePt t="35259" x="1866900" y="2032000"/>
          <p14:tracePt t="35276" x="1898650" y="2032000"/>
          <p14:tracePt t="35293" x="1924050" y="2032000"/>
          <p14:tracePt t="35309" x="1949450" y="2032000"/>
          <p14:tracePt t="35326" x="1981200" y="2032000"/>
          <p14:tracePt t="35343" x="1993900" y="2032000"/>
          <p14:tracePt t="35359" x="2019300" y="2032000"/>
          <p14:tracePt t="35376" x="2044700" y="2032000"/>
          <p14:tracePt t="35392" x="2063750" y="2032000"/>
          <p14:tracePt t="35409" x="2101850" y="2032000"/>
          <p14:tracePt t="35426" x="2139950" y="2032000"/>
          <p14:tracePt t="35443" x="2190750" y="2032000"/>
          <p14:tracePt t="35459" x="2235200" y="2032000"/>
          <p14:tracePt t="35476" x="2266950" y="2032000"/>
          <p14:tracePt t="35493" x="2317750" y="2032000"/>
          <p14:tracePt t="35509" x="2362200" y="2032000"/>
          <p14:tracePt t="35526" x="2413000" y="2025650"/>
          <p14:tracePt t="35543" x="2457450" y="2019300"/>
          <p14:tracePt t="35559" x="2489200" y="2012950"/>
          <p14:tracePt t="35577" x="2540000" y="2006600"/>
          <p14:tracePt t="35593" x="2578100" y="2000250"/>
          <p14:tracePt t="35610" x="2628900" y="1987550"/>
          <p14:tracePt t="35626" x="2660650" y="1987550"/>
          <p14:tracePt t="35643" x="2692400" y="1981200"/>
          <p14:tracePt t="35660" x="2724150" y="1974850"/>
          <p14:tracePt t="35662" x="2743200" y="1974850"/>
          <p14:tracePt t="35676" x="2768600" y="1968500"/>
          <p14:tracePt t="35693" x="2806700" y="1962150"/>
          <p14:tracePt t="35709" x="2832100" y="1955800"/>
          <p14:tracePt t="35726" x="2895600" y="1943100"/>
          <p14:tracePt t="35743" x="2940050" y="1924050"/>
          <p14:tracePt t="35759" x="2971800" y="1924050"/>
          <p14:tracePt t="35776" x="3003550" y="1917700"/>
          <p14:tracePt t="35793" x="3022600" y="1911350"/>
          <p14:tracePt t="35809" x="3041650" y="1911350"/>
          <p14:tracePt t="35826" x="3048000" y="1911350"/>
          <p14:tracePt t="35842" x="3060700" y="1911350"/>
          <p14:tracePt t="35861" x="3067050" y="1911350"/>
          <p14:tracePt t="35876" x="3073400" y="1911350"/>
          <p14:tracePt t="35892" x="3079750" y="1911350"/>
          <p14:tracePt t="35909" x="3086100" y="1911350"/>
          <p14:tracePt t="35926" x="3105150" y="1911350"/>
          <p14:tracePt t="35943" x="3111500" y="1911350"/>
          <p14:tracePt t="35959" x="3117850" y="1911350"/>
          <p14:tracePt t="35976" x="3124200" y="1911350"/>
          <p14:tracePt t="35993" x="3130550" y="1911350"/>
          <p14:tracePt t="36026" x="3136900" y="1911350"/>
          <p14:tracePt t="36046" x="3143250" y="1911350"/>
          <p14:tracePt t="36135" x="3143250" y="1905000"/>
          <p14:tracePt t="36187" x="3143250" y="1898650"/>
          <p14:tracePt t="36196" x="3130550" y="1885950"/>
          <p14:tracePt t="36209" x="3111500" y="1879600"/>
          <p14:tracePt t="36226" x="3060700" y="1854200"/>
          <p14:tracePt t="36243" x="3003550" y="1835150"/>
          <p14:tracePt t="36259" x="2959100" y="1822450"/>
          <p14:tracePt t="36276" x="2927350" y="1803400"/>
          <p14:tracePt t="36293" x="2870200" y="1784350"/>
          <p14:tracePt t="36309" x="2851150" y="1778000"/>
          <p14:tracePt t="36326" x="2813050" y="1765300"/>
          <p14:tracePt t="36343" x="2781300" y="1758950"/>
          <p14:tracePt t="36359" x="2749550" y="1758950"/>
          <p14:tracePt t="36376" x="2736850" y="1758950"/>
          <p14:tracePt t="36392" x="2698750" y="1739900"/>
          <p14:tracePt t="36409" x="2679700" y="1739900"/>
          <p14:tracePt t="36427" x="2647950" y="1733550"/>
          <p14:tracePt t="36443" x="2622550" y="1727200"/>
          <p14:tracePt t="36459" x="2578100" y="1714500"/>
          <p14:tracePt t="36476" x="2540000" y="1701800"/>
          <p14:tracePt t="36492" x="2514600" y="1695450"/>
          <p14:tracePt t="36509" x="2489200" y="1682750"/>
          <p14:tracePt t="36526" x="2463800" y="1676400"/>
          <p14:tracePt t="36542" x="2425700" y="1663700"/>
          <p14:tracePt t="36559" x="2393950" y="1657350"/>
          <p14:tracePt t="36576" x="2368550" y="1651000"/>
          <p14:tracePt t="36592" x="2317750" y="1638300"/>
          <p14:tracePt t="36609" x="2273300" y="1625600"/>
          <p14:tracePt t="36626" x="2228850" y="1619250"/>
          <p14:tracePt t="36642" x="2178050" y="1612900"/>
          <p14:tracePt t="36659" x="2133600" y="1612900"/>
          <p14:tracePt t="36676" x="2082800" y="1612900"/>
          <p14:tracePt t="36693" x="2019300" y="1612900"/>
          <p14:tracePt t="36709" x="1987550" y="1612900"/>
          <p14:tracePt t="36726" x="1924050" y="1631950"/>
          <p14:tracePt t="36742" x="1866900" y="1644650"/>
          <p14:tracePt t="36759" x="1809750" y="1657350"/>
          <p14:tracePt t="36776" x="1765300" y="1663700"/>
          <p14:tracePt t="36792" x="1714500" y="1682750"/>
          <p14:tracePt t="36809" x="1682750" y="1695450"/>
          <p14:tracePt t="36826" x="1638300" y="1701800"/>
          <p14:tracePt t="36842" x="1619250" y="1708150"/>
          <p14:tracePt t="36859" x="1587500" y="1714500"/>
          <p14:tracePt t="36876" x="1562100" y="1714500"/>
          <p14:tracePt t="36892" x="1536700" y="1714500"/>
          <p14:tracePt t="36909" x="1504950" y="1720850"/>
          <p14:tracePt t="36926" x="1473200" y="1720850"/>
          <p14:tracePt t="36942" x="1454150" y="1727200"/>
          <p14:tracePt t="36959" x="1428750" y="1733550"/>
          <p14:tracePt t="36976" x="1403350" y="1739900"/>
          <p14:tracePt t="36992" x="1384300" y="1739900"/>
          <p14:tracePt t="37009" x="1358900" y="1752600"/>
          <p14:tracePt t="37026" x="1346200" y="1758950"/>
          <p14:tracePt t="37043" x="1333500" y="1758950"/>
          <p14:tracePt t="37059" x="1327150" y="1765300"/>
          <p14:tracePt t="37076" x="1320800" y="1771650"/>
          <p14:tracePt t="37093" x="1314450" y="1771650"/>
          <p14:tracePt t="37126" x="1308100" y="1771650"/>
          <p14:tracePt t="37142" x="1308100" y="1778000"/>
          <p14:tracePt t="37159" x="1308100" y="1790700"/>
          <p14:tracePt t="37176" x="1308100" y="1809750"/>
          <p14:tracePt t="37192" x="1314450" y="1822450"/>
          <p14:tracePt t="37210" x="1314450" y="1828800"/>
          <p14:tracePt t="37226" x="1314450" y="1835150"/>
          <p14:tracePt t="37242" x="1320800" y="1841500"/>
          <p14:tracePt t="37276" x="1327150" y="1847850"/>
          <p14:tracePt t="37293" x="1333500" y="1854200"/>
          <p14:tracePt t="37309" x="1333500" y="1866900"/>
          <p14:tracePt t="37326" x="1346200" y="1873250"/>
          <p14:tracePt t="37342" x="1352550" y="1879600"/>
          <p14:tracePt t="37359" x="1365250" y="1885950"/>
          <p14:tracePt t="37376" x="1384300" y="1898650"/>
          <p14:tracePt t="37393" x="1403350" y="1905000"/>
          <p14:tracePt t="37409" x="1428750" y="1924050"/>
          <p14:tracePt t="37426" x="1447800" y="1930400"/>
          <p14:tracePt t="37443" x="1466850" y="1930400"/>
          <p14:tracePt t="37459" x="1498600" y="1930400"/>
          <p14:tracePt t="37476" x="1524000" y="1936750"/>
          <p14:tracePt t="37492" x="1562100" y="1943100"/>
          <p14:tracePt t="37509" x="1593850" y="1943100"/>
          <p14:tracePt t="37526" x="1606550" y="1943100"/>
          <p14:tracePt t="37542" x="1625600" y="1949450"/>
          <p14:tracePt t="37559" x="1651000" y="1949450"/>
          <p14:tracePt t="37577" x="1676400" y="1955800"/>
          <p14:tracePt t="37592" x="1689100" y="1955800"/>
          <p14:tracePt t="37609" x="1708150" y="1955800"/>
          <p14:tracePt t="37626" x="1727200" y="1962150"/>
          <p14:tracePt t="37642" x="1739900" y="1962150"/>
          <p14:tracePt t="37659" x="1752600" y="1962150"/>
          <p14:tracePt t="37676" x="1784350" y="1962150"/>
          <p14:tracePt t="37692" x="1803400" y="1962150"/>
          <p14:tracePt t="37709" x="1828800" y="1962150"/>
          <p14:tracePt t="37725" x="1854200" y="1962150"/>
          <p14:tracePt t="37742" x="1892300" y="1968500"/>
          <p14:tracePt t="37759" x="1930400" y="1981200"/>
          <p14:tracePt t="37776" x="1968500" y="1987550"/>
          <p14:tracePt t="37792" x="2012950" y="1993900"/>
          <p14:tracePt t="37809" x="2057400" y="2000250"/>
          <p14:tracePt t="37826" x="2101850" y="2000250"/>
          <p14:tracePt t="37842" x="2139950" y="2000250"/>
          <p14:tracePt t="37859" x="2184400" y="2000250"/>
          <p14:tracePt t="37876" x="2235200" y="2000250"/>
          <p14:tracePt t="37892" x="2260600" y="2000250"/>
          <p14:tracePt t="37909" x="2298700" y="2000250"/>
          <p14:tracePt t="37926" x="2311400" y="2000250"/>
          <p14:tracePt t="37942" x="2317750" y="2000250"/>
          <p14:tracePt t="37959" x="2324100" y="2000250"/>
          <p14:tracePt t="37976" x="2330450" y="2000250"/>
          <p14:tracePt t="38009" x="2343150" y="2000250"/>
          <p14:tracePt t="38031" x="2349500" y="2000250"/>
          <p14:tracePt t="38075" x="2355850" y="2000250"/>
          <p14:tracePt t="38118" x="2362200" y="2000250"/>
          <p14:tracePt t="38128" x="2368550" y="2000250"/>
          <p14:tracePt t="38137" x="2374900" y="2000250"/>
          <p14:tracePt t="38146" x="2381250" y="2000250"/>
          <p14:tracePt t="38159" x="2387600" y="2000250"/>
          <p14:tracePt t="38175" x="2393950" y="2000250"/>
          <p14:tracePt t="38192" x="2406650" y="2000250"/>
          <p14:tracePt t="38209" x="2419350" y="2000250"/>
          <p14:tracePt t="38226" x="2432050" y="2000250"/>
          <p14:tracePt t="38259" x="2451100" y="2000250"/>
          <p14:tracePt t="38276" x="2457450" y="2000250"/>
          <p14:tracePt t="38293" x="2470150" y="2000250"/>
          <p14:tracePt t="38309" x="2482850" y="2000250"/>
          <p14:tracePt t="38326" x="2495550" y="2000250"/>
          <p14:tracePt t="38342" x="2514600" y="2000250"/>
          <p14:tracePt t="38360" x="2527300" y="2000250"/>
          <p14:tracePt t="38376" x="2546350" y="2000250"/>
          <p14:tracePt t="38392" x="2559050" y="2000250"/>
          <p14:tracePt t="38410" x="2584450" y="2000250"/>
          <p14:tracePt t="38426" x="2597150" y="2000250"/>
          <p14:tracePt t="38442" x="2628900" y="2000250"/>
          <p14:tracePt t="38459" x="2641600" y="2000250"/>
          <p14:tracePt t="38476" x="2654300" y="2000250"/>
          <p14:tracePt t="38492" x="2667000" y="2000250"/>
          <p14:tracePt t="38509" x="2679700" y="2000250"/>
          <p14:tracePt t="38525" x="2692400" y="2000250"/>
          <p14:tracePt t="38542" x="2698750" y="2000250"/>
          <p14:tracePt t="38560" x="2711450" y="2000250"/>
          <p14:tracePt t="38576" x="2711450" y="2006600"/>
          <p14:tracePt t="38592" x="2717800" y="2006600"/>
          <p14:tracePt t="38609" x="2743200" y="2006600"/>
          <p14:tracePt t="38626" x="2749550" y="2012950"/>
          <p14:tracePt t="38642" x="2774950" y="2019300"/>
          <p14:tracePt t="42407" x="2762250" y="2019300"/>
          <p14:tracePt t="42415" x="2711450" y="2019300"/>
          <p14:tracePt t="42425" x="2673350" y="2019300"/>
          <p14:tracePt t="42442" x="2584450" y="2019300"/>
          <p14:tracePt t="42459" x="2374900" y="2000250"/>
          <p14:tracePt t="42476" x="2222500" y="2000250"/>
          <p14:tracePt t="42492" x="2120900" y="2000250"/>
          <p14:tracePt t="42525" x="1885950" y="2000250"/>
          <p14:tracePt t="42559" x="1708150" y="2006600"/>
          <p14:tracePt t="42592" x="1600200" y="2006600"/>
          <p14:tracePt t="42608" x="1593850" y="2006600"/>
          <p14:tracePt t="42625" x="1581150" y="2006600"/>
          <p14:tracePt t="42642" x="1568450" y="2012950"/>
          <p14:tracePt t="42659" x="1562100" y="2012950"/>
          <p14:tracePt t="42675" x="1562100" y="2019300"/>
          <p14:tracePt t="42692" x="1562100" y="2025650"/>
          <p14:tracePt t="42709" x="1562100" y="2032000"/>
          <p14:tracePt t="42746" x="1562100" y="2038350"/>
          <p14:tracePt t="42755" x="1562100" y="2044700"/>
          <p14:tracePt t="42776" x="1562100" y="2051050"/>
          <p14:tracePt t="42790" x="1562100" y="2057400"/>
          <p14:tracePt t="42799" x="1562100" y="2076450"/>
          <p14:tracePt t="42809" x="1562100" y="2082800"/>
          <p14:tracePt t="42826" x="1587500" y="2095500"/>
          <p14:tracePt t="42842" x="1625600" y="2114550"/>
          <p14:tracePt t="42858" x="1651000" y="2133600"/>
          <p14:tracePt t="42875" x="1714500" y="2159000"/>
          <p14:tracePt t="42892" x="1790700" y="2184400"/>
          <p14:tracePt t="42908" x="1854200" y="2209800"/>
          <p14:tracePt t="42925" x="1917700" y="2228850"/>
          <p14:tracePt t="42942" x="1949450" y="2235200"/>
          <p14:tracePt t="42959" x="1968500" y="2241550"/>
          <p14:tracePt t="42976" x="1981200" y="2241550"/>
          <p14:tracePt t="42992" x="2000250" y="2241550"/>
          <p14:tracePt t="43008" x="2000250" y="2247900"/>
          <p14:tracePt t="43965" x="2006600" y="2254250"/>
          <p14:tracePt t="43973" x="2012950" y="2273300"/>
          <p14:tracePt t="43983" x="2012950" y="2286000"/>
          <p14:tracePt t="43991" x="2012950" y="2324100"/>
          <p14:tracePt t="44008" x="2019300" y="2355850"/>
          <p14:tracePt t="44025" x="2032000" y="2406650"/>
          <p14:tracePt t="44042" x="2038350" y="2444750"/>
          <p14:tracePt t="44075" x="2082800" y="2533650"/>
          <p14:tracePt t="44108" x="2133600" y="2622550"/>
          <p14:tracePt t="44142" x="2216150" y="2705100"/>
          <p14:tracePt t="44158" x="2235200" y="2730500"/>
          <p14:tracePt t="44161" x="2260600" y="2755900"/>
          <p14:tracePt t="44175" x="2279650" y="2768600"/>
          <p14:tracePt t="44192" x="2336800" y="2819400"/>
          <p14:tracePt t="44208" x="2393950" y="2851150"/>
          <p14:tracePt t="44225" x="2425700" y="2889250"/>
          <p14:tracePt t="44241" x="2482850" y="2921000"/>
          <p14:tracePt t="44258" x="2527300" y="2978150"/>
          <p14:tracePt t="44275" x="2590800" y="3022600"/>
          <p14:tracePt t="44292" x="2673350" y="3086100"/>
          <p14:tracePt t="44308" x="2768600" y="3155950"/>
          <p14:tracePt t="44325" x="2863850" y="3213100"/>
          <p14:tracePt t="44341" x="2959100" y="3276600"/>
          <p14:tracePt t="44358" x="3022600" y="3327400"/>
          <p14:tracePt t="44375" x="3060700" y="3371850"/>
          <p14:tracePt t="44392" x="3111500" y="3403600"/>
          <p14:tracePt t="44408" x="3136900" y="3441700"/>
          <p14:tracePt t="44425" x="3187700" y="3486150"/>
          <p14:tracePt t="44449" x="3244850" y="3543300"/>
          <p14:tracePt t="44472" x="3295650" y="3594100"/>
          <p14:tracePt t="44968" x="3327400" y="3619500"/>
          <p14:tracePt t="44989" x="3422650" y="3676650"/>
          <p14:tracePt t="45014" x="3575050" y="3790950"/>
          <p14:tracePt t="45038" x="3746500" y="3911600"/>
          <p14:tracePt t="45064" x="3835400" y="3975100"/>
          <p14:tracePt t="45088" x="3892550" y="4006850"/>
          <p14:tracePt t="45114" x="3937000" y="4057650"/>
          <p14:tracePt t="45141" x="3962400" y="4070350"/>
          <p14:tracePt t="45167" x="3968750" y="4095750"/>
          <p14:tracePt t="45192" x="4000500" y="4102100"/>
          <p14:tracePt t="45214" x="4025900" y="4127500"/>
          <p14:tracePt t="45553" x="4057650" y="4114800"/>
          <p14:tracePt t="45578" x="4184650" y="4057650"/>
          <p14:tracePt t="45603" x="4286250" y="4038600"/>
          <p14:tracePt t="45630" x="4381500" y="4038600"/>
          <p14:tracePt t="45654" x="4425950" y="4038600"/>
          <p14:tracePt t="45657" x="4438650" y="4038600"/>
          <p14:tracePt t="45681" x="4457700" y="4038600"/>
          <p14:tracePt t="45706" x="4476750" y="4038600"/>
          <p14:tracePt t="45757" x="4483100" y="4044950"/>
          <p14:tracePt t="45781" x="4483100" y="4070350"/>
          <p14:tracePt t="45804" x="4483100" y="4114800"/>
          <p14:tracePt t="45828" x="4470400" y="4248150"/>
          <p14:tracePt t="45851" x="4451350" y="4337050"/>
          <p14:tracePt t="45875" x="4445000" y="4394200"/>
          <p14:tracePt t="45899" x="4438650" y="4413250"/>
          <p14:tracePt t="45923" x="4438650" y="4419600"/>
          <p14:tracePt t="46247" x="4400550" y="4419600"/>
          <p14:tracePt t="46269" x="4235450" y="4457700"/>
          <p14:tracePt t="46296" x="4013200" y="4540250"/>
          <p14:tracePt t="46320" x="3829050" y="4603750"/>
          <p14:tracePt t="46347" x="3644900" y="4654550"/>
          <p14:tracePt t="46372" x="3448050" y="4686300"/>
          <p14:tracePt t="46396" x="3270250" y="4699000"/>
          <p14:tracePt t="46421" x="3098800" y="4699000"/>
          <p14:tracePt t="46449" x="2971800" y="4699000"/>
          <p14:tracePt t="46472" x="2844800" y="4692650"/>
          <p14:tracePt t="46475" x="2832100" y="4692650"/>
          <p14:tracePt t="46491" x="2749550" y="4686300"/>
          <p14:tracePt t="46508" x="2660650" y="4686300"/>
          <p14:tracePt t="46525" x="2552700" y="4686300"/>
          <p14:tracePt t="46542" x="2451100" y="4686300"/>
          <p14:tracePt t="46558" x="2368550" y="4686300"/>
          <p14:tracePt t="46574" x="2209800" y="4686300"/>
          <p14:tracePt t="46591" x="2032000" y="4711700"/>
          <p14:tracePt t="46608" x="1898650" y="4756150"/>
          <p14:tracePt t="46624" x="1752600" y="4800600"/>
          <p14:tracePt t="46641" x="1670050" y="4845050"/>
          <p14:tracePt t="46658" x="1625600" y="4889500"/>
          <p14:tracePt t="46660" x="1606550" y="4902200"/>
          <p14:tracePt t="46675" x="1581150" y="4933950"/>
          <p14:tracePt t="46691" x="1530350" y="4997450"/>
          <p14:tracePt t="46708" x="1498600" y="5041900"/>
          <p14:tracePt t="46725" x="1479550" y="5086350"/>
          <p14:tracePt t="46741" x="1473200" y="5124450"/>
          <p14:tracePt t="46759" x="1473200" y="5194300"/>
          <p14:tracePt t="46775" x="1479550" y="5245100"/>
          <p14:tracePt t="46791" x="1530350" y="5334000"/>
          <p14:tracePt t="46808" x="1600200" y="5391150"/>
          <p14:tracePt t="46825" x="1682750" y="5429250"/>
          <p14:tracePt t="46841" x="1771650" y="5461000"/>
          <p14:tracePt t="46858" x="1892300" y="5480050"/>
          <p14:tracePt t="46875" x="1987550" y="5499100"/>
          <p14:tracePt t="46891" x="2146300" y="5524500"/>
          <p14:tracePt t="46908" x="2324100" y="5549900"/>
          <p14:tracePt t="46925" x="2482850" y="5575300"/>
          <p14:tracePt t="46941" x="2647950" y="5562600"/>
          <p14:tracePt t="46958" x="2806700" y="5556250"/>
          <p14:tracePt t="46974" x="2984500" y="5543550"/>
          <p14:tracePt t="46991" x="3143250" y="5524500"/>
          <p14:tracePt t="47009" x="3244850" y="5518150"/>
          <p14:tracePt t="47033" x="3454400" y="5454650"/>
          <p14:tracePt t="47056" x="3676650" y="5372100"/>
          <p14:tracePt t="47080" x="3790950" y="5334000"/>
          <p14:tracePt t="47104" x="3841750" y="5302250"/>
          <p14:tracePt t="47128" x="3860800" y="5289550"/>
          <p14:tracePt t="47152" x="3873500" y="5276850"/>
          <p14:tracePt t="47154" x="3873500" y="5270500"/>
          <p14:tracePt t="47177" x="3873500" y="5264150"/>
          <p14:tracePt t="47201" x="3886200" y="5238750"/>
          <p14:tracePt t="47224" x="3886200" y="5175250"/>
          <p14:tracePt t="47247" x="3886200" y="5137150"/>
          <p14:tracePt t="47271" x="3854450" y="5073650"/>
          <p14:tracePt t="47294" x="3784600" y="4978400"/>
          <p14:tracePt t="47318" x="3670300" y="4870450"/>
          <p14:tracePt t="47343" x="3435350" y="4679950"/>
          <p14:tracePt t="47366" x="3155950" y="4552950"/>
          <p14:tracePt t="47390" x="2971800" y="4495800"/>
          <p14:tracePt t="47413" x="2774950" y="4502150"/>
          <p14:tracePt t="47438" x="2571750" y="4559300"/>
          <p14:tracePt t="47441" x="2552700" y="4565650"/>
          <p14:tracePt t="47458" x="2438400" y="4603750"/>
          <p14:tracePt t="47475" x="2324100" y="4654550"/>
          <p14:tracePt t="47491" x="2247900" y="4686300"/>
          <p14:tracePt t="47508" x="2159000" y="4730750"/>
          <p14:tracePt t="47525" x="2095500" y="4775200"/>
          <p14:tracePt t="47541" x="2057400" y="4800600"/>
          <p14:tracePt t="47558" x="2044700" y="4813300"/>
          <p14:tracePt t="47574" x="2032000" y="4845050"/>
          <p14:tracePt t="47592" x="2012950" y="4895850"/>
          <p14:tracePt t="47608" x="2012950" y="4940300"/>
          <p14:tracePt t="47624" x="2032000" y="5060950"/>
          <p14:tracePt t="47641" x="2070100" y="5168900"/>
          <p14:tracePt t="47658" x="2146300" y="5270500"/>
          <p14:tracePt t="47674" x="2216150" y="5340350"/>
          <p14:tracePt t="47691" x="2362200" y="5403850"/>
          <p14:tracePt t="47708" x="2470150" y="5441950"/>
          <p14:tracePt t="47724" x="2616200" y="5473700"/>
          <p14:tracePt t="47741" x="2787650" y="5511800"/>
          <p14:tracePt t="47758" x="3009900" y="5530850"/>
          <p14:tracePt t="47774" x="3187700" y="5556250"/>
          <p14:tracePt t="47800" x="3460750" y="5613400"/>
          <p14:tracePt t="47826" x="3644900" y="5645150"/>
          <p14:tracePt t="47849" x="3695700" y="5664200"/>
          <p14:tracePt t="47873" x="3740150" y="5664200"/>
          <p14:tracePt t="47897" x="3765550" y="5670550"/>
          <p14:tracePt t="47920" x="3784600" y="5670550"/>
          <p14:tracePt t="47944" x="3803650" y="5670550"/>
          <p14:tracePt t="48728" x="3822700" y="5651500"/>
          <p14:tracePt t="48750" x="3892550" y="5607050"/>
          <p14:tracePt t="48774" x="4038600" y="5543550"/>
          <p14:tracePt t="48799" x="4152900" y="5505450"/>
          <p14:tracePt t="48823" x="4248150" y="5492750"/>
          <p14:tracePt t="48846" x="4305300" y="5467350"/>
          <p14:tracePt t="48871" x="4362450" y="5454650"/>
          <p14:tracePt t="48897" x="4419600" y="5435600"/>
          <p14:tracePt t="48921" x="4438650" y="5416550"/>
          <p14:tracePt t="48944" x="4445000" y="5410200"/>
          <p14:tracePt t="48966" x="4464050" y="5403850"/>
          <p14:tracePt t="48991" x="4483100" y="5397500"/>
          <p14:tracePt t="49014" x="4495800" y="5397500"/>
          <p14:tracePt t="49038" x="4527550" y="5391150"/>
          <p14:tracePt t="49061" x="4533900" y="5391150"/>
          <p14:tracePt t="49085" x="4559300" y="5391150"/>
          <p14:tracePt t="49109" x="4578350" y="5391150"/>
          <p14:tracePt t="49133" x="4584700" y="5391150"/>
          <p14:tracePt t="49156" x="4603750" y="5391150"/>
          <p14:tracePt t="49181" x="4616450" y="5410200"/>
          <p14:tracePt t="49205" x="4635500" y="5435600"/>
          <p14:tracePt t="49228" x="4641850" y="5461000"/>
          <p14:tracePt t="49251" x="4648200" y="5480050"/>
          <p14:tracePt t="49275" x="4648200" y="5492750"/>
          <p14:tracePt t="49298" x="4648200" y="5499100"/>
          <p14:tracePt t="49323" x="4648200" y="5511800"/>
          <p14:tracePt t="49347" x="4654550" y="5530850"/>
          <p14:tracePt t="49371" x="4654550" y="5549900"/>
          <p14:tracePt t="49394" x="4660900" y="5562600"/>
          <p14:tracePt t="49419" x="4660900" y="5575300"/>
          <p14:tracePt t="49443" x="4667250" y="5594350"/>
          <p14:tracePt t="49468" x="4667250" y="5607050"/>
          <p14:tracePt t="49492" x="4679950" y="5619750"/>
          <p14:tracePt t="49515" x="4686300" y="5632450"/>
          <p14:tracePt t="49539" x="4699000" y="5651500"/>
          <p14:tracePt t="49564" x="4699000" y="5664200"/>
          <p14:tracePt t="49587" x="4705350" y="5683250"/>
          <p14:tracePt t="49612" x="4711700" y="5695950"/>
          <p14:tracePt t="49635" x="4724400" y="5708650"/>
          <p14:tracePt t="49659" x="4737100" y="5708650"/>
          <p14:tracePt t="49683" x="4743450" y="5708650"/>
          <p14:tracePt t="49706" x="4781550" y="5702300"/>
          <p14:tracePt t="49731" x="4838700" y="5657850"/>
          <p14:tracePt t="49755" x="4876800" y="5632450"/>
          <p14:tracePt t="49778" x="4895850" y="5607050"/>
          <p14:tracePt t="49800" x="4914900" y="5594350"/>
          <p14:tracePt t="49824" x="4927600" y="5568950"/>
          <p14:tracePt t="49847" x="4946650" y="5543550"/>
          <p14:tracePt t="49870" x="4965700" y="5518150"/>
          <p14:tracePt t="49894" x="4978400" y="5492750"/>
          <p14:tracePt t="49916" x="4991100" y="5486400"/>
          <p14:tracePt t="49939" x="5010150" y="5454650"/>
          <p14:tracePt t="49963" x="5029200" y="5435600"/>
          <p14:tracePt t="49986" x="5035550" y="5422900"/>
          <p14:tracePt t="50011" x="5060950" y="5397500"/>
          <p14:tracePt t="50034" x="5086350" y="5365750"/>
          <p14:tracePt t="50060" x="5124450" y="5327650"/>
          <p14:tracePt t="50083" x="5156200" y="5289550"/>
          <p14:tracePt t="50108" x="5207000" y="5257800"/>
          <p14:tracePt t="50132" x="5232400" y="5226050"/>
          <p14:tracePt t="50155" x="5264150" y="5207000"/>
          <p14:tracePt t="50179" x="5314950" y="5168900"/>
          <p14:tracePt t="50203" x="5340350" y="5156200"/>
          <p14:tracePt t="50227" x="5359400" y="5137150"/>
          <p14:tracePt t="50251" x="5384800" y="5124450"/>
          <p14:tracePt t="50275" x="5410200" y="5111750"/>
          <p14:tracePt t="50297" x="5441950" y="5092700"/>
          <p14:tracePt t="50322" x="5492750" y="5067300"/>
          <p14:tracePt t="50345" x="5530850" y="5041900"/>
          <p14:tracePt t="50368" x="5568950" y="5035550"/>
          <p14:tracePt t="50393" x="5588000" y="5022850"/>
          <p14:tracePt t="50417" x="5638800" y="5010150"/>
          <p14:tracePt t="50440" x="5689600" y="4984750"/>
          <p14:tracePt t="50464" x="5746750" y="4965700"/>
          <p14:tracePt t="50487" x="5803900" y="4940300"/>
          <p14:tracePt t="50511" x="5842000" y="4921250"/>
          <p14:tracePt t="50534" x="5886450" y="4902200"/>
          <p14:tracePt t="50558" x="5930900" y="4895850"/>
          <p14:tracePt t="50581" x="6000750" y="4870450"/>
          <p14:tracePt t="50605" x="6089650" y="4845050"/>
          <p14:tracePt t="50629" x="6146800" y="4838700"/>
          <p14:tracePt t="50653" x="6223000" y="4813300"/>
          <p14:tracePt t="50679" x="6305550" y="4800600"/>
          <p14:tracePt t="50702" x="6356350" y="4794250"/>
          <p14:tracePt t="50726" x="6413500" y="4787900"/>
          <p14:tracePt t="50754" x="6477000" y="4787900"/>
          <p14:tracePt t="50782" x="6527800" y="4781550"/>
          <p14:tracePt t="50805" x="6565900" y="4781550"/>
          <p14:tracePt t="50828" x="6635750" y="4781550"/>
          <p14:tracePt t="50851" x="6699250" y="4781550"/>
          <p14:tracePt t="50874" x="6794500" y="4781550"/>
          <p14:tracePt t="50900" x="6864350" y="4794250"/>
          <p14:tracePt t="50923" x="6915150" y="4806950"/>
          <p14:tracePt t="50945" x="6934200" y="4806950"/>
          <p14:tracePt t="50968" x="6940550" y="4806950"/>
          <p14:tracePt t="51066" x="6927850" y="4819650"/>
          <p14:tracePt t="51089" x="6896100" y="4838700"/>
          <p14:tracePt t="51115" x="6807200" y="4851400"/>
          <p14:tracePt t="51138" x="6737350" y="4857750"/>
          <p14:tracePt t="51163" x="6667500" y="4864100"/>
          <p14:tracePt t="51165" x="6661150" y="4864100"/>
          <p14:tracePt t="51187" x="6610350" y="4864100"/>
          <p14:tracePt t="51211" x="6534150" y="4870450"/>
          <p14:tracePt t="51234" x="6464300" y="4870450"/>
          <p14:tracePt t="51258" x="6413500" y="4870450"/>
          <p14:tracePt t="51281" x="6337300" y="4883150"/>
          <p14:tracePt t="51306" x="6267450" y="4895850"/>
          <p14:tracePt t="51329" x="6165850" y="4908550"/>
          <p14:tracePt t="51354" x="6038850" y="4933950"/>
          <p14:tracePt t="51378" x="5899150" y="4972050"/>
          <p14:tracePt t="51401" x="5842000" y="4991100"/>
          <p14:tracePt t="51425" x="5797550" y="5003800"/>
          <p14:tracePt t="51449" x="5759450" y="5022850"/>
          <p14:tracePt t="51472" x="5740400" y="5035550"/>
          <p14:tracePt t="51497" x="5683250" y="5060950"/>
          <p14:tracePt t="51520" x="5613400" y="5105400"/>
          <p14:tracePt t="51544" x="5524500" y="5149850"/>
          <p14:tracePt t="51567" x="5441950" y="5175250"/>
          <p14:tracePt t="51592" x="5365750" y="5213350"/>
          <p14:tracePt t="51615" x="5302250" y="5238750"/>
          <p14:tracePt t="51638" x="5257800" y="5251450"/>
          <p14:tracePt t="51662" x="5232400" y="5270500"/>
          <p14:tracePt t="51664" x="5226050" y="5276850"/>
          <p14:tracePt t="51686" x="5194300" y="5289550"/>
          <p14:tracePt t="51710" x="5149850" y="5308600"/>
          <p14:tracePt t="51734" x="5105400" y="5340350"/>
          <p14:tracePt t="51758" x="5086350" y="5353050"/>
          <p14:tracePt t="51782" x="5073650" y="5359400"/>
          <p14:tracePt t="51805" x="5067300" y="5359400"/>
          <p14:tracePt t="51830" x="5022850" y="5353050"/>
          <p14:tracePt t="51855" x="4857750" y="5251450"/>
          <p14:tracePt t="51880" x="4540250" y="4953000"/>
          <p14:tracePt t="51902" x="4203700" y="4451350"/>
          <p14:tracePt t="51946" x="3422650" y="2851150"/>
          <p14:tracePt t="52010" x="2774950" y="2425700"/>
          <p14:tracePt t="52052" x="2482850" y="2381250"/>
          <p14:tracePt t="52075" x="2425700" y="2374900"/>
          <p14:tracePt t="52090" x="2381250" y="2374900"/>
          <p14:tracePt t="52107" x="2349500" y="2387600"/>
          <p14:tracePt t="52124" x="2330450" y="2400300"/>
          <p14:tracePt t="52140" x="2317750" y="2406650"/>
          <p14:tracePt t="52158" x="2286000" y="2406650"/>
          <p14:tracePt t="52174" x="2254250" y="2419350"/>
          <p14:tracePt t="52190" x="2222500" y="2419350"/>
          <p14:tracePt t="52208" x="2165350" y="2419350"/>
          <p14:tracePt t="52224" x="2101850" y="2406650"/>
          <p14:tracePt t="52240" x="2057400" y="2381250"/>
          <p14:tracePt t="52258" x="1987550" y="2355850"/>
          <p14:tracePt t="52274" x="1962150" y="2349500"/>
          <p14:tracePt t="52291" x="1924050" y="2324100"/>
          <p14:tracePt t="52308" x="1898650" y="2298700"/>
          <p14:tracePt t="52324" x="1885950" y="2279650"/>
          <p14:tracePt t="52341" x="1866900" y="2266950"/>
          <p14:tracePt t="52358" x="1860550" y="2260600"/>
          <p14:tracePt t="52374" x="1854200" y="2254250"/>
          <p14:tracePt t="52390" x="1854200" y="2247900"/>
          <p14:tracePt t="52407" x="1847850" y="2241550"/>
          <p14:tracePt t="52424" x="1841500" y="2228850"/>
          <p14:tracePt t="52440" x="1828800" y="2228850"/>
          <p14:tracePt t="52457" x="1822450" y="2222500"/>
          <p14:tracePt t="52474" x="1809750" y="2216150"/>
          <p14:tracePt t="52490" x="1803400" y="2203450"/>
          <p14:tracePt t="52507" x="1803400" y="2197100"/>
          <p14:tracePt t="52575" x="1809750" y="2197100"/>
          <p14:tracePt t="52582" x="1822450" y="2209800"/>
          <p14:tracePt t="52591" x="1847850" y="2216150"/>
          <p14:tracePt t="52608" x="1879600" y="2222500"/>
          <p14:tracePt t="52624" x="1917700" y="2228850"/>
          <p14:tracePt t="52641" x="1968500" y="2228850"/>
          <p14:tracePt t="52657" x="2006600" y="2235200"/>
          <p14:tracePt t="52660" x="2044700" y="2241550"/>
          <p14:tracePt t="52674" x="2120900" y="2247900"/>
          <p14:tracePt t="52690" x="2260600" y="2305050"/>
          <p14:tracePt t="52707" x="2438400" y="2413000"/>
          <p14:tracePt t="52724" x="2641600" y="2616200"/>
          <p14:tracePt t="52740" x="2813050" y="2863850"/>
          <p14:tracePt t="52757" x="2927350" y="3035300"/>
          <p14:tracePt t="52774" x="3073400" y="3289300"/>
          <p14:tracePt t="52791" x="3200400" y="3467100"/>
          <p14:tracePt t="52816" x="3409950" y="3790950"/>
          <p14:tracePt t="52841" x="3632200" y="4089400"/>
          <p14:tracePt t="52887" x="3867150" y="4533900"/>
          <p14:tracePt t="52932" x="3943350" y="4851400"/>
          <p14:tracePt t="52977" x="3987800" y="5143500"/>
          <p14:tracePt t="53001" x="4013200" y="5257800"/>
          <p14:tracePt t="53026" x="4025900" y="5359400"/>
          <p14:tracePt t="53052" x="4070350" y="5429250"/>
          <p14:tracePt t="53077" x="4114800" y="5486400"/>
          <p14:tracePt t="53101" x="4171950" y="5568950"/>
          <p14:tracePt t="53126" x="4241800" y="5638800"/>
          <p14:tracePt t="53149" x="4305300" y="5676900"/>
          <p14:tracePt t="53151" x="4318000" y="5683250"/>
          <p14:tracePt t="53173" x="4375150" y="5727700"/>
          <p14:tracePt t="53197" x="4432300" y="5759450"/>
          <p14:tracePt t="53221" x="4483100" y="5778500"/>
          <p14:tracePt t="53245" x="4508500" y="5778500"/>
          <p14:tracePt t="53269" x="4521200" y="5778500"/>
          <p14:tracePt t="53293" x="4533900" y="5778500"/>
          <p14:tracePt t="53318" x="4540250" y="5772150"/>
          <p14:tracePt t="53364" x="4540250" y="5765800"/>
          <p14:tracePt t="53409" x="4546600" y="5765800"/>
          <p14:tracePt t="53430" x="4559300" y="5759450"/>
          <p14:tracePt t="53453" x="4603750" y="5746750"/>
          <p14:tracePt t="53477" x="4635500" y="5740400"/>
          <p14:tracePt t="53501" x="4679950" y="5721350"/>
          <p14:tracePt t="53525" x="4724400" y="5708650"/>
          <p14:tracePt t="53549" x="4730750" y="5695950"/>
          <p14:tracePt t="53573" x="4775200" y="5695950"/>
          <p14:tracePt t="53596" x="4800600" y="5683250"/>
          <p14:tracePt t="53619" x="4838700" y="5670550"/>
          <p14:tracePt t="53644" x="4876800" y="5651500"/>
          <p14:tracePt t="53667" x="4908550" y="5638800"/>
          <p14:tracePt t="53669" x="4914900" y="5632450"/>
          <p14:tracePt t="53693" x="4959350" y="5613400"/>
          <p14:tracePt t="53716" x="4997450" y="5594350"/>
          <p14:tracePt t="53739" x="5029200" y="5568950"/>
          <p14:tracePt t="53762" x="5067300" y="5556250"/>
          <p14:tracePt t="53786" x="5105400" y="5543550"/>
          <p14:tracePt t="53809" x="5168900" y="5511800"/>
          <p14:tracePt t="53832" x="5200650" y="5499100"/>
          <p14:tracePt t="53855" x="5257800" y="5480050"/>
          <p14:tracePt t="53880" x="5314950" y="5454650"/>
          <p14:tracePt t="53902" x="5334000" y="5441950"/>
          <p14:tracePt t="53927" x="5391150" y="5416550"/>
          <p14:tracePt t="53950" x="5486400" y="5378450"/>
          <p14:tracePt t="53974" x="5562600" y="5334000"/>
          <p14:tracePt t="53997" x="5626100" y="5302250"/>
          <p14:tracePt t="54020" x="5683250" y="5276850"/>
          <p14:tracePt t="54045" x="5759450" y="5232400"/>
          <p14:tracePt t="54069" x="5822950" y="5194300"/>
          <p14:tracePt t="54093" x="5899150" y="5149850"/>
          <p14:tracePt t="54118" x="5981700" y="5118100"/>
          <p14:tracePt t="54141" x="6070600" y="5080000"/>
          <p14:tracePt t="54165" x="6140450" y="5054600"/>
          <p14:tracePt t="54189" x="6165850" y="5035550"/>
          <p14:tracePt t="54212" x="6216650" y="5022850"/>
          <p14:tracePt t="54236" x="6292850" y="5010150"/>
          <p14:tracePt t="54260" x="6356350" y="5003800"/>
          <p14:tracePt t="54284" x="6432550" y="4997450"/>
          <p14:tracePt t="54310" x="6489700" y="4991100"/>
          <p14:tracePt t="54335" x="6553200" y="4978400"/>
          <p14:tracePt t="54357" x="6584950" y="4978400"/>
          <p14:tracePt t="54381" x="6635750" y="4978400"/>
          <p14:tracePt t="54405" x="6680200" y="4972050"/>
          <p14:tracePt t="54428" x="6705600" y="4965700"/>
          <p14:tracePt t="54450" x="6756400" y="4959350"/>
          <p14:tracePt t="54473" x="6781800" y="4959350"/>
          <p14:tracePt t="54496" x="6800850" y="4959350"/>
          <p14:tracePt t="54519" x="6819900" y="4959350"/>
          <p14:tracePt t="54543" x="6838950" y="4953000"/>
          <p14:tracePt t="54567" x="6864350" y="4946650"/>
          <p14:tracePt t="54590" x="6877050" y="4946650"/>
          <p14:tracePt t="54615" x="6902450" y="4946650"/>
          <p14:tracePt t="54679" x="6896100" y="4940300"/>
          <p14:tracePt t="54701" x="6851650" y="4933950"/>
          <p14:tracePt t="54726" x="6743700" y="4908550"/>
          <p14:tracePt t="54750" x="6642100" y="4895850"/>
          <p14:tracePt t="54774" x="6578600" y="4895850"/>
          <p14:tracePt t="54798" x="6502400" y="4895850"/>
          <p14:tracePt t="54822" x="6432550" y="4902200"/>
          <p14:tracePt t="54846" x="6381750" y="4908550"/>
          <p14:tracePt t="54869" x="6305550" y="4927600"/>
          <p14:tracePt t="54894" x="6229350" y="4946650"/>
          <p14:tracePt t="54918" x="6140450" y="4965700"/>
          <p14:tracePt t="54941" x="6076950" y="4991100"/>
          <p14:tracePt t="54964" x="5975350" y="5022850"/>
          <p14:tracePt t="54988" x="5867400" y="5060950"/>
          <p14:tracePt t="55011" x="5740400" y="5099050"/>
          <p14:tracePt t="55035" x="5670550" y="5124450"/>
          <p14:tracePt t="55061" x="5600700" y="5137150"/>
          <p14:tracePt t="55086" x="5543550" y="5149850"/>
          <p14:tracePt t="55109" x="5499100" y="5156200"/>
          <p14:tracePt t="55133" x="5448300" y="5168900"/>
          <p14:tracePt t="55157" x="5410200" y="5181600"/>
          <p14:tracePt t="55181" x="5391150" y="5187950"/>
          <p14:tracePt t="55204" x="5372100" y="5187950"/>
          <p14:tracePt t="55310" x="5384800" y="5175250"/>
          <p14:tracePt t="55333" x="5473700" y="5149850"/>
          <p14:tracePt t="55357" x="5645150" y="5099050"/>
          <p14:tracePt t="55389" x="5803900" y="5067300"/>
          <p14:tracePt t="55414" x="5899150" y="5054600"/>
          <p14:tracePt t="55438" x="5962650" y="5035550"/>
          <p14:tracePt t="55461" x="6051550" y="5016500"/>
          <p14:tracePt t="55485" x="6127750" y="5010150"/>
          <p14:tracePt t="55509" x="6172200" y="4997450"/>
          <p14:tracePt t="55532" x="6242050" y="4991100"/>
          <p14:tracePt t="55558" x="6286500" y="4978400"/>
          <p14:tracePt t="55580" x="6318250" y="4972050"/>
          <p14:tracePt t="55603" x="6356350" y="4959350"/>
          <p14:tracePt t="55627" x="6388100" y="4953000"/>
          <p14:tracePt t="55650" x="6426200" y="4946650"/>
          <p14:tracePt t="55676" x="6483350" y="4940300"/>
          <p14:tracePt t="55700" x="6546850" y="4921250"/>
          <p14:tracePt t="55724" x="6591300" y="4914900"/>
          <p14:tracePt t="55747" x="6654800" y="4908550"/>
          <p14:tracePt t="55770" x="6699250" y="4902200"/>
          <p14:tracePt t="55794" x="6718300" y="4895850"/>
          <p14:tracePt t="55816" x="6737350" y="4889500"/>
          <p14:tracePt t="55840" x="6756400" y="4883150"/>
          <p14:tracePt t="55863" x="6769100" y="4870450"/>
          <p14:tracePt t="55889" x="6781800" y="4857750"/>
          <p14:tracePt t="55912" x="6794500" y="4857750"/>
          <p14:tracePt t="55935" x="6807200" y="4857750"/>
          <p14:tracePt t="55959" x="6826250" y="4857750"/>
          <p14:tracePt t="55983" x="6838950" y="4857750"/>
          <p14:tracePt t="56007" x="6838950" y="4851400"/>
          <p14:tracePt t="56031" x="6845300" y="4851400"/>
          <p14:tracePt t="56054" x="6864350" y="4851400"/>
          <p14:tracePt t="56100" x="6870700" y="4851400"/>
          <p14:tracePt t="56197" x="6851650" y="4851400"/>
          <p14:tracePt t="56219" x="6838950" y="4864100"/>
          <p14:tracePt t="56243" x="6769100" y="4876800"/>
          <p14:tracePt t="56267" x="6699250" y="4889500"/>
          <p14:tracePt t="56289" x="6667500" y="4889500"/>
          <p14:tracePt t="56313" x="6591300" y="4908550"/>
          <p14:tracePt t="56337" x="6515100" y="4927600"/>
          <p14:tracePt t="56362" x="6464300" y="4933950"/>
          <p14:tracePt t="56385" x="6413500" y="4946650"/>
          <p14:tracePt t="56410" x="6388100" y="4946650"/>
          <p14:tracePt t="56433" x="6337300" y="4946650"/>
          <p14:tracePt t="56457" x="6273800" y="4959350"/>
          <p14:tracePt t="56482" x="6223000" y="4965700"/>
          <p14:tracePt t="56505" x="6191250" y="4972050"/>
          <p14:tracePt t="56529" x="6146800" y="4978400"/>
          <p14:tracePt t="56554" x="6051550" y="4991100"/>
          <p14:tracePt t="56580" x="5969000" y="4997450"/>
          <p14:tracePt t="56602" x="5905500" y="4997450"/>
          <p14:tracePt t="56625" x="5854700" y="4997450"/>
          <p14:tracePt t="56648" x="5835650" y="4997450"/>
          <p14:tracePt t="56670" x="5803900" y="4997450"/>
          <p14:tracePt t="56695" x="5778500" y="4997450"/>
          <p14:tracePt t="56718" x="5740400" y="4997450"/>
          <p14:tracePt t="56741" x="5695950" y="4997450"/>
          <p14:tracePt t="56764" x="5657850" y="4997450"/>
          <p14:tracePt t="56787" x="5613400" y="4997450"/>
          <p14:tracePt t="56810" x="5549900" y="4997450"/>
          <p14:tracePt t="56835" x="5480050" y="4997450"/>
          <p14:tracePt t="56858" x="5422900" y="4997450"/>
          <p14:tracePt t="56882" x="5365750" y="4984750"/>
          <p14:tracePt t="56905" x="5334000" y="4984750"/>
          <p14:tracePt t="56930" x="5314950" y="4984750"/>
          <p14:tracePt t="56952" x="5302250" y="4984750"/>
          <p14:tracePt t="56976" x="5295900" y="4984750"/>
          <p14:tracePt t="57023" x="5283200" y="4984750"/>
          <p14:tracePt t="57744" x="5359400" y="4984750"/>
          <p14:tracePt t="57766" x="5499100" y="4978400"/>
          <p14:tracePt t="57791" x="5613400" y="4972050"/>
          <p14:tracePt t="57816" x="5645150" y="4972050"/>
          <p14:tracePt t="57842" x="5651500" y="4972050"/>
          <p14:tracePt t="58943" x="5746750" y="4972050"/>
          <p14:tracePt t="58965" x="6146800" y="5029200"/>
          <p14:tracePt t="58990" x="6724650" y="5124450"/>
          <p14:tracePt t="59036" x="7620000" y="5264150"/>
          <p14:tracePt t="59085" x="8356600" y="5346700"/>
          <p14:tracePt t="59154" x="9093200" y="5499100"/>
          <p14:tracePt t="59156" x="9156700" y="5530850"/>
          <p14:tracePt t="59226" x="9607550" y="5772150"/>
          <p14:tracePt t="59537" x="9632950" y="5772150"/>
          <p14:tracePt t="59560" x="9715500" y="5772150"/>
          <p14:tracePt t="59562" x="9753600" y="5765800"/>
          <p14:tracePt t="59583" x="9861550" y="5734050"/>
          <p14:tracePt t="59608" x="10026650" y="5670550"/>
          <p14:tracePt t="59631" x="10160000" y="5613400"/>
          <p14:tracePt t="59656" x="10274300" y="5575300"/>
          <p14:tracePt t="59659" x="10293350" y="5568950"/>
          <p14:tracePt t="59681" x="10356850" y="5537200"/>
          <p14:tracePt t="59705" x="10414000" y="5524500"/>
          <p14:tracePt t="59730" x="10477500" y="5499100"/>
          <p14:tracePt t="59754" x="10528300" y="5480050"/>
          <p14:tracePt t="59778" x="10585450" y="5461000"/>
          <p14:tracePt t="59802" x="10642600" y="5448300"/>
          <p14:tracePt t="59828" x="10706100" y="5416550"/>
          <p14:tracePt t="59853" x="10750550" y="5397500"/>
          <p14:tracePt t="59880" x="10801350" y="5372100"/>
          <p14:tracePt t="59903" x="10845800" y="5365750"/>
          <p14:tracePt t="59929" x="10909300" y="5346700"/>
          <p14:tracePt t="59952" x="10953750" y="5327650"/>
          <p14:tracePt t="59978" x="11010900" y="5302250"/>
          <p14:tracePt t="60002" x="11055350" y="5283200"/>
          <p14:tracePt t="60029" x="11061700" y="5283200"/>
          <p14:tracePt t="60075" x="11055350" y="5283200"/>
          <p14:tracePt t="60097" x="10953750" y="5308600"/>
          <p14:tracePt t="60121" x="10788650" y="5359400"/>
          <p14:tracePt t="60145" x="10541000" y="5435600"/>
          <p14:tracePt t="60169" x="10318750" y="5518150"/>
          <p14:tracePt t="60171" x="10299700" y="5524500"/>
          <p14:tracePt t="60194" x="10071100" y="5619750"/>
          <p14:tracePt t="60217" x="9886950" y="5695950"/>
          <p14:tracePt t="60241" x="9683750" y="5784850"/>
          <p14:tracePt t="60265" x="9525000" y="5861050"/>
          <p14:tracePt t="60288" x="9398000" y="5905500"/>
          <p14:tracePt t="60312" x="9226550" y="5956300"/>
          <p14:tracePt t="60335" x="9137650" y="5981700"/>
          <p14:tracePt t="60359" x="9080500" y="5994400"/>
          <p14:tracePt t="60383" x="9004300" y="6019800"/>
          <p14:tracePt t="60407" x="8940800" y="6026150"/>
          <p14:tracePt t="60430" x="8883650" y="6026150"/>
          <p14:tracePt t="60454" x="8826500" y="6026150"/>
          <p14:tracePt t="60478" x="8807450" y="6026150"/>
          <p14:tracePt t="60530" x="8794750" y="6026150"/>
          <p14:tracePt t="60553" x="8782050" y="6026150"/>
          <p14:tracePt t="60598" x="8782050" y="6019800"/>
          <p14:tracePt t="60638" x="8788400" y="6007100"/>
          <p14:tracePt t="60659" x="8839200" y="6000750"/>
          <p14:tracePt t="60682" x="8934450" y="5994400"/>
          <p14:tracePt t="60706" x="8991600" y="5988050"/>
          <p14:tracePt t="60729" x="9036050" y="5981700"/>
          <p14:tracePt t="60753" x="9061450" y="5969000"/>
          <p14:tracePt t="60775" x="9086850" y="5969000"/>
          <p14:tracePt t="60799" x="9144000" y="5943600"/>
          <p14:tracePt t="60823" x="9213850" y="5924550"/>
          <p14:tracePt t="60847" x="9378950" y="5867400"/>
          <p14:tracePt t="60871" x="9531350" y="5803900"/>
          <p14:tracePt t="60894" x="9658350" y="5753100"/>
          <p14:tracePt t="60917" x="9766300" y="5715000"/>
          <p14:tracePt t="60941" x="9848850" y="5670550"/>
          <p14:tracePt t="60964" x="9906000" y="5651500"/>
          <p14:tracePt t="60988" x="9975850" y="5607050"/>
          <p14:tracePt t="61011" x="10045700" y="5568950"/>
          <p14:tracePt t="61035" x="10102850" y="5530850"/>
          <p14:tracePt t="61059" x="10185400" y="5480050"/>
          <p14:tracePt t="61082" x="10255250" y="5441950"/>
          <p14:tracePt t="61105" x="10293350" y="5410200"/>
          <p14:tracePt t="61130" x="10331450" y="5384800"/>
          <p14:tracePt t="61153" x="10375900" y="5359400"/>
          <p14:tracePt t="61156" x="10388600" y="5353050"/>
          <p14:tracePt t="61178" x="10407650" y="5340350"/>
          <p14:tracePt t="61201" x="10445750" y="5327650"/>
          <p14:tracePt t="61224" x="10458450" y="5314950"/>
          <p14:tracePt t="61247" x="10490200" y="5302250"/>
          <p14:tracePt t="61271" x="10521950" y="5283200"/>
          <p14:tracePt t="61295" x="10566400" y="5270500"/>
          <p14:tracePt t="61318" x="10585450" y="5257800"/>
          <p14:tracePt t="61341" x="10629900" y="5238750"/>
          <p14:tracePt t="61365" x="10642600" y="5232400"/>
          <p14:tracePt t="61389" x="10661650" y="5226050"/>
          <p14:tracePt t="61412" x="10687050" y="5213350"/>
          <p14:tracePt t="61458" x="10699750" y="5207000"/>
          <p14:tracePt t="61482" x="10706100" y="5200650"/>
          <p14:tracePt t="61505" x="10712450" y="5187950"/>
          <p14:tracePt t="61528" x="10718800" y="5187950"/>
          <p14:tracePt t="61553" x="10725150" y="5181600"/>
          <p14:tracePt t="61579" x="10744200" y="5168900"/>
          <p14:tracePt t="61601" x="10750550" y="5168900"/>
          <p14:tracePt t="61625" x="10763250" y="5162550"/>
          <p14:tracePt t="61668" x="10769600" y="5156200"/>
          <p14:tracePt t="61691" x="10782300" y="5156200"/>
          <p14:tracePt t="61714" x="10795000" y="5149850"/>
          <p14:tracePt t="61736" x="10801350" y="5143500"/>
          <p14:tracePt t="61759" x="10814050" y="5130800"/>
          <p14:tracePt t="61782" x="10826750" y="5124450"/>
          <p14:tracePt t="61805" x="10845800" y="5124450"/>
          <p14:tracePt t="61829" x="10858500" y="5118100"/>
          <p14:tracePt t="61852" x="10871200" y="5118100"/>
          <p14:tracePt t="61877" x="10883900" y="5111750"/>
          <p14:tracePt t="61901" x="10902950" y="5105400"/>
          <p14:tracePt t="61924" x="10915650" y="5105400"/>
          <p14:tracePt t="61948" x="10934700" y="5099050"/>
          <p14:tracePt t="61971" x="10960100" y="5099050"/>
          <p14:tracePt t="61994" x="10966450" y="5099050"/>
          <p14:tracePt t="62018" x="10979150" y="5099050"/>
          <p14:tracePt t="62041" x="10985500" y="5099050"/>
          <p14:tracePt t="62066" x="10991850" y="5099050"/>
          <p14:tracePt t="62440" x="10972800" y="5092700"/>
          <p14:tracePt t="62462" x="10712450" y="5054600"/>
          <p14:tracePt t="62487" x="10312400" y="5035550"/>
          <p14:tracePt t="62511" x="9836150" y="5035550"/>
          <p14:tracePt t="62536" x="9239250" y="5022850"/>
          <p14:tracePt t="62564" x="8782050" y="5048250"/>
          <p14:tracePt t="62588" x="8432800" y="5086350"/>
          <p14:tracePt t="62612" x="8223250" y="5105400"/>
          <p14:tracePt t="62635" x="8020050" y="5111750"/>
          <p14:tracePt t="62660" x="7899400" y="5099050"/>
          <p14:tracePt t="62662" x="7886700" y="5099050"/>
          <p14:tracePt t="62685" x="7810500" y="5092700"/>
          <p14:tracePt t="62709" x="7734300" y="5080000"/>
          <p14:tracePt t="62733" x="7670800" y="5060950"/>
          <p14:tracePt t="62756" x="7645400" y="5054600"/>
          <p14:tracePt t="62780" x="7620000" y="5041900"/>
          <p14:tracePt t="62804" x="7594600" y="5035550"/>
          <p14:tracePt t="62828" x="7575550" y="5029200"/>
          <p14:tracePt t="62852" x="7569200" y="5029200"/>
          <p14:tracePt t="62898" x="7569200" y="5035550"/>
          <p14:tracePt t="62924" x="7569200" y="5092700"/>
          <p14:tracePt t="62947" x="7613650" y="5187950"/>
          <p14:tracePt t="62969" x="7702550" y="5257800"/>
          <p14:tracePt t="62992" x="7797800" y="5276850"/>
          <p14:tracePt t="63015" x="7893050" y="5283200"/>
          <p14:tracePt t="63038" x="7969250" y="5257800"/>
          <p14:tracePt t="63062" x="8013700" y="5232400"/>
          <p14:tracePt t="63084" x="8045450" y="5219700"/>
          <p14:tracePt t="63108" x="8058150" y="5207000"/>
          <p14:tracePt t="63132" x="8058150" y="5200650"/>
          <p14:tracePt t="63155" x="8058150" y="5175250"/>
          <p14:tracePt t="63179" x="8058150" y="5092700"/>
          <p14:tracePt t="63203" x="8026400" y="5029200"/>
          <p14:tracePt t="63227" x="7969250" y="4965700"/>
          <p14:tracePt t="63251" x="7899400" y="4927600"/>
          <p14:tracePt t="63276" x="7835900" y="4914900"/>
          <p14:tracePt t="63300" x="7772400" y="4914900"/>
          <p14:tracePt t="63324" x="7708900" y="4940300"/>
          <p14:tracePt t="63346" x="7664450" y="4959350"/>
          <p14:tracePt t="63370" x="7626350" y="4978400"/>
          <p14:tracePt t="63394" x="7607300" y="5016500"/>
          <p14:tracePt t="63418" x="7600950" y="5073650"/>
          <p14:tracePt t="63444" x="7626350" y="5187950"/>
          <p14:tracePt t="63468" x="7727950" y="5276850"/>
          <p14:tracePt t="63492" x="7816850" y="5289550"/>
          <p14:tracePt t="63515" x="7950200" y="5289550"/>
          <p14:tracePt t="63539" x="8134350" y="5238750"/>
          <p14:tracePt t="63562" x="8356600" y="5181600"/>
          <p14:tracePt t="63585" x="8591550" y="5099050"/>
          <p14:tracePt t="63609" x="8680450" y="5054600"/>
          <p14:tracePt t="63632" x="8731250" y="5035550"/>
          <p14:tracePt t="63656" x="8775700" y="5035550"/>
          <p14:tracePt t="63680" x="8839200" y="5067300"/>
          <p14:tracePt t="63705" x="9036050" y="5149850"/>
          <p14:tracePt t="63729" x="9258300" y="5245100"/>
          <p14:tracePt t="63752" x="9372600" y="5283200"/>
          <p14:tracePt t="63775" x="9436100" y="5321300"/>
          <p14:tracePt t="63798" x="9448800" y="5346700"/>
          <p14:tracePt t="63822" x="9448800" y="5353050"/>
          <p14:tracePt t="63845" x="9442450" y="5403850"/>
          <p14:tracePt t="63869" x="9410700" y="5467350"/>
          <p14:tracePt t="63892" x="9372600" y="5549900"/>
          <p14:tracePt t="63917" x="9328150" y="5632450"/>
          <p14:tracePt t="63942" x="9315450" y="5664200"/>
          <p14:tracePt t="63987" x="9334500" y="5664200"/>
          <p14:tracePt t="64013" x="9467850" y="5607050"/>
          <p14:tracePt t="64036" x="9639300" y="5530850"/>
          <p14:tracePt t="64059" x="9874250" y="5422900"/>
          <p14:tracePt t="64083" x="10090150" y="5327650"/>
          <p14:tracePt t="64105" x="10255250" y="5257800"/>
          <p14:tracePt t="64128" x="10433050" y="5181600"/>
          <p14:tracePt t="64151" x="10541000" y="5149850"/>
          <p14:tracePt t="64153" x="10572750" y="5130800"/>
          <p14:tracePt t="64175" x="10661650" y="5111750"/>
          <p14:tracePt t="64198" x="10763250" y="5092700"/>
          <p14:tracePt t="64221" x="10814050" y="5080000"/>
          <p14:tracePt t="64244" x="10858500" y="5060950"/>
          <p14:tracePt t="64267" x="10883900" y="5060950"/>
          <p14:tracePt t="64291" x="10909300" y="5048250"/>
          <p14:tracePt t="64315" x="10941050" y="5035550"/>
          <p14:tracePt t="64338" x="10947400" y="5035550"/>
          <p14:tracePt t="64362" x="10953750" y="5029200"/>
          <p14:tracePt t="64386" x="10953750" y="5022850"/>
          <p14:tracePt t="64409" x="10960100" y="5022850"/>
          <p14:tracePt t="64626" x="10960100" y="5010150"/>
          <p14:tracePt t="64648" x="10960100" y="4991100"/>
          <p14:tracePt t="64672" x="10934700" y="4921250"/>
          <p14:tracePt t="64696" x="10928350" y="4870450"/>
          <p14:tracePt t="64721" x="10928350" y="4845050"/>
          <p14:tracePt t="64744" x="10928350" y="4832350"/>
          <p14:tracePt t="64769" x="10922000" y="4826000"/>
          <p14:tracePt t="64794" x="10922000" y="4819650"/>
          <p14:tracePt t="64817" x="10922000" y="4813300"/>
          <p14:tracePt t="64864" x="10915650" y="4813300"/>
          <p14:tracePt t="65522" x="10915650" y="4806950"/>
          <p14:tracePt t="65549" x="10928350" y="4768850"/>
          <p14:tracePt t="65575" x="10960100" y="4711700"/>
          <p14:tracePt t="65603" x="10979150" y="4679950"/>
          <p14:tracePt t="65629" x="10985500" y="4667250"/>
          <p14:tracePt t="66757" x="0" y="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9402" y="69563"/>
            <a:ext cx="1191577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Immunothérapie</a:t>
            </a:r>
            <a:endParaRPr lang="fr-FR" sz="20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739" y="730930"/>
            <a:ext cx="7795038" cy="547392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17037" y="2659224"/>
            <a:ext cx="584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Treg</a:t>
            </a:r>
            <a:endParaRPr lang="fr-F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7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38"/>
    </mc:Choice>
    <mc:Fallback>
      <p:transition spd="slow" advTm="4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51" x="5238750" y="2317750"/>
          <p14:tracePt t="5369" x="5092700" y="2216150"/>
          <p14:tracePt t="5390" x="4711700" y="1885950"/>
          <p14:tracePt t="5431" x="4178300" y="1530350"/>
          <p14:tracePt t="5489" x="3530600" y="1435100"/>
          <p14:tracePt t="5530" x="3200400" y="1466850"/>
          <p14:tracePt t="5551" x="2971800" y="1479550"/>
          <p14:tracePt t="5574" x="2806700" y="1498600"/>
          <p14:tracePt t="5596" x="2565400" y="1517650"/>
          <p14:tracePt t="5617" x="2425700" y="1555750"/>
          <p14:tracePt t="5637" x="2311400" y="1593850"/>
          <p14:tracePt t="5658" x="2228850" y="1625600"/>
          <p14:tracePt t="5679" x="2190750" y="1631950"/>
          <p14:tracePt t="5699" x="2184400" y="1638300"/>
          <p14:tracePt t="5719" x="2184400" y="1644650"/>
          <p14:tracePt t="5765" x="2197100" y="1644650"/>
          <p14:tracePt t="5784" x="2279650" y="1657350"/>
          <p14:tracePt t="5804" x="2432050" y="1701800"/>
          <p14:tracePt t="5825" x="2616200" y="1714500"/>
          <p14:tracePt t="5845" x="2787650" y="1727200"/>
          <p14:tracePt t="5865" x="2863850" y="1727200"/>
          <p14:tracePt t="5885" x="2901950" y="1727200"/>
          <p14:tracePt t="5906" x="2927350" y="1727200"/>
          <p14:tracePt t="5926" x="2978150" y="1727200"/>
          <p14:tracePt t="5947" x="3041650" y="1727200"/>
          <p14:tracePt t="5967" x="3092450" y="1727200"/>
          <p14:tracePt t="5987" x="3143250" y="1733550"/>
          <p14:tracePt t="6007" x="3213100" y="1739900"/>
          <p14:tracePt t="6027" x="3263900" y="1746250"/>
          <p14:tracePt t="6046" x="3321050" y="1758950"/>
          <p14:tracePt t="6067" x="3365500" y="1765300"/>
          <p14:tracePt t="6087" x="3435350" y="1771650"/>
          <p14:tracePt t="6107" x="3492500" y="1778000"/>
          <p14:tracePt t="6126" x="3556000" y="1784350"/>
          <p14:tracePt t="6146" x="3587750" y="1790700"/>
          <p14:tracePt t="6167" x="3644900" y="1803400"/>
          <p14:tracePt t="6186" x="3683000" y="1816100"/>
          <p14:tracePt t="6206" x="3702050" y="1828800"/>
          <p14:tracePt t="6226" x="3727450" y="1835150"/>
          <p14:tracePt t="6245" x="3740150" y="1841500"/>
          <p14:tracePt t="6266" x="3752850" y="1841500"/>
          <p14:tracePt t="6287" x="3759200" y="1841500"/>
          <p14:tracePt t="6335" x="3765550" y="1841500"/>
          <p14:tracePt t="6406" x="3759200" y="1841500"/>
          <p14:tracePt t="6426" x="3714750" y="1841500"/>
          <p14:tracePt t="6446" x="3663950" y="1841500"/>
          <p14:tracePt t="6467" x="3549650" y="1854200"/>
          <p14:tracePt t="6487" x="3384550" y="1854200"/>
          <p14:tracePt t="6506" x="3187700" y="1847850"/>
          <p14:tracePt t="6527" x="2927350" y="1841500"/>
          <p14:tracePt t="6548" x="2527300" y="1854200"/>
          <p14:tracePt t="6570" x="2209800" y="1943100"/>
          <p14:tracePt t="6592" x="1936750" y="2114550"/>
          <p14:tracePt t="6611" x="1752600" y="2292350"/>
          <p14:tracePt t="6631" x="1631950" y="2451100"/>
          <p14:tracePt t="6651" x="1524000" y="2628900"/>
          <p14:tracePt t="6670" x="1454150" y="2819400"/>
          <p14:tracePt t="6689" x="1409700" y="2978150"/>
          <p14:tracePt t="6691" x="1390650" y="3060700"/>
          <p14:tracePt t="6708" x="1390650" y="3219450"/>
          <p14:tracePt t="6724" x="1409700" y="3340100"/>
          <p14:tracePt t="6741" x="1447800" y="3492500"/>
          <p14:tracePt t="6757" x="1543050" y="3638550"/>
          <p14:tracePt t="6774" x="1682750" y="3803650"/>
          <p14:tracePt t="6795" x="1866900" y="3898900"/>
          <p14:tracePt t="6815" x="2146300" y="4000500"/>
          <p14:tracePt t="6834" x="2381250" y="4070350"/>
          <p14:tracePt t="6854" x="2641600" y="4140200"/>
          <p14:tracePt t="6873" x="2825750" y="4165600"/>
          <p14:tracePt t="6893" x="2997200" y="4203700"/>
          <p14:tracePt t="6913" x="3206750" y="4254500"/>
          <p14:tracePt t="6934" x="3359150" y="4286250"/>
          <p14:tracePt t="6953" x="3460750" y="4298950"/>
          <p14:tracePt t="6973" x="3517900" y="4305300"/>
          <p14:tracePt t="6993" x="3524250" y="4305300"/>
          <p14:tracePt t="8435" x="3511550" y="4292600"/>
          <p14:tracePt t="8454" x="3302000" y="4089400"/>
          <p14:tracePt t="8476" x="3048000" y="3790950"/>
          <p14:tracePt t="8498" x="2895600" y="3606800"/>
          <p14:tracePt t="8520" x="2787650" y="3467100"/>
          <p14:tracePt t="8541" x="2730500" y="3365500"/>
          <p14:tracePt t="8565" x="2679700" y="3263900"/>
          <p14:tracePt t="8591" x="2641600" y="3194050"/>
          <p14:tracePt t="8595" x="2635250" y="3181350"/>
          <p14:tracePt t="8614" x="2616200" y="3124200"/>
          <p14:tracePt t="8635" x="2603500" y="3016250"/>
          <p14:tracePt t="8655" x="2603500" y="2901950"/>
          <p14:tracePt t="8674" x="2584450" y="2781300"/>
          <p14:tracePt t="8693" x="2597150" y="2698750"/>
          <p14:tracePt t="8713" x="2603500" y="2622550"/>
          <p14:tracePt t="8737" x="2628900" y="2527300"/>
          <p14:tracePt t="8762" x="2647950" y="2457450"/>
          <p14:tracePt t="8787" x="2698750" y="2374900"/>
          <p14:tracePt t="8807" x="2743200" y="2305050"/>
          <p14:tracePt t="8827" x="2813050" y="2235200"/>
          <p14:tracePt t="8845" x="2857500" y="2171700"/>
          <p14:tracePt t="8865" x="2901950" y="2127250"/>
          <p14:tracePt t="8885" x="2952750" y="2082800"/>
          <p14:tracePt t="8904" x="3022600" y="2044700"/>
          <p14:tracePt t="8924" x="3060700" y="2032000"/>
          <p14:tracePt t="8943" x="3092450" y="2012950"/>
          <p14:tracePt t="8963" x="3111500" y="2012950"/>
          <p14:tracePt t="8983" x="3130550" y="2006600"/>
          <p14:tracePt t="9003" x="3136900" y="2000250"/>
          <p14:tracePt t="9022" x="3143250" y="2000250"/>
          <p14:tracePt t="9062" x="3143250" y="1993900"/>
          <p14:tracePt t="9085" x="3136900" y="1987550"/>
          <p14:tracePt t="9104" x="3098800" y="1968500"/>
          <p14:tracePt t="9124" x="3028950" y="1917700"/>
          <p14:tracePt t="9143" x="2952750" y="1854200"/>
          <p14:tracePt t="9163" x="2870200" y="1803400"/>
          <p14:tracePt t="9183" x="2774950" y="1758950"/>
          <p14:tracePt t="9202" x="2705100" y="1708150"/>
          <p14:tracePt t="9223" x="2609850" y="1663700"/>
          <p14:tracePt t="9243" x="2546350" y="1631950"/>
          <p14:tracePt t="9262" x="2501900" y="1593850"/>
          <p14:tracePt t="9284" x="2413000" y="1562100"/>
          <p14:tracePt t="9304" x="2330450" y="1543050"/>
          <p14:tracePt t="9323" x="2241550" y="1543050"/>
          <p14:tracePt t="9343" x="2146300" y="1543050"/>
          <p14:tracePt t="9364" x="2032000" y="1555750"/>
          <p14:tracePt t="9384" x="1987550" y="1574800"/>
          <p14:tracePt t="9404" x="1949450" y="1587500"/>
          <p14:tracePt t="9424" x="1943100" y="1593850"/>
          <p14:tracePt t="9446" x="1924050" y="1600200"/>
          <p14:tracePt t="9466" x="1917700" y="1638300"/>
          <p14:tracePt t="9486" x="1905000" y="1695450"/>
          <p14:tracePt t="9506" x="1905000" y="1758950"/>
          <p14:tracePt t="9526" x="1905000" y="1797050"/>
          <p14:tracePt t="9546" x="1924050" y="1809750"/>
          <p14:tracePt t="9566" x="1943100" y="1816100"/>
          <p14:tracePt t="9588" x="2019300" y="1816100"/>
          <p14:tracePt t="9590" x="2032000" y="1816100"/>
          <p14:tracePt t="9612" x="2114550" y="1809750"/>
          <p14:tracePt t="9631" x="2190750" y="1803400"/>
          <p14:tracePt t="9651" x="2286000" y="1790700"/>
          <p14:tracePt t="9671" x="2355850" y="1771650"/>
          <p14:tracePt t="9691" x="2387600" y="1765300"/>
          <p14:tracePt t="9710" x="2425700" y="1758950"/>
          <p14:tracePt t="9730" x="2451100" y="1752600"/>
          <p14:tracePt t="9751" x="2501900" y="1746250"/>
          <p14:tracePt t="9772" x="2527300" y="1739900"/>
          <p14:tracePt t="9793" x="2546350" y="1733550"/>
          <p14:tracePt t="9813" x="2565400" y="1733550"/>
          <p14:tracePt t="9832" x="2578100" y="1733550"/>
          <p14:tracePt t="9852" x="2603500" y="1733550"/>
          <p14:tracePt t="9871" x="2616200" y="1733550"/>
          <p14:tracePt t="9891" x="2641600" y="1733550"/>
          <p14:tracePt t="9910" x="2667000" y="1739900"/>
          <p14:tracePt t="9929" x="2692400" y="1746250"/>
          <p14:tracePt t="9948" x="2705100" y="1752600"/>
          <p14:tracePt t="9968" x="2717800" y="1752600"/>
          <p14:tracePt t="9988" x="2743200" y="1752600"/>
          <p14:tracePt t="10008" x="2749550" y="1752600"/>
          <p14:tracePt t="10028" x="2755900" y="1752600"/>
          <p14:tracePt t="10047" x="2768600" y="1752600"/>
          <p14:tracePt t="10085" x="2774950" y="1758950"/>
          <p14:tracePt t="10104" x="2787650" y="1758950"/>
          <p14:tracePt t="11762" x="2768600" y="1841500"/>
          <p14:tracePt t="11780" x="2698750" y="2057400"/>
          <p14:tracePt t="11801" x="2584450" y="2368550"/>
          <p14:tracePt t="11822" x="2463800" y="2730500"/>
          <p14:tracePt t="11844" x="2317750" y="2984500"/>
          <p14:tracePt t="11866" x="2209800" y="3213100"/>
          <p14:tracePt t="11887" x="2051050" y="3492500"/>
          <p14:tracePt t="11907" x="1993900" y="3619500"/>
          <p14:tracePt t="11940" x="1930400" y="3778250"/>
          <p14:tracePt t="11964" x="1879600" y="3905250"/>
          <p14:tracePt t="11984" x="1860550" y="4083050"/>
          <p14:tracePt t="12004" x="1860550" y="4222750"/>
          <p14:tracePt t="12023" x="1866900" y="4311650"/>
          <p14:tracePt t="12043" x="1905000" y="4375150"/>
          <p14:tracePt t="12063" x="1962150" y="4432300"/>
          <p14:tracePt t="12083" x="2044700" y="4476750"/>
          <p14:tracePt t="12106" x="2133600" y="4495800"/>
          <p14:tracePt t="12126" x="2292350" y="4508500"/>
          <p14:tracePt t="12145" x="2451100" y="4508500"/>
          <p14:tracePt t="12164" x="2673350" y="4489450"/>
          <p14:tracePt t="12182" x="2889250" y="4476750"/>
          <p14:tracePt t="12201" x="3060700" y="4476750"/>
          <p14:tracePt t="12220" x="3155950" y="4476750"/>
          <p14:tracePt t="12239" x="3200400" y="4476750"/>
          <p14:tracePt t="12260" x="3206750" y="4476750"/>
          <p14:tracePt t="12300" x="3149600" y="4464050"/>
          <p14:tracePt t="12321" x="2901950" y="4457700"/>
          <p14:tracePt t="12340" x="2660650" y="4457700"/>
          <p14:tracePt t="12360" x="2451100" y="4457700"/>
          <p14:tracePt t="12381" x="2355850" y="4457700"/>
          <p14:tracePt t="12402" x="2273300" y="4445000"/>
          <p14:tracePt t="12422" x="2235200" y="4438650"/>
          <p14:tracePt t="12444" x="2235200" y="4432300"/>
          <p14:tracePt t="12463" x="2235200" y="4419600"/>
          <p14:tracePt t="12484" x="2273300" y="4406900"/>
          <p14:tracePt t="12504" x="2400300" y="4375150"/>
          <p14:tracePt t="12525" x="2584450" y="4394200"/>
          <p14:tracePt t="12545" x="2635250" y="4394200"/>
          <p14:tracePt t="12565" x="2641600" y="4394200"/>
          <p14:tracePt t="12585" x="2641600" y="4387850"/>
          <p14:tracePt t="12587" x="2628900" y="4381500"/>
          <p14:tracePt t="12644" x="2298700" y="4298950"/>
          <p14:tracePt t="12665" x="2197100" y="4298950"/>
          <p14:tracePt t="12684" x="2133600" y="4305300"/>
          <p14:tracePt t="12703" x="2114550" y="4305300"/>
          <p14:tracePt t="12748" x="2120900" y="4305300"/>
          <p14:tracePt t="12767" x="2133600" y="4298950"/>
          <p14:tracePt t="12786" x="2228850" y="4292600"/>
          <p14:tracePt t="12807" x="2368550" y="4292600"/>
          <p14:tracePt t="12826" x="2552700" y="4324350"/>
          <p14:tracePt t="12846" x="2679700" y="4349750"/>
          <p14:tracePt t="12868" x="2711450" y="4349750"/>
          <p14:tracePt t="12889" x="2717800" y="4349750"/>
          <p14:tracePt t="13791" x="2590800" y="4254500"/>
          <p14:tracePt t="13810" x="2286000" y="3956050"/>
          <p14:tracePt t="13831" x="2000250" y="3689350"/>
          <p14:tracePt t="13871" x="1485900" y="3041650"/>
          <p14:tracePt t="13896" x="1352550" y="2743200"/>
          <p14:tracePt t="13917" x="1289050" y="2559050"/>
          <p14:tracePt t="13940" x="1263650" y="2419350"/>
          <p14:tracePt t="13973" x="1263650" y="2273300"/>
          <p14:tracePt t="13990" x="1282700" y="2178050"/>
          <p14:tracePt t="14007" x="1314450" y="2089150"/>
          <p14:tracePt t="14023" x="1346200" y="2038350"/>
          <p14:tracePt t="14041" x="1371600" y="1993900"/>
          <p14:tracePt t="14056" x="1397000" y="1981200"/>
          <p14:tracePt t="14074" x="1409700" y="1968500"/>
          <p14:tracePt t="14090" x="1435100" y="1943100"/>
          <p14:tracePt t="14093" x="1441450" y="1930400"/>
          <p14:tracePt t="14106" x="1466850" y="1905000"/>
          <p14:tracePt t="14123" x="1492250" y="1873250"/>
          <p14:tracePt t="14141" x="1517650" y="1841500"/>
          <p14:tracePt t="14156" x="1549400" y="1809750"/>
          <p14:tracePt t="14173" x="1593850" y="1771650"/>
          <p14:tracePt t="14193" x="1657350" y="1714500"/>
          <p14:tracePt t="14213" x="1727200" y="1682750"/>
          <p14:tracePt t="14232" x="1790700" y="1651000"/>
          <p14:tracePt t="14253" x="1860550" y="1644650"/>
          <p14:tracePt t="14272" x="1917700" y="1651000"/>
          <p14:tracePt t="14293" x="1949450" y="1670050"/>
          <p14:tracePt t="14311" x="1987550" y="1689100"/>
          <p14:tracePt t="14330" x="2006600" y="1695450"/>
          <p14:tracePt t="14350" x="2038350" y="1708150"/>
          <p14:tracePt t="14370" x="2063750" y="1733550"/>
          <p14:tracePt t="14389" x="2101850" y="1752600"/>
          <p14:tracePt t="14409" x="2152650" y="1790700"/>
          <p14:tracePt t="14428" x="2190750" y="1809750"/>
          <p14:tracePt t="14449" x="2247900" y="1847850"/>
          <p14:tracePt t="14468" x="2292350" y="1873250"/>
          <p14:tracePt t="14488" x="2343150" y="1905000"/>
          <p14:tracePt t="14507" x="2368550" y="1905000"/>
          <p14:tracePt t="14527" x="2381250" y="1911350"/>
          <p14:tracePt t="14546" x="2387600" y="1911350"/>
          <p14:tracePt t="14565" x="2393950" y="1911350"/>
          <p14:tracePt t="17806" x="2393950" y="1936750"/>
          <p14:tracePt t="17825" x="2311400" y="2197100"/>
          <p14:tracePt t="17847" x="2247900" y="2476500"/>
          <p14:tracePt t="17868" x="2241550" y="2622550"/>
          <p14:tracePt t="17891" x="2222500" y="2755900"/>
          <p14:tracePt t="17916" x="2222500" y="2819400"/>
          <p14:tracePt t="17938" x="2228850" y="2882900"/>
          <p14:tracePt t="17960" x="2228850" y="2895600"/>
          <p14:tracePt t="17989" x="2228850" y="2901950"/>
          <p14:tracePt t="18550" x="2228850" y="2946400"/>
          <p14:tracePt t="18567" x="2228850" y="3048000"/>
          <p14:tracePt t="18587" x="2228850" y="3155950"/>
          <p14:tracePt t="18611" x="2228850" y="3225800"/>
          <p14:tracePt t="18632" x="2235200" y="3276600"/>
          <p14:tracePt t="18651" x="2247900" y="3308350"/>
          <p14:tracePt t="18673" x="2260600" y="3352800"/>
          <p14:tracePt t="18706" x="2305050" y="3435350"/>
          <p14:tracePt t="18730" x="2336800" y="3479800"/>
          <p14:tracePt t="18750" x="2355850" y="3498850"/>
          <p14:tracePt t="18770" x="2362200" y="3511550"/>
          <p14:tracePt t="18789" x="2368550" y="3517900"/>
          <p14:tracePt t="18809" x="2381250" y="3530600"/>
          <p14:tracePt t="18829" x="2393950" y="3530600"/>
          <p14:tracePt t="18849" x="2406650" y="3543300"/>
          <p14:tracePt t="18871" x="2413000" y="3549650"/>
          <p14:tracePt t="18892" x="2444750" y="3568700"/>
          <p14:tracePt t="18911" x="2470150" y="3581400"/>
          <p14:tracePt t="18931" x="2482850" y="3594100"/>
          <p14:tracePt t="18951" x="2501900" y="3600450"/>
          <p14:tracePt t="18971" x="2527300" y="3606800"/>
          <p14:tracePt t="18991" x="2533650" y="3606800"/>
          <p14:tracePt t="19010" x="2540000" y="3606800"/>
          <p14:tracePt t="19030" x="2546350" y="3606800"/>
          <p14:tracePt t="19050" x="2552700" y="3613150"/>
          <p14:tracePt t="19439" x="2565400" y="3606800"/>
          <p14:tracePt t="19459" x="2628900" y="3581400"/>
          <p14:tracePt t="19481" x="2736850" y="3517900"/>
          <p14:tracePt t="19502" x="2832100" y="3467100"/>
          <p14:tracePt t="19522" x="2901950" y="3448050"/>
          <p14:tracePt t="19546" x="2971800" y="3416300"/>
          <p14:tracePt t="19572" x="3022600" y="3397250"/>
          <p14:tracePt t="19595" x="3054350" y="3390900"/>
          <p14:tracePt t="19597" x="3060700" y="3390900"/>
          <p14:tracePt t="19617" x="3092450" y="3384550"/>
          <p14:tracePt t="19638" x="3111500" y="3378200"/>
          <p14:tracePt t="19659" x="3143250" y="3371850"/>
          <p14:tracePt t="19679" x="3175000" y="3371850"/>
          <p14:tracePt t="19698" x="3213100" y="3352800"/>
          <p14:tracePt t="19718" x="3251200" y="3346450"/>
          <p14:tracePt t="19738" x="3282950" y="3346450"/>
          <p14:tracePt t="19758" x="3321050" y="3333750"/>
          <p14:tracePt t="19778" x="3352800" y="3327400"/>
          <p14:tracePt t="19798" x="3384550" y="3321050"/>
          <p14:tracePt t="19820" x="3397250" y="3314700"/>
          <p14:tracePt t="19840" x="3409950" y="3308350"/>
          <p14:tracePt t="19858" x="3448050" y="3295650"/>
          <p14:tracePt t="19878" x="3467100" y="3282950"/>
          <p14:tracePt t="19897" x="3492500" y="3276600"/>
          <p14:tracePt t="19916" x="3517900" y="3263900"/>
          <p14:tracePt t="19935" x="3549650" y="3257550"/>
          <p14:tracePt t="19955" x="3581400" y="3232150"/>
          <p14:tracePt t="19974" x="3638550" y="3213100"/>
          <p14:tracePt t="19995" x="3683000" y="3194050"/>
          <p14:tracePt t="20014" x="3727450" y="3181350"/>
          <p14:tracePt t="20034" x="3752850" y="3168650"/>
          <p14:tracePt t="20053" x="3784600" y="3155950"/>
          <p14:tracePt t="20074" x="3816350" y="3143250"/>
          <p14:tracePt t="20094" x="3841750" y="3136900"/>
          <p14:tracePt t="20115" x="3860800" y="3124200"/>
          <p14:tracePt t="20135" x="3886200" y="3117850"/>
          <p14:tracePt t="20155" x="3905250" y="3105150"/>
          <p14:tracePt t="20175" x="3917950" y="3098800"/>
          <p14:tracePt t="20194" x="3956050" y="3086100"/>
          <p14:tracePt t="20214" x="3975100" y="3067050"/>
          <p14:tracePt t="20234" x="4006850" y="3054350"/>
          <p14:tracePt t="20253" x="4025900" y="3041650"/>
          <p14:tracePt t="20273" x="4038600" y="3041650"/>
          <p14:tracePt t="20292" x="4064000" y="3028950"/>
          <p14:tracePt t="20312" x="4089400" y="3009900"/>
          <p14:tracePt t="20333" x="4108450" y="2997200"/>
          <p14:tracePt t="20352" x="4121150" y="2990850"/>
          <p14:tracePt t="20372" x="4146550" y="2978150"/>
          <p14:tracePt t="20392" x="4184650" y="2965450"/>
          <p14:tracePt t="20412" x="4210050" y="2933700"/>
          <p14:tracePt t="20432" x="4229100" y="2927350"/>
          <p14:tracePt t="20452" x="4248150" y="2914650"/>
          <p14:tracePt t="20472" x="4260850" y="2908300"/>
          <p14:tracePt t="20491" x="4292600" y="2889250"/>
          <p14:tracePt t="20511" x="4311650" y="2882900"/>
          <p14:tracePt t="20531" x="4324350" y="2870200"/>
          <p14:tracePt t="20551" x="4343400" y="2870200"/>
          <p14:tracePt t="20570" x="4362450" y="2857500"/>
          <p14:tracePt t="20591" x="4400550" y="2838450"/>
          <p14:tracePt t="20611" x="4419600" y="2825750"/>
          <p14:tracePt t="20631" x="4451350" y="2813050"/>
          <p14:tracePt t="20651" x="4483100" y="2800350"/>
          <p14:tracePt t="20672" x="4514850" y="2774950"/>
          <p14:tracePt t="20691" x="4533900" y="2762250"/>
          <p14:tracePt t="20711" x="4546600" y="2755900"/>
          <p14:tracePt t="20730" x="4565650" y="2749550"/>
          <p14:tracePt t="20756" x="4584700" y="2724150"/>
          <p14:tracePt t="20776" x="4610100" y="2705100"/>
          <p14:tracePt t="20796" x="4648200" y="2686050"/>
          <p14:tracePt t="20816" x="4686300" y="2647950"/>
          <p14:tracePt t="20836" x="4711700" y="2628900"/>
          <p14:tracePt t="20856" x="4724400" y="2616200"/>
          <p14:tracePt t="20877" x="4756150" y="2578100"/>
          <p14:tracePt t="20899" x="4775200" y="2571750"/>
          <p14:tracePt t="20919" x="4800600" y="2546350"/>
          <p14:tracePt t="20938" x="4806950" y="2533650"/>
          <p14:tracePt t="20958" x="4819650" y="2527300"/>
          <p14:tracePt t="20977" x="4826000" y="2514600"/>
          <p14:tracePt t="20997" x="4845050" y="2501900"/>
          <p14:tracePt t="21016" x="4864100" y="2489200"/>
          <p14:tracePt t="21036" x="4876800" y="2470150"/>
          <p14:tracePt t="21056" x="4889500" y="2463800"/>
          <p14:tracePt t="21079" x="4908550" y="2451100"/>
          <p14:tracePt t="21102" x="4927600" y="2432050"/>
          <p14:tracePt t="21123" x="4940300" y="2425700"/>
          <p14:tracePt t="21143" x="4946650" y="2419350"/>
          <p14:tracePt t="21162" x="4953000" y="2413000"/>
          <p14:tracePt t="21182" x="4953000" y="2406650"/>
          <p14:tracePt t="23317" x="4965700" y="2406650"/>
          <p14:tracePt t="23335" x="4978400" y="2413000"/>
          <p14:tracePt t="23379" x="4984750" y="2413000"/>
          <p14:tracePt t="23595" x="4984750" y="2406650"/>
          <p14:tracePt t="23676" x="4997450" y="2406650"/>
          <p14:tracePt t="23695" x="5016500" y="2406650"/>
          <p14:tracePt t="23718" x="5048250" y="2406650"/>
          <p14:tracePt t="23740" x="5092700" y="2406650"/>
          <p14:tracePt t="23766" x="5168900" y="2406650"/>
          <p14:tracePt t="23788" x="5276850" y="2419350"/>
          <p14:tracePt t="23813" x="5467350" y="2444750"/>
          <p14:tracePt t="23838" x="5689600" y="2495550"/>
          <p14:tracePt t="23859" x="5861050" y="2533650"/>
          <p14:tracePt t="23883" x="5994400" y="2578100"/>
          <p14:tracePt t="23910" x="6083300" y="2616200"/>
          <p14:tracePt t="23933" x="6121400" y="2641600"/>
          <p14:tracePt t="23954" x="6140450" y="2647950"/>
          <p14:tracePt t="23976" x="6153150" y="2660650"/>
          <p14:tracePt t="23999" x="6165850" y="2686050"/>
          <p14:tracePt t="24020" x="6172200" y="2724150"/>
          <p14:tracePt t="24039" x="6184900" y="2755900"/>
          <p14:tracePt t="24059" x="6210300" y="2813050"/>
          <p14:tracePt t="24080" x="6223000" y="2844800"/>
          <p14:tracePt t="24101" x="6235700" y="2889250"/>
          <p14:tracePt t="24102" x="6242050" y="2895600"/>
          <p14:tracePt t="24122" x="6254750" y="2927350"/>
          <p14:tracePt t="24143" x="6254750" y="2946400"/>
          <p14:tracePt t="24164" x="6254750" y="2959100"/>
          <p14:tracePt t="24186" x="6254750" y="2984500"/>
          <p14:tracePt t="24207" x="6273800" y="3003550"/>
          <p14:tracePt t="24228" x="6350000" y="3048000"/>
          <p14:tracePt t="24249" x="6445250" y="3073400"/>
          <p14:tracePt t="24276" x="6591300" y="3067050"/>
          <p14:tracePt t="24296" x="6673850" y="3048000"/>
          <p14:tracePt t="24318" x="6737350" y="2997200"/>
          <p14:tracePt t="24339" x="6743700" y="2946400"/>
          <p14:tracePt t="24360" x="6705600" y="2813050"/>
          <p14:tracePt t="24460" x="5861050" y="2578100"/>
          <p14:tracePt t="24506" x="5670550" y="2774950"/>
          <p14:tracePt t="24546" x="5645150" y="2959100"/>
          <p14:tracePt t="24566" x="5689600" y="3117850"/>
          <p14:tracePt t="24587" x="5753100" y="3257550"/>
          <p14:tracePt t="24610" x="5829300" y="3365500"/>
          <p14:tracePt t="24629" x="5892800" y="3448050"/>
          <p14:tracePt t="24647" x="5930900" y="3473450"/>
          <p14:tracePt t="24667" x="5962650" y="3492500"/>
          <p14:tracePt t="24687" x="6013450" y="3498850"/>
          <p14:tracePt t="24707" x="6121400" y="3492500"/>
          <p14:tracePt t="24728" x="6292850" y="3435350"/>
          <p14:tracePt t="24749" x="6369050" y="3390900"/>
          <p14:tracePt t="24769" x="6419850" y="3333750"/>
          <p14:tracePt t="24789" x="6451600" y="3263900"/>
          <p14:tracePt t="24809" x="6464300" y="3206750"/>
          <p14:tracePt t="24830" x="6464300" y="3130550"/>
          <p14:tracePt t="24849" x="6464300" y="3048000"/>
          <p14:tracePt t="24869" x="6457950" y="2978150"/>
          <p14:tracePt t="24890" x="6457950" y="2952750"/>
          <p14:tracePt t="24911" x="6451600" y="2927350"/>
          <p14:tracePt t="24932" x="6426200" y="2889250"/>
          <p14:tracePt t="24954" x="6388100" y="2819400"/>
          <p14:tracePt t="24973" x="6337300" y="2762250"/>
          <p14:tracePt t="24992" x="6286500" y="2711450"/>
          <p14:tracePt t="25012" x="6184900" y="2647950"/>
          <p14:tracePt t="25032" x="6115050" y="2622550"/>
          <p14:tracePt t="25050" x="6070600" y="2622550"/>
          <p14:tracePt t="25070" x="6013450" y="2622550"/>
          <p14:tracePt t="25089" x="5981700" y="2622550"/>
          <p14:tracePt t="25091" x="5956300" y="2622550"/>
          <p14:tracePt t="25110" x="5911850" y="2641600"/>
          <p14:tracePt t="25129" x="5867400" y="2686050"/>
          <p14:tracePt t="25149" x="5835650" y="2705100"/>
          <p14:tracePt t="25169" x="5816600" y="2743200"/>
          <p14:tracePt t="25189" x="5791200" y="2832100"/>
          <p14:tracePt t="25207" x="5784850" y="2901950"/>
          <p14:tracePt t="25227" x="5784850" y="2965450"/>
          <p14:tracePt t="25246" x="5784850" y="3028950"/>
          <p14:tracePt t="25266" x="5803900" y="3098800"/>
          <p14:tracePt t="25286" x="5822950" y="3162300"/>
          <p14:tracePt t="25306" x="5873750" y="3257550"/>
          <p14:tracePt t="25326" x="5918200" y="3308350"/>
          <p14:tracePt t="25346" x="5956300" y="3346450"/>
          <p14:tracePt t="25366" x="6007100" y="3378200"/>
          <p14:tracePt t="25386" x="6064250" y="3403600"/>
          <p14:tracePt t="25406" x="6121400" y="3422650"/>
          <p14:tracePt t="25426" x="6184900" y="3422650"/>
          <p14:tracePt t="25447" x="6235700" y="3422650"/>
          <p14:tracePt t="25467" x="6292850" y="3422650"/>
          <p14:tracePt t="25487" x="6343650" y="3403600"/>
          <p14:tracePt t="25507" x="6381750" y="3384550"/>
          <p14:tracePt t="25527" x="6413500" y="3371850"/>
          <p14:tracePt t="25547" x="6432550" y="3365500"/>
          <p14:tracePt t="25568" x="6438900" y="3365500"/>
          <p14:tracePt t="25588" x="6445250" y="3365500"/>
          <p14:tracePt t="25610" x="6451600" y="3365500"/>
          <p14:tracePt t="26625" x="6477000" y="3365500"/>
          <p14:tracePt t="26643" x="6553200" y="3352800"/>
          <p14:tracePt t="26664" x="6623050" y="3340100"/>
          <p14:tracePt t="26686" x="6718300" y="3327400"/>
          <p14:tracePt t="26707" x="6756400" y="3321050"/>
          <p14:tracePt t="26730" x="6794500" y="3302000"/>
          <p14:tracePt t="26755" x="6819900" y="3295650"/>
          <p14:tracePt t="26781" x="6858000" y="3282950"/>
          <p14:tracePt t="26802" x="6889750" y="3270250"/>
          <p14:tracePt t="26822" x="6927850" y="3244850"/>
          <p14:tracePt t="26842" x="6946900" y="3232150"/>
          <p14:tracePt t="26862" x="6978650" y="3219450"/>
          <p14:tracePt t="26882" x="7023100" y="3200400"/>
          <p14:tracePt t="26901" x="7080250" y="3168650"/>
          <p14:tracePt t="26922" x="7143750" y="3143250"/>
          <p14:tracePt t="26941" x="7194550" y="3111500"/>
          <p14:tracePt t="26963" x="7270750" y="3086100"/>
          <p14:tracePt t="26985" x="7346950" y="3048000"/>
          <p14:tracePt t="27007" x="7423150" y="3022600"/>
          <p14:tracePt t="27026" x="7480300" y="2990850"/>
          <p14:tracePt t="27044" x="7518400" y="2971800"/>
          <p14:tracePt t="27063" x="7569200" y="2946400"/>
          <p14:tracePt t="27082" x="7607300" y="2914650"/>
          <p14:tracePt t="27101" x="7677150" y="2889250"/>
          <p14:tracePt t="27104" x="7715250" y="2857500"/>
          <p14:tracePt t="27122" x="7810500" y="2806700"/>
          <p14:tracePt t="27142" x="7924800" y="2736850"/>
          <p14:tracePt t="27161" x="8001000" y="2692400"/>
          <p14:tracePt t="27180" x="8045450" y="2667000"/>
          <p14:tracePt t="27200" x="8115300" y="2635250"/>
          <p14:tracePt t="27219" x="8166100" y="2616200"/>
          <p14:tracePt t="27238" x="8235950" y="2578100"/>
          <p14:tracePt t="27257" x="8293100" y="2552700"/>
          <p14:tracePt t="27276" x="8331200" y="2546350"/>
          <p14:tracePt t="27296" x="8356600" y="2520950"/>
          <p14:tracePt t="27315" x="8388350" y="2508250"/>
          <p14:tracePt t="27335" x="8439150" y="2495550"/>
          <p14:tracePt t="27355" x="8489950" y="2476500"/>
          <p14:tracePt t="27374" x="8509000" y="2476500"/>
          <p14:tracePt t="27394" x="8528050" y="2463800"/>
          <p14:tracePt t="27414" x="8534400" y="2463800"/>
          <p14:tracePt t="28307" x="8464550" y="2495550"/>
          <p14:tracePt t="28326" x="8261350" y="2635250"/>
          <p14:tracePt t="28346" x="8032750" y="2768600"/>
          <p14:tracePt t="28368" x="7778750" y="2927350"/>
          <p14:tracePt t="28391" x="7588250" y="3054350"/>
          <p14:tracePt t="28414" x="7321550" y="3232150"/>
          <p14:tracePt t="28434" x="7099300" y="3384550"/>
          <p14:tracePt t="28455" x="6858000" y="3543300"/>
          <p14:tracePt t="28488" x="6438900" y="3898900"/>
          <p14:tracePt t="28529" x="6045200" y="4203700"/>
          <p14:tracePt t="28583" x="5670550" y="4464050"/>
          <p14:tracePt t="28621" x="5499100" y="4572000"/>
          <p14:tracePt t="28641" x="5410200" y="4641850"/>
          <p14:tracePt t="28662" x="5257800" y="4737100"/>
          <p14:tracePt t="28682" x="5175250" y="4800600"/>
          <p14:tracePt t="28702" x="5067300" y="4845050"/>
          <p14:tracePt t="28722" x="4978400" y="4895850"/>
          <p14:tracePt t="28742" x="4857750" y="4940300"/>
          <p14:tracePt t="28762" x="4775200" y="4972050"/>
          <p14:tracePt t="28782" x="4679950" y="5016500"/>
          <p14:tracePt t="28802" x="4584700" y="5048250"/>
          <p14:tracePt t="28822" x="4406900" y="5105400"/>
          <p14:tracePt t="28845" x="4241800" y="5130800"/>
          <p14:tracePt t="28868" x="4051300" y="5162550"/>
          <p14:tracePt t="28889" x="3911600" y="5187950"/>
          <p14:tracePt t="28907" x="3810000" y="5207000"/>
          <p14:tracePt t="28927" x="3740150" y="5245100"/>
          <p14:tracePt t="28946" x="3683000" y="5257800"/>
          <p14:tracePt t="28966" x="3613150" y="5270500"/>
          <p14:tracePt t="28985" x="3575050" y="5276850"/>
          <p14:tracePt t="29004" x="3549650" y="5276850"/>
          <p14:tracePt t="29463" x="3536950" y="5276850"/>
          <p14:tracePt t="29480" x="3435350" y="5289550"/>
          <p14:tracePt t="29500" x="3314700" y="5289550"/>
          <p14:tracePt t="29521" x="3162300" y="5295900"/>
          <p14:tracePt t="29544" x="3060700" y="5295900"/>
          <p14:tracePt t="29564" x="2990850" y="5295900"/>
          <p14:tracePt t="29588" x="2901950" y="5289550"/>
          <p14:tracePt t="29593" x="2889250" y="5289550"/>
          <p14:tracePt t="29621" x="2825750" y="5276850"/>
          <p14:tracePt t="29644" x="2787650" y="5276850"/>
          <p14:tracePt t="29664" x="2762250" y="5276850"/>
          <p14:tracePt t="29683" x="2743200" y="5276850"/>
          <p14:tracePt t="29703" x="2724150" y="5276850"/>
          <p14:tracePt t="29724" x="2717800" y="5276850"/>
          <p14:tracePt t="29824" x="2711450" y="5276850"/>
          <p14:tracePt t="29843" x="2705100" y="5276850"/>
          <p14:tracePt t="30198" x="2717800" y="5276850"/>
          <p14:tracePt t="30216" x="2876550" y="5276850"/>
          <p14:tracePt t="30237" x="3098800" y="5270500"/>
          <p14:tracePt t="30260" x="3282950" y="5257800"/>
          <p14:tracePt t="30281" x="3460750" y="5251450"/>
          <p14:tracePt t="30303" x="3581400" y="5276850"/>
          <p14:tracePt t="30324" x="3663950" y="5283200"/>
          <p14:tracePt t="30346" x="3759200" y="5302250"/>
          <p14:tracePt t="30372" x="3822700" y="5314950"/>
          <p14:tracePt t="30394" x="3867150" y="5314950"/>
          <p14:tracePt t="30413" x="3924300" y="5314950"/>
          <p14:tracePt t="30433" x="4006850" y="5314950"/>
          <p14:tracePt t="30454" x="4076700" y="5314950"/>
          <p14:tracePt t="30473" x="4133850" y="5314950"/>
          <p14:tracePt t="30493" x="4203700" y="5314950"/>
          <p14:tracePt t="30513" x="4330700" y="5314950"/>
          <p14:tracePt t="30533" x="4451350" y="5321300"/>
          <p14:tracePt t="30553" x="4552950" y="5340350"/>
          <p14:tracePt t="30573" x="4654550" y="5340350"/>
          <p14:tracePt t="30594" x="4800600" y="5353050"/>
          <p14:tracePt t="30596" x="4819650" y="5353050"/>
          <p14:tracePt t="30616" x="4921250" y="5353050"/>
          <p14:tracePt t="30639" x="5010150" y="5353050"/>
          <p14:tracePt t="30661" x="5067300" y="5353050"/>
          <p14:tracePt t="30682" x="5130800" y="5353050"/>
          <p14:tracePt t="30702" x="5168900" y="5353050"/>
          <p14:tracePt t="30720" x="5181600" y="5353050"/>
          <p14:tracePt t="30739" x="5187950" y="5353050"/>
          <p14:tracePt t="30759" x="5194300" y="5353050"/>
          <p14:tracePt t="30798" x="5162550" y="5353050"/>
          <p14:tracePt t="30817" x="5041900" y="5353050"/>
          <p14:tracePt t="30836" x="4845050" y="5346700"/>
          <p14:tracePt t="30855" x="4610100" y="5327650"/>
          <p14:tracePt t="30874" x="4432300" y="5327650"/>
          <p14:tracePt t="30893" x="4235450" y="5327650"/>
          <p14:tracePt t="30912" x="4019550" y="5321300"/>
          <p14:tracePt t="30932" x="3835400" y="5321300"/>
          <p14:tracePt t="30952" x="3689350" y="5321300"/>
          <p14:tracePt t="30972" x="3575050" y="5321300"/>
          <p14:tracePt t="30992" x="3435350" y="5321300"/>
          <p14:tracePt t="31011" x="3327400" y="5321300"/>
          <p14:tracePt t="31031" x="3244850" y="5321300"/>
          <p14:tracePt t="31051" x="3181350" y="5321300"/>
          <p14:tracePt t="31071" x="3117850" y="5321300"/>
          <p14:tracePt t="31091" x="3073400" y="5321300"/>
          <p14:tracePt t="31093" x="3067050" y="5321300"/>
          <p14:tracePt t="31111" x="3054350" y="5321300"/>
          <p14:tracePt t="31131" x="3048000" y="5321300"/>
          <p14:tracePt t="31151" x="3041650" y="5321300"/>
          <p14:tracePt t="31190" x="3079750" y="5321300"/>
          <p14:tracePt t="31210" x="3181350" y="5321300"/>
          <p14:tracePt t="31230" x="3352800" y="5346700"/>
          <p14:tracePt t="31250" x="3594100" y="5353050"/>
          <p14:tracePt t="31269" x="3835400" y="5353050"/>
          <p14:tracePt t="31289" x="4038600" y="5314950"/>
          <p14:tracePt t="31308" x="4171950" y="5289550"/>
          <p14:tracePt t="31328" x="4279900" y="5283200"/>
          <p14:tracePt t="31348" x="4425950" y="5283200"/>
          <p14:tracePt t="31368" x="4508500" y="5289550"/>
          <p14:tracePt t="31388" x="4572000" y="5295900"/>
          <p14:tracePt t="31408" x="4622800" y="5314950"/>
          <p14:tracePt t="31427" x="4705350" y="5334000"/>
          <p14:tracePt t="31449" x="4756150" y="5340350"/>
          <p14:tracePt t="31469" x="4800600" y="5353050"/>
          <p14:tracePt t="31489" x="4851400" y="5359400"/>
          <p14:tracePt t="31508" x="4895850" y="5359400"/>
          <p14:tracePt t="31527" x="4908550" y="5359400"/>
          <p14:tracePt t="31547" x="4946650" y="5365750"/>
          <p14:tracePt t="31566" x="4978400" y="5372100"/>
          <p14:tracePt t="31587" x="5035550" y="5384800"/>
          <p14:tracePt t="31589" x="5054600" y="5391150"/>
          <p14:tracePt t="31607" x="5099050" y="5397500"/>
          <p14:tracePt t="31631" x="5219700" y="5422900"/>
          <p14:tracePt t="31651" x="5302250" y="5441950"/>
          <p14:tracePt t="31673" x="5372100" y="5454650"/>
          <p14:tracePt t="31694" x="5467350" y="5467350"/>
          <p14:tracePt t="31715" x="5511800" y="5467350"/>
          <p14:tracePt t="31735" x="5543550" y="5467350"/>
          <p14:tracePt t="31753" x="5588000" y="5467350"/>
          <p14:tracePt t="31773" x="5626100" y="5467350"/>
          <p14:tracePt t="31792" x="5638800" y="5467350"/>
          <p14:tracePt t="31811" x="5645150" y="5467350"/>
          <p14:tracePt t="31830" x="5657850" y="5467350"/>
          <p14:tracePt t="31848" x="5664200" y="5467350"/>
          <p14:tracePt t="31867" x="5683250" y="5467350"/>
          <p14:tracePt t="31887" x="5689600" y="5467350"/>
          <p14:tracePt t="48153" x="0" y="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12146" y="230909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/>
              <a:t>Conclusion</a:t>
            </a:r>
            <a:endParaRPr lang="fr-FR" sz="2800" b="1" u="sng" dirty="0"/>
          </a:p>
        </p:txBody>
      </p:sp>
      <p:sp>
        <p:nvSpPr>
          <p:cNvPr id="5" name="ZoneTexte 4"/>
          <p:cNvSpPr txBox="1"/>
          <p:nvPr/>
        </p:nvSpPr>
        <p:spPr>
          <a:xfrm>
            <a:off x="568118" y="1449530"/>
            <a:ext cx="10534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Il est essentiel de connaitre les acteurs de </a:t>
            </a:r>
            <a:r>
              <a:rPr lang="fr-FR" dirty="0"/>
              <a:t>majeurs de la réponse immune adaptative impliqués dans </a:t>
            </a:r>
            <a:r>
              <a:rPr lang="fr-FR" dirty="0" smtClean="0"/>
              <a:t>l’allergie car ils sont la cible des nouvelles biothérapies.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Les anticorps </a:t>
            </a:r>
            <a:r>
              <a:rPr lang="fr-FR" dirty="0" smtClean="0"/>
              <a:t>monoclonaux bloquants </a:t>
            </a:r>
            <a:r>
              <a:rPr lang="fr-FR" dirty="0"/>
              <a:t>des interleukines, de leurs récepteurs ou des IgE sont aujourd’hui des thérapies de choix pour traiter les symptômes de l’allergie. </a:t>
            </a:r>
          </a:p>
          <a:p>
            <a:pPr algn="just"/>
            <a:endParaRPr lang="fr-FR" dirty="0"/>
          </a:p>
          <a:p>
            <a:pPr algn="just"/>
            <a:r>
              <a:rPr lang="fr-FR" dirty="0" smtClean="0"/>
              <a:t>Il est nécessaire de caractériser les profils des patients allergiques pour l’efficacité de ces biothérapies. </a:t>
            </a:r>
          </a:p>
          <a:p>
            <a:pPr algn="just"/>
            <a:endParaRPr lang="fr-FR" dirty="0"/>
          </a:p>
          <a:p>
            <a:pPr algn="just"/>
            <a:r>
              <a:rPr lang="fr-FR" dirty="0" smtClean="0"/>
              <a:t>L’immunothérapie est le seul traitement curatif de l’allergie et permet l’augmentation de la réponse immune régulatrice = TOLERANCE</a:t>
            </a:r>
            <a:endParaRPr lang="fr-F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1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21"/>
    </mc:Choice>
    <mc:Fallback>
      <p:transition spd="slow" advTm="37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930" x="0" y="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t="21692"/>
          <a:stretch/>
        </p:blipFill>
        <p:spPr>
          <a:xfrm>
            <a:off x="2060825" y="1412179"/>
            <a:ext cx="8285052" cy="463740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93533" y="896760"/>
            <a:ext cx="890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Vers une médecine des 5 P : Préventive, prédictive, personnalisée, participative, des preuves. 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5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12"/>
    </mc:Choice>
    <mc:Fallback>
      <p:transition spd="slow" advTm="26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568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14027" t="24568" r="14584" b="21111"/>
          <a:stretch/>
        </p:blipFill>
        <p:spPr>
          <a:xfrm>
            <a:off x="688108" y="1016000"/>
            <a:ext cx="11275291" cy="4826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340956" y="144609"/>
            <a:ext cx="8368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/>
              <a:t>Définition de l’immunité innée et adaptative</a:t>
            </a:r>
            <a:endParaRPr lang="fr-FR" sz="2800" b="1" u="sng" dirty="0"/>
          </a:p>
        </p:txBody>
      </p:sp>
      <p:sp>
        <p:nvSpPr>
          <p:cNvPr id="2" name="Rectangle 1"/>
          <p:cNvSpPr/>
          <p:nvPr/>
        </p:nvSpPr>
        <p:spPr>
          <a:xfrm>
            <a:off x="8326119" y="602781"/>
            <a:ext cx="3865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acteurs majeurs de la réponse immune adaptative impliqués dans l’allergie </a:t>
            </a:r>
          </a:p>
        </p:txBody>
      </p:sp>
      <p:sp>
        <p:nvSpPr>
          <p:cNvPr id="3" name="Rectangle 2"/>
          <p:cNvSpPr/>
          <p:nvPr/>
        </p:nvSpPr>
        <p:spPr>
          <a:xfrm>
            <a:off x="7860145" y="1782618"/>
            <a:ext cx="1283855" cy="4341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9314877" y="2849415"/>
            <a:ext cx="1394223" cy="4341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3"/>
    </mc:Choice>
    <mc:Fallback xmlns="">
      <p:transition spd="slow" advTm="1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3" x="10090150" y="3619500"/>
          <p14:tracePt t="746" x="10077450" y="3613150"/>
          <p14:tracePt t="751" x="10045700" y="3587750"/>
          <p14:tracePt t="762" x="10001250" y="3536950"/>
          <p14:tracePt t="779" x="9925050" y="3479800"/>
          <p14:tracePt t="795" x="9810750" y="3409950"/>
          <p14:tracePt t="813" x="9696450" y="3346450"/>
          <p14:tracePt t="829" x="9613900" y="3308350"/>
          <p14:tracePt t="862" x="9398000" y="3181350"/>
          <p14:tracePt t="895" x="9213850" y="3092450"/>
          <p14:tracePt t="930" x="9112250" y="3079750"/>
          <p14:tracePt t="945" x="9074150" y="3079750"/>
          <p14:tracePt t="962" x="9017000" y="3079750"/>
          <p14:tracePt t="979" x="8953500" y="3079750"/>
          <p14:tracePt t="995" x="8896350" y="3073400"/>
          <p14:tracePt t="1012" x="8864600" y="3073400"/>
          <p14:tracePt t="1029" x="8826500" y="3067050"/>
          <p14:tracePt t="1045" x="8807450" y="3067050"/>
          <p14:tracePt t="1062" x="8775700" y="3067050"/>
          <p14:tracePt t="1065" x="8763000" y="3067050"/>
          <p14:tracePt t="1079" x="8756650" y="3067050"/>
          <p14:tracePt t="1095" x="8743950" y="3067050"/>
          <p14:tracePt t="1112" x="8737600" y="3067050"/>
          <p14:tracePt t="1129" x="8724900" y="3067050"/>
          <p14:tracePt t="2063" x="8743950" y="3048000"/>
          <p14:tracePt t="2070" x="8763000" y="3041650"/>
          <p14:tracePt t="2079" x="8788400" y="3028950"/>
          <p14:tracePt t="2095" x="8826500" y="3003550"/>
          <p14:tracePt t="2101" x="8870950" y="2978150"/>
          <p14:tracePt t="2112" x="8902700" y="2965450"/>
          <p14:tracePt t="2129" x="8991600" y="2927350"/>
          <p14:tracePt t="2145" x="9067800" y="2895600"/>
          <p14:tracePt t="2179" x="9163050" y="2832100"/>
          <p14:tracePt t="2212" x="9251950" y="2787650"/>
          <p14:tracePt t="2245" x="9334500" y="2724150"/>
          <p14:tracePt t="2262" x="9366250" y="2698750"/>
          <p14:tracePt t="2279" x="9385300" y="2679700"/>
          <p14:tracePt t="2295" x="9398000" y="2667000"/>
          <p14:tracePt t="2312" x="9410700" y="2654300"/>
          <p14:tracePt t="2329" x="9429750" y="2641600"/>
          <p14:tracePt t="2346" x="9429750" y="2628900"/>
          <p14:tracePt t="2362" x="9436100" y="2622550"/>
          <p14:tracePt t="2379" x="9442450" y="2609850"/>
          <p14:tracePt t="2395" x="9455150" y="2609850"/>
          <p14:tracePt t="2412" x="9461500" y="2597150"/>
          <p14:tracePt t="2429" x="9480550" y="2590800"/>
          <p14:tracePt t="2445" x="9480550" y="2584450"/>
          <p14:tracePt t="2463" x="9505950" y="2565400"/>
          <p14:tracePt t="2479" x="9525000" y="2565400"/>
          <p14:tracePt t="2495" x="9544050" y="2552700"/>
          <p14:tracePt t="2512" x="9575800" y="2546350"/>
          <p14:tracePt t="2529" x="9601200" y="2540000"/>
          <p14:tracePt t="2545" x="9632950" y="2527300"/>
          <p14:tracePt t="2562" x="9671050" y="2508250"/>
          <p14:tracePt t="2579" x="9690100" y="2501900"/>
          <p14:tracePt t="2595" x="9715500" y="2495550"/>
          <p14:tracePt t="2612" x="9734550" y="2482850"/>
          <p14:tracePt t="2629" x="9753600" y="2476500"/>
          <p14:tracePt t="2645" x="9772650" y="2457450"/>
          <p14:tracePt t="2662" x="9798050" y="2457450"/>
          <p14:tracePt t="2679" x="9804400" y="2451100"/>
          <p14:tracePt t="2695" x="9829800" y="2444750"/>
          <p14:tracePt t="2712" x="9842500" y="2432050"/>
          <p14:tracePt t="2729" x="9848850" y="2432050"/>
          <p14:tracePt t="3855" x="9855200" y="2419350"/>
          <p14:tracePt t="3865" x="9874250" y="2413000"/>
          <p14:tracePt t="3872" x="9886950" y="2406650"/>
          <p14:tracePt t="3879" x="9912350" y="2393950"/>
          <p14:tracePt t="3895" x="9931400" y="2374900"/>
          <p14:tracePt t="3912" x="9982200" y="2355850"/>
          <p14:tracePt t="3929" x="10013950" y="2343150"/>
          <p14:tracePt t="3962" x="10064750" y="2330450"/>
          <p14:tracePt t="3996" x="10096500" y="2311400"/>
          <p14:tracePt t="4029" x="10128250" y="2311400"/>
          <p14:tracePt t="4045" x="10140950" y="2311400"/>
          <p14:tracePt t="4062" x="10153650" y="2305050"/>
          <p14:tracePt t="4079" x="10166350" y="2298700"/>
          <p14:tracePt t="4095" x="10172700" y="2292350"/>
          <p14:tracePt t="4113" x="10185400" y="2286000"/>
          <p14:tracePt t="4129" x="10191750" y="2286000"/>
          <p14:tracePt t="4132" x="10198100" y="2279650"/>
          <p14:tracePt t="4145" x="10210800" y="2273300"/>
          <p14:tracePt t="4162" x="10229850" y="2273300"/>
          <p14:tracePt t="4178" x="10261600" y="2254250"/>
          <p14:tracePt t="4195" x="10280650" y="2247900"/>
          <p14:tracePt t="4212" x="10299700" y="2241550"/>
          <p14:tracePt t="4229" x="10337800" y="2222500"/>
          <p14:tracePt t="4246" x="10375900" y="2216150"/>
          <p14:tracePt t="4262" x="10394950" y="2197100"/>
          <p14:tracePt t="4279" x="10439400" y="2165350"/>
          <p14:tracePt t="4295" x="10464800" y="2139950"/>
          <p14:tracePt t="4312" x="10483850" y="2120900"/>
          <p14:tracePt t="4328" x="10496550" y="2120900"/>
          <p14:tracePt t="4345" x="10502900" y="2108200"/>
          <p14:tracePt t="4362" x="10502900" y="2101850"/>
          <p14:tracePt t="4395" x="10502900" y="2095500"/>
          <p14:tracePt t="4991" x="10483850" y="2076450"/>
          <p14:tracePt t="5000" x="10458450" y="2063750"/>
          <p14:tracePt t="5008" x="10420350" y="2051050"/>
          <p14:tracePt t="5011" x="10414000" y="2044700"/>
          <p14:tracePt t="5029" x="10325100" y="1993900"/>
          <p14:tracePt t="5045" x="10229850" y="1936750"/>
          <p14:tracePt t="5062" x="10121900" y="1879600"/>
          <p14:tracePt t="5096" x="9969500" y="1809750"/>
          <p14:tracePt t="5128" x="9753600" y="1778000"/>
          <p14:tracePt t="5162" x="9588500" y="1765300"/>
          <p14:tracePt t="5168" x="9556750" y="1765300"/>
          <p14:tracePt t="5178" x="9505950" y="1758950"/>
          <p14:tracePt t="5195" x="9455150" y="1758950"/>
          <p14:tracePt t="5211" x="9372600" y="1752600"/>
          <p14:tracePt t="5228" x="9296400" y="1752600"/>
          <p14:tracePt t="5245" x="9264650" y="1739900"/>
          <p14:tracePt t="5262" x="9169400" y="1727200"/>
          <p14:tracePt t="5278" x="9061450" y="1720850"/>
          <p14:tracePt t="5295" x="8947150" y="1708150"/>
          <p14:tracePt t="5312" x="8832850" y="1689100"/>
          <p14:tracePt t="5328" x="8763000" y="1676400"/>
          <p14:tracePt t="5345" x="8667750" y="1663700"/>
          <p14:tracePt t="5362" x="8610600" y="1663700"/>
          <p14:tracePt t="5378" x="8502650" y="1663700"/>
          <p14:tracePt t="5395" x="8401050" y="1682750"/>
          <p14:tracePt t="5412" x="8305800" y="1701800"/>
          <p14:tracePt t="5428" x="8261350" y="1739900"/>
          <p14:tracePt t="5445" x="8191500" y="1765300"/>
          <p14:tracePt t="5462" x="8166100" y="1790700"/>
          <p14:tracePt t="5478" x="8128000" y="1816100"/>
          <p14:tracePt t="5495" x="8096250" y="1847850"/>
          <p14:tracePt t="5511" x="8070850" y="1879600"/>
          <p14:tracePt t="5528" x="8032750" y="1924050"/>
          <p14:tracePt t="5545" x="8020050" y="1981200"/>
          <p14:tracePt t="5562" x="7981950" y="2076450"/>
          <p14:tracePt t="5578" x="7962900" y="2159000"/>
          <p14:tracePt t="5595" x="7950200" y="2279650"/>
          <p14:tracePt t="5612" x="7943850" y="2368550"/>
          <p14:tracePt t="5628" x="7943850" y="2457450"/>
          <p14:tracePt t="5645" x="7943850" y="2514600"/>
          <p14:tracePt t="5647" x="7943850" y="2527300"/>
          <p14:tracePt t="5662" x="7950200" y="2609850"/>
          <p14:tracePt t="5679" x="7981950" y="2692400"/>
          <p14:tracePt t="5695" x="8013700" y="2768600"/>
          <p14:tracePt t="5712" x="8058150" y="2870200"/>
          <p14:tracePt t="5728" x="8102600" y="2959100"/>
          <p14:tracePt t="5745" x="8134350" y="3035300"/>
          <p14:tracePt t="5762" x="8191500" y="3124200"/>
          <p14:tracePt t="5778" x="8242300" y="3200400"/>
          <p14:tracePt t="5796" x="8305800" y="3314700"/>
          <p14:tracePt t="5811" x="8350250" y="3384550"/>
          <p14:tracePt t="5828" x="8439150" y="3486150"/>
          <p14:tracePt t="5845" x="8540750" y="3600450"/>
          <p14:tracePt t="5862" x="8642350" y="3676650"/>
          <p14:tracePt t="5878" x="8750300" y="3740150"/>
          <p14:tracePt t="5895" x="8858250" y="3790950"/>
          <p14:tracePt t="5912" x="9017000" y="3867150"/>
          <p14:tracePt t="5928" x="9105900" y="3911600"/>
          <p14:tracePt t="5945" x="9334500" y="3968750"/>
          <p14:tracePt t="5962" x="9563100" y="4013200"/>
          <p14:tracePt t="5978" x="9823450" y="4025900"/>
          <p14:tracePt t="5995" x="9994900" y="4013200"/>
          <p14:tracePt t="6011" x="10102850" y="4006850"/>
          <p14:tracePt t="6028" x="10217150" y="3968750"/>
          <p14:tracePt t="6045" x="10299700" y="3930650"/>
          <p14:tracePt t="6062" x="10356850" y="3898900"/>
          <p14:tracePt t="6078" x="10439400" y="3816350"/>
          <p14:tracePt t="6095" x="10515600" y="3689350"/>
          <p14:tracePt t="6112" x="10636250" y="3568700"/>
          <p14:tracePt t="6128" x="10725150" y="3479800"/>
          <p14:tracePt t="6145" x="10782300" y="3416300"/>
          <p14:tracePt t="6161" x="10820400" y="3352800"/>
          <p14:tracePt t="6164" x="10826750" y="3352800"/>
          <p14:tracePt t="6179" x="10858500" y="3282950"/>
          <p14:tracePt t="6195" x="10877550" y="3244850"/>
          <p14:tracePt t="6211" x="10902950" y="3181350"/>
          <p14:tracePt t="6228" x="10915650" y="3136900"/>
          <p14:tracePt t="6245" x="10922000" y="3073400"/>
          <p14:tracePt t="6262" x="10922000" y="3003550"/>
          <p14:tracePt t="6278" x="10922000" y="2901950"/>
          <p14:tracePt t="6295" x="10909300" y="2813050"/>
          <p14:tracePt t="6312" x="10883900" y="2730500"/>
          <p14:tracePt t="6328" x="10833100" y="2616200"/>
          <p14:tracePt t="6346" x="10750550" y="2476500"/>
          <p14:tracePt t="6362" x="10674350" y="2400300"/>
          <p14:tracePt t="6378" x="10553700" y="2279650"/>
          <p14:tracePt t="6395" x="10439400" y="2197100"/>
          <p14:tracePt t="6412" x="10299700" y="2120900"/>
          <p14:tracePt t="6429" x="10115550" y="2032000"/>
          <p14:tracePt t="6445" x="9956800" y="1936750"/>
          <p14:tracePt t="6462" x="9779000" y="1841500"/>
          <p14:tracePt t="6478" x="9652000" y="1790700"/>
          <p14:tracePt t="6495" x="9493250" y="1733550"/>
          <p14:tracePt t="6511" x="9340850" y="1676400"/>
          <p14:tracePt t="6529" x="9207500" y="1625600"/>
          <p14:tracePt t="6545" x="9074150" y="1587500"/>
          <p14:tracePt t="6562" x="8985250" y="1555750"/>
          <p14:tracePt t="6578" x="8870950" y="1517650"/>
          <p14:tracePt t="6595" x="8807450" y="1498600"/>
          <p14:tracePt t="6611" x="8712200" y="1466850"/>
          <p14:tracePt t="6628" x="8642350" y="1454150"/>
          <p14:tracePt t="6645" x="8578850" y="1447800"/>
          <p14:tracePt t="6662" x="8528050" y="1447800"/>
          <p14:tracePt t="6679" x="8477250" y="1447800"/>
          <p14:tracePt t="6695" x="8451850" y="1460500"/>
          <p14:tracePt t="6711" x="8432800" y="1466850"/>
          <p14:tracePt t="6728" x="8407400" y="1492250"/>
          <p14:tracePt t="6745" x="8401050" y="1504950"/>
          <p14:tracePt t="6761" x="8401050" y="1511300"/>
          <p14:tracePt t="6795" x="8432800" y="1555750"/>
          <p14:tracePt t="6812" x="8496300" y="1612900"/>
          <p14:tracePt t="6828" x="8553450" y="1644650"/>
          <p14:tracePt t="6845" x="8693150" y="1708150"/>
          <p14:tracePt t="6861" x="8877300" y="1797050"/>
          <p14:tracePt t="6878" x="9048750" y="1885950"/>
          <p14:tracePt t="6895" x="9296400" y="2044700"/>
          <p14:tracePt t="6912" x="9461500" y="2139950"/>
          <p14:tracePt t="6928" x="9626600" y="2260600"/>
          <p14:tracePt t="6945" x="9709150" y="2355850"/>
          <p14:tracePt t="6961" x="9829800" y="2501900"/>
          <p14:tracePt t="6978" x="9912350" y="2628900"/>
          <p14:tracePt t="6995" x="9975850" y="2749550"/>
          <p14:tracePt t="7011" x="10020300" y="2933700"/>
          <p14:tracePt t="7028" x="10045700" y="3067050"/>
          <p14:tracePt t="7045" x="10052050" y="3149600"/>
          <p14:tracePt t="7061" x="10052050" y="3181350"/>
          <p14:tracePt t="7079" x="10052050" y="3194050"/>
          <p14:tracePt t="7111" x="10052050" y="3187700"/>
          <p14:tracePt t="7128" x="10052050" y="3181350"/>
          <p14:tracePt t="7145" x="10013950" y="3136900"/>
          <p14:tracePt t="7161" x="9944100" y="2971800"/>
          <p14:tracePt t="7178" x="9823450" y="2762250"/>
          <p14:tracePt t="7181" x="9810750" y="2730500"/>
          <p14:tracePt t="7195" x="9664700" y="2489200"/>
          <p14:tracePt t="7212" x="9544050" y="2247900"/>
          <p14:tracePt t="7228" x="9461500" y="2082800"/>
          <p14:tracePt t="7245" x="9334500" y="1898650"/>
          <p14:tracePt t="7262" x="9182100" y="1739900"/>
          <p14:tracePt t="7278" x="9048750" y="1638300"/>
          <p14:tracePt t="7295" x="8947150" y="1612900"/>
          <p14:tracePt t="7311" x="8845550" y="1612900"/>
          <p14:tracePt t="7328" x="8769350" y="1657350"/>
          <p14:tracePt t="7345" x="8724900" y="1682750"/>
          <p14:tracePt t="7361" x="8667750" y="1733550"/>
          <p14:tracePt t="7378" x="8642350" y="1778000"/>
          <p14:tracePt t="7395" x="8636000" y="1816100"/>
          <p14:tracePt t="7411" x="8636000" y="1835150"/>
          <p14:tracePt t="7428" x="8648700" y="1885950"/>
          <p14:tracePt t="7444" x="8699500" y="1936750"/>
          <p14:tracePt t="7461" x="8750300" y="1962150"/>
          <p14:tracePt t="7478" x="8877300" y="2006600"/>
          <p14:tracePt t="7495" x="9029700" y="2063750"/>
          <p14:tracePt t="7511" x="9207500" y="2146300"/>
          <p14:tracePt t="7528" x="9359900" y="2241550"/>
          <p14:tracePt t="7545" x="9467850" y="2324100"/>
          <p14:tracePt t="7562" x="9601200" y="2425700"/>
          <p14:tracePt t="7579" x="9683750" y="2527300"/>
          <p14:tracePt t="7595" x="9734550" y="2628900"/>
          <p14:tracePt t="7611" x="9798050" y="2774950"/>
          <p14:tracePt t="7628" x="9842500" y="2870200"/>
          <p14:tracePt t="7645" x="9855200" y="2921000"/>
          <p14:tracePt t="7661" x="9861550" y="2946400"/>
          <p14:tracePt t="7766" x="9861550" y="2940050"/>
          <p14:tracePt t="7792" x="9855200" y="2933700"/>
          <p14:tracePt t="7801" x="9848850" y="2927350"/>
          <p14:tracePt t="7810" x="9842500" y="2921000"/>
          <p14:tracePt t="7812" x="9836150" y="2921000"/>
          <p14:tracePt t="7829" x="9798050" y="2876550"/>
          <p14:tracePt t="7845" x="9766300" y="2832100"/>
          <p14:tracePt t="7862" x="9728200" y="2755900"/>
          <p14:tracePt t="7878" x="9702800" y="2686050"/>
          <p14:tracePt t="7895" x="9645650" y="2559050"/>
          <p14:tracePt t="7911" x="9582150" y="2457450"/>
          <p14:tracePt t="7928" x="9505950" y="2336800"/>
          <p14:tracePt t="7945" x="9423400" y="2216150"/>
          <p14:tracePt t="7962" x="9296400" y="2076450"/>
          <p14:tracePt t="7978" x="9213850" y="2012950"/>
          <p14:tracePt t="7995" x="9150350" y="1987550"/>
          <p14:tracePt t="8011" x="9074150" y="1949450"/>
          <p14:tracePt t="8028" x="8991600" y="1930400"/>
          <p14:tracePt t="8045" x="8915400" y="1911350"/>
          <p14:tracePt t="8061" x="8858250" y="1885950"/>
          <p14:tracePt t="8078" x="8794750" y="1885950"/>
          <p14:tracePt t="8095" x="8756650" y="1905000"/>
          <p14:tracePt t="8112" x="8724900" y="1911350"/>
          <p14:tracePt t="8128" x="8705850" y="1917700"/>
          <p14:tracePt t="8144" x="8693150" y="1917700"/>
          <p14:tracePt t="8178" x="8680450" y="1917700"/>
          <p14:tracePt t="8211" x="8693150" y="1917700"/>
          <p14:tracePt t="8219" x="8705850" y="1917700"/>
          <p14:tracePt t="8228" x="8750300" y="1917700"/>
          <p14:tracePt t="8245" x="8851900" y="1930400"/>
          <p14:tracePt t="8261" x="8947150" y="1943100"/>
          <p14:tracePt t="8278" x="9118600" y="1981200"/>
          <p14:tracePt t="8295" x="9264650" y="2038350"/>
          <p14:tracePt t="8311" x="9410700" y="2133600"/>
          <p14:tracePt t="8328" x="9537700" y="2260600"/>
          <p14:tracePt t="8345" x="9652000" y="2400300"/>
          <p14:tracePt t="8362" x="9721850" y="2495550"/>
          <p14:tracePt t="8378" x="9804400" y="2641600"/>
          <p14:tracePt t="8395" x="9848850" y="2743200"/>
          <p14:tracePt t="8411" x="9906000" y="2882900"/>
          <p14:tracePt t="8428" x="9931400" y="2971800"/>
          <p14:tracePt t="8445" x="9937750" y="3048000"/>
          <p14:tracePt t="8461" x="9937750" y="3117850"/>
          <p14:tracePt t="8478" x="9931400" y="3187700"/>
          <p14:tracePt t="8495" x="9925050" y="3213100"/>
          <p14:tracePt t="8511" x="9918700" y="3225800"/>
          <p14:tracePt t="8657" x="9918700" y="3219450"/>
          <p14:tracePt t="8687" x="9918700" y="3213100"/>
          <p14:tracePt t="8693" x="9918700" y="3200400"/>
          <p14:tracePt t="8702" x="9912350" y="3187700"/>
          <p14:tracePt t="8711" x="9906000" y="3162300"/>
          <p14:tracePt t="8728" x="9855200" y="3035300"/>
          <p14:tracePt t="8745" x="9842500" y="2984500"/>
          <p14:tracePt t="8761" x="9798050" y="2889250"/>
          <p14:tracePt t="8778" x="9753600" y="2736850"/>
          <p14:tracePt t="8795" x="9702800" y="2578100"/>
          <p14:tracePt t="8811" x="9658350" y="2476500"/>
          <p14:tracePt t="8828" x="9626600" y="2400300"/>
          <p14:tracePt t="8845" x="9588500" y="2286000"/>
          <p14:tracePt t="8862" x="9550400" y="2222500"/>
          <p14:tracePt t="8878" x="9531350" y="2178050"/>
          <p14:tracePt t="8895" x="9493250" y="2133600"/>
          <p14:tracePt t="8911" x="9467850" y="2108200"/>
          <p14:tracePt t="8928" x="9417050" y="2070100"/>
          <p14:tracePt t="8944" x="9359900" y="2051050"/>
          <p14:tracePt t="8961" x="9315450" y="2025650"/>
          <p14:tracePt t="8978" x="9277350" y="2019300"/>
          <p14:tracePt t="8994" x="9245600" y="2006600"/>
          <p14:tracePt t="9011" x="9226550" y="2006600"/>
          <p14:tracePt t="9028" x="9194800" y="2000250"/>
          <p14:tracePt t="9044" x="9169400" y="1993900"/>
          <p14:tracePt t="9061" x="9137650" y="1993900"/>
          <p14:tracePt t="9078" x="9112250" y="1987550"/>
          <p14:tracePt t="9095" x="9099550" y="1987550"/>
          <p14:tracePt t="9112" x="9080500" y="1987550"/>
          <p14:tracePt t="9128" x="9074150" y="1987550"/>
          <p14:tracePt t="9145" x="9067800" y="1987550"/>
          <p14:tracePt t="9177" x="9067800" y="1981200"/>
          <p14:tracePt t="9213" x="9080500" y="1981200"/>
          <p14:tracePt t="9215" x="9093200" y="1981200"/>
          <p14:tracePt t="9228" x="9175750" y="1993900"/>
          <p14:tracePt t="9244" x="9245600" y="2025650"/>
          <p14:tracePt t="9261" x="9372600" y="2101850"/>
          <p14:tracePt t="9278" x="9480550" y="2152650"/>
          <p14:tracePt t="9295" x="9544050" y="2197100"/>
          <p14:tracePt t="9311" x="9582150" y="2235200"/>
          <p14:tracePt t="9328" x="9613900" y="2273300"/>
          <p14:tracePt t="9345" x="9639300" y="2311400"/>
          <p14:tracePt t="9361" x="9658350" y="2349500"/>
          <p14:tracePt t="9378" x="9683750" y="2406650"/>
          <p14:tracePt t="9394" x="9696450" y="2463800"/>
          <p14:tracePt t="9411" x="9715500" y="2533650"/>
          <p14:tracePt t="9428" x="9721850" y="2597150"/>
          <p14:tracePt t="9444" x="9721850" y="2647950"/>
          <p14:tracePt t="9461" x="9721850" y="2692400"/>
          <p14:tracePt t="9478" x="9721850" y="2711450"/>
          <p14:tracePt t="9494" x="9721850" y="2717800"/>
          <p14:tracePt t="9578" x="9721850" y="2711450"/>
          <p14:tracePt t="9597" x="9721850" y="2705100"/>
          <p14:tracePt t="9608" x="9721850" y="2698750"/>
          <p14:tracePt t="9613" x="9721850" y="2692400"/>
          <p14:tracePt t="9628" x="9734550" y="2679700"/>
          <p14:tracePt t="9645" x="9740900" y="2622550"/>
          <p14:tracePt t="9661" x="9740900" y="2552700"/>
          <p14:tracePt t="9678" x="9740900" y="2482850"/>
          <p14:tracePt t="9695" x="9740900" y="2425700"/>
          <p14:tracePt t="9711" x="9747250" y="2374900"/>
          <p14:tracePt t="9728" x="9759950" y="2349500"/>
          <p14:tracePt t="9745" x="9766300" y="2317750"/>
          <p14:tracePt t="9761" x="9772650" y="2311400"/>
          <p14:tracePt t="9778" x="9779000" y="2292350"/>
          <p14:tracePt t="9795" x="9779000" y="2286000"/>
          <p14:tracePt t="9812" x="9785350" y="2273300"/>
          <p14:tracePt t="9828" x="9798050" y="2266950"/>
          <p14:tracePt t="9927" x="9798050" y="22796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98460" y="1297920"/>
            <a:ext cx="1139767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Les lymphocytes</a:t>
            </a:r>
            <a:r>
              <a:rPr kumimoji="0" lang="fr-FR" altLang="fr-F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T CD4 sont appelés des T </a:t>
            </a:r>
            <a:r>
              <a:rPr kumimoji="0" lang="fr-FR" altLang="fr-FR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helper</a:t>
            </a:r>
            <a:r>
              <a:rPr kumimoji="0" lang="fr-FR" altLang="fr-F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(Th).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Les Th naïfs (Th0)</a:t>
            </a:r>
            <a:r>
              <a:rPr kumimoji="0" lang="fr-FR" altLang="fr-F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sont activées lors de l'interaction de leurs TCR avec peptides antigéniques complexés avec des molécules du CMH</a:t>
            </a:r>
            <a:r>
              <a:rPr kumimoji="0" lang="fr-FR" altLang="fr-F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de classe II. Le CMH II est exprimé sur les cellules présentatrices d’antigènes (</a:t>
            </a:r>
            <a:r>
              <a:rPr lang="fr-FR" altLang="fr-FR" dirty="0" smtClean="0">
                <a:latin typeface="Arial Unicode MS"/>
              </a:rPr>
              <a:t>DC et lymphocytes B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).</a:t>
            </a:r>
            <a:r>
              <a:rPr kumimoji="0" lang="fr-FR" altLang="fr-F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002" y="59599"/>
            <a:ext cx="3121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/>
              <a:t>Lymphocytes Th</a:t>
            </a:r>
            <a:endParaRPr lang="fr-FR" sz="2800" b="1" u="sng" dirty="0"/>
          </a:p>
        </p:txBody>
      </p:sp>
      <p:sp>
        <p:nvSpPr>
          <p:cNvPr id="6" name="Rectangle 5"/>
          <p:cNvSpPr/>
          <p:nvPr/>
        </p:nvSpPr>
        <p:spPr>
          <a:xfrm>
            <a:off x="4425912" y="4095862"/>
            <a:ext cx="275944" cy="129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0" y="3217892"/>
            <a:ext cx="5121238" cy="336135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6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88"/>
    </mc:Choice>
    <mc:Fallback xmlns="">
      <p:transition spd="slow" advTm="9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57" x="7867650" y="3022600"/>
          <p14:tracePt t="2232" x="7721600" y="3016250"/>
          <p14:tracePt t="2245" x="7473950" y="2997200"/>
          <p14:tracePt t="2262" x="6927850" y="2940050"/>
          <p14:tracePt t="2279" x="6299200" y="2882900"/>
          <p14:tracePt t="2296" x="5791200" y="2844800"/>
          <p14:tracePt t="2312" x="5467350" y="2825750"/>
          <p14:tracePt t="2317" x="5429250" y="2825750"/>
          <p14:tracePt t="2329" x="5308600" y="2806700"/>
          <p14:tracePt t="2362" x="5149850" y="2819400"/>
          <p14:tracePt t="4857" x="5149850" y="2813050"/>
          <p14:tracePt t="4860" x="5156200" y="2806700"/>
          <p14:tracePt t="4866" x="5168900" y="2800350"/>
          <p14:tracePt t="4879" x="5187950" y="2781300"/>
          <p14:tracePt t="4895" x="5226050" y="2762250"/>
          <p14:tracePt t="4912" x="5283200" y="2736850"/>
          <p14:tracePt t="4928" x="5340350" y="2724150"/>
          <p14:tracePt t="4946" x="5429250" y="2692400"/>
          <p14:tracePt t="4979" x="5549900" y="2609850"/>
          <p14:tracePt t="5012" x="5664200" y="2387600"/>
          <p14:tracePt t="5045" x="5727700" y="2152650"/>
          <p14:tracePt t="5062" x="5734050" y="2063750"/>
          <p14:tracePt t="5078" x="5734050" y="1981200"/>
          <p14:tracePt t="5096" x="5734050" y="1905000"/>
          <p14:tracePt t="5112" x="5734050" y="1873250"/>
          <p14:tracePt t="5128" x="5734050" y="1822450"/>
          <p14:tracePt t="5145" x="5734050" y="1784350"/>
          <p14:tracePt t="5162" x="5734050" y="1733550"/>
          <p14:tracePt t="5178" x="5734050" y="1689100"/>
          <p14:tracePt t="5196" x="5734050" y="1619250"/>
          <p14:tracePt t="5212" x="5740400" y="1543050"/>
          <p14:tracePt t="5229" x="5753100" y="1460500"/>
          <p14:tracePt t="5246" x="5759450" y="1409700"/>
          <p14:tracePt t="5262" x="5772150" y="1352550"/>
          <p14:tracePt t="5278" x="5772150" y="1314450"/>
          <p14:tracePt t="5295" x="5772150" y="1295400"/>
          <p14:tracePt t="5345" x="5772150" y="1289050"/>
          <p14:tracePt t="5357" x="5772150" y="1282700"/>
          <p14:tracePt t="5366" x="5772150" y="1276350"/>
          <p14:tracePt t="5380" x="5772150" y="1263650"/>
          <p14:tracePt t="5395" x="5772150" y="1257300"/>
          <p14:tracePt t="5412" x="5765800" y="1250950"/>
          <p14:tracePt t="5428" x="5759450" y="1225550"/>
          <p14:tracePt t="5446" x="5759450" y="1206500"/>
          <p14:tracePt t="5462" x="5759450" y="1187450"/>
          <p14:tracePt t="5478" x="5759450" y="1174750"/>
          <p14:tracePt t="5523" x="5759450" y="1168400"/>
          <p14:tracePt t="18740" x="5772150" y="1162050"/>
          <p14:tracePt t="18746" x="5784850" y="1162050"/>
          <p14:tracePt t="18749" x="5829300" y="1149350"/>
          <p14:tracePt t="18760" x="5867400" y="1130300"/>
          <p14:tracePt t="18777" x="5937250" y="1117600"/>
          <p14:tracePt t="18793" x="6064250" y="1092200"/>
          <p14:tracePt t="18810" x="6134100" y="1073150"/>
          <p14:tracePt t="18827" x="6235700" y="1066800"/>
          <p14:tracePt t="18860" x="6489700" y="1060450"/>
          <p14:tracePt t="18893" x="6680200" y="1066800"/>
          <p14:tracePt t="18927" x="6851650" y="1066800"/>
          <p14:tracePt t="18943" x="6902450" y="1066800"/>
          <p14:tracePt t="18960" x="6972300" y="1060450"/>
          <p14:tracePt t="18977" x="7023100" y="1060450"/>
          <p14:tracePt t="18993" x="7073900" y="1060450"/>
          <p14:tracePt t="19010" x="7131050" y="1060450"/>
          <p14:tracePt t="19027" x="7213600" y="1066800"/>
          <p14:tracePt t="19043" x="7302500" y="1066800"/>
          <p14:tracePt t="19061" x="7410450" y="1066800"/>
          <p14:tracePt t="19077" x="7473950" y="1066800"/>
          <p14:tracePt t="19093" x="7524750" y="1066800"/>
          <p14:tracePt t="19110" x="7581900" y="1066800"/>
          <p14:tracePt t="19127" x="7658100" y="1066800"/>
          <p14:tracePt t="19143" x="7727950" y="1066800"/>
          <p14:tracePt t="19160" x="7785100" y="1066800"/>
          <p14:tracePt t="19176" x="7823200" y="1066800"/>
          <p14:tracePt t="19193" x="7835900" y="1066800"/>
          <p14:tracePt t="19210" x="7842250" y="1066800"/>
          <p14:tracePt t="19227" x="7848600" y="1066800"/>
          <p14:tracePt t="19260" x="7848600" y="1073150"/>
          <p14:tracePt t="19277" x="7848600" y="1079500"/>
          <p14:tracePt t="19293" x="7854950" y="1079500"/>
          <p14:tracePt t="19310" x="7861300" y="1079500"/>
          <p14:tracePt t="19326" x="7861300" y="1085850"/>
          <p14:tracePt t="19343" x="7861300" y="1098550"/>
          <p14:tracePt t="19387" x="7861300" y="1104900"/>
          <p14:tracePt t="19396" x="7861300" y="1111250"/>
          <p14:tracePt t="19413" x="7861300" y="1117600"/>
          <p14:tracePt t="19422" x="7867650" y="1117600"/>
          <p14:tracePt t="19432" x="7867650" y="1123950"/>
          <p14:tracePt t="19450" x="7867650" y="1130300"/>
          <p14:tracePt t="19530" x="7867650" y="1136650"/>
          <p14:tracePt t="19547" x="7867650" y="1143000"/>
          <p14:tracePt t="36697" x="7861300" y="1143000"/>
          <p14:tracePt t="36704" x="7823200" y="1168400"/>
          <p14:tracePt t="36707" x="7791450" y="1174750"/>
          <p14:tracePt t="36724" x="7677150" y="1225550"/>
          <p14:tracePt t="36728" x="7651750" y="1231900"/>
          <p14:tracePt t="36741" x="7486650" y="1295400"/>
          <p14:tracePt t="36757" x="7359650" y="1358900"/>
          <p14:tracePt t="36774" x="7169150" y="1447800"/>
          <p14:tracePt t="36808" x="6794500" y="1524000"/>
          <p14:tracePt t="36841" x="6483350" y="1524000"/>
          <p14:tracePt t="36875" x="6115050" y="1530350"/>
          <p14:tracePt t="36891" x="5988050" y="1555750"/>
          <p14:tracePt t="36907" x="5740400" y="1606550"/>
          <p14:tracePt t="36924" x="5435600" y="1708150"/>
          <p14:tracePt t="36941" x="5168900" y="1809750"/>
          <p14:tracePt t="36957" x="4845050" y="1930400"/>
          <p14:tracePt t="36974" x="4616450" y="2032000"/>
          <p14:tracePt t="36991" x="4470400" y="2101850"/>
          <p14:tracePt t="37007" x="4330700" y="2197100"/>
          <p14:tracePt t="37024" x="4248150" y="2260600"/>
          <p14:tracePt t="37041" x="4203700" y="2311400"/>
          <p14:tracePt t="37353" x="4184650" y="2317750"/>
          <p14:tracePt t="37364" x="4095750" y="2343150"/>
          <p14:tracePt t="37369" x="4013200" y="2362200"/>
          <p14:tracePt t="37374" x="3975100" y="2368550"/>
          <p14:tracePt t="37391" x="3657600" y="2438400"/>
          <p14:tracePt t="37407" x="3397250" y="2463800"/>
          <p14:tracePt t="37424" x="3187700" y="2501900"/>
          <p14:tracePt t="37457" x="2908300" y="2514600"/>
          <p14:tracePt t="37491" x="2571750" y="2540000"/>
          <p14:tracePt t="37524" x="2317750" y="2559050"/>
          <p14:tracePt t="37541" x="2222500" y="2571750"/>
          <p14:tracePt t="37557" x="2101850" y="2597150"/>
          <p14:tracePt t="37574" x="2019300" y="2609850"/>
          <p14:tracePt t="37591" x="1949450" y="2622550"/>
          <p14:tracePt t="37607" x="1828800" y="2647950"/>
          <p14:tracePt t="37624" x="1701800" y="2679700"/>
          <p14:tracePt t="37641" x="1574800" y="2724150"/>
          <p14:tracePt t="37657" x="1447800" y="2762250"/>
          <p14:tracePt t="37674" x="1308100" y="2806700"/>
          <p14:tracePt t="37691" x="1168400" y="2851150"/>
          <p14:tracePt t="37707" x="1092200" y="2882900"/>
          <p14:tracePt t="37724" x="984250" y="2927350"/>
          <p14:tracePt t="37741" x="895350" y="2978150"/>
          <p14:tracePt t="37757" x="825500" y="3009900"/>
          <p14:tracePt t="37774" x="723900" y="3073400"/>
          <p14:tracePt t="37792" x="647700" y="3136900"/>
          <p14:tracePt t="37808" x="565150" y="3206750"/>
          <p14:tracePt t="37824" x="533400" y="3251200"/>
          <p14:tracePt t="37841" x="488950" y="3282950"/>
          <p14:tracePt t="37857" x="463550" y="3321050"/>
          <p14:tracePt t="37874" x="444500" y="3346450"/>
          <p14:tracePt t="37890" x="438150" y="3371850"/>
          <p14:tracePt t="37908" x="431800" y="3422650"/>
          <p14:tracePt t="37924" x="431800" y="3460750"/>
          <p14:tracePt t="37940" x="444500" y="3517900"/>
          <p14:tracePt t="37957" x="450850" y="3575050"/>
          <p14:tracePt t="37974" x="469900" y="3619500"/>
          <p14:tracePt t="37990" x="469900" y="3657600"/>
          <p14:tracePt t="38007" x="476250" y="3683000"/>
          <p14:tracePt t="38024" x="482600" y="3695700"/>
          <p14:tracePt t="38041" x="495300" y="3708400"/>
          <p14:tracePt t="38057" x="508000" y="3714750"/>
          <p14:tracePt t="38074" x="520700" y="3733800"/>
          <p14:tracePt t="38091" x="539750" y="3746500"/>
          <p14:tracePt t="38107" x="558800" y="3759200"/>
          <p14:tracePt t="38124" x="590550" y="3778250"/>
          <p14:tracePt t="38140" x="615950" y="3790950"/>
          <p14:tracePt t="38157" x="654050" y="3810000"/>
          <p14:tracePt t="38174" x="704850" y="3810000"/>
          <p14:tracePt t="38191" x="755650" y="3816350"/>
          <p14:tracePt t="38207" x="793750" y="3816350"/>
          <p14:tracePt t="38224" x="850900" y="3816350"/>
          <p14:tracePt t="38240" x="889000" y="3816350"/>
          <p14:tracePt t="38257" x="920750" y="3816350"/>
          <p14:tracePt t="38274" x="946150" y="3816350"/>
          <p14:tracePt t="38291" x="965200" y="3816350"/>
          <p14:tracePt t="38307" x="977900" y="3816350"/>
          <p14:tracePt t="38324" x="996950" y="3816350"/>
          <p14:tracePt t="38340" x="1009650" y="3816350"/>
          <p14:tracePt t="38357" x="1022350" y="3816350"/>
          <p14:tracePt t="38374" x="1054100" y="3816350"/>
          <p14:tracePt t="38390" x="1066800" y="3816350"/>
          <p14:tracePt t="38407" x="1079500" y="3816350"/>
          <p14:tracePt t="38424" x="1104900" y="3816350"/>
          <p14:tracePt t="38440" x="1117600" y="3816350"/>
          <p14:tracePt t="38457" x="1130300" y="3816350"/>
          <p14:tracePt t="38474" x="1136650" y="3816350"/>
          <p14:tracePt t="38490" x="1143000" y="3816350"/>
          <p14:tracePt t="38507" x="1149350" y="3816350"/>
          <p14:tracePt t="38540" x="1155700" y="3816350"/>
          <p14:tracePt t="49383" x="1181100" y="3816350"/>
          <p14:tracePt t="49395" x="1244600" y="3803650"/>
          <p14:tracePt t="49409" x="1422400" y="3765550"/>
          <p14:tracePt t="49423" x="1574800" y="3740150"/>
          <p14:tracePt t="49439" x="1651000" y="3733800"/>
          <p14:tracePt t="49463" x="1816100" y="3708400"/>
          <p14:tracePt t="49475" x="1879600" y="3702050"/>
          <p14:tracePt t="49506" x="2133600" y="3733800"/>
          <p14:tracePt t="49539" x="2317750" y="3803650"/>
          <p14:tracePt t="49556" x="2355850" y="3816350"/>
          <p14:tracePt t="49573" x="2406650" y="3829050"/>
          <p14:tracePt t="49589" x="2451100" y="3835400"/>
          <p14:tracePt t="49606" x="2527300" y="3848100"/>
          <p14:tracePt t="49622" x="2609850" y="3860800"/>
          <p14:tracePt t="49639" x="2667000" y="3879850"/>
          <p14:tracePt t="49656" x="2717800" y="3898900"/>
          <p14:tracePt t="49673" x="2730500" y="3911600"/>
          <p14:tracePt t="49689" x="2736850" y="3917950"/>
          <p14:tracePt t="49706" x="2762250" y="3937000"/>
          <p14:tracePt t="49722" x="2774950" y="3956050"/>
          <p14:tracePt t="49739" x="2787650" y="3968750"/>
          <p14:tracePt t="49756" x="2800350" y="3994150"/>
          <p14:tracePt t="49772" x="2832100" y="4019550"/>
          <p14:tracePt t="49789" x="2844800" y="4032250"/>
          <p14:tracePt t="49806" x="2851150" y="4044950"/>
          <p14:tracePt t="49822" x="2863850" y="4064000"/>
          <p14:tracePt t="49839" x="2882900" y="4070350"/>
          <p14:tracePt t="49856" x="2889250" y="4076700"/>
          <p14:tracePt t="49872" x="2908300" y="4102100"/>
          <p14:tracePt t="49889" x="2933700" y="4108450"/>
          <p14:tracePt t="49906" x="2940050" y="4121150"/>
          <p14:tracePt t="49923" x="2952750" y="4121150"/>
          <p14:tracePt t="49939" x="2959100" y="4121150"/>
          <p14:tracePt t="49956" x="2971800" y="4127500"/>
          <p14:tracePt t="49972" x="2978150" y="4133850"/>
          <p14:tracePt t="49989" x="2990850" y="4133850"/>
          <p14:tracePt t="50006" x="3003550" y="4133850"/>
          <p14:tracePt t="50022" x="3016250" y="4133850"/>
          <p14:tracePt t="50039" x="3022600" y="4133850"/>
          <p14:tracePt t="50056" x="3028950" y="4133850"/>
          <p14:tracePt t="50072" x="3041650" y="4133850"/>
          <p14:tracePt t="50089" x="3048000" y="4133850"/>
          <p14:tracePt t="50106" x="3060700" y="4133850"/>
          <p14:tracePt t="50139" x="3073400" y="4133850"/>
          <p14:tracePt t="50156" x="3079750" y="4133850"/>
          <p14:tracePt t="50172" x="3086100" y="4133850"/>
          <p14:tracePt t="50206" x="3098800" y="4133850"/>
          <p14:tracePt t="50252" x="3105150" y="4133850"/>
          <p14:tracePt t="50314" x="3105150" y="4127500"/>
          <p14:tracePt t="50481" x="3105150" y="4121150"/>
          <p14:tracePt t="50499" x="3105150" y="4114800"/>
          <p14:tracePt t="50579" x="3105150" y="4108450"/>
          <p14:tracePt t="64571" x="3067050" y="4114800"/>
          <p14:tracePt t="64582" x="2984500" y="4127500"/>
          <p14:tracePt t="64596" x="2933700" y="4140200"/>
          <p14:tracePt t="64610" x="2851150" y="4146550"/>
          <p14:tracePt t="64624" x="2787650" y="4146550"/>
          <p14:tracePt t="64637" x="2730500" y="4146550"/>
          <p14:tracePt t="64654" x="2654300" y="4140200"/>
          <p14:tracePt t="64687" x="2476500" y="4127500"/>
          <p14:tracePt t="64721" x="2362200" y="4127500"/>
          <p14:tracePt t="64754" x="2228850" y="4152900"/>
          <p14:tracePt t="64770" x="2127250" y="4191000"/>
          <p14:tracePt t="64787" x="2044700" y="4216400"/>
          <p14:tracePt t="64804" x="1962150" y="4260850"/>
          <p14:tracePt t="64821" x="1892300" y="4292600"/>
          <p14:tracePt t="64837" x="1809750" y="4343400"/>
          <p14:tracePt t="64854" x="1758950" y="4368800"/>
          <p14:tracePt t="64871" x="1689100" y="4419600"/>
          <p14:tracePt t="64887" x="1631950" y="4457700"/>
          <p14:tracePt t="64904" x="1562100" y="4502150"/>
          <p14:tracePt t="64920" x="1504950" y="4527550"/>
          <p14:tracePt t="64937" x="1422400" y="4559300"/>
          <p14:tracePt t="64954" x="1371600" y="4603750"/>
          <p14:tracePt t="64970" x="1346200" y="4622800"/>
          <p14:tracePt t="64987" x="1301750" y="4641850"/>
          <p14:tracePt t="65004" x="1270000" y="4679950"/>
          <p14:tracePt t="65020" x="1231900" y="4724400"/>
          <p14:tracePt t="65037" x="1187450" y="4756150"/>
          <p14:tracePt t="65054" x="1168400" y="4794250"/>
          <p14:tracePt t="65071" x="1162050" y="4806950"/>
          <p14:tracePt t="65087" x="1149350" y="4819650"/>
          <p14:tracePt t="65104" x="1143000" y="4845050"/>
          <p14:tracePt t="65120" x="1123950" y="4857750"/>
          <p14:tracePt t="65137" x="1117600" y="4870450"/>
          <p14:tracePt t="65154" x="1111250" y="4895850"/>
          <p14:tracePt t="65170" x="1111250" y="4902200"/>
          <p14:tracePt t="65187" x="1104900" y="4908550"/>
          <p14:tracePt t="65204" x="1098550" y="4914900"/>
          <p14:tracePt t="65220" x="1098550" y="4933950"/>
          <p14:tracePt t="65237" x="1092200" y="4953000"/>
          <p14:tracePt t="65254" x="1092200" y="4972050"/>
          <p14:tracePt t="65270" x="1085850" y="4984750"/>
          <p14:tracePt t="65287" x="1085850" y="5003800"/>
          <p14:tracePt t="65304" x="1073150" y="5016500"/>
          <p14:tracePt t="65320" x="1073150" y="5022850"/>
          <p14:tracePt t="65354" x="1073150" y="5029200"/>
          <p14:tracePt t="65370" x="1073150" y="5041900"/>
          <p14:tracePt t="65387" x="1073150" y="5060950"/>
          <p14:tracePt t="65404" x="1073150" y="5073650"/>
          <p14:tracePt t="65420" x="1073150" y="5086350"/>
          <p14:tracePt t="65437" x="1073150" y="5099050"/>
          <p14:tracePt t="65454" x="1073150" y="5105400"/>
          <p14:tracePt t="65470" x="1073150" y="5118100"/>
          <p14:tracePt t="65487" x="1073150" y="5130800"/>
          <p14:tracePt t="65504" x="1073150" y="5137150"/>
          <p14:tracePt t="65520" x="1073150" y="5149850"/>
          <p14:tracePt t="65554" x="1079500" y="5168900"/>
          <p14:tracePt t="65570" x="1079500" y="5175250"/>
          <p14:tracePt t="65587" x="1079500" y="5187950"/>
          <p14:tracePt t="65604" x="1085850" y="5194300"/>
          <p14:tracePt t="65620" x="1085850" y="5200650"/>
          <p14:tracePt t="65637" x="1085850" y="5207000"/>
          <p14:tracePt t="65654" x="1085850" y="5226050"/>
          <p14:tracePt t="65670" x="1085850" y="5232400"/>
          <p14:tracePt t="65741" x="1085850" y="5238750"/>
          <p14:tracePt t="65758" x="1085850" y="5245100"/>
          <p14:tracePt t="65776" x="1085850" y="5251450"/>
          <p14:tracePt t="75702" x="1085850" y="5289550"/>
          <p14:tracePt t="75718" x="1060450" y="5429250"/>
          <p14:tracePt t="75733" x="1035050" y="5511800"/>
          <p14:tracePt t="75747" x="1009650" y="5594350"/>
          <p14:tracePt t="75761" x="1003300" y="5619750"/>
          <p14:tracePt t="75774" x="990600" y="5645150"/>
          <p14:tracePt t="75803" x="990600" y="5683250"/>
          <p14:tracePt t="75836" x="990600" y="5689600"/>
          <p14:tracePt t="75872" x="990600" y="5695950"/>
          <p14:tracePt t="75887" x="990600" y="5702300"/>
          <p14:tracePt t="75902" x="990600" y="5708650"/>
          <p14:tracePt t="75919" x="990600" y="5734050"/>
          <p14:tracePt t="75936" x="990600" y="5740400"/>
          <p14:tracePt t="83237" x="984250" y="5746750"/>
          <p14:tracePt t="83248" x="971550" y="5753100"/>
          <p14:tracePt t="83260" x="952500" y="5759450"/>
          <p14:tracePt t="83274" x="927100" y="5778500"/>
          <p14:tracePt t="83288" x="920750" y="5784850"/>
          <p14:tracePt t="83290" x="908050" y="5797550"/>
          <p14:tracePt t="83301" x="889000" y="5810250"/>
          <p14:tracePt t="83318" x="857250" y="5842000"/>
          <p14:tracePt t="83335" x="825500" y="5873750"/>
          <p14:tracePt t="83368" x="698500" y="5975350"/>
          <p14:tracePt t="83402" x="615950" y="6026150"/>
          <p14:tracePt t="83435" x="546100" y="6070600"/>
          <p14:tracePt t="83451" x="527050" y="6083300"/>
          <p14:tracePt t="83468" x="495300" y="6121400"/>
          <p14:tracePt t="83485" x="463550" y="6153150"/>
          <p14:tracePt t="83502" x="406400" y="6210300"/>
          <p14:tracePt t="83518" x="387350" y="6248400"/>
          <p14:tracePt t="83535" x="361950" y="6267450"/>
          <p14:tracePt t="83551" x="349250" y="6280150"/>
          <p14:tracePt t="83568" x="349250" y="6286500"/>
          <p14:tracePt t="83585" x="349250" y="6299200"/>
          <p14:tracePt t="83601" x="342900" y="6311900"/>
          <p14:tracePt t="83618" x="342900" y="6324600"/>
          <p14:tracePt t="83635" x="336550" y="6330950"/>
          <p14:tracePt t="83651" x="336550" y="6337300"/>
          <p14:tracePt t="83668" x="336550" y="6350000"/>
          <p14:tracePt t="83685" x="336550" y="6356350"/>
          <p14:tracePt t="83701" x="336550" y="6362700"/>
          <p14:tracePt t="83718" x="336550" y="6369050"/>
          <p14:tracePt t="83762" x="336550" y="6375400"/>
          <p14:tracePt t="83773" x="336550" y="6381750"/>
          <p14:tracePt t="83785" x="342900" y="6388100"/>
          <p14:tracePt t="83801" x="342900" y="6394450"/>
          <p14:tracePt t="83823" x="349250" y="6407150"/>
          <p14:tracePt t="83835" x="355600" y="6407150"/>
          <p14:tracePt t="83851" x="361950" y="6413500"/>
          <p14:tracePt t="83868" x="381000" y="6419850"/>
          <p14:tracePt t="83885" x="387350" y="6419850"/>
          <p14:tracePt t="83901" x="393700" y="6419850"/>
          <p14:tracePt t="83918" x="393700" y="6426200"/>
          <p14:tracePt t="83938" x="400050" y="6426200"/>
          <p14:tracePt t="83956" x="406400" y="6426200"/>
          <p14:tracePt t="83982" x="412750" y="6426200"/>
          <p14:tracePt t="89768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559380" y="3899109"/>
            <a:ext cx="47090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Allergie = déséquilibre de la balance Th1/Th2 au profit des Th2 = ATOPIE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72002" y="59599"/>
            <a:ext cx="3121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/>
              <a:t>Lymphocytes Th</a:t>
            </a:r>
            <a:endParaRPr lang="fr-FR" sz="2800" b="1" u="sng" dirty="0"/>
          </a:p>
        </p:txBody>
      </p:sp>
      <p:sp>
        <p:nvSpPr>
          <p:cNvPr id="8" name="Rectangle 7"/>
          <p:cNvSpPr/>
          <p:nvPr/>
        </p:nvSpPr>
        <p:spPr>
          <a:xfrm>
            <a:off x="4425912" y="4095862"/>
            <a:ext cx="275944" cy="129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6979739" y="5751522"/>
            <a:ext cx="471267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Th2, IL-4, IL-5, IL-13 = biomarqueurs de l’allergie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0" y="3217892"/>
            <a:ext cx="5121238" cy="3361357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1758461" y="6190371"/>
            <a:ext cx="1060487" cy="5233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937013" y="5616256"/>
            <a:ext cx="768312" cy="227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98460" y="1297920"/>
            <a:ext cx="1139767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Les lymphocytes</a:t>
            </a:r>
            <a:r>
              <a:rPr kumimoji="0" lang="fr-FR" altLang="fr-F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T CD4 sont appelés des T </a:t>
            </a:r>
            <a:r>
              <a:rPr kumimoji="0" lang="fr-FR" altLang="fr-FR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helper</a:t>
            </a:r>
            <a:r>
              <a:rPr kumimoji="0" lang="fr-FR" altLang="fr-F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(Th).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Les Th naïfs (Th0)</a:t>
            </a:r>
            <a:r>
              <a:rPr kumimoji="0" lang="fr-FR" altLang="fr-F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sont activées lors de l'interaction de leurs TCR avec peptides antigéniques complexés avec des molécules du CMH</a:t>
            </a:r>
            <a:r>
              <a:rPr kumimoji="0" lang="fr-FR" altLang="fr-F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de classe II. Le CMH II est exprimé sur les cellules présentatrices d’antigènes (</a:t>
            </a:r>
            <a:r>
              <a:rPr lang="fr-FR" altLang="fr-FR" dirty="0" smtClean="0">
                <a:latin typeface="Arial Unicode MS"/>
              </a:rPr>
              <a:t>DC et lymphocytes B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).</a:t>
            </a:r>
            <a:r>
              <a:rPr kumimoji="0" lang="fr-FR" altLang="fr-F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26"/>
    </mc:Choice>
    <mc:Fallback xmlns="">
      <p:transition spd="slow" advTm="64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2" x="3759200" y="5575300"/>
          <p14:tracePt t="1223" x="3790950" y="5575300"/>
          <p14:tracePt t="1237" x="3829050" y="5568950"/>
          <p14:tracePt t="1250" x="3841750" y="5568950"/>
          <p14:tracePt t="1266" x="3873500" y="5568950"/>
          <p14:tracePt t="1283" x="3879850" y="5568950"/>
          <p14:tracePt t="1300" x="3898900" y="5568950"/>
          <p14:tracePt t="1333" x="3924300" y="5568950"/>
          <p14:tracePt t="1366" x="3956050" y="5568950"/>
          <p14:tracePt t="1399" x="3981450" y="5568950"/>
          <p14:tracePt t="1416" x="3994150" y="5568950"/>
          <p14:tracePt t="1433" x="4013200" y="5568950"/>
          <p14:tracePt t="1450" x="4038600" y="5568950"/>
          <p14:tracePt t="1466" x="4044950" y="5568950"/>
          <p14:tracePt t="1483" x="4064000" y="5562600"/>
          <p14:tracePt t="1499" x="4089400" y="5562600"/>
          <p14:tracePt t="1516" x="4127500" y="5549900"/>
          <p14:tracePt t="1533" x="4171950" y="5543550"/>
          <p14:tracePt t="1549" x="4216400" y="5524500"/>
          <p14:tracePt t="1566" x="4260850" y="5511800"/>
          <p14:tracePt t="1583" x="4292600" y="5499100"/>
          <p14:tracePt t="1599" x="4305300" y="5499100"/>
          <p14:tracePt t="1616" x="4330700" y="5492750"/>
          <p14:tracePt t="1633" x="4343400" y="5486400"/>
          <p14:tracePt t="1649" x="4356100" y="5486400"/>
          <p14:tracePt t="2032" x="4368800" y="5518150"/>
          <p14:tracePt t="2043" x="4387850" y="5556250"/>
          <p14:tracePt t="2056" x="4400550" y="5600700"/>
          <p14:tracePt t="2071" x="4419600" y="5632450"/>
          <p14:tracePt t="2083" x="4432300" y="5651500"/>
          <p14:tracePt t="2099" x="4445000" y="5683250"/>
          <p14:tracePt t="2116" x="4457700" y="5715000"/>
          <p14:tracePt t="2149" x="4470400" y="5759450"/>
          <p14:tracePt t="2183" x="4489450" y="5803900"/>
          <p14:tracePt t="2216" x="4502150" y="5848350"/>
          <p14:tracePt t="2233" x="4514850" y="5873750"/>
          <p14:tracePt t="2249" x="4514850" y="5905500"/>
          <p14:tracePt t="2266" x="4521200" y="5930900"/>
          <p14:tracePt t="2282" x="4527550" y="5943600"/>
          <p14:tracePt t="2299" x="4527550" y="5962650"/>
          <p14:tracePt t="2316" x="4527550" y="5969000"/>
          <p14:tracePt t="5156" x="4445000" y="5962650"/>
          <p14:tracePt t="5167" x="4267200" y="5956300"/>
          <p14:tracePt t="5182" x="3981450" y="5924550"/>
          <p14:tracePt t="5199" x="3784600" y="5905500"/>
          <p14:tracePt t="5215" x="3498850" y="5880100"/>
          <p14:tracePt t="5232" x="3219450" y="5861050"/>
          <p14:tracePt t="5249" x="2978150" y="5842000"/>
          <p14:tracePt t="5266" x="2749550" y="5816600"/>
          <p14:tracePt t="5299" x="2489200" y="5759450"/>
          <p14:tracePt t="5332" x="2349500" y="5740400"/>
          <p14:tracePt t="5365" x="2279650" y="5702300"/>
          <p14:tracePt t="5382" x="2266950" y="5702300"/>
          <p14:tracePt t="5416" x="2260600" y="5702300"/>
          <p14:tracePt t="5434" x="2254250" y="5702300"/>
          <p14:tracePt t="5449" x="2235200" y="5695950"/>
          <p14:tracePt t="5465" x="2178050" y="5670550"/>
          <p14:tracePt t="5482" x="2120900" y="5645150"/>
          <p14:tracePt t="5499" x="2057400" y="5619750"/>
          <p14:tracePt t="5516" x="1981200" y="5588000"/>
          <p14:tracePt t="5532" x="1911350" y="5575300"/>
          <p14:tracePt t="5549" x="1847850" y="5568950"/>
          <p14:tracePt t="5565" x="1809750" y="5562600"/>
          <p14:tracePt t="5582" x="1784350" y="5562600"/>
          <p14:tracePt t="5599" x="1771650" y="5562600"/>
          <p14:tracePt t="5616" x="1765300" y="5575300"/>
          <p14:tracePt t="5632" x="1765300" y="5619750"/>
          <p14:tracePt t="5649" x="1765300" y="5651500"/>
          <p14:tracePt t="5651" x="1765300" y="5664200"/>
          <p14:tracePt t="5666" x="1771650" y="5695950"/>
          <p14:tracePt t="5682" x="1778000" y="5721350"/>
          <p14:tracePt t="5699" x="1790700" y="5740400"/>
          <p14:tracePt t="5715" x="1816100" y="5765800"/>
          <p14:tracePt t="5732" x="1841500" y="5772150"/>
          <p14:tracePt t="5749" x="1866900" y="5772150"/>
          <p14:tracePt t="5766" x="1905000" y="5778500"/>
          <p14:tracePt t="5782" x="1943100" y="5778500"/>
          <p14:tracePt t="5799" x="1974850" y="5778500"/>
          <p14:tracePt t="5815" x="2032000" y="5778500"/>
          <p14:tracePt t="5832" x="2120900" y="5778500"/>
          <p14:tracePt t="5849" x="2203450" y="5772150"/>
          <p14:tracePt t="5865" x="2254250" y="5746750"/>
          <p14:tracePt t="5882" x="2292350" y="5734050"/>
          <p14:tracePt t="5899" x="2317750" y="5721350"/>
          <p14:tracePt t="5915" x="2330450" y="5715000"/>
          <p14:tracePt t="5932" x="2343150" y="5695950"/>
          <p14:tracePt t="5965" x="2349500" y="5689600"/>
          <p14:tracePt t="5982" x="2355850" y="5676900"/>
          <p14:tracePt t="5999" x="2355850" y="5632450"/>
          <p14:tracePt t="6015" x="2343150" y="5581650"/>
          <p14:tracePt t="6032" x="2324100" y="5562600"/>
          <p14:tracePt t="6049" x="2292350" y="5537200"/>
          <p14:tracePt t="6065" x="2266950" y="5530850"/>
          <p14:tracePt t="6082" x="2228850" y="5537200"/>
          <p14:tracePt t="6099" x="2190750" y="5556250"/>
          <p14:tracePt t="6115" x="2159000" y="5575300"/>
          <p14:tracePt t="6132" x="2127250" y="5613400"/>
          <p14:tracePt t="6149" x="2114550" y="5632450"/>
          <p14:tracePt t="6165" x="2101850" y="5657850"/>
          <p14:tracePt t="6167" x="2095500" y="5670550"/>
          <p14:tracePt t="6182" x="2089150" y="5689600"/>
          <p14:tracePt t="6199" x="2089150" y="5727700"/>
          <p14:tracePt t="6215" x="2089150" y="5765800"/>
          <p14:tracePt t="6232" x="2101850" y="5784850"/>
          <p14:tracePt t="6249" x="2120900" y="5797550"/>
          <p14:tracePt t="6266" x="2159000" y="5822950"/>
          <p14:tracePt t="6282" x="2190750" y="5822950"/>
          <p14:tracePt t="6299" x="2222500" y="5822950"/>
          <p14:tracePt t="6315" x="2266950" y="5822950"/>
          <p14:tracePt t="6333" x="2292350" y="5816600"/>
          <p14:tracePt t="6349" x="2330450" y="5810250"/>
          <p14:tracePt t="6365" x="2349500" y="5803900"/>
          <p14:tracePt t="6382" x="2400300" y="5784850"/>
          <p14:tracePt t="6399" x="2425700" y="5778500"/>
          <p14:tracePt t="6415" x="2438400" y="5765800"/>
          <p14:tracePt t="6432" x="2457450" y="5746750"/>
          <p14:tracePt t="6465" x="2457450" y="5734050"/>
          <p14:tracePt t="6482" x="2457450" y="5708650"/>
          <p14:tracePt t="6499" x="2451100" y="5645150"/>
          <p14:tracePt t="6515" x="2432050" y="5607050"/>
          <p14:tracePt t="6532" x="2406650" y="5581650"/>
          <p14:tracePt t="6549" x="2374900" y="5562600"/>
          <p14:tracePt t="6565" x="2336800" y="5562600"/>
          <p14:tracePt t="6582" x="2311400" y="5562600"/>
          <p14:tracePt t="6598" x="2260600" y="5581650"/>
          <p14:tracePt t="6615" x="2222500" y="5607050"/>
          <p14:tracePt t="6632" x="2197100" y="5638800"/>
          <p14:tracePt t="6649" x="2184400" y="5651500"/>
          <p14:tracePt t="6665" x="2159000" y="5683250"/>
          <p14:tracePt t="6667" x="2152650" y="5708650"/>
          <p14:tracePt t="6682" x="2146300" y="5727700"/>
          <p14:tracePt t="6699" x="2146300" y="5753100"/>
          <p14:tracePt t="6715" x="2159000" y="5784850"/>
          <p14:tracePt t="6732" x="2184400" y="5797550"/>
          <p14:tracePt t="6749" x="2203450" y="5822950"/>
          <p14:tracePt t="6765" x="2216150" y="5829300"/>
          <p14:tracePt t="6782" x="2266950" y="5848350"/>
          <p14:tracePt t="6798" x="2317750" y="5867400"/>
          <p14:tracePt t="6815" x="2362200" y="5873750"/>
          <p14:tracePt t="6832" x="2387600" y="5886450"/>
          <p14:tracePt t="6848" x="2432050" y="5892800"/>
          <p14:tracePt t="6865" x="2451100" y="5892800"/>
          <p14:tracePt t="6882" x="2463800" y="5892800"/>
          <p14:tracePt t="6899" x="2489200" y="5892800"/>
          <p14:tracePt t="6915" x="2501900" y="5892800"/>
          <p14:tracePt t="6932" x="2514600" y="5892800"/>
          <p14:tracePt t="6949" x="2533650" y="5892800"/>
          <p14:tracePt t="6965" x="2540000" y="5892800"/>
          <p14:tracePt t="6982" x="2546350" y="5892800"/>
          <p14:tracePt t="7015" x="2552700" y="5892800"/>
          <p14:tracePt t="7032" x="2559050" y="5892800"/>
          <p14:tracePt t="7049" x="2565400" y="5892800"/>
          <p14:tracePt t="10106" x="2565400" y="5880100"/>
          <p14:tracePt t="10118" x="2565400" y="5829300"/>
          <p14:tracePt t="10132" x="2559050" y="5759450"/>
          <p14:tracePt t="10148" x="2546350" y="5708650"/>
          <p14:tracePt t="10165" x="2533650" y="5645150"/>
          <p14:tracePt t="10182" x="2527300" y="5594350"/>
          <p14:tracePt t="10198" x="2527300" y="5549900"/>
          <p14:tracePt t="10232" x="2520950" y="5467350"/>
          <p14:tracePt t="10265" x="2520950" y="5416550"/>
          <p14:tracePt t="10270" x="2520950" y="5391150"/>
          <p14:tracePt t="10298" x="2520950" y="5353050"/>
          <p14:tracePt t="10315" x="2508250" y="5327650"/>
          <p14:tracePt t="10332" x="2508250" y="5314950"/>
          <p14:tracePt t="10349" x="2508250" y="5295900"/>
          <p14:tracePt t="10365" x="2501900" y="5276850"/>
          <p14:tracePt t="10381" x="2501900" y="5264150"/>
          <p14:tracePt t="10398" x="2489200" y="5245100"/>
          <p14:tracePt t="10415" x="2476500" y="5213350"/>
          <p14:tracePt t="10431" x="2463800" y="5194300"/>
          <p14:tracePt t="10448" x="2438400" y="5156200"/>
          <p14:tracePt t="10465" x="2425700" y="5137150"/>
          <p14:tracePt t="10482" x="2413000" y="5124450"/>
          <p14:tracePt t="10498" x="2393950" y="5105400"/>
          <p14:tracePt t="10515" x="2374900" y="5092700"/>
          <p14:tracePt t="10531" x="2362200" y="5080000"/>
          <p14:tracePt t="10548" x="2324100" y="5067300"/>
          <p14:tracePt t="10565" x="2298700" y="5067300"/>
          <p14:tracePt t="10581" x="2260600" y="5067300"/>
          <p14:tracePt t="10598" x="2235200" y="5067300"/>
          <p14:tracePt t="10615" x="2203450" y="5067300"/>
          <p14:tracePt t="10631" x="2171700" y="5080000"/>
          <p14:tracePt t="10648" x="2146300" y="5092700"/>
          <p14:tracePt t="10665" x="2120900" y="5111750"/>
          <p14:tracePt t="10681" x="2095500" y="5130800"/>
          <p14:tracePt t="10698" x="2076450" y="5175250"/>
          <p14:tracePt t="10715" x="2070100" y="5181600"/>
          <p14:tracePt t="10731" x="2057400" y="5213350"/>
          <p14:tracePt t="10748" x="2038350" y="5245100"/>
          <p14:tracePt t="10765" x="2038350" y="5264150"/>
          <p14:tracePt t="10781" x="2032000" y="5295900"/>
          <p14:tracePt t="10798" x="2032000" y="5308600"/>
          <p14:tracePt t="10815" x="2032000" y="5321300"/>
          <p14:tracePt t="10832" x="2032000" y="5346700"/>
          <p14:tracePt t="10848" x="2032000" y="5353050"/>
          <p14:tracePt t="10865" x="2051050" y="5365750"/>
          <p14:tracePt t="10881" x="2063750" y="5384800"/>
          <p14:tracePt t="10898" x="2076450" y="5391150"/>
          <p14:tracePt t="10915" x="2095500" y="5403850"/>
          <p14:tracePt t="10932" x="2108200" y="5416550"/>
          <p14:tracePt t="10949" x="2133600" y="5429250"/>
          <p14:tracePt t="10965" x="2139950" y="5435600"/>
          <p14:tracePt t="10981" x="2159000" y="5441950"/>
          <p14:tracePt t="10998" x="2171700" y="5461000"/>
          <p14:tracePt t="11015" x="2184400" y="5473700"/>
          <p14:tracePt t="11032" x="2190750" y="5480050"/>
          <p14:tracePt t="11048" x="2203450" y="5492750"/>
          <p14:tracePt t="11065" x="2222500" y="5499100"/>
          <p14:tracePt t="11081" x="2228850" y="5518150"/>
          <p14:tracePt t="11098" x="2235200" y="5524500"/>
          <p14:tracePt t="11115" x="2254250" y="5530850"/>
          <p14:tracePt t="11131" x="2273300" y="5537200"/>
          <p14:tracePt t="11148" x="2286000" y="5537200"/>
          <p14:tracePt t="11165" x="2298700" y="5543550"/>
          <p14:tracePt t="11181" x="2311400" y="5543550"/>
          <p14:tracePt t="11198" x="2330450" y="5543550"/>
          <p14:tracePt t="11215" x="2343150" y="5543550"/>
          <p14:tracePt t="11231" x="2355850" y="5543550"/>
          <p14:tracePt t="11248" x="2368550" y="5543550"/>
          <p14:tracePt t="11265" x="2387600" y="5543550"/>
          <p14:tracePt t="11281" x="2393950" y="5543550"/>
          <p14:tracePt t="11298" x="2406650" y="5543550"/>
          <p14:tracePt t="11315" x="2413000" y="5543550"/>
          <p14:tracePt t="11331" x="2425700" y="5543550"/>
          <p14:tracePt t="11348" x="2438400" y="5543550"/>
          <p14:tracePt t="11381" x="2444750" y="5543550"/>
          <p14:tracePt t="11398" x="2451100" y="5543550"/>
          <p14:tracePt t="11415" x="2457450" y="5549900"/>
          <p14:tracePt t="11441" x="2463800" y="5549900"/>
          <p14:tracePt t="11494" x="2470150" y="5549900"/>
          <p14:tracePt t="11513" x="2476500" y="5549900"/>
          <p14:tracePt t="11567" x="2489200" y="5549900"/>
          <p14:tracePt t="11656" x="2495550" y="5549900"/>
          <p14:tracePt t="11675" x="2501900" y="5549900"/>
          <p14:tracePt t="11687" x="2501900" y="5556250"/>
          <p14:tracePt t="11698" x="2508250" y="5556250"/>
          <p14:tracePt t="11799" x="2514600" y="5556250"/>
          <p14:tracePt t="11906" x="2520950" y="5556250"/>
          <p14:tracePt t="11932" x="2527300" y="5556250"/>
          <p14:tracePt t="11950" x="2533650" y="5556250"/>
          <p14:tracePt t="18115" x="2559050" y="5543550"/>
          <p14:tracePt t="18126" x="2755900" y="5441950"/>
          <p14:tracePt t="18139" x="3232150" y="5226050"/>
          <p14:tracePt t="18163" x="3854450" y="5099050"/>
          <p14:tracePt t="18188" x="4679950" y="5073650"/>
          <p14:tracePt t="18213" x="5334000" y="5143500"/>
          <p14:tracePt t="18231" x="5670550" y="5168900"/>
          <p14:tracePt t="18264" x="6038850" y="5130800"/>
          <p14:tracePt t="18297" x="6267450" y="5054600"/>
          <p14:tracePt t="18331" x="6445250" y="4991100"/>
          <p14:tracePt t="18347" x="6540500" y="4953000"/>
          <p14:tracePt t="18365" x="6616700" y="4921250"/>
          <p14:tracePt t="18380" x="6686550" y="4883150"/>
          <p14:tracePt t="18397" x="6731000" y="4864100"/>
          <p14:tracePt t="18414" x="6800850" y="4838700"/>
          <p14:tracePt t="18431" x="6877050" y="4813300"/>
          <p14:tracePt t="18447" x="6934200" y="4806950"/>
          <p14:tracePt t="18464" x="7023100" y="4794250"/>
          <p14:tracePt t="18480" x="7105650" y="4787900"/>
          <p14:tracePt t="18497" x="7175500" y="4768850"/>
          <p14:tracePt t="18515" x="7245350" y="4749800"/>
          <p14:tracePt t="18531" x="7289800" y="4737100"/>
          <p14:tracePt t="18547" x="7296150" y="4724400"/>
          <p14:tracePt t="19333" x="7289800" y="4730750"/>
          <p14:tracePt t="19336" x="7283450" y="4730750"/>
          <p14:tracePt t="19347" x="7258050" y="4743450"/>
          <p14:tracePt t="19364" x="7207250" y="4756150"/>
          <p14:tracePt t="19380" x="7175500" y="4768850"/>
          <p14:tracePt t="19384" x="7169150" y="4768850"/>
          <p14:tracePt t="19397" x="7150100" y="4781550"/>
          <p14:tracePt t="19414" x="7118350" y="4787900"/>
          <p14:tracePt t="19447" x="7080250" y="4800600"/>
          <p14:tracePt t="19480" x="7048500" y="4800600"/>
          <p14:tracePt t="19514" x="7042150" y="4806950"/>
          <p14:tracePt t="19530" x="7042150" y="4813300"/>
          <p14:tracePt t="20970" x="7004050" y="4838700"/>
          <p14:tracePt t="20980" x="6934200" y="4889500"/>
          <p14:tracePt t="20997" x="6788150" y="4978400"/>
          <p14:tracePt t="21013" x="6654800" y="5080000"/>
          <p14:tracePt t="21030" x="6578600" y="5149850"/>
          <p14:tracePt t="21064" x="6280150" y="5346700"/>
          <p14:tracePt t="21097" x="5969000" y="5524500"/>
          <p14:tracePt t="21131" x="5600700" y="5740400"/>
          <p14:tracePt t="21147" x="5441950" y="5803900"/>
          <p14:tracePt t="21163" x="5327650" y="5854700"/>
          <p14:tracePt t="21180" x="5175250" y="5905500"/>
          <p14:tracePt t="21197" x="5041900" y="5937250"/>
          <p14:tracePt t="21213" x="4946650" y="5981700"/>
          <p14:tracePt t="21230" x="4870450" y="6013450"/>
          <p14:tracePt t="21247" x="4826000" y="6032500"/>
          <p14:tracePt t="21263" x="4794250" y="6057900"/>
          <p14:tracePt t="21280" x="4749800" y="6108700"/>
          <p14:tracePt t="21297" x="4749800" y="6115050"/>
          <p14:tracePt t="21706" x="4692650" y="6127750"/>
          <p14:tracePt t="21717" x="4622800" y="6140450"/>
          <p14:tracePt t="21730" x="4483100" y="6165850"/>
          <p14:tracePt t="21747" x="4381500" y="6178550"/>
          <p14:tracePt t="21763" x="4178300" y="6216650"/>
          <p14:tracePt t="21780" x="4032250" y="6223000"/>
          <p14:tracePt t="21797" x="3911600" y="6229350"/>
          <p14:tracePt t="21813" x="3778250" y="6235700"/>
          <p14:tracePt t="21847" x="3530600" y="6235700"/>
          <p14:tracePt t="21880" x="3346450" y="6235700"/>
          <p14:tracePt t="21913" x="3194050" y="6248400"/>
          <p14:tracePt t="21930" x="3143250" y="6248400"/>
          <p14:tracePt t="21932" x="3143250" y="6254750"/>
          <p14:tracePt t="21947" x="3124200" y="6254750"/>
          <p14:tracePt t="21963" x="3117850" y="6267450"/>
          <p14:tracePt t="21980" x="3117850" y="6273800"/>
          <p14:tracePt t="22322" x="3079750" y="6267450"/>
          <p14:tracePt t="22333" x="3028950" y="6254750"/>
          <p14:tracePt t="22347" x="2952750" y="6235700"/>
          <p14:tracePt t="22363" x="2870200" y="6223000"/>
          <p14:tracePt t="22397" x="2673350" y="6191250"/>
          <p14:tracePt t="22430" x="2508250" y="6178550"/>
          <p14:tracePt t="22463" x="2368550" y="6159500"/>
          <p14:tracePt t="22480" x="2305050" y="6153150"/>
          <p14:tracePt t="22497" x="2266950" y="6153150"/>
          <p14:tracePt t="22513" x="2216150" y="6153150"/>
          <p14:tracePt t="22530" x="2159000" y="6153150"/>
          <p14:tracePt t="22547" x="2120900" y="6153150"/>
          <p14:tracePt t="22563" x="2063750" y="6153150"/>
          <p14:tracePt t="22580" x="2025650" y="6165850"/>
          <p14:tracePt t="22597" x="1968500" y="6178550"/>
          <p14:tracePt t="22613" x="1930400" y="6184900"/>
          <p14:tracePt t="22630" x="1873250" y="6216650"/>
          <p14:tracePt t="22647" x="1816100" y="6235700"/>
          <p14:tracePt t="22663" x="1778000" y="6248400"/>
          <p14:tracePt t="22680" x="1752600" y="6261100"/>
          <p14:tracePt t="22697" x="1720850" y="6280150"/>
          <p14:tracePt t="22713" x="1708150" y="6292850"/>
          <p14:tracePt t="22730" x="1695450" y="6305550"/>
          <p14:tracePt t="22747" x="1689100" y="6343650"/>
          <p14:tracePt t="22763" x="1682750" y="6375400"/>
          <p14:tracePt t="22780" x="1682750" y="6407150"/>
          <p14:tracePt t="22797" x="1670050" y="6426200"/>
          <p14:tracePt t="22814" x="1670050" y="6457950"/>
          <p14:tracePt t="22830" x="1670050" y="6477000"/>
          <p14:tracePt t="22846" x="1670050" y="6502400"/>
          <p14:tracePt t="23151" x="2190750" y="6794500"/>
          <p14:tracePt t="23163" x="2228850" y="6800850"/>
          <p14:tracePt t="23180" x="2260600" y="6800850"/>
          <p14:tracePt t="23197" x="2311400" y="6807200"/>
          <p14:tracePt t="23213" x="2336800" y="6807200"/>
          <p14:tracePt t="23230" x="2393950" y="6807200"/>
          <p14:tracePt t="23247" x="2457450" y="6794500"/>
          <p14:tracePt t="23264" x="2495550" y="6775450"/>
          <p14:tracePt t="23280" x="2540000" y="6769100"/>
          <p14:tracePt t="23296" x="2552700" y="6762750"/>
          <p14:tracePt t="23314" x="2584450" y="6756400"/>
          <p14:tracePt t="23330" x="2590800" y="6756400"/>
          <p14:tracePt t="23347" x="2609850" y="6750050"/>
          <p14:tracePt t="23363" x="2635250" y="6737350"/>
          <p14:tracePt t="23380" x="2673350" y="6731000"/>
          <p14:tracePt t="23397" x="2711450" y="6711950"/>
          <p14:tracePt t="23414" x="2736850" y="6705600"/>
          <p14:tracePt t="23430" x="2762250" y="6692900"/>
          <p14:tracePt t="23447" x="2768600" y="6680200"/>
          <p14:tracePt t="23463" x="2774950" y="6661150"/>
          <p14:tracePt t="23480" x="2787650" y="6661150"/>
          <p14:tracePt t="23496" x="2794000" y="6648450"/>
          <p14:tracePt t="23513" x="2800350" y="6642100"/>
          <p14:tracePt t="23530" x="2813050" y="6623050"/>
          <p14:tracePt t="23546" x="2813050" y="6597650"/>
          <p14:tracePt t="23563" x="2819400" y="6578600"/>
          <p14:tracePt t="23580" x="2819400" y="6565900"/>
          <p14:tracePt t="23596" x="2825750" y="6546850"/>
          <p14:tracePt t="23613" x="2825750" y="6527800"/>
          <p14:tracePt t="23630" x="2825750" y="6515100"/>
          <p14:tracePt t="23646" x="2825750" y="6477000"/>
          <p14:tracePt t="23663" x="2825750" y="6457950"/>
          <p14:tracePt t="23680" x="2813050" y="6419850"/>
          <p14:tracePt t="23696" x="2794000" y="6407150"/>
          <p14:tracePt t="23713" x="2787650" y="6369050"/>
          <p14:tracePt t="23730" x="2768600" y="6350000"/>
          <p14:tracePt t="23746" x="2755900" y="6337300"/>
          <p14:tracePt t="23763" x="2736850" y="6318250"/>
          <p14:tracePt t="23780" x="2717800" y="6292850"/>
          <p14:tracePt t="23796" x="2698750" y="6280150"/>
          <p14:tracePt t="23813" x="2673350" y="6254750"/>
          <p14:tracePt t="23830" x="2660650" y="6248400"/>
          <p14:tracePt t="23846" x="2641600" y="6235700"/>
          <p14:tracePt t="23863" x="2603500" y="6210300"/>
          <p14:tracePt t="23880" x="2565400" y="6197600"/>
          <p14:tracePt t="23896" x="2540000" y="6197600"/>
          <p14:tracePt t="23913" x="2508250" y="6184900"/>
          <p14:tracePt t="23930" x="2482850" y="6165850"/>
          <p14:tracePt t="23931" x="2476500" y="6165850"/>
          <p14:tracePt t="23947" x="2463800" y="6159500"/>
          <p14:tracePt t="23963" x="2432050" y="6146800"/>
          <p14:tracePt t="23980" x="2406650" y="6140450"/>
          <p14:tracePt t="23996" x="2387600" y="6134100"/>
          <p14:tracePt t="24013" x="2374900" y="6134100"/>
          <p14:tracePt t="24030" x="2362200" y="6134100"/>
          <p14:tracePt t="24046" x="2336800" y="6127750"/>
          <p14:tracePt t="24063" x="2324100" y="6127750"/>
          <p14:tracePt t="24080" x="2305050" y="6127750"/>
          <p14:tracePt t="24096" x="2279650" y="6127750"/>
          <p14:tracePt t="24113" x="2260600" y="6127750"/>
          <p14:tracePt t="24130" x="2241550" y="6127750"/>
          <p14:tracePt t="24146" x="2209800" y="6127750"/>
          <p14:tracePt t="24163" x="2203450" y="6127750"/>
          <p14:tracePt t="24180" x="2190750" y="6127750"/>
          <p14:tracePt t="24196" x="2184400" y="6127750"/>
          <p14:tracePt t="25936" x="2190750" y="6127750"/>
          <p14:tracePt t="25948" x="2203450" y="6127750"/>
          <p14:tracePt t="25963" x="2209800" y="6127750"/>
          <p14:tracePt t="25980" x="2216150" y="6127750"/>
          <p14:tracePt t="25996" x="2235200" y="6127750"/>
          <p14:tracePt t="26013" x="2241550" y="6127750"/>
          <p14:tracePt t="26063" x="2254250" y="6134100"/>
          <p14:tracePt t="26096" x="2266950" y="6134100"/>
          <p14:tracePt t="26130" x="2279650" y="6146800"/>
          <p14:tracePt t="26146" x="2279650" y="6153150"/>
          <p14:tracePt t="26163" x="2286000" y="6153150"/>
          <p14:tracePt t="26231" x="2286000" y="6159500"/>
          <p14:tracePt t="27205" x="2292350" y="6159500"/>
          <p14:tracePt t="27217" x="2311400" y="6165850"/>
          <p14:tracePt t="27230" x="2317750" y="6172200"/>
          <p14:tracePt t="27280" x="2355850" y="6178550"/>
          <p14:tracePt t="27313" x="2368550" y="6184900"/>
          <p14:tracePt t="27346" x="2381250" y="6191250"/>
          <p14:tracePt t="27363" x="2381250" y="6197600"/>
          <p14:tracePt t="27379" x="2387600" y="6197600"/>
          <p14:tracePt t="27400" x="2400300" y="6197600"/>
          <p14:tracePt t="27419" x="2406650" y="6197600"/>
          <p14:tracePt t="27446" x="2406650" y="6210300"/>
          <p14:tracePt t="27933" x="2400300" y="6216650"/>
          <p14:tracePt t="27944" x="2381250" y="6229350"/>
          <p14:tracePt t="27957" x="2349500" y="6280150"/>
          <p14:tracePt t="27971" x="2330450" y="6299200"/>
          <p14:tracePt t="27985" x="2305050" y="6324600"/>
          <p14:tracePt t="27998" x="2286000" y="6350000"/>
          <p14:tracePt t="28002" x="2273300" y="6369050"/>
          <p14:tracePt t="28014" x="2260600" y="6375400"/>
          <p14:tracePt t="28046" x="2228850" y="6407150"/>
          <p14:tracePt t="28079" x="2209800" y="6426200"/>
          <p14:tracePt t="28096" x="2203450" y="6432550"/>
          <p14:tracePt t="28113" x="2197100" y="6457950"/>
          <p14:tracePt t="28129" x="2178050" y="6470650"/>
          <p14:tracePt t="28146" x="2171700" y="6477000"/>
          <p14:tracePt t="28163" x="2165350" y="6496050"/>
          <p14:tracePt t="28409" x="2184400" y="6629400"/>
          <p14:tracePt t="28422" x="2190750" y="6635750"/>
          <p14:tracePt t="28448" x="2203450" y="6642100"/>
          <p14:tracePt t="28479" x="2216150" y="6642100"/>
          <p14:tracePt t="28496" x="2228850" y="6642100"/>
          <p14:tracePt t="28513" x="2241550" y="6642100"/>
          <p14:tracePt t="28529" x="2247900" y="6642100"/>
          <p14:tracePt t="28546" x="2266950" y="6642100"/>
          <p14:tracePt t="28562" x="2279650" y="6642100"/>
          <p14:tracePt t="28579" x="2305050" y="6635750"/>
          <p14:tracePt t="28596" x="2324100" y="6635750"/>
          <p14:tracePt t="28613" x="2362200" y="6635750"/>
          <p14:tracePt t="28629" x="2374900" y="6635750"/>
          <p14:tracePt t="28646" x="2393950" y="6635750"/>
          <p14:tracePt t="28663" x="2400300" y="6635750"/>
          <p14:tracePt t="28679" x="2406650" y="6635750"/>
          <p14:tracePt t="28696" x="2413000" y="6635750"/>
          <p14:tracePt t="28712" x="2419350" y="6635750"/>
          <p14:tracePt t="28735" x="2425700" y="6635750"/>
          <p14:tracePt t="28762" x="2432050" y="6635750"/>
          <p14:tracePt t="28825" x="2438400" y="6635750"/>
          <p14:tracePt t="29115" x="2444750" y="6635750"/>
          <p14:tracePt t="29131" x="2457450" y="6635750"/>
          <p14:tracePt t="29143" x="2463800" y="6635750"/>
          <p14:tracePt t="29155" x="2476500" y="6642100"/>
          <p14:tracePt t="29169" x="2489200" y="6642100"/>
          <p14:tracePt t="29184" x="2495550" y="6642100"/>
          <p14:tracePt t="29196" x="2501900" y="6642100"/>
          <p14:tracePt t="29212" x="2520950" y="6642100"/>
          <p14:tracePt t="29246" x="2533650" y="6642100"/>
          <p14:tracePt t="29279" x="2552700" y="6642100"/>
          <p14:tracePt t="29312" x="2571750" y="6642100"/>
          <p14:tracePt t="29329" x="2578100" y="6642100"/>
          <p14:tracePt t="29362" x="2584450" y="6642100"/>
          <p14:tracePt t="29379" x="2590800" y="6642100"/>
          <p14:tracePt t="29396" x="2597150" y="6642100"/>
          <p14:tracePt t="30707" x="2654300" y="6635750"/>
          <p14:tracePt t="30719" x="2724150" y="6610350"/>
          <p14:tracePt t="30733" x="2832100" y="6597650"/>
          <p14:tracePt t="30746" x="2908300" y="6578600"/>
          <p14:tracePt t="30763" x="3009900" y="6546850"/>
          <p14:tracePt t="30779" x="3105150" y="6521450"/>
          <p14:tracePt t="30795" x="3232150" y="6483350"/>
          <p14:tracePt t="30829" x="3441700" y="6438900"/>
          <p14:tracePt t="30862" x="3638550" y="6388100"/>
          <p14:tracePt t="30896" x="3759200" y="6356350"/>
          <p14:tracePt t="30912" x="3797300" y="6343650"/>
          <p14:tracePt t="30929" x="3822700" y="6337300"/>
          <p14:tracePt t="30945" x="3860800" y="6324600"/>
          <p14:tracePt t="30962" x="3905250" y="6318250"/>
          <p14:tracePt t="30979" x="3917950" y="6299200"/>
          <p14:tracePt t="30996" x="3956050" y="6286500"/>
          <p14:tracePt t="31013" x="3975100" y="6273800"/>
          <p14:tracePt t="31029" x="4000500" y="6261100"/>
          <p14:tracePt t="31046" x="4038600" y="6235700"/>
          <p14:tracePt t="31062" x="4070350" y="6229350"/>
          <p14:tracePt t="31079" x="4108450" y="6216650"/>
          <p14:tracePt t="31095" x="4146550" y="6203950"/>
          <p14:tracePt t="31113" x="4165600" y="6197600"/>
          <p14:tracePt t="31129" x="4191000" y="6197600"/>
          <p14:tracePt t="31146" x="4210050" y="6178550"/>
          <p14:tracePt t="31162" x="4222750" y="6178550"/>
          <p14:tracePt t="31179" x="4235450" y="6172200"/>
          <p14:tracePt t="31196" x="4260850" y="6172200"/>
          <p14:tracePt t="31212" x="4267200" y="6165850"/>
          <p14:tracePt t="31229" x="4279900" y="6165850"/>
          <p14:tracePt t="31245" x="4305300" y="6165850"/>
          <p14:tracePt t="31262" x="4311650" y="6165850"/>
          <p14:tracePt t="31279" x="4330700" y="6165850"/>
          <p14:tracePt t="31295" x="4337050" y="6165850"/>
          <p14:tracePt t="31312" x="4356100" y="6165850"/>
          <p14:tracePt t="31329" x="4375150" y="6165850"/>
          <p14:tracePt t="31345" x="4394200" y="6165850"/>
          <p14:tracePt t="31362" x="4413250" y="6165850"/>
          <p14:tracePt t="32143" x="4457700" y="6146800"/>
          <p14:tracePt t="32155" x="4527550" y="6134100"/>
          <p14:tracePt t="32169" x="4635500" y="6102350"/>
          <p14:tracePt t="32183" x="4705350" y="6089650"/>
          <p14:tracePt t="32196" x="4826000" y="6064250"/>
          <p14:tracePt t="32212" x="4908550" y="6057900"/>
          <p14:tracePt t="32229" x="5022850" y="6057900"/>
          <p14:tracePt t="32245" x="5105400" y="6045200"/>
          <p14:tracePt t="32279" x="5219700" y="6045200"/>
          <p14:tracePt t="32312" x="5289550" y="6045200"/>
          <p14:tracePt t="32345" x="5346700" y="6045200"/>
          <p14:tracePt t="32362" x="5378450" y="6045200"/>
          <p14:tracePt t="32379" x="5429250" y="6045200"/>
          <p14:tracePt t="32395" x="5492750" y="6045200"/>
          <p14:tracePt t="32412" x="5568950" y="6045200"/>
          <p14:tracePt t="32429" x="5632450" y="6045200"/>
          <p14:tracePt t="32445" x="5702300" y="6045200"/>
          <p14:tracePt t="32462" x="5759450" y="6038850"/>
          <p14:tracePt t="32479" x="5791200" y="6038850"/>
          <p14:tracePt t="32495" x="5842000" y="6038850"/>
          <p14:tracePt t="32512" x="5892800" y="6038850"/>
          <p14:tracePt t="32529" x="5981700" y="6045200"/>
          <p14:tracePt t="32545" x="6057900" y="6057900"/>
          <p14:tracePt t="32562" x="6115050" y="6070600"/>
          <p14:tracePt t="33324" x="6134100" y="6076950"/>
          <p14:tracePt t="33326" x="6146800" y="6076950"/>
          <p14:tracePt t="33332" x="6165850" y="6076950"/>
          <p14:tracePt t="33345" x="6229350" y="6076950"/>
          <p14:tracePt t="33362" x="6330950" y="6083300"/>
          <p14:tracePt t="33378" x="6426200" y="6083300"/>
          <p14:tracePt t="33395" x="6546850" y="6076950"/>
          <p14:tracePt t="33412" x="6648450" y="6070600"/>
          <p14:tracePt t="33445" x="6788150" y="6070600"/>
          <p14:tracePt t="33479" x="6864350" y="6076950"/>
          <p14:tracePt t="33512" x="6902450" y="6083300"/>
          <p14:tracePt t="33529" x="6915150" y="6083300"/>
          <p14:tracePt t="33545" x="6946900" y="6089650"/>
          <p14:tracePt t="33547" x="6965950" y="6096000"/>
          <p14:tracePt t="33562" x="6972300" y="6102350"/>
          <p14:tracePt t="33579" x="7004050" y="6108700"/>
          <p14:tracePt t="33595" x="7023100" y="6115050"/>
          <p14:tracePt t="33612" x="7048500" y="6127750"/>
          <p14:tracePt t="33629" x="7067550" y="6134100"/>
          <p14:tracePt t="33645" x="7073900" y="6140450"/>
          <p14:tracePt t="33663" x="7092950" y="6140450"/>
          <p14:tracePt t="33679" x="7131050" y="6153150"/>
          <p14:tracePt t="33695" x="7150100" y="6153150"/>
          <p14:tracePt t="33712" x="7188200" y="6159500"/>
          <p14:tracePt t="33729" x="7219950" y="6165850"/>
          <p14:tracePt t="33745" x="7245350" y="6172200"/>
          <p14:tracePt t="33762" x="7264400" y="6172200"/>
          <p14:tracePt t="33779" x="7270750" y="6172200"/>
          <p14:tracePt t="33812" x="7277100" y="6172200"/>
          <p14:tracePt t="33829" x="7289800" y="6172200"/>
          <p14:tracePt t="33845" x="7296150" y="6172200"/>
          <p14:tracePt t="33868" x="7302500" y="6172200"/>
          <p14:tracePt t="33886" x="7308850" y="6172200"/>
          <p14:tracePt t="34620" x="7315200" y="6172200"/>
          <p14:tracePt t="34624" x="7327900" y="6172200"/>
          <p14:tracePt t="34630" x="7334250" y="6172200"/>
          <p14:tracePt t="34645" x="7366000" y="6172200"/>
          <p14:tracePt t="34662" x="7391400" y="6172200"/>
          <p14:tracePt t="34679" x="7429500" y="6172200"/>
          <p14:tracePt t="34695" x="7448550" y="6178550"/>
          <p14:tracePt t="34729" x="7499350" y="6184900"/>
          <p14:tracePt t="34762" x="7537450" y="6184900"/>
          <p14:tracePt t="34795" x="7569200" y="6184900"/>
          <p14:tracePt t="34812" x="7575550" y="6184900"/>
          <p14:tracePt t="34828" x="7594600" y="6184900"/>
          <p14:tracePt t="34862" x="7607300" y="6184900"/>
          <p14:tracePt t="34879" x="7626350" y="6184900"/>
          <p14:tracePt t="34895" x="7632700" y="6184900"/>
          <p14:tracePt t="34912" x="7639050" y="6184900"/>
          <p14:tracePt t="34929" x="7645400" y="6184900"/>
          <p14:tracePt t="34962" x="7651750" y="6184900"/>
          <p14:tracePt t="34978" x="7658100" y="6184900"/>
          <p14:tracePt t="35265" x="7664450" y="6184900"/>
          <p14:tracePt t="35271" x="7670800" y="6184900"/>
          <p14:tracePt t="35281" x="7677150" y="6184900"/>
          <p14:tracePt t="35311" x="7683500" y="6184900"/>
          <p14:tracePt t="35316" x="7689850" y="6184900"/>
          <p14:tracePt t="35335" x="7696200" y="6178550"/>
          <p14:tracePt t="35345" x="7708900" y="6178550"/>
          <p14:tracePt t="35378" x="7721600" y="6178550"/>
          <p14:tracePt t="35412" x="7753350" y="6172200"/>
          <p14:tracePt t="35445" x="7785100" y="6165850"/>
          <p14:tracePt t="35462" x="7797800" y="6165850"/>
          <p14:tracePt t="35478" x="7823200" y="6165850"/>
          <p14:tracePt t="35495" x="7835900" y="6165850"/>
          <p14:tracePt t="35512" x="7842250" y="6159500"/>
          <p14:tracePt t="35529" x="7874000" y="6159500"/>
          <p14:tracePt t="35545" x="7880350" y="6159500"/>
          <p14:tracePt t="35562" x="7893050" y="6153150"/>
          <p14:tracePt t="35578" x="7912100" y="6153150"/>
          <p14:tracePt t="35595" x="7924800" y="6153150"/>
          <p14:tracePt t="35612" x="7937500" y="6153150"/>
          <p14:tracePt t="35628" x="7956550" y="6140450"/>
          <p14:tracePt t="35646" x="7981950" y="6140450"/>
          <p14:tracePt t="35662" x="7994650" y="6140450"/>
          <p14:tracePt t="35678" x="8001000" y="6140450"/>
          <p14:tracePt t="35695" x="8013700" y="6140450"/>
          <p14:tracePt t="35712" x="8026400" y="6140450"/>
          <p14:tracePt t="35728" x="8039100" y="6140450"/>
          <p14:tracePt t="35762" x="8045450" y="6140450"/>
          <p14:tracePt t="35807" x="8051800" y="6140450"/>
          <p14:tracePt t="35880" x="8058150" y="6140450"/>
          <p14:tracePt t="35896" x="8064500" y="6140450"/>
          <p14:tracePt t="35917" x="8070850" y="6140450"/>
          <p14:tracePt t="35926" x="8077200" y="6140450"/>
          <p14:tracePt t="35936" x="8083550" y="6140450"/>
          <p14:tracePt t="35951" x="8096250" y="6140450"/>
          <p14:tracePt t="35961" x="8102600" y="6140450"/>
          <p14:tracePt t="35978" x="8115300" y="6140450"/>
          <p14:tracePt t="35995" x="8128000" y="6140450"/>
          <p14:tracePt t="36012" x="8134350" y="6140450"/>
          <p14:tracePt t="36028" x="8166100" y="6146800"/>
          <p14:tracePt t="36045" x="8172450" y="6146800"/>
          <p14:tracePt t="36062" x="8191500" y="6146800"/>
          <p14:tracePt t="36078" x="8216900" y="6146800"/>
          <p14:tracePt t="36096" x="8223250" y="6146800"/>
          <p14:tracePt t="36111" x="8242300" y="6146800"/>
          <p14:tracePt t="36128" x="8261350" y="6153150"/>
          <p14:tracePt t="36145" x="8274050" y="6153150"/>
          <p14:tracePt t="36161" x="8299450" y="6153150"/>
          <p14:tracePt t="36178" x="8324850" y="6153150"/>
          <p14:tracePt t="36195" x="8343900" y="6153150"/>
          <p14:tracePt t="36212" x="8356600" y="6153150"/>
          <p14:tracePt t="36228" x="8375650" y="6153150"/>
          <p14:tracePt t="36246" x="8388350" y="6153150"/>
          <p14:tracePt t="36261" x="8394700" y="6153150"/>
          <p14:tracePt t="36278" x="8401050" y="6153150"/>
          <p14:tracePt t="36295" x="8407400" y="6159500"/>
          <p14:tracePt t="36311" x="8426450" y="6159500"/>
          <p14:tracePt t="36328" x="8432800" y="6165850"/>
          <p14:tracePt t="36345" x="8445500" y="6165850"/>
          <p14:tracePt t="36362" x="8464550" y="6172200"/>
          <p14:tracePt t="36379" x="8470900" y="6178550"/>
          <p14:tracePt t="36395" x="8477250" y="6178550"/>
          <p14:tracePt t="36412" x="8489950" y="6178550"/>
          <p14:tracePt t="36428" x="8496300" y="6178550"/>
          <p14:tracePt t="36445" x="8509000" y="6178550"/>
          <p14:tracePt t="36462" x="8515350" y="6184900"/>
          <p14:tracePt t="36478" x="8521700" y="6184900"/>
          <p14:tracePt t="36495" x="8534400" y="6191250"/>
          <p14:tracePt t="36512" x="8540750" y="6191250"/>
          <p14:tracePt t="36528" x="8547100" y="6191250"/>
          <p14:tracePt t="36561" x="8553450" y="6197600"/>
          <p14:tracePt t="36578" x="8559800" y="6203950"/>
          <p14:tracePt t="36595" x="8572500" y="6203950"/>
          <p14:tracePt t="36628" x="8578850" y="6210300"/>
          <p14:tracePt t="36645" x="8591550" y="6210300"/>
          <p14:tracePt t="36666" x="8591550" y="6216650"/>
          <p14:tracePt t="36684" x="8597900" y="6216650"/>
          <p14:tracePt t="36710" x="8604250" y="6223000"/>
          <p14:tracePt t="36720" x="8604250" y="6229350"/>
          <p14:tracePt t="36738" x="8610600" y="6235700"/>
          <p14:tracePt t="36747" x="8610600" y="6248400"/>
          <p14:tracePt t="36761" x="8616950" y="6254750"/>
          <p14:tracePt t="36778" x="8623300" y="6254750"/>
          <p14:tracePt t="36795" x="8623300" y="6267450"/>
          <p14:tracePt t="36812" x="8629650" y="6280150"/>
          <p14:tracePt t="36828" x="8629650" y="6292850"/>
          <p14:tracePt t="36845" x="8629650" y="6299200"/>
          <p14:tracePt t="36879" x="8629650" y="6305550"/>
          <p14:tracePt t="56375" x="8610600" y="6305550"/>
          <p14:tracePt t="56377" x="8604250" y="6305550"/>
          <p14:tracePt t="56393" x="8515350" y="6286500"/>
          <p14:tracePt t="56409" x="8426450" y="6280150"/>
          <p14:tracePt t="56426" x="8382000" y="6280150"/>
          <p14:tracePt t="56442" x="8286750" y="6286500"/>
          <p14:tracePt t="56459" x="8216900" y="6292850"/>
          <p14:tracePt t="56493" x="8064500" y="6292850"/>
          <p14:tracePt t="56525" x="7924800" y="6299200"/>
          <p14:tracePt t="56559" x="7823200" y="6305550"/>
          <p14:tracePt t="56576" x="7772400" y="6318250"/>
          <p14:tracePt t="56593" x="7715250" y="6330950"/>
          <p14:tracePt t="56609" x="7670800" y="6350000"/>
          <p14:tracePt t="56626" x="7645400" y="6356350"/>
          <p14:tracePt t="56643" x="7632700" y="6369050"/>
          <p14:tracePt t="58571" x="7613650" y="6369050"/>
          <p14:tracePt t="58573" x="7600950" y="6369050"/>
          <p14:tracePt t="58579" x="7575550" y="6362700"/>
          <p14:tracePt t="58593" x="7518400" y="6350000"/>
          <p14:tracePt t="58609" x="7404100" y="6356350"/>
          <p14:tracePt t="58625" x="7315200" y="6369050"/>
          <p14:tracePt t="58642" x="7239000" y="6381750"/>
          <p14:tracePt t="58675" x="7143750" y="6394450"/>
          <p14:tracePt t="58709" x="7035800" y="6400800"/>
          <p14:tracePt t="58742" x="6946900" y="6394450"/>
          <p14:tracePt t="58759" x="6915150" y="6381750"/>
          <p14:tracePt t="58775" x="6896100" y="6381750"/>
          <p14:tracePt t="58792" x="6883400" y="6381750"/>
          <p14:tracePt t="58809" x="6877050" y="6381750"/>
          <p14:tracePt t="58842" x="6877050" y="6375400"/>
          <p14:tracePt t="58859" x="6902450" y="6369050"/>
          <p14:tracePt t="58875" x="6953250" y="6356350"/>
          <p14:tracePt t="58892" x="7080250" y="6337300"/>
          <p14:tracePt t="58894" x="7099300" y="6330950"/>
          <p14:tracePt t="58909" x="7239000" y="6286500"/>
          <p14:tracePt t="58925" x="7334250" y="6254750"/>
          <p14:tracePt t="58942" x="7467600" y="6216650"/>
          <p14:tracePt t="58959" x="7569200" y="6184900"/>
          <p14:tracePt t="58975" x="7632700" y="6159500"/>
          <p14:tracePt t="58992" x="7658100" y="6140450"/>
          <p14:tracePt t="59009" x="7689850" y="6115050"/>
          <p14:tracePt t="59026" x="7696200" y="6096000"/>
          <p14:tracePt t="59042" x="7696200" y="6089650"/>
          <p14:tracePt t="59059" x="7696200" y="6083300"/>
          <p14:tracePt t="59075" x="7689850" y="6070600"/>
          <p14:tracePt t="59092" x="7664450" y="6026150"/>
          <p14:tracePt t="59110" x="7620000" y="5969000"/>
          <p14:tracePt t="59125" x="7575550" y="5930900"/>
          <p14:tracePt t="59142" x="7543800" y="5899150"/>
          <p14:tracePt t="59159" x="7473950" y="5880100"/>
          <p14:tracePt t="59175" x="7404100" y="5873750"/>
          <p14:tracePt t="59192" x="7321550" y="5873750"/>
          <p14:tracePt t="59209" x="7251700" y="5880100"/>
          <p14:tracePt t="59225" x="7207250" y="5892800"/>
          <p14:tracePt t="59242" x="7175500" y="5899150"/>
          <p14:tracePt t="59258" x="7150100" y="5918200"/>
          <p14:tracePt t="59275" x="7131050" y="5924550"/>
          <p14:tracePt t="59292" x="7118350" y="5937250"/>
          <p14:tracePt t="59309" x="7118350" y="5943600"/>
          <p14:tracePt t="59325" x="7118350" y="5956300"/>
          <p14:tracePt t="59342" x="7124700" y="6007100"/>
          <p14:tracePt t="59359" x="7150100" y="6070600"/>
          <p14:tracePt t="59375" x="7175500" y="6108700"/>
          <p14:tracePt t="59393" x="7194550" y="6134100"/>
          <p14:tracePt t="59409" x="7219950" y="6146800"/>
          <p14:tracePt t="59425" x="7258050" y="6165850"/>
          <p14:tracePt t="59442" x="7296150" y="6165850"/>
          <p14:tracePt t="59459" x="7334250" y="6165850"/>
          <p14:tracePt t="59475" x="7372350" y="6159500"/>
          <p14:tracePt t="59492" x="7404100" y="6159500"/>
          <p14:tracePt t="59509" x="7416800" y="6159500"/>
          <p14:tracePt t="59525" x="7429500" y="6159500"/>
          <p14:tracePt t="59542" x="7448550" y="6159500"/>
          <p14:tracePt t="59559" x="7454900" y="6159500"/>
          <p14:tracePt t="59575" x="7461250" y="6159500"/>
          <p14:tracePt t="59608" x="7467600" y="6159500"/>
          <p14:tracePt t="59644" x="7473950" y="6159500"/>
          <p14:tracePt t="59707" x="7473950" y="6165850"/>
          <p14:tracePt t="59743" x="7480300" y="6165850"/>
          <p14:tracePt t="59770" x="7480300" y="6172200"/>
          <p14:tracePt t="59778" x="7493000" y="6172200"/>
          <p14:tracePt t="59797" x="7493000" y="6178550"/>
          <p14:tracePt t="59806" x="7499350" y="6178550"/>
          <p14:tracePt t="59816" x="7505700" y="6184900"/>
          <p14:tracePt t="59825" x="7512050" y="6184900"/>
          <p14:tracePt t="59842" x="7524750" y="6191250"/>
          <p14:tracePt t="59859" x="7531100" y="6197600"/>
          <p14:tracePt t="59875" x="7537450" y="6203950"/>
          <p14:tracePt t="59877" x="7550150" y="6203950"/>
          <p14:tracePt t="59892" x="7562850" y="6203950"/>
          <p14:tracePt t="59908" x="7569200" y="6216650"/>
          <p14:tracePt t="59926" x="7588250" y="6216650"/>
          <p14:tracePt t="59942" x="7607300" y="6223000"/>
          <p14:tracePt t="59958" x="7613650" y="6223000"/>
          <p14:tracePt t="59975" x="7620000" y="6223000"/>
          <p14:tracePt t="60008" x="7620000" y="6229350"/>
          <p14:tracePt t="60025" x="7626350" y="6229350"/>
          <p14:tracePt t="60129" x="7626350" y="6235700"/>
          <p14:tracePt t="60166" x="7632700" y="6235700"/>
          <p14:tracePt t="60183" x="7632700" y="6242050"/>
          <p14:tracePt t="60191" x="7639050" y="6242050"/>
          <p14:tracePt t="60201" x="7639050" y="6248400"/>
          <p14:tracePt t="60210" x="7645400" y="6248400"/>
          <p14:tracePt t="60227" x="7651750" y="6248400"/>
          <p14:tracePt t="60242" x="7658100" y="6248400"/>
          <p14:tracePt t="60259" x="7658100" y="6254750"/>
          <p14:tracePt t="60275" x="7670800" y="6261100"/>
          <p14:tracePt t="60292" x="7677150" y="6261100"/>
          <p14:tracePt t="60309" x="7683500" y="6261100"/>
          <p14:tracePt t="60325" x="7689850" y="6261100"/>
          <p14:tracePt t="60370" x="7696200" y="6261100"/>
          <p14:tracePt t="61437" x="7708900" y="6261100"/>
          <p14:tracePt t="61439" x="7715250" y="6261100"/>
          <p14:tracePt t="61446" x="7734300" y="6254750"/>
          <p14:tracePt t="61458" x="7772400" y="6248400"/>
          <p14:tracePt t="61475" x="7816850" y="6229350"/>
          <p14:tracePt t="61492" x="7835900" y="6223000"/>
          <p14:tracePt t="61509" x="7880350" y="6210300"/>
          <p14:tracePt t="61542" x="7918450" y="6197600"/>
          <p14:tracePt t="61575" x="7981950" y="6184900"/>
          <p14:tracePt t="61608" x="8032750" y="6178550"/>
          <p14:tracePt t="61626" x="8058150" y="6172200"/>
          <p14:tracePt t="61642" x="8070850" y="6172200"/>
          <p14:tracePt t="61658" x="8083550" y="6172200"/>
          <p14:tracePt t="61675" x="8102600" y="6172200"/>
          <p14:tracePt t="61692" x="8121650" y="6172200"/>
          <p14:tracePt t="61708" x="8134350" y="6172200"/>
          <p14:tracePt t="61725" x="8140700" y="6172200"/>
          <p14:tracePt t="61742" x="8153400" y="6172200"/>
          <p14:tracePt t="61758" x="8172450" y="6172200"/>
          <p14:tracePt t="61775" x="8185150" y="6172200"/>
          <p14:tracePt t="61792" x="8216900" y="6172200"/>
          <p14:tracePt t="61808" x="8235950" y="6172200"/>
          <p14:tracePt t="61825" x="8248650" y="6172200"/>
          <p14:tracePt t="61842" x="8267700" y="6172200"/>
          <p14:tracePt t="61858" x="8286750" y="6172200"/>
          <p14:tracePt t="61875" x="8299450" y="6172200"/>
          <p14:tracePt t="61892" x="8312150" y="6172200"/>
          <p14:tracePt t="61908" x="8337550" y="6172200"/>
          <p14:tracePt t="61911" x="8343900" y="6178550"/>
          <p14:tracePt t="61925" x="8356600" y="6178550"/>
          <p14:tracePt t="61942" x="8382000" y="6178550"/>
          <p14:tracePt t="61958" x="8407400" y="6184900"/>
          <p14:tracePt t="61975" x="8439150" y="6191250"/>
          <p14:tracePt t="61991" x="8458200" y="6191250"/>
          <p14:tracePt t="62008" x="8477250" y="6197600"/>
          <p14:tracePt t="62025" x="8502650" y="6197600"/>
          <p14:tracePt t="62042" x="8521700" y="6203950"/>
          <p14:tracePt t="62058" x="8528050" y="6203950"/>
          <p14:tracePt t="62832" x="8547100" y="6210300"/>
          <p14:tracePt t="62841" x="8591550" y="6229350"/>
          <p14:tracePt t="62858" x="8623300" y="6242050"/>
          <p14:tracePt t="62875" x="8661400" y="6261100"/>
          <p14:tracePt t="62892" x="8712200" y="6280150"/>
          <p14:tracePt t="62908" x="8743950" y="6286500"/>
          <p14:tracePt t="62942" x="8775700" y="6299200"/>
          <p14:tracePt t="62948" x="8782050" y="6299200"/>
          <p14:tracePt t="62975" x="8794750" y="6311900"/>
          <p14:tracePt t="63008" x="8794750" y="63246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82" y="979639"/>
            <a:ext cx="6372264" cy="455072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354728" y="4561343"/>
            <a:ext cx="6014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IgG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IgM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IgA</a:t>
            </a:r>
            <a:endParaRPr lang="fr-FR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4572002" y="59599"/>
            <a:ext cx="3121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/>
              <a:t>Lymphocytes B</a:t>
            </a:r>
            <a:endParaRPr lang="fr-FR" sz="2800" b="1" u="sng" dirty="0"/>
          </a:p>
        </p:txBody>
      </p:sp>
      <p:sp>
        <p:nvSpPr>
          <p:cNvPr id="2" name="Accolade fermante 1"/>
          <p:cNvSpPr/>
          <p:nvPr/>
        </p:nvSpPr>
        <p:spPr>
          <a:xfrm>
            <a:off x="7049989" y="4561343"/>
            <a:ext cx="362513" cy="82851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412502" y="4790932"/>
            <a:ext cx="476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Réponse humoral pour éradiquer les pathogènes</a:t>
            </a:r>
            <a:endParaRPr lang="fr-FR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3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05"/>
    </mc:Choice>
    <mc:Fallback xmlns="">
      <p:transition spd="slow" advTm="89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3" x="8674100" y="4819650"/>
          <p14:tracePt t="2780" x="8655050" y="4819650"/>
          <p14:tracePt t="2797" x="8629650" y="4806950"/>
          <p14:tracePt t="2813" x="8597900" y="4800600"/>
          <p14:tracePt t="2830" x="8547100" y="4781550"/>
          <p14:tracePt t="2846" x="8502650" y="4749800"/>
          <p14:tracePt t="2863" x="8426450" y="4718050"/>
          <p14:tracePt t="2880" x="8369300" y="4660900"/>
          <p14:tracePt t="2913" x="8210550" y="4552950"/>
          <p14:tracePt t="2946" x="8039100" y="4438650"/>
          <p14:tracePt t="2980" x="7893050" y="4368800"/>
          <p14:tracePt t="2996" x="7829550" y="4337050"/>
          <p14:tracePt t="3013" x="7759700" y="4311650"/>
          <p14:tracePt t="3029" x="7683500" y="4273550"/>
          <p14:tracePt t="3046" x="7626350" y="4235450"/>
          <p14:tracePt t="3063" x="7575550" y="4197350"/>
          <p14:tracePt t="3079" x="7550150" y="4178300"/>
          <p14:tracePt t="3096" x="7493000" y="4121150"/>
          <p14:tracePt t="3113" x="7416800" y="4057650"/>
          <p14:tracePt t="3130" x="7334250" y="3987800"/>
          <p14:tracePt t="3147" x="7251700" y="3930650"/>
          <p14:tracePt t="3163" x="7219950" y="3911600"/>
          <p14:tracePt t="3501" x="7143750" y="3898900"/>
          <p14:tracePt t="3518" x="7016750" y="3879850"/>
          <p14:tracePt t="3536" x="6800850" y="3829050"/>
          <p14:tracePt t="3553" x="6610350" y="3803650"/>
          <p14:tracePt t="3570" x="6318250" y="3727450"/>
          <p14:tracePt t="3588" x="6000750" y="3638550"/>
          <p14:tracePt t="3606" x="5670550" y="3511550"/>
          <p14:tracePt t="3623" x="5429250" y="3435350"/>
          <p14:tracePt t="3646" x="4940300" y="3282950"/>
          <p14:tracePt t="3651" x="4832350" y="3251200"/>
          <p14:tracePt t="3679" x="4413250" y="3155950"/>
          <p14:tracePt t="3713" x="3905250" y="2946400"/>
          <p14:tracePt t="3745" x="3441700" y="2749550"/>
          <p14:tracePt t="3775" x="2889250" y="2622550"/>
          <p14:tracePt t="3811" x="2482850" y="2559050"/>
          <p14:tracePt t="3829" x="2324100" y="2540000"/>
          <p14:tracePt t="3846" x="2235200" y="2520950"/>
          <p14:tracePt t="3863" x="2127250" y="2476500"/>
          <p14:tracePt t="3879" x="2044700" y="2444750"/>
          <p14:tracePt t="3896" x="1949450" y="2393950"/>
          <p14:tracePt t="3912" x="1879600" y="2336800"/>
          <p14:tracePt t="3929" x="1803400" y="2298700"/>
          <p14:tracePt t="3946" x="1720850" y="2254250"/>
          <p14:tracePt t="3963" x="1651000" y="2222500"/>
          <p14:tracePt t="3979" x="1549400" y="2178050"/>
          <p14:tracePt t="3996" x="1441450" y="2146300"/>
          <p14:tracePt t="4012" x="1358900" y="2108200"/>
          <p14:tracePt t="4029" x="1282700" y="2076450"/>
          <p14:tracePt t="4047" x="1187450" y="2019300"/>
          <p14:tracePt t="4063" x="1092200" y="1962150"/>
          <p14:tracePt t="4079" x="1035050" y="1930400"/>
          <p14:tracePt t="4096" x="927100" y="1873250"/>
          <p14:tracePt t="4112" x="844550" y="1835150"/>
          <p14:tracePt t="4129" x="755650" y="1790700"/>
          <p14:tracePt t="4146" x="692150" y="1752600"/>
          <p14:tracePt t="4148" x="679450" y="1746250"/>
          <p14:tracePt t="4163" x="596900" y="1682750"/>
          <p14:tracePt t="4180" x="552450" y="1631950"/>
          <p14:tracePt t="4197" x="527050" y="1600200"/>
          <p14:tracePt t="4212" x="488950" y="1568450"/>
          <p14:tracePt t="4229" x="450850" y="1543050"/>
          <p14:tracePt t="4246" x="444500" y="1530350"/>
          <p14:tracePt t="4263" x="419100" y="1498600"/>
          <p14:tracePt t="4279" x="406400" y="1473200"/>
          <p14:tracePt t="4296" x="387350" y="1454150"/>
          <p14:tracePt t="4313" x="387350" y="1428750"/>
          <p14:tracePt t="4329" x="381000" y="1409700"/>
          <p14:tracePt t="4346" x="381000" y="1371600"/>
          <p14:tracePt t="4363" x="381000" y="1346200"/>
          <p14:tracePt t="4380" x="381000" y="1314450"/>
          <p14:tracePt t="4396" x="381000" y="1301750"/>
          <p14:tracePt t="4413" x="381000" y="1295400"/>
          <p14:tracePt t="4429" x="381000" y="1289050"/>
          <p14:tracePt t="6437" x="381000" y="1320800"/>
          <p14:tracePt t="6446" x="381000" y="1377950"/>
          <p14:tracePt t="6463" x="381000" y="1524000"/>
          <p14:tracePt t="6480" x="381000" y="1631950"/>
          <p14:tracePt t="6496" x="381000" y="1701800"/>
          <p14:tracePt t="6512" x="381000" y="1816100"/>
          <p14:tracePt t="6529" x="393700" y="1905000"/>
          <p14:tracePt t="6562" x="406400" y="2051050"/>
          <p14:tracePt t="6596" x="406400" y="2222500"/>
          <p14:tracePt t="6629" x="406400" y="2343150"/>
          <p14:tracePt t="6646" x="412750" y="2413000"/>
          <p14:tracePt t="6662" x="412750" y="2482850"/>
          <p14:tracePt t="6679" x="412750" y="2590800"/>
          <p14:tracePt t="6696" x="412750" y="2698750"/>
          <p14:tracePt t="6713" x="419100" y="2794000"/>
          <p14:tracePt t="6729" x="425450" y="2863850"/>
          <p14:tracePt t="6746" x="450850" y="2946400"/>
          <p14:tracePt t="6762" x="457200" y="3022600"/>
          <p14:tracePt t="6779" x="457200" y="3143250"/>
          <p14:tracePt t="6795" x="469900" y="3244850"/>
          <p14:tracePt t="6813" x="482600" y="3321050"/>
          <p14:tracePt t="6829" x="495300" y="3390900"/>
          <p14:tracePt t="6846" x="495300" y="3454400"/>
          <p14:tracePt t="6862" x="501650" y="3517900"/>
          <p14:tracePt t="6879" x="501650" y="3562350"/>
          <p14:tracePt t="6896" x="514350" y="3606800"/>
          <p14:tracePt t="6912" x="514350" y="3619500"/>
          <p14:tracePt t="6929" x="514350" y="3632200"/>
          <p14:tracePt t="6946" x="514350" y="3651250"/>
          <p14:tracePt t="6963" x="514350" y="3657600"/>
          <p14:tracePt t="6980" x="520700" y="3676650"/>
          <p14:tracePt t="6996" x="520700" y="3683000"/>
          <p14:tracePt t="7012" x="520700" y="3689350"/>
          <p14:tracePt t="7029" x="520700" y="3702050"/>
          <p14:tracePt t="7046" x="520700" y="3714750"/>
          <p14:tracePt t="7062" x="520700" y="3721100"/>
          <p14:tracePt t="7095" x="520700" y="3727450"/>
          <p14:tracePt t="10165" x="539750" y="3708400"/>
          <p14:tracePt t="10174" x="546100" y="3689350"/>
          <p14:tracePt t="10178" x="552450" y="3670300"/>
          <p14:tracePt t="10195" x="603250" y="3562350"/>
          <p14:tracePt t="10212" x="622300" y="3435350"/>
          <p14:tracePt t="10229" x="647700" y="3352800"/>
          <p14:tracePt t="10246" x="673100" y="3270250"/>
          <p14:tracePt t="10278" x="685800" y="3206750"/>
          <p14:tracePt t="10312" x="685800" y="3155950"/>
          <p14:tracePt t="10346" x="654050" y="3041650"/>
          <p14:tracePt t="10365" x="635000" y="2965450"/>
          <p14:tracePt t="10381" x="635000" y="2908300"/>
          <p14:tracePt t="10396" x="628650" y="2876550"/>
          <p14:tracePt t="10412" x="628650" y="2844800"/>
          <p14:tracePt t="10428" x="622300" y="2819400"/>
          <p14:tracePt t="10445" x="622300" y="2762250"/>
          <p14:tracePt t="10462" x="622300" y="2679700"/>
          <p14:tracePt t="10479" x="622300" y="2616200"/>
          <p14:tracePt t="10496" x="622300" y="2565400"/>
          <p14:tracePt t="10512" x="622300" y="2533650"/>
          <p14:tracePt t="10529" x="615950" y="2508250"/>
          <p14:tracePt t="10545" x="603250" y="2476500"/>
          <p14:tracePt t="10562" x="590550" y="2451100"/>
          <p14:tracePt t="10578" x="584200" y="2432050"/>
          <p14:tracePt t="10595" x="577850" y="2425700"/>
          <p14:tracePt t="10612" x="577850" y="2419350"/>
          <p14:tracePt t="10629" x="577850" y="2413000"/>
          <p14:tracePt t="10645" x="577850" y="2406650"/>
          <p14:tracePt t="15416" x="577850" y="2400300"/>
          <p14:tracePt t="15426" x="584200" y="2400300"/>
          <p14:tracePt t="15434" x="590550" y="2393950"/>
          <p14:tracePt t="15444" x="596900" y="2387600"/>
          <p14:tracePt t="15461" x="603250" y="2387600"/>
          <p14:tracePt t="15478" x="609600" y="2381250"/>
          <p14:tracePt t="15511" x="628650" y="2374900"/>
          <p14:tracePt t="15544" x="641350" y="2368550"/>
          <p14:tracePt t="15578" x="654050" y="2368550"/>
          <p14:tracePt t="15611" x="666750" y="2355850"/>
          <p14:tracePt t="15628" x="685800" y="2349500"/>
          <p14:tracePt t="15649" x="692150" y="2343150"/>
          <p14:tracePt t="15666" x="704850" y="2330450"/>
          <p14:tracePt t="15682" x="711200" y="2330450"/>
          <p14:tracePt t="15698" x="723900" y="2324100"/>
          <p14:tracePt t="15714" x="742950" y="2324100"/>
          <p14:tracePt t="15731" x="762000" y="2317750"/>
          <p14:tracePt t="15748" x="768350" y="2317750"/>
          <p14:tracePt t="15765" x="781050" y="2311400"/>
          <p14:tracePt t="15781" x="793750" y="2298700"/>
          <p14:tracePt t="15798" x="806450" y="2298700"/>
          <p14:tracePt t="15831" x="819150" y="2292350"/>
          <p14:tracePt t="15862" x="825500" y="2292350"/>
          <p14:tracePt t="18220" x="831850" y="2292350"/>
          <p14:tracePt t="18236" x="869950" y="2298700"/>
          <p14:tracePt t="18253" x="939800" y="2317750"/>
          <p14:tracePt t="18271" x="1035050" y="2330450"/>
          <p14:tracePt t="18289" x="1111250" y="2343150"/>
          <p14:tracePt t="18307" x="1200150" y="2362200"/>
          <p14:tracePt t="18324" x="1282700" y="2374900"/>
          <p14:tracePt t="18344" x="1397000" y="2387600"/>
          <p14:tracePt t="18377" x="1555750" y="2393950"/>
          <p14:tracePt t="18397" x="1676400" y="2406650"/>
          <p14:tracePt t="18413" x="1752600" y="2413000"/>
          <p14:tracePt t="18430" x="1841500" y="2413000"/>
          <p14:tracePt t="18446" x="1930400" y="2413000"/>
          <p14:tracePt t="18463" x="2019300" y="2413000"/>
          <p14:tracePt t="18479" x="2133600" y="2413000"/>
          <p14:tracePt t="18495" x="2241550" y="2413000"/>
          <p14:tracePt t="18511" x="2324100" y="2413000"/>
          <p14:tracePt t="18527" x="2444750" y="2413000"/>
          <p14:tracePt t="18544" x="2622550" y="2400300"/>
          <p14:tracePt t="18560" x="2762250" y="2393950"/>
          <p14:tracePt t="18577" x="2901950" y="2393950"/>
          <p14:tracePt t="18594" x="3067050" y="2400300"/>
          <p14:tracePt t="18611" x="3187700" y="2406650"/>
          <p14:tracePt t="18627" x="3397250" y="2406650"/>
          <p14:tracePt t="18644" x="3581400" y="2413000"/>
          <p14:tracePt t="18661" x="3790950" y="2432050"/>
          <p14:tracePt t="18678" x="3975100" y="2444750"/>
          <p14:tracePt t="18696" x="4146550" y="2444750"/>
          <p14:tracePt t="18713" x="4273550" y="2451100"/>
          <p14:tracePt t="18730" x="4445000" y="2463800"/>
          <p14:tracePt t="18746" x="4552950" y="2463800"/>
          <p14:tracePt t="18764" x="4673600" y="2470150"/>
          <p14:tracePt t="18780" x="4806950" y="2476500"/>
          <p14:tracePt t="18798" x="4927600" y="2482850"/>
          <p14:tracePt t="18816" x="5048250" y="2495550"/>
          <p14:tracePt t="18832" x="5111750" y="2508250"/>
          <p14:tracePt t="18848" x="5219700" y="2508250"/>
          <p14:tracePt t="18864" x="5340350" y="2514600"/>
          <p14:tracePt t="18881" x="5486400" y="2527300"/>
          <p14:tracePt t="18897" x="5607050" y="2540000"/>
          <p14:tracePt t="18913" x="5746750" y="2559050"/>
          <p14:tracePt t="18931" x="5822950" y="2565400"/>
          <p14:tracePt t="18947" x="5956300" y="2597150"/>
          <p14:tracePt t="18963" x="6076950" y="2609850"/>
          <p14:tracePt t="18980" x="6197600" y="2635250"/>
          <p14:tracePt t="18996" x="6330950" y="2673350"/>
          <p14:tracePt t="19012" x="6438900" y="2686050"/>
          <p14:tracePt t="19028" x="6515100" y="2705100"/>
          <p14:tracePt t="19046" x="6680200" y="2724150"/>
          <p14:tracePt t="19062" x="6838950" y="2749550"/>
          <p14:tracePt t="19078" x="6978650" y="2768600"/>
          <p14:tracePt t="19094" x="7118350" y="2774950"/>
          <p14:tracePt t="19110" x="7226300" y="2774950"/>
          <p14:tracePt t="19128" x="7340600" y="2774950"/>
          <p14:tracePt t="19144" x="7416800" y="2774950"/>
          <p14:tracePt t="19161" x="7518400" y="2768600"/>
          <p14:tracePt t="19177" x="7607300" y="2755900"/>
          <p14:tracePt t="19194" x="7651750" y="2749550"/>
          <p14:tracePt t="19211" x="7721600" y="2736850"/>
          <p14:tracePt t="19227" x="7747000" y="2730500"/>
          <p14:tracePt t="19245" x="7772400" y="2717800"/>
          <p14:tracePt t="19262" x="7791450" y="2717800"/>
          <p14:tracePt t="19277" x="7804150" y="2717800"/>
          <p14:tracePt t="19279" x="7804150" y="2711450"/>
          <p14:tracePt t="19294" x="7810500" y="2711450"/>
          <p14:tracePt t="19310" x="7823200" y="2711450"/>
          <p14:tracePt t="19327" x="7829550" y="2711450"/>
          <p14:tracePt t="19361" x="7842250" y="2705100"/>
          <p14:tracePt t="19377" x="7842250" y="2698750"/>
          <p14:tracePt t="19394" x="7842250" y="2692400"/>
          <p14:tracePt t="19410" x="7842250" y="2679700"/>
          <p14:tracePt t="19427" x="7842250" y="2667000"/>
          <p14:tracePt t="19444" x="7842250" y="2641600"/>
          <p14:tracePt t="19461" x="7842250" y="2622550"/>
          <p14:tracePt t="19477" x="7842250" y="2603500"/>
          <p14:tracePt t="19494" x="7842250" y="2590800"/>
          <p14:tracePt t="19511" x="7842250" y="2571750"/>
          <p14:tracePt t="19527" x="7842250" y="2527300"/>
          <p14:tracePt t="19544" x="7823200" y="2457450"/>
          <p14:tracePt t="19561" x="7804150" y="2381250"/>
          <p14:tracePt t="19577" x="7791450" y="2343150"/>
          <p14:tracePt t="19594" x="7791450" y="2330450"/>
          <p14:tracePt t="19611" x="7785100" y="2324100"/>
          <p14:tracePt t="19627" x="7785100" y="2317750"/>
          <p14:tracePt t="19645" x="7759700" y="2292350"/>
          <p14:tracePt t="19661" x="7740650" y="2241550"/>
          <p14:tracePt t="19677" x="7702550" y="2190750"/>
          <p14:tracePt t="19694" x="7683500" y="2165350"/>
          <p14:tracePt t="19711" x="7683500" y="2159000"/>
          <p14:tracePt t="19727" x="7683500" y="2152650"/>
          <p14:tracePt t="25886" x="7670800" y="2159000"/>
          <p14:tracePt t="25891" x="7664450" y="2165350"/>
          <p14:tracePt t="25897" x="7613650" y="2203450"/>
          <p14:tracePt t="25910" x="7575550" y="2241550"/>
          <p14:tracePt t="25926" x="7467600" y="2311400"/>
          <p14:tracePt t="25930" x="7423150" y="2336800"/>
          <p14:tracePt t="25943" x="7334250" y="2387600"/>
          <p14:tracePt t="25964" x="7169150" y="2457450"/>
          <p14:tracePt t="25993" x="6921500" y="2533650"/>
          <p14:tracePt t="26026" x="6699250" y="2609850"/>
          <p14:tracePt t="26047" x="6483350" y="2667000"/>
          <p14:tracePt t="26063" x="6362700" y="2705100"/>
          <p14:tracePt t="26080" x="6127750" y="2800350"/>
          <p14:tracePt t="26097" x="5937250" y="2889250"/>
          <p14:tracePt t="26113" x="5715000" y="2978150"/>
          <p14:tracePt t="26129" x="5518150" y="3048000"/>
          <p14:tracePt t="26147" x="5327650" y="3117850"/>
          <p14:tracePt t="26163" x="5156200" y="3194050"/>
          <p14:tracePt t="26180" x="4908550" y="3308350"/>
          <p14:tracePt t="26198" x="4711700" y="3384550"/>
          <p14:tracePt t="26214" x="4546600" y="3448050"/>
          <p14:tracePt t="26231" x="4324350" y="3556000"/>
          <p14:tracePt t="26247" x="4152900" y="3625850"/>
          <p14:tracePt t="26263" x="4006850" y="3695700"/>
          <p14:tracePt t="26279" x="3822700" y="3790950"/>
          <p14:tracePt t="26295" x="3689350" y="3867150"/>
          <p14:tracePt t="26311" x="3454400" y="3956050"/>
          <p14:tracePt t="26327" x="3232150" y="4044950"/>
          <p14:tracePt t="26343" x="3086100" y="4076700"/>
          <p14:tracePt t="26360" x="2946400" y="4095750"/>
          <p14:tracePt t="26376" x="2863850" y="4095750"/>
          <p14:tracePt t="26393" x="2806700" y="4095750"/>
          <p14:tracePt t="26410" x="2705100" y="4102100"/>
          <p14:tracePt t="26426" x="2635250" y="4121150"/>
          <p14:tracePt t="26443" x="2559050" y="4140200"/>
          <p14:tracePt t="26460" x="2508250" y="4146550"/>
          <p14:tracePt t="26477" x="2425700" y="4152900"/>
          <p14:tracePt t="26493" x="2387600" y="4152900"/>
          <p14:tracePt t="26510" x="2336800" y="4152900"/>
          <p14:tracePt t="26526" x="2317750" y="4152900"/>
          <p14:tracePt t="26543" x="2273300" y="4159250"/>
          <p14:tracePt t="26560" x="2235200" y="4178300"/>
          <p14:tracePt t="26576" x="2209800" y="4191000"/>
          <p14:tracePt t="26593" x="2197100" y="4203700"/>
          <p14:tracePt t="26610" x="2190750" y="4241800"/>
          <p14:tracePt t="26626" x="2178050" y="4273550"/>
          <p14:tracePt t="26643" x="2171700" y="4305300"/>
          <p14:tracePt t="26660" x="2165350" y="4343400"/>
          <p14:tracePt t="26676" x="2159000" y="4394200"/>
          <p14:tracePt t="26693" x="2152650" y="4432300"/>
          <p14:tracePt t="26710" x="2139950" y="4457700"/>
          <p14:tracePt t="26726" x="2133600" y="4495800"/>
          <p14:tracePt t="26743" x="2127250" y="4508500"/>
          <p14:tracePt t="26760" x="2127250" y="4521200"/>
          <p14:tracePt t="26776" x="2127250" y="4527550"/>
          <p14:tracePt t="26793" x="2127250" y="4546600"/>
          <p14:tracePt t="26810" x="2127250" y="4552950"/>
          <p14:tracePt t="26827" x="2127250" y="4559300"/>
          <p14:tracePt t="26843" x="2127250" y="4565650"/>
          <p14:tracePt t="26860" x="2127250" y="4578350"/>
          <p14:tracePt t="26877" x="2127250" y="4597400"/>
          <p14:tracePt t="26912" x="2127250" y="4603750"/>
          <p14:tracePt t="28132" x="2127250" y="4610100"/>
          <p14:tracePt t="28149" x="2127250" y="4616450"/>
          <p14:tracePt t="28212" x="2127250" y="4622800"/>
          <p14:tracePt t="28227" x="2133600" y="4622800"/>
          <p14:tracePt t="28274" x="2133600" y="4629150"/>
          <p14:tracePt t="28295" x="2133600" y="4635500"/>
          <p14:tracePt t="28313" x="2139950" y="4635500"/>
          <p14:tracePt t="28343" x="2146300" y="4641850"/>
          <p14:tracePt t="28363" x="2146300" y="4648200"/>
          <p14:tracePt t="28379" x="2146300" y="4660900"/>
          <p14:tracePt t="28463" x="2146300" y="4667250"/>
          <p14:tracePt t="28478" x="2152650" y="4667250"/>
          <p14:tracePt t="28493" x="2152650" y="4673600"/>
          <p14:tracePt t="28516" x="2159000" y="4673600"/>
          <p14:tracePt t="28532" x="2159000" y="4679950"/>
          <p14:tracePt t="28552" x="2159000" y="4686300"/>
          <p14:tracePt t="45698" x="2178050" y="4686300"/>
          <p14:tracePt t="45715" x="2209800" y="4686300"/>
          <p14:tracePt t="45731" x="2235200" y="4686300"/>
          <p14:tracePt t="45748" x="2266950" y="4673600"/>
          <p14:tracePt t="45765" x="2305050" y="4667250"/>
          <p14:tracePt t="45782" x="2343150" y="4654550"/>
          <p14:tracePt t="45800" x="2368550" y="4648200"/>
          <p14:tracePt t="45816" x="2393950" y="4622800"/>
          <p14:tracePt t="45841" x="2438400" y="4578350"/>
          <p14:tracePt t="45874" x="2482850" y="4552950"/>
          <p14:tracePt t="45893" x="2527300" y="4533900"/>
          <p14:tracePt t="45910" x="2546350" y="4533900"/>
          <p14:tracePt t="45926" x="2565400" y="4521200"/>
          <p14:tracePt t="45943" x="2584450" y="4514850"/>
          <p14:tracePt t="45959" x="2609850" y="4508500"/>
          <p14:tracePt t="45975" x="2635250" y="4502150"/>
          <p14:tracePt t="45991" x="2647950" y="4495800"/>
          <p14:tracePt t="46007" x="2660650" y="4489450"/>
          <p14:tracePt t="46024" x="2679700" y="4489450"/>
          <p14:tracePt t="46040" x="2692400" y="4483100"/>
          <p14:tracePt t="46057" x="2711450" y="4483100"/>
          <p14:tracePt t="46074" x="2730500" y="4483100"/>
          <p14:tracePt t="46090" x="2749550" y="4483100"/>
          <p14:tracePt t="46107" x="2774950" y="4483100"/>
          <p14:tracePt t="46124" x="2787650" y="4483100"/>
          <p14:tracePt t="46140" x="2800350" y="4483100"/>
          <p14:tracePt t="46157" x="2813050" y="4483100"/>
          <p14:tracePt t="46174" x="2851150" y="4483100"/>
          <p14:tracePt t="46190" x="2876550" y="4483100"/>
          <p14:tracePt t="46207" x="2882900" y="4483100"/>
          <p14:tracePt t="46224" x="2908300" y="4476750"/>
          <p14:tracePt t="46240" x="2933700" y="4464050"/>
          <p14:tracePt t="46257" x="2959100" y="4464050"/>
          <p14:tracePt t="46274" x="2978150" y="4457700"/>
          <p14:tracePt t="46290" x="2997200" y="4457700"/>
          <p14:tracePt t="46307" x="3016250" y="4457700"/>
          <p14:tracePt t="46324" x="3022600" y="4457700"/>
          <p14:tracePt t="46340" x="3035300" y="4457700"/>
          <p14:tracePt t="46357" x="3041650" y="4457700"/>
          <p14:tracePt t="46374" x="3054350" y="4457700"/>
          <p14:tracePt t="46390" x="3067050" y="4457700"/>
          <p14:tracePt t="46407" x="3079750" y="4470400"/>
          <p14:tracePt t="46424" x="3098800" y="4476750"/>
          <p14:tracePt t="46440" x="3124200" y="4483100"/>
          <p14:tracePt t="46457" x="3168650" y="4495800"/>
          <p14:tracePt t="46474" x="3206750" y="4508500"/>
          <p14:tracePt t="46492" x="3257550" y="4514850"/>
          <p14:tracePt t="46509" x="3308350" y="4527550"/>
          <p14:tracePt t="46527" x="3384550" y="4527550"/>
          <p14:tracePt t="46544" x="3422650" y="4527550"/>
          <p14:tracePt t="46562" x="3467100" y="4527550"/>
          <p14:tracePt t="46579" x="3517900" y="4521200"/>
          <p14:tracePt t="46581" x="3524250" y="4521200"/>
          <p14:tracePt t="46596" x="3562350" y="4521200"/>
          <p14:tracePt t="46613" x="3581400" y="4521200"/>
          <p14:tracePt t="46632" x="3632200" y="4521200"/>
          <p14:tracePt t="46648" x="3651250" y="4521200"/>
          <p14:tracePt t="46665" x="3695700" y="4514850"/>
          <p14:tracePt t="46682" x="3740150" y="4514850"/>
          <p14:tracePt t="46698" x="3778250" y="4502150"/>
          <p14:tracePt t="46714" x="3822700" y="4502150"/>
          <p14:tracePt t="46730" x="3860800" y="4495800"/>
          <p14:tracePt t="46746" x="3886200" y="4495800"/>
          <p14:tracePt t="46762" x="3917950" y="4489450"/>
          <p14:tracePt t="46778" x="3949700" y="4489450"/>
          <p14:tracePt t="46794" x="3975100" y="4489450"/>
          <p14:tracePt t="46810" x="4006850" y="4489450"/>
          <p14:tracePt t="46842" x="4032250" y="4489450"/>
          <p14:tracePt t="46858" x="4044950" y="4489450"/>
          <p14:tracePt t="46875" x="4051300" y="4489450"/>
          <p14:tracePt t="46891" x="4083050" y="4489450"/>
          <p14:tracePt t="46909" x="4089400" y="4489450"/>
          <p14:tracePt t="46925" x="4108450" y="4489450"/>
          <p14:tracePt t="46942" x="4127500" y="4489450"/>
          <p14:tracePt t="46959" x="4152900" y="4489450"/>
          <p14:tracePt t="46975" x="4171950" y="4489450"/>
          <p14:tracePt t="46991" x="4191000" y="4495800"/>
          <p14:tracePt t="47008" x="4216400" y="4495800"/>
          <p14:tracePt t="47024" x="4235450" y="4502150"/>
          <p14:tracePt t="47040" x="4248150" y="4508500"/>
          <p14:tracePt t="47057" x="4267200" y="4508500"/>
          <p14:tracePt t="47074" x="4279900" y="4508500"/>
          <p14:tracePt t="47090" x="4305300" y="4508500"/>
          <p14:tracePt t="47107" x="4330700" y="4508500"/>
          <p14:tracePt t="47124" x="4343400" y="4508500"/>
          <p14:tracePt t="47140" x="4349750" y="4508500"/>
          <p14:tracePt t="47157" x="4368800" y="4508500"/>
          <p14:tracePt t="47173" x="4375150" y="4508500"/>
          <p14:tracePt t="47190" x="4381500" y="4508500"/>
          <p14:tracePt t="47245" x="4387850" y="4508500"/>
          <p14:tracePt t="47281" x="4394200" y="4508500"/>
          <p14:tracePt t="47308" x="4400550" y="4508500"/>
          <p14:tracePt t="47324" x="4406900" y="4508500"/>
          <p14:tracePt t="47340" x="4419600" y="4508500"/>
          <p14:tracePt t="47357" x="4425950" y="4508500"/>
          <p14:tracePt t="47374" x="4425950" y="4514850"/>
          <p14:tracePt t="47390" x="4432300" y="4514850"/>
          <p14:tracePt t="47407" x="4438650" y="4514850"/>
          <p14:tracePt t="47433" x="4445000" y="4527550"/>
          <p14:tracePt t="47460" x="4445000" y="4533900"/>
          <p14:tracePt t="47837" x="4457700" y="4533900"/>
          <p14:tracePt t="47854" x="4464050" y="4533900"/>
          <p14:tracePt t="47882" x="4470400" y="4533900"/>
          <p14:tracePt t="47953" x="4476750" y="4533900"/>
          <p14:tracePt t="47980" x="4483100" y="4533900"/>
          <p14:tracePt t="65731" x="4495800" y="4540250"/>
          <p14:tracePt t="65746" x="4578350" y="4635500"/>
          <p14:tracePt t="65764" x="4699000" y="4749800"/>
          <p14:tracePt t="65782" x="4826000" y="4883150"/>
          <p14:tracePt t="65800" x="4940300" y="5029200"/>
          <p14:tracePt t="65818" x="5003800" y="5111750"/>
          <p14:tracePt t="65836" x="5073650" y="5187950"/>
          <p14:tracePt t="65854" x="5143500" y="5226050"/>
          <p14:tracePt t="65888" x="5213350" y="5245100"/>
          <p14:tracePt t="65907" x="5270500" y="5264150"/>
          <p14:tracePt t="65923" x="5308600" y="5283200"/>
          <p14:tracePt t="65939" x="5372100" y="5314950"/>
          <p14:tracePt t="65956" x="5429250" y="5346700"/>
          <p14:tracePt t="65971" x="5461000" y="5372100"/>
          <p14:tracePt t="65988" x="5486400" y="5384800"/>
          <p14:tracePt t="66005" x="5511800" y="5416550"/>
          <p14:tracePt t="66021" x="5530850" y="5435600"/>
          <p14:tracePt t="66038" x="5556250" y="5473700"/>
          <p14:tracePt t="66055" x="5581650" y="5511800"/>
          <p14:tracePt t="66071" x="5619750" y="5543550"/>
          <p14:tracePt t="66088" x="5645150" y="5568950"/>
          <p14:tracePt t="66105" x="5683250" y="5607050"/>
          <p14:tracePt t="66121" x="5708650" y="5613400"/>
          <p14:tracePt t="66138" x="5734050" y="5632450"/>
          <p14:tracePt t="66155" x="5746750" y="5651500"/>
          <p14:tracePt t="66172" x="5765800" y="5664200"/>
          <p14:tracePt t="66188" x="5772150" y="5670550"/>
          <p14:tracePt t="66206" x="5778500" y="5676900"/>
          <p14:tracePt t="88799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82" y="979639"/>
            <a:ext cx="6372264" cy="455072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354728" y="4561343"/>
            <a:ext cx="14804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IgG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IgM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IgA</a:t>
            </a:r>
            <a:endParaRPr lang="fr-FR" dirty="0" smtClean="0"/>
          </a:p>
          <a:p>
            <a:r>
              <a:rPr lang="fr-FR" b="1" dirty="0" smtClean="0">
                <a:solidFill>
                  <a:srgbClr val="FF0000"/>
                </a:solidFill>
              </a:rPr>
              <a:t>IgE = allergies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572002" y="59599"/>
            <a:ext cx="3121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/>
              <a:t>Lymphocytes B</a:t>
            </a:r>
            <a:endParaRPr lang="fr-FR" sz="2800" b="1" u="sng" dirty="0"/>
          </a:p>
        </p:txBody>
      </p:sp>
      <p:sp>
        <p:nvSpPr>
          <p:cNvPr id="7" name="ZoneTexte 6"/>
          <p:cNvSpPr txBox="1"/>
          <p:nvPr/>
        </p:nvSpPr>
        <p:spPr>
          <a:xfrm>
            <a:off x="8489312" y="6103214"/>
            <a:ext cx="332214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IgE = biomarqueur de l’allergie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30165" t="52035" r="58742" b="32995"/>
          <a:stretch/>
        </p:blipFill>
        <p:spPr>
          <a:xfrm>
            <a:off x="3193184" y="5797847"/>
            <a:ext cx="762902" cy="67571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/>
          <a:srcRect l="30165" t="52035" r="58742" b="32995"/>
          <a:stretch/>
        </p:blipFill>
        <p:spPr>
          <a:xfrm>
            <a:off x="3956086" y="6099718"/>
            <a:ext cx="762902" cy="67571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l="30165" t="52035" r="58742" b="32995"/>
          <a:stretch/>
        </p:blipFill>
        <p:spPr>
          <a:xfrm>
            <a:off x="4860567" y="5950024"/>
            <a:ext cx="762902" cy="675712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V="1">
            <a:off x="3897322" y="5530366"/>
            <a:ext cx="533098" cy="419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4480019" y="5605213"/>
            <a:ext cx="216950" cy="443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5064369" y="5605213"/>
            <a:ext cx="69286" cy="344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709124" y="5527413"/>
            <a:ext cx="4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62AC"/>
                </a:solidFill>
              </a:rPr>
              <a:t>IL-4</a:t>
            </a:r>
            <a:endParaRPr lang="fr-FR" sz="1400" dirty="0">
              <a:solidFill>
                <a:srgbClr val="0062AC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103076" y="5756148"/>
            <a:ext cx="4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62AC"/>
                </a:solidFill>
              </a:rPr>
              <a:t>IL-5</a:t>
            </a:r>
            <a:endParaRPr lang="fr-FR" sz="1400" dirty="0">
              <a:solidFill>
                <a:srgbClr val="0062AC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613166" y="5757753"/>
            <a:ext cx="4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62AC"/>
                </a:solidFill>
              </a:rPr>
              <a:t>IL-4</a:t>
            </a:r>
            <a:endParaRPr lang="fr-FR" sz="1400" dirty="0">
              <a:solidFill>
                <a:srgbClr val="0062AC"/>
              </a:solidFill>
            </a:endParaRPr>
          </a:p>
        </p:txBody>
      </p:sp>
      <p:sp>
        <p:nvSpPr>
          <p:cNvPr id="22" name="Accolade fermante 21"/>
          <p:cNvSpPr/>
          <p:nvPr/>
        </p:nvSpPr>
        <p:spPr>
          <a:xfrm>
            <a:off x="7049989" y="4561343"/>
            <a:ext cx="362513" cy="82851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7412502" y="4790932"/>
            <a:ext cx="476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Réponse humoral pour éradiquer les pathogènes</a:t>
            </a:r>
            <a:endParaRPr lang="fr-F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1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81"/>
    </mc:Choice>
    <mc:Fallback xmlns="">
      <p:transition spd="slow" advTm="35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72" x="7886700" y="4902200"/>
          <p14:tracePt t="1663" x="7829550" y="4927600"/>
          <p14:tracePt t="1665" x="7785100" y="4953000"/>
          <p14:tracePt t="1672" x="7689850" y="5016500"/>
          <p14:tracePt t="1684" x="7556500" y="5130800"/>
          <p14:tracePt t="1717" x="7054850" y="5486400"/>
          <p14:tracePt t="1750" x="6731000" y="5702300"/>
          <p14:tracePt t="1783" x="6445250" y="5962650"/>
          <p14:tracePt t="1803" x="6305550" y="6089650"/>
          <p14:tracePt t="1820" x="6210300" y="6197600"/>
          <p14:tracePt t="1834" x="6127750" y="6286500"/>
          <p14:tracePt t="1851" x="6064250" y="6362700"/>
          <p14:tracePt t="1867" x="6026150" y="6407150"/>
          <p14:tracePt t="1869" x="6013450" y="6438900"/>
          <p14:tracePt t="1883" x="6000750" y="6464300"/>
          <p14:tracePt t="1900" x="5975350" y="6508750"/>
          <p14:tracePt t="1917" x="5956300" y="6534150"/>
          <p14:tracePt t="1934" x="5943600" y="6553200"/>
          <p14:tracePt t="1950" x="5924550" y="6578600"/>
          <p14:tracePt t="1967" x="5892800" y="6597650"/>
          <p14:tracePt t="1984" x="5867400" y="6610350"/>
          <p14:tracePt t="2000" x="5835650" y="6629400"/>
          <p14:tracePt t="2017" x="5803900" y="6629400"/>
          <p14:tracePt t="2033" x="5778500" y="6642100"/>
          <p14:tracePt t="2050" x="5765800" y="6642100"/>
          <p14:tracePt t="2067" x="5759450" y="6642100"/>
          <p14:tracePt t="2111" x="5753100" y="6642100"/>
          <p14:tracePt t="2166" x="5753100" y="6635750"/>
          <p14:tracePt t="2182" x="5753100" y="6623050"/>
          <p14:tracePt t="2189" x="5753100" y="6616700"/>
          <p14:tracePt t="2200" x="5746750" y="6604000"/>
          <p14:tracePt t="2217" x="5746750" y="6578600"/>
          <p14:tracePt t="2233" x="5746750" y="6553200"/>
          <p14:tracePt t="2250" x="5746750" y="6521450"/>
          <p14:tracePt t="2267" x="5746750" y="6477000"/>
          <p14:tracePt t="2283" x="5746750" y="6451600"/>
          <p14:tracePt t="2300" x="5746750" y="6426200"/>
          <p14:tracePt t="2317" x="5746750" y="6407150"/>
          <p14:tracePt t="2334" x="5746750" y="6369050"/>
          <p14:tracePt t="2350" x="5746750" y="6350000"/>
          <p14:tracePt t="2367" x="5746750" y="6324600"/>
          <p14:tracePt t="2383" x="5746750" y="6299200"/>
          <p14:tracePt t="2400" x="5746750" y="6292850"/>
          <p14:tracePt t="2417" x="5734050" y="6267450"/>
          <p14:tracePt t="2433" x="5727700" y="6261100"/>
          <p14:tracePt t="2451" x="5721350" y="6248400"/>
          <p14:tracePt t="2467" x="5721350" y="6242050"/>
          <p14:tracePt t="2483" x="5715000" y="6235700"/>
          <p14:tracePt t="2500" x="5715000" y="6216650"/>
          <p14:tracePt t="2517" x="5708650" y="6203950"/>
          <p14:tracePt t="2533" x="5708650" y="6197600"/>
          <p14:tracePt t="2578" x="5708650" y="6191250"/>
          <p14:tracePt t="2685" x="5708650" y="6184900"/>
          <p14:tracePt t="2702" x="5708650" y="6178550"/>
          <p14:tracePt t="2712" x="5702300" y="6172200"/>
          <p14:tracePt t="2721" x="5702300" y="6159500"/>
          <p14:tracePt t="2733" x="5695950" y="6153150"/>
          <p14:tracePt t="2750" x="5695950" y="6134100"/>
          <p14:tracePt t="2767" x="5676900" y="6115050"/>
          <p14:tracePt t="2783" x="5676900" y="6108700"/>
          <p14:tracePt t="2800" x="5676900" y="6096000"/>
          <p14:tracePt t="2817" x="5670550" y="6089650"/>
          <p14:tracePt t="2833" x="5670550" y="6083300"/>
          <p14:tracePt t="2850" x="5670550" y="6076950"/>
          <p14:tracePt t="2866" x="5670550" y="6070600"/>
          <p14:tracePt t="2883" x="5664200" y="6070600"/>
          <p14:tracePt t="2900" x="5657850" y="6064250"/>
          <p14:tracePt t="2917" x="5645150" y="6051550"/>
          <p14:tracePt t="2950" x="5638800" y="6045200"/>
          <p14:tracePt t="2967" x="5632450" y="6038850"/>
          <p14:tracePt t="2983" x="5626100" y="6038850"/>
          <p14:tracePt t="3071" x="5619750" y="6038850"/>
          <p14:tracePt t="3098" x="5619750" y="6032500"/>
          <p14:tracePt t="3179" x="5613400" y="6032500"/>
          <p14:tracePt t="12146" x="5607050" y="6032500"/>
          <p14:tracePt t="12153" x="5600700" y="6026150"/>
          <p14:tracePt t="12166" x="5594350" y="6026150"/>
          <p14:tracePt t="12182" x="5581650" y="6007100"/>
          <p14:tracePt t="12199" x="5549900" y="5975350"/>
          <p14:tracePt t="12216" x="5518150" y="5949950"/>
          <p14:tracePt t="12232" x="5492750" y="5918200"/>
          <p14:tracePt t="12249" x="5461000" y="5886450"/>
          <p14:tracePt t="12282" x="5410200" y="5822950"/>
          <p14:tracePt t="12316" x="5365750" y="5759450"/>
          <p14:tracePt t="12349" x="5321300" y="5664200"/>
          <p14:tracePt t="12376" x="5283200" y="5613400"/>
          <p14:tracePt t="12392" x="5245100" y="5568950"/>
          <p14:tracePt t="12408" x="5219700" y="5530850"/>
          <p14:tracePt t="12425" x="5207000" y="5505450"/>
          <p14:tracePt t="12443" x="5200650" y="5492750"/>
          <p14:tracePt t="12460" x="5200650" y="5486400"/>
          <p14:tracePt t="12476" x="5194300" y="5486400"/>
          <p14:tracePt t="12529" x="5194300" y="5480050"/>
          <p14:tracePt t="12574" x="5194300" y="5473700"/>
          <p14:tracePt t="12692" x="5187950" y="5473700"/>
          <p14:tracePt t="20671" x="5187950" y="5486400"/>
          <p14:tracePt t="20687" x="5245100" y="5511800"/>
          <p14:tracePt t="20705" x="5283200" y="5556250"/>
          <p14:tracePt t="20723" x="5327650" y="5594350"/>
          <p14:tracePt t="20740" x="5340350" y="5600700"/>
          <p14:tracePt t="20758" x="5365750" y="5613400"/>
          <p14:tracePt t="20874" x="5365750" y="5619750"/>
          <p14:tracePt t="20891" x="5372100" y="5619750"/>
          <p14:tracePt t="20906" x="5378450" y="5626100"/>
          <p14:tracePt t="20923" x="5403850" y="5651500"/>
          <p14:tracePt t="20940" x="5441950" y="5670550"/>
          <p14:tracePt t="20956" x="5486400" y="5689600"/>
          <p14:tracePt t="20973" x="5518150" y="5708650"/>
          <p14:tracePt t="20988" x="5530850" y="5708650"/>
          <p14:tracePt t="21004" x="5549900" y="5715000"/>
          <p14:tracePt t="21020" x="5556250" y="5715000"/>
          <p14:tracePt t="3405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7587170" y="4931803"/>
            <a:ext cx="3093913" cy="923330"/>
            <a:chOff x="7587170" y="5228148"/>
            <a:chExt cx="3093913" cy="923330"/>
          </a:xfrm>
        </p:grpSpPr>
        <p:sp>
          <p:nvSpPr>
            <p:cNvPr id="5" name="ZoneTexte 4"/>
            <p:cNvSpPr txBox="1"/>
            <p:nvPr/>
          </p:nvSpPr>
          <p:spPr>
            <a:xfrm>
              <a:off x="7865393" y="5228148"/>
              <a:ext cx="2815690" cy="9233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APPARITION DES SYMPTÔMES CLINIQUES</a:t>
              </a:r>
            </a:p>
          </p:txBody>
        </p:sp>
        <p:sp>
          <p:nvSpPr>
            <p:cNvPr id="6" name="Flèche droite 5"/>
            <p:cNvSpPr/>
            <p:nvPr/>
          </p:nvSpPr>
          <p:spPr>
            <a:xfrm>
              <a:off x="7587170" y="5242126"/>
              <a:ext cx="639098" cy="35451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1380098" y="23733"/>
            <a:ext cx="9520876" cy="8383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/>
            <a:r>
              <a:rPr lang="fr-FR" altLang="fr-FR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fr-FR" sz="2000" b="1" i="0" u="none" strike="noStrike" cap="none" normalizeH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altLang="fr-FR" sz="2000" b="1" i="0" u="none" strike="noStrike" cap="none" normalizeH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altLang="fr-FR" i="0" u="none" strike="noStrike" cap="none" normalizeH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MÉCANISMES DES ALLERGIES IGE MÉDIÉES</a:t>
            </a:r>
            <a:endParaRPr kumimoji="0" lang="fr-FR" altLang="fr-FR" sz="200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252" y="4882761"/>
            <a:ext cx="382469" cy="378485"/>
          </a:xfrm>
          <a:prstGeom prst="rect">
            <a:avLst/>
          </a:prstGeom>
        </p:spPr>
      </p:pic>
      <p:sp>
        <p:nvSpPr>
          <p:cNvPr id="22" name="Forme libre 21"/>
          <p:cNvSpPr/>
          <p:nvPr/>
        </p:nvSpPr>
        <p:spPr>
          <a:xfrm>
            <a:off x="2101046" y="1565936"/>
            <a:ext cx="8078981" cy="1103166"/>
          </a:xfrm>
          <a:custGeom>
            <a:avLst/>
            <a:gdLst>
              <a:gd name="connsiteX0" fmla="*/ 436981 w 24258576"/>
              <a:gd name="connsiteY0" fmla="*/ 1280455 h 1370102"/>
              <a:gd name="connsiteX1" fmla="*/ 114252 w 24258576"/>
              <a:gd name="connsiteY1" fmla="*/ 1208738 h 1370102"/>
              <a:gd name="connsiteX2" fmla="*/ 6675 w 24258576"/>
              <a:gd name="connsiteY2" fmla="*/ 921867 h 1370102"/>
              <a:gd name="connsiteX3" fmla="*/ 24604 w 24258576"/>
              <a:gd name="connsiteY3" fmla="*/ 455702 h 1370102"/>
              <a:gd name="connsiteX4" fmla="*/ 132181 w 24258576"/>
              <a:gd name="connsiteY4" fmla="*/ 186761 h 1370102"/>
              <a:gd name="connsiteX5" fmla="*/ 687993 w 24258576"/>
              <a:gd name="connsiteY5" fmla="*/ 97114 h 1370102"/>
              <a:gd name="connsiteX6" fmla="*/ 1709969 w 24258576"/>
              <a:gd name="connsiteY6" fmla="*/ 115044 h 1370102"/>
              <a:gd name="connsiteX7" fmla="*/ 2821593 w 24258576"/>
              <a:gd name="connsiteY7" fmla="*/ 115044 h 1370102"/>
              <a:gd name="connsiteX8" fmla="*/ 3915287 w 24258576"/>
              <a:gd name="connsiteY8" fmla="*/ 97114 h 1370102"/>
              <a:gd name="connsiteX9" fmla="*/ 5062769 w 24258576"/>
              <a:gd name="connsiteY9" fmla="*/ 115044 h 1370102"/>
              <a:gd name="connsiteX10" fmla="*/ 6712275 w 24258576"/>
              <a:gd name="connsiteY10" fmla="*/ 115044 h 1370102"/>
              <a:gd name="connsiteX11" fmla="*/ 7949404 w 24258576"/>
              <a:gd name="connsiteY11" fmla="*/ 79185 h 1370102"/>
              <a:gd name="connsiteX12" fmla="*/ 9706487 w 24258576"/>
              <a:gd name="connsiteY12" fmla="*/ 150902 h 1370102"/>
              <a:gd name="connsiteX13" fmla="*/ 10943616 w 24258576"/>
              <a:gd name="connsiteY13" fmla="*/ 43326 h 1370102"/>
              <a:gd name="connsiteX14" fmla="*/ 12252463 w 24258576"/>
              <a:gd name="connsiteY14" fmla="*/ 7467 h 1370102"/>
              <a:gd name="connsiteX15" fmla="*/ 15820416 w 24258576"/>
              <a:gd name="connsiteY15" fmla="*/ 61255 h 1370102"/>
              <a:gd name="connsiteX16" fmla="*/ 18079522 w 24258576"/>
              <a:gd name="connsiteY16" fmla="*/ 97114 h 1370102"/>
              <a:gd name="connsiteX17" fmla="*/ 20320699 w 24258576"/>
              <a:gd name="connsiteY17" fmla="*/ 79185 h 1370102"/>
              <a:gd name="connsiteX18" fmla="*/ 21934346 w 24258576"/>
              <a:gd name="connsiteY18" fmla="*/ 97114 h 1370102"/>
              <a:gd name="connsiteX19" fmla="*/ 23207334 w 24258576"/>
              <a:gd name="connsiteY19" fmla="*/ 7467 h 1370102"/>
              <a:gd name="connsiteX20" fmla="*/ 23996228 w 24258576"/>
              <a:gd name="connsiteY20" fmla="*/ 25396 h 1370102"/>
              <a:gd name="connsiteX21" fmla="*/ 24193452 w 24258576"/>
              <a:gd name="connsiteY21" fmla="*/ 186761 h 1370102"/>
              <a:gd name="connsiteX22" fmla="*/ 24229310 w 24258576"/>
              <a:gd name="connsiteY22" fmla="*/ 581208 h 1370102"/>
              <a:gd name="connsiteX23" fmla="*/ 24229310 w 24258576"/>
              <a:gd name="connsiteY23" fmla="*/ 796361 h 1370102"/>
              <a:gd name="connsiteX24" fmla="*/ 23852793 w 24258576"/>
              <a:gd name="connsiteY24" fmla="*/ 921867 h 1370102"/>
              <a:gd name="connsiteX25" fmla="*/ 23207334 w 24258576"/>
              <a:gd name="connsiteY25" fmla="*/ 1316314 h 1370102"/>
              <a:gd name="connsiteX26" fmla="*/ 17039616 w 24258576"/>
              <a:gd name="connsiteY26" fmla="*/ 1226667 h 1370102"/>
              <a:gd name="connsiteX27" fmla="*/ 12754487 w 24258576"/>
              <a:gd name="connsiteY27" fmla="*/ 1316314 h 1370102"/>
              <a:gd name="connsiteX28" fmla="*/ 8792087 w 24258576"/>
              <a:gd name="connsiteY28" fmla="*/ 1298385 h 1370102"/>
              <a:gd name="connsiteX29" fmla="*/ 4004934 w 24258576"/>
              <a:gd name="connsiteY29" fmla="*/ 1370102 h 1370102"/>
              <a:gd name="connsiteX30" fmla="*/ 383193 w 24258576"/>
              <a:gd name="connsiteY30" fmla="*/ 1298385 h 1370102"/>
              <a:gd name="connsiteX31" fmla="*/ 329404 w 24258576"/>
              <a:gd name="connsiteY31" fmla="*/ 1262526 h 1370102"/>
              <a:gd name="connsiteX0" fmla="*/ 436981 w 24278085"/>
              <a:gd name="connsiteY0" fmla="*/ 1280455 h 1370102"/>
              <a:gd name="connsiteX1" fmla="*/ 114252 w 24278085"/>
              <a:gd name="connsiteY1" fmla="*/ 1208738 h 1370102"/>
              <a:gd name="connsiteX2" fmla="*/ 6675 w 24278085"/>
              <a:gd name="connsiteY2" fmla="*/ 921867 h 1370102"/>
              <a:gd name="connsiteX3" fmla="*/ 24604 w 24278085"/>
              <a:gd name="connsiteY3" fmla="*/ 455702 h 1370102"/>
              <a:gd name="connsiteX4" fmla="*/ 132181 w 24278085"/>
              <a:gd name="connsiteY4" fmla="*/ 186761 h 1370102"/>
              <a:gd name="connsiteX5" fmla="*/ 687993 w 24278085"/>
              <a:gd name="connsiteY5" fmla="*/ 97114 h 1370102"/>
              <a:gd name="connsiteX6" fmla="*/ 1709969 w 24278085"/>
              <a:gd name="connsiteY6" fmla="*/ 115044 h 1370102"/>
              <a:gd name="connsiteX7" fmla="*/ 2821593 w 24278085"/>
              <a:gd name="connsiteY7" fmla="*/ 115044 h 1370102"/>
              <a:gd name="connsiteX8" fmla="*/ 3915287 w 24278085"/>
              <a:gd name="connsiteY8" fmla="*/ 97114 h 1370102"/>
              <a:gd name="connsiteX9" fmla="*/ 5062769 w 24278085"/>
              <a:gd name="connsiteY9" fmla="*/ 115044 h 1370102"/>
              <a:gd name="connsiteX10" fmla="*/ 6712275 w 24278085"/>
              <a:gd name="connsiteY10" fmla="*/ 115044 h 1370102"/>
              <a:gd name="connsiteX11" fmla="*/ 7949404 w 24278085"/>
              <a:gd name="connsiteY11" fmla="*/ 79185 h 1370102"/>
              <a:gd name="connsiteX12" fmla="*/ 9706487 w 24278085"/>
              <a:gd name="connsiteY12" fmla="*/ 150902 h 1370102"/>
              <a:gd name="connsiteX13" fmla="*/ 10943616 w 24278085"/>
              <a:gd name="connsiteY13" fmla="*/ 43326 h 1370102"/>
              <a:gd name="connsiteX14" fmla="*/ 12252463 w 24278085"/>
              <a:gd name="connsiteY14" fmla="*/ 7467 h 1370102"/>
              <a:gd name="connsiteX15" fmla="*/ 15820416 w 24278085"/>
              <a:gd name="connsiteY15" fmla="*/ 61255 h 1370102"/>
              <a:gd name="connsiteX16" fmla="*/ 18079522 w 24278085"/>
              <a:gd name="connsiteY16" fmla="*/ 97114 h 1370102"/>
              <a:gd name="connsiteX17" fmla="*/ 20320699 w 24278085"/>
              <a:gd name="connsiteY17" fmla="*/ 79185 h 1370102"/>
              <a:gd name="connsiteX18" fmla="*/ 21934346 w 24278085"/>
              <a:gd name="connsiteY18" fmla="*/ 97114 h 1370102"/>
              <a:gd name="connsiteX19" fmla="*/ 23207334 w 24278085"/>
              <a:gd name="connsiteY19" fmla="*/ 7467 h 1370102"/>
              <a:gd name="connsiteX20" fmla="*/ 23996228 w 24278085"/>
              <a:gd name="connsiteY20" fmla="*/ 25396 h 1370102"/>
              <a:gd name="connsiteX21" fmla="*/ 24193452 w 24278085"/>
              <a:gd name="connsiteY21" fmla="*/ 186761 h 1370102"/>
              <a:gd name="connsiteX22" fmla="*/ 24229310 w 24278085"/>
              <a:gd name="connsiteY22" fmla="*/ 581208 h 1370102"/>
              <a:gd name="connsiteX23" fmla="*/ 24229310 w 24278085"/>
              <a:gd name="connsiteY23" fmla="*/ 796361 h 1370102"/>
              <a:gd name="connsiteX24" fmla="*/ 24193451 w 24278085"/>
              <a:gd name="connsiteY24" fmla="*/ 1083232 h 1370102"/>
              <a:gd name="connsiteX25" fmla="*/ 23207334 w 24278085"/>
              <a:gd name="connsiteY25" fmla="*/ 1316314 h 1370102"/>
              <a:gd name="connsiteX26" fmla="*/ 17039616 w 24278085"/>
              <a:gd name="connsiteY26" fmla="*/ 1226667 h 1370102"/>
              <a:gd name="connsiteX27" fmla="*/ 12754487 w 24278085"/>
              <a:gd name="connsiteY27" fmla="*/ 1316314 h 1370102"/>
              <a:gd name="connsiteX28" fmla="*/ 8792087 w 24278085"/>
              <a:gd name="connsiteY28" fmla="*/ 1298385 h 1370102"/>
              <a:gd name="connsiteX29" fmla="*/ 4004934 w 24278085"/>
              <a:gd name="connsiteY29" fmla="*/ 1370102 h 1370102"/>
              <a:gd name="connsiteX30" fmla="*/ 383193 w 24278085"/>
              <a:gd name="connsiteY30" fmla="*/ 1298385 h 1370102"/>
              <a:gd name="connsiteX31" fmla="*/ 329404 w 24278085"/>
              <a:gd name="connsiteY31" fmla="*/ 1262526 h 1370102"/>
              <a:gd name="connsiteX0" fmla="*/ 436981 w 24245339"/>
              <a:gd name="connsiteY0" fmla="*/ 1280455 h 1370102"/>
              <a:gd name="connsiteX1" fmla="*/ 114252 w 24245339"/>
              <a:gd name="connsiteY1" fmla="*/ 1208738 h 1370102"/>
              <a:gd name="connsiteX2" fmla="*/ 6675 w 24245339"/>
              <a:gd name="connsiteY2" fmla="*/ 921867 h 1370102"/>
              <a:gd name="connsiteX3" fmla="*/ 24604 w 24245339"/>
              <a:gd name="connsiteY3" fmla="*/ 455702 h 1370102"/>
              <a:gd name="connsiteX4" fmla="*/ 132181 w 24245339"/>
              <a:gd name="connsiteY4" fmla="*/ 186761 h 1370102"/>
              <a:gd name="connsiteX5" fmla="*/ 687993 w 24245339"/>
              <a:gd name="connsiteY5" fmla="*/ 97114 h 1370102"/>
              <a:gd name="connsiteX6" fmla="*/ 1709969 w 24245339"/>
              <a:gd name="connsiteY6" fmla="*/ 115044 h 1370102"/>
              <a:gd name="connsiteX7" fmla="*/ 2821593 w 24245339"/>
              <a:gd name="connsiteY7" fmla="*/ 115044 h 1370102"/>
              <a:gd name="connsiteX8" fmla="*/ 3915287 w 24245339"/>
              <a:gd name="connsiteY8" fmla="*/ 97114 h 1370102"/>
              <a:gd name="connsiteX9" fmla="*/ 5062769 w 24245339"/>
              <a:gd name="connsiteY9" fmla="*/ 115044 h 1370102"/>
              <a:gd name="connsiteX10" fmla="*/ 6712275 w 24245339"/>
              <a:gd name="connsiteY10" fmla="*/ 115044 h 1370102"/>
              <a:gd name="connsiteX11" fmla="*/ 7949404 w 24245339"/>
              <a:gd name="connsiteY11" fmla="*/ 79185 h 1370102"/>
              <a:gd name="connsiteX12" fmla="*/ 9706487 w 24245339"/>
              <a:gd name="connsiteY12" fmla="*/ 150902 h 1370102"/>
              <a:gd name="connsiteX13" fmla="*/ 10943616 w 24245339"/>
              <a:gd name="connsiteY13" fmla="*/ 43326 h 1370102"/>
              <a:gd name="connsiteX14" fmla="*/ 12252463 w 24245339"/>
              <a:gd name="connsiteY14" fmla="*/ 7467 h 1370102"/>
              <a:gd name="connsiteX15" fmla="*/ 15820416 w 24245339"/>
              <a:gd name="connsiteY15" fmla="*/ 61255 h 1370102"/>
              <a:gd name="connsiteX16" fmla="*/ 18079522 w 24245339"/>
              <a:gd name="connsiteY16" fmla="*/ 97114 h 1370102"/>
              <a:gd name="connsiteX17" fmla="*/ 20320699 w 24245339"/>
              <a:gd name="connsiteY17" fmla="*/ 79185 h 1370102"/>
              <a:gd name="connsiteX18" fmla="*/ 21934346 w 24245339"/>
              <a:gd name="connsiteY18" fmla="*/ 97114 h 1370102"/>
              <a:gd name="connsiteX19" fmla="*/ 23207334 w 24245339"/>
              <a:gd name="connsiteY19" fmla="*/ 7467 h 1370102"/>
              <a:gd name="connsiteX20" fmla="*/ 23996228 w 24245339"/>
              <a:gd name="connsiteY20" fmla="*/ 25396 h 1370102"/>
              <a:gd name="connsiteX21" fmla="*/ 24193452 w 24245339"/>
              <a:gd name="connsiteY21" fmla="*/ 186761 h 1370102"/>
              <a:gd name="connsiteX22" fmla="*/ 24229310 w 24245339"/>
              <a:gd name="connsiteY22" fmla="*/ 581208 h 1370102"/>
              <a:gd name="connsiteX23" fmla="*/ 24229310 w 24245339"/>
              <a:gd name="connsiteY23" fmla="*/ 796361 h 1370102"/>
              <a:gd name="connsiteX24" fmla="*/ 24032087 w 24245339"/>
              <a:gd name="connsiteY24" fmla="*/ 1208738 h 1370102"/>
              <a:gd name="connsiteX25" fmla="*/ 23207334 w 24245339"/>
              <a:gd name="connsiteY25" fmla="*/ 1316314 h 1370102"/>
              <a:gd name="connsiteX26" fmla="*/ 17039616 w 24245339"/>
              <a:gd name="connsiteY26" fmla="*/ 1226667 h 1370102"/>
              <a:gd name="connsiteX27" fmla="*/ 12754487 w 24245339"/>
              <a:gd name="connsiteY27" fmla="*/ 1316314 h 1370102"/>
              <a:gd name="connsiteX28" fmla="*/ 8792087 w 24245339"/>
              <a:gd name="connsiteY28" fmla="*/ 1298385 h 1370102"/>
              <a:gd name="connsiteX29" fmla="*/ 4004934 w 24245339"/>
              <a:gd name="connsiteY29" fmla="*/ 1370102 h 1370102"/>
              <a:gd name="connsiteX30" fmla="*/ 383193 w 24245339"/>
              <a:gd name="connsiteY30" fmla="*/ 1298385 h 1370102"/>
              <a:gd name="connsiteX31" fmla="*/ 329404 w 24245339"/>
              <a:gd name="connsiteY31" fmla="*/ 1262526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2820272 w 24244018"/>
              <a:gd name="connsiteY7" fmla="*/ 115044 h 1370102"/>
              <a:gd name="connsiteX8" fmla="*/ 3913966 w 24244018"/>
              <a:gd name="connsiteY8" fmla="*/ 97114 h 1370102"/>
              <a:gd name="connsiteX9" fmla="*/ 5061448 w 24244018"/>
              <a:gd name="connsiteY9" fmla="*/ 115044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328083 w 24244018"/>
              <a:gd name="connsiteY31" fmla="*/ 1262526 h 1370102"/>
              <a:gd name="connsiteX0" fmla="*/ 435660 w 24244018"/>
              <a:gd name="connsiteY0" fmla="*/ 1280455 h 1370208"/>
              <a:gd name="connsiteX1" fmla="*/ 95001 w 24244018"/>
              <a:gd name="connsiteY1" fmla="*/ 1065303 h 1370208"/>
              <a:gd name="connsiteX2" fmla="*/ 5354 w 24244018"/>
              <a:gd name="connsiteY2" fmla="*/ 921867 h 1370208"/>
              <a:gd name="connsiteX3" fmla="*/ 23283 w 24244018"/>
              <a:gd name="connsiteY3" fmla="*/ 455702 h 1370208"/>
              <a:gd name="connsiteX4" fmla="*/ 130860 w 24244018"/>
              <a:gd name="connsiteY4" fmla="*/ 186761 h 1370208"/>
              <a:gd name="connsiteX5" fmla="*/ 686672 w 24244018"/>
              <a:gd name="connsiteY5" fmla="*/ 97114 h 1370208"/>
              <a:gd name="connsiteX6" fmla="*/ 1708648 w 24244018"/>
              <a:gd name="connsiteY6" fmla="*/ 115044 h 1370208"/>
              <a:gd name="connsiteX7" fmla="*/ 2820272 w 24244018"/>
              <a:gd name="connsiteY7" fmla="*/ 115044 h 1370208"/>
              <a:gd name="connsiteX8" fmla="*/ 3913966 w 24244018"/>
              <a:gd name="connsiteY8" fmla="*/ 97114 h 1370208"/>
              <a:gd name="connsiteX9" fmla="*/ 5061448 w 24244018"/>
              <a:gd name="connsiteY9" fmla="*/ 115044 h 1370208"/>
              <a:gd name="connsiteX10" fmla="*/ 6710954 w 24244018"/>
              <a:gd name="connsiteY10" fmla="*/ 115044 h 1370208"/>
              <a:gd name="connsiteX11" fmla="*/ 7948083 w 24244018"/>
              <a:gd name="connsiteY11" fmla="*/ 79185 h 1370208"/>
              <a:gd name="connsiteX12" fmla="*/ 9705166 w 24244018"/>
              <a:gd name="connsiteY12" fmla="*/ 150902 h 1370208"/>
              <a:gd name="connsiteX13" fmla="*/ 10942295 w 24244018"/>
              <a:gd name="connsiteY13" fmla="*/ 43326 h 1370208"/>
              <a:gd name="connsiteX14" fmla="*/ 12251142 w 24244018"/>
              <a:gd name="connsiteY14" fmla="*/ 7467 h 1370208"/>
              <a:gd name="connsiteX15" fmla="*/ 15819095 w 24244018"/>
              <a:gd name="connsiteY15" fmla="*/ 61255 h 1370208"/>
              <a:gd name="connsiteX16" fmla="*/ 18078201 w 24244018"/>
              <a:gd name="connsiteY16" fmla="*/ 97114 h 1370208"/>
              <a:gd name="connsiteX17" fmla="*/ 20319378 w 24244018"/>
              <a:gd name="connsiteY17" fmla="*/ 79185 h 1370208"/>
              <a:gd name="connsiteX18" fmla="*/ 21933025 w 24244018"/>
              <a:gd name="connsiteY18" fmla="*/ 97114 h 1370208"/>
              <a:gd name="connsiteX19" fmla="*/ 23206013 w 24244018"/>
              <a:gd name="connsiteY19" fmla="*/ 7467 h 1370208"/>
              <a:gd name="connsiteX20" fmla="*/ 23994907 w 24244018"/>
              <a:gd name="connsiteY20" fmla="*/ 25396 h 1370208"/>
              <a:gd name="connsiteX21" fmla="*/ 24192131 w 24244018"/>
              <a:gd name="connsiteY21" fmla="*/ 186761 h 1370208"/>
              <a:gd name="connsiteX22" fmla="*/ 24227989 w 24244018"/>
              <a:gd name="connsiteY22" fmla="*/ 581208 h 1370208"/>
              <a:gd name="connsiteX23" fmla="*/ 24227989 w 24244018"/>
              <a:gd name="connsiteY23" fmla="*/ 796361 h 1370208"/>
              <a:gd name="connsiteX24" fmla="*/ 24030766 w 24244018"/>
              <a:gd name="connsiteY24" fmla="*/ 1208738 h 1370208"/>
              <a:gd name="connsiteX25" fmla="*/ 23206013 w 24244018"/>
              <a:gd name="connsiteY25" fmla="*/ 1316314 h 1370208"/>
              <a:gd name="connsiteX26" fmla="*/ 17038295 w 24244018"/>
              <a:gd name="connsiteY26" fmla="*/ 1226667 h 1370208"/>
              <a:gd name="connsiteX27" fmla="*/ 12753166 w 24244018"/>
              <a:gd name="connsiteY27" fmla="*/ 1316314 h 1370208"/>
              <a:gd name="connsiteX28" fmla="*/ 8790766 w 24244018"/>
              <a:gd name="connsiteY28" fmla="*/ 1298385 h 1370208"/>
              <a:gd name="connsiteX29" fmla="*/ 4003613 w 24244018"/>
              <a:gd name="connsiteY29" fmla="*/ 1370102 h 1370208"/>
              <a:gd name="connsiteX30" fmla="*/ 381872 w 24244018"/>
              <a:gd name="connsiteY30" fmla="*/ 1298385 h 1370208"/>
              <a:gd name="connsiteX31" fmla="*/ 1816224 w 24244018"/>
              <a:gd name="connsiteY31" fmla="*/ 903938 h 1370208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2820272 w 24244018"/>
              <a:gd name="connsiteY7" fmla="*/ 115044 h 1370102"/>
              <a:gd name="connsiteX8" fmla="*/ 3913966 w 24244018"/>
              <a:gd name="connsiteY8" fmla="*/ 97114 h 1370102"/>
              <a:gd name="connsiteX9" fmla="*/ 5061448 w 24244018"/>
              <a:gd name="connsiteY9" fmla="*/ 115044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2820272 w 24244018"/>
              <a:gd name="connsiteY7" fmla="*/ 115044 h 1370102"/>
              <a:gd name="connsiteX8" fmla="*/ 4362201 w 24244018"/>
              <a:gd name="connsiteY8" fmla="*/ 150902 h 1370102"/>
              <a:gd name="connsiteX9" fmla="*/ 5061448 w 24244018"/>
              <a:gd name="connsiteY9" fmla="*/ 115044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62201 w 24244018"/>
              <a:gd name="connsiteY8" fmla="*/ 150902 h 1370102"/>
              <a:gd name="connsiteX9" fmla="*/ 5061448 w 24244018"/>
              <a:gd name="connsiteY9" fmla="*/ 115044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26342 w 24244018"/>
              <a:gd name="connsiteY8" fmla="*/ 760502 h 1370102"/>
              <a:gd name="connsiteX9" fmla="*/ 5061448 w 24244018"/>
              <a:gd name="connsiteY9" fmla="*/ 115044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26342 w 24244018"/>
              <a:gd name="connsiteY8" fmla="*/ 760502 h 1370102"/>
              <a:gd name="connsiteX9" fmla="*/ 5455895 w 24244018"/>
              <a:gd name="connsiteY9" fmla="*/ 742573 h 1370102"/>
              <a:gd name="connsiteX10" fmla="*/ 6710954 w 24244018"/>
              <a:gd name="connsiteY10" fmla="*/ 115044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26342 w 24244018"/>
              <a:gd name="connsiteY8" fmla="*/ 760502 h 1370102"/>
              <a:gd name="connsiteX9" fmla="*/ 5455895 w 24244018"/>
              <a:gd name="connsiteY9" fmla="*/ 742573 h 1370102"/>
              <a:gd name="connsiteX10" fmla="*/ 6011707 w 24244018"/>
              <a:gd name="connsiteY10" fmla="*/ 204691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62200 w 24244018"/>
              <a:gd name="connsiteY8" fmla="*/ 688784 h 1370102"/>
              <a:gd name="connsiteX9" fmla="*/ 5455895 w 24244018"/>
              <a:gd name="connsiteY9" fmla="*/ 742573 h 1370102"/>
              <a:gd name="connsiteX10" fmla="*/ 6011707 w 24244018"/>
              <a:gd name="connsiteY10" fmla="*/ 204691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62200 w 24244018"/>
              <a:gd name="connsiteY8" fmla="*/ 688784 h 1370102"/>
              <a:gd name="connsiteX9" fmla="*/ 5402106 w 24244018"/>
              <a:gd name="connsiteY9" fmla="*/ 617067 h 1370102"/>
              <a:gd name="connsiteX10" fmla="*/ 6011707 w 24244018"/>
              <a:gd name="connsiteY10" fmla="*/ 204691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  <a:gd name="connsiteX0" fmla="*/ 435660 w 24244018"/>
              <a:gd name="connsiteY0" fmla="*/ 1280455 h 1370102"/>
              <a:gd name="connsiteX1" fmla="*/ 95001 w 24244018"/>
              <a:gd name="connsiteY1" fmla="*/ 1065303 h 1370102"/>
              <a:gd name="connsiteX2" fmla="*/ 5354 w 24244018"/>
              <a:gd name="connsiteY2" fmla="*/ 921867 h 1370102"/>
              <a:gd name="connsiteX3" fmla="*/ 23283 w 24244018"/>
              <a:gd name="connsiteY3" fmla="*/ 455702 h 1370102"/>
              <a:gd name="connsiteX4" fmla="*/ 130860 w 24244018"/>
              <a:gd name="connsiteY4" fmla="*/ 186761 h 1370102"/>
              <a:gd name="connsiteX5" fmla="*/ 686672 w 24244018"/>
              <a:gd name="connsiteY5" fmla="*/ 97114 h 1370102"/>
              <a:gd name="connsiteX6" fmla="*/ 1708648 w 24244018"/>
              <a:gd name="connsiteY6" fmla="*/ 115044 h 1370102"/>
              <a:gd name="connsiteX7" fmla="*/ 3931896 w 24244018"/>
              <a:gd name="connsiteY7" fmla="*/ 115044 h 1370102"/>
              <a:gd name="connsiteX8" fmla="*/ 4344271 w 24244018"/>
              <a:gd name="connsiteY8" fmla="*/ 617067 h 1370102"/>
              <a:gd name="connsiteX9" fmla="*/ 5402106 w 24244018"/>
              <a:gd name="connsiteY9" fmla="*/ 617067 h 1370102"/>
              <a:gd name="connsiteX10" fmla="*/ 6011707 w 24244018"/>
              <a:gd name="connsiteY10" fmla="*/ 204691 h 1370102"/>
              <a:gd name="connsiteX11" fmla="*/ 7948083 w 24244018"/>
              <a:gd name="connsiteY11" fmla="*/ 79185 h 1370102"/>
              <a:gd name="connsiteX12" fmla="*/ 9705166 w 24244018"/>
              <a:gd name="connsiteY12" fmla="*/ 150902 h 1370102"/>
              <a:gd name="connsiteX13" fmla="*/ 10942295 w 24244018"/>
              <a:gd name="connsiteY13" fmla="*/ 43326 h 1370102"/>
              <a:gd name="connsiteX14" fmla="*/ 12251142 w 24244018"/>
              <a:gd name="connsiteY14" fmla="*/ 7467 h 1370102"/>
              <a:gd name="connsiteX15" fmla="*/ 15819095 w 24244018"/>
              <a:gd name="connsiteY15" fmla="*/ 61255 h 1370102"/>
              <a:gd name="connsiteX16" fmla="*/ 18078201 w 24244018"/>
              <a:gd name="connsiteY16" fmla="*/ 97114 h 1370102"/>
              <a:gd name="connsiteX17" fmla="*/ 20319378 w 24244018"/>
              <a:gd name="connsiteY17" fmla="*/ 79185 h 1370102"/>
              <a:gd name="connsiteX18" fmla="*/ 21933025 w 24244018"/>
              <a:gd name="connsiteY18" fmla="*/ 97114 h 1370102"/>
              <a:gd name="connsiteX19" fmla="*/ 23206013 w 24244018"/>
              <a:gd name="connsiteY19" fmla="*/ 7467 h 1370102"/>
              <a:gd name="connsiteX20" fmla="*/ 23994907 w 24244018"/>
              <a:gd name="connsiteY20" fmla="*/ 25396 h 1370102"/>
              <a:gd name="connsiteX21" fmla="*/ 24192131 w 24244018"/>
              <a:gd name="connsiteY21" fmla="*/ 186761 h 1370102"/>
              <a:gd name="connsiteX22" fmla="*/ 24227989 w 24244018"/>
              <a:gd name="connsiteY22" fmla="*/ 581208 h 1370102"/>
              <a:gd name="connsiteX23" fmla="*/ 24227989 w 24244018"/>
              <a:gd name="connsiteY23" fmla="*/ 796361 h 1370102"/>
              <a:gd name="connsiteX24" fmla="*/ 24030766 w 24244018"/>
              <a:gd name="connsiteY24" fmla="*/ 1208738 h 1370102"/>
              <a:gd name="connsiteX25" fmla="*/ 23206013 w 24244018"/>
              <a:gd name="connsiteY25" fmla="*/ 1316314 h 1370102"/>
              <a:gd name="connsiteX26" fmla="*/ 17038295 w 24244018"/>
              <a:gd name="connsiteY26" fmla="*/ 1226667 h 1370102"/>
              <a:gd name="connsiteX27" fmla="*/ 12753166 w 24244018"/>
              <a:gd name="connsiteY27" fmla="*/ 1316314 h 1370102"/>
              <a:gd name="connsiteX28" fmla="*/ 8790766 w 24244018"/>
              <a:gd name="connsiteY28" fmla="*/ 1298385 h 1370102"/>
              <a:gd name="connsiteX29" fmla="*/ 4003613 w 24244018"/>
              <a:gd name="connsiteY29" fmla="*/ 1370102 h 1370102"/>
              <a:gd name="connsiteX30" fmla="*/ 381872 w 24244018"/>
              <a:gd name="connsiteY30" fmla="*/ 1298385 h 1370102"/>
              <a:gd name="connsiteX31" fmla="*/ 1099047 w 24244018"/>
              <a:gd name="connsiteY31" fmla="*/ 1298385 h 137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244018" h="1370102">
                <a:moveTo>
                  <a:pt x="435660" y="1280455"/>
                </a:moveTo>
                <a:cubicBezTo>
                  <a:pt x="310154" y="1274479"/>
                  <a:pt x="166719" y="1125068"/>
                  <a:pt x="95001" y="1065303"/>
                </a:cubicBezTo>
                <a:cubicBezTo>
                  <a:pt x="23283" y="1005538"/>
                  <a:pt x="17307" y="1023467"/>
                  <a:pt x="5354" y="921867"/>
                </a:cubicBezTo>
                <a:cubicBezTo>
                  <a:pt x="-6599" y="820267"/>
                  <a:pt x="2365" y="578220"/>
                  <a:pt x="23283" y="455702"/>
                </a:cubicBezTo>
                <a:cubicBezTo>
                  <a:pt x="44201" y="333184"/>
                  <a:pt x="20295" y="246526"/>
                  <a:pt x="130860" y="186761"/>
                </a:cubicBezTo>
                <a:cubicBezTo>
                  <a:pt x="241425" y="126996"/>
                  <a:pt x="423707" y="109067"/>
                  <a:pt x="686672" y="97114"/>
                </a:cubicBezTo>
                <a:cubicBezTo>
                  <a:pt x="949637" y="85161"/>
                  <a:pt x="1167777" y="112056"/>
                  <a:pt x="1708648" y="115044"/>
                </a:cubicBezTo>
                <a:cubicBezTo>
                  <a:pt x="2449731" y="115044"/>
                  <a:pt x="3492626" y="31374"/>
                  <a:pt x="3931896" y="115044"/>
                </a:cubicBezTo>
                <a:cubicBezTo>
                  <a:pt x="4371167" y="198715"/>
                  <a:pt x="4099236" y="533397"/>
                  <a:pt x="4344271" y="617067"/>
                </a:cubicBezTo>
                <a:cubicBezTo>
                  <a:pt x="4589306" y="700737"/>
                  <a:pt x="5124200" y="685796"/>
                  <a:pt x="5402106" y="617067"/>
                </a:cubicBezTo>
                <a:cubicBezTo>
                  <a:pt x="5680012" y="548338"/>
                  <a:pt x="5587378" y="294338"/>
                  <a:pt x="6011707" y="204691"/>
                </a:cubicBezTo>
                <a:cubicBezTo>
                  <a:pt x="6436037" y="115044"/>
                  <a:pt x="7332507" y="88150"/>
                  <a:pt x="7948083" y="79185"/>
                </a:cubicBezTo>
                <a:cubicBezTo>
                  <a:pt x="8563659" y="70220"/>
                  <a:pt x="9206131" y="156878"/>
                  <a:pt x="9705166" y="150902"/>
                </a:cubicBezTo>
                <a:cubicBezTo>
                  <a:pt x="10204201" y="144925"/>
                  <a:pt x="10517966" y="67232"/>
                  <a:pt x="10942295" y="43326"/>
                </a:cubicBezTo>
                <a:cubicBezTo>
                  <a:pt x="11366624" y="19420"/>
                  <a:pt x="11438342" y="4479"/>
                  <a:pt x="12251142" y="7467"/>
                </a:cubicBezTo>
                <a:cubicBezTo>
                  <a:pt x="13063942" y="10455"/>
                  <a:pt x="15819095" y="61255"/>
                  <a:pt x="15819095" y="61255"/>
                </a:cubicBezTo>
                <a:lnTo>
                  <a:pt x="18078201" y="97114"/>
                </a:lnTo>
                <a:lnTo>
                  <a:pt x="20319378" y="79185"/>
                </a:lnTo>
                <a:cubicBezTo>
                  <a:pt x="20961849" y="79185"/>
                  <a:pt x="21451919" y="109067"/>
                  <a:pt x="21933025" y="97114"/>
                </a:cubicBezTo>
                <a:cubicBezTo>
                  <a:pt x="22414131" y="85161"/>
                  <a:pt x="22862366" y="19420"/>
                  <a:pt x="23206013" y="7467"/>
                </a:cubicBezTo>
                <a:cubicBezTo>
                  <a:pt x="23549660" y="-4486"/>
                  <a:pt x="23830554" y="-4486"/>
                  <a:pt x="23994907" y="25396"/>
                </a:cubicBezTo>
                <a:cubicBezTo>
                  <a:pt x="24159260" y="55278"/>
                  <a:pt x="24153284" y="94126"/>
                  <a:pt x="24192131" y="186761"/>
                </a:cubicBezTo>
                <a:cubicBezTo>
                  <a:pt x="24230978" y="279396"/>
                  <a:pt x="24222013" y="479608"/>
                  <a:pt x="24227989" y="581208"/>
                </a:cubicBezTo>
                <a:cubicBezTo>
                  <a:pt x="24233965" y="682808"/>
                  <a:pt x="24260859" y="691773"/>
                  <a:pt x="24227989" y="796361"/>
                </a:cubicBezTo>
                <a:cubicBezTo>
                  <a:pt x="24195119" y="900949"/>
                  <a:pt x="24201095" y="1122079"/>
                  <a:pt x="24030766" y="1208738"/>
                </a:cubicBezTo>
                <a:cubicBezTo>
                  <a:pt x="23860437" y="1295397"/>
                  <a:pt x="24371425" y="1313326"/>
                  <a:pt x="23206013" y="1316314"/>
                </a:cubicBezTo>
                <a:cubicBezTo>
                  <a:pt x="22040601" y="1319302"/>
                  <a:pt x="19094201" y="1256549"/>
                  <a:pt x="17038295" y="1226667"/>
                </a:cubicBezTo>
                <a:cubicBezTo>
                  <a:pt x="15296154" y="1226667"/>
                  <a:pt x="12753166" y="1316314"/>
                  <a:pt x="12753166" y="1316314"/>
                </a:cubicBezTo>
                <a:lnTo>
                  <a:pt x="8790766" y="1298385"/>
                </a:lnTo>
                <a:lnTo>
                  <a:pt x="4003613" y="1370102"/>
                </a:lnTo>
                <a:cubicBezTo>
                  <a:pt x="2602131" y="1370102"/>
                  <a:pt x="865966" y="1310338"/>
                  <a:pt x="381872" y="1298385"/>
                </a:cubicBezTo>
                <a:cubicBezTo>
                  <a:pt x="-102222" y="1286432"/>
                  <a:pt x="819647" y="1307350"/>
                  <a:pt x="1099047" y="1298385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5"/>
          <a:srcRect r="84750"/>
          <a:stretch/>
        </p:blipFill>
        <p:spPr>
          <a:xfrm>
            <a:off x="1275544" y="1581133"/>
            <a:ext cx="1371013" cy="111566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111" y="2101476"/>
            <a:ext cx="1186472" cy="704744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017" y="2101476"/>
            <a:ext cx="1186472" cy="70474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6630" y="2101476"/>
            <a:ext cx="1186472" cy="70474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139" y="2101476"/>
            <a:ext cx="1186472" cy="704744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611" y="2101476"/>
            <a:ext cx="1186472" cy="704744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807083" y="2101476"/>
            <a:ext cx="1186472" cy="70474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3555" y="2101476"/>
            <a:ext cx="1186472" cy="704744"/>
          </a:xfrm>
          <a:prstGeom prst="rect">
            <a:avLst/>
          </a:prstGeom>
        </p:spPr>
      </p:pic>
      <p:grpSp>
        <p:nvGrpSpPr>
          <p:cNvPr id="31" name="Group 85"/>
          <p:cNvGrpSpPr>
            <a:grpSpLocks/>
          </p:cNvGrpSpPr>
          <p:nvPr/>
        </p:nvGrpSpPr>
        <p:grpSpPr bwMode="auto">
          <a:xfrm>
            <a:off x="3641055" y="2379451"/>
            <a:ext cx="586970" cy="397033"/>
            <a:chOff x="4032" y="3984"/>
            <a:chExt cx="807" cy="237"/>
          </a:xfrm>
          <a:solidFill>
            <a:srgbClr val="9999FF"/>
          </a:solidFill>
        </p:grpSpPr>
        <p:sp>
          <p:nvSpPr>
            <p:cNvPr id="32" name="Freeform 86"/>
            <p:cNvSpPr>
              <a:spLocks/>
            </p:cNvSpPr>
            <p:nvPr/>
          </p:nvSpPr>
          <p:spPr bwMode="auto">
            <a:xfrm>
              <a:off x="4032" y="3984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33" name="Freeform 87"/>
            <p:cNvSpPr>
              <a:spLocks/>
            </p:cNvSpPr>
            <p:nvPr/>
          </p:nvSpPr>
          <p:spPr bwMode="auto">
            <a:xfrm>
              <a:off x="4042" y="3995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34" name="Oval 88"/>
            <p:cNvSpPr>
              <a:spLocks noChangeArrowheads="1"/>
            </p:cNvSpPr>
            <p:nvPr/>
          </p:nvSpPr>
          <p:spPr bwMode="auto">
            <a:xfrm>
              <a:off x="4367" y="4075"/>
              <a:ext cx="152" cy="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5" name="Oval 89"/>
            <p:cNvSpPr>
              <a:spLocks noChangeArrowheads="1"/>
            </p:cNvSpPr>
            <p:nvPr/>
          </p:nvSpPr>
          <p:spPr bwMode="auto">
            <a:xfrm>
              <a:off x="4349" y="4056"/>
              <a:ext cx="153" cy="7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6" name="Freeform 90"/>
            <p:cNvSpPr>
              <a:spLocks/>
            </p:cNvSpPr>
            <p:nvPr/>
          </p:nvSpPr>
          <p:spPr bwMode="auto">
            <a:xfrm>
              <a:off x="4374" y="4061"/>
              <a:ext cx="128" cy="67"/>
            </a:xfrm>
            <a:custGeom>
              <a:avLst/>
              <a:gdLst>
                <a:gd name="T0" fmla="*/ 535 w 51"/>
                <a:gd name="T1" fmla="*/ 0 h 25"/>
                <a:gd name="T2" fmla="*/ 713 w 51"/>
                <a:gd name="T3" fmla="*/ 193 h 25"/>
                <a:gd name="T4" fmla="*/ 238 w 51"/>
                <a:gd name="T5" fmla="*/ 445 h 25"/>
                <a:gd name="T6" fmla="*/ 0 w 51"/>
                <a:gd name="T7" fmla="*/ 423 h 25"/>
                <a:gd name="T8" fmla="*/ 314 w 51"/>
                <a:gd name="T9" fmla="*/ 482 h 25"/>
                <a:gd name="T10" fmla="*/ 806 w 51"/>
                <a:gd name="T11" fmla="*/ 209 h 25"/>
                <a:gd name="T12" fmla="*/ 535 w 5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25">
                  <a:moveTo>
                    <a:pt x="34" y="0"/>
                  </a:moveTo>
                  <a:cubicBezTo>
                    <a:pt x="41" y="2"/>
                    <a:pt x="45" y="6"/>
                    <a:pt x="45" y="10"/>
                  </a:cubicBezTo>
                  <a:cubicBezTo>
                    <a:pt x="45" y="17"/>
                    <a:pt x="31" y="23"/>
                    <a:pt x="15" y="23"/>
                  </a:cubicBezTo>
                  <a:cubicBezTo>
                    <a:pt x="9" y="23"/>
                    <a:pt x="5" y="23"/>
                    <a:pt x="0" y="22"/>
                  </a:cubicBezTo>
                  <a:cubicBezTo>
                    <a:pt x="6" y="24"/>
                    <a:pt x="13" y="25"/>
                    <a:pt x="20" y="25"/>
                  </a:cubicBezTo>
                  <a:cubicBezTo>
                    <a:pt x="37" y="25"/>
                    <a:pt x="51" y="19"/>
                    <a:pt x="51" y="11"/>
                  </a:cubicBezTo>
                  <a:cubicBezTo>
                    <a:pt x="51" y="6"/>
                    <a:pt x="44" y="2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37" name="Freeform 91"/>
            <p:cNvSpPr>
              <a:spLocks/>
            </p:cNvSpPr>
            <p:nvPr/>
          </p:nvSpPr>
          <p:spPr bwMode="auto">
            <a:xfrm>
              <a:off x="4362" y="4061"/>
              <a:ext cx="115" cy="54"/>
            </a:xfrm>
            <a:custGeom>
              <a:avLst/>
              <a:gdLst>
                <a:gd name="T0" fmla="*/ 63 w 46"/>
                <a:gd name="T1" fmla="*/ 232 h 20"/>
                <a:gd name="T2" fmla="*/ 470 w 46"/>
                <a:gd name="T3" fmla="*/ 38 h 20"/>
                <a:gd name="T4" fmla="*/ 720 w 46"/>
                <a:gd name="T5" fmla="*/ 103 h 20"/>
                <a:gd name="T6" fmla="*/ 395 w 46"/>
                <a:gd name="T7" fmla="*/ 0 h 20"/>
                <a:gd name="T8" fmla="*/ 0 w 46"/>
                <a:gd name="T9" fmla="*/ 219 h 20"/>
                <a:gd name="T10" fmla="*/ 158 w 46"/>
                <a:gd name="T11" fmla="*/ 394 h 20"/>
                <a:gd name="T12" fmla="*/ 63 w 46"/>
                <a:gd name="T13" fmla="*/ 232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0">
                  <a:moveTo>
                    <a:pt x="4" y="12"/>
                  </a:moveTo>
                  <a:cubicBezTo>
                    <a:pt x="4" y="6"/>
                    <a:pt x="16" y="2"/>
                    <a:pt x="30" y="2"/>
                  </a:cubicBezTo>
                  <a:cubicBezTo>
                    <a:pt x="35" y="2"/>
                    <a:pt x="42" y="3"/>
                    <a:pt x="46" y="5"/>
                  </a:cubicBezTo>
                  <a:cubicBezTo>
                    <a:pt x="42" y="2"/>
                    <a:pt x="34" y="0"/>
                    <a:pt x="25" y="0"/>
                  </a:cubicBezTo>
                  <a:cubicBezTo>
                    <a:pt x="11" y="0"/>
                    <a:pt x="0" y="5"/>
                    <a:pt x="0" y="11"/>
                  </a:cubicBezTo>
                  <a:cubicBezTo>
                    <a:pt x="0" y="15"/>
                    <a:pt x="4" y="18"/>
                    <a:pt x="10" y="20"/>
                  </a:cubicBezTo>
                  <a:cubicBezTo>
                    <a:pt x="8" y="18"/>
                    <a:pt x="4" y="16"/>
                    <a:pt x="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38" name="Freeform 92"/>
            <p:cNvSpPr>
              <a:spLocks/>
            </p:cNvSpPr>
            <p:nvPr/>
          </p:nvSpPr>
          <p:spPr bwMode="auto">
            <a:xfrm>
              <a:off x="4057" y="4008"/>
              <a:ext cx="325" cy="141"/>
            </a:xfrm>
            <a:custGeom>
              <a:avLst/>
              <a:gdLst>
                <a:gd name="T0" fmla="*/ 20 w 130"/>
                <a:gd name="T1" fmla="*/ 806 h 53"/>
                <a:gd name="T2" fmla="*/ 95 w 130"/>
                <a:gd name="T3" fmla="*/ 149 h 53"/>
                <a:gd name="T4" fmla="*/ 563 w 130"/>
                <a:gd name="T5" fmla="*/ 35 h 53"/>
                <a:gd name="T6" fmla="*/ 1345 w 130"/>
                <a:gd name="T7" fmla="*/ 35 h 53"/>
                <a:gd name="T8" fmla="*/ 1688 w 130"/>
                <a:gd name="T9" fmla="*/ 56 h 53"/>
                <a:gd name="T10" fmla="*/ 2033 w 130"/>
                <a:gd name="T11" fmla="*/ 35 h 53"/>
                <a:gd name="T12" fmla="*/ 550 w 130"/>
                <a:gd name="T13" fmla="*/ 170 h 53"/>
                <a:gd name="T14" fmla="*/ 145 w 130"/>
                <a:gd name="T15" fmla="*/ 452 h 53"/>
                <a:gd name="T16" fmla="*/ 50 w 130"/>
                <a:gd name="T17" fmla="*/ 998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53">
                  <a:moveTo>
                    <a:pt x="1" y="43"/>
                  </a:moveTo>
                  <a:cubicBezTo>
                    <a:pt x="1" y="34"/>
                    <a:pt x="0" y="16"/>
                    <a:pt x="6" y="8"/>
                  </a:cubicBezTo>
                  <a:cubicBezTo>
                    <a:pt x="12" y="0"/>
                    <a:pt x="27" y="2"/>
                    <a:pt x="36" y="2"/>
                  </a:cubicBezTo>
                  <a:cubicBezTo>
                    <a:pt x="52" y="2"/>
                    <a:pt x="69" y="2"/>
                    <a:pt x="86" y="2"/>
                  </a:cubicBezTo>
                  <a:cubicBezTo>
                    <a:pt x="93" y="2"/>
                    <a:pt x="101" y="3"/>
                    <a:pt x="108" y="3"/>
                  </a:cubicBezTo>
                  <a:cubicBezTo>
                    <a:pt x="115" y="2"/>
                    <a:pt x="123" y="1"/>
                    <a:pt x="130" y="2"/>
                  </a:cubicBezTo>
                  <a:cubicBezTo>
                    <a:pt x="100" y="12"/>
                    <a:pt x="66" y="5"/>
                    <a:pt x="35" y="9"/>
                  </a:cubicBezTo>
                  <a:cubicBezTo>
                    <a:pt x="25" y="11"/>
                    <a:pt x="14" y="13"/>
                    <a:pt x="9" y="24"/>
                  </a:cubicBezTo>
                  <a:cubicBezTo>
                    <a:pt x="5" y="33"/>
                    <a:pt x="3" y="43"/>
                    <a:pt x="3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39" name="Freeform 93"/>
            <p:cNvSpPr>
              <a:spLocks/>
            </p:cNvSpPr>
            <p:nvPr/>
          </p:nvSpPr>
          <p:spPr bwMode="auto">
            <a:xfrm>
              <a:off x="4309" y="4048"/>
              <a:ext cx="503" cy="149"/>
            </a:xfrm>
            <a:custGeom>
              <a:avLst/>
              <a:gdLst>
                <a:gd name="T0" fmla="*/ 0 w 201"/>
                <a:gd name="T1" fmla="*/ 963 h 56"/>
                <a:gd name="T2" fmla="*/ 2305 w 201"/>
                <a:gd name="T3" fmla="*/ 942 h 56"/>
                <a:gd name="T4" fmla="*/ 3056 w 201"/>
                <a:gd name="T5" fmla="*/ 806 h 56"/>
                <a:gd name="T6" fmla="*/ 3056 w 201"/>
                <a:gd name="T7" fmla="*/ 0 h 56"/>
                <a:gd name="T8" fmla="*/ 2868 w 201"/>
                <a:gd name="T9" fmla="*/ 716 h 56"/>
                <a:gd name="T10" fmla="*/ 2442 w 201"/>
                <a:gd name="T11" fmla="*/ 793 h 56"/>
                <a:gd name="T12" fmla="*/ 1909 w 201"/>
                <a:gd name="T13" fmla="*/ 806 h 56"/>
                <a:gd name="T14" fmla="*/ 908 w 201"/>
                <a:gd name="T15" fmla="*/ 849 h 56"/>
                <a:gd name="T16" fmla="*/ 408 w 201"/>
                <a:gd name="T17" fmla="*/ 907 h 56"/>
                <a:gd name="T18" fmla="*/ 63 w 201"/>
                <a:gd name="T19" fmla="*/ 976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1" h="56">
                  <a:moveTo>
                    <a:pt x="0" y="51"/>
                  </a:moveTo>
                  <a:cubicBezTo>
                    <a:pt x="49" y="51"/>
                    <a:pt x="98" y="47"/>
                    <a:pt x="147" y="50"/>
                  </a:cubicBezTo>
                  <a:cubicBezTo>
                    <a:pt x="158" y="50"/>
                    <a:pt x="188" y="56"/>
                    <a:pt x="195" y="43"/>
                  </a:cubicBezTo>
                  <a:cubicBezTo>
                    <a:pt x="201" y="34"/>
                    <a:pt x="197" y="10"/>
                    <a:pt x="195" y="0"/>
                  </a:cubicBezTo>
                  <a:cubicBezTo>
                    <a:pt x="195" y="12"/>
                    <a:pt x="194" y="31"/>
                    <a:pt x="183" y="38"/>
                  </a:cubicBezTo>
                  <a:cubicBezTo>
                    <a:pt x="176" y="43"/>
                    <a:pt x="164" y="42"/>
                    <a:pt x="156" y="42"/>
                  </a:cubicBezTo>
                  <a:cubicBezTo>
                    <a:pt x="145" y="43"/>
                    <a:pt x="133" y="43"/>
                    <a:pt x="122" y="43"/>
                  </a:cubicBezTo>
                  <a:cubicBezTo>
                    <a:pt x="101" y="43"/>
                    <a:pt x="79" y="42"/>
                    <a:pt x="58" y="45"/>
                  </a:cubicBezTo>
                  <a:cubicBezTo>
                    <a:pt x="47" y="46"/>
                    <a:pt x="37" y="47"/>
                    <a:pt x="26" y="48"/>
                  </a:cubicBezTo>
                  <a:cubicBezTo>
                    <a:pt x="19" y="49"/>
                    <a:pt x="11" y="48"/>
                    <a:pt x="4" y="5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40" name="Freeform 94"/>
            <p:cNvSpPr>
              <a:spLocks/>
            </p:cNvSpPr>
            <p:nvPr/>
          </p:nvSpPr>
          <p:spPr bwMode="auto">
            <a:xfrm>
              <a:off x="4032" y="3984"/>
              <a:ext cx="807" cy="237"/>
            </a:xfrm>
            <a:custGeom>
              <a:avLst/>
              <a:gdLst>
                <a:gd name="T0" fmla="*/ 5037 w 323"/>
                <a:gd name="T1" fmla="*/ 1169 h 89"/>
                <a:gd name="T2" fmla="*/ 4650 w 323"/>
                <a:gd name="T3" fmla="*/ 1624 h 89"/>
                <a:gd name="T4" fmla="*/ 1949 w 323"/>
                <a:gd name="T5" fmla="*/ 1603 h 89"/>
                <a:gd name="T6" fmla="*/ 417 w 323"/>
                <a:gd name="T7" fmla="*/ 1680 h 89"/>
                <a:gd name="T8" fmla="*/ 0 w 323"/>
                <a:gd name="T9" fmla="*/ 1113 h 89"/>
                <a:gd name="T10" fmla="*/ 0 w 323"/>
                <a:gd name="T11" fmla="*/ 453 h 89"/>
                <a:gd name="T12" fmla="*/ 530 w 323"/>
                <a:gd name="T13" fmla="*/ 21 h 89"/>
                <a:gd name="T14" fmla="*/ 3433 w 323"/>
                <a:gd name="T15" fmla="*/ 0 h 89"/>
                <a:gd name="T16" fmla="*/ 4525 w 323"/>
                <a:gd name="T17" fmla="*/ 0 h 89"/>
                <a:gd name="T18" fmla="*/ 4994 w 323"/>
                <a:gd name="T19" fmla="*/ 397 h 89"/>
                <a:gd name="T20" fmla="*/ 5037 w 323"/>
                <a:gd name="T21" fmla="*/ 1169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3" h="89">
                  <a:moveTo>
                    <a:pt x="323" y="62"/>
                  </a:moveTo>
                  <a:cubicBezTo>
                    <a:pt x="323" y="77"/>
                    <a:pt x="313" y="86"/>
                    <a:pt x="298" y="86"/>
                  </a:cubicBezTo>
                  <a:cubicBezTo>
                    <a:pt x="298" y="86"/>
                    <a:pt x="164" y="85"/>
                    <a:pt x="125" y="85"/>
                  </a:cubicBezTo>
                  <a:cubicBezTo>
                    <a:pt x="87" y="85"/>
                    <a:pt x="27" y="89"/>
                    <a:pt x="27" y="89"/>
                  </a:cubicBezTo>
                  <a:cubicBezTo>
                    <a:pt x="12" y="89"/>
                    <a:pt x="0" y="80"/>
                    <a:pt x="0" y="5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34" y="1"/>
                  </a:cubicBezTo>
                  <a:cubicBezTo>
                    <a:pt x="34" y="1"/>
                    <a:pt x="172" y="0"/>
                    <a:pt x="220" y="0"/>
                  </a:cubicBezTo>
                  <a:cubicBezTo>
                    <a:pt x="267" y="0"/>
                    <a:pt x="290" y="0"/>
                    <a:pt x="290" y="0"/>
                  </a:cubicBezTo>
                  <a:cubicBezTo>
                    <a:pt x="305" y="0"/>
                    <a:pt x="320" y="6"/>
                    <a:pt x="320" y="21"/>
                  </a:cubicBezTo>
                  <a:lnTo>
                    <a:pt x="323" y="62"/>
                  </a:lnTo>
                  <a:close/>
                </a:path>
              </a:pathLst>
            </a:custGeom>
            <a:grp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41" name="Oval 95"/>
            <p:cNvSpPr>
              <a:spLocks noChangeArrowheads="1"/>
            </p:cNvSpPr>
            <p:nvPr/>
          </p:nvSpPr>
          <p:spPr bwMode="auto">
            <a:xfrm>
              <a:off x="4349" y="4056"/>
              <a:ext cx="153" cy="72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2" name="Freeform 96"/>
            <p:cNvSpPr>
              <a:spLocks/>
            </p:cNvSpPr>
            <p:nvPr/>
          </p:nvSpPr>
          <p:spPr bwMode="auto">
            <a:xfrm>
              <a:off x="4042" y="3995"/>
              <a:ext cx="785" cy="216"/>
            </a:xfrm>
            <a:custGeom>
              <a:avLst/>
              <a:gdLst>
                <a:gd name="T0" fmla="*/ 470 w 314"/>
                <a:gd name="T1" fmla="*/ 35 h 81"/>
                <a:gd name="T2" fmla="*/ 3375 w 314"/>
                <a:gd name="T3" fmla="*/ 0 h 81"/>
                <a:gd name="T4" fmla="*/ 4470 w 314"/>
                <a:gd name="T5" fmla="*/ 0 h 81"/>
                <a:gd name="T6" fmla="*/ 4875 w 314"/>
                <a:gd name="T7" fmla="*/ 320 h 81"/>
                <a:gd name="T8" fmla="*/ 4908 w 314"/>
                <a:gd name="T9" fmla="*/ 1117 h 81"/>
                <a:gd name="T10" fmla="*/ 4595 w 314"/>
                <a:gd name="T11" fmla="*/ 1480 h 81"/>
                <a:gd name="T12" fmla="*/ 1895 w 314"/>
                <a:gd name="T13" fmla="*/ 1443 h 81"/>
                <a:gd name="T14" fmla="*/ 363 w 314"/>
                <a:gd name="T15" fmla="*/ 1536 h 81"/>
                <a:gd name="T16" fmla="*/ 0 w 314"/>
                <a:gd name="T17" fmla="*/ 1045 h 81"/>
                <a:gd name="T18" fmla="*/ 0 w 314"/>
                <a:gd name="T19" fmla="*/ 376 h 81"/>
                <a:gd name="T20" fmla="*/ 83 w 314"/>
                <a:gd name="T21" fmla="*/ 136 h 81"/>
                <a:gd name="T22" fmla="*/ 470 w 314"/>
                <a:gd name="T23" fmla="*/ 35 h 81"/>
                <a:gd name="T24" fmla="*/ 470 w 314"/>
                <a:gd name="T25" fmla="*/ 35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4" h="81">
                  <a:moveTo>
                    <a:pt x="30" y="2"/>
                  </a:moveTo>
                  <a:cubicBezTo>
                    <a:pt x="32" y="2"/>
                    <a:pt x="169" y="0"/>
                    <a:pt x="216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12" y="5"/>
                    <a:pt x="312" y="17"/>
                  </a:cubicBezTo>
                  <a:cubicBezTo>
                    <a:pt x="312" y="17"/>
                    <a:pt x="314" y="58"/>
                    <a:pt x="314" y="59"/>
                  </a:cubicBezTo>
                  <a:cubicBezTo>
                    <a:pt x="314" y="71"/>
                    <a:pt x="307" y="78"/>
                    <a:pt x="294" y="78"/>
                  </a:cubicBezTo>
                  <a:cubicBezTo>
                    <a:pt x="293" y="78"/>
                    <a:pt x="160" y="76"/>
                    <a:pt x="121" y="76"/>
                  </a:cubicBezTo>
                  <a:cubicBezTo>
                    <a:pt x="84" y="76"/>
                    <a:pt x="26" y="81"/>
                    <a:pt x="23" y="81"/>
                  </a:cubicBezTo>
                  <a:cubicBezTo>
                    <a:pt x="9" y="81"/>
                    <a:pt x="0" y="71"/>
                    <a:pt x="0" y="5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7"/>
                  </a:cubicBezTo>
                  <a:cubicBezTo>
                    <a:pt x="10" y="3"/>
                    <a:pt x="18" y="1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lose/>
                </a:path>
              </a:pathLst>
            </a:custGeom>
            <a:grp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10142595" y="2302209"/>
            <a:ext cx="850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A0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000" dirty="0" smtClean="0">
                <a:solidFill>
                  <a:srgbClr val="0A0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pithélium intestinal</a:t>
            </a:r>
            <a:endParaRPr lang="fr-FR" sz="1000" dirty="0">
              <a:solidFill>
                <a:srgbClr val="0A0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06" b="86758" l="2180" r="97003"/>
                    </a14:imgEffect>
                  </a14:imgLayer>
                </a14:imgProps>
              </a:ext>
            </a:extLst>
          </a:blip>
          <a:srcRect r="5726" b="23859"/>
          <a:stretch/>
        </p:blipFill>
        <p:spPr>
          <a:xfrm rot="1387859">
            <a:off x="2647109" y="1861546"/>
            <a:ext cx="253817" cy="122327"/>
          </a:xfrm>
          <a:prstGeom prst="rect">
            <a:avLst/>
          </a:prstGeom>
        </p:spPr>
      </p:pic>
      <p:grpSp>
        <p:nvGrpSpPr>
          <p:cNvPr id="45" name="Group 4226"/>
          <p:cNvGrpSpPr>
            <a:grpSpLocks/>
          </p:cNvGrpSpPr>
          <p:nvPr/>
        </p:nvGrpSpPr>
        <p:grpSpPr bwMode="auto">
          <a:xfrm rot="994236">
            <a:off x="1566950" y="1936432"/>
            <a:ext cx="169007" cy="67529"/>
            <a:chOff x="1627" y="2813"/>
            <a:chExt cx="263" cy="289"/>
          </a:xfrm>
        </p:grpSpPr>
        <p:sp>
          <p:nvSpPr>
            <p:cNvPr id="46" name="Oval 4227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solidFill>
              <a:srgbClr val="E20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4228"/>
            <p:cNvSpPr>
              <a:spLocks/>
            </p:cNvSpPr>
            <p:nvPr/>
          </p:nvSpPr>
          <p:spPr bwMode="auto">
            <a:xfrm>
              <a:off x="1673" y="2896"/>
              <a:ext cx="202" cy="182"/>
            </a:xfrm>
            <a:custGeom>
              <a:avLst/>
              <a:gdLst>
                <a:gd name="T0" fmla="*/ 11708 w 26"/>
                <a:gd name="T1" fmla="*/ 1712 h 22"/>
                <a:gd name="T2" fmla="*/ 11227 w 26"/>
                <a:gd name="T3" fmla="*/ 2804 h 22"/>
                <a:gd name="T4" fmla="*/ 4226 w 26"/>
                <a:gd name="T5" fmla="*/ 10746 h 22"/>
                <a:gd name="T6" fmla="*/ 963 w 26"/>
                <a:gd name="T7" fmla="*/ 9646 h 22"/>
                <a:gd name="T8" fmla="*/ 482 w 26"/>
                <a:gd name="T9" fmla="*/ 10200 h 22"/>
                <a:gd name="T10" fmla="*/ 5128 w 26"/>
                <a:gd name="T11" fmla="*/ 12459 h 22"/>
                <a:gd name="T12" fmla="*/ 12190 w 26"/>
                <a:gd name="T13" fmla="*/ 4517 h 22"/>
                <a:gd name="T14" fmla="*/ 11708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2" y="17"/>
                  </a:cubicBezTo>
                  <a:cubicBezTo>
                    <a:pt x="0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AC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48" name="Freeform 4229"/>
            <p:cNvSpPr>
              <a:spLocks/>
            </p:cNvSpPr>
            <p:nvPr/>
          </p:nvSpPr>
          <p:spPr bwMode="auto">
            <a:xfrm>
              <a:off x="1759" y="2962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64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49" name="Freeform 4230"/>
            <p:cNvSpPr>
              <a:spLocks/>
            </p:cNvSpPr>
            <p:nvPr/>
          </p:nvSpPr>
          <p:spPr bwMode="auto">
            <a:xfrm>
              <a:off x="1658" y="2838"/>
              <a:ext cx="201" cy="173"/>
            </a:xfrm>
            <a:custGeom>
              <a:avLst/>
              <a:gdLst>
                <a:gd name="T0" fmla="*/ 7414 w 26"/>
                <a:gd name="T1" fmla="*/ 544 h 21"/>
                <a:gd name="T2" fmla="*/ 0 w 26"/>
                <a:gd name="T3" fmla="*/ 6722 h 21"/>
                <a:gd name="T4" fmla="*/ 0 w 26"/>
                <a:gd name="T5" fmla="*/ 8955 h 21"/>
                <a:gd name="T6" fmla="*/ 3703 w 26"/>
                <a:gd name="T7" fmla="*/ 10652 h 21"/>
                <a:gd name="T8" fmla="*/ 6935 w 26"/>
                <a:gd name="T9" fmla="*/ 7801 h 21"/>
                <a:gd name="T10" fmla="*/ 11117 w 26"/>
                <a:gd name="T11" fmla="*/ 2784 h 21"/>
                <a:gd name="T12" fmla="*/ 7831 w 26"/>
                <a:gd name="T13" fmla="*/ 544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7" y="1"/>
                  </a:cubicBezTo>
                </a:path>
              </a:pathLst>
            </a:custGeom>
            <a:solidFill>
              <a:srgbClr val="EF9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50" name="Oval 4231"/>
            <p:cNvSpPr>
              <a:spLocks noChangeArrowheads="1"/>
            </p:cNvSpPr>
            <p:nvPr/>
          </p:nvSpPr>
          <p:spPr bwMode="auto">
            <a:xfrm>
              <a:off x="1681" y="2888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4232"/>
            <p:cNvSpPr>
              <a:spLocks noChangeArrowheads="1"/>
            </p:cNvSpPr>
            <p:nvPr/>
          </p:nvSpPr>
          <p:spPr bwMode="auto">
            <a:xfrm>
              <a:off x="1735" y="2879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val 4233"/>
            <p:cNvSpPr>
              <a:spLocks noChangeArrowheads="1"/>
            </p:cNvSpPr>
            <p:nvPr/>
          </p:nvSpPr>
          <p:spPr bwMode="auto">
            <a:xfrm>
              <a:off x="1689" y="2954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val 4234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4271"/>
          <p:cNvGrpSpPr>
            <a:grpSpLocks/>
          </p:cNvGrpSpPr>
          <p:nvPr/>
        </p:nvGrpSpPr>
        <p:grpSpPr bwMode="auto">
          <a:xfrm rot="16200000">
            <a:off x="2323065" y="1912330"/>
            <a:ext cx="231328" cy="84824"/>
            <a:chOff x="477" y="3234"/>
            <a:chExt cx="271" cy="289"/>
          </a:xfrm>
        </p:grpSpPr>
        <p:sp>
          <p:nvSpPr>
            <p:cNvPr id="55" name="Oval 4272"/>
            <p:cNvSpPr>
              <a:spLocks noChangeArrowheads="1"/>
            </p:cNvSpPr>
            <p:nvPr/>
          </p:nvSpPr>
          <p:spPr bwMode="auto">
            <a:xfrm>
              <a:off x="477" y="3234"/>
              <a:ext cx="271" cy="289"/>
            </a:xfrm>
            <a:prstGeom prst="ellipse">
              <a:avLst/>
            </a:prstGeom>
            <a:solidFill>
              <a:srgbClr val="009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4273"/>
            <p:cNvSpPr>
              <a:spLocks/>
            </p:cNvSpPr>
            <p:nvPr/>
          </p:nvSpPr>
          <p:spPr bwMode="auto">
            <a:xfrm>
              <a:off x="523" y="3316"/>
              <a:ext cx="209" cy="182"/>
            </a:xfrm>
            <a:custGeom>
              <a:avLst/>
              <a:gdLst>
                <a:gd name="T0" fmla="*/ 12045 w 27"/>
                <a:gd name="T1" fmla="*/ 1712 h 22"/>
                <a:gd name="T2" fmla="*/ 11627 w 27"/>
                <a:gd name="T3" fmla="*/ 2804 h 22"/>
                <a:gd name="T4" fmla="*/ 4195 w 27"/>
                <a:gd name="T5" fmla="*/ 10746 h 22"/>
                <a:gd name="T6" fmla="*/ 898 w 27"/>
                <a:gd name="T7" fmla="*/ 9646 h 22"/>
                <a:gd name="T8" fmla="*/ 480 w 27"/>
                <a:gd name="T9" fmla="*/ 10200 h 22"/>
                <a:gd name="T10" fmla="*/ 5573 w 27"/>
                <a:gd name="T11" fmla="*/ 12459 h 22"/>
                <a:gd name="T12" fmla="*/ 12525 w 27"/>
                <a:gd name="T13" fmla="*/ 4517 h 22"/>
                <a:gd name="T14" fmla="*/ 12045 w 27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4" y="21"/>
                    <a:pt x="8" y="22"/>
                    <a:pt x="12" y="22"/>
                  </a:cubicBezTo>
                  <a:cubicBezTo>
                    <a:pt x="20" y="22"/>
                    <a:pt x="27" y="16"/>
                    <a:pt x="27" y="8"/>
                  </a:cubicBezTo>
                  <a:cubicBezTo>
                    <a:pt x="27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0070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57" name="Freeform 4274"/>
            <p:cNvSpPr>
              <a:spLocks/>
            </p:cNvSpPr>
            <p:nvPr/>
          </p:nvSpPr>
          <p:spPr bwMode="auto">
            <a:xfrm>
              <a:off x="616" y="3382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4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0046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58" name="Freeform 4275"/>
            <p:cNvSpPr>
              <a:spLocks/>
            </p:cNvSpPr>
            <p:nvPr/>
          </p:nvSpPr>
          <p:spPr bwMode="auto">
            <a:xfrm>
              <a:off x="508" y="3258"/>
              <a:ext cx="209" cy="174"/>
            </a:xfrm>
            <a:custGeom>
              <a:avLst/>
              <a:gdLst>
                <a:gd name="T0" fmla="*/ 7431 w 27"/>
                <a:gd name="T1" fmla="*/ 547 h 21"/>
                <a:gd name="T2" fmla="*/ 0 w 27"/>
                <a:gd name="T3" fmla="*/ 6794 h 21"/>
                <a:gd name="T4" fmla="*/ 480 w 27"/>
                <a:gd name="T5" fmla="*/ 9131 h 21"/>
                <a:gd name="T6" fmla="*/ 3716 w 27"/>
                <a:gd name="T7" fmla="*/ 10780 h 21"/>
                <a:gd name="T8" fmla="*/ 6951 w 27"/>
                <a:gd name="T9" fmla="*/ 7963 h 21"/>
                <a:gd name="T10" fmla="*/ 11147 w 27"/>
                <a:gd name="T11" fmla="*/ 2817 h 21"/>
                <a:gd name="T12" fmla="*/ 7911 w 27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3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1" y="2"/>
                    <a:pt x="17" y="1"/>
                  </a:cubicBezTo>
                </a:path>
              </a:pathLst>
            </a:custGeom>
            <a:solidFill>
              <a:srgbClr val="84C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59" name="Oval 4276"/>
            <p:cNvSpPr>
              <a:spLocks noChangeArrowheads="1"/>
            </p:cNvSpPr>
            <p:nvPr/>
          </p:nvSpPr>
          <p:spPr bwMode="auto">
            <a:xfrm>
              <a:off x="539" y="3308"/>
              <a:ext cx="46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val 4277"/>
            <p:cNvSpPr>
              <a:spLocks noChangeArrowheads="1"/>
            </p:cNvSpPr>
            <p:nvPr/>
          </p:nvSpPr>
          <p:spPr bwMode="auto">
            <a:xfrm>
              <a:off x="585" y="3300"/>
              <a:ext cx="23" cy="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Oval 4278"/>
            <p:cNvSpPr>
              <a:spLocks noChangeArrowheads="1"/>
            </p:cNvSpPr>
            <p:nvPr/>
          </p:nvSpPr>
          <p:spPr bwMode="auto">
            <a:xfrm>
              <a:off x="539" y="3374"/>
              <a:ext cx="23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val 4279"/>
            <p:cNvSpPr>
              <a:spLocks noChangeArrowheads="1"/>
            </p:cNvSpPr>
            <p:nvPr/>
          </p:nvSpPr>
          <p:spPr bwMode="auto">
            <a:xfrm>
              <a:off x="477" y="3234"/>
              <a:ext cx="271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4208"/>
          <p:cNvGrpSpPr>
            <a:grpSpLocks/>
          </p:cNvGrpSpPr>
          <p:nvPr/>
        </p:nvGrpSpPr>
        <p:grpSpPr bwMode="auto">
          <a:xfrm rot="20583289">
            <a:off x="6563358" y="1819890"/>
            <a:ext cx="229942" cy="77939"/>
            <a:chOff x="2021" y="2812"/>
            <a:chExt cx="272" cy="290"/>
          </a:xfrm>
        </p:grpSpPr>
        <p:sp>
          <p:nvSpPr>
            <p:cNvPr id="64" name="Oval 4209"/>
            <p:cNvSpPr>
              <a:spLocks noChangeArrowheads="1"/>
            </p:cNvSpPr>
            <p:nvPr/>
          </p:nvSpPr>
          <p:spPr bwMode="auto">
            <a:xfrm>
              <a:off x="2021" y="2812"/>
              <a:ext cx="272" cy="290"/>
            </a:xfrm>
            <a:prstGeom prst="ellipse">
              <a:avLst/>
            </a:prstGeom>
            <a:solidFill>
              <a:srgbClr val="55B27E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4210"/>
            <p:cNvSpPr>
              <a:spLocks/>
            </p:cNvSpPr>
            <p:nvPr/>
          </p:nvSpPr>
          <p:spPr bwMode="auto">
            <a:xfrm>
              <a:off x="2067" y="2895"/>
              <a:ext cx="211" cy="182"/>
            </a:xfrm>
            <a:custGeom>
              <a:avLst/>
              <a:gdLst>
                <a:gd name="T0" fmla="*/ 12394 w 27"/>
                <a:gd name="T1" fmla="*/ 1712 h 22"/>
                <a:gd name="T2" fmla="*/ 11910 w 27"/>
                <a:gd name="T3" fmla="*/ 2804 h 22"/>
                <a:gd name="T4" fmla="*/ 4275 w 27"/>
                <a:gd name="T5" fmla="*/ 10746 h 22"/>
                <a:gd name="T6" fmla="*/ 977 w 27"/>
                <a:gd name="T7" fmla="*/ 9646 h 22"/>
                <a:gd name="T8" fmla="*/ 492 w 27"/>
                <a:gd name="T9" fmla="*/ 10200 h 22"/>
                <a:gd name="T10" fmla="*/ 5744 w 27"/>
                <a:gd name="T11" fmla="*/ 12459 h 22"/>
                <a:gd name="T12" fmla="*/ 12887 w 27"/>
                <a:gd name="T13" fmla="*/ 4517 h 22"/>
                <a:gd name="T14" fmla="*/ 12394 w 27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8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4" y="21"/>
                    <a:pt x="8" y="22"/>
                    <a:pt x="12" y="22"/>
                  </a:cubicBezTo>
                  <a:cubicBezTo>
                    <a:pt x="20" y="22"/>
                    <a:pt x="27" y="16"/>
                    <a:pt x="27" y="8"/>
                  </a:cubicBezTo>
                  <a:cubicBezTo>
                    <a:pt x="27" y="6"/>
                    <a:pt x="27" y="4"/>
                    <a:pt x="26" y="3"/>
                  </a:cubicBezTo>
                  <a:close/>
                </a:path>
              </a:pathLst>
            </a:custGeom>
            <a:solidFill>
              <a:srgbClr val="0098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66" name="Freeform 4211"/>
            <p:cNvSpPr>
              <a:spLocks/>
            </p:cNvSpPr>
            <p:nvPr/>
          </p:nvSpPr>
          <p:spPr bwMode="auto">
            <a:xfrm>
              <a:off x="2161" y="2961"/>
              <a:ext cx="117" cy="116"/>
            </a:xfrm>
            <a:custGeom>
              <a:avLst/>
              <a:gdLst>
                <a:gd name="T0" fmla="*/ 0 w 15"/>
                <a:gd name="T1" fmla="*/ 7963 h 14"/>
                <a:gd name="T2" fmla="*/ 7121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4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0073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67" name="Freeform 4212"/>
            <p:cNvSpPr>
              <a:spLocks/>
            </p:cNvSpPr>
            <p:nvPr/>
          </p:nvSpPr>
          <p:spPr bwMode="auto">
            <a:xfrm>
              <a:off x="2052" y="2837"/>
              <a:ext cx="210" cy="174"/>
            </a:xfrm>
            <a:custGeom>
              <a:avLst/>
              <a:gdLst>
                <a:gd name="T0" fmla="*/ 7988 w 27"/>
                <a:gd name="T1" fmla="*/ 547 h 21"/>
                <a:gd name="T2" fmla="*/ 482 w 27"/>
                <a:gd name="T3" fmla="*/ 6794 h 21"/>
                <a:gd name="T4" fmla="*/ 482 w 27"/>
                <a:gd name="T5" fmla="*/ 9131 h 21"/>
                <a:gd name="T6" fmla="*/ 3749 w 27"/>
                <a:gd name="T7" fmla="*/ 10780 h 21"/>
                <a:gd name="T8" fmla="*/ 7498 w 27"/>
                <a:gd name="T9" fmla="*/ 7963 h 21"/>
                <a:gd name="T10" fmla="*/ 11309 w 27"/>
                <a:gd name="T11" fmla="*/ 2817 h 21"/>
                <a:gd name="T12" fmla="*/ 7988 w 27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7" y="1"/>
                  </a:moveTo>
                  <a:cubicBezTo>
                    <a:pt x="5" y="0"/>
                    <a:pt x="1" y="7"/>
                    <a:pt x="1" y="12"/>
                  </a:cubicBezTo>
                  <a:cubicBezTo>
                    <a:pt x="0" y="13"/>
                    <a:pt x="1" y="15"/>
                    <a:pt x="1" y="16"/>
                  </a:cubicBezTo>
                  <a:cubicBezTo>
                    <a:pt x="2" y="18"/>
                    <a:pt x="4" y="21"/>
                    <a:pt x="8" y="19"/>
                  </a:cubicBezTo>
                  <a:cubicBezTo>
                    <a:pt x="13" y="18"/>
                    <a:pt x="13" y="13"/>
                    <a:pt x="16" y="14"/>
                  </a:cubicBezTo>
                  <a:cubicBezTo>
                    <a:pt x="23" y="15"/>
                    <a:pt x="27" y="10"/>
                    <a:pt x="24" y="5"/>
                  </a:cubicBezTo>
                  <a:cubicBezTo>
                    <a:pt x="23" y="3"/>
                    <a:pt x="21" y="2"/>
                    <a:pt x="17" y="1"/>
                  </a:cubicBezTo>
                </a:path>
              </a:pathLst>
            </a:custGeom>
            <a:solidFill>
              <a:srgbClr val="A9D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68" name="Oval 4213"/>
            <p:cNvSpPr>
              <a:spLocks noChangeArrowheads="1"/>
            </p:cNvSpPr>
            <p:nvPr/>
          </p:nvSpPr>
          <p:spPr bwMode="auto">
            <a:xfrm>
              <a:off x="2083" y="2887"/>
              <a:ext cx="47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4214"/>
            <p:cNvSpPr>
              <a:spLocks noChangeArrowheads="1"/>
            </p:cNvSpPr>
            <p:nvPr/>
          </p:nvSpPr>
          <p:spPr bwMode="auto">
            <a:xfrm>
              <a:off x="2138" y="2878"/>
              <a:ext cx="15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4215"/>
            <p:cNvSpPr>
              <a:spLocks noChangeArrowheads="1"/>
            </p:cNvSpPr>
            <p:nvPr/>
          </p:nvSpPr>
          <p:spPr bwMode="auto">
            <a:xfrm>
              <a:off x="2083" y="2953"/>
              <a:ext cx="23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Oval 4216"/>
            <p:cNvSpPr>
              <a:spLocks noChangeArrowheads="1"/>
            </p:cNvSpPr>
            <p:nvPr/>
          </p:nvSpPr>
          <p:spPr bwMode="auto">
            <a:xfrm>
              <a:off x="2021" y="2812"/>
              <a:ext cx="272" cy="290"/>
            </a:xfrm>
            <a:prstGeom prst="ellipse">
              <a:avLst/>
            </a:pr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4235"/>
          <p:cNvGrpSpPr>
            <a:grpSpLocks/>
          </p:cNvGrpSpPr>
          <p:nvPr/>
        </p:nvGrpSpPr>
        <p:grpSpPr bwMode="auto">
          <a:xfrm rot="1236937">
            <a:off x="5536698" y="1926169"/>
            <a:ext cx="230787" cy="77939"/>
            <a:chOff x="2407" y="2812"/>
            <a:chExt cx="273" cy="290"/>
          </a:xfrm>
        </p:grpSpPr>
        <p:sp>
          <p:nvSpPr>
            <p:cNvPr id="73" name="Oval 4236"/>
            <p:cNvSpPr>
              <a:spLocks noChangeArrowheads="1"/>
            </p:cNvSpPr>
            <p:nvPr/>
          </p:nvSpPr>
          <p:spPr bwMode="auto">
            <a:xfrm>
              <a:off x="2407" y="2812"/>
              <a:ext cx="273" cy="290"/>
            </a:xfrm>
            <a:prstGeom prst="ellipse">
              <a:avLst/>
            </a:prstGeom>
            <a:solidFill>
              <a:srgbClr val="FFD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4237"/>
            <p:cNvSpPr>
              <a:spLocks/>
            </p:cNvSpPr>
            <p:nvPr/>
          </p:nvSpPr>
          <p:spPr bwMode="auto">
            <a:xfrm>
              <a:off x="2453" y="2895"/>
              <a:ext cx="203" cy="182"/>
            </a:xfrm>
            <a:custGeom>
              <a:avLst/>
              <a:gdLst>
                <a:gd name="T0" fmla="*/ 12375 w 26"/>
                <a:gd name="T1" fmla="*/ 1712 h 22"/>
                <a:gd name="T2" fmla="*/ 11891 w 26"/>
                <a:gd name="T3" fmla="*/ 2804 h 22"/>
                <a:gd name="T4" fmla="*/ 4271 w 26"/>
                <a:gd name="T5" fmla="*/ 10746 h 22"/>
                <a:gd name="T6" fmla="*/ 976 w 26"/>
                <a:gd name="T7" fmla="*/ 9646 h 22"/>
                <a:gd name="T8" fmla="*/ 484 w 26"/>
                <a:gd name="T9" fmla="*/ 10200 h 22"/>
                <a:gd name="T10" fmla="*/ 5731 w 26"/>
                <a:gd name="T11" fmla="*/ 12459 h 22"/>
                <a:gd name="T12" fmla="*/ 12375 w 26"/>
                <a:gd name="T13" fmla="*/ 4517 h 22"/>
                <a:gd name="T14" fmla="*/ 12375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4" y="21"/>
                    <a:pt x="7" y="22"/>
                    <a:pt x="12" y="22"/>
                  </a:cubicBezTo>
                  <a:cubicBezTo>
                    <a:pt x="20" y="22"/>
                    <a:pt x="26" y="16"/>
                    <a:pt x="26" y="8"/>
                  </a:cubicBezTo>
                  <a:cubicBezTo>
                    <a:pt x="26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FD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75" name="Freeform 4238"/>
            <p:cNvSpPr>
              <a:spLocks/>
            </p:cNvSpPr>
            <p:nvPr/>
          </p:nvSpPr>
          <p:spPr bwMode="auto">
            <a:xfrm>
              <a:off x="2547" y="2961"/>
              <a:ext cx="109" cy="116"/>
            </a:xfrm>
            <a:custGeom>
              <a:avLst/>
              <a:gdLst>
                <a:gd name="T0" fmla="*/ 0 w 14"/>
                <a:gd name="T1" fmla="*/ 7963 h 14"/>
                <a:gd name="T2" fmla="*/ 6610 w 14"/>
                <a:gd name="T3" fmla="*/ 0 h 14"/>
                <a:gd name="T4" fmla="*/ 0 w 14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cubicBezTo>
                    <a:pt x="8" y="14"/>
                    <a:pt x="14" y="8"/>
                    <a:pt x="14" y="0"/>
                  </a:cubicBezTo>
                  <a:cubicBezTo>
                    <a:pt x="14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F3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76" name="Freeform 4239"/>
            <p:cNvSpPr>
              <a:spLocks/>
            </p:cNvSpPr>
            <p:nvPr/>
          </p:nvSpPr>
          <p:spPr bwMode="auto">
            <a:xfrm>
              <a:off x="2438" y="2837"/>
              <a:ext cx="210" cy="174"/>
            </a:xfrm>
            <a:custGeom>
              <a:avLst/>
              <a:gdLst>
                <a:gd name="T0" fmla="*/ 7498 w 27"/>
                <a:gd name="T1" fmla="*/ 547 h 21"/>
                <a:gd name="T2" fmla="*/ 0 w 27"/>
                <a:gd name="T3" fmla="*/ 6794 h 21"/>
                <a:gd name="T4" fmla="*/ 482 w 27"/>
                <a:gd name="T5" fmla="*/ 9131 h 21"/>
                <a:gd name="T6" fmla="*/ 3749 w 27"/>
                <a:gd name="T7" fmla="*/ 10780 h 21"/>
                <a:gd name="T8" fmla="*/ 7078 w 27"/>
                <a:gd name="T9" fmla="*/ 7963 h 21"/>
                <a:gd name="T10" fmla="*/ 11309 w 27"/>
                <a:gd name="T11" fmla="*/ 2817 h 21"/>
                <a:gd name="T12" fmla="*/ 7988 w 27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0" y="2"/>
                    <a:pt x="17" y="1"/>
                  </a:cubicBezTo>
                </a:path>
              </a:pathLst>
            </a:custGeom>
            <a:solidFill>
              <a:srgbClr val="FFEA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77" name="Oval 4240"/>
            <p:cNvSpPr>
              <a:spLocks noChangeArrowheads="1"/>
            </p:cNvSpPr>
            <p:nvPr/>
          </p:nvSpPr>
          <p:spPr bwMode="auto">
            <a:xfrm>
              <a:off x="2461" y="2887"/>
              <a:ext cx="55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Oval 4241"/>
            <p:cNvSpPr>
              <a:spLocks noChangeArrowheads="1"/>
            </p:cNvSpPr>
            <p:nvPr/>
          </p:nvSpPr>
          <p:spPr bwMode="auto">
            <a:xfrm>
              <a:off x="2516" y="2879"/>
              <a:ext cx="23" cy="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val 4242"/>
            <p:cNvSpPr>
              <a:spLocks noChangeArrowheads="1"/>
            </p:cNvSpPr>
            <p:nvPr/>
          </p:nvSpPr>
          <p:spPr bwMode="auto">
            <a:xfrm>
              <a:off x="2469" y="2953"/>
              <a:ext cx="16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val 4243"/>
            <p:cNvSpPr>
              <a:spLocks noChangeArrowheads="1"/>
            </p:cNvSpPr>
            <p:nvPr/>
          </p:nvSpPr>
          <p:spPr bwMode="auto">
            <a:xfrm>
              <a:off x="2407" y="2812"/>
              <a:ext cx="273" cy="29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oup 4244"/>
          <p:cNvGrpSpPr>
            <a:grpSpLocks/>
          </p:cNvGrpSpPr>
          <p:nvPr/>
        </p:nvGrpSpPr>
        <p:grpSpPr bwMode="auto">
          <a:xfrm rot="20620042">
            <a:off x="4680221" y="1889544"/>
            <a:ext cx="229942" cy="77672"/>
            <a:chOff x="470" y="2813"/>
            <a:chExt cx="272" cy="289"/>
          </a:xfrm>
        </p:grpSpPr>
        <p:sp>
          <p:nvSpPr>
            <p:cNvPr id="82" name="Oval 4245"/>
            <p:cNvSpPr>
              <a:spLocks noChangeArrowheads="1"/>
            </p:cNvSpPr>
            <p:nvPr/>
          </p:nvSpPr>
          <p:spPr bwMode="auto">
            <a:xfrm>
              <a:off x="470" y="2813"/>
              <a:ext cx="272" cy="289"/>
            </a:xfrm>
            <a:prstGeom prst="ellipse">
              <a:avLst/>
            </a:prstGeom>
            <a:solidFill>
              <a:srgbClr val="920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4246"/>
            <p:cNvSpPr>
              <a:spLocks/>
            </p:cNvSpPr>
            <p:nvPr/>
          </p:nvSpPr>
          <p:spPr bwMode="auto">
            <a:xfrm>
              <a:off x="524" y="2895"/>
              <a:ext cx="203" cy="182"/>
            </a:xfrm>
            <a:custGeom>
              <a:avLst/>
              <a:gdLst>
                <a:gd name="T0" fmla="*/ 11891 w 26"/>
                <a:gd name="T1" fmla="*/ 1712 h 22"/>
                <a:gd name="T2" fmla="*/ 11399 w 26"/>
                <a:gd name="T3" fmla="*/ 2804 h 22"/>
                <a:gd name="T4" fmla="*/ 4271 w 26"/>
                <a:gd name="T5" fmla="*/ 10746 h 22"/>
                <a:gd name="T6" fmla="*/ 484 w 26"/>
                <a:gd name="T7" fmla="*/ 9646 h 22"/>
                <a:gd name="T8" fmla="*/ 0 w 26"/>
                <a:gd name="T9" fmla="*/ 10200 h 22"/>
                <a:gd name="T10" fmla="*/ 5239 w 26"/>
                <a:gd name="T11" fmla="*/ 12459 h 22"/>
                <a:gd name="T12" fmla="*/ 12375 w 26"/>
                <a:gd name="T13" fmla="*/ 4517 h 22"/>
                <a:gd name="T14" fmla="*/ 11891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1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660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84" name="Freeform 4247"/>
            <p:cNvSpPr>
              <a:spLocks/>
            </p:cNvSpPr>
            <p:nvPr/>
          </p:nvSpPr>
          <p:spPr bwMode="auto">
            <a:xfrm>
              <a:off x="610" y="2962"/>
              <a:ext cx="117" cy="115"/>
            </a:xfrm>
            <a:custGeom>
              <a:avLst/>
              <a:gdLst>
                <a:gd name="T0" fmla="*/ 0 w 15"/>
                <a:gd name="T1" fmla="*/ 7762 h 14"/>
                <a:gd name="T2" fmla="*/ 7121 w 15"/>
                <a:gd name="T3" fmla="*/ 0 h 14"/>
                <a:gd name="T4" fmla="*/ 0 w 15"/>
                <a:gd name="T5" fmla="*/ 7762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3E0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85" name="Freeform 4248"/>
            <p:cNvSpPr>
              <a:spLocks/>
            </p:cNvSpPr>
            <p:nvPr/>
          </p:nvSpPr>
          <p:spPr bwMode="auto">
            <a:xfrm>
              <a:off x="509" y="2837"/>
              <a:ext cx="202" cy="174"/>
            </a:xfrm>
            <a:custGeom>
              <a:avLst/>
              <a:gdLst>
                <a:gd name="T0" fmla="*/ 7482 w 26"/>
                <a:gd name="T1" fmla="*/ 547 h 21"/>
                <a:gd name="T2" fmla="*/ 0 w 26"/>
                <a:gd name="T3" fmla="*/ 6794 h 21"/>
                <a:gd name="T4" fmla="*/ 0 w 26"/>
                <a:gd name="T5" fmla="*/ 9131 h 21"/>
                <a:gd name="T6" fmla="*/ 3263 w 26"/>
                <a:gd name="T7" fmla="*/ 10780 h 21"/>
                <a:gd name="T8" fmla="*/ 7062 w 26"/>
                <a:gd name="T9" fmla="*/ 7963 h 21"/>
                <a:gd name="T10" fmla="*/ 11227 w 26"/>
                <a:gd name="T11" fmla="*/ 2817 h 21"/>
                <a:gd name="T12" fmla="*/ 7482 w 26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7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6" y="1"/>
                  </a:cubicBezTo>
                </a:path>
              </a:pathLst>
            </a:custGeom>
            <a:solidFill>
              <a:srgbClr val="CBA9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86" name="Oval 4249"/>
            <p:cNvSpPr>
              <a:spLocks noChangeArrowheads="1"/>
            </p:cNvSpPr>
            <p:nvPr/>
          </p:nvSpPr>
          <p:spPr bwMode="auto">
            <a:xfrm>
              <a:off x="532" y="2887"/>
              <a:ext cx="47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Oval 4250"/>
            <p:cNvSpPr>
              <a:spLocks noChangeArrowheads="1"/>
            </p:cNvSpPr>
            <p:nvPr/>
          </p:nvSpPr>
          <p:spPr bwMode="auto">
            <a:xfrm>
              <a:off x="587" y="2879"/>
              <a:ext cx="15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Oval 4251"/>
            <p:cNvSpPr>
              <a:spLocks noChangeArrowheads="1"/>
            </p:cNvSpPr>
            <p:nvPr/>
          </p:nvSpPr>
          <p:spPr bwMode="auto">
            <a:xfrm>
              <a:off x="540" y="2953"/>
              <a:ext cx="15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l 4252"/>
            <p:cNvSpPr>
              <a:spLocks noChangeArrowheads="1"/>
            </p:cNvSpPr>
            <p:nvPr/>
          </p:nvSpPr>
          <p:spPr bwMode="auto">
            <a:xfrm>
              <a:off x="470" y="2813"/>
              <a:ext cx="272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4262"/>
          <p:cNvGrpSpPr>
            <a:grpSpLocks/>
          </p:cNvGrpSpPr>
          <p:nvPr/>
        </p:nvGrpSpPr>
        <p:grpSpPr bwMode="auto">
          <a:xfrm rot="2193165" flipH="1">
            <a:off x="7284364" y="1876753"/>
            <a:ext cx="224486" cy="82814"/>
            <a:chOff x="838" y="3234"/>
            <a:chExt cx="271" cy="290"/>
          </a:xfrm>
        </p:grpSpPr>
        <p:sp>
          <p:nvSpPr>
            <p:cNvPr id="91" name="Oval 4263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solidFill>
              <a:srgbClr val="D10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4264"/>
            <p:cNvSpPr>
              <a:spLocks/>
            </p:cNvSpPr>
            <p:nvPr/>
          </p:nvSpPr>
          <p:spPr bwMode="auto">
            <a:xfrm>
              <a:off x="884" y="3317"/>
              <a:ext cx="202" cy="182"/>
            </a:xfrm>
            <a:custGeom>
              <a:avLst/>
              <a:gdLst>
                <a:gd name="T0" fmla="*/ 12190 w 26"/>
                <a:gd name="T1" fmla="*/ 1712 h 22"/>
                <a:gd name="T2" fmla="*/ 11708 w 26"/>
                <a:gd name="T3" fmla="*/ 2804 h 22"/>
                <a:gd name="T4" fmla="*/ 4226 w 26"/>
                <a:gd name="T5" fmla="*/ 10746 h 22"/>
                <a:gd name="T6" fmla="*/ 963 w 26"/>
                <a:gd name="T7" fmla="*/ 9646 h 22"/>
                <a:gd name="T8" fmla="*/ 482 w 26"/>
                <a:gd name="T9" fmla="*/ 10200 h 22"/>
                <a:gd name="T10" fmla="*/ 5128 w 26"/>
                <a:gd name="T11" fmla="*/ 12459 h 22"/>
                <a:gd name="T12" fmla="*/ 12190 w 26"/>
                <a:gd name="T13" fmla="*/ 4517 h 22"/>
                <a:gd name="T14" fmla="*/ 12190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20" y="22"/>
                    <a:pt x="26" y="16"/>
                    <a:pt x="26" y="8"/>
                  </a:cubicBezTo>
                  <a:cubicBezTo>
                    <a:pt x="26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A90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93" name="Freeform 4265"/>
            <p:cNvSpPr>
              <a:spLocks/>
            </p:cNvSpPr>
            <p:nvPr/>
          </p:nvSpPr>
          <p:spPr bwMode="auto">
            <a:xfrm>
              <a:off x="970" y="3383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9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990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94" name="Freeform 4266"/>
            <p:cNvSpPr>
              <a:spLocks/>
            </p:cNvSpPr>
            <p:nvPr/>
          </p:nvSpPr>
          <p:spPr bwMode="auto">
            <a:xfrm>
              <a:off x="869" y="3259"/>
              <a:ext cx="209" cy="174"/>
            </a:xfrm>
            <a:custGeom>
              <a:avLst/>
              <a:gdLst>
                <a:gd name="T0" fmla="*/ 7431 w 27"/>
                <a:gd name="T1" fmla="*/ 547 h 21"/>
                <a:gd name="T2" fmla="*/ 0 w 27"/>
                <a:gd name="T3" fmla="*/ 6794 h 21"/>
                <a:gd name="T4" fmla="*/ 480 w 27"/>
                <a:gd name="T5" fmla="*/ 9131 h 21"/>
                <a:gd name="T6" fmla="*/ 3716 w 27"/>
                <a:gd name="T7" fmla="*/ 10780 h 21"/>
                <a:gd name="T8" fmla="*/ 6951 w 27"/>
                <a:gd name="T9" fmla="*/ 7963 h 21"/>
                <a:gd name="T10" fmla="*/ 11147 w 27"/>
                <a:gd name="T11" fmla="*/ 2817 h 21"/>
                <a:gd name="T12" fmla="*/ 7911 w 27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0" y="2"/>
                    <a:pt x="17" y="1"/>
                  </a:cubicBezTo>
                </a:path>
              </a:pathLst>
            </a:custGeom>
            <a:solidFill>
              <a:srgbClr val="E383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95" name="Oval 4267"/>
            <p:cNvSpPr>
              <a:spLocks noChangeArrowheads="1"/>
            </p:cNvSpPr>
            <p:nvPr/>
          </p:nvSpPr>
          <p:spPr bwMode="auto">
            <a:xfrm>
              <a:off x="892" y="3309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Oval 4268"/>
            <p:cNvSpPr>
              <a:spLocks noChangeArrowheads="1"/>
            </p:cNvSpPr>
            <p:nvPr/>
          </p:nvSpPr>
          <p:spPr bwMode="auto">
            <a:xfrm>
              <a:off x="946" y="3300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Oval 4269"/>
            <p:cNvSpPr>
              <a:spLocks noChangeArrowheads="1"/>
            </p:cNvSpPr>
            <p:nvPr/>
          </p:nvSpPr>
          <p:spPr bwMode="auto">
            <a:xfrm>
              <a:off x="900" y="3375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Oval 4270"/>
            <p:cNvSpPr>
              <a:spLocks noChangeArrowheads="1"/>
            </p:cNvSpPr>
            <p:nvPr/>
          </p:nvSpPr>
          <p:spPr bwMode="auto">
            <a:xfrm>
              <a:off x="838" y="3234"/>
              <a:ext cx="271" cy="29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9" name="Group 4298"/>
          <p:cNvGrpSpPr>
            <a:grpSpLocks/>
          </p:cNvGrpSpPr>
          <p:nvPr/>
        </p:nvGrpSpPr>
        <p:grpSpPr bwMode="auto">
          <a:xfrm rot="1513081">
            <a:off x="3111769" y="1890935"/>
            <a:ext cx="229096" cy="77671"/>
            <a:chOff x="2415" y="3234"/>
            <a:chExt cx="271" cy="289"/>
          </a:xfrm>
        </p:grpSpPr>
        <p:sp>
          <p:nvSpPr>
            <p:cNvPr id="100" name="Oval 4299"/>
            <p:cNvSpPr>
              <a:spLocks noChangeArrowheads="1"/>
            </p:cNvSpPr>
            <p:nvPr/>
          </p:nvSpPr>
          <p:spPr bwMode="auto">
            <a:xfrm>
              <a:off x="2415" y="3234"/>
              <a:ext cx="271" cy="289"/>
            </a:xfrm>
            <a:prstGeom prst="ellipse">
              <a:avLst/>
            </a:prstGeom>
            <a:solidFill>
              <a:srgbClr val="C1D3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4300"/>
            <p:cNvSpPr>
              <a:spLocks/>
            </p:cNvSpPr>
            <p:nvPr/>
          </p:nvSpPr>
          <p:spPr bwMode="auto">
            <a:xfrm>
              <a:off x="2461" y="3316"/>
              <a:ext cx="210" cy="183"/>
            </a:xfrm>
            <a:custGeom>
              <a:avLst/>
              <a:gdLst>
                <a:gd name="T0" fmla="*/ 12219 w 27"/>
                <a:gd name="T1" fmla="*/ 1730 h 22"/>
                <a:gd name="T2" fmla="*/ 11737 w 27"/>
                <a:gd name="T3" fmla="*/ 2903 h 22"/>
                <a:gd name="T4" fmla="*/ 4231 w 27"/>
                <a:gd name="T5" fmla="*/ 10930 h 22"/>
                <a:gd name="T6" fmla="*/ 964 w 27"/>
                <a:gd name="T7" fmla="*/ 9757 h 22"/>
                <a:gd name="T8" fmla="*/ 482 w 27"/>
                <a:gd name="T9" fmla="*/ 10381 h 22"/>
                <a:gd name="T10" fmla="*/ 5623 w 27"/>
                <a:gd name="T11" fmla="*/ 12660 h 22"/>
                <a:gd name="T12" fmla="*/ 12701 w 27"/>
                <a:gd name="T13" fmla="*/ 4633 h 22"/>
                <a:gd name="T14" fmla="*/ 12219 w 27"/>
                <a:gd name="T15" fmla="*/ 1730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8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4" y="21"/>
                    <a:pt x="8" y="22"/>
                    <a:pt x="12" y="22"/>
                  </a:cubicBezTo>
                  <a:cubicBezTo>
                    <a:pt x="20" y="22"/>
                    <a:pt x="27" y="16"/>
                    <a:pt x="27" y="8"/>
                  </a:cubicBezTo>
                  <a:cubicBezTo>
                    <a:pt x="27" y="6"/>
                    <a:pt x="27" y="4"/>
                    <a:pt x="26" y="3"/>
                  </a:cubicBezTo>
                  <a:close/>
                </a:path>
              </a:pathLst>
            </a:custGeom>
            <a:solidFill>
              <a:srgbClr val="77A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02" name="Freeform 4301"/>
            <p:cNvSpPr>
              <a:spLocks/>
            </p:cNvSpPr>
            <p:nvPr/>
          </p:nvSpPr>
          <p:spPr bwMode="auto">
            <a:xfrm>
              <a:off x="2554" y="3383"/>
              <a:ext cx="117" cy="116"/>
            </a:xfrm>
            <a:custGeom>
              <a:avLst/>
              <a:gdLst>
                <a:gd name="T0" fmla="*/ 0 w 15"/>
                <a:gd name="T1" fmla="*/ 7963 h 14"/>
                <a:gd name="T2" fmla="*/ 7121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4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5689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03" name="Freeform 4302"/>
            <p:cNvSpPr>
              <a:spLocks/>
            </p:cNvSpPr>
            <p:nvPr/>
          </p:nvSpPr>
          <p:spPr bwMode="auto">
            <a:xfrm>
              <a:off x="2454" y="3258"/>
              <a:ext cx="201" cy="174"/>
            </a:xfrm>
            <a:custGeom>
              <a:avLst/>
              <a:gdLst>
                <a:gd name="T0" fmla="*/ 7414 w 26"/>
                <a:gd name="T1" fmla="*/ 547 h 21"/>
                <a:gd name="T2" fmla="*/ 0 w 26"/>
                <a:gd name="T3" fmla="*/ 6794 h 21"/>
                <a:gd name="T4" fmla="*/ 0 w 26"/>
                <a:gd name="T5" fmla="*/ 9131 h 21"/>
                <a:gd name="T6" fmla="*/ 3224 w 26"/>
                <a:gd name="T7" fmla="*/ 10780 h 21"/>
                <a:gd name="T8" fmla="*/ 6935 w 26"/>
                <a:gd name="T9" fmla="*/ 7963 h 21"/>
                <a:gd name="T10" fmla="*/ 10638 w 26"/>
                <a:gd name="T11" fmla="*/ 2817 h 21"/>
                <a:gd name="T12" fmla="*/ 7414 w 26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7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3" y="5"/>
                  </a:cubicBezTo>
                  <a:cubicBezTo>
                    <a:pt x="22" y="3"/>
                    <a:pt x="20" y="2"/>
                    <a:pt x="16" y="1"/>
                  </a:cubicBezTo>
                </a:path>
              </a:pathLst>
            </a:custGeom>
            <a:solidFill>
              <a:srgbClr val="E2EA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04" name="Oval 4303"/>
            <p:cNvSpPr>
              <a:spLocks noChangeArrowheads="1"/>
            </p:cNvSpPr>
            <p:nvPr/>
          </p:nvSpPr>
          <p:spPr bwMode="auto">
            <a:xfrm>
              <a:off x="2477" y="3308"/>
              <a:ext cx="46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Oval 4304"/>
            <p:cNvSpPr>
              <a:spLocks noChangeArrowheads="1"/>
            </p:cNvSpPr>
            <p:nvPr/>
          </p:nvSpPr>
          <p:spPr bwMode="auto">
            <a:xfrm>
              <a:off x="2531" y="3300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Oval 4305"/>
            <p:cNvSpPr>
              <a:spLocks noChangeArrowheads="1"/>
            </p:cNvSpPr>
            <p:nvPr/>
          </p:nvSpPr>
          <p:spPr bwMode="auto">
            <a:xfrm>
              <a:off x="2485" y="3374"/>
              <a:ext cx="15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Oval 4306"/>
            <p:cNvSpPr>
              <a:spLocks noChangeArrowheads="1"/>
            </p:cNvSpPr>
            <p:nvPr/>
          </p:nvSpPr>
          <p:spPr bwMode="auto">
            <a:xfrm>
              <a:off x="2415" y="3234"/>
              <a:ext cx="271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8" name="Image 10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06" b="86758" l="2180" r="97003"/>
                    </a14:imgEffect>
                  </a14:imgLayer>
                </a14:imgProps>
              </a:ext>
            </a:extLst>
          </a:blip>
          <a:srcRect r="5726" b="23859"/>
          <a:stretch/>
        </p:blipFill>
        <p:spPr>
          <a:xfrm rot="1387859">
            <a:off x="5034483" y="1861546"/>
            <a:ext cx="253817" cy="122327"/>
          </a:xfrm>
          <a:prstGeom prst="rect">
            <a:avLst/>
          </a:prstGeom>
        </p:spPr>
      </p:pic>
      <p:pic>
        <p:nvPicPr>
          <p:cNvPr id="109" name="Image 10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06" b="86758" l="2180" r="97003"/>
                    </a14:imgEffect>
                  </a14:imgLayer>
                </a14:imgProps>
              </a:ext>
            </a:extLst>
          </a:blip>
          <a:srcRect r="5726" b="23859"/>
          <a:stretch/>
        </p:blipFill>
        <p:spPr>
          <a:xfrm rot="1387859">
            <a:off x="6914873" y="1827563"/>
            <a:ext cx="253817" cy="122327"/>
          </a:xfrm>
          <a:prstGeom prst="rect">
            <a:avLst/>
          </a:prstGeom>
        </p:spPr>
      </p:pic>
      <p:pic>
        <p:nvPicPr>
          <p:cNvPr id="110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708" y="2003406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895" y="3089651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Triangle isocèle 111"/>
          <p:cNvSpPr/>
          <p:nvPr/>
        </p:nvSpPr>
        <p:spPr>
          <a:xfrm>
            <a:off x="1942749" y="4873506"/>
            <a:ext cx="538392" cy="645656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3" name="Connecteur droit 112"/>
          <p:cNvCxnSpPr/>
          <p:nvPr/>
        </p:nvCxnSpPr>
        <p:spPr>
          <a:xfrm>
            <a:off x="1528997" y="4419428"/>
            <a:ext cx="1427747" cy="98547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4" name="Image 1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110" y="4856640"/>
            <a:ext cx="382469" cy="378485"/>
          </a:xfrm>
          <a:prstGeom prst="rect">
            <a:avLst/>
          </a:prstGeom>
        </p:spPr>
      </p:pic>
      <p:pic>
        <p:nvPicPr>
          <p:cNvPr id="115" name="Image 1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424" y="5123036"/>
            <a:ext cx="348125" cy="344499"/>
          </a:xfrm>
          <a:prstGeom prst="rect">
            <a:avLst/>
          </a:prstGeom>
        </p:spPr>
      </p:pic>
      <p:pic>
        <p:nvPicPr>
          <p:cNvPr id="116" name="Image 1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1532" y="4175568"/>
            <a:ext cx="374498" cy="366776"/>
          </a:xfrm>
          <a:prstGeom prst="rect">
            <a:avLst/>
          </a:prstGeom>
        </p:spPr>
      </p:pic>
      <p:pic>
        <p:nvPicPr>
          <p:cNvPr id="117" name="Image 1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118" y="4333913"/>
            <a:ext cx="396326" cy="388154"/>
          </a:xfrm>
          <a:prstGeom prst="rect">
            <a:avLst/>
          </a:prstGeom>
        </p:spPr>
      </p:pic>
      <p:cxnSp>
        <p:nvCxnSpPr>
          <p:cNvPr id="119" name="Connecteur droit avec flèche 118"/>
          <p:cNvCxnSpPr/>
          <p:nvPr/>
        </p:nvCxnSpPr>
        <p:spPr>
          <a:xfrm>
            <a:off x="3339800" y="5181160"/>
            <a:ext cx="832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0" name="Image 1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404" b="76056" l="58490" r="66771"/>
                    </a14:imgEffect>
                  </a14:imgLayer>
                </a14:imgProps>
              </a:ext>
            </a:extLst>
          </a:blip>
          <a:srcRect l="58243" t="70200" r="35140" b="24174"/>
          <a:stretch/>
        </p:blipFill>
        <p:spPr>
          <a:xfrm rot="10800000">
            <a:off x="4157622" y="4920596"/>
            <a:ext cx="676160" cy="637837"/>
          </a:xfrm>
          <a:prstGeom prst="rect">
            <a:avLst/>
          </a:prstGeom>
        </p:spPr>
      </p:pic>
      <p:sp>
        <p:nvSpPr>
          <p:cNvPr id="121" name="ZoneTexte 120"/>
          <p:cNvSpPr txBox="1"/>
          <p:nvPr/>
        </p:nvSpPr>
        <p:spPr>
          <a:xfrm>
            <a:off x="3981058" y="5581147"/>
            <a:ext cx="1467090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Plasmocytes </a:t>
            </a:r>
            <a:endParaRPr lang="fr-F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IgE Spécifiques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 l’allergène</a:t>
            </a:r>
            <a:endParaRPr lang="fr-FR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Image 12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728" b="75587" l="61875" r="67083">
                        <a14:foregroundMark x1="62448" y1="69249" x2="62448" y2="69249"/>
                        <a14:foregroundMark x1="63750" y1="69953" x2="63750" y2="69953"/>
                        <a14:foregroundMark x1="65052" y1="70376" x2="65052" y2="70376"/>
                        <a14:foregroundMark x1="64583" y1="72019" x2="64583" y2="72019"/>
                        <a14:foregroundMark x1="65104" y1="73239" x2="65104" y2="73239"/>
                        <a14:foregroundMark x1="65521" y1="74742" x2="65521" y2="74742"/>
                        <a14:backgroundMark x1="62344" y1="70892" x2="64219" y2="74883"/>
                      </a14:backgroundRemoval>
                    </a14:imgEffect>
                  </a14:imgLayer>
                </a14:imgProps>
              </a:ext>
            </a:extLst>
          </a:blip>
          <a:srcRect l="61768" t="67942" r="33292" b="24396"/>
          <a:stretch/>
        </p:blipFill>
        <p:spPr>
          <a:xfrm rot="20566478">
            <a:off x="4524866" y="4486233"/>
            <a:ext cx="608345" cy="954195"/>
          </a:xfrm>
          <a:prstGeom prst="rect">
            <a:avLst/>
          </a:prstGeom>
        </p:spPr>
      </p:pic>
      <p:sp>
        <p:nvSpPr>
          <p:cNvPr id="123" name="ZoneTexte 122"/>
          <p:cNvSpPr txBox="1"/>
          <p:nvPr/>
        </p:nvSpPr>
        <p:spPr>
          <a:xfrm>
            <a:off x="3328997" y="4882761"/>
            <a:ext cx="791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IL-4 IL-5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4" name="Image 1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1654" y="3031193"/>
            <a:ext cx="849924" cy="801608"/>
          </a:xfrm>
          <a:prstGeom prst="rect">
            <a:avLst/>
          </a:prstGeom>
        </p:spPr>
      </p:pic>
      <p:pic>
        <p:nvPicPr>
          <p:cNvPr id="125" name="Image 1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58149" y="3086211"/>
            <a:ext cx="842500" cy="639793"/>
          </a:xfrm>
          <a:prstGeom prst="rect">
            <a:avLst/>
          </a:prstGeom>
        </p:spPr>
      </p:pic>
      <p:cxnSp>
        <p:nvCxnSpPr>
          <p:cNvPr id="126" name="Connecteur droit avec flèche 125"/>
          <p:cNvCxnSpPr>
            <a:stCxn id="169" idx="0"/>
            <a:endCxn id="133" idx="2"/>
          </p:cNvCxnSpPr>
          <p:nvPr/>
        </p:nvCxnSpPr>
        <p:spPr>
          <a:xfrm flipH="1" flipV="1">
            <a:off x="5520992" y="4035610"/>
            <a:ext cx="326304" cy="864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>
            <a:endCxn id="134" idx="2"/>
          </p:cNvCxnSpPr>
          <p:nvPr/>
        </p:nvCxnSpPr>
        <p:spPr>
          <a:xfrm flipV="1">
            <a:off x="6288942" y="3994057"/>
            <a:ext cx="324062" cy="926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8" name="Image 1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7143" y="3879880"/>
            <a:ext cx="921565" cy="869176"/>
          </a:xfrm>
          <a:prstGeom prst="rect">
            <a:avLst/>
          </a:prstGeom>
        </p:spPr>
      </p:pic>
      <p:pic>
        <p:nvPicPr>
          <p:cNvPr id="129" name="Image 1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73238" y="3596556"/>
            <a:ext cx="794043" cy="602995"/>
          </a:xfrm>
          <a:prstGeom prst="rect">
            <a:avLst/>
          </a:prstGeom>
        </p:spPr>
      </p:pic>
      <p:pic>
        <p:nvPicPr>
          <p:cNvPr id="130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695" y="3867675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554" y="3582817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806" y="3872619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ZoneTexte 132"/>
          <p:cNvSpPr txBox="1"/>
          <p:nvPr/>
        </p:nvSpPr>
        <p:spPr>
          <a:xfrm>
            <a:off x="4890904" y="3774000"/>
            <a:ext cx="1260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Mastocyte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5982916" y="3732447"/>
            <a:ext cx="1260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Eosinophile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5" name="Group 4235"/>
          <p:cNvGrpSpPr>
            <a:grpSpLocks/>
          </p:cNvGrpSpPr>
          <p:nvPr/>
        </p:nvGrpSpPr>
        <p:grpSpPr bwMode="auto">
          <a:xfrm rot="1236937">
            <a:off x="8982092" y="1849064"/>
            <a:ext cx="230787" cy="77939"/>
            <a:chOff x="2407" y="2812"/>
            <a:chExt cx="273" cy="290"/>
          </a:xfrm>
        </p:grpSpPr>
        <p:sp>
          <p:nvSpPr>
            <p:cNvPr id="136" name="Oval 4236"/>
            <p:cNvSpPr>
              <a:spLocks noChangeArrowheads="1"/>
            </p:cNvSpPr>
            <p:nvPr/>
          </p:nvSpPr>
          <p:spPr bwMode="auto">
            <a:xfrm>
              <a:off x="2407" y="2812"/>
              <a:ext cx="273" cy="290"/>
            </a:xfrm>
            <a:prstGeom prst="ellipse">
              <a:avLst/>
            </a:prstGeom>
            <a:solidFill>
              <a:srgbClr val="FFDC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4237"/>
            <p:cNvSpPr>
              <a:spLocks/>
            </p:cNvSpPr>
            <p:nvPr/>
          </p:nvSpPr>
          <p:spPr bwMode="auto">
            <a:xfrm>
              <a:off x="2453" y="2895"/>
              <a:ext cx="203" cy="182"/>
            </a:xfrm>
            <a:custGeom>
              <a:avLst/>
              <a:gdLst>
                <a:gd name="T0" fmla="*/ 12375 w 26"/>
                <a:gd name="T1" fmla="*/ 1712 h 22"/>
                <a:gd name="T2" fmla="*/ 11891 w 26"/>
                <a:gd name="T3" fmla="*/ 2804 h 22"/>
                <a:gd name="T4" fmla="*/ 4271 w 26"/>
                <a:gd name="T5" fmla="*/ 10746 h 22"/>
                <a:gd name="T6" fmla="*/ 976 w 26"/>
                <a:gd name="T7" fmla="*/ 9646 h 22"/>
                <a:gd name="T8" fmla="*/ 484 w 26"/>
                <a:gd name="T9" fmla="*/ 10200 h 22"/>
                <a:gd name="T10" fmla="*/ 5731 w 26"/>
                <a:gd name="T11" fmla="*/ 12459 h 22"/>
                <a:gd name="T12" fmla="*/ 12375 w 26"/>
                <a:gd name="T13" fmla="*/ 4517 h 22"/>
                <a:gd name="T14" fmla="*/ 12375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6" y="3"/>
                  </a:moveTo>
                  <a:cubicBezTo>
                    <a:pt x="25" y="0"/>
                    <a:pt x="25" y="2"/>
                    <a:pt x="25" y="5"/>
                  </a:cubicBezTo>
                  <a:cubicBezTo>
                    <a:pt x="25" y="13"/>
                    <a:pt x="17" y="19"/>
                    <a:pt x="9" y="19"/>
                  </a:cubicBezTo>
                  <a:cubicBezTo>
                    <a:pt x="7" y="19"/>
                    <a:pt x="4" y="18"/>
                    <a:pt x="2" y="17"/>
                  </a:cubicBezTo>
                  <a:cubicBezTo>
                    <a:pt x="1" y="17"/>
                    <a:pt x="0" y="17"/>
                    <a:pt x="1" y="18"/>
                  </a:cubicBezTo>
                  <a:cubicBezTo>
                    <a:pt x="4" y="21"/>
                    <a:pt x="7" y="22"/>
                    <a:pt x="12" y="22"/>
                  </a:cubicBezTo>
                  <a:cubicBezTo>
                    <a:pt x="20" y="22"/>
                    <a:pt x="26" y="16"/>
                    <a:pt x="26" y="8"/>
                  </a:cubicBezTo>
                  <a:cubicBezTo>
                    <a:pt x="26" y="6"/>
                    <a:pt x="26" y="4"/>
                    <a:pt x="26" y="3"/>
                  </a:cubicBezTo>
                  <a:close/>
                </a:path>
              </a:pathLst>
            </a:custGeom>
            <a:solidFill>
              <a:srgbClr val="FD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38" name="Freeform 4238"/>
            <p:cNvSpPr>
              <a:spLocks/>
            </p:cNvSpPr>
            <p:nvPr/>
          </p:nvSpPr>
          <p:spPr bwMode="auto">
            <a:xfrm>
              <a:off x="2547" y="2961"/>
              <a:ext cx="109" cy="116"/>
            </a:xfrm>
            <a:custGeom>
              <a:avLst/>
              <a:gdLst>
                <a:gd name="T0" fmla="*/ 0 w 14"/>
                <a:gd name="T1" fmla="*/ 7963 h 14"/>
                <a:gd name="T2" fmla="*/ 6610 w 14"/>
                <a:gd name="T3" fmla="*/ 0 h 14"/>
                <a:gd name="T4" fmla="*/ 0 w 14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4">
                  <a:moveTo>
                    <a:pt x="0" y="14"/>
                  </a:moveTo>
                  <a:cubicBezTo>
                    <a:pt x="8" y="14"/>
                    <a:pt x="14" y="8"/>
                    <a:pt x="14" y="0"/>
                  </a:cubicBezTo>
                  <a:cubicBezTo>
                    <a:pt x="14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F3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39" name="Freeform 4239"/>
            <p:cNvSpPr>
              <a:spLocks/>
            </p:cNvSpPr>
            <p:nvPr/>
          </p:nvSpPr>
          <p:spPr bwMode="auto">
            <a:xfrm>
              <a:off x="2438" y="2837"/>
              <a:ext cx="210" cy="174"/>
            </a:xfrm>
            <a:custGeom>
              <a:avLst/>
              <a:gdLst>
                <a:gd name="T0" fmla="*/ 7498 w 27"/>
                <a:gd name="T1" fmla="*/ 547 h 21"/>
                <a:gd name="T2" fmla="*/ 0 w 27"/>
                <a:gd name="T3" fmla="*/ 6794 h 21"/>
                <a:gd name="T4" fmla="*/ 482 w 27"/>
                <a:gd name="T5" fmla="*/ 9131 h 21"/>
                <a:gd name="T6" fmla="*/ 3749 w 27"/>
                <a:gd name="T7" fmla="*/ 10780 h 21"/>
                <a:gd name="T8" fmla="*/ 7078 w 27"/>
                <a:gd name="T9" fmla="*/ 7963 h 21"/>
                <a:gd name="T10" fmla="*/ 11309 w 27"/>
                <a:gd name="T11" fmla="*/ 2817 h 21"/>
                <a:gd name="T12" fmla="*/ 7988 w 27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21">
                  <a:moveTo>
                    <a:pt x="16" y="1"/>
                  </a:moveTo>
                  <a:cubicBezTo>
                    <a:pt x="5" y="0"/>
                    <a:pt x="1" y="7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7" y="10"/>
                    <a:pt x="24" y="5"/>
                  </a:cubicBezTo>
                  <a:cubicBezTo>
                    <a:pt x="23" y="3"/>
                    <a:pt x="20" y="2"/>
                    <a:pt x="17" y="1"/>
                  </a:cubicBezTo>
                </a:path>
              </a:pathLst>
            </a:custGeom>
            <a:solidFill>
              <a:srgbClr val="FFEA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40" name="Oval 4240"/>
            <p:cNvSpPr>
              <a:spLocks noChangeArrowheads="1"/>
            </p:cNvSpPr>
            <p:nvPr/>
          </p:nvSpPr>
          <p:spPr bwMode="auto">
            <a:xfrm>
              <a:off x="2461" y="2887"/>
              <a:ext cx="55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Oval 4241"/>
            <p:cNvSpPr>
              <a:spLocks noChangeArrowheads="1"/>
            </p:cNvSpPr>
            <p:nvPr/>
          </p:nvSpPr>
          <p:spPr bwMode="auto">
            <a:xfrm>
              <a:off x="2516" y="2879"/>
              <a:ext cx="23" cy="2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Oval 4242"/>
            <p:cNvSpPr>
              <a:spLocks noChangeArrowheads="1"/>
            </p:cNvSpPr>
            <p:nvPr/>
          </p:nvSpPr>
          <p:spPr bwMode="auto">
            <a:xfrm>
              <a:off x="2469" y="2953"/>
              <a:ext cx="16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Oval 4243"/>
            <p:cNvSpPr>
              <a:spLocks noChangeArrowheads="1"/>
            </p:cNvSpPr>
            <p:nvPr/>
          </p:nvSpPr>
          <p:spPr bwMode="auto">
            <a:xfrm>
              <a:off x="2407" y="2812"/>
              <a:ext cx="273" cy="290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4" name="Group 4244"/>
          <p:cNvGrpSpPr>
            <a:grpSpLocks/>
          </p:cNvGrpSpPr>
          <p:nvPr/>
        </p:nvGrpSpPr>
        <p:grpSpPr bwMode="auto">
          <a:xfrm rot="20620042">
            <a:off x="8125615" y="1812439"/>
            <a:ext cx="229942" cy="77672"/>
            <a:chOff x="470" y="2813"/>
            <a:chExt cx="272" cy="289"/>
          </a:xfrm>
        </p:grpSpPr>
        <p:sp>
          <p:nvSpPr>
            <p:cNvPr id="145" name="Oval 4245"/>
            <p:cNvSpPr>
              <a:spLocks noChangeArrowheads="1"/>
            </p:cNvSpPr>
            <p:nvPr/>
          </p:nvSpPr>
          <p:spPr bwMode="auto">
            <a:xfrm>
              <a:off x="470" y="2813"/>
              <a:ext cx="272" cy="289"/>
            </a:xfrm>
            <a:prstGeom prst="ellipse">
              <a:avLst/>
            </a:prstGeom>
            <a:solidFill>
              <a:srgbClr val="9200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4246"/>
            <p:cNvSpPr>
              <a:spLocks/>
            </p:cNvSpPr>
            <p:nvPr/>
          </p:nvSpPr>
          <p:spPr bwMode="auto">
            <a:xfrm>
              <a:off x="524" y="2895"/>
              <a:ext cx="203" cy="182"/>
            </a:xfrm>
            <a:custGeom>
              <a:avLst/>
              <a:gdLst>
                <a:gd name="T0" fmla="*/ 11891 w 26"/>
                <a:gd name="T1" fmla="*/ 1712 h 22"/>
                <a:gd name="T2" fmla="*/ 11399 w 26"/>
                <a:gd name="T3" fmla="*/ 2804 h 22"/>
                <a:gd name="T4" fmla="*/ 4271 w 26"/>
                <a:gd name="T5" fmla="*/ 10746 h 22"/>
                <a:gd name="T6" fmla="*/ 484 w 26"/>
                <a:gd name="T7" fmla="*/ 9646 h 22"/>
                <a:gd name="T8" fmla="*/ 0 w 26"/>
                <a:gd name="T9" fmla="*/ 10200 h 22"/>
                <a:gd name="T10" fmla="*/ 5239 w 26"/>
                <a:gd name="T11" fmla="*/ 12459 h 22"/>
                <a:gd name="T12" fmla="*/ 12375 w 26"/>
                <a:gd name="T13" fmla="*/ 4517 h 22"/>
                <a:gd name="T14" fmla="*/ 11891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1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660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47" name="Freeform 4247"/>
            <p:cNvSpPr>
              <a:spLocks/>
            </p:cNvSpPr>
            <p:nvPr/>
          </p:nvSpPr>
          <p:spPr bwMode="auto">
            <a:xfrm>
              <a:off x="610" y="2962"/>
              <a:ext cx="117" cy="115"/>
            </a:xfrm>
            <a:custGeom>
              <a:avLst/>
              <a:gdLst>
                <a:gd name="T0" fmla="*/ 0 w 15"/>
                <a:gd name="T1" fmla="*/ 7762 h 14"/>
                <a:gd name="T2" fmla="*/ 7121 w 15"/>
                <a:gd name="T3" fmla="*/ 0 h 14"/>
                <a:gd name="T4" fmla="*/ 0 w 15"/>
                <a:gd name="T5" fmla="*/ 7762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1" y="13"/>
                    <a:pt x="0" y="14"/>
                  </a:cubicBezTo>
                  <a:close/>
                </a:path>
              </a:pathLst>
            </a:custGeom>
            <a:solidFill>
              <a:srgbClr val="3E0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48" name="Freeform 4248"/>
            <p:cNvSpPr>
              <a:spLocks/>
            </p:cNvSpPr>
            <p:nvPr/>
          </p:nvSpPr>
          <p:spPr bwMode="auto">
            <a:xfrm>
              <a:off x="509" y="2837"/>
              <a:ext cx="202" cy="174"/>
            </a:xfrm>
            <a:custGeom>
              <a:avLst/>
              <a:gdLst>
                <a:gd name="T0" fmla="*/ 7482 w 26"/>
                <a:gd name="T1" fmla="*/ 547 h 21"/>
                <a:gd name="T2" fmla="*/ 0 w 26"/>
                <a:gd name="T3" fmla="*/ 6794 h 21"/>
                <a:gd name="T4" fmla="*/ 0 w 26"/>
                <a:gd name="T5" fmla="*/ 9131 h 21"/>
                <a:gd name="T6" fmla="*/ 3263 w 26"/>
                <a:gd name="T7" fmla="*/ 10780 h 21"/>
                <a:gd name="T8" fmla="*/ 7062 w 26"/>
                <a:gd name="T9" fmla="*/ 7963 h 21"/>
                <a:gd name="T10" fmla="*/ 11227 w 26"/>
                <a:gd name="T11" fmla="*/ 2817 h 21"/>
                <a:gd name="T12" fmla="*/ 7482 w 26"/>
                <a:gd name="T13" fmla="*/ 547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7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6" y="1"/>
                  </a:cubicBezTo>
                </a:path>
              </a:pathLst>
            </a:custGeom>
            <a:solidFill>
              <a:srgbClr val="CBA9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49" name="Oval 4249"/>
            <p:cNvSpPr>
              <a:spLocks noChangeArrowheads="1"/>
            </p:cNvSpPr>
            <p:nvPr/>
          </p:nvSpPr>
          <p:spPr bwMode="auto">
            <a:xfrm>
              <a:off x="532" y="2887"/>
              <a:ext cx="47" cy="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Oval 4250"/>
            <p:cNvSpPr>
              <a:spLocks noChangeArrowheads="1"/>
            </p:cNvSpPr>
            <p:nvPr/>
          </p:nvSpPr>
          <p:spPr bwMode="auto">
            <a:xfrm>
              <a:off x="587" y="2879"/>
              <a:ext cx="15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Oval 4251"/>
            <p:cNvSpPr>
              <a:spLocks noChangeArrowheads="1"/>
            </p:cNvSpPr>
            <p:nvPr/>
          </p:nvSpPr>
          <p:spPr bwMode="auto">
            <a:xfrm>
              <a:off x="540" y="2953"/>
              <a:ext cx="15" cy="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Oval 4252"/>
            <p:cNvSpPr>
              <a:spLocks noChangeArrowheads="1"/>
            </p:cNvSpPr>
            <p:nvPr/>
          </p:nvSpPr>
          <p:spPr bwMode="auto">
            <a:xfrm>
              <a:off x="470" y="2813"/>
              <a:ext cx="272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3" name="Image 15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06" b="86758" l="2180" r="97003"/>
                    </a14:imgEffect>
                  </a14:imgLayer>
                </a14:imgProps>
              </a:ext>
            </a:extLst>
          </a:blip>
          <a:srcRect r="5726" b="23859"/>
          <a:stretch/>
        </p:blipFill>
        <p:spPr>
          <a:xfrm rot="1387859">
            <a:off x="8479877" y="1784441"/>
            <a:ext cx="253817" cy="122327"/>
          </a:xfrm>
          <a:prstGeom prst="rect">
            <a:avLst/>
          </a:prstGeom>
        </p:spPr>
      </p:pic>
      <p:grpSp>
        <p:nvGrpSpPr>
          <p:cNvPr id="154" name="Group 4226"/>
          <p:cNvGrpSpPr>
            <a:grpSpLocks/>
          </p:cNvGrpSpPr>
          <p:nvPr/>
        </p:nvGrpSpPr>
        <p:grpSpPr bwMode="auto">
          <a:xfrm rot="994236">
            <a:off x="9658564" y="1878613"/>
            <a:ext cx="169007" cy="67529"/>
            <a:chOff x="1627" y="2813"/>
            <a:chExt cx="263" cy="289"/>
          </a:xfrm>
        </p:grpSpPr>
        <p:sp>
          <p:nvSpPr>
            <p:cNvPr id="155" name="Oval 4227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solidFill>
              <a:srgbClr val="E20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Freeform 4228"/>
            <p:cNvSpPr>
              <a:spLocks/>
            </p:cNvSpPr>
            <p:nvPr/>
          </p:nvSpPr>
          <p:spPr bwMode="auto">
            <a:xfrm>
              <a:off x="1673" y="2896"/>
              <a:ext cx="202" cy="182"/>
            </a:xfrm>
            <a:custGeom>
              <a:avLst/>
              <a:gdLst>
                <a:gd name="T0" fmla="*/ 11708 w 26"/>
                <a:gd name="T1" fmla="*/ 1712 h 22"/>
                <a:gd name="T2" fmla="*/ 11227 w 26"/>
                <a:gd name="T3" fmla="*/ 2804 h 22"/>
                <a:gd name="T4" fmla="*/ 4226 w 26"/>
                <a:gd name="T5" fmla="*/ 10746 h 22"/>
                <a:gd name="T6" fmla="*/ 963 w 26"/>
                <a:gd name="T7" fmla="*/ 9646 h 22"/>
                <a:gd name="T8" fmla="*/ 482 w 26"/>
                <a:gd name="T9" fmla="*/ 10200 h 22"/>
                <a:gd name="T10" fmla="*/ 5128 w 26"/>
                <a:gd name="T11" fmla="*/ 12459 h 22"/>
                <a:gd name="T12" fmla="*/ 12190 w 26"/>
                <a:gd name="T13" fmla="*/ 4517 h 22"/>
                <a:gd name="T14" fmla="*/ 11708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2" y="17"/>
                  </a:cubicBezTo>
                  <a:cubicBezTo>
                    <a:pt x="0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AC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57" name="Freeform 4229"/>
            <p:cNvSpPr>
              <a:spLocks/>
            </p:cNvSpPr>
            <p:nvPr/>
          </p:nvSpPr>
          <p:spPr bwMode="auto">
            <a:xfrm>
              <a:off x="1759" y="2962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64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58" name="Freeform 4230"/>
            <p:cNvSpPr>
              <a:spLocks/>
            </p:cNvSpPr>
            <p:nvPr/>
          </p:nvSpPr>
          <p:spPr bwMode="auto">
            <a:xfrm>
              <a:off x="1658" y="2838"/>
              <a:ext cx="201" cy="173"/>
            </a:xfrm>
            <a:custGeom>
              <a:avLst/>
              <a:gdLst>
                <a:gd name="T0" fmla="*/ 7414 w 26"/>
                <a:gd name="T1" fmla="*/ 544 h 21"/>
                <a:gd name="T2" fmla="*/ 0 w 26"/>
                <a:gd name="T3" fmla="*/ 6722 h 21"/>
                <a:gd name="T4" fmla="*/ 0 w 26"/>
                <a:gd name="T5" fmla="*/ 8955 h 21"/>
                <a:gd name="T6" fmla="*/ 3703 w 26"/>
                <a:gd name="T7" fmla="*/ 10652 h 21"/>
                <a:gd name="T8" fmla="*/ 6935 w 26"/>
                <a:gd name="T9" fmla="*/ 7801 h 21"/>
                <a:gd name="T10" fmla="*/ 11117 w 26"/>
                <a:gd name="T11" fmla="*/ 2784 h 21"/>
                <a:gd name="T12" fmla="*/ 7831 w 26"/>
                <a:gd name="T13" fmla="*/ 544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7" y="1"/>
                  </a:cubicBezTo>
                </a:path>
              </a:pathLst>
            </a:custGeom>
            <a:solidFill>
              <a:srgbClr val="EF9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159" name="Oval 4231"/>
            <p:cNvSpPr>
              <a:spLocks noChangeArrowheads="1"/>
            </p:cNvSpPr>
            <p:nvPr/>
          </p:nvSpPr>
          <p:spPr bwMode="auto">
            <a:xfrm>
              <a:off x="1681" y="2888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Oval 4232"/>
            <p:cNvSpPr>
              <a:spLocks noChangeArrowheads="1"/>
            </p:cNvSpPr>
            <p:nvPr/>
          </p:nvSpPr>
          <p:spPr bwMode="auto">
            <a:xfrm>
              <a:off x="1735" y="2879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Oval 4233"/>
            <p:cNvSpPr>
              <a:spLocks noChangeArrowheads="1"/>
            </p:cNvSpPr>
            <p:nvPr/>
          </p:nvSpPr>
          <p:spPr bwMode="auto">
            <a:xfrm>
              <a:off x="1689" y="2954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Oval 4234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3" name="Connecteur droit 162"/>
          <p:cNvCxnSpPr/>
          <p:nvPr/>
        </p:nvCxnSpPr>
        <p:spPr>
          <a:xfrm flipH="1">
            <a:off x="7523527" y="1593833"/>
            <a:ext cx="0" cy="4921272"/>
          </a:xfrm>
          <a:prstGeom prst="line">
            <a:avLst/>
          </a:prstGeom>
          <a:ln w="28575">
            <a:solidFill>
              <a:srgbClr val="0A0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4" name="Image 16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5251" y="5857591"/>
            <a:ext cx="733864" cy="591643"/>
          </a:xfrm>
          <a:prstGeom prst="rect">
            <a:avLst/>
          </a:prstGeom>
        </p:spPr>
      </p:pic>
      <p:sp>
        <p:nvSpPr>
          <p:cNvPr id="165" name="ZoneTexte 164"/>
          <p:cNvSpPr txBox="1"/>
          <p:nvPr/>
        </p:nvSpPr>
        <p:spPr>
          <a:xfrm>
            <a:off x="6000369" y="5626165"/>
            <a:ext cx="806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Basophile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ZoneTexte 165"/>
          <p:cNvSpPr txBox="1"/>
          <p:nvPr/>
        </p:nvSpPr>
        <p:spPr>
          <a:xfrm>
            <a:off x="7456858" y="3218650"/>
            <a:ext cx="10342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Prostaglandine</a:t>
            </a:r>
          </a:p>
          <a:p>
            <a:pPr algn="r"/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Histamine</a:t>
            </a:r>
          </a:p>
          <a:p>
            <a:pPr algn="r"/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Leucotriène</a:t>
            </a:r>
          </a:p>
        </p:txBody>
      </p:sp>
      <p:cxnSp>
        <p:nvCxnSpPr>
          <p:cNvPr id="167" name="Connecteur droit avec flèche 166"/>
          <p:cNvCxnSpPr/>
          <p:nvPr/>
        </p:nvCxnSpPr>
        <p:spPr>
          <a:xfrm flipV="1">
            <a:off x="8477926" y="3025040"/>
            <a:ext cx="0" cy="79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8" name="Connecteur droit avec flèche 167"/>
          <p:cNvCxnSpPr/>
          <p:nvPr/>
        </p:nvCxnSpPr>
        <p:spPr>
          <a:xfrm flipV="1">
            <a:off x="9523904" y="2829267"/>
            <a:ext cx="0" cy="75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9" name="ZoneTexte 168"/>
          <p:cNvSpPr txBox="1"/>
          <p:nvPr/>
        </p:nvSpPr>
        <p:spPr>
          <a:xfrm>
            <a:off x="5086296" y="4900136"/>
            <a:ext cx="152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Pontage des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Ig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sur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FcR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0" name="Image 169"/>
          <p:cNvPicPr>
            <a:picLocks noChangeAspect="1"/>
          </p:cNvPicPr>
          <p:nvPr/>
        </p:nvPicPr>
        <p:blipFill>
          <a:blip r:embed="rId17">
            <a:biLevel thresh="75000"/>
          </a:blip>
          <a:stretch>
            <a:fillRect/>
          </a:stretch>
        </p:blipFill>
        <p:spPr>
          <a:xfrm rot="7108365">
            <a:off x="9359175" y="2487384"/>
            <a:ext cx="449720" cy="408149"/>
          </a:xfrm>
          <a:prstGeom prst="rect">
            <a:avLst/>
          </a:prstGeom>
        </p:spPr>
      </p:pic>
      <p:pic>
        <p:nvPicPr>
          <p:cNvPr id="171" name="Image 170"/>
          <p:cNvPicPr>
            <a:picLocks noChangeAspect="1"/>
          </p:cNvPicPr>
          <p:nvPr/>
        </p:nvPicPr>
        <p:blipFill>
          <a:blip r:embed="rId17">
            <a:biLevel thresh="75000"/>
          </a:blip>
          <a:stretch>
            <a:fillRect/>
          </a:stretch>
        </p:blipFill>
        <p:spPr>
          <a:xfrm rot="7108365">
            <a:off x="8326949" y="2597358"/>
            <a:ext cx="449720" cy="408149"/>
          </a:xfrm>
          <a:prstGeom prst="rect">
            <a:avLst/>
          </a:prstGeom>
        </p:spPr>
      </p:pic>
      <p:cxnSp>
        <p:nvCxnSpPr>
          <p:cNvPr id="174" name="Connecteur droit avec flèche 173"/>
          <p:cNvCxnSpPr>
            <a:endCxn id="165" idx="0"/>
          </p:cNvCxnSpPr>
          <p:nvPr/>
        </p:nvCxnSpPr>
        <p:spPr>
          <a:xfrm>
            <a:off x="6140536" y="5423356"/>
            <a:ext cx="263149" cy="202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5" name="Image 17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2961945" y="5366802"/>
            <a:ext cx="425437" cy="585267"/>
          </a:xfrm>
          <a:prstGeom prst="rect">
            <a:avLst/>
          </a:prstGeom>
        </p:spPr>
      </p:pic>
      <p:pic>
        <p:nvPicPr>
          <p:cNvPr id="176" name="Image 17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65460" y="5366802"/>
            <a:ext cx="406202" cy="585267"/>
          </a:xfrm>
          <a:prstGeom prst="rect">
            <a:avLst/>
          </a:prstGeom>
        </p:spPr>
      </p:pic>
      <p:grpSp>
        <p:nvGrpSpPr>
          <p:cNvPr id="177" name="Group 106"/>
          <p:cNvGrpSpPr>
            <a:grpSpLocks/>
          </p:cNvGrpSpPr>
          <p:nvPr/>
        </p:nvGrpSpPr>
        <p:grpSpPr bwMode="auto">
          <a:xfrm>
            <a:off x="2121742" y="5912572"/>
            <a:ext cx="654331" cy="616482"/>
            <a:chOff x="4349" y="1763"/>
            <a:chExt cx="834" cy="818"/>
          </a:xfrm>
          <a:solidFill>
            <a:schemeClr val="accent5"/>
          </a:solidFill>
        </p:grpSpPr>
        <p:sp>
          <p:nvSpPr>
            <p:cNvPr id="178" name="Freeform 107"/>
            <p:cNvSpPr>
              <a:spLocks/>
            </p:cNvSpPr>
            <p:nvPr/>
          </p:nvSpPr>
          <p:spPr bwMode="auto">
            <a:xfrm>
              <a:off x="4358" y="1763"/>
              <a:ext cx="825" cy="818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9" name="Freeform 108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Freeform 109"/>
            <p:cNvSpPr>
              <a:spLocks/>
            </p:cNvSpPr>
            <p:nvPr/>
          </p:nvSpPr>
          <p:spPr bwMode="auto">
            <a:xfrm>
              <a:off x="4494" y="1953"/>
              <a:ext cx="586" cy="496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Freeform 110"/>
            <p:cNvSpPr>
              <a:spLocks/>
            </p:cNvSpPr>
            <p:nvPr/>
          </p:nvSpPr>
          <p:spPr bwMode="auto">
            <a:xfrm>
              <a:off x="4479" y="1861"/>
              <a:ext cx="297" cy="295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2" name="Freeform 111"/>
            <p:cNvSpPr>
              <a:spLocks/>
            </p:cNvSpPr>
            <p:nvPr/>
          </p:nvSpPr>
          <p:spPr bwMode="auto">
            <a:xfrm>
              <a:off x="4593" y="1990"/>
              <a:ext cx="537" cy="564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3" name="Freeform 112"/>
            <p:cNvSpPr>
              <a:spLocks/>
            </p:cNvSpPr>
            <p:nvPr/>
          </p:nvSpPr>
          <p:spPr bwMode="auto">
            <a:xfrm>
              <a:off x="4349" y="1876"/>
              <a:ext cx="145" cy="532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4" name="Freeform 113"/>
            <p:cNvSpPr>
              <a:spLocks/>
            </p:cNvSpPr>
            <p:nvPr/>
          </p:nvSpPr>
          <p:spPr bwMode="auto">
            <a:xfrm>
              <a:off x="4783" y="2237"/>
              <a:ext cx="288" cy="280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5" name="Freeform 114"/>
            <p:cNvSpPr>
              <a:spLocks/>
            </p:cNvSpPr>
            <p:nvPr/>
          </p:nvSpPr>
          <p:spPr bwMode="auto">
            <a:xfrm>
              <a:off x="4667" y="2097"/>
              <a:ext cx="364" cy="344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6" name="Freeform 115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187" name="Freeform 116"/>
            <p:cNvSpPr>
              <a:spLocks/>
            </p:cNvSpPr>
            <p:nvPr/>
          </p:nvSpPr>
          <p:spPr bwMode="auto">
            <a:xfrm>
              <a:off x="4356" y="1763"/>
              <a:ext cx="827" cy="817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188" name="Oval 117"/>
            <p:cNvSpPr>
              <a:spLocks noChangeArrowheads="1"/>
            </p:cNvSpPr>
            <p:nvPr/>
          </p:nvSpPr>
          <p:spPr bwMode="auto">
            <a:xfrm>
              <a:off x="4553" y="1859"/>
              <a:ext cx="59" cy="6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189" name="Oval 118"/>
            <p:cNvSpPr>
              <a:spLocks noChangeArrowheads="1"/>
            </p:cNvSpPr>
            <p:nvPr/>
          </p:nvSpPr>
          <p:spPr bwMode="auto">
            <a:xfrm>
              <a:off x="4610" y="1855"/>
              <a:ext cx="22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190" name="Oval 119"/>
            <p:cNvSpPr>
              <a:spLocks noChangeArrowheads="1"/>
            </p:cNvSpPr>
            <p:nvPr/>
          </p:nvSpPr>
          <p:spPr bwMode="auto">
            <a:xfrm>
              <a:off x="4536" y="1901"/>
              <a:ext cx="20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</p:grpSp>
      <p:grpSp>
        <p:nvGrpSpPr>
          <p:cNvPr id="191" name="Group 106"/>
          <p:cNvGrpSpPr>
            <a:grpSpLocks/>
          </p:cNvGrpSpPr>
          <p:nvPr/>
        </p:nvGrpSpPr>
        <p:grpSpPr bwMode="auto">
          <a:xfrm>
            <a:off x="2185566" y="6003495"/>
            <a:ext cx="532173" cy="450948"/>
            <a:chOff x="4349" y="1763"/>
            <a:chExt cx="834" cy="818"/>
          </a:xfrm>
          <a:solidFill>
            <a:schemeClr val="accent1">
              <a:lumMod val="50000"/>
            </a:schemeClr>
          </a:solidFill>
        </p:grpSpPr>
        <p:sp>
          <p:nvSpPr>
            <p:cNvPr id="192" name="Freeform 107"/>
            <p:cNvSpPr>
              <a:spLocks/>
            </p:cNvSpPr>
            <p:nvPr/>
          </p:nvSpPr>
          <p:spPr bwMode="auto">
            <a:xfrm>
              <a:off x="4358" y="1763"/>
              <a:ext cx="825" cy="818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3" name="Freeform 108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4" name="Freeform 109"/>
            <p:cNvSpPr>
              <a:spLocks/>
            </p:cNvSpPr>
            <p:nvPr/>
          </p:nvSpPr>
          <p:spPr bwMode="auto">
            <a:xfrm>
              <a:off x="4494" y="1953"/>
              <a:ext cx="586" cy="496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Freeform 110"/>
            <p:cNvSpPr>
              <a:spLocks/>
            </p:cNvSpPr>
            <p:nvPr/>
          </p:nvSpPr>
          <p:spPr bwMode="auto">
            <a:xfrm>
              <a:off x="4479" y="1861"/>
              <a:ext cx="297" cy="295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6" name="Freeform 111"/>
            <p:cNvSpPr>
              <a:spLocks/>
            </p:cNvSpPr>
            <p:nvPr/>
          </p:nvSpPr>
          <p:spPr bwMode="auto">
            <a:xfrm>
              <a:off x="4593" y="1990"/>
              <a:ext cx="537" cy="564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7" name="Freeform 112"/>
            <p:cNvSpPr>
              <a:spLocks/>
            </p:cNvSpPr>
            <p:nvPr/>
          </p:nvSpPr>
          <p:spPr bwMode="auto">
            <a:xfrm>
              <a:off x="4349" y="1876"/>
              <a:ext cx="145" cy="532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8" name="Freeform 113"/>
            <p:cNvSpPr>
              <a:spLocks/>
            </p:cNvSpPr>
            <p:nvPr/>
          </p:nvSpPr>
          <p:spPr bwMode="auto">
            <a:xfrm>
              <a:off x="4783" y="2237"/>
              <a:ext cx="288" cy="280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9" name="Freeform 114"/>
            <p:cNvSpPr>
              <a:spLocks/>
            </p:cNvSpPr>
            <p:nvPr/>
          </p:nvSpPr>
          <p:spPr bwMode="auto">
            <a:xfrm>
              <a:off x="4667" y="2097"/>
              <a:ext cx="364" cy="344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0" name="Freeform 115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201" name="Freeform 116"/>
            <p:cNvSpPr>
              <a:spLocks/>
            </p:cNvSpPr>
            <p:nvPr/>
          </p:nvSpPr>
          <p:spPr bwMode="auto">
            <a:xfrm>
              <a:off x="4356" y="1763"/>
              <a:ext cx="827" cy="817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202" name="Oval 117"/>
            <p:cNvSpPr>
              <a:spLocks noChangeArrowheads="1"/>
            </p:cNvSpPr>
            <p:nvPr/>
          </p:nvSpPr>
          <p:spPr bwMode="auto">
            <a:xfrm>
              <a:off x="4553" y="1859"/>
              <a:ext cx="59" cy="6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203" name="Oval 118"/>
            <p:cNvSpPr>
              <a:spLocks noChangeArrowheads="1"/>
            </p:cNvSpPr>
            <p:nvPr/>
          </p:nvSpPr>
          <p:spPr bwMode="auto">
            <a:xfrm>
              <a:off x="4610" y="1855"/>
              <a:ext cx="22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204" name="Oval 119"/>
            <p:cNvSpPr>
              <a:spLocks noChangeArrowheads="1"/>
            </p:cNvSpPr>
            <p:nvPr/>
          </p:nvSpPr>
          <p:spPr bwMode="auto">
            <a:xfrm>
              <a:off x="4536" y="1901"/>
              <a:ext cx="20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</p:grpSp>
      <p:grpSp>
        <p:nvGrpSpPr>
          <p:cNvPr id="205" name="Group 106"/>
          <p:cNvGrpSpPr>
            <a:grpSpLocks/>
          </p:cNvGrpSpPr>
          <p:nvPr/>
        </p:nvGrpSpPr>
        <p:grpSpPr bwMode="auto">
          <a:xfrm>
            <a:off x="3152847" y="5946536"/>
            <a:ext cx="654331" cy="616482"/>
            <a:chOff x="4349" y="1763"/>
            <a:chExt cx="834" cy="818"/>
          </a:xfrm>
          <a:solidFill>
            <a:schemeClr val="accent5"/>
          </a:solidFill>
        </p:grpSpPr>
        <p:sp>
          <p:nvSpPr>
            <p:cNvPr id="206" name="Freeform 107"/>
            <p:cNvSpPr>
              <a:spLocks/>
            </p:cNvSpPr>
            <p:nvPr/>
          </p:nvSpPr>
          <p:spPr bwMode="auto">
            <a:xfrm>
              <a:off x="4358" y="1763"/>
              <a:ext cx="825" cy="818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" name="Freeform 108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8" name="Freeform 109"/>
            <p:cNvSpPr>
              <a:spLocks/>
            </p:cNvSpPr>
            <p:nvPr/>
          </p:nvSpPr>
          <p:spPr bwMode="auto">
            <a:xfrm>
              <a:off x="4494" y="1953"/>
              <a:ext cx="586" cy="496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9" name="Freeform 110"/>
            <p:cNvSpPr>
              <a:spLocks/>
            </p:cNvSpPr>
            <p:nvPr/>
          </p:nvSpPr>
          <p:spPr bwMode="auto">
            <a:xfrm>
              <a:off x="4479" y="1861"/>
              <a:ext cx="297" cy="295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0" name="Freeform 111"/>
            <p:cNvSpPr>
              <a:spLocks/>
            </p:cNvSpPr>
            <p:nvPr/>
          </p:nvSpPr>
          <p:spPr bwMode="auto">
            <a:xfrm>
              <a:off x="4593" y="1990"/>
              <a:ext cx="537" cy="564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1" name="Freeform 112"/>
            <p:cNvSpPr>
              <a:spLocks/>
            </p:cNvSpPr>
            <p:nvPr/>
          </p:nvSpPr>
          <p:spPr bwMode="auto">
            <a:xfrm>
              <a:off x="4349" y="1876"/>
              <a:ext cx="145" cy="532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2" name="Freeform 113"/>
            <p:cNvSpPr>
              <a:spLocks/>
            </p:cNvSpPr>
            <p:nvPr/>
          </p:nvSpPr>
          <p:spPr bwMode="auto">
            <a:xfrm>
              <a:off x="4783" y="2237"/>
              <a:ext cx="288" cy="280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3" name="Freeform 114"/>
            <p:cNvSpPr>
              <a:spLocks/>
            </p:cNvSpPr>
            <p:nvPr/>
          </p:nvSpPr>
          <p:spPr bwMode="auto">
            <a:xfrm>
              <a:off x="4667" y="2097"/>
              <a:ext cx="364" cy="344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4" name="Freeform 115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215" name="Freeform 116"/>
            <p:cNvSpPr>
              <a:spLocks/>
            </p:cNvSpPr>
            <p:nvPr/>
          </p:nvSpPr>
          <p:spPr bwMode="auto">
            <a:xfrm>
              <a:off x="4356" y="1763"/>
              <a:ext cx="827" cy="817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216" name="Oval 117"/>
            <p:cNvSpPr>
              <a:spLocks noChangeArrowheads="1"/>
            </p:cNvSpPr>
            <p:nvPr/>
          </p:nvSpPr>
          <p:spPr bwMode="auto">
            <a:xfrm>
              <a:off x="4553" y="1859"/>
              <a:ext cx="59" cy="6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217" name="Oval 118"/>
            <p:cNvSpPr>
              <a:spLocks noChangeArrowheads="1"/>
            </p:cNvSpPr>
            <p:nvPr/>
          </p:nvSpPr>
          <p:spPr bwMode="auto">
            <a:xfrm>
              <a:off x="4610" y="1855"/>
              <a:ext cx="22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218" name="Oval 119"/>
            <p:cNvSpPr>
              <a:spLocks noChangeArrowheads="1"/>
            </p:cNvSpPr>
            <p:nvPr/>
          </p:nvSpPr>
          <p:spPr bwMode="auto">
            <a:xfrm>
              <a:off x="4536" y="1901"/>
              <a:ext cx="20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</p:grpSp>
      <p:grpSp>
        <p:nvGrpSpPr>
          <p:cNvPr id="219" name="Group 106"/>
          <p:cNvGrpSpPr>
            <a:grpSpLocks/>
          </p:cNvGrpSpPr>
          <p:nvPr/>
        </p:nvGrpSpPr>
        <p:grpSpPr bwMode="auto">
          <a:xfrm>
            <a:off x="3216671" y="6037459"/>
            <a:ext cx="532173" cy="450948"/>
            <a:chOff x="4349" y="1763"/>
            <a:chExt cx="834" cy="81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20" name="Freeform 107"/>
            <p:cNvSpPr>
              <a:spLocks/>
            </p:cNvSpPr>
            <p:nvPr/>
          </p:nvSpPr>
          <p:spPr bwMode="auto">
            <a:xfrm>
              <a:off x="4358" y="1763"/>
              <a:ext cx="825" cy="818"/>
            </a:xfrm>
            <a:custGeom>
              <a:avLst/>
              <a:gdLst>
                <a:gd name="T0" fmla="*/ 566 w 478"/>
                <a:gd name="T1" fmla="*/ 206 h 444"/>
                <a:gd name="T2" fmla="*/ 107 w 478"/>
                <a:gd name="T3" fmla="*/ 927 h 444"/>
                <a:gd name="T4" fmla="*/ 169 w 478"/>
                <a:gd name="T5" fmla="*/ 1951 h 444"/>
                <a:gd name="T6" fmla="*/ 1629 w 478"/>
                <a:gd name="T7" fmla="*/ 2458 h 444"/>
                <a:gd name="T8" fmla="*/ 1940 w 478"/>
                <a:gd name="T9" fmla="*/ 451 h 444"/>
                <a:gd name="T10" fmla="*/ 1301 w 478"/>
                <a:gd name="T11" fmla="*/ 88 h 444"/>
                <a:gd name="T12" fmla="*/ 566 w 478"/>
                <a:gd name="T13" fmla="*/ 206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8" h="444">
                  <a:moveTo>
                    <a:pt x="110" y="33"/>
                  </a:moveTo>
                  <a:cubicBezTo>
                    <a:pt x="53" y="66"/>
                    <a:pt x="45" y="92"/>
                    <a:pt x="21" y="148"/>
                  </a:cubicBezTo>
                  <a:cubicBezTo>
                    <a:pt x="0" y="199"/>
                    <a:pt x="7" y="264"/>
                    <a:pt x="33" y="312"/>
                  </a:cubicBezTo>
                  <a:cubicBezTo>
                    <a:pt x="82" y="404"/>
                    <a:pt x="227" y="444"/>
                    <a:pt x="317" y="393"/>
                  </a:cubicBezTo>
                  <a:cubicBezTo>
                    <a:pt x="424" y="333"/>
                    <a:pt x="478" y="167"/>
                    <a:pt x="377" y="72"/>
                  </a:cubicBezTo>
                  <a:cubicBezTo>
                    <a:pt x="342" y="39"/>
                    <a:pt x="298" y="23"/>
                    <a:pt x="253" y="14"/>
                  </a:cubicBezTo>
                  <a:cubicBezTo>
                    <a:pt x="183" y="0"/>
                    <a:pt x="150" y="12"/>
                    <a:pt x="11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1" name="Freeform 108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2" name="Freeform 109"/>
            <p:cNvSpPr>
              <a:spLocks/>
            </p:cNvSpPr>
            <p:nvPr/>
          </p:nvSpPr>
          <p:spPr bwMode="auto">
            <a:xfrm>
              <a:off x="4494" y="1953"/>
              <a:ext cx="586" cy="496"/>
            </a:xfrm>
            <a:custGeom>
              <a:avLst/>
              <a:gdLst>
                <a:gd name="T0" fmla="*/ 0 w 339"/>
                <a:gd name="T1" fmla="*/ 1084 h 269"/>
                <a:gd name="T2" fmla="*/ 553 w 339"/>
                <a:gd name="T3" fmla="*/ 1604 h 269"/>
                <a:gd name="T4" fmla="*/ 1207 w 339"/>
                <a:gd name="T5" fmla="*/ 1462 h 269"/>
                <a:gd name="T6" fmla="*/ 1374 w 339"/>
                <a:gd name="T7" fmla="*/ 0 h 269"/>
                <a:gd name="T8" fmla="*/ 1404 w 339"/>
                <a:gd name="T9" fmla="*/ 645 h 269"/>
                <a:gd name="T10" fmla="*/ 1234 w 339"/>
                <a:gd name="T11" fmla="*/ 903 h 269"/>
                <a:gd name="T12" fmla="*/ 1063 w 339"/>
                <a:gd name="T13" fmla="*/ 1173 h 269"/>
                <a:gd name="T14" fmla="*/ 583 w 339"/>
                <a:gd name="T15" fmla="*/ 1381 h 269"/>
                <a:gd name="T16" fmla="*/ 242 w 339"/>
                <a:gd name="T17" fmla="*/ 1228 h 269"/>
                <a:gd name="T18" fmla="*/ 41 w 339"/>
                <a:gd name="T19" fmla="*/ 1108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9" h="269">
                  <a:moveTo>
                    <a:pt x="0" y="173"/>
                  </a:moveTo>
                  <a:cubicBezTo>
                    <a:pt x="10" y="229"/>
                    <a:pt x="64" y="243"/>
                    <a:pt x="107" y="256"/>
                  </a:cubicBezTo>
                  <a:cubicBezTo>
                    <a:pt x="154" y="269"/>
                    <a:pt x="196" y="265"/>
                    <a:pt x="234" y="233"/>
                  </a:cubicBezTo>
                  <a:cubicBezTo>
                    <a:pt x="295" y="179"/>
                    <a:pt x="339" y="58"/>
                    <a:pt x="266" y="0"/>
                  </a:cubicBezTo>
                  <a:cubicBezTo>
                    <a:pt x="273" y="33"/>
                    <a:pt x="287" y="70"/>
                    <a:pt x="272" y="103"/>
                  </a:cubicBezTo>
                  <a:cubicBezTo>
                    <a:pt x="265" y="118"/>
                    <a:pt x="251" y="132"/>
                    <a:pt x="239" y="144"/>
                  </a:cubicBezTo>
                  <a:cubicBezTo>
                    <a:pt x="225" y="158"/>
                    <a:pt x="218" y="173"/>
                    <a:pt x="206" y="187"/>
                  </a:cubicBezTo>
                  <a:cubicBezTo>
                    <a:pt x="187" y="211"/>
                    <a:pt x="144" y="222"/>
                    <a:pt x="113" y="220"/>
                  </a:cubicBezTo>
                  <a:cubicBezTo>
                    <a:pt x="85" y="219"/>
                    <a:pt x="68" y="208"/>
                    <a:pt x="47" y="196"/>
                  </a:cubicBezTo>
                  <a:cubicBezTo>
                    <a:pt x="35" y="188"/>
                    <a:pt x="14" y="192"/>
                    <a:pt x="8" y="1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3" name="Freeform 110"/>
            <p:cNvSpPr>
              <a:spLocks/>
            </p:cNvSpPr>
            <p:nvPr/>
          </p:nvSpPr>
          <p:spPr bwMode="auto">
            <a:xfrm>
              <a:off x="4479" y="1861"/>
              <a:ext cx="297" cy="295"/>
            </a:xfrm>
            <a:custGeom>
              <a:avLst/>
              <a:gdLst>
                <a:gd name="T0" fmla="*/ 587 w 172"/>
                <a:gd name="T1" fmla="*/ 24 h 160"/>
                <a:gd name="T2" fmla="*/ 221 w 172"/>
                <a:gd name="T3" fmla="*/ 295 h 160"/>
                <a:gd name="T4" fmla="*/ 28 w 172"/>
                <a:gd name="T5" fmla="*/ 1003 h 160"/>
                <a:gd name="T6" fmla="*/ 319 w 172"/>
                <a:gd name="T7" fmla="*/ 319 h 160"/>
                <a:gd name="T8" fmla="*/ 452 w 172"/>
                <a:gd name="T9" fmla="*/ 245 h 160"/>
                <a:gd name="T10" fmla="*/ 537 w 172"/>
                <a:gd name="T11" fmla="*/ 120 h 160"/>
                <a:gd name="T12" fmla="*/ 886 w 172"/>
                <a:gd name="T13" fmla="*/ 24 h 160"/>
                <a:gd name="T14" fmla="*/ 587 w 172"/>
                <a:gd name="T15" fmla="*/ 37 h 1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2" h="160">
                  <a:moveTo>
                    <a:pt x="114" y="4"/>
                  </a:moveTo>
                  <a:cubicBezTo>
                    <a:pt x="86" y="17"/>
                    <a:pt x="64" y="24"/>
                    <a:pt x="43" y="47"/>
                  </a:cubicBezTo>
                  <a:cubicBezTo>
                    <a:pt x="17" y="76"/>
                    <a:pt x="0" y="120"/>
                    <a:pt x="5" y="160"/>
                  </a:cubicBezTo>
                  <a:cubicBezTo>
                    <a:pt x="13" y="120"/>
                    <a:pt x="27" y="74"/>
                    <a:pt x="62" y="51"/>
                  </a:cubicBezTo>
                  <a:cubicBezTo>
                    <a:pt x="70" y="46"/>
                    <a:pt x="81" y="44"/>
                    <a:pt x="88" y="39"/>
                  </a:cubicBezTo>
                  <a:cubicBezTo>
                    <a:pt x="96" y="32"/>
                    <a:pt x="96" y="25"/>
                    <a:pt x="104" y="19"/>
                  </a:cubicBezTo>
                  <a:cubicBezTo>
                    <a:pt x="116" y="8"/>
                    <a:pt x="158" y="9"/>
                    <a:pt x="172" y="4"/>
                  </a:cubicBezTo>
                  <a:cubicBezTo>
                    <a:pt x="163" y="0"/>
                    <a:pt x="123" y="2"/>
                    <a:pt x="11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4" name="Freeform 111"/>
            <p:cNvSpPr>
              <a:spLocks/>
            </p:cNvSpPr>
            <p:nvPr/>
          </p:nvSpPr>
          <p:spPr bwMode="auto">
            <a:xfrm>
              <a:off x="4593" y="1990"/>
              <a:ext cx="537" cy="564"/>
            </a:xfrm>
            <a:custGeom>
              <a:avLst/>
              <a:gdLst>
                <a:gd name="T0" fmla="*/ 0 w 311"/>
                <a:gd name="T1" fmla="*/ 1679 h 306"/>
                <a:gd name="T2" fmla="*/ 21 w 311"/>
                <a:gd name="T3" fmla="*/ 1685 h 306"/>
                <a:gd name="T4" fmla="*/ 1076 w 311"/>
                <a:gd name="T5" fmla="*/ 1522 h 306"/>
                <a:gd name="T6" fmla="*/ 1383 w 311"/>
                <a:gd name="T7" fmla="*/ 0 h 306"/>
                <a:gd name="T8" fmla="*/ 943 w 311"/>
                <a:gd name="T9" fmla="*/ 1522 h 306"/>
                <a:gd name="T10" fmla="*/ 0 w 311"/>
                <a:gd name="T11" fmla="*/ 1679 h 3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1" h="306">
                  <a:moveTo>
                    <a:pt x="0" y="268"/>
                  </a:moveTo>
                  <a:cubicBezTo>
                    <a:pt x="1" y="268"/>
                    <a:pt x="2" y="269"/>
                    <a:pt x="4" y="269"/>
                  </a:cubicBezTo>
                  <a:cubicBezTo>
                    <a:pt x="46" y="287"/>
                    <a:pt x="137" y="306"/>
                    <a:pt x="209" y="243"/>
                  </a:cubicBezTo>
                  <a:cubicBezTo>
                    <a:pt x="284" y="178"/>
                    <a:pt x="311" y="54"/>
                    <a:pt x="269" y="0"/>
                  </a:cubicBezTo>
                  <a:cubicBezTo>
                    <a:pt x="288" y="52"/>
                    <a:pt x="288" y="176"/>
                    <a:pt x="183" y="243"/>
                  </a:cubicBezTo>
                  <a:cubicBezTo>
                    <a:pt x="139" y="263"/>
                    <a:pt x="99" y="294"/>
                    <a:pt x="0" y="2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5" name="Freeform 112"/>
            <p:cNvSpPr>
              <a:spLocks/>
            </p:cNvSpPr>
            <p:nvPr/>
          </p:nvSpPr>
          <p:spPr bwMode="auto">
            <a:xfrm>
              <a:off x="4349" y="1876"/>
              <a:ext cx="145" cy="532"/>
            </a:xfrm>
            <a:custGeom>
              <a:avLst/>
              <a:gdLst>
                <a:gd name="T0" fmla="*/ 432 w 84"/>
                <a:gd name="T1" fmla="*/ 0 h 289"/>
                <a:gd name="T2" fmla="*/ 185 w 84"/>
                <a:gd name="T3" fmla="*/ 519 h 289"/>
                <a:gd name="T4" fmla="*/ 402 w 84"/>
                <a:gd name="T5" fmla="*/ 1802 h 289"/>
                <a:gd name="T6" fmla="*/ 205 w 84"/>
                <a:gd name="T7" fmla="*/ 725 h 289"/>
                <a:gd name="T8" fmla="*/ 432 w 84"/>
                <a:gd name="T9" fmla="*/ 0 h 2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89">
                  <a:moveTo>
                    <a:pt x="84" y="0"/>
                  </a:moveTo>
                  <a:cubicBezTo>
                    <a:pt x="55" y="24"/>
                    <a:pt x="45" y="59"/>
                    <a:pt x="36" y="83"/>
                  </a:cubicBezTo>
                  <a:cubicBezTo>
                    <a:pt x="19" y="123"/>
                    <a:pt x="0" y="215"/>
                    <a:pt x="78" y="289"/>
                  </a:cubicBezTo>
                  <a:cubicBezTo>
                    <a:pt x="59" y="268"/>
                    <a:pt x="19" y="180"/>
                    <a:pt x="40" y="116"/>
                  </a:cubicBezTo>
                  <a:cubicBezTo>
                    <a:pt x="62" y="52"/>
                    <a:pt x="57" y="26"/>
                    <a:pt x="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" name="Freeform 113"/>
            <p:cNvSpPr>
              <a:spLocks/>
            </p:cNvSpPr>
            <p:nvPr/>
          </p:nvSpPr>
          <p:spPr bwMode="auto">
            <a:xfrm>
              <a:off x="4783" y="2237"/>
              <a:ext cx="288" cy="280"/>
            </a:xfrm>
            <a:custGeom>
              <a:avLst/>
              <a:gdLst>
                <a:gd name="T0" fmla="*/ 857 w 167"/>
                <a:gd name="T1" fmla="*/ 0 h 152"/>
                <a:gd name="T2" fmla="*/ 0 w 167"/>
                <a:gd name="T3" fmla="*/ 951 h 152"/>
                <a:gd name="T4" fmla="*/ 857 w 167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" h="152">
                  <a:moveTo>
                    <a:pt x="167" y="0"/>
                  </a:moveTo>
                  <a:cubicBezTo>
                    <a:pt x="159" y="26"/>
                    <a:pt x="119" y="140"/>
                    <a:pt x="0" y="152"/>
                  </a:cubicBezTo>
                  <a:cubicBezTo>
                    <a:pt x="27" y="148"/>
                    <a:pt x="127" y="107"/>
                    <a:pt x="1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" name="Freeform 114"/>
            <p:cNvSpPr>
              <a:spLocks/>
            </p:cNvSpPr>
            <p:nvPr/>
          </p:nvSpPr>
          <p:spPr bwMode="auto">
            <a:xfrm>
              <a:off x="4667" y="2097"/>
              <a:ext cx="364" cy="344"/>
            </a:xfrm>
            <a:custGeom>
              <a:avLst/>
              <a:gdLst>
                <a:gd name="T0" fmla="*/ 0 w 211"/>
                <a:gd name="T1" fmla="*/ 1076 h 187"/>
                <a:gd name="T2" fmla="*/ 587 w 211"/>
                <a:gd name="T3" fmla="*/ 1039 h 187"/>
                <a:gd name="T4" fmla="*/ 949 w 211"/>
                <a:gd name="T5" fmla="*/ 556 h 187"/>
                <a:gd name="T6" fmla="*/ 1054 w 211"/>
                <a:gd name="T7" fmla="*/ 0 h 187"/>
                <a:gd name="T8" fmla="*/ 800 w 211"/>
                <a:gd name="T9" fmla="*/ 710 h 187"/>
                <a:gd name="T10" fmla="*/ 319 w 211"/>
                <a:gd name="T11" fmla="*/ 1089 h 187"/>
                <a:gd name="T12" fmla="*/ 0 w 211"/>
                <a:gd name="T13" fmla="*/ 1076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87">
                  <a:moveTo>
                    <a:pt x="0" y="173"/>
                  </a:moveTo>
                  <a:cubicBezTo>
                    <a:pt x="42" y="187"/>
                    <a:pt x="77" y="187"/>
                    <a:pt x="114" y="167"/>
                  </a:cubicBezTo>
                  <a:cubicBezTo>
                    <a:pt x="150" y="146"/>
                    <a:pt x="170" y="118"/>
                    <a:pt x="185" y="89"/>
                  </a:cubicBezTo>
                  <a:cubicBezTo>
                    <a:pt x="199" y="60"/>
                    <a:pt x="211" y="26"/>
                    <a:pt x="205" y="0"/>
                  </a:cubicBezTo>
                  <a:cubicBezTo>
                    <a:pt x="205" y="16"/>
                    <a:pt x="177" y="88"/>
                    <a:pt x="156" y="114"/>
                  </a:cubicBezTo>
                  <a:cubicBezTo>
                    <a:pt x="135" y="140"/>
                    <a:pt x="81" y="173"/>
                    <a:pt x="62" y="175"/>
                  </a:cubicBezTo>
                  <a:cubicBezTo>
                    <a:pt x="44" y="176"/>
                    <a:pt x="10" y="178"/>
                    <a:pt x="0" y="17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8" name="Freeform 115"/>
            <p:cNvSpPr>
              <a:spLocks/>
            </p:cNvSpPr>
            <p:nvPr/>
          </p:nvSpPr>
          <p:spPr bwMode="auto">
            <a:xfrm>
              <a:off x="4444" y="1822"/>
              <a:ext cx="615" cy="647"/>
            </a:xfrm>
            <a:custGeom>
              <a:avLst/>
              <a:gdLst>
                <a:gd name="T0" fmla="*/ 423 w 356"/>
                <a:gd name="T1" fmla="*/ 201 h 351"/>
                <a:gd name="T2" fmla="*/ 62 w 356"/>
                <a:gd name="T3" fmla="*/ 922 h 351"/>
                <a:gd name="T4" fmla="*/ 389 w 356"/>
                <a:gd name="T5" fmla="*/ 1974 h 351"/>
                <a:gd name="T6" fmla="*/ 1107 w 356"/>
                <a:gd name="T7" fmla="*/ 2136 h 351"/>
                <a:gd name="T8" fmla="*/ 1629 w 356"/>
                <a:gd name="T9" fmla="*/ 1596 h 351"/>
                <a:gd name="T10" fmla="*/ 1748 w 356"/>
                <a:gd name="T11" fmla="*/ 750 h 351"/>
                <a:gd name="T12" fmla="*/ 1316 w 356"/>
                <a:gd name="T13" fmla="*/ 149 h 351"/>
                <a:gd name="T14" fmla="*/ 423 w 356"/>
                <a:gd name="T15" fmla="*/ 201 h 3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6" h="351">
                  <a:moveTo>
                    <a:pt x="82" y="32"/>
                  </a:moveTo>
                  <a:cubicBezTo>
                    <a:pt x="32" y="58"/>
                    <a:pt x="19" y="110"/>
                    <a:pt x="12" y="147"/>
                  </a:cubicBezTo>
                  <a:cubicBezTo>
                    <a:pt x="0" y="215"/>
                    <a:pt x="10" y="278"/>
                    <a:pt x="75" y="315"/>
                  </a:cubicBezTo>
                  <a:cubicBezTo>
                    <a:pt x="108" y="333"/>
                    <a:pt x="177" y="351"/>
                    <a:pt x="215" y="341"/>
                  </a:cubicBezTo>
                  <a:cubicBezTo>
                    <a:pt x="263" y="328"/>
                    <a:pt x="290" y="291"/>
                    <a:pt x="316" y="255"/>
                  </a:cubicBezTo>
                  <a:cubicBezTo>
                    <a:pt x="345" y="215"/>
                    <a:pt x="356" y="176"/>
                    <a:pt x="339" y="120"/>
                  </a:cubicBezTo>
                  <a:cubicBezTo>
                    <a:pt x="326" y="78"/>
                    <a:pt x="297" y="38"/>
                    <a:pt x="255" y="24"/>
                  </a:cubicBezTo>
                  <a:cubicBezTo>
                    <a:pt x="182" y="0"/>
                    <a:pt x="143" y="3"/>
                    <a:pt x="82" y="32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229" name="Freeform 116"/>
            <p:cNvSpPr>
              <a:spLocks/>
            </p:cNvSpPr>
            <p:nvPr/>
          </p:nvSpPr>
          <p:spPr bwMode="auto">
            <a:xfrm>
              <a:off x="4356" y="1763"/>
              <a:ext cx="827" cy="817"/>
            </a:xfrm>
            <a:custGeom>
              <a:avLst/>
              <a:gdLst>
                <a:gd name="T0" fmla="*/ 571 w 479"/>
                <a:gd name="T1" fmla="*/ 207 h 443"/>
                <a:gd name="T2" fmla="*/ 114 w 479"/>
                <a:gd name="T3" fmla="*/ 922 h 443"/>
                <a:gd name="T4" fmla="*/ 176 w 479"/>
                <a:gd name="T5" fmla="*/ 1955 h 443"/>
                <a:gd name="T6" fmla="*/ 1637 w 479"/>
                <a:gd name="T7" fmla="*/ 2466 h 443"/>
                <a:gd name="T8" fmla="*/ 1946 w 479"/>
                <a:gd name="T9" fmla="*/ 446 h 443"/>
                <a:gd name="T10" fmla="*/ 1309 w 479"/>
                <a:gd name="T11" fmla="*/ 89 h 443"/>
                <a:gd name="T12" fmla="*/ 571 w 479"/>
                <a:gd name="T13" fmla="*/ 207 h 4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9" h="443">
                  <a:moveTo>
                    <a:pt x="111" y="33"/>
                  </a:moveTo>
                  <a:cubicBezTo>
                    <a:pt x="54" y="65"/>
                    <a:pt x="46" y="92"/>
                    <a:pt x="22" y="147"/>
                  </a:cubicBezTo>
                  <a:cubicBezTo>
                    <a:pt x="0" y="198"/>
                    <a:pt x="8" y="264"/>
                    <a:pt x="34" y="312"/>
                  </a:cubicBezTo>
                  <a:cubicBezTo>
                    <a:pt x="83" y="403"/>
                    <a:pt x="228" y="443"/>
                    <a:pt x="318" y="393"/>
                  </a:cubicBezTo>
                  <a:cubicBezTo>
                    <a:pt x="425" y="333"/>
                    <a:pt x="479" y="167"/>
                    <a:pt x="378" y="71"/>
                  </a:cubicBezTo>
                  <a:cubicBezTo>
                    <a:pt x="343" y="38"/>
                    <a:pt x="299" y="23"/>
                    <a:pt x="254" y="14"/>
                  </a:cubicBezTo>
                  <a:cubicBezTo>
                    <a:pt x="184" y="0"/>
                    <a:pt x="150" y="11"/>
                    <a:pt x="111" y="33"/>
                  </a:cubicBezTo>
                  <a:close/>
                </a:path>
              </a:pathLst>
            </a:custGeom>
            <a:grpFill/>
            <a:ln w="6350" cap="rnd">
              <a:solidFill>
                <a:srgbClr val="58575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endParaRPr lang="fr-FR"/>
            </a:p>
          </p:txBody>
        </p:sp>
        <p:sp>
          <p:nvSpPr>
            <p:cNvPr id="230" name="Oval 117"/>
            <p:cNvSpPr>
              <a:spLocks noChangeArrowheads="1"/>
            </p:cNvSpPr>
            <p:nvPr/>
          </p:nvSpPr>
          <p:spPr bwMode="auto">
            <a:xfrm>
              <a:off x="4553" y="1859"/>
              <a:ext cx="59" cy="6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231" name="Oval 118"/>
            <p:cNvSpPr>
              <a:spLocks noChangeArrowheads="1"/>
            </p:cNvSpPr>
            <p:nvPr/>
          </p:nvSpPr>
          <p:spPr bwMode="auto">
            <a:xfrm>
              <a:off x="4610" y="1855"/>
              <a:ext cx="22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  <p:sp>
          <p:nvSpPr>
            <p:cNvPr id="232" name="Oval 119"/>
            <p:cNvSpPr>
              <a:spLocks noChangeArrowheads="1"/>
            </p:cNvSpPr>
            <p:nvPr/>
          </p:nvSpPr>
          <p:spPr bwMode="auto">
            <a:xfrm>
              <a:off x="4536" y="1901"/>
              <a:ext cx="20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3200">
                  <a:solidFill>
                    <a:srgbClr val="0070C0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70C0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70C0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0C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x-none" altLang="x-none" sz="1800"/>
            </a:p>
          </p:txBody>
        </p:sp>
      </p:grpSp>
      <p:sp>
        <p:nvSpPr>
          <p:cNvPr id="233" name="Freeform 116"/>
          <p:cNvSpPr>
            <a:spLocks/>
          </p:cNvSpPr>
          <p:nvPr/>
        </p:nvSpPr>
        <p:spPr bwMode="auto">
          <a:xfrm>
            <a:off x="3944291" y="2526520"/>
            <a:ext cx="207910" cy="185976"/>
          </a:xfrm>
          <a:custGeom>
            <a:avLst/>
            <a:gdLst>
              <a:gd name="T0" fmla="*/ 571 w 479"/>
              <a:gd name="T1" fmla="*/ 207 h 443"/>
              <a:gd name="T2" fmla="*/ 114 w 479"/>
              <a:gd name="T3" fmla="*/ 922 h 443"/>
              <a:gd name="T4" fmla="*/ 176 w 479"/>
              <a:gd name="T5" fmla="*/ 1955 h 443"/>
              <a:gd name="T6" fmla="*/ 1637 w 479"/>
              <a:gd name="T7" fmla="*/ 2466 h 443"/>
              <a:gd name="T8" fmla="*/ 1946 w 479"/>
              <a:gd name="T9" fmla="*/ 446 h 443"/>
              <a:gd name="T10" fmla="*/ 1309 w 479"/>
              <a:gd name="T11" fmla="*/ 89 h 443"/>
              <a:gd name="T12" fmla="*/ 571 w 479"/>
              <a:gd name="T13" fmla="*/ 207 h 4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9" h="443">
                <a:moveTo>
                  <a:pt x="111" y="33"/>
                </a:moveTo>
                <a:cubicBezTo>
                  <a:pt x="54" y="65"/>
                  <a:pt x="46" y="92"/>
                  <a:pt x="22" y="147"/>
                </a:cubicBezTo>
                <a:cubicBezTo>
                  <a:pt x="0" y="198"/>
                  <a:pt x="8" y="264"/>
                  <a:pt x="34" y="312"/>
                </a:cubicBezTo>
                <a:cubicBezTo>
                  <a:pt x="83" y="403"/>
                  <a:pt x="228" y="443"/>
                  <a:pt x="318" y="393"/>
                </a:cubicBezTo>
                <a:cubicBezTo>
                  <a:pt x="425" y="333"/>
                  <a:pt x="479" y="167"/>
                  <a:pt x="378" y="71"/>
                </a:cubicBezTo>
                <a:cubicBezTo>
                  <a:pt x="343" y="38"/>
                  <a:pt x="299" y="23"/>
                  <a:pt x="254" y="14"/>
                </a:cubicBezTo>
                <a:cubicBezTo>
                  <a:pt x="184" y="0"/>
                  <a:pt x="150" y="11"/>
                  <a:pt x="111" y="3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" cap="rnd">
            <a:solidFill>
              <a:srgbClr val="585759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fr-FR"/>
          </a:p>
        </p:txBody>
      </p:sp>
      <p:sp>
        <p:nvSpPr>
          <p:cNvPr id="234" name="ZoneTexte 233"/>
          <p:cNvSpPr txBox="1"/>
          <p:nvPr/>
        </p:nvSpPr>
        <p:spPr>
          <a:xfrm>
            <a:off x="2156546" y="6066638"/>
            <a:ext cx="545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Treg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ZoneTexte 234"/>
          <p:cNvSpPr txBox="1"/>
          <p:nvPr/>
        </p:nvSpPr>
        <p:spPr>
          <a:xfrm>
            <a:off x="3179227" y="6104367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reg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6" name="Image 235"/>
          <p:cNvPicPr>
            <a:picLocks noChangeAspect="1"/>
          </p:cNvPicPr>
          <p:nvPr/>
        </p:nvPicPr>
        <p:blipFill rotWithShape="1">
          <a:blip r:embed="rId19"/>
          <a:srcRect r="34549" b="20797"/>
          <a:stretch/>
        </p:blipFill>
        <p:spPr>
          <a:xfrm rot="10800000">
            <a:off x="6081330" y="1890849"/>
            <a:ext cx="218433" cy="153310"/>
          </a:xfrm>
          <a:prstGeom prst="rect">
            <a:avLst/>
          </a:prstGeom>
        </p:spPr>
      </p:pic>
      <p:pic>
        <p:nvPicPr>
          <p:cNvPr id="237" name="Image 236"/>
          <p:cNvPicPr>
            <a:picLocks noChangeAspect="1"/>
          </p:cNvPicPr>
          <p:nvPr/>
        </p:nvPicPr>
        <p:blipFill rotWithShape="1">
          <a:blip r:embed="rId19"/>
          <a:srcRect r="34549" b="20797"/>
          <a:stretch/>
        </p:blipFill>
        <p:spPr>
          <a:xfrm rot="10800000">
            <a:off x="8195834" y="1966184"/>
            <a:ext cx="218433" cy="153310"/>
          </a:xfrm>
          <a:prstGeom prst="rect">
            <a:avLst/>
          </a:prstGeom>
        </p:spPr>
      </p:pic>
      <p:pic>
        <p:nvPicPr>
          <p:cNvPr id="238" name="Image 2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834" y="4635771"/>
            <a:ext cx="382469" cy="378485"/>
          </a:xfrm>
          <a:prstGeom prst="rect">
            <a:avLst/>
          </a:prstGeom>
        </p:spPr>
      </p:pic>
      <p:sp>
        <p:nvSpPr>
          <p:cNvPr id="239" name="ZoneTexte 238"/>
          <p:cNvSpPr txBox="1"/>
          <p:nvPr/>
        </p:nvSpPr>
        <p:spPr>
          <a:xfrm>
            <a:off x="10142595" y="1708221"/>
            <a:ext cx="850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0A0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Lumière intestinale</a:t>
            </a:r>
            <a:endParaRPr lang="fr-FR" sz="1000" dirty="0">
              <a:solidFill>
                <a:srgbClr val="0A0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ZoneTexte 239"/>
          <p:cNvSpPr txBox="1"/>
          <p:nvPr/>
        </p:nvSpPr>
        <p:spPr>
          <a:xfrm>
            <a:off x="10142595" y="2896197"/>
            <a:ext cx="850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rgbClr val="0A02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 propria</a:t>
            </a:r>
            <a:endParaRPr lang="fr-FR" sz="1000" dirty="0">
              <a:solidFill>
                <a:srgbClr val="0A02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ZoneTexte 245"/>
          <p:cNvSpPr txBox="1"/>
          <p:nvPr/>
        </p:nvSpPr>
        <p:spPr>
          <a:xfrm>
            <a:off x="2436015" y="1138784"/>
            <a:ext cx="3280065" cy="30777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Sensibilisation, phase asymptomatique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ZoneTexte 246"/>
          <p:cNvSpPr txBox="1"/>
          <p:nvPr/>
        </p:nvSpPr>
        <p:spPr>
          <a:xfrm>
            <a:off x="7736163" y="1132952"/>
            <a:ext cx="3377848" cy="30777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Déclenchement, phase symptomatique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Rectangle 247"/>
          <p:cNvSpPr/>
          <p:nvPr/>
        </p:nvSpPr>
        <p:spPr>
          <a:xfrm>
            <a:off x="7496369" y="1008856"/>
            <a:ext cx="3704256" cy="5545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9" name="Groupe 248"/>
          <p:cNvGrpSpPr/>
          <p:nvPr/>
        </p:nvGrpSpPr>
        <p:grpSpPr>
          <a:xfrm>
            <a:off x="2808960" y="3191631"/>
            <a:ext cx="1146440" cy="1444140"/>
            <a:chOff x="2818148" y="3703647"/>
            <a:chExt cx="1146440" cy="1444140"/>
          </a:xfrm>
        </p:grpSpPr>
        <p:sp>
          <p:nvSpPr>
            <p:cNvPr id="250" name="Chevron 249"/>
            <p:cNvSpPr/>
            <p:nvPr/>
          </p:nvSpPr>
          <p:spPr>
            <a:xfrm rot="5400000">
              <a:off x="3005169" y="3742042"/>
              <a:ext cx="146915" cy="70126"/>
            </a:xfrm>
            <a:prstGeom prst="chevron">
              <a:avLst/>
            </a:prstGeom>
            <a:solidFill>
              <a:srgbClr val="D4D4D4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51" name="Connecteur droit avec flèche 250"/>
            <p:cNvCxnSpPr/>
            <p:nvPr/>
          </p:nvCxnSpPr>
          <p:spPr>
            <a:xfrm>
              <a:off x="3087659" y="4333108"/>
              <a:ext cx="13873" cy="8146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52" name="Image 25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818148" y="3790971"/>
              <a:ext cx="531299" cy="525765"/>
            </a:xfrm>
            <a:prstGeom prst="rect">
              <a:avLst/>
            </a:prstGeom>
          </p:spPr>
        </p:pic>
        <p:sp>
          <p:nvSpPr>
            <p:cNvPr id="253" name="ZoneTexte 252"/>
            <p:cNvSpPr txBox="1"/>
            <p:nvPr/>
          </p:nvSpPr>
          <p:spPr>
            <a:xfrm>
              <a:off x="3237647" y="3851595"/>
              <a:ext cx="726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IL-4 IL-5</a:t>
              </a:r>
            </a:p>
          </p:txBody>
        </p:sp>
      </p:grpSp>
      <p:sp>
        <p:nvSpPr>
          <p:cNvPr id="254" name="Rectangle 253"/>
          <p:cNvSpPr/>
          <p:nvPr/>
        </p:nvSpPr>
        <p:spPr>
          <a:xfrm>
            <a:off x="1012272" y="6572245"/>
            <a:ext cx="8211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fr-FR" sz="12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Sampson</a:t>
            </a:r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2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et al. </a:t>
            </a:r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2018; </a:t>
            </a:r>
            <a:r>
              <a:rPr lang="fr-FR" sz="12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Rothenberg</a:t>
            </a:r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et </a:t>
            </a:r>
            <a:r>
              <a:rPr lang="fr-FR" sz="12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al. 2016; </a:t>
            </a:r>
            <a:r>
              <a:rPr lang="fr-FR" sz="12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Yu</a:t>
            </a:r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et </a:t>
            </a:r>
            <a:r>
              <a:rPr lang="fr-FR" sz="1200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al. </a:t>
            </a:r>
            <a:r>
              <a:rPr lang="fr-FR" sz="12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2016)</a:t>
            </a:r>
            <a:endParaRPr lang="fr-FR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255" name="Group 4226"/>
          <p:cNvGrpSpPr>
            <a:grpSpLocks/>
          </p:cNvGrpSpPr>
          <p:nvPr/>
        </p:nvGrpSpPr>
        <p:grpSpPr bwMode="auto">
          <a:xfrm rot="994236">
            <a:off x="1566305" y="1936432"/>
            <a:ext cx="169007" cy="67529"/>
            <a:chOff x="1627" y="2813"/>
            <a:chExt cx="263" cy="289"/>
          </a:xfrm>
        </p:grpSpPr>
        <p:sp>
          <p:nvSpPr>
            <p:cNvPr id="256" name="Oval 4227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solidFill>
              <a:srgbClr val="E20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Freeform 4228"/>
            <p:cNvSpPr>
              <a:spLocks/>
            </p:cNvSpPr>
            <p:nvPr/>
          </p:nvSpPr>
          <p:spPr bwMode="auto">
            <a:xfrm>
              <a:off x="1673" y="2896"/>
              <a:ext cx="202" cy="182"/>
            </a:xfrm>
            <a:custGeom>
              <a:avLst/>
              <a:gdLst>
                <a:gd name="T0" fmla="*/ 11708 w 26"/>
                <a:gd name="T1" fmla="*/ 1712 h 22"/>
                <a:gd name="T2" fmla="*/ 11227 w 26"/>
                <a:gd name="T3" fmla="*/ 2804 h 22"/>
                <a:gd name="T4" fmla="*/ 4226 w 26"/>
                <a:gd name="T5" fmla="*/ 10746 h 22"/>
                <a:gd name="T6" fmla="*/ 963 w 26"/>
                <a:gd name="T7" fmla="*/ 9646 h 22"/>
                <a:gd name="T8" fmla="*/ 482 w 26"/>
                <a:gd name="T9" fmla="*/ 10200 h 22"/>
                <a:gd name="T10" fmla="*/ 5128 w 26"/>
                <a:gd name="T11" fmla="*/ 12459 h 22"/>
                <a:gd name="T12" fmla="*/ 12190 w 26"/>
                <a:gd name="T13" fmla="*/ 4517 h 22"/>
                <a:gd name="T14" fmla="*/ 11708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2" y="17"/>
                  </a:cubicBezTo>
                  <a:cubicBezTo>
                    <a:pt x="0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AC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58" name="Freeform 4229"/>
            <p:cNvSpPr>
              <a:spLocks/>
            </p:cNvSpPr>
            <p:nvPr/>
          </p:nvSpPr>
          <p:spPr bwMode="auto">
            <a:xfrm>
              <a:off x="1759" y="2962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64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59" name="Freeform 4230"/>
            <p:cNvSpPr>
              <a:spLocks/>
            </p:cNvSpPr>
            <p:nvPr/>
          </p:nvSpPr>
          <p:spPr bwMode="auto">
            <a:xfrm>
              <a:off x="1658" y="2838"/>
              <a:ext cx="201" cy="173"/>
            </a:xfrm>
            <a:custGeom>
              <a:avLst/>
              <a:gdLst>
                <a:gd name="T0" fmla="*/ 7414 w 26"/>
                <a:gd name="T1" fmla="*/ 544 h 21"/>
                <a:gd name="T2" fmla="*/ 0 w 26"/>
                <a:gd name="T3" fmla="*/ 6722 h 21"/>
                <a:gd name="T4" fmla="*/ 0 w 26"/>
                <a:gd name="T5" fmla="*/ 8955 h 21"/>
                <a:gd name="T6" fmla="*/ 3703 w 26"/>
                <a:gd name="T7" fmla="*/ 10652 h 21"/>
                <a:gd name="T8" fmla="*/ 6935 w 26"/>
                <a:gd name="T9" fmla="*/ 7801 h 21"/>
                <a:gd name="T10" fmla="*/ 11117 w 26"/>
                <a:gd name="T11" fmla="*/ 2784 h 21"/>
                <a:gd name="T12" fmla="*/ 7831 w 26"/>
                <a:gd name="T13" fmla="*/ 544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7" y="1"/>
                  </a:cubicBezTo>
                </a:path>
              </a:pathLst>
            </a:custGeom>
            <a:solidFill>
              <a:srgbClr val="EF9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60" name="Oval 4231"/>
            <p:cNvSpPr>
              <a:spLocks noChangeArrowheads="1"/>
            </p:cNvSpPr>
            <p:nvPr/>
          </p:nvSpPr>
          <p:spPr bwMode="auto">
            <a:xfrm>
              <a:off x="1681" y="2888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Oval 4232"/>
            <p:cNvSpPr>
              <a:spLocks noChangeArrowheads="1"/>
            </p:cNvSpPr>
            <p:nvPr/>
          </p:nvSpPr>
          <p:spPr bwMode="auto">
            <a:xfrm>
              <a:off x="1735" y="2879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Oval 4233"/>
            <p:cNvSpPr>
              <a:spLocks noChangeArrowheads="1"/>
            </p:cNvSpPr>
            <p:nvPr/>
          </p:nvSpPr>
          <p:spPr bwMode="auto">
            <a:xfrm>
              <a:off x="1689" y="2954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Oval 4234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4" name="ZoneTexte 263"/>
          <p:cNvSpPr txBox="1"/>
          <p:nvPr/>
        </p:nvSpPr>
        <p:spPr>
          <a:xfrm>
            <a:off x="910041" y="890217"/>
            <a:ext cx="1030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Allergène</a:t>
            </a:r>
            <a:endParaRPr lang="fr-F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5" name="Groupe 264"/>
          <p:cNvGrpSpPr/>
          <p:nvPr/>
        </p:nvGrpSpPr>
        <p:grpSpPr>
          <a:xfrm>
            <a:off x="2633284" y="1948929"/>
            <a:ext cx="869487" cy="1313458"/>
            <a:chOff x="2651031" y="2357785"/>
            <a:chExt cx="869487" cy="1313458"/>
          </a:xfrm>
        </p:grpSpPr>
        <p:pic>
          <p:nvPicPr>
            <p:cNvPr id="266" name="Image 26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7122495">
              <a:off x="2429046" y="2579770"/>
              <a:ext cx="1313458" cy="869487"/>
            </a:xfrm>
            <a:prstGeom prst="rect">
              <a:avLst/>
            </a:prstGeom>
          </p:spPr>
        </p:pic>
        <p:sp>
          <p:nvSpPr>
            <p:cNvPr id="267" name="Signalisation droite 3792"/>
            <p:cNvSpPr/>
            <p:nvPr/>
          </p:nvSpPr>
          <p:spPr>
            <a:xfrm rot="5400000">
              <a:off x="3000419" y="3422348"/>
              <a:ext cx="155037" cy="95535"/>
            </a:xfrm>
            <a:prstGeom prst="homePlate">
              <a:avLst/>
            </a:prstGeom>
            <a:solidFill>
              <a:srgbClr val="D4D4D4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8" name="ZoneTexte 267"/>
          <p:cNvSpPr txBox="1"/>
          <p:nvPr/>
        </p:nvSpPr>
        <p:spPr>
          <a:xfrm>
            <a:off x="1171061" y="3029043"/>
            <a:ext cx="8499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TSLP</a:t>
            </a:r>
            <a:endParaRPr lang="fr-FR" sz="1000" dirty="0" smtClean="0"/>
          </a:p>
          <a:p>
            <a:r>
              <a:rPr lang="fr-FR" sz="1600" dirty="0" smtClean="0"/>
              <a:t>GM-CSF</a:t>
            </a:r>
          </a:p>
          <a:p>
            <a:r>
              <a:rPr lang="fr-FR" sz="1600" dirty="0" smtClean="0"/>
              <a:t>IL-25</a:t>
            </a:r>
          </a:p>
          <a:p>
            <a:r>
              <a:rPr lang="fr-FR" sz="1600" dirty="0" smtClean="0"/>
              <a:t>IL-33</a:t>
            </a:r>
            <a:endParaRPr lang="fr-FR" sz="1600" dirty="0"/>
          </a:p>
        </p:txBody>
      </p:sp>
      <p:pic>
        <p:nvPicPr>
          <p:cNvPr id="269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01" y="1176443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" name="Rectangle 269"/>
          <p:cNvSpPr/>
          <p:nvPr/>
        </p:nvSpPr>
        <p:spPr>
          <a:xfrm>
            <a:off x="1411658" y="2134078"/>
            <a:ext cx="213320" cy="115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1" name="ZoneTexte 270"/>
          <p:cNvSpPr txBox="1"/>
          <p:nvPr/>
        </p:nvSpPr>
        <p:spPr>
          <a:xfrm>
            <a:off x="1262327" y="2199239"/>
            <a:ext cx="5229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>
                <a:solidFill>
                  <a:schemeClr val="accent1">
                    <a:lumMod val="75000"/>
                  </a:schemeClr>
                </a:solidFill>
              </a:rPr>
              <a:t>PAMPS</a:t>
            </a:r>
            <a:endParaRPr lang="fr-FR" sz="9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72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50" y="2055354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3" name="Connecteur droit avec flèche 272"/>
          <p:cNvCxnSpPr/>
          <p:nvPr/>
        </p:nvCxnSpPr>
        <p:spPr>
          <a:xfrm>
            <a:off x="1414725" y="1382467"/>
            <a:ext cx="60266" cy="656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Connecteur droit avec flèche 273"/>
          <p:cNvCxnSpPr/>
          <p:nvPr/>
        </p:nvCxnSpPr>
        <p:spPr>
          <a:xfrm>
            <a:off x="1658311" y="1270824"/>
            <a:ext cx="1592771" cy="7731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Connecteur droit avec flèche 275"/>
          <p:cNvCxnSpPr/>
          <p:nvPr/>
        </p:nvCxnSpPr>
        <p:spPr>
          <a:xfrm>
            <a:off x="1522276" y="2560378"/>
            <a:ext cx="3784" cy="5192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" name="ZoneTexte 300"/>
          <p:cNvSpPr txBox="1"/>
          <p:nvPr/>
        </p:nvSpPr>
        <p:spPr>
          <a:xfrm>
            <a:off x="3259634" y="2803997"/>
            <a:ext cx="83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DC  </a:t>
            </a:r>
          </a:p>
          <a:p>
            <a:pPr algn="ctr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pro-th2</a:t>
            </a:r>
          </a:p>
        </p:txBody>
      </p:sp>
      <p:cxnSp>
        <p:nvCxnSpPr>
          <p:cNvPr id="302" name="Connecteur droit avec flèche 301"/>
          <p:cNvCxnSpPr/>
          <p:nvPr/>
        </p:nvCxnSpPr>
        <p:spPr>
          <a:xfrm>
            <a:off x="1742078" y="3596556"/>
            <a:ext cx="1221346" cy="6990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3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00" y="2009743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8" name="Group 4226"/>
          <p:cNvGrpSpPr>
            <a:grpSpLocks/>
          </p:cNvGrpSpPr>
          <p:nvPr/>
        </p:nvGrpSpPr>
        <p:grpSpPr bwMode="auto">
          <a:xfrm rot="994236">
            <a:off x="1566950" y="1936432"/>
            <a:ext cx="169007" cy="67529"/>
            <a:chOff x="1627" y="2813"/>
            <a:chExt cx="263" cy="289"/>
          </a:xfrm>
        </p:grpSpPr>
        <p:sp>
          <p:nvSpPr>
            <p:cNvPr id="279" name="Oval 4227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solidFill>
              <a:srgbClr val="E20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28"/>
            <p:cNvSpPr>
              <a:spLocks/>
            </p:cNvSpPr>
            <p:nvPr/>
          </p:nvSpPr>
          <p:spPr bwMode="auto">
            <a:xfrm>
              <a:off x="1673" y="2896"/>
              <a:ext cx="202" cy="182"/>
            </a:xfrm>
            <a:custGeom>
              <a:avLst/>
              <a:gdLst>
                <a:gd name="T0" fmla="*/ 11708 w 26"/>
                <a:gd name="T1" fmla="*/ 1712 h 22"/>
                <a:gd name="T2" fmla="*/ 11227 w 26"/>
                <a:gd name="T3" fmla="*/ 2804 h 22"/>
                <a:gd name="T4" fmla="*/ 4226 w 26"/>
                <a:gd name="T5" fmla="*/ 10746 h 22"/>
                <a:gd name="T6" fmla="*/ 963 w 26"/>
                <a:gd name="T7" fmla="*/ 9646 h 22"/>
                <a:gd name="T8" fmla="*/ 482 w 26"/>
                <a:gd name="T9" fmla="*/ 10200 h 22"/>
                <a:gd name="T10" fmla="*/ 5128 w 26"/>
                <a:gd name="T11" fmla="*/ 12459 h 22"/>
                <a:gd name="T12" fmla="*/ 12190 w 26"/>
                <a:gd name="T13" fmla="*/ 4517 h 22"/>
                <a:gd name="T14" fmla="*/ 11708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2" y="17"/>
                  </a:cubicBezTo>
                  <a:cubicBezTo>
                    <a:pt x="0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AC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81" name="Freeform 4229"/>
            <p:cNvSpPr>
              <a:spLocks/>
            </p:cNvSpPr>
            <p:nvPr/>
          </p:nvSpPr>
          <p:spPr bwMode="auto">
            <a:xfrm>
              <a:off x="1759" y="2962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64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82" name="Freeform 4230"/>
            <p:cNvSpPr>
              <a:spLocks/>
            </p:cNvSpPr>
            <p:nvPr/>
          </p:nvSpPr>
          <p:spPr bwMode="auto">
            <a:xfrm>
              <a:off x="1658" y="2838"/>
              <a:ext cx="201" cy="173"/>
            </a:xfrm>
            <a:custGeom>
              <a:avLst/>
              <a:gdLst>
                <a:gd name="T0" fmla="*/ 7414 w 26"/>
                <a:gd name="T1" fmla="*/ 544 h 21"/>
                <a:gd name="T2" fmla="*/ 0 w 26"/>
                <a:gd name="T3" fmla="*/ 6722 h 21"/>
                <a:gd name="T4" fmla="*/ 0 w 26"/>
                <a:gd name="T5" fmla="*/ 8955 h 21"/>
                <a:gd name="T6" fmla="*/ 3703 w 26"/>
                <a:gd name="T7" fmla="*/ 10652 h 21"/>
                <a:gd name="T8" fmla="*/ 6935 w 26"/>
                <a:gd name="T9" fmla="*/ 7801 h 21"/>
                <a:gd name="T10" fmla="*/ 11117 w 26"/>
                <a:gd name="T11" fmla="*/ 2784 h 21"/>
                <a:gd name="T12" fmla="*/ 7831 w 26"/>
                <a:gd name="T13" fmla="*/ 544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7" y="1"/>
                  </a:cubicBezTo>
                </a:path>
              </a:pathLst>
            </a:custGeom>
            <a:solidFill>
              <a:srgbClr val="EF9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83" name="Oval 4231"/>
            <p:cNvSpPr>
              <a:spLocks noChangeArrowheads="1"/>
            </p:cNvSpPr>
            <p:nvPr/>
          </p:nvSpPr>
          <p:spPr bwMode="auto">
            <a:xfrm>
              <a:off x="1681" y="2888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Oval 4232"/>
            <p:cNvSpPr>
              <a:spLocks noChangeArrowheads="1"/>
            </p:cNvSpPr>
            <p:nvPr/>
          </p:nvSpPr>
          <p:spPr bwMode="auto">
            <a:xfrm>
              <a:off x="1735" y="2879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Oval 4233"/>
            <p:cNvSpPr>
              <a:spLocks noChangeArrowheads="1"/>
            </p:cNvSpPr>
            <p:nvPr/>
          </p:nvSpPr>
          <p:spPr bwMode="auto">
            <a:xfrm>
              <a:off x="1689" y="2954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Oval 4234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87" name="Connecteur droit avec flèche 286"/>
          <p:cNvCxnSpPr/>
          <p:nvPr/>
        </p:nvCxnSpPr>
        <p:spPr>
          <a:xfrm>
            <a:off x="1586233" y="1342594"/>
            <a:ext cx="413073" cy="1640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8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98" y="3069524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9" name="Group 4226"/>
          <p:cNvGrpSpPr>
            <a:grpSpLocks/>
          </p:cNvGrpSpPr>
          <p:nvPr/>
        </p:nvGrpSpPr>
        <p:grpSpPr bwMode="auto">
          <a:xfrm rot="994236">
            <a:off x="1566305" y="1936432"/>
            <a:ext cx="169007" cy="67529"/>
            <a:chOff x="1627" y="2813"/>
            <a:chExt cx="263" cy="289"/>
          </a:xfrm>
        </p:grpSpPr>
        <p:sp>
          <p:nvSpPr>
            <p:cNvPr id="290" name="Oval 4227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solidFill>
              <a:srgbClr val="E20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228"/>
            <p:cNvSpPr>
              <a:spLocks/>
            </p:cNvSpPr>
            <p:nvPr/>
          </p:nvSpPr>
          <p:spPr bwMode="auto">
            <a:xfrm>
              <a:off x="1673" y="2896"/>
              <a:ext cx="202" cy="182"/>
            </a:xfrm>
            <a:custGeom>
              <a:avLst/>
              <a:gdLst>
                <a:gd name="T0" fmla="*/ 11708 w 26"/>
                <a:gd name="T1" fmla="*/ 1712 h 22"/>
                <a:gd name="T2" fmla="*/ 11227 w 26"/>
                <a:gd name="T3" fmla="*/ 2804 h 22"/>
                <a:gd name="T4" fmla="*/ 4226 w 26"/>
                <a:gd name="T5" fmla="*/ 10746 h 22"/>
                <a:gd name="T6" fmla="*/ 963 w 26"/>
                <a:gd name="T7" fmla="*/ 9646 h 22"/>
                <a:gd name="T8" fmla="*/ 482 w 26"/>
                <a:gd name="T9" fmla="*/ 10200 h 22"/>
                <a:gd name="T10" fmla="*/ 5128 w 26"/>
                <a:gd name="T11" fmla="*/ 12459 h 22"/>
                <a:gd name="T12" fmla="*/ 12190 w 26"/>
                <a:gd name="T13" fmla="*/ 4517 h 22"/>
                <a:gd name="T14" fmla="*/ 11708 w 26"/>
                <a:gd name="T15" fmla="*/ 1712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" h="22">
                  <a:moveTo>
                    <a:pt x="25" y="3"/>
                  </a:moveTo>
                  <a:cubicBezTo>
                    <a:pt x="24" y="0"/>
                    <a:pt x="24" y="2"/>
                    <a:pt x="24" y="5"/>
                  </a:cubicBezTo>
                  <a:cubicBezTo>
                    <a:pt x="24" y="13"/>
                    <a:pt x="17" y="19"/>
                    <a:pt x="9" y="19"/>
                  </a:cubicBezTo>
                  <a:cubicBezTo>
                    <a:pt x="6" y="19"/>
                    <a:pt x="3" y="18"/>
                    <a:pt x="2" y="17"/>
                  </a:cubicBezTo>
                  <a:cubicBezTo>
                    <a:pt x="0" y="17"/>
                    <a:pt x="0" y="17"/>
                    <a:pt x="1" y="18"/>
                  </a:cubicBezTo>
                  <a:cubicBezTo>
                    <a:pt x="3" y="21"/>
                    <a:pt x="7" y="22"/>
                    <a:pt x="11" y="22"/>
                  </a:cubicBezTo>
                  <a:cubicBezTo>
                    <a:pt x="19" y="22"/>
                    <a:pt x="26" y="16"/>
                    <a:pt x="26" y="8"/>
                  </a:cubicBezTo>
                  <a:cubicBezTo>
                    <a:pt x="26" y="6"/>
                    <a:pt x="26" y="4"/>
                    <a:pt x="25" y="3"/>
                  </a:cubicBezTo>
                  <a:close/>
                </a:path>
              </a:pathLst>
            </a:custGeom>
            <a:solidFill>
              <a:srgbClr val="AC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92" name="Freeform 4229"/>
            <p:cNvSpPr>
              <a:spLocks/>
            </p:cNvSpPr>
            <p:nvPr/>
          </p:nvSpPr>
          <p:spPr bwMode="auto">
            <a:xfrm>
              <a:off x="1759" y="2962"/>
              <a:ext cx="116" cy="116"/>
            </a:xfrm>
            <a:custGeom>
              <a:avLst/>
              <a:gdLst>
                <a:gd name="T0" fmla="*/ 0 w 15"/>
                <a:gd name="T1" fmla="*/ 7963 h 14"/>
                <a:gd name="T2" fmla="*/ 6937 w 15"/>
                <a:gd name="T3" fmla="*/ 0 h 14"/>
                <a:gd name="T4" fmla="*/ 0 w 15"/>
                <a:gd name="T5" fmla="*/ 7963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cubicBezTo>
                    <a:pt x="8" y="14"/>
                    <a:pt x="15" y="8"/>
                    <a:pt x="15" y="0"/>
                  </a:cubicBezTo>
                  <a:cubicBezTo>
                    <a:pt x="15" y="2"/>
                    <a:pt x="12" y="13"/>
                    <a:pt x="0" y="14"/>
                  </a:cubicBezTo>
                  <a:close/>
                </a:path>
              </a:pathLst>
            </a:custGeom>
            <a:solidFill>
              <a:srgbClr val="64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93" name="Freeform 4230"/>
            <p:cNvSpPr>
              <a:spLocks/>
            </p:cNvSpPr>
            <p:nvPr/>
          </p:nvSpPr>
          <p:spPr bwMode="auto">
            <a:xfrm>
              <a:off x="1658" y="2838"/>
              <a:ext cx="201" cy="173"/>
            </a:xfrm>
            <a:custGeom>
              <a:avLst/>
              <a:gdLst>
                <a:gd name="T0" fmla="*/ 7414 w 26"/>
                <a:gd name="T1" fmla="*/ 544 h 21"/>
                <a:gd name="T2" fmla="*/ 0 w 26"/>
                <a:gd name="T3" fmla="*/ 6722 h 21"/>
                <a:gd name="T4" fmla="*/ 0 w 26"/>
                <a:gd name="T5" fmla="*/ 8955 h 21"/>
                <a:gd name="T6" fmla="*/ 3703 w 26"/>
                <a:gd name="T7" fmla="*/ 10652 h 21"/>
                <a:gd name="T8" fmla="*/ 6935 w 26"/>
                <a:gd name="T9" fmla="*/ 7801 h 21"/>
                <a:gd name="T10" fmla="*/ 11117 w 26"/>
                <a:gd name="T11" fmla="*/ 2784 h 21"/>
                <a:gd name="T12" fmla="*/ 7831 w 26"/>
                <a:gd name="T13" fmla="*/ 544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1">
                  <a:moveTo>
                    <a:pt x="16" y="1"/>
                  </a:moveTo>
                  <a:cubicBezTo>
                    <a:pt x="5" y="0"/>
                    <a:pt x="0" y="7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1" y="18"/>
                    <a:pt x="3" y="21"/>
                    <a:pt x="8" y="19"/>
                  </a:cubicBezTo>
                  <a:cubicBezTo>
                    <a:pt x="12" y="18"/>
                    <a:pt x="12" y="13"/>
                    <a:pt x="15" y="14"/>
                  </a:cubicBezTo>
                  <a:cubicBezTo>
                    <a:pt x="22" y="15"/>
                    <a:pt x="26" y="10"/>
                    <a:pt x="24" y="5"/>
                  </a:cubicBezTo>
                  <a:cubicBezTo>
                    <a:pt x="22" y="3"/>
                    <a:pt x="20" y="2"/>
                    <a:pt x="17" y="1"/>
                  </a:cubicBezTo>
                </a:path>
              </a:pathLst>
            </a:custGeom>
            <a:solidFill>
              <a:srgbClr val="EF9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endParaRPr lang="fr-FR"/>
            </a:p>
          </p:txBody>
        </p:sp>
        <p:sp>
          <p:nvSpPr>
            <p:cNvPr id="294" name="Oval 4231"/>
            <p:cNvSpPr>
              <a:spLocks noChangeArrowheads="1"/>
            </p:cNvSpPr>
            <p:nvPr/>
          </p:nvSpPr>
          <p:spPr bwMode="auto">
            <a:xfrm>
              <a:off x="1681" y="2888"/>
              <a:ext cx="54" cy="4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Oval 4232"/>
            <p:cNvSpPr>
              <a:spLocks noChangeArrowheads="1"/>
            </p:cNvSpPr>
            <p:nvPr/>
          </p:nvSpPr>
          <p:spPr bwMode="auto">
            <a:xfrm>
              <a:off x="1735" y="2879"/>
              <a:ext cx="16" cy="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Oval 4233"/>
            <p:cNvSpPr>
              <a:spLocks noChangeArrowheads="1"/>
            </p:cNvSpPr>
            <p:nvPr/>
          </p:nvSpPr>
          <p:spPr bwMode="auto">
            <a:xfrm>
              <a:off x="1689" y="2954"/>
              <a:ext cx="15" cy="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Oval 4234"/>
            <p:cNvSpPr>
              <a:spLocks noChangeArrowheads="1"/>
            </p:cNvSpPr>
            <p:nvPr/>
          </p:nvSpPr>
          <p:spPr bwMode="auto">
            <a:xfrm>
              <a:off x="1627" y="2813"/>
              <a:ext cx="263" cy="289"/>
            </a:xfrm>
            <a:prstGeom prst="ellipse">
              <a:avLst/>
            </a:prstGeom>
            <a:noFill/>
            <a:ln w="63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8" name="Connecteur droit avec flèche 297"/>
          <p:cNvCxnSpPr/>
          <p:nvPr/>
        </p:nvCxnSpPr>
        <p:spPr>
          <a:xfrm>
            <a:off x="1585588" y="1342594"/>
            <a:ext cx="413073" cy="1640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9" name="Picture 4648" descr="ligand_2D_1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53" y="3069524"/>
            <a:ext cx="125066" cy="1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4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14"/>
    </mc:Choice>
    <mc:Fallback xmlns="">
      <p:transition spd="slow" advTm="176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11" x="6013450" y="3219450"/>
          <p14:tracePt t="1617" x="6083300" y="3219450"/>
          <p14:tracePt t="1620" x="6115050" y="3219450"/>
          <p14:tracePt t="1637" x="6369050" y="3238500"/>
          <p14:tracePt t="1653" x="6750050" y="3257550"/>
          <p14:tracePt t="1670" x="7067550" y="3257550"/>
          <p14:tracePt t="1686" x="7308850" y="3244850"/>
          <p14:tracePt t="1692" x="7473950" y="3238500"/>
          <p14:tracePt t="1703" x="7632700" y="3225800"/>
          <p14:tracePt t="1737" x="8032750" y="3225800"/>
          <p14:tracePt t="1770" x="8343900" y="3295650"/>
          <p14:tracePt t="1804" x="8616950" y="3371850"/>
          <p14:tracePt t="1820" x="8667750" y="3390900"/>
          <p14:tracePt t="1836" x="8705850" y="3403600"/>
          <p14:tracePt t="1853" x="8737600" y="3403600"/>
          <p14:tracePt t="1870" x="8756650" y="3403600"/>
          <p14:tracePt t="1887" x="8763000" y="3403600"/>
          <p14:tracePt t="16673" x="8750300" y="3397250"/>
          <p14:tracePt t="16681" x="8680450" y="3371850"/>
          <p14:tracePt t="16684" x="8648700" y="3359150"/>
          <p14:tracePt t="16701" x="8337550" y="3219450"/>
          <p14:tracePt t="16718" x="7956550" y="3073400"/>
          <p14:tracePt t="16735" x="7632700" y="2927350"/>
          <p14:tracePt t="16752" x="7156450" y="2667000"/>
          <p14:tracePt t="16785" x="6489700" y="2349500"/>
          <p14:tracePt t="16818" x="5568950" y="2114550"/>
          <p14:tracePt t="16851" x="4902200" y="1911350"/>
          <p14:tracePt t="16868" x="4686300" y="1866900"/>
          <p14:tracePt t="16884" x="4565650" y="1828800"/>
          <p14:tracePt t="16901" x="4451350" y="1803400"/>
          <p14:tracePt t="16918" x="4368800" y="1778000"/>
          <p14:tracePt t="17211" x="4318000" y="1758950"/>
          <p14:tracePt t="17215" x="4292600" y="1752600"/>
          <p14:tracePt t="17220" x="4235450" y="1733550"/>
          <p14:tracePt t="17234" x="4121150" y="1720850"/>
          <p14:tracePt t="17251" x="4019550" y="1689100"/>
          <p14:tracePt t="17268" x="3917950" y="1670050"/>
          <p14:tracePt t="17284" x="3784600" y="1651000"/>
          <p14:tracePt t="17301" x="3683000" y="1638300"/>
          <p14:tracePt t="17318" x="3562350" y="1606550"/>
          <p14:tracePt t="17334" x="3479800" y="1587500"/>
          <p14:tracePt t="17351" x="3429000" y="1568450"/>
          <p14:tracePt t="17368" x="3321050" y="1530350"/>
          <p14:tracePt t="17385" x="3213100" y="1492250"/>
          <p14:tracePt t="17401" x="3136900" y="1447800"/>
          <p14:tracePt t="17418" x="3086100" y="1435100"/>
          <p14:tracePt t="17435" x="3060700" y="1435100"/>
          <p14:tracePt t="17451" x="3016250" y="1435100"/>
          <p14:tracePt t="17468" x="2997200" y="1435100"/>
          <p14:tracePt t="17484" x="2959100" y="1435100"/>
          <p14:tracePt t="17501" x="2921000" y="1435100"/>
          <p14:tracePt t="17518" x="2882900" y="1435100"/>
          <p14:tracePt t="17534" x="2857500" y="1441450"/>
          <p14:tracePt t="17551" x="2844800" y="1441450"/>
          <p14:tracePt t="17569" x="2832100" y="1447800"/>
          <p14:tracePt t="17584" x="2825750" y="1447800"/>
          <p14:tracePt t="17601" x="2806700" y="1454150"/>
          <p14:tracePt t="17618" x="2794000" y="1460500"/>
          <p14:tracePt t="17706" x="2794000" y="1473200"/>
          <p14:tracePt t="17712" x="2813050" y="1479550"/>
          <p14:tracePt t="17734" x="2838450" y="1485900"/>
          <p14:tracePt t="17751" x="2857500" y="1492250"/>
          <p14:tracePt t="17768" x="2895600" y="1498600"/>
          <p14:tracePt t="17785" x="2908300" y="1504950"/>
          <p14:tracePt t="17801" x="2940050" y="1511300"/>
          <p14:tracePt t="17818" x="2959100" y="1511300"/>
          <p14:tracePt t="17835" x="2990850" y="1511300"/>
          <p14:tracePt t="17851" x="3003550" y="1517650"/>
          <p14:tracePt t="17868" x="3016250" y="1530350"/>
          <p14:tracePt t="17885" x="3028950" y="1530350"/>
          <p14:tracePt t="17901" x="3048000" y="1536700"/>
          <p14:tracePt t="17918" x="3060700" y="1536700"/>
          <p14:tracePt t="17935" x="3073400" y="1536700"/>
          <p14:tracePt t="17951" x="3079750" y="1536700"/>
          <p14:tracePt t="17968" x="3098800" y="1536700"/>
          <p14:tracePt t="17984" x="3117850" y="1536700"/>
          <p14:tracePt t="18001" x="3130550" y="1536700"/>
          <p14:tracePt t="18018" x="3143250" y="1536700"/>
          <p14:tracePt t="18034" x="3155950" y="1536700"/>
          <p14:tracePt t="18051" x="3168650" y="1536700"/>
          <p14:tracePt t="18068" x="3175000" y="1536700"/>
          <p14:tracePt t="18085" x="3187700" y="1536700"/>
          <p14:tracePt t="18101" x="3200400" y="1536700"/>
          <p14:tracePt t="18118" x="3213100" y="1536700"/>
          <p14:tracePt t="18135" x="3225800" y="1536700"/>
          <p14:tracePt t="18151" x="3232150" y="1536700"/>
          <p14:tracePt t="18168" x="3244850" y="1536700"/>
          <p14:tracePt t="18184" x="3251200" y="1536700"/>
          <p14:tracePt t="18201" x="3270250" y="1536700"/>
          <p14:tracePt t="18218" x="3289300" y="1536700"/>
          <p14:tracePt t="18234" x="3295650" y="1536700"/>
          <p14:tracePt t="18251" x="3308350" y="1536700"/>
          <p14:tracePt t="18268" x="3333750" y="1524000"/>
          <p14:tracePt t="18285" x="3340100" y="1524000"/>
          <p14:tracePt t="18301" x="3346450" y="1524000"/>
          <p14:tracePt t="18318" x="3352800" y="1524000"/>
          <p14:tracePt t="18334" x="3359150" y="1524000"/>
          <p14:tracePt t="18351" x="3378200" y="1511300"/>
          <p14:tracePt t="19090" x="3384550" y="1511300"/>
          <p14:tracePt t="19106" x="3384550" y="1517650"/>
          <p14:tracePt t="19115" x="3390900" y="1524000"/>
          <p14:tracePt t="19123" x="3397250" y="1524000"/>
          <p14:tracePt t="19134" x="3409950" y="1530350"/>
          <p14:tracePt t="19151" x="3416300" y="1536700"/>
          <p14:tracePt t="19168" x="3435350" y="1543050"/>
          <p14:tracePt t="19201" x="3460750" y="1543050"/>
          <p14:tracePt t="19206" x="3467100" y="1543050"/>
          <p14:tracePt t="19234" x="3511550" y="1562100"/>
          <p14:tracePt t="19268" x="3556000" y="1581150"/>
          <p14:tracePt t="19284" x="3575050" y="1587500"/>
          <p14:tracePt t="19301" x="3587750" y="1587500"/>
          <p14:tracePt t="19318" x="3600450" y="1587500"/>
          <p14:tracePt t="19334" x="3619500" y="1593850"/>
          <p14:tracePt t="19351" x="3632200" y="1593850"/>
          <p14:tracePt t="19368" x="3638550" y="1593850"/>
          <p14:tracePt t="19384" x="3651250" y="1593850"/>
          <p14:tracePt t="19401" x="3657600" y="1593850"/>
          <p14:tracePt t="19417" x="3670300" y="1593850"/>
          <p14:tracePt t="19434" x="3676650" y="1593850"/>
          <p14:tracePt t="19451" x="3683000" y="1593850"/>
          <p14:tracePt t="19485" x="3689350" y="1593850"/>
          <p14:tracePt t="19501" x="3695700" y="1593850"/>
          <p14:tracePt t="19518" x="3708400" y="1593850"/>
          <p14:tracePt t="19534" x="3721100" y="1593850"/>
          <p14:tracePt t="21396" x="3689350" y="1587500"/>
          <p14:tracePt t="21400" x="3676650" y="1581150"/>
          <p14:tracePt t="21417" x="3543300" y="1555750"/>
          <p14:tracePt t="21434" x="3409950" y="1517650"/>
          <p14:tracePt t="21451" x="3213100" y="1447800"/>
          <p14:tracePt t="21467" x="3054350" y="1384300"/>
          <p14:tracePt t="21485" x="2882900" y="1308100"/>
          <p14:tracePt t="21501" x="2787650" y="1263650"/>
          <p14:tracePt t="21534" x="2495550" y="1168400"/>
          <p14:tracePt t="21567" x="2317750" y="1098550"/>
          <p14:tracePt t="21601" x="2120900" y="990600"/>
          <p14:tracePt t="21617" x="2089150" y="952500"/>
          <p14:tracePt t="21634" x="2038350" y="908050"/>
          <p14:tracePt t="21651" x="2000250" y="869950"/>
          <p14:tracePt t="21667" x="1955800" y="831850"/>
          <p14:tracePt t="21684" x="1911350" y="774700"/>
          <p14:tracePt t="21690" x="1898650" y="755650"/>
          <p14:tracePt t="21700" x="1860550" y="730250"/>
          <p14:tracePt t="21717" x="1828800" y="698500"/>
          <p14:tracePt t="21735" x="1784350" y="660400"/>
          <p14:tracePt t="21751" x="1746250" y="635000"/>
          <p14:tracePt t="21767" x="1701800" y="603250"/>
          <p14:tracePt t="21786" x="1644650" y="558800"/>
          <p14:tracePt t="21800" x="1574800" y="520700"/>
          <p14:tracePt t="21818" x="1524000" y="495300"/>
          <p14:tracePt t="21835" x="1441450" y="482600"/>
          <p14:tracePt t="21851" x="1390650" y="482600"/>
          <p14:tracePt t="21867" x="1346200" y="482600"/>
          <p14:tracePt t="21884" x="1282700" y="488950"/>
          <p14:tracePt t="21901" x="1219200" y="508000"/>
          <p14:tracePt t="21917" x="1174750" y="533400"/>
          <p14:tracePt t="21934" x="1111250" y="571500"/>
          <p14:tracePt t="21951" x="1054100" y="609600"/>
          <p14:tracePt t="21968" x="996950" y="660400"/>
          <p14:tracePt t="21984" x="933450" y="736600"/>
          <p14:tracePt t="22001" x="882650" y="781050"/>
          <p14:tracePt t="22017" x="850900" y="831850"/>
          <p14:tracePt t="22034" x="825500" y="876300"/>
          <p14:tracePt t="22051" x="800100" y="939800"/>
          <p14:tracePt t="22067" x="787400" y="1009650"/>
          <p14:tracePt t="22084" x="768350" y="1073150"/>
          <p14:tracePt t="22101" x="749300" y="1162050"/>
          <p14:tracePt t="22117" x="749300" y="1231900"/>
          <p14:tracePt t="22135" x="749300" y="1301750"/>
          <p14:tracePt t="22150" x="749300" y="1365250"/>
          <p14:tracePt t="22167" x="768350" y="1416050"/>
          <p14:tracePt t="22184" x="781050" y="1460500"/>
          <p14:tracePt t="22201" x="800100" y="1479550"/>
          <p14:tracePt t="22217" x="844550" y="1511300"/>
          <p14:tracePt t="22234" x="914400" y="1543050"/>
          <p14:tracePt t="22251" x="965200" y="1574800"/>
          <p14:tracePt t="22267" x="1022350" y="1581150"/>
          <p14:tracePt t="22284" x="1047750" y="1587500"/>
          <p14:tracePt t="22301" x="1098550" y="1593850"/>
          <p14:tracePt t="22318" x="1162050" y="1600200"/>
          <p14:tracePt t="22334" x="1219200" y="1600200"/>
          <p14:tracePt t="22350" x="1308100" y="1600200"/>
          <p14:tracePt t="22367" x="1384300" y="1600200"/>
          <p14:tracePt t="22385" x="1454150" y="1600200"/>
          <p14:tracePt t="22401" x="1517650" y="1600200"/>
          <p14:tracePt t="22418" x="1562100" y="1593850"/>
          <p14:tracePt t="22434" x="1612900" y="1587500"/>
          <p14:tracePt t="22450" x="1625600" y="1587500"/>
          <p14:tracePt t="22467" x="1676400" y="1574800"/>
          <p14:tracePt t="22484" x="1752600" y="1549400"/>
          <p14:tracePt t="22501" x="1816100" y="1530350"/>
          <p14:tracePt t="22518" x="1879600" y="1504950"/>
          <p14:tracePt t="22535" x="1924050" y="1485900"/>
          <p14:tracePt t="22550" x="1949450" y="1473200"/>
          <p14:tracePt t="22567" x="1955800" y="1473200"/>
          <p14:tracePt t="22584" x="1962150" y="1454150"/>
          <p14:tracePt t="22601" x="1962150" y="1428750"/>
          <p14:tracePt t="22617" x="1955800" y="1403350"/>
          <p14:tracePt t="22634" x="1936750" y="1320800"/>
          <p14:tracePt t="22650" x="1917700" y="1282700"/>
          <p14:tracePt t="22667" x="1898650" y="1238250"/>
          <p14:tracePt t="22684" x="1885950" y="1212850"/>
          <p14:tracePt t="22691" x="1879600" y="1200150"/>
          <p14:tracePt t="22701" x="1866900" y="1181100"/>
          <p14:tracePt t="22719" x="1841500" y="1143000"/>
          <p14:tracePt t="22734" x="1828800" y="1123950"/>
          <p14:tracePt t="22750" x="1803400" y="1073150"/>
          <p14:tracePt t="22767" x="1771650" y="1041400"/>
          <p14:tracePt t="22784" x="1752600" y="1003300"/>
          <p14:tracePt t="22800" x="1720850" y="971550"/>
          <p14:tracePt t="22817" x="1701800" y="946150"/>
          <p14:tracePt t="22834" x="1676400" y="914400"/>
          <p14:tracePt t="22850" x="1657350" y="901700"/>
          <p14:tracePt t="22867" x="1631950" y="889000"/>
          <p14:tracePt t="22884" x="1600200" y="882650"/>
          <p14:tracePt t="22901" x="1568450" y="882650"/>
          <p14:tracePt t="22917" x="1536700" y="882650"/>
          <p14:tracePt t="22934" x="1498600" y="882650"/>
          <p14:tracePt t="22950" x="1460500" y="882650"/>
          <p14:tracePt t="22967" x="1428750" y="889000"/>
          <p14:tracePt t="22984" x="1371600" y="914400"/>
          <p14:tracePt t="23001" x="1333500" y="927100"/>
          <p14:tracePt t="23017" x="1295400" y="939800"/>
          <p14:tracePt t="23034" x="1270000" y="946150"/>
          <p14:tracePt t="23050" x="1244600" y="958850"/>
          <p14:tracePt t="23067" x="1238250" y="971550"/>
          <p14:tracePt t="23084" x="1206500" y="990600"/>
          <p14:tracePt t="23100" x="1168400" y="1022350"/>
          <p14:tracePt t="23117" x="1155700" y="1047750"/>
          <p14:tracePt t="23134" x="1130300" y="1066800"/>
          <p14:tracePt t="23151" x="1111250" y="1092200"/>
          <p14:tracePt t="23167" x="1098550" y="1111250"/>
          <p14:tracePt t="23184" x="1085850" y="1136650"/>
          <p14:tracePt t="23187" x="1073150" y="1155700"/>
          <p14:tracePt t="23200" x="1066800" y="1174750"/>
          <p14:tracePt t="23217" x="1054100" y="1225550"/>
          <p14:tracePt t="23234" x="1041400" y="1257300"/>
          <p14:tracePt t="23251" x="1035050" y="1301750"/>
          <p14:tracePt t="23267" x="1035050" y="1346200"/>
          <p14:tracePt t="23284" x="1035050" y="1377950"/>
          <p14:tracePt t="23300" x="1035050" y="1416050"/>
          <p14:tracePt t="23317" x="1041400" y="1441450"/>
          <p14:tracePt t="23334" x="1047750" y="1473200"/>
          <p14:tracePt t="23350" x="1066800" y="1485900"/>
          <p14:tracePt t="23367" x="1092200" y="1504950"/>
          <p14:tracePt t="23384" x="1104900" y="1524000"/>
          <p14:tracePt t="23400" x="1136650" y="1536700"/>
          <p14:tracePt t="23417" x="1162050" y="1543050"/>
          <p14:tracePt t="23434" x="1200150" y="1568450"/>
          <p14:tracePt t="23450" x="1244600" y="1568450"/>
          <p14:tracePt t="23467" x="1295400" y="1574800"/>
          <p14:tracePt t="23484" x="1333500" y="1581150"/>
          <p14:tracePt t="23500" x="1365250" y="1581150"/>
          <p14:tracePt t="23517" x="1416050" y="1581150"/>
          <p14:tracePt t="23534" x="1447800" y="1581150"/>
          <p14:tracePt t="23551" x="1485900" y="1574800"/>
          <p14:tracePt t="23567" x="1517650" y="1568450"/>
          <p14:tracePt t="23583" x="1549400" y="1562100"/>
          <p14:tracePt t="23600" x="1574800" y="1555750"/>
          <p14:tracePt t="23617" x="1593850" y="1549400"/>
          <p14:tracePt t="23634" x="1600200" y="1543050"/>
          <p14:tracePt t="23651" x="1625600" y="1536700"/>
          <p14:tracePt t="23667" x="1638300" y="1530350"/>
          <p14:tracePt t="23684" x="1651000" y="1524000"/>
          <p14:tracePt t="23687" x="1670050" y="1524000"/>
          <p14:tracePt t="23702" x="1695450" y="1517650"/>
          <p14:tracePt t="23717" x="1708150" y="1517650"/>
          <p14:tracePt t="23734" x="1733550" y="1511300"/>
          <p14:tracePt t="23750" x="1739900" y="1511300"/>
          <p14:tracePt t="23767" x="1746250" y="1511300"/>
          <p14:tracePt t="23800" x="1746250" y="1504950"/>
          <p14:tracePt t="23820" x="1752600" y="1504950"/>
          <p14:tracePt t="23834" x="1758950" y="1498600"/>
          <p14:tracePt t="24578" x="1778000" y="1498600"/>
          <p14:tracePt t="24581" x="1784350" y="1498600"/>
          <p14:tracePt t="24588" x="1797050" y="1498600"/>
          <p14:tracePt t="24600" x="1822450" y="1498600"/>
          <p14:tracePt t="24617" x="1860550" y="1498600"/>
          <p14:tracePt t="24634" x="1892300" y="1504950"/>
          <p14:tracePt t="24650" x="1924050" y="1511300"/>
          <p14:tracePt t="24684" x="1936750" y="1511300"/>
          <p14:tracePt t="24717" x="1943100" y="1511300"/>
          <p14:tracePt t="30774" x="1943100" y="1498600"/>
          <p14:tracePt t="30782" x="1930400" y="1485900"/>
          <p14:tracePt t="30788" x="1930400" y="1479550"/>
          <p14:tracePt t="30799" x="1892300" y="1428750"/>
          <p14:tracePt t="30817" x="1866900" y="1390650"/>
          <p14:tracePt t="30832" x="1847850" y="1365250"/>
          <p14:tracePt t="30849" x="1816100" y="1320800"/>
          <p14:tracePt t="30883" x="1765300" y="1270000"/>
          <p14:tracePt t="30916" x="1727200" y="1238250"/>
          <p14:tracePt t="30950" x="1682750" y="1206500"/>
          <p14:tracePt t="30967" x="1657350" y="1193800"/>
          <p14:tracePt t="30983" x="1644650" y="1187450"/>
          <p14:tracePt t="30999" x="1625600" y="1181100"/>
          <p14:tracePt t="31016" x="1612900" y="1174750"/>
          <p14:tracePt t="31033" x="1593850" y="1174750"/>
          <p14:tracePt t="31049" x="1581150" y="1174750"/>
          <p14:tracePt t="31066" x="1574800" y="1174750"/>
          <p14:tracePt t="34920" x="1587500" y="1181100"/>
          <p14:tracePt t="34929" x="1606550" y="1187450"/>
          <p14:tracePt t="34936" x="1612900" y="1193800"/>
          <p14:tracePt t="34949" x="1631950" y="1200150"/>
          <p14:tracePt t="34966" x="1657350" y="1225550"/>
          <p14:tracePt t="34982" x="1682750" y="1238250"/>
          <p14:tracePt t="34999" x="1701800" y="1250950"/>
          <p14:tracePt t="35032" x="1714500" y="1250950"/>
          <p14:tracePt t="35066" x="1739900" y="1250950"/>
          <p14:tracePt t="35099" x="1746250" y="1250950"/>
          <p14:tracePt t="35135" x="1752600" y="1250950"/>
          <p14:tracePt t="35172" x="1765300" y="1250950"/>
          <p14:tracePt t="35858" x="1778000" y="1250950"/>
          <p14:tracePt t="35861" x="1790700" y="1250950"/>
          <p14:tracePt t="35866" x="1803400" y="1250950"/>
          <p14:tracePt t="35883" x="1847850" y="1250950"/>
          <p14:tracePt t="35899" x="1860550" y="1257300"/>
          <p14:tracePt t="35916" x="1885950" y="1257300"/>
          <p14:tracePt t="35932" x="1892300" y="1257300"/>
          <p14:tracePt t="35966" x="1898650" y="1257300"/>
          <p14:tracePt t="35999" x="1924050" y="1257300"/>
          <p14:tracePt t="36032" x="1943100" y="1257300"/>
          <p14:tracePt t="38578" x="1949450" y="1270000"/>
          <p14:tracePt t="38587" x="1962150" y="1276350"/>
          <p14:tracePt t="38598" x="1974850" y="1276350"/>
          <p14:tracePt t="38615" x="2019300" y="1282700"/>
          <p14:tracePt t="38632" x="2063750" y="1282700"/>
          <p14:tracePt t="38649" x="2108200" y="1282700"/>
          <p14:tracePt t="38682" x="2165350" y="1276350"/>
          <p14:tracePt t="38715" x="2203450" y="1244600"/>
          <p14:tracePt t="38748" x="2216150" y="1219200"/>
          <p14:tracePt t="38765" x="2222500" y="1206500"/>
          <p14:tracePt t="38782" x="2222500" y="1193800"/>
          <p14:tracePt t="38798" x="2222500" y="1168400"/>
          <p14:tracePt t="38815" x="2222500" y="1130300"/>
          <p14:tracePt t="38832" x="2203450" y="1073150"/>
          <p14:tracePt t="38849" x="2165350" y="1003300"/>
          <p14:tracePt t="38865" x="2127250" y="939800"/>
          <p14:tracePt t="38882" x="2089150" y="895350"/>
          <p14:tracePt t="38898" x="2038350" y="857250"/>
          <p14:tracePt t="38915" x="2012950" y="838200"/>
          <p14:tracePt t="38932" x="1974850" y="819150"/>
          <p14:tracePt t="38948" x="1930400" y="806450"/>
          <p14:tracePt t="38965" x="1873250" y="800100"/>
          <p14:tracePt t="38982" x="1809750" y="800100"/>
          <p14:tracePt t="38999" x="1733550" y="800100"/>
          <p14:tracePt t="39016" x="1689100" y="800100"/>
          <p14:tracePt t="39033" x="1631950" y="800100"/>
          <p14:tracePt t="39049" x="1600200" y="800100"/>
          <p14:tracePt t="39065" x="1549400" y="800100"/>
          <p14:tracePt t="39082" x="1492250" y="812800"/>
          <p14:tracePt t="39099" x="1441450" y="819150"/>
          <p14:tracePt t="39115" x="1397000" y="831850"/>
          <p14:tracePt t="39132" x="1346200" y="857250"/>
          <p14:tracePt t="39149" x="1308100" y="869950"/>
          <p14:tracePt t="39165" x="1276350" y="876300"/>
          <p14:tracePt t="39182" x="1244600" y="882650"/>
          <p14:tracePt t="39184" x="1231900" y="882650"/>
          <p14:tracePt t="39199" x="1206500" y="889000"/>
          <p14:tracePt t="39215" x="1174750" y="901700"/>
          <p14:tracePt t="39232" x="1143000" y="908050"/>
          <p14:tracePt t="39249" x="1111250" y="914400"/>
          <p14:tracePt t="39265" x="1098550" y="920750"/>
          <p14:tracePt t="39282" x="1066800" y="933450"/>
          <p14:tracePt t="39299" x="1035050" y="958850"/>
          <p14:tracePt t="39315" x="996950" y="1009650"/>
          <p14:tracePt t="39332" x="977900" y="1041400"/>
          <p14:tracePt t="39349" x="958850" y="1092200"/>
          <p14:tracePt t="39366" x="946150" y="1123950"/>
          <p14:tracePt t="39382" x="946150" y="1155700"/>
          <p14:tracePt t="39399" x="946150" y="1200150"/>
          <p14:tracePt t="39415" x="958850" y="1238250"/>
          <p14:tracePt t="39432" x="977900" y="1282700"/>
          <p14:tracePt t="39449" x="1016000" y="1327150"/>
          <p14:tracePt t="39465" x="1047750" y="1352550"/>
          <p14:tracePt t="39484" x="1104900" y="1384300"/>
          <p14:tracePt t="39498" x="1123950" y="1390650"/>
          <p14:tracePt t="39515" x="1174750" y="1403350"/>
          <p14:tracePt t="39532" x="1257300" y="1403350"/>
          <p14:tracePt t="39549" x="1365250" y="1403350"/>
          <p14:tracePt t="39565" x="1460500" y="1377950"/>
          <p14:tracePt t="39582" x="1524000" y="1358900"/>
          <p14:tracePt t="39598" x="1555750" y="1352550"/>
          <p14:tracePt t="39615" x="1574800" y="1352550"/>
          <p14:tracePt t="39632" x="1587500" y="1352550"/>
          <p14:tracePt t="39648" x="1600200" y="1352550"/>
          <p14:tracePt t="39665" x="1619250" y="1352550"/>
          <p14:tracePt t="39698" x="1625600" y="1352550"/>
          <p14:tracePt t="40128" x="1619250" y="1377950"/>
          <p14:tracePt t="40132" x="1612900" y="1397000"/>
          <p14:tracePt t="40148" x="1555750" y="1543050"/>
          <p14:tracePt t="40165" x="1524000" y="1631950"/>
          <p14:tracePt t="40181" x="1504950" y="1676400"/>
          <p14:tracePt t="40198" x="1492250" y="1695450"/>
          <p14:tracePt t="40216" x="1492250" y="1714500"/>
          <p14:tracePt t="40231" x="1485900" y="1733550"/>
          <p14:tracePt t="40265" x="1485900" y="1790700"/>
          <p14:tracePt t="40298" x="1466850" y="1892300"/>
          <p14:tracePt t="40331" x="1466850" y="1981200"/>
          <p14:tracePt t="40348" x="1466850" y="2012950"/>
          <p14:tracePt t="40365" x="1466850" y="2044700"/>
          <p14:tracePt t="40381" x="1466850" y="2070100"/>
          <p14:tracePt t="40398" x="1466850" y="2095500"/>
          <p14:tracePt t="40415" x="1466850" y="2146300"/>
          <p14:tracePt t="40431" x="1466850" y="2197100"/>
          <p14:tracePt t="40448" x="1466850" y="2235200"/>
          <p14:tracePt t="40465" x="1466850" y="2292350"/>
          <p14:tracePt t="40481" x="1466850" y="2343150"/>
          <p14:tracePt t="40498" x="1466850" y="2368550"/>
          <p14:tracePt t="40515" x="1466850" y="2393950"/>
          <p14:tracePt t="40531" x="1466850" y="2406650"/>
          <p14:tracePt t="40548" x="1466850" y="2432050"/>
          <p14:tracePt t="40565" x="1466850" y="2438400"/>
          <p14:tracePt t="40588" x="1466850" y="2444750"/>
          <p14:tracePt t="40598" x="1466850" y="2451100"/>
          <p14:tracePt t="40615" x="1466850" y="2457450"/>
          <p14:tracePt t="40631" x="1473200" y="2470150"/>
          <p14:tracePt t="40649" x="1479550" y="2482850"/>
          <p14:tracePt t="40665" x="1479550" y="2508250"/>
          <p14:tracePt t="40682" x="1479550" y="2514600"/>
          <p14:tracePt t="40685" x="1479550" y="2527300"/>
          <p14:tracePt t="40698" x="1492250" y="2533650"/>
          <p14:tracePt t="40715" x="1498600" y="2546350"/>
          <p14:tracePt t="40731" x="1498600" y="2552700"/>
          <p14:tracePt t="40748" x="1498600" y="2559050"/>
          <p14:tracePt t="40765" x="1504950" y="2565400"/>
          <p14:tracePt t="40781" x="1504950" y="2571750"/>
          <p14:tracePt t="40818" x="1504950" y="2578100"/>
          <p14:tracePt t="41257" x="1524000" y="2578100"/>
          <p14:tracePt t="41268" x="1536700" y="2578100"/>
          <p14:tracePt t="41275" x="1549400" y="2578100"/>
          <p14:tracePt t="41286" x="1568450" y="2578100"/>
          <p14:tracePt t="41298" x="1593850" y="2578100"/>
          <p14:tracePt t="41332" x="1625600" y="2590800"/>
          <p14:tracePt t="41365" x="1638300" y="2590800"/>
          <p14:tracePt t="41398" x="1644650" y="2597150"/>
          <p14:tracePt t="41443" x="1651000" y="2597150"/>
          <p14:tracePt t="41488" x="1657350" y="2597150"/>
          <p14:tracePt t="42103" x="1663700" y="2597150"/>
          <p14:tracePt t="42108" x="1670050" y="2597150"/>
          <p14:tracePt t="42115" x="1676400" y="2597150"/>
          <p14:tracePt t="42131" x="1695450" y="2578100"/>
          <p14:tracePt t="42148" x="1727200" y="2578100"/>
          <p14:tracePt t="42165" x="1733550" y="2578100"/>
          <p14:tracePt t="42188" x="1739900" y="2578100"/>
          <p14:tracePt t="43981" x="1733550" y="2571750"/>
          <p14:tracePt t="43984" x="1727200" y="2571750"/>
          <p14:tracePt t="43998" x="1714500" y="2559050"/>
          <p14:tracePt t="44015" x="1682750" y="2546350"/>
          <p14:tracePt t="44031" x="1676400" y="2533650"/>
          <p14:tracePt t="44048" x="1644650" y="2520950"/>
          <p14:tracePt t="44065" x="1612900" y="2508250"/>
          <p14:tracePt t="44081" x="1593850" y="2489200"/>
          <p14:tracePt t="44115" x="1543050" y="2457450"/>
          <p14:tracePt t="44148" x="1498600" y="2432050"/>
          <p14:tracePt t="44181" x="1454150" y="2406650"/>
          <p14:tracePt t="44189" x="1441450" y="2406650"/>
          <p14:tracePt t="44198" x="1435100" y="2393950"/>
          <p14:tracePt t="44214" x="1422400" y="2381250"/>
          <p14:tracePt t="44231" x="1403350" y="2381250"/>
          <p14:tracePt t="44248" x="1384300" y="2374900"/>
          <p14:tracePt t="44264" x="1377950" y="2368550"/>
          <p14:tracePt t="44282" x="1365250" y="2368550"/>
          <p14:tracePt t="44298" x="1339850" y="2349500"/>
          <p14:tracePt t="44314" x="1333500" y="2343150"/>
          <p14:tracePt t="44332" x="1320800" y="2336800"/>
          <p14:tracePt t="44348" x="1308100" y="2336800"/>
          <p14:tracePt t="44364" x="1295400" y="2336800"/>
          <p14:tracePt t="44381" x="1289050" y="2336800"/>
          <p14:tracePt t="44435" x="1282700" y="2336800"/>
          <p14:tracePt t="44480" x="1276350" y="2336800"/>
          <p14:tracePt t="44560" x="1282700" y="2336800"/>
          <p14:tracePt t="44595" x="1289050" y="2336800"/>
          <p14:tracePt t="44603" x="1289050" y="2343150"/>
          <p14:tracePt t="44623" x="1301750" y="2343150"/>
          <p14:tracePt t="44631" x="1301750" y="2355850"/>
          <p14:tracePt t="44648" x="1308100" y="2362200"/>
          <p14:tracePt t="44675" x="1314450" y="2362200"/>
          <p14:tracePt t="44693" x="1320800" y="2368550"/>
          <p14:tracePt t="44710" x="1327150" y="2368550"/>
          <p14:tracePt t="44808" x="1333500" y="2368550"/>
          <p14:tracePt t="44896" x="1339850" y="2368550"/>
          <p14:tracePt t="44913" x="1346200" y="2368550"/>
          <p14:tracePt t="44930" x="1358900" y="2374900"/>
          <p14:tracePt t="44956" x="1365250" y="2374900"/>
          <p14:tracePt t="44973" x="1371600" y="2381250"/>
          <p14:tracePt t="45002" x="1371600" y="2387600"/>
          <p14:tracePt t="45019" x="1377950" y="2387600"/>
          <p14:tracePt t="45037" x="1384300" y="2387600"/>
          <p14:tracePt t="45082" x="1390650" y="2387600"/>
          <p14:tracePt t="45135" x="1390650" y="2393950"/>
          <p14:tracePt t="45205" x="1397000" y="2393950"/>
          <p14:tracePt t="45233" x="1403350" y="2393950"/>
          <p14:tracePt t="45259" x="1409700" y="2393950"/>
          <p14:tracePt t="45277" x="1416050" y="2400300"/>
          <p14:tracePt t="45313" x="1422400" y="2400300"/>
          <p14:tracePt t="45330" x="1428750" y="2413000"/>
          <p14:tracePt t="45348" x="1435100" y="2413000"/>
          <p14:tracePt t="45375" x="1441450" y="2413000"/>
          <p14:tracePt t="45392" x="1447800" y="2413000"/>
          <p14:tracePt t="45401" x="1447800" y="2419350"/>
          <p14:tracePt t="45420" x="1454150" y="2419350"/>
          <p14:tracePt t="45455" x="1466850" y="2419350"/>
          <p14:tracePt t="45482" x="1473200" y="2419350"/>
          <p14:tracePt t="45518" x="1479550" y="2419350"/>
          <p14:tracePt t="45536" x="1485900" y="2419350"/>
          <p14:tracePt t="45643" x="1492250" y="2419350"/>
          <p14:tracePt t="45689" x="1498600" y="2419350"/>
          <p14:tracePt t="45706" x="1504950" y="2406650"/>
          <p14:tracePt t="45724" x="1511300" y="2406650"/>
          <p14:tracePt t="45750" x="1524000" y="2406650"/>
          <p14:tracePt t="45769" x="1530350" y="2406650"/>
          <p14:tracePt t="45796" x="1536700" y="2406650"/>
          <p14:tracePt t="45850" x="1536700" y="2400300"/>
          <p14:tracePt t="45858" x="1543050" y="2400300"/>
          <p14:tracePt t="45884" x="1549400" y="2400300"/>
          <p14:tracePt t="45903" x="1555750" y="2400300"/>
          <p14:tracePt t="45921" x="1562100" y="2400300"/>
          <p14:tracePt t="45948" x="1568450" y="2400300"/>
          <p14:tracePt t="45967" x="1581150" y="2400300"/>
          <p14:tracePt t="46019" x="1587500" y="2400300"/>
          <p14:tracePt t="46038" x="1593850" y="2400300"/>
          <p14:tracePt t="46064" x="1600200" y="2400300"/>
          <p14:tracePt t="46127" x="1606550" y="2400300"/>
          <p14:tracePt t="47602" x="1574800" y="2413000"/>
          <p14:tracePt t="47611" x="1511300" y="2438400"/>
          <p14:tracePt t="47619" x="1435100" y="2476500"/>
          <p14:tracePt t="47631" x="1384300" y="2495550"/>
          <p14:tracePt t="47647" x="1295400" y="2559050"/>
          <p14:tracePt t="47664" x="1238250" y="2616200"/>
          <p14:tracePt t="47681" x="1200150" y="2654300"/>
          <p14:tracePt t="47686" x="1193800" y="2660650"/>
          <p14:tracePt t="47697" x="1174750" y="2686050"/>
          <p14:tracePt t="47731" x="1111250" y="2781300"/>
          <p14:tracePt t="47764" x="1047750" y="2921000"/>
          <p14:tracePt t="47797" x="1016000" y="3022600"/>
          <p14:tracePt t="47814" x="1003300" y="3073400"/>
          <p14:tracePt t="47831" x="1003300" y="3130550"/>
          <p14:tracePt t="47847" x="1003300" y="3168650"/>
          <p14:tracePt t="47864" x="996950" y="3225800"/>
          <p14:tracePt t="47881" x="984250" y="3276600"/>
          <p14:tracePt t="47897" x="984250" y="3308350"/>
          <p14:tracePt t="47914" x="984250" y="3340100"/>
          <p14:tracePt t="47931" x="990600" y="3390900"/>
          <p14:tracePt t="47947" x="996950" y="3435350"/>
          <p14:tracePt t="47964" x="1016000" y="3511550"/>
          <p14:tracePt t="47981" x="1028700" y="3600450"/>
          <p14:tracePt t="47997" x="1066800" y="3663950"/>
          <p14:tracePt t="48014" x="1098550" y="3721100"/>
          <p14:tracePt t="48031" x="1143000" y="3790950"/>
          <p14:tracePt t="48047" x="1193800" y="3841750"/>
          <p14:tracePt t="48065" x="1244600" y="3892550"/>
          <p14:tracePt t="48083" x="1301750" y="3917950"/>
          <p14:tracePt t="48097" x="1339850" y="3924300"/>
          <p14:tracePt t="48114" x="1397000" y="3924300"/>
          <p14:tracePt t="48131" x="1485900" y="3892550"/>
          <p14:tracePt t="48147" x="1587500" y="3860800"/>
          <p14:tracePt t="48164" x="1676400" y="3803650"/>
          <p14:tracePt t="48180" x="1752600" y="3765550"/>
          <p14:tracePt t="48197" x="1790700" y="3727450"/>
          <p14:tracePt t="48200" x="1809750" y="3708400"/>
          <p14:tracePt t="48214" x="1828800" y="3683000"/>
          <p14:tracePt t="48230" x="1854200" y="3638550"/>
          <p14:tracePt t="48247" x="1873250" y="3575050"/>
          <p14:tracePt t="48264" x="1892300" y="3479800"/>
          <p14:tracePt t="48281" x="1898650" y="3378200"/>
          <p14:tracePt t="48297" x="1905000" y="3314700"/>
          <p14:tracePt t="48314" x="1905000" y="3257550"/>
          <p14:tracePt t="48330" x="1905000" y="3232150"/>
          <p14:tracePt t="48347" x="1905000" y="3194050"/>
          <p14:tracePt t="48364" x="1905000" y="3162300"/>
          <p14:tracePt t="48381" x="1898650" y="3111500"/>
          <p14:tracePt t="48397" x="1892300" y="3048000"/>
          <p14:tracePt t="48414" x="1879600" y="2984500"/>
          <p14:tracePt t="48431" x="1854200" y="2933700"/>
          <p14:tracePt t="48448" x="1835150" y="2895600"/>
          <p14:tracePt t="48464" x="1816100" y="2876550"/>
          <p14:tracePt t="48480" x="1784350" y="2832100"/>
          <p14:tracePt t="48497" x="1733550" y="2768600"/>
          <p14:tracePt t="48514" x="1695450" y="2711450"/>
          <p14:tracePt t="48530" x="1657350" y="2673350"/>
          <p14:tracePt t="48547" x="1619250" y="2647950"/>
          <p14:tracePt t="48565" x="1593850" y="2628900"/>
          <p14:tracePt t="48581" x="1549400" y="2616200"/>
          <p14:tracePt t="48597" x="1517650" y="2590800"/>
          <p14:tracePt t="48614" x="1473200" y="2578100"/>
          <p14:tracePt t="48630" x="1435100" y="2565400"/>
          <p14:tracePt t="48647" x="1409700" y="2559050"/>
          <p14:tracePt t="48664" x="1365250" y="2552700"/>
          <p14:tracePt t="48681" x="1333500" y="2552700"/>
          <p14:tracePt t="48697" x="1295400" y="2552700"/>
          <p14:tracePt t="48715" x="1270000" y="2552700"/>
          <p14:tracePt t="48731" x="1250950" y="2552700"/>
          <p14:tracePt t="48747" x="1238250" y="2552700"/>
          <p14:tracePt t="48764" x="1219200" y="2552700"/>
          <p14:tracePt t="48780" x="1200150" y="2552700"/>
          <p14:tracePt t="48797" x="1181100" y="2565400"/>
          <p14:tracePt t="48814" x="1162050" y="2571750"/>
          <p14:tracePt t="48831" x="1149350" y="2571750"/>
          <p14:tracePt t="48847" x="1136650" y="2578100"/>
          <p14:tracePt t="48864" x="1117600" y="2603500"/>
          <p14:tracePt t="48880" x="1079500" y="2641600"/>
          <p14:tracePt t="48897" x="1054100" y="2686050"/>
          <p14:tracePt t="48914" x="1022350" y="2743200"/>
          <p14:tracePt t="48930" x="1003300" y="2781300"/>
          <p14:tracePt t="48947" x="990600" y="2800350"/>
          <p14:tracePt t="48965" x="984250" y="2819400"/>
          <p14:tracePt t="48981" x="984250" y="2838450"/>
          <p14:tracePt t="48997" x="965200" y="2870200"/>
          <p14:tracePt t="49014" x="946150" y="2908300"/>
          <p14:tracePt t="49030" x="939800" y="2946400"/>
          <p14:tracePt t="49047" x="933450" y="2984500"/>
          <p14:tracePt t="49064" x="927100" y="3016250"/>
          <p14:tracePt t="49081" x="927100" y="3035300"/>
          <p14:tracePt t="49097" x="927100" y="3060700"/>
          <p14:tracePt t="49114" x="927100" y="3079750"/>
          <p14:tracePt t="49130" x="927100" y="3098800"/>
          <p14:tracePt t="49147" x="927100" y="3130550"/>
          <p14:tracePt t="49164" x="927100" y="3143250"/>
          <p14:tracePt t="49181" x="927100" y="3162300"/>
          <p14:tracePt t="49198" x="927100" y="3181350"/>
          <p14:tracePt t="49214" x="927100" y="3187700"/>
          <p14:tracePt t="49230" x="927100" y="3206750"/>
          <p14:tracePt t="49247" x="927100" y="3219450"/>
          <p14:tracePt t="49264" x="927100" y="3232150"/>
          <p14:tracePt t="49281" x="927100" y="3238500"/>
          <p14:tracePt t="49298" x="927100" y="3244850"/>
          <p14:tracePt t="49314" x="927100" y="3251200"/>
          <p14:tracePt t="49330" x="927100" y="3257550"/>
          <p14:tracePt t="49347" x="927100" y="3263900"/>
          <p14:tracePt t="49369" x="927100" y="3270250"/>
          <p14:tracePt t="49396" x="927100" y="3282950"/>
          <p14:tracePt t="50330" x="939800" y="3270250"/>
          <p14:tracePt t="50337" x="952500" y="3257550"/>
          <p14:tracePt t="50347" x="984250" y="3238500"/>
          <p14:tracePt t="50381" x="1085850" y="3143250"/>
          <p14:tracePt t="50414" x="1136650" y="3092450"/>
          <p14:tracePt t="50447" x="1174750" y="3067050"/>
          <p14:tracePt t="50464" x="1193800" y="3054350"/>
          <p14:tracePt t="50480" x="1200150" y="3035300"/>
          <p14:tracePt t="50497" x="1212850" y="3028950"/>
          <p14:tracePt t="50515" x="1238250" y="3016250"/>
          <p14:tracePt t="50531" x="1250950" y="3003550"/>
          <p14:tracePt t="50547" x="1257300" y="2997200"/>
          <p14:tracePt t="50564" x="1282700" y="2984500"/>
          <p14:tracePt t="50580" x="1289050" y="2978150"/>
          <p14:tracePt t="50597" x="1301750" y="2965450"/>
          <p14:tracePt t="50614" x="1314450" y="2959100"/>
          <p14:tracePt t="50631" x="1339850" y="2946400"/>
          <p14:tracePt t="50647" x="1346200" y="2946400"/>
          <p14:tracePt t="50664" x="1358900" y="2933700"/>
          <p14:tracePt t="50680" x="1371600" y="2927350"/>
          <p14:tracePt t="50697" x="1377950" y="2921000"/>
          <p14:tracePt t="50714" x="1390650" y="2921000"/>
          <p14:tracePt t="50730" x="1397000" y="2921000"/>
          <p14:tracePt t="50756" x="1403350" y="2914650"/>
          <p14:tracePt t="50765" x="1409700" y="2914650"/>
          <p14:tracePt t="50780" x="1416050" y="2914650"/>
          <p14:tracePt t="50797" x="1416050" y="2908300"/>
          <p14:tracePt t="51119" x="1428750" y="2908300"/>
          <p14:tracePt t="51122" x="1435100" y="2908300"/>
          <p14:tracePt t="51130" x="1460500" y="2908300"/>
          <p14:tracePt t="51147" x="1498600" y="2901950"/>
          <p14:tracePt t="51164" x="1536700" y="2901950"/>
          <p14:tracePt t="51180" x="1568450" y="2901950"/>
          <p14:tracePt t="51197" x="1600200" y="2901950"/>
          <p14:tracePt t="51213" x="1619250" y="2901950"/>
          <p14:tracePt t="51247" x="1663700" y="2901950"/>
          <p14:tracePt t="51280" x="1714500" y="2901950"/>
          <p14:tracePt t="51314" x="1739900" y="2901950"/>
          <p14:tracePt t="51330" x="1752600" y="2901950"/>
          <p14:tracePt t="51347" x="1765300" y="2901950"/>
          <p14:tracePt t="51363" x="1771650" y="2901950"/>
          <p14:tracePt t="51380" x="1778000" y="2901950"/>
          <p14:tracePt t="51707" x="1752600" y="2901950"/>
          <p14:tracePt t="51716" x="1714500" y="2895600"/>
          <p14:tracePt t="51725" x="1689100" y="2895600"/>
          <p14:tracePt t="51734" x="1670050" y="2895600"/>
          <p14:tracePt t="51747" x="1619250" y="2895600"/>
          <p14:tracePt t="51763" x="1555750" y="2889250"/>
          <p14:tracePt t="51781" x="1498600" y="2889250"/>
          <p14:tracePt t="51797" x="1447800" y="2901950"/>
          <p14:tracePt t="51813" x="1403350" y="2914650"/>
          <p14:tracePt t="51830" x="1377950" y="2927350"/>
          <p14:tracePt t="51847" x="1327150" y="2952750"/>
          <p14:tracePt t="51863" x="1295400" y="2997200"/>
          <p14:tracePt t="51880" x="1263650" y="3035300"/>
          <p14:tracePt t="51897" x="1238250" y="3060700"/>
          <p14:tracePt t="51913" x="1212850" y="3098800"/>
          <p14:tracePt t="51931" x="1181100" y="3162300"/>
          <p14:tracePt t="51947" x="1174750" y="3200400"/>
          <p14:tracePt t="51963" x="1149350" y="3263900"/>
          <p14:tracePt t="51980" x="1136650" y="3314700"/>
          <p14:tracePt t="51997" x="1130300" y="3327400"/>
          <p14:tracePt t="52013" x="1130300" y="3340100"/>
          <p14:tracePt t="52121" x="1136650" y="3333750"/>
          <p14:tracePt t="52129" x="1149350" y="3333750"/>
          <p14:tracePt t="52132" x="1168400" y="3327400"/>
          <p14:tracePt t="52146" x="1244600" y="3302000"/>
          <p14:tracePt t="52163" x="1339850" y="3257550"/>
          <p14:tracePt t="52181" x="1422400" y="3206750"/>
          <p14:tracePt t="52183" x="1441450" y="3194050"/>
          <p14:tracePt t="52197" x="1466850" y="3168650"/>
          <p14:tracePt t="52213" x="1498600" y="3155950"/>
          <p14:tracePt t="52230" x="1524000" y="3130550"/>
          <p14:tracePt t="52247" x="1536700" y="3117850"/>
          <p14:tracePt t="52263" x="1543050" y="3111500"/>
          <p14:tracePt t="52281" x="1581150" y="3028950"/>
          <p14:tracePt t="52297" x="1593850" y="2933700"/>
          <p14:tracePt t="52313" x="1600200" y="2863850"/>
          <p14:tracePt t="52330" x="1606550" y="2787650"/>
          <p14:tracePt t="52347" x="1606550" y="2755900"/>
          <p14:tracePt t="52363" x="1606550" y="2736850"/>
          <p14:tracePt t="52380" x="1600200" y="2724150"/>
          <p14:tracePt t="52397" x="1574800" y="2705100"/>
          <p14:tracePt t="52413" x="1562100" y="2692400"/>
          <p14:tracePt t="52430" x="1555750" y="2679700"/>
          <p14:tracePt t="52447" x="1549400" y="2667000"/>
          <p14:tracePt t="52463" x="1530350" y="2660650"/>
          <p14:tracePt t="52480" x="1517650" y="2647950"/>
          <p14:tracePt t="52497" x="1511300" y="2641600"/>
          <p14:tracePt t="52513" x="1504950" y="2628900"/>
          <p14:tracePt t="52530" x="1498600" y="2622550"/>
          <p14:tracePt t="52593" x="1498600" y="2616200"/>
          <p14:tracePt t="52619" x="1511300" y="2616200"/>
          <p14:tracePt t="52629" x="1524000" y="2616200"/>
          <p14:tracePt t="52637" x="1536700" y="2616200"/>
          <p14:tracePt t="52646" x="1555750" y="2616200"/>
          <p14:tracePt t="52664" x="1568450" y="2616200"/>
          <p14:tracePt t="52680" x="1587500" y="2616200"/>
          <p14:tracePt t="52697" x="1600200" y="2616200"/>
          <p14:tracePt t="52713" x="1606550" y="2616200"/>
          <p14:tracePt t="52730" x="1619250" y="2616200"/>
          <p14:tracePt t="52747" x="1625600" y="2616200"/>
          <p14:tracePt t="52763" x="1638300" y="2616200"/>
          <p14:tracePt t="52798" x="1644650" y="2616200"/>
          <p14:tracePt t="52816" x="1651000" y="2616200"/>
          <p14:tracePt t="52860" x="1651000" y="2609850"/>
          <p14:tracePt t="52879" x="1651000" y="2603500"/>
          <p14:tracePt t="52897" x="1644650" y="2603500"/>
          <p14:tracePt t="52905" x="1644650" y="2597150"/>
          <p14:tracePt t="52914" x="1625600" y="2590800"/>
          <p14:tracePt t="52930" x="1606550" y="2584450"/>
          <p14:tracePt t="52947" x="1593850" y="2565400"/>
          <p14:tracePt t="52963" x="1574800" y="2559050"/>
          <p14:tracePt t="52980" x="1568450" y="2552700"/>
          <p14:tracePt t="52997" x="1562100" y="2552700"/>
          <p14:tracePt t="53014" x="1555750" y="2552700"/>
          <p14:tracePt t="53940" x="1568450" y="2552700"/>
          <p14:tracePt t="53948" x="1574800" y="2552700"/>
          <p14:tracePt t="53952" x="1581150" y="2552700"/>
          <p14:tracePt t="53963" x="1593850" y="2559050"/>
          <p14:tracePt t="53980" x="1612900" y="2559050"/>
          <p14:tracePt t="53997" x="1619250" y="2559050"/>
          <p14:tracePt t="54054" x="1625600" y="2559050"/>
          <p14:tracePt t="54706" x="1625600" y="2571750"/>
          <p14:tracePt t="54716" x="1625600" y="2584450"/>
          <p14:tracePt t="54729" x="1625600" y="2590800"/>
          <p14:tracePt t="54746" x="1625600" y="2622550"/>
          <p14:tracePt t="54763" x="1625600" y="2641600"/>
          <p14:tracePt t="54780" x="1625600" y="2660650"/>
          <p14:tracePt t="54813" x="1625600" y="2698750"/>
          <p14:tracePt t="54847" x="1625600" y="2736850"/>
          <p14:tracePt t="54880" x="1625600" y="2762250"/>
          <p14:tracePt t="54913" x="1625600" y="2781300"/>
          <p14:tracePt t="54929" x="1625600" y="2787650"/>
          <p14:tracePt t="54947" x="1625600" y="2794000"/>
          <p14:tracePt t="54964" x="1625600" y="2800350"/>
          <p14:tracePt t="54996" x="1625600" y="2813050"/>
          <p14:tracePt t="55013" x="1625600" y="2825750"/>
          <p14:tracePt t="55030" x="1625600" y="2838450"/>
          <p14:tracePt t="55046" x="1625600" y="2844800"/>
          <p14:tracePt t="55063" x="1625600" y="2851150"/>
          <p14:tracePt t="55079" x="1625600" y="2863850"/>
          <p14:tracePt t="55096" x="1625600" y="2870200"/>
          <p14:tracePt t="55113" x="1625600" y="2876550"/>
          <p14:tracePt t="55130" x="1631950" y="2895600"/>
          <p14:tracePt t="55146" x="1638300" y="2908300"/>
          <p14:tracePt t="55163" x="1644650" y="2921000"/>
          <p14:tracePt t="55196" x="1651000" y="2933700"/>
          <p14:tracePt t="55213" x="1657350" y="2946400"/>
          <p14:tracePt t="55229" x="1657350" y="2959100"/>
          <p14:tracePt t="55246" x="1663700" y="2965450"/>
          <p14:tracePt t="55263" x="1663700" y="2971800"/>
          <p14:tracePt t="55280" x="1670050" y="2984500"/>
          <p14:tracePt t="55296" x="1682750" y="3003550"/>
          <p14:tracePt t="55313" x="1689100" y="3009900"/>
          <p14:tracePt t="55330" x="1695450" y="3009900"/>
          <p14:tracePt t="55347" x="1695450" y="3016250"/>
          <p14:tracePt t="55393" x="1701800" y="3016250"/>
          <p14:tracePt t="55491" x="1701800" y="3022600"/>
          <p14:tracePt t="55498" x="1708150" y="3022600"/>
          <p14:tracePt t="55587" x="1714500" y="3022600"/>
          <p14:tracePt t="55613" x="1714500" y="3028950"/>
          <p14:tracePt t="55632" x="1714500" y="3035300"/>
          <p14:tracePt t="55639" x="1720850" y="3035300"/>
          <p14:tracePt t="55702" x="1727200" y="3035300"/>
          <p14:tracePt t="55799" x="1739900" y="3035300"/>
          <p14:tracePt t="58213" x="1733550" y="3035300"/>
          <p14:tracePt t="58218" x="1727200" y="3035300"/>
          <p14:tracePt t="58229" x="1720850" y="3035300"/>
          <p14:tracePt t="58246" x="1720850" y="3028950"/>
          <p14:tracePt t="58290" x="1714500" y="3028950"/>
          <p14:tracePt t="58360" x="1708150" y="3028950"/>
          <p14:tracePt t="58583" x="1714500" y="3028950"/>
          <p14:tracePt t="58609" x="1720850" y="3035300"/>
          <p14:tracePt t="58619" x="1727200" y="3035300"/>
          <p14:tracePt t="58627" x="1727200" y="3048000"/>
          <p14:tracePt t="58635" x="1733550" y="3048000"/>
          <p14:tracePt t="58663" x="1746250" y="3048000"/>
          <p14:tracePt t="58696" x="1752600" y="3048000"/>
          <p14:tracePt t="62739" x="1746250" y="3048000"/>
          <p14:tracePt t="62750" x="1720850" y="3048000"/>
          <p14:tracePt t="62756" x="1714500" y="3048000"/>
          <p14:tracePt t="62762" x="1689100" y="3041650"/>
          <p14:tracePt t="62779" x="1657350" y="3041650"/>
          <p14:tracePt t="62795" x="1619250" y="3041650"/>
          <p14:tracePt t="62812" x="1593850" y="3035300"/>
          <p14:tracePt t="62845" x="1511300" y="3028950"/>
          <p14:tracePt t="62879" x="1473200" y="3022600"/>
          <p14:tracePt t="62912" x="1441450" y="3022600"/>
          <p14:tracePt t="63041" x="1447800" y="3022600"/>
          <p14:tracePt t="63049" x="1473200" y="3022600"/>
          <p14:tracePt t="63062" x="1485900" y="3022600"/>
          <p14:tracePt t="63079" x="1504950" y="3022600"/>
          <p14:tracePt t="63095" x="1543050" y="3028950"/>
          <p14:tracePt t="63112" x="1555750" y="3028950"/>
          <p14:tracePt t="63128" x="1568450" y="3035300"/>
          <p14:tracePt t="63145" x="1581150" y="3035300"/>
          <p14:tracePt t="63162" x="1587500" y="3035300"/>
          <p14:tracePt t="63209" x="1587500" y="3041650"/>
          <p14:tracePt t="63503" x="1587500" y="3060700"/>
          <p14:tracePt t="63506" x="1587500" y="3067050"/>
          <p14:tracePt t="63512" x="1574800" y="3086100"/>
          <p14:tracePt t="63528" x="1562100" y="3111500"/>
          <p14:tracePt t="63545" x="1536700" y="3136900"/>
          <p14:tracePt t="63562" x="1524000" y="3143250"/>
          <p14:tracePt t="63579" x="1524000" y="3149600"/>
          <p14:tracePt t="63612" x="1492250" y="3200400"/>
          <p14:tracePt t="63645" x="1447800" y="3263900"/>
          <p14:tracePt t="63679" x="1441450" y="3282950"/>
          <p14:tracePt t="63695" x="1435100" y="3282950"/>
          <p14:tracePt t="63947" x="1435100" y="3289300"/>
          <p14:tracePt t="63956" x="1441450" y="3289300"/>
          <p14:tracePt t="63966" x="1441450" y="3295650"/>
          <p14:tracePt t="63978" x="1447800" y="3295650"/>
          <p14:tracePt t="63995" x="1454150" y="3295650"/>
          <p14:tracePt t="64012" x="1466850" y="3302000"/>
          <p14:tracePt t="64028" x="1485900" y="3321050"/>
          <p14:tracePt t="64062" x="1504950" y="3327400"/>
          <p14:tracePt t="64095" x="1517650" y="3340100"/>
          <p14:tracePt t="64129" x="1524000" y="3340100"/>
          <p14:tracePt t="64162" x="1530350" y="3340100"/>
          <p14:tracePt t="64178" x="1536700" y="3346450"/>
          <p14:tracePt t="64195" x="1543050" y="3346450"/>
          <p14:tracePt t="64212" x="1549400" y="3346450"/>
          <p14:tracePt t="64229" x="1555750" y="3346450"/>
          <p14:tracePt t="64247" x="1562100" y="3346450"/>
          <p14:tracePt t="64274" x="1568450" y="3352800"/>
          <p14:tracePt t="64283" x="1581150" y="3352800"/>
          <p14:tracePt t="64295" x="1587500" y="3352800"/>
          <p14:tracePt t="64312" x="1593850" y="3352800"/>
          <p14:tracePt t="64329" x="1600200" y="3352800"/>
          <p14:tracePt t="64373" x="1606550" y="3352800"/>
          <p14:tracePt t="64392" x="1612900" y="3352800"/>
          <p14:tracePt t="64410" x="1612900" y="3359150"/>
          <p14:tracePt t="64418" x="1619250" y="3359150"/>
          <p14:tracePt t="64445" x="1619250" y="3365500"/>
          <p14:tracePt t="64471" x="1625600" y="3365500"/>
          <p14:tracePt t="64499" x="1625600" y="3378200"/>
          <p14:tracePt t="64517" x="1625600" y="3384550"/>
          <p14:tracePt t="64562" x="1625600" y="3390900"/>
          <p14:tracePt t="64570" x="1619250" y="3390900"/>
          <p14:tracePt t="64580" x="1619250" y="3397250"/>
          <p14:tracePt t="64642" x="1619250" y="3403600"/>
          <p14:tracePt t="64651" x="1612900" y="3403600"/>
          <p14:tracePt t="64670" x="1606550" y="3403600"/>
          <p14:tracePt t="64677" x="1606550" y="3409950"/>
          <p14:tracePt t="64688" x="1593850" y="3409950"/>
          <p14:tracePt t="64705" x="1587500" y="3416300"/>
          <p14:tracePt t="64714" x="1574800" y="3416300"/>
          <p14:tracePt t="64728" x="1568450" y="3422650"/>
          <p14:tracePt t="64745" x="1562100" y="3422650"/>
          <p14:tracePt t="64762" x="1549400" y="3422650"/>
          <p14:tracePt t="64779" x="1536700" y="3422650"/>
          <p14:tracePt t="64795" x="1530350" y="3422650"/>
          <p14:tracePt t="64812" x="1524000" y="3429000"/>
          <p14:tracePt t="64829" x="1517650" y="3435350"/>
          <p14:tracePt t="64845" x="1511300" y="3441700"/>
          <p14:tracePt t="64862" x="1504950" y="3441700"/>
          <p14:tracePt t="64878" x="1504950" y="3448050"/>
          <p14:tracePt t="64896" x="1498600" y="3454400"/>
          <p14:tracePt t="64912" x="1492250" y="3460750"/>
          <p14:tracePt t="64928" x="1485900" y="3460750"/>
          <p14:tracePt t="64945" x="1479550" y="3467100"/>
          <p14:tracePt t="64962" x="1479550" y="3486150"/>
          <p14:tracePt t="64978" x="1473200" y="3505200"/>
          <p14:tracePt t="64995" x="1473200" y="3524250"/>
          <p14:tracePt t="65012" x="1473200" y="3556000"/>
          <p14:tracePt t="65029" x="1485900" y="3581400"/>
          <p14:tracePt t="65045" x="1485900" y="3600450"/>
          <p14:tracePt t="65062" x="1485900" y="3606800"/>
          <p14:tracePt t="65080" x="1485900" y="3613150"/>
          <p14:tracePt t="65177" x="1492250" y="3613150"/>
          <p14:tracePt t="65195" x="1498600" y="3613150"/>
          <p14:tracePt t="65230" x="1504950" y="3613150"/>
          <p14:tracePt t="65247" x="1511300" y="3613150"/>
          <p14:tracePt t="65266" x="1517650" y="3613150"/>
          <p14:tracePt t="65274" x="1524000" y="3613150"/>
          <p14:tracePt t="65293" x="1530350" y="3613150"/>
          <p14:tracePt t="65304" x="1536700" y="3613150"/>
          <p14:tracePt t="65319" x="1543050" y="3613150"/>
          <p14:tracePt t="65336" x="1549400" y="3613150"/>
          <p14:tracePt t="65354" x="1555750" y="3613150"/>
          <p14:tracePt t="65506" x="1555750" y="3619500"/>
          <p14:tracePt t="65514" x="1549400" y="3625850"/>
          <p14:tracePt t="65517" x="1543050" y="3632200"/>
          <p14:tracePt t="65528" x="1530350" y="3638550"/>
          <p14:tracePt t="65545" x="1498600" y="3657600"/>
          <p14:tracePt t="65563" x="1454150" y="3676650"/>
          <p14:tracePt t="65578" x="1428750" y="3689350"/>
          <p14:tracePt t="65595" x="1416050" y="3695700"/>
          <p14:tracePt t="65611" x="1403350" y="3702050"/>
          <p14:tracePt t="65629" x="1397000" y="3702050"/>
          <p14:tracePt t="65645" x="1397000" y="3714750"/>
          <p14:tracePt t="65662" x="1390650" y="3727450"/>
          <p14:tracePt t="65678" x="1384300" y="3746500"/>
          <p14:tracePt t="65695" x="1371600" y="3771900"/>
          <p14:tracePt t="65712" x="1358900" y="3784600"/>
          <p14:tracePt t="65728" x="1352550" y="3803650"/>
          <p14:tracePt t="65745" x="1346200" y="3810000"/>
          <p14:tracePt t="65778" x="1346200" y="3822700"/>
          <p14:tracePt t="65796" x="1339850" y="3835400"/>
          <p14:tracePt t="65811" x="1339850" y="3848100"/>
          <p14:tracePt t="65828" x="1339850" y="3854450"/>
          <p14:tracePt t="65845" x="1339850" y="3860800"/>
          <p14:tracePt t="65862" x="1339850" y="3879850"/>
          <p14:tracePt t="65878" x="1339850" y="3892550"/>
          <p14:tracePt t="65912" x="1339850" y="3905250"/>
          <p14:tracePt t="65928" x="1339850" y="3911600"/>
          <p14:tracePt t="65945" x="1339850" y="3924300"/>
          <p14:tracePt t="65962" x="1346200" y="3937000"/>
          <p14:tracePt t="65978" x="1352550" y="3949700"/>
          <p14:tracePt t="65995" x="1365250" y="3956050"/>
          <p14:tracePt t="66013" x="1371600" y="3968750"/>
          <p14:tracePt t="66029" x="1377950" y="3975100"/>
          <p14:tracePt t="66045" x="1377950" y="3987800"/>
          <p14:tracePt t="66062" x="1377950" y="3994150"/>
          <p14:tracePt t="66078" x="1384300" y="3994150"/>
          <p14:tracePt t="66095" x="1390650" y="4000500"/>
          <p14:tracePt t="66112" x="1390650" y="4006850"/>
          <p14:tracePt t="66128" x="1397000" y="4013200"/>
          <p14:tracePt t="66145" x="1403350" y="4013200"/>
          <p14:tracePt t="66162" x="1409700" y="4019550"/>
          <p14:tracePt t="66179" x="1422400" y="4019550"/>
          <p14:tracePt t="66199" x="1428750" y="4019550"/>
          <p14:tracePt t="66214" x="1435100" y="4019550"/>
          <p14:tracePt t="66231" x="1441450" y="4025900"/>
          <p14:tracePt t="66258" x="1447800" y="4025900"/>
          <p14:tracePt t="66277" x="1454150" y="4025900"/>
          <p14:tracePt t="66320" x="1460500" y="4025900"/>
          <p14:tracePt t="66715" x="1460500" y="4006850"/>
          <p14:tracePt t="66718" x="1460500" y="3994150"/>
          <p14:tracePt t="66728" x="1460500" y="3956050"/>
          <p14:tracePt t="66745" x="1473200" y="3860800"/>
          <p14:tracePt t="66761" x="1485900" y="3676650"/>
          <p14:tracePt t="66778" x="1498600" y="3479800"/>
          <p14:tracePt t="66795" x="1498600" y="3365500"/>
          <p14:tracePt t="66828" x="1498600" y="3251200"/>
          <p14:tracePt t="66861" x="1479550" y="3136900"/>
          <p14:tracePt t="66895" x="1454150" y="2927350"/>
          <p14:tracePt t="66911" x="1447800" y="2844800"/>
          <p14:tracePt t="66929" x="1441450" y="2768600"/>
          <p14:tracePt t="66945" x="1422400" y="2679700"/>
          <p14:tracePt t="66961" x="1422400" y="2590800"/>
          <p14:tracePt t="66979" x="1397000" y="2501900"/>
          <p14:tracePt t="66995" x="1397000" y="2432050"/>
          <p14:tracePt t="67011" x="1397000" y="2305050"/>
          <p14:tracePt t="67028" x="1397000" y="2203450"/>
          <p14:tracePt t="67045" x="1397000" y="2133600"/>
          <p14:tracePt t="67061" x="1397000" y="2082800"/>
          <p14:tracePt t="67078" x="1390650" y="2012950"/>
          <p14:tracePt t="67095" x="1384300" y="1949450"/>
          <p14:tracePt t="67112" x="1377950" y="1879600"/>
          <p14:tracePt t="67128" x="1377950" y="1835150"/>
          <p14:tracePt t="67145" x="1377950" y="1778000"/>
          <p14:tracePt t="67161" x="1377950" y="1739900"/>
          <p14:tracePt t="67179" x="1371600" y="1701800"/>
          <p14:tracePt t="67195" x="1365250" y="1676400"/>
          <p14:tracePt t="67211" x="1358900" y="1638300"/>
          <p14:tracePt t="67215" x="1358900" y="1625600"/>
          <p14:tracePt t="67228" x="1358900" y="1568450"/>
          <p14:tracePt t="67245" x="1358900" y="1524000"/>
          <p14:tracePt t="67261" x="1358900" y="1479550"/>
          <p14:tracePt t="67279" x="1358900" y="1447800"/>
          <p14:tracePt t="67295" x="1358900" y="1422400"/>
          <p14:tracePt t="67311" x="1358900" y="1397000"/>
          <p14:tracePt t="67329" x="1358900" y="1377950"/>
          <p14:tracePt t="67346" x="1358900" y="1365250"/>
          <p14:tracePt t="67362" x="1358900" y="1352550"/>
          <p14:tracePt t="67378" x="1358900" y="1346200"/>
          <p14:tracePt t="67395" x="1358900" y="1333500"/>
          <p14:tracePt t="67411" x="1358900" y="1320800"/>
          <p14:tracePt t="67428" x="1358900" y="1295400"/>
          <p14:tracePt t="67445" x="1358900" y="1276350"/>
          <p14:tracePt t="67462" x="1358900" y="1263650"/>
          <p14:tracePt t="67478" x="1358900" y="1257300"/>
          <p14:tracePt t="67495" x="1358900" y="1244600"/>
          <p14:tracePt t="67511" x="1358900" y="1231900"/>
          <p14:tracePt t="67528" x="1358900" y="1212850"/>
          <p14:tracePt t="67545" x="1358900" y="1200150"/>
          <p14:tracePt t="67561" x="1358900" y="1187450"/>
          <p14:tracePt t="67579" x="1358900" y="1168400"/>
          <p14:tracePt t="67595" x="1358900" y="1155700"/>
          <p14:tracePt t="67612" x="1358900" y="1149350"/>
          <p14:tracePt t="67628" x="1358900" y="1130300"/>
          <p14:tracePt t="67645" x="1358900" y="1117600"/>
          <p14:tracePt t="67661" x="1365250" y="1111250"/>
          <p14:tracePt t="67678" x="1365250" y="1104900"/>
          <p14:tracePt t="67695" x="1365250" y="1098550"/>
          <p14:tracePt t="67728" x="1365250" y="1092200"/>
          <p14:tracePt t="67745" x="1365250" y="1079500"/>
          <p14:tracePt t="67849" x="1371600" y="1079500"/>
          <p14:tracePt t="67868" x="1377950" y="1079500"/>
          <p14:tracePt t="67913" x="1384300" y="1079500"/>
          <p14:tracePt t="67975" x="1397000" y="1085850"/>
          <p14:tracePt t="67993" x="1403350" y="1085850"/>
          <p14:tracePt t="68012" x="1403350" y="1092200"/>
          <p14:tracePt t="68020" x="1409700" y="1092200"/>
          <p14:tracePt t="68038" x="1409700" y="1098550"/>
          <p14:tracePt t="68047" x="1416050" y="1098550"/>
          <p14:tracePt t="68065" x="1416050" y="1104900"/>
          <p14:tracePt t="68078" x="1422400" y="1104900"/>
          <p14:tracePt t="68094" x="1422400" y="1111250"/>
          <p14:tracePt t="68121" x="1422400" y="1117600"/>
          <p14:tracePt t="68130" x="1422400" y="1123950"/>
          <p14:tracePt t="68147" x="1422400" y="1130300"/>
          <p14:tracePt t="68161" x="1422400" y="1143000"/>
          <p14:tracePt t="68178" x="1428750" y="1149350"/>
          <p14:tracePt t="68195" x="1428750" y="1155700"/>
          <p14:tracePt t="68228" x="1428750" y="1162050"/>
          <p14:tracePt t="68244" x="1428750" y="1168400"/>
          <p14:tracePt t="68309" x="1435100" y="1168400"/>
          <p14:tracePt t="68379" x="1435100" y="1174750"/>
          <p14:tracePt t="68712" x="1435100" y="1181100"/>
          <p14:tracePt t="68739" x="1435100" y="1187450"/>
          <p14:tracePt t="68766" x="1441450" y="1187450"/>
          <p14:tracePt t="68793" x="1447800" y="1187450"/>
          <p14:tracePt t="68811" x="1447800" y="1193800"/>
          <p14:tracePt t="68882" x="1447800" y="1200150"/>
          <p14:tracePt t="68902" x="1454150" y="1206500"/>
          <p14:tracePt t="68927" x="1460500" y="1212850"/>
          <p14:tracePt t="68946" x="1460500" y="1219200"/>
          <p14:tracePt t="69008" x="1460500" y="1231900"/>
          <p14:tracePt t="69051" x="1460500" y="1238250"/>
          <p14:tracePt t="69061" x="1466850" y="1238250"/>
          <p14:tracePt t="69069" x="1466850" y="1244600"/>
          <p14:tracePt t="69087" x="1473200" y="1250950"/>
          <p14:tracePt t="69113" x="1473200" y="1257300"/>
          <p14:tracePt t="69127" x="1473200" y="1263650"/>
          <p14:tracePt t="69131" x="1479550" y="1270000"/>
          <p14:tracePt t="69161" x="1479550" y="1282700"/>
          <p14:tracePt t="69166" x="1485900" y="1282700"/>
          <p14:tracePt t="69178" x="1485900" y="1289050"/>
          <p14:tracePt t="69194" x="1485900" y="1295400"/>
          <p14:tracePt t="69211" x="1485900" y="1301750"/>
          <p14:tracePt t="69255" x="1485900" y="1308100"/>
          <p14:tracePt t="69273" x="1498600" y="1314450"/>
          <p14:tracePt t="69300" x="1504950" y="1314450"/>
          <p14:tracePt t="69335" x="1504950" y="1320800"/>
          <p14:tracePt t="69352" x="1504950" y="1327150"/>
          <p14:tracePt t="69361" x="1511300" y="1327150"/>
          <p14:tracePt t="69380" x="1511300" y="1339850"/>
          <p14:tracePt t="69388" x="1517650" y="1339850"/>
          <p14:tracePt t="69397" x="1517650" y="1346200"/>
          <p14:tracePt t="69411" x="1524000" y="1346200"/>
          <p14:tracePt t="69428" x="1530350" y="1352550"/>
          <p14:tracePt t="69676" x="1536700" y="1352550"/>
          <p14:tracePt t="69739" x="1536700" y="1358900"/>
          <p14:tracePt t="69757" x="1536700" y="1371600"/>
          <p14:tracePt t="69774" x="1543050" y="1377950"/>
          <p14:tracePt t="69792" x="1549400" y="1377950"/>
          <p14:tracePt t="69800" x="1549400" y="1384300"/>
          <p14:tracePt t="69811" x="1549400" y="1390650"/>
          <p14:tracePt t="69828" x="1555750" y="1397000"/>
          <p14:tracePt t="69844" x="1562100" y="1397000"/>
          <p14:tracePt t="69861" x="1562100" y="1403350"/>
          <p14:tracePt t="69878" x="1568450" y="1416050"/>
          <p14:tracePt t="69895" x="1568450" y="1428750"/>
          <p14:tracePt t="69911" x="1574800" y="1435100"/>
          <p14:tracePt t="69944" x="1581150" y="1441450"/>
          <p14:tracePt t="69961" x="1581150" y="1447800"/>
          <p14:tracePt t="69994" x="1581150" y="1454150"/>
          <p14:tracePt t="70011" x="1581150" y="1460500"/>
          <p14:tracePt t="70028" x="1587500" y="1473200"/>
          <p14:tracePt t="70045" x="1587500" y="1479550"/>
          <p14:tracePt t="70078" x="1587500" y="1485900"/>
          <p14:tracePt t="70094" x="1587500" y="1492250"/>
          <p14:tracePt t="70111" x="1593850" y="1498600"/>
          <p14:tracePt t="70128" x="1600200" y="1504950"/>
          <p14:tracePt t="70144" x="1606550" y="1517650"/>
          <p14:tracePt t="70161" x="1612900" y="1517650"/>
          <p14:tracePt t="70178" x="1619250" y="1536700"/>
          <p14:tracePt t="70195" x="1619250" y="1543050"/>
          <p14:tracePt t="70211" x="1619250" y="1549400"/>
          <p14:tracePt t="70227" x="1619250" y="1555750"/>
          <p14:tracePt t="70244" x="1625600" y="1562100"/>
          <p14:tracePt t="70262" x="1625600" y="1574800"/>
          <p14:tracePt t="70278" x="1638300" y="1581150"/>
          <p14:tracePt t="70294" x="1644650" y="1600200"/>
          <p14:tracePt t="70312" x="1651000" y="1606550"/>
          <p14:tracePt t="70328" x="1657350" y="1612900"/>
          <p14:tracePt t="70344" x="1663700" y="1625600"/>
          <p14:tracePt t="70361" x="1663700" y="1638300"/>
          <p14:tracePt t="70378" x="1670050" y="1657350"/>
          <p14:tracePt t="70394" x="1676400" y="1670050"/>
          <p14:tracePt t="70411" x="1676400" y="1676400"/>
          <p14:tracePt t="70428" x="1682750" y="1682750"/>
          <p14:tracePt t="70444" x="1695450" y="1689100"/>
          <p14:tracePt t="70461" x="1701800" y="1714500"/>
          <p14:tracePt t="70478" x="1701800" y="1727200"/>
          <p14:tracePt t="70494" x="1714500" y="1758950"/>
          <p14:tracePt t="70511" x="1714500" y="1809750"/>
          <p14:tracePt t="70528" x="1727200" y="1854200"/>
          <p14:tracePt t="70544" x="1727200" y="1892300"/>
          <p14:tracePt t="70561" x="1733550" y="1911350"/>
          <p14:tracePt t="70577" x="1733550" y="1924050"/>
          <p14:tracePt t="70595" x="1733550" y="1943100"/>
          <p14:tracePt t="70611" x="1739900" y="1955800"/>
          <p14:tracePt t="70628" x="1739900" y="1974850"/>
          <p14:tracePt t="70644" x="1752600" y="2000250"/>
          <p14:tracePt t="70661" x="1752600" y="2038350"/>
          <p14:tracePt t="70678" x="1758950" y="2070100"/>
          <p14:tracePt t="70694" x="1758950" y="2095500"/>
          <p14:tracePt t="70711" x="1758950" y="2108200"/>
          <p14:tracePt t="70714" x="1758950" y="2114550"/>
          <p14:tracePt t="70728" x="1765300" y="2133600"/>
          <p14:tracePt t="70744" x="1765300" y="2146300"/>
          <p14:tracePt t="70778" x="1765300" y="2171700"/>
          <p14:tracePt t="70794" x="1778000" y="2190750"/>
          <p14:tracePt t="70811" x="1778000" y="2228850"/>
          <p14:tracePt t="70827" x="1784350" y="2260600"/>
          <p14:tracePt t="70844" x="1790700" y="2305050"/>
          <p14:tracePt t="70861" x="1797050" y="2355850"/>
          <p14:tracePt t="70878" x="1803400" y="2393950"/>
          <p14:tracePt t="70895" x="1803400" y="2438400"/>
          <p14:tracePt t="70911" x="1803400" y="2463800"/>
          <p14:tracePt t="70928" x="1816100" y="2495550"/>
          <p14:tracePt t="70944" x="1822450" y="2527300"/>
          <p14:tracePt t="70961" x="1822450" y="2565400"/>
          <p14:tracePt t="70977" x="1822450" y="2609850"/>
          <p14:tracePt t="70994" x="1828800" y="2647950"/>
          <p14:tracePt t="71011" x="1828800" y="2660650"/>
          <p14:tracePt t="71028" x="1828800" y="2679700"/>
          <p14:tracePt t="71044" x="1835150" y="2692400"/>
          <p14:tracePt t="71061" x="1835150" y="2698750"/>
          <p14:tracePt t="71078" x="1835150" y="2705100"/>
          <p14:tracePt t="71094" x="1835150" y="2711450"/>
          <p14:tracePt t="71128" x="1835150" y="2717800"/>
          <p14:tracePt t="71214" x="1841500" y="2717800"/>
          <p14:tracePt t="71268" x="1847850" y="2717800"/>
          <p14:tracePt t="71276" x="1847850" y="2711450"/>
          <p14:tracePt t="71279" x="1847850" y="2705100"/>
          <p14:tracePt t="71294" x="1860550" y="2686050"/>
          <p14:tracePt t="71311" x="1873250" y="2673350"/>
          <p14:tracePt t="71328" x="1879600" y="2622550"/>
          <p14:tracePt t="71345" x="1892300" y="2584450"/>
          <p14:tracePt t="71361" x="1905000" y="2527300"/>
          <p14:tracePt t="71377" x="1911350" y="2489200"/>
          <p14:tracePt t="71394" x="1911350" y="2463800"/>
          <p14:tracePt t="71411" x="1917700" y="2444750"/>
          <p14:tracePt t="71444" x="1917700" y="2438400"/>
          <p14:tracePt t="71462" x="1917700" y="2432050"/>
          <p14:tracePt t="71477" x="1917700" y="2419350"/>
          <p14:tracePt t="71494" x="1917700" y="2406650"/>
          <p14:tracePt t="71528" x="1917700" y="2387600"/>
          <p14:tracePt t="71544" x="1917700" y="2381250"/>
          <p14:tracePt t="71561" x="1917700" y="2374900"/>
          <p14:tracePt t="71578" x="1917700" y="2368550"/>
          <p14:tracePt t="71603" x="1917700" y="2362200"/>
          <p14:tracePt t="71728" x="1911350" y="2368550"/>
          <p14:tracePt t="71744" x="1905000" y="2406650"/>
          <p14:tracePt t="71761" x="1898650" y="2438400"/>
          <p14:tracePt t="71778" x="1892300" y="2482850"/>
          <p14:tracePt t="71794" x="1885950" y="2501900"/>
          <p14:tracePt t="71811" x="1885950" y="2533650"/>
          <p14:tracePt t="71827" x="1885950" y="2552700"/>
          <p14:tracePt t="71844" x="1885950" y="2571750"/>
          <p14:tracePt t="71861" x="1885950" y="2597150"/>
          <p14:tracePt t="71877" x="1885950" y="2616200"/>
          <p14:tracePt t="71895" x="1885950" y="2654300"/>
          <p14:tracePt t="71911" x="1885950" y="2667000"/>
          <p14:tracePt t="71928" x="1885950" y="2692400"/>
          <p14:tracePt t="71944" x="1885950" y="2698750"/>
          <p14:tracePt t="71961" x="1885950" y="2711450"/>
          <p14:tracePt t="71977" x="1885950" y="2724150"/>
          <p14:tracePt t="71994" x="1885950" y="2736850"/>
          <p14:tracePt t="72011" x="1885950" y="2749550"/>
          <p14:tracePt t="72027" x="1885950" y="2762250"/>
          <p14:tracePt t="72044" x="1885950" y="2768600"/>
          <p14:tracePt t="72062" x="1885950" y="2774950"/>
          <p14:tracePt t="72078" x="1885950" y="2781300"/>
          <p14:tracePt t="72186" x="1885950" y="2774950"/>
          <p14:tracePt t="72194" x="1885950" y="2768600"/>
          <p14:tracePt t="72203" x="1885950" y="2749550"/>
          <p14:tracePt t="72211" x="1885950" y="2730500"/>
          <p14:tracePt t="72228" x="1885950" y="2692400"/>
          <p14:tracePt t="72245" x="1885950" y="2578100"/>
          <p14:tracePt t="72261" x="1885950" y="2463800"/>
          <p14:tracePt t="72277" x="1885950" y="2393950"/>
          <p14:tracePt t="72295" x="1885950" y="2374900"/>
          <p14:tracePt t="72311" x="1885950" y="2368550"/>
          <p14:tracePt t="72328" x="1879600" y="2355850"/>
          <p14:tracePt t="72345" x="1873250" y="2317750"/>
          <p14:tracePt t="72361" x="1860550" y="2286000"/>
          <p14:tracePt t="72377" x="1854200" y="2266950"/>
          <p14:tracePt t="72394" x="1847850" y="2241550"/>
          <p14:tracePt t="72411" x="1847850" y="2228850"/>
          <p14:tracePt t="72427" x="1847850" y="2222500"/>
          <p14:tracePt t="72522" x="1847850" y="2216150"/>
          <p14:tracePt t="72531" x="1841500" y="2209800"/>
          <p14:tracePt t="72539" x="1835150" y="2197100"/>
          <p14:tracePt t="72561" x="1835150" y="2178050"/>
          <p14:tracePt t="72577" x="1828800" y="2171700"/>
          <p14:tracePt t="72595" x="1822450" y="2152650"/>
          <p14:tracePt t="72611" x="1822450" y="2146300"/>
          <p14:tracePt t="72681" x="1816100" y="2146300"/>
          <p14:tracePt t="72707" x="1816100" y="2152650"/>
          <p14:tracePt t="72725" x="1816100" y="2165350"/>
          <p14:tracePt t="72742" x="1803400" y="2165350"/>
          <p14:tracePt t="72750" x="1803400" y="2171700"/>
          <p14:tracePt t="72777" x="1797050" y="2171700"/>
          <p14:tracePt t="72786" x="1797050" y="2178050"/>
          <p14:tracePt t="72797" x="1797050" y="2184400"/>
          <p14:tracePt t="72811" x="1797050" y="2203450"/>
          <p14:tracePt t="72827" x="1797050" y="2222500"/>
          <p14:tracePt t="72844" x="1797050" y="2247900"/>
          <p14:tracePt t="72861" x="1797050" y="2260600"/>
          <p14:tracePt t="72877" x="1797050" y="2286000"/>
          <p14:tracePt t="72894" x="1797050" y="2292350"/>
          <p14:tracePt t="72910" x="1797050" y="2305050"/>
          <p14:tracePt t="72927" x="1797050" y="2330450"/>
          <p14:tracePt t="72944" x="1816100" y="2362200"/>
          <p14:tracePt t="72961" x="1816100" y="2400300"/>
          <p14:tracePt t="72978" x="1822450" y="2413000"/>
          <p14:tracePt t="72994" x="1822450" y="2425700"/>
          <p14:tracePt t="73011" x="1828800" y="2457450"/>
          <p14:tracePt t="73027" x="1828800" y="2476500"/>
          <p14:tracePt t="73044" x="1841500" y="2508250"/>
          <p14:tracePt t="73060" x="1847850" y="2540000"/>
          <p14:tracePt t="73077" x="1854200" y="2565400"/>
          <p14:tracePt t="73094" x="1854200" y="2578100"/>
          <p14:tracePt t="73111" x="1854200" y="2584450"/>
          <p14:tracePt t="73157" x="1860550" y="2584450"/>
          <p14:tracePt t="73162" x="1860550" y="2590800"/>
          <p14:tracePt t="73177" x="1860550" y="2603500"/>
          <p14:tracePt t="73194" x="1860550" y="2622550"/>
          <p14:tracePt t="73211" x="1860550" y="2635250"/>
          <p14:tracePt t="73227" x="1860550" y="2641600"/>
          <p14:tracePt t="73244" x="1860550" y="2654300"/>
          <p14:tracePt t="73277" x="1860550" y="2660650"/>
          <p14:tracePt t="73294" x="1860550" y="2667000"/>
          <p14:tracePt t="73311" x="1860550" y="2673350"/>
          <p14:tracePt t="73396" x="1860550" y="2679700"/>
          <p14:tracePt t="73700" x="1860550" y="2673350"/>
          <p14:tracePt t="73704" x="1847850" y="2667000"/>
          <p14:tracePt t="73715" x="1828800" y="2660650"/>
          <p14:tracePt t="73727" x="1809750" y="2647950"/>
          <p14:tracePt t="73744" x="1778000" y="2628900"/>
          <p14:tracePt t="73761" x="1752600" y="2609850"/>
          <p14:tracePt t="73777" x="1701800" y="2584450"/>
          <p14:tracePt t="73811" x="1631950" y="2559050"/>
          <p14:tracePt t="73844" x="1562100" y="2527300"/>
          <p14:tracePt t="73877" x="1517650" y="2520950"/>
          <p14:tracePt t="73894" x="1504950" y="2520950"/>
          <p14:tracePt t="73910" x="1498600" y="2520950"/>
          <p14:tracePt t="74118" x="1504950" y="2520950"/>
          <p14:tracePt t="74125" x="1517650" y="2520950"/>
          <p14:tracePt t="74134" x="1536700" y="2520950"/>
          <p14:tracePt t="74144" x="1549400" y="2520950"/>
          <p14:tracePt t="74160" x="1568450" y="2527300"/>
          <p14:tracePt t="74177" x="1593850" y="2533650"/>
          <p14:tracePt t="74194" x="1606550" y="2540000"/>
          <p14:tracePt t="74210" x="1625600" y="2559050"/>
          <p14:tracePt t="74214" x="1644650" y="2571750"/>
          <p14:tracePt t="74227" x="1663700" y="2590800"/>
          <p14:tracePt t="74244" x="1682750" y="2616200"/>
          <p14:tracePt t="74261" x="1701800" y="2628900"/>
          <p14:tracePt t="74277" x="1720850" y="2647950"/>
          <p14:tracePt t="74294" x="1727200" y="2660650"/>
          <p14:tracePt t="74310" x="1758950" y="2698750"/>
          <p14:tracePt t="74327" x="1778000" y="2717800"/>
          <p14:tracePt t="74344" x="1803400" y="2755900"/>
          <p14:tracePt t="74361" x="1828800" y="2774950"/>
          <p14:tracePt t="74378" x="1835150" y="2794000"/>
          <p14:tracePt t="74394" x="1860550" y="2819400"/>
          <p14:tracePt t="74411" x="1898650" y="2876550"/>
          <p14:tracePt t="74428" x="1981200" y="2965450"/>
          <p14:tracePt t="74444" x="2032000" y="3022600"/>
          <p14:tracePt t="74460" x="2057400" y="3041650"/>
          <p14:tracePt t="74477" x="2076450" y="3073400"/>
          <p14:tracePt t="74494" x="2082800" y="3073400"/>
          <p14:tracePt t="74511" x="2082800" y="3079750"/>
          <p14:tracePt t="74544" x="2082800" y="3086100"/>
          <p14:tracePt t="74587" x="2082800" y="3092450"/>
          <p14:tracePt t="74613" x="2089150" y="3092450"/>
          <p14:tracePt t="74622" x="2089150" y="3098800"/>
          <p14:tracePt t="75317" x="2082800" y="3060700"/>
          <p14:tracePt t="75322" x="2082800" y="3035300"/>
          <p14:tracePt t="75327" x="2070100" y="2997200"/>
          <p14:tracePt t="75344" x="2019300" y="2863850"/>
          <p14:tracePt t="75361" x="1987550" y="2794000"/>
          <p14:tracePt t="75378" x="1924050" y="2686050"/>
          <p14:tracePt t="75394" x="1873250" y="2609850"/>
          <p14:tracePt t="75427" x="1746250" y="2387600"/>
          <p14:tracePt t="75461" x="1670050" y="2159000"/>
          <p14:tracePt t="75494" x="1631950" y="2000250"/>
          <p14:tracePt t="75510" x="1625600" y="1955800"/>
          <p14:tracePt t="75528" x="1612900" y="1917700"/>
          <p14:tracePt t="75544" x="1606550" y="1885950"/>
          <p14:tracePt t="75560" x="1600200" y="1828800"/>
          <p14:tracePt t="75577" x="1593850" y="1752600"/>
          <p14:tracePt t="75594" x="1593850" y="1689100"/>
          <p14:tracePt t="75610" x="1581150" y="1631950"/>
          <p14:tracePt t="75627" x="1581150" y="1581150"/>
          <p14:tracePt t="75644" x="1574800" y="1504950"/>
          <p14:tracePt t="75661" x="1562100" y="1397000"/>
          <p14:tracePt t="75677" x="1549400" y="1339850"/>
          <p14:tracePt t="75694" x="1536700" y="1238250"/>
          <p14:tracePt t="75710" x="1530350" y="1181100"/>
          <p14:tracePt t="75727" x="1530350" y="1143000"/>
          <p14:tracePt t="75744" x="1524000" y="1117600"/>
          <p14:tracePt t="75761" x="1517650" y="1111250"/>
          <p14:tracePt t="76029" x="1517650" y="1117600"/>
          <p14:tracePt t="76046" x="1517650" y="1123950"/>
          <p14:tracePt t="76064" x="1517650" y="1130300"/>
          <p14:tracePt t="76073" x="1517650" y="1136650"/>
          <p14:tracePt t="76077" x="1517650" y="1143000"/>
          <p14:tracePt t="76094" x="1517650" y="1149350"/>
          <p14:tracePt t="76110" x="1524000" y="1162050"/>
          <p14:tracePt t="76127" x="1524000" y="1193800"/>
          <p14:tracePt t="76143" x="1530350" y="1212850"/>
          <p14:tracePt t="76161" x="1530350" y="1225550"/>
          <p14:tracePt t="76177" x="1530350" y="1238250"/>
          <p14:tracePt t="76194" x="1530350" y="1244600"/>
          <p14:tracePt t="76210" x="1530350" y="1257300"/>
          <p14:tracePt t="76235" x="1530350" y="1263650"/>
          <p14:tracePt t="76253" x="1530350" y="1270000"/>
          <p14:tracePt t="76361" x="1524000" y="1270000"/>
          <p14:tracePt t="76379" x="1517650" y="1270000"/>
          <p14:tracePt t="76397" x="1511300" y="1270000"/>
          <p14:tracePt t="76496" x="1504950" y="1270000"/>
          <p14:tracePt t="76810" x="1511300" y="1270000"/>
          <p14:tracePt t="76837" x="1517650" y="1270000"/>
          <p14:tracePt t="76863" x="1517650" y="1276350"/>
          <p14:tracePt t="76872" x="1530350" y="1276350"/>
          <p14:tracePt t="76882" x="1536700" y="1282700"/>
          <p14:tracePt t="76893" x="1543050" y="1282700"/>
          <p14:tracePt t="76911" x="1562100" y="1308100"/>
          <p14:tracePt t="76944" x="1651000" y="1339850"/>
          <p14:tracePt t="76977" x="1746250" y="1377950"/>
          <p14:tracePt t="77010" x="1879600" y="1428750"/>
          <p14:tracePt t="77027" x="2000250" y="1466850"/>
          <p14:tracePt t="77044" x="2108200" y="1524000"/>
          <p14:tracePt t="77061" x="2209800" y="1562100"/>
          <p14:tracePt t="77078" x="2298700" y="1600200"/>
          <p14:tracePt t="77094" x="2330450" y="1612900"/>
          <p14:tracePt t="77110" x="2355850" y="1619250"/>
          <p14:tracePt t="77127" x="2393950" y="1631950"/>
          <p14:tracePt t="77143" x="2432050" y="1651000"/>
          <p14:tracePt t="77160" x="2501900" y="1676400"/>
          <p14:tracePt t="77177" x="2628900" y="1739900"/>
          <p14:tracePt t="77194" x="2794000" y="1816100"/>
          <p14:tracePt t="77210" x="2889250" y="1860550"/>
          <p14:tracePt t="77214" x="2895600" y="1866900"/>
          <p14:tracePt t="77227" x="2933700" y="1898650"/>
          <p14:tracePt t="77244" x="2965450" y="1924050"/>
          <p14:tracePt t="77260" x="2965450" y="1930400"/>
          <p14:tracePt t="77589" x="2978150" y="1936750"/>
          <p14:tracePt t="77592" x="2984500" y="1936750"/>
          <p14:tracePt t="77610" x="3003550" y="1955800"/>
          <p14:tracePt t="77627" x="3022600" y="1962150"/>
          <p14:tracePt t="77644" x="3035300" y="1974850"/>
          <p14:tracePt t="77660" x="3035300" y="1981200"/>
          <p14:tracePt t="77677" x="3048000" y="1981200"/>
          <p14:tracePt t="77710" x="3054350" y="1987550"/>
          <p14:tracePt t="77716" x="3060700" y="1993900"/>
          <p14:tracePt t="77743" x="3086100" y="2012950"/>
          <p14:tracePt t="77777" x="3105150" y="2025650"/>
          <p14:tracePt t="77793" x="3117850" y="2044700"/>
          <p14:tracePt t="77810" x="3136900" y="2051050"/>
          <p14:tracePt t="77827" x="3143250" y="2057400"/>
          <p14:tracePt t="77843" x="3155950" y="2063750"/>
          <p14:tracePt t="77860" x="3162300" y="2063750"/>
          <p14:tracePt t="77877" x="3175000" y="2063750"/>
          <p14:tracePt t="77893" x="3187700" y="2070100"/>
          <p14:tracePt t="77910" x="3200400" y="2076450"/>
          <p14:tracePt t="77927" x="3206750" y="2082800"/>
          <p14:tracePt t="77945" x="3219450" y="2095500"/>
          <p14:tracePt t="77960" x="3225800" y="2095500"/>
          <p14:tracePt t="77977" x="3244850" y="2101850"/>
          <p14:tracePt t="77993" x="3251200" y="2108200"/>
          <p14:tracePt t="78010" x="3257550" y="2108200"/>
          <p14:tracePt t="78027" x="3263900" y="2114550"/>
          <p14:tracePt t="78043" x="3263900" y="2120900"/>
          <p14:tracePt t="78872" x="3270250" y="2133600"/>
          <p14:tracePt t="78877" x="3276600" y="2133600"/>
          <p14:tracePt t="78893" x="3289300" y="2159000"/>
          <p14:tracePt t="78910" x="3295650" y="2159000"/>
          <p14:tracePt t="78927" x="3308350" y="2178050"/>
          <p14:tracePt t="78944" x="3333750" y="2190750"/>
          <p14:tracePt t="78960" x="3340100" y="2197100"/>
          <p14:tracePt t="78977" x="3352800" y="2203450"/>
          <p14:tracePt t="79010" x="3365500" y="2216150"/>
          <p14:tracePt t="79077" x="3378200" y="2216150"/>
          <p14:tracePt t="79112" x="3384550" y="2216150"/>
          <p14:tracePt t="79121" x="3384550" y="2222500"/>
          <p14:tracePt t="79140" x="3384550" y="2235200"/>
          <p14:tracePt t="79156" x="3390900" y="2235200"/>
          <p14:tracePt t="79166" x="3390900" y="2241550"/>
          <p14:tracePt t="79184" x="3397250" y="2241550"/>
          <p14:tracePt t="79263" x="3403600" y="2241550"/>
          <p14:tracePt t="79291" x="3409950" y="2241550"/>
          <p14:tracePt t="79317" x="3416300" y="2241550"/>
          <p14:tracePt t="79326" x="3416300" y="2247900"/>
          <p14:tracePt t="79335" x="3422650" y="2247900"/>
          <p14:tracePt t="79361" x="3429000" y="2247900"/>
          <p14:tracePt t="79793" x="3429000" y="2241550"/>
          <p14:tracePt t="79800" x="3416300" y="2228850"/>
          <p14:tracePt t="79810" x="3390900" y="2216150"/>
          <p14:tracePt t="79827" x="3340100" y="2190750"/>
          <p14:tracePt t="79843" x="3289300" y="2165350"/>
          <p14:tracePt t="79861" x="3232150" y="2152650"/>
          <p14:tracePt t="79876" x="3187700" y="2146300"/>
          <p14:tracePt t="79910" x="3073400" y="2139950"/>
          <p14:tracePt t="79943" x="2984500" y="2139950"/>
          <p14:tracePt t="79976" x="2895600" y="2159000"/>
          <p14:tracePt t="79993" x="2844800" y="2184400"/>
          <p14:tracePt t="80010" x="2787650" y="2216150"/>
          <p14:tracePt t="80027" x="2743200" y="2241550"/>
          <p14:tracePt t="80043" x="2724150" y="2266950"/>
          <p14:tracePt t="80060" x="2679700" y="2311400"/>
          <p14:tracePt t="80077" x="2647950" y="2336800"/>
          <p14:tracePt t="80093" x="2622550" y="2368550"/>
          <p14:tracePt t="80111" x="2609850" y="2387600"/>
          <p14:tracePt t="80126" x="2597150" y="2400300"/>
          <p14:tracePt t="80143" x="2590800" y="2413000"/>
          <p14:tracePt t="80160" x="2584450" y="2432050"/>
          <p14:tracePt t="80176" x="2565400" y="2451100"/>
          <p14:tracePt t="80193" x="2546350" y="2495550"/>
          <p14:tracePt t="80210" x="2527300" y="2552700"/>
          <p14:tracePt t="80212" x="2520950" y="2565400"/>
          <p14:tracePt t="80226" x="2508250" y="2584450"/>
          <p14:tracePt t="80243" x="2495550" y="2635250"/>
          <p14:tracePt t="80260" x="2489200" y="2673350"/>
          <p14:tracePt t="80276" x="2489200" y="2698750"/>
          <p14:tracePt t="80293" x="2489200" y="2724150"/>
          <p14:tracePt t="80310" x="2489200" y="2743200"/>
          <p14:tracePt t="80326" x="2489200" y="2762250"/>
          <p14:tracePt t="80343" x="2495550" y="2806700"/>
          <p14:tracePt t="80360" x="2495550" y="2819400"/>
          <p14:tracePt t="80376" x="2520950" y="2863850"/>
          <p14:tracePt t="80393" x="2540000" y="2901950"/>
          <p14:tracePt t="80410" x="2552700" y="2933700"/>
          <p14:tracePt t="80426" x="2590800" y="2971800"/>
          <p14:tracePt t="80443" x="2622550" y="3003550"/>
          <p14:tracePt t="80461" x="2679700" y="3048000"/>
          <p14:tracePt t="80477" x="2724150" y="3092450"/>
          <p14:tracePt t="80493" x="2749550" y="3105150"/>
          <p14:tracePt t="80510" x="2787650" y="3130550"/>
          <p14:tracePt t="80526" x="2800350" y="3143250"/>
          <p14:tracePt t="80543" x="2825750" y="3149600"/>
          <p14:tracePt t="80560" x="2844800" y="3155950"/>
          <p14:tracePt t="80576" x="2882900" y="3155950"/>
          <p14:tracePt t="80593" x="2914650" y="3155950"/>
          <p14:tracePt t="80610" x="2978150" y="3155950"/>
          <p14:tracePt t="80627" x="3041650" y="3155950"/>
          <p14:tracePt t="80644" x="3111500" y="3149600"/>
          <p14:tracePt t="80659" x="3155950" y="3136900"/>
          <p14:tracePt t="80676" x="3206750" y="3117850"/>
          <p14:tracePt t="80693" x="3232150" y="3111500"/>
          <p14:tracePt t="80710" x="3282950" y="3092450"/>
          <p14:tracePt t="80726" x="3333750" y="3067050"/>
          <p14:tracePt t="80743" x="3371850" y="3035300"/>
          <p14:tracePt t="80760" x="3409950" y="3003550"/>
          <p14:tracePt t="80776" x="3422650" y="2997200"/>
          <p14:tracePt t="80793" x="3435350" y="2984500"/>
          <p14:tracePt t="80810" x="3448050" y="2978150"/>
          <p14:tracePt t="80826" x="3448050" y="2965450"/>
          <p14:tracePt t="80843" x="3460750" y="2946400"/>
          <p14:tracePt t="80860" x="3473450" y="2914650"/>
          <p14:tracePt t="80876" x="3498850" y="2876550"/>
          <p14:tracePt t="80894" x="3505200" y="2870200"/>
          <p14:tracePt t="80910" x="3511550" y="2857500"/>
          <p14:tracePt t="80926" x="3511550" y="2851150"/>
          <p14:tracePt t="80943" x="3517900" y="2832100"/>
          <p14:tracePt t="80960" x="3517900" y="2819400"/>
          <p14:tracePt t="80976" x="3530600" y="2787650"/>
          <p14:tracePt t="80993" x="3536950" y="2755900"/>
          <p14:tracePt t="81010" x="3536950" y="2743200"/>
          <p14:tracePt t="81026" x="3536950" y="2736850"/>
          <p14:tracePt t="81043" x="3536950" y="2730500"/>
          <p14:tracePt t="81076" x="3536950" y="2717800"/>
          <p14:tracePt t="81093" x="3536950" y="2705100"/>
          <p14:tracePt t="81109" x="3536950" y="2679700"/>
          <p14:tracePt t="81126" x="3536950" y="2654300"/>
          <p14:tracePt t="81143" x="3536950" y="2622550"/>
          <p14:tracePt t="81160" x="3536950" y="2597150"/>
          <p14:tracePt t="81176" x="3536950" y="2584450"/>
          <p14:tracePt t="81193" x="3536950" y="2571750"/>
          <p14:tracePt t="81209" x="3536950" y="2565400"/>
          <p14:tracePt t="81226" x="3536950" y="2546350"/>
          <p14:tracePt t="81243" x="3536950" y="2533650"/>
          <p14:tracePt t="81260" x="3530600" y="2514600"/>
          <p14:tracePt t="81276" x="3524250" y="2489200"/>
          <p14:tracePt t="81293" x="3517900" y="2470150"/>
          <p14:tracePt t="81310" x="3511550" y="2457450"/>
          <p14:tracePt t="81326" x="3511550" y="2451100"/>
          <p14:tracePt t="81343" x="3505200" y="2425700"/>
          <p14:tracePt t="81359" x="3498850" y="2413000"/>
          <p14:tracePt t="81377" x="3486150" y="2400300"/>
          <p14:tracePt t="81394" x="3479800" y="2393950"/>
          <p14:tracePt t="81426" x="3479800" y="2381250"/>
          <p14:tracePt t="81443" x="3479800" y="2374900"/>
          <p14:tracePt t="85200" x="3467100" y="2393950"/>
          <p14:tracePt t="85213" x="3448050" y="2413000"/>
          <p14:tracePt t="85217" x="3435350" y="2432050"/>
          <p14:tracePt t="85226" x="3409950" y="2451100"/>
          <p14:tracePt t="85242" x="3390900" y="2476500"/>
          <p14:tracePt t="85259" x="3378200" y="2508250"/>
          <p14:tracePt t="85276" x="3346450" y="2540000"/>
          <p14:tracePt t="85309" x="3314700" y="2590800"/>
          <p14:tracePt t="85342" x="3289300" y="2628900"/>
          <p14:tracePt t="85376" x="3276600" y="2679700"/>
          <p14:tracePt t="85392" x="3270250" y="2730500"/>
          <p14:tracePt t="85409" x="3263900" y="2768600"/>
          <p14:tracePt t="85426" x="3257550" y="2806700"/>
          <p14:tracePt t="85443" x="3257550" y="2832100"/>
          <p14:tracePt t="85459" x="3257550" y="2851150"/>
          <p14:tracePt t="85476" x="3257550" y="2870200"/>
          <p14:tracePt t="85493" x="3257550" y="2876550"/>
          <p14:tracePt t="85509" x="3263900" y="2882900"/>
          <p14:tracePt t="85526" x="3270250" y="2882900"/>
          <p14:tracePt t="85542" x="3282950" y="2889250"/>
          <p14:tracePt t="85559" x="3321050" y="2914650"/>
          <p14:tracePt t="85576" x="3365500" y="2927350"/>
          <p14:tracePt t="85592" x="3409950" y="2933700"/>
          <p14:tracePt t="85609" x="3498850" y="2971800"/>
          <p14:tracePt t="85626" x="3530600" y="2971800"/>
          <p14:tracePt t="85642" x="3575050" y="2978150"/>
          <p14:tracePt t="85659" x="3606800" y="2984500"/>
          <p14:tracePt t="85676" x="3619500" y="2990850"/>
          <p14:tracePt t="85692" x="3638550" y="2990850"/>
          <p14:tracePt t="85709" x="3651250" y="2990850"/>
          <p14:tracePt t="85726" x="3663950" y="2990850"/>
          <p14:tracePt t="85742" x="3676650" y="2990850"/>
          <p14:tracePt t="85759" x="3683000" y="2990850"/>
          <p14:tracePt t="85778" x="3695700" y="2990850"/>
          <p14:tracePt t="85809" x="3702050" y="2990850"/>
          <p14:tracePt t="85826" x="3721100" y="2990850"/>
          <p14:tracePt t="85842" x="3733800" y="2990850"/>
          <p14:tracePt t="85876" x="3740150" y="2984500"/>
          <p14:tracePt t="85895" x="3746500" y="2978150"/>
          <p14:tracePt t="85909" x="3752850" y="2965450"/>
          <p14:tracePt t="85926" x="3759200" y="2946400"/>
          <p14:tracePt t="85942" x="3771900" y="2933700"/>
          <p14:tracePt t="85959" x="3778250" y="2895600"/>
          <p14:tracePt t="85976" x="3778250" y="2876550"/>
          <p14:tracePt t="85992" x="3778250" y="2844800"/>
          <p14:tracePt t="86009" x="3778250" y="2825750"/>
          <p14:tracePt t="86026" x="3765550" y="2762250"/>
          <p14:tracePt t="86042" x="3765550" y="2698750"/>
          <p14:tracePt t="86059" x="3752850" y="2647950"/>
          <p14:tracePt t="86076" x="3746500" y="2622550"/>
          <p14:tracePt t="86092" x="3733800" y="2584450"/>
          <p14:tracePt t="86110" x="3721100" y="2546350"/>
          <p14:tracePt t="86126" x="3695700" y="2514600"/>
          <p14:tracePt t="86143" x="3663950" y="2463800"/>
          <p14:tracePt t="86159" x="3638550" y="2419350"/>
          <p14:tracePt t="86176" x="3606800" y="2381250"/>
          <p14:tracePt t="86192" x="3575050" y="2349500"/>
          <p14:tracePt t="86210" x="3549650" y="2330450"/>
          <p14:tracePt t="86226" x="3498850" y="2292350"/>
          <p14:tracePt t="86242" x="3460750" y="2279650"/>
          <p14:tracePt t="86260" x="3422650" y="2260600"/>
          <p14:tracePt t="86276" x="3390900" y="2241550"/>
          <p14:tracePt t="86292" x="3340100" y="2228850"/>
          <p14:tracePt t="86309" x="3314700" y="2228850"/>
          <p14:tracePt t="86326" x="3270250" y="2222500"/>
          <p14:tracePt t="86342" x="3251200" y="2216150"/>
          <p14:tracePt t="86359" x="3213100" y="2216150"/>
          <p14:tracePt t="86376" x="3200400" y="2216150"/>
          <p14:tracePt t="86392" x="3175000" y="2216150"/>
          <p14:tracePt t="86409" x="3155950" y="2216150"/>
          <p14:tracePt t="86426" x="3136900" y="2216150"/>
          <p14:tracePt t="86442" x="3098800" y="2222500"/>
          <p14:tracePt t="86459" x="3079750" y="2228850"/>
          <p14:tracePt t="86475" x="3048000" y="2241550"/>
          <p14:tracePt t="86493" x="3028950" y="2254250"/>
          <p14:tracePt t="86509" x="3016250" y="2266950"/>
          <p14:tracePt t="86526" x="2997200" y="2279650"/>
          <p14:tracePt t="86542" x="2984500" y="2286000"/>
          <p14:tracePt t="86559" x="2971800" y="2292350"/>
          <p14:tracePt t="86576" x="2946400" y="2324100"/>
          <p14:tracePt t="86592" x="2927350" y="2349500"/>
          <p14:tracePt t="86609" x="2914650" y="2381250"/>
          <p14:tracePt t="86625" x="2901950" y="2393950"/>
          <p14:tracePt t="86642" x="2882900" y="2400300"/>
          <p14:tracePt t="86659" x="2882900" y="2419350"/>
          <p14:tracePt t="86676" x="2876550" y="2425700"/>
          <p14:tracePt t="86692" x="2876550" y="2432050"/>
          <p14:tracePt t="86709" x="2863850" y="2444750"/>
          <p14:tracePt t="86711" x="2863850" y="2451100"/>
          <p14:tracePt t="86726" x="2857500" y="2470150"/>
          <p14:tracePt t="86743" x="2844800" y="2489200"/>
          <p14:tracePt t="86759" x="2838450" y="2489200"/>
          <p14:tracePt t="86775" x="2832100" y="2501900"/>
          <p14:tracePt t="86792" x="2825750" y="2508250"/>
          <p14:tracePt t="86809" x="2819400" y="2527300"/>
          <p14:tracePt t="86826" x="2813050" y="2540000"/>
          <p14:tracePt t="86842" x="2806700" y="2559050"/>
          <p14:tracePt t="86860" x="2794000" y="2571750"/>
          <p14:tracePt t="86876" x="2794000" y="2584450"/>
          <p14:tracePt t="86892" x="2794000" y="2597150"/>
          <p14:tracePt t="86909" x="2781300" y="2616200"/>
          <p14:tracePt t="86925" x="2781300" y="2635250"/>
          <p14:tracePt t="86942" x="2781300" y="2647950"/>
          <p14:tracePt t="86959" x="2781300" y="2660650"/>
          <p14:tracePt t="86975" x="2781300" y="2673350"/>
          <p14:tracePt t="86992" x="2781300" y="2698750"/>
          <p14:tracePt t="87009" x="2781300" y="2705100"/>
          <p14:tracePt t="87026" x="2787650" y="2724150"/>
          <p14:tracePt t="87042" x="2787650" y="2736850"/>
          <p14:tracePt t="87059" x="2794000" y="2755900"/>
          <p14:tracePt t="87076" x="2806700" y="2781300"/>
          <p14:tracePt t="87092" x="2825750" y="2800350"/>
          <p14:tracePt t="87109" x="2832100" y="2813050"/>
          <p14:tracePt t="87126" x="2844800" y="2832100"/>
          <p14:tracePt t="87142" x="2863850" y="2838450"/>
          <p14:tracePt t="87159" x="2876550" y="2863850"/>
          <p14:tracePt t="87175" x="2895600" y="2876550"/>
          <p14:tracePt t="87192" x="2914650" y="2882900"/>
          <p14:tracePt t="87209" x="2921000" y="2895600"/>
          <p14:tracePt t="87212" x="2927350" y="2895600"/>
          <p14:tracePt t="87226" x="2959100" y="2914650"/>
          <p14:tracePt t="87243" x="2978150" y="2927350"/>
          <p14:tracePt t="87259" x="3009900" y="2933700"/>
          <p14:tracePt t="87275" x="3035300" y="2933700"/>
          <p14:tracePt t="87292" x="3048000" y="2940050"/>
          <p14:tracePt t="87309" x="3079750" y="2946400"/>
          <p14:tracePt t="87326" x="3098800" y="2952750"/>
          <p14:tracePt t="87342" x="3111500" y="2959100"/>
          <p14:tracePt t="87359" x="3130550" y="2978150"/>
          <p14:tracePt t="87376" x="3155950" y="2997200"/>
          <p14:tracePt t="87392" x="3181350" y="3009900"/>
          <p14:tracePt t="87409" x="3225800" y="3048000"/>
          <p14:tracePt t="87425" x="3270250" y="3092450"/>
          <p14:tracePt t="87442" x="3314700" y="3117850"/>
          <p14:tracePt t="87459" x="3340100" y="3124200"/>
          <p14:tracePt t="87476" x="3397250" y="3155950"/>
          <p14:tracePt t="87493" x="3448050" y="3175000"/>
          <p14:tracePt t="87509" x="3479800" y="3181350"/>
          <p14:tracePt t="87525" x="3530600" y="3200400"/>
          <p14:tracePt t="87542" x="3600450" y="3225800"/>
          <p14:tracePt t="87559" x="3670300" y="3244850"/>
          <p14:tracePt t="87576" x="3740150" y="3257550"/>
          <p14:tracePt t="87592" x="3771900" y="3263900"/>
          <p14:tracePt t="87609" x="3784600" y="3263900"/>
          <p14:tracePt t="87625" x="3803650" y="3270250"/>
          <p14:tracePt t="87643" x="3822700" y="3270250"/>
          <p14:tracePt t="87659" x="3829050" y="3270250"/>
          <p14:tracePt t="87675" x="3854450" y="3282950"/>
          <p14:tracePt t="87692" x="3867150" y="3282950"/>
          <p14:tracePt t="87709" x="3873500" y="3282950"/>
          <p14:tracePt t="87726" x="3886200" y="3282950"/>
          <p14:tracePt t="87742" x="3892550" y="3282950"/>
          <p14:tracePt t="87759" x="3911600" y="3282950"/>
          <p14:tracePt t="87775" x="3917950" y="3282950"/>
          <p14:tracePt t="87792" x="3924300" y="3282950"/>
          <p14:tracePt t="87809" x="3937000" y="3282950"/>
          <p14:tracePt t="87825" x="3949700" y="3282950"/>
          <p14:tracePt t="87842" x="3956050" y="3282950"/>
          <p14:tracePt t="87875" x="3962400" y="3282950"/>
          <p14:tracePt t="87892" x="3968750" y="3282950"/>
          <p14:tracePt t="87909" x="3975100" y="3282950"/>
          <p14:tracePt t="87927" x="3981450" y="3282950"/>
          <p14:tracePt t="87943" x="3987800" y="3282950"/>
          <p14:tracePt t="87959" x="3994150" y="3282950"/>
          <p14:tracePt t="87975" x="4013200" y="3282950"/>
          <p14:tracePt t="87992" x="4025900" y="3282950"/>
          <p14:tracePt t="88009" x="4038600" y="3282950"/>
          <p14:tracePt t="88025" x="4051300" y="3282950"/>
          <p14:tracePt t="88042" x="4057650" y="3282950"/>
          <p14:tracePt t="88059" x="4076700" y="3282950"/>
          <p14:tracePt t="88092" x="4083050" y="3282950"/>
          <p14:tracePt t="88113" x="4089400" y="3282950"/>
          <p14:tracePt t="88131" x="4095750" y="3282950"/>
          <p14:tracePt t="88212" x="4102100" y="3282950"/>
          <p14:tracePt t="88434" x="4108450" y="3282950"/>
          <p14:tracePt t="88461" x="4114800" y="3282950"/>
          <p14:tracePt t="88480" x="4121150" y="3282950"/>
          <p14:tracePt t="88499" x="4127500" y="3282950"/>
          <p14:tracePt t="88629" x="4127500" y="3276600"/>
          <p14:tracePt t="88657" x="4127500" y="3270250"/>
          <p14:tracePt t="88683" x="4127500" y="3263900"/>
          <p14:tracePt t="88692" x="4127500" y="3251200"/>
          <p14:tracePt t="88701" x="4127500" y="3225800"/>
          <p14:tracePt t="88711" x="4121150" y="3213100"/>
          <p14:tracePt t="88725" x="4102100" y="3149600"/>
          <p14:tracePt t="88742" x="4089400" y="3105150"/>
          <p14:tracePt t="88759" x="4064000" y="3041650"/>
          <p14:tracePt t="88775" x="4025900" y="2971800"/>
          <p14:tracePt t="88792" x="3975100" y="2901950"/>
          <p14:tracePt t="88809" x="3943350" y="2857500"/>
          <p14:tracePt t="88825" x="3879850" y="2768600"/>
          <p14:tracePt t="88842" x="3829050" y="2686050"/>
          <p14:tracePt t="88859" x="3803650" y="2647950"/>
          <p14:tracePt t="88875" x="3765550" y="2590800"/>
          <p14:tracePt t="88892" x="3727450" y="2540000"/>
          <p14:tracePt t="88909" x="3683000" y="2495550"/>
          <p14:tracePt t="88925" x="3638550" y="2476500"/>
          <p14:tracePt t="88942" x="3613150" y="2438400"/>
          <p14:tracePt t="88958" x="3581400" y="2419350"/>
          <p14:tracePt t="88976" x="3556000" y="2393950"/>
          <p14:tracePt t="88992" x="3524250" y="2355850"/>
          <p14:tracePt t="89009" x="3498850" y="2330450"/>
          <p14:tracePt t="89025" x="3460750" y="2298700"/>
          <p14:tracePt t="89042" x="3435350" y="2279650"/>
          <p14:tracePt t="89059" x="3416300" y="2254250"/>
          <p14:tracePt t="89076" x="3390900" y="2235200"/>
          <p14:tracePt t="89092" x="3371850" y="2222500"/>
          <p14:tracePt t="89109" x="3352800" y="2216150"/>
          <p14:tracePt t="89125" x="3340100" y="2209800"/>
          <p14:tracePt t="89142" x="3314700" y="2203450"/>
          <p14:tracePt t="89159" x="3282950" y="2203450"/>
          <p14:tracePt t="89176" x="3270250" y="2203450"/>
          <p14:tracePt t="89192" x="3244850" y="2203450"/>
          <p14:tracePt t="89209" x="3232150" y="2203450"/>
          <p14:tracePt t="89211" x="3225800" y="2203450"/>
          <p14:tracePt t="89225" x="3219450" y="2203450"/>
          <p14:tracePt t="89242" x="3206750" y="2203450"/>
          <p14:tracePt t="89259" x="3175000" y="2203450"/>
          <p14:tracePt t="89275" x="3162300" y="2203450"/>
          <p14:tracePt t="89292" x="3149600" y="2203450"/>
          <p14:tracePt t="89308" x="3130550" y="2209800"/>
          <p14:tracePt t="89325" x="3124200" y="2209800"/>
          <p14:tracePt t="89342" x="3105150" y="2222500"/>
          <p14:tracePt t="89359" x="3079750" y="2235200"/>
          <p14:tracePt t="89375" x="3067050" y="2241550"/>
          <p14:tracePt t="89392" x="3054350" y="2247900"/>
          <p14:tracePt t="89425" x="3048000" y="2254250"/>
          <p14:tracePt t="89442" x="3041650" y="2254250"/>
          <p14:tracePt t="89458" x="3035300" y="2254250"/>
          <p14:tracePt t="89492" x="3022600" y="2260600"/>
          <p14:tracePt t="89509" x="3016250" y="2260600"/>
          <p14:tracePt t="89525" x="3009900" y="2266950"/>
          <p14:tracePt t="89542" x="3003550" y="2273300"/>
          <p14:tracePt t="89559" x="2997200" y="2279650"/>
          <p14:tracePt t="89592" x="2990850" y="2286000"/>
          <p14:tracePt t="89609" x="2990850" y="2292350"/>
          <p14:tracePt t="89625" x="2990850" y="2298700"/>
          <p14:tracePt t="89642" x="2984500" y="2317750"/>
          <p14:tracePt t="89659" x="2971800" y="2336800"/>
          <p14:tracePt t="89675" x="2971800" y="2349500"/>
          <p14:tracePt t="89692" x="2965450" y="2362200"/>
          <p14:tracePt t="89709" x="2965450" y="2374900"/>
          <p14:tracePt t="89726" x="2965450" y="2387600"/>
          <p14:tracePt t="89742" x="2965450" y="2400300"/>
          <p14:tracePt t="89776" x="2965450" y="2413000"/>
          <p14:tracePt t="89792" x="2965450" y="2419350"/>
          <p14:tracePt t="89809" x="2965450" y="2438400"/>
          <p14:tracePt t="89825" x="2965450" y="2444750"/>
          <p14:tracePt t="89842" x="2971800" y="2451100"/>
          <p14:tracePt t="89858" x="2971800" y="2463800"/>
          <p14:tracePt t="89876" x="2971800" y="2470150"/>
          <p14:tracePt t="89892" x="2971800" y="2476500"/>
          <p14:tracePt t="89908" x="2978150" y="2476500"/>
          <p14:tracePt t="89925" x="2978150" y="2489200"/>
          <p14:tracePt t="89942" x="2984500" y="2495550"/>
          <p14:tracePt t="89959" x="2990850" y="2508250"/>
          <p14:tracePt t="89975" x="2997200" y="2514600"/>
          <p14:tracePt t="89992" x="2997200" y="2520950"/>
          <p14:tracePt t="90009" x="3003550" y="2520950"/>
          <p14:tracePt t="90025" x="3009900" y="2527300"/>
          <p14:tracePt t="90042" x="3009900" y="2540000"/>
          <p14:tracePt t="90060" x="3009900" y="2546350"/>
          <p14:tracePt t="90075" x="3016250" y="2559050"/>
          <p14:tracePt t="90092" x="3028950" y="2565400"/>
          <p14:tracePt t="90109" x="3035300" y="2571750"/>
          <p14:tracePt t="90125" x="3041650" y="2578100"/>
          <p14:tracePt t="90159" x="3048000" y="2584450"/>
          <p14:tracePt t="90175" x="3054350" y="2597150"/>
          <p14:tracePt t="90192" x="3054350" y="2603500"/>
          <p14:tracePt t="90225" x="3060700" y="2609850"/>
          <p14:tracePt t="90242" x="3067050" y="2616200"/>
          <p14:tracePt t="90258" x="3073400" y="2616200"/>
          <p14:tracePt t="90275" x="3073400" y="2622550"/>
          <p14:tracePt t="90292" x="3086100" y="2628900"/>
          <p14:tracePt t="90309" x="3092450" y="2641600"/>
          <p14:tracePt t="90325" x="3092450" y="2647950"/>
          <p14:tracePt t="90342" x="3098800" y="2660650"/>
          <p14:tracePt t="90358" x="3105150" y="2667000"/>
          <p14:tracePt t="90375" x="3111500" y="2679700"/>
          <p14:tracePt t="90392" x="3117850" y="2686050"/>
          <p14:tracePt t="90408" x="3124200" y="2686050"/>
          <p14:tracePt t="90425" x="3130550" y="2692400"/>
          <p14:tracePt t="90442" x="3143250" y="2705100"/>
          <p14:tracePt t="90459" x="3143250" y="2711450"/>
          <p14:tracePt t="90475" x="3149600" y="2717800"/>
          <p14:tracePt t="90492" x="3155950" y="2724150"/>
          <p14:tracePt t="90508" x="3162300" y="2730500"/>
          <p14:tracePt t="90525" x="3168650" y="2730500"/>
          <p14:tracePt t="90542" x="3175000" y="2730500"/>
          <p14:tracePt t="90559" x="3181350" y="2736850"/>
          <p14:tracePt t="90575" x="3194050" y="2736850"/>
          <p14:tracePt t="90592" x="3200400" y="2736850"/>
          <p14:tracePt t="90608" x="3206750" y="2736850"/>
          <p14:tracePt t="90625" x="3213100" y="2736850"/>
          <p14:tracePt t="90642" x="3219450" y="2743200"/>
          <p14:tracePt t="90659" x="3232150" y="2743200"/>
          <p14:tracePt t="90676" x="3238500" y="2743200"/>
          <p14:tracePt t="90692" x="3251200" y="2743200"/>
          <p14:tracePt t="90709" x="3263900" y="2743200"/>
          <p14:tracePt t="90725" x="3270250" y="2749550"/>
          <p14:tracePt t="90742" x="3282950" y="2762250"/>
          <p14:tracePt t="90758" x="3295650" y="2762250"/>
          <p14:tracePt t="90775" x="3302000" y="2768600"/>
          <p14:tracePt t="90792" x="3314700" y="2768600"/>
          <p14:tracePt t="90808" x="3321050" y="2768600"/>
          <p14:tracePt t="90825" x="3327400" y="2768600"/>
          <p14:tracePt t="90842" x="3333750" y="2768600"/>
          <p14:tracePt t="90859" x="3340100" y="2768600"/>
          <p14:tracePt t="90875" x="3340100" y="2774950"/>
          <p14:tracePt t="90892" x="3346450" y="2774950"/>
          <p14:tracePt t="90910" x="3359150" y="2781300"/>
          <p14:tracePt t="90936" x="3365500" y="2781300"/>
          <p14:tracePt t="90954" x="3371850" y="2787650"/>
          <p14:tracePt t="91024" x="3378200" y="2787650"/>
          <p14:tracePt t="91620" x="3378200" y="2800350"/>
          <p14:tracePt t="91630" x="3378200" y="2819400"/>
          <p14:tracePt t="91639" x="3378200" y="2851150"/>
          <p14:tracePt t="91647" x="3378200" y="2863850"/>
          <p14:tracePt t="91658" x="3378200" y="2882900"/>
          <p14:tracePt t="91675" x="3378200" y="2914650"/>
          <p14:tracePt t="91692" x="3378200" y="2927350"/>
          <p14:tracePt t="91725" x="3378200" y="2952750"/>
          <p14:tracePt t="91730" x="3378200" y="2959100"/>
          <p14:tracePt t="91758" x="3378200" y="2978150"/>
          <p14:tracePt t="91792" x="3378200" y="2997200"/>
          <p14:tracePt t="91808" x="3378200" y="3003550"/>
          <p14:tracePt t="91825" x="3378200" y="3009900"/>
          <p14:tracePt t="91842" x="3378200" y="3022600"/>
          <p14:tracePt t="91875" x="3378200" y="3028950"/>
          <p14:tracePt t="91898" x="3378200" y="3035300"/>
          <p14:tracePt t="91924" x="3378200" y="3041650"/>
          <p14:tracePt t="91942" x="3378200" y="3048000"/>
          <p14:tracePt t="91988" x="3378200" y="3054350"/>
          <p14:tracePt t="92005" x="3378200" y="3060700"/>
          <p14:tracePt t="92032" x="3378200" y="3067050"/>
          <p14:tracePt t="92041" x="3384550" y="3067050"/>
          <p14:tracePt t="92049" x="3384550" y="3079750"/>
          <p14:tracePt t="92068" x="3384550" y="3086100"/>
          <p14:tracePt t="92077" x="3390900" y="3086100"/>
          <p14:tracePt t="92094" x="3397250" y="3086100"/>
          <p14:tracePt t="92108" x="3397250" y="3092450"/>
          <p14:tracePt t="92125" x="3403600" y="3098800"/>
          <p14:tracePt t="92141" x="3409950" y="3105150"/>
          <p14:tracePt t="92158" x="3429000" y="3111500"/>
          <p14:tracePt t="92175" x="3448050" y="3117850"/>
          <p14:tracePt t="92191" x="3454400" y="3124200"/>
          <p14:tracePt t="92209" x="3473450" y="3124200"/>
          <p14:tracePt t="92225" x="3486150" y="3124200"/>
          <p14:tracePt t="92241" x="3511550" y="3124200"/>
          <p14:tracePt t="92258" x="3524250" y="3124200"/>
          <p14:tracePt t="92275" x="3543300" y="3117850"/>
          <p14:tracePt t="92292" x="3556000" y="3111500"/>
          <p14:tracePt t="92308" x="3562350" y="3111500"/>
          <p14:tracePt t="92325" x="3575050" y="3105150"/>
          <p14:tracePt t="92341" x="3581400" y="3098800"/>
          <p14:tracePt t="92359" x="3587750" y="3092450"/>
          <p14:tracePt t="92391" x="3600450" y="3092450"/>
          <p14:tracePt t="92408" x="3613150" y="3067050"/>
          <p14:tracePt t="92425" x="3632200" y="3048000"/>
          <p14:tracePt t="92441" x="3638550" y="3035300"/>
          <p14:tracePt t="92458" x="3657600" y="3003550"/>
          <p14:tracePt t="92475" x="3657600" y="2990850"/>
          <p14:tracePt t="92491" x="3657600" y="2978150"/>
          <p14:tracePt t="92508" x="3670300" y="2927350"/>
          <p14:tracePt t="92525" x="3683000" y="2882900"/>
          <p14:tracePt t="92542" x="3689350" y="2825750"/>
          <p14:tracePt t="92558" x="3689350" y="2794000"/>
          <p14:tracePt t="92575" x="3689350" y="2762250"/>
          <p14:tracePt t="92591" x="3689350" y="2711450"/>
          <p14:tracePt t="92608" x="3689350" y="2692400"/>
          <p14:tracePt t="92625" x="3676650" y="2641600"/>
          <p14:tracePt t="92641" x="3657600" y="2597150"/>
          <p14:tracePt t="92658" x="3644900" y="2571750"/>
          <p14:tracePt t="92675" x="3619500" y="2546350"/>
          <p14:tracePt t="92691" x="3587750" y="2527300"/>
          <p14:tracePt t="92709" x="3556000" y="2514600"/>
          <p14:tracePt t="92726" x="3517900" y="2489200"/>
          <p14:tracePt t="92741" x="3492500" y="2482850"/>
          <p14:tracePt t="92758" x="3454400" y="2476500"/>
          <p14:tracePt t="92775" x="3403600" y="2476500"/>
          <p14:tracePt t="92791" x="3359150" y="2476500"/>
          <p14:tracePt t="92808" x="3321050" y="2476500"/>
          <p14:tracePt t="92825" x="3282950" y="2482850"/>
          <p14:tracePt t="92842" x="3257550" y="2489200"/>
          <p14:tracePt t="92858" x="3232150" y="2501900"/>
          <p14:tracePt t="92875" x="3213100" y="2508250"/>
          <p14:tracePt t="92891" x="3175000" y="2552700"/>
          <p14:tracePt t="92909" x="3124200" y="2616200"/>
          <p14:tracePt t="92925" x="3073400" y="2736850"/>
          <p14:tracePt t="92941" x="3054350" y="2813050"/>
          <p14:tracePt t="92958" x="3035300" y="2876550"/>
          <p14:tracePt t="92975" x="3035300" y="2914650"/>
          <p14:tracePt t="92991" x="3035300" y="2933700"/>
          <p14:tracePt t="93008" x="3035300" y="2946400"/>
          <p14:tracePt t="93025" x="3048000" y="2971800"/>
          <p14:tracePt t="93041" x="3060700" y="2990850"/>
          <p14:tracePt t="93060" x="3111500" y="3035300"/>
          <p14:tracePt t="93075" x="3175000" y="3067050"/>
          <p14:tracePt t="93092" x="3244850" y="3105150"/>
          <p14:tracePt t="93108" x="3282950" y="3117850"/>
          <p14:tracePt t="93125" x="3340100" y="3130550"/>
          <p14:tracePt t="93141" x="3365500" y="3155950"/>
          <p14:tracePt t="93158" x="3429000" y="3168650"/>
          <p14:tracePt t="93175" x="3454400" y="3175000"/>
          <p14:tracePt t="93192" x="3492500" y="3181350"/>
          <p14:tracePt t="93209" x="3524250" y="3194050"/>
          <p14:tracePt t="93225" x="3543300" y="3206750"/>
          <p14:tracePt t="93241" x="3556000" y="3213100"/>
          <p14:tracePt t="93258" x="3568700" y="3219450"/>
          <p14:tracePt t="93275" x="3587750" y="3225800"/>
          <p14:tracePt t="93291" x="3600450" y="3225800"/>
          <p14:tracePt t="93308" x="3619500" y="3232150"/>
          <p14:tracePt t="93325" x="3625850" y="3238500"/>
          <p14:tracePt t="93342" x="3638550" y="3238500"/>
          <p14:tracePt t="93359" x="3651250" y="3238500"/>
          <p14:tracePt t="93391" x="3657600" y="3238500"/>
          <p14:tracePt t="93408" x="3683000" y="3263900"/>
          <p14:tracePt t="93425" x="3740150" y="3289300"/>
          <p14:tracePt t="93442" x="3771900" y="3302000"/>
          <p14:tracePt t="93791" x="3797300" y="3308350"/>
          <p14:tracePt t="93798" x="3841750" y="3321050"/>
          <p14:tracePt t="93808" x="3873500" y="3321050"/>
          <p14:tracePt t="93825" x="3930650" y="3333750"/>
          <p14:tracePt t="93842" x="3949700" y="3340100"/>
          <p14:tracePt t="93858" x="3968750" y="3340100"/>
          <p14:tracePt t="93875" x="3975100" y="3346450"/>
          <p14:tracePt t="93908" x="3981450" y="3352800"/>
          <p14:tracePt t="93941" x="4013200" y="3378200"/>
          <p14:tracePt t="93974" x="4057650" y="3435350"/>
          <p14:tracePt t="93991" x="4095750" y="3460750"/>
          <p14:tracePt t="94008" x="4102100" y="3479800"/>
          <p14:tracePt t="94025" x="4102100" y="3486150"/>
          <p14:tracePt t="96934" x="4108450" y="3492500"/>
          <p14:tracePt t="96941" x="4121150" y="3492500"/>
          <p14:tracePt t="96951" x="4133850" y="3498850"/>
          <p14:tracePt t="96957" x="4140200" y="3505200"/>
          <p14:tracePt t="96974" x="4146550" y="3505200"/>
          <p14:tracePt t="96991" x="4171950" y="3505200"/>
          <p14:tracePt t="97008" x="4184650" y="3511550"/>
          <p14:tracePt t="97041" x="4191000" y="3511550"/>
          <p14:tracePt t="100088" x="4184650" y="3505200"/>
          <p14:tracePt t="100097" x="4178300" y="3505200"/>
          <p14:tracePt t="100107" x="4159250" y="3492500"/>
          <p14:tracePt t="100124" x="4108450" y="3454400"/>
          <p14:tracePt t="100141" x="4076700" y="3441700"/>
          <p14:tracePt t="100159" x="4038600" y="3397250"/>
          <p14:tracePt t="100174" x="4006850" y="3371850"/>
          <p14:tracePt t="100191" x="3943350" y="3321050"/>
          <p14:tracePt t="100224" x="3848100" y="3257550"/>
          <p14:tracePt t="100230" x="3829050" y="3251200"/>
          <p14:tracePt t="100257" x="3752850" y="3200400"/>
          <p14:tracePt t="100290" x="3670300" y="3162300"/>
          <p14:tracePt t="100307" x="3632200" y="3130550"/>
          <p14:tracePt t="100324" x="3600450" y="3111500"/>
          <p14:tracePt t="100341" x="3568700" y="3092450"/>
          <p14:tracePt t="100357" x="3549650" y="3079750"/>
          <p14:tracePt t="100374" x="3524250" y="3067050"/>
          <p14:tracePt t="100390" x="3524250" y="3060700"/>
          <p14:tracePt t="100424" x="3517900" y="3060700"/>
          <p14:tracePt t="100441" x="3517900" y="3048000"/>
          <p14:tracePt t="100457" x="3511550" y="3009900"/>
          <p14:tracePt t="100474" x="3505200" y="2990850"/>
          <p14:tracePt t="100490" x="3498850" y="2959100"/>
          <p14:tracePt t="100507" x="3492500" y="2946400"/>
          <p14:tracePt t="100524" x="3467100" y="2908300"/>
          <p14:tracePt t="100541" x="3454400" y="2889250"/>
          <p14:tracePt t="100557" x="3397250" y="2832100"/>
          <p14:tracePt t="100574" x="3365500" y="2794000"/>
          <p14:tracePt t="100591" x="3333750" y="2762250"/>
          <p14:tracePt t="100607" x="3308350" y="2730500"/>
          <p14:tracePt t="100624" x="3257550" y="2705100"/>
          <p14:tracePt t="100641" x="3238500" y="2692400"/>
          <p14:tracePt t="100657" x="3206750" y="2679700"/>
          <p14:tracePt t="100674" x="3181350" y="2660650"/>
          <p14:tracePt t="100691" x="3149600" y="2660650"/>
          <p14:tracePt t="100707" x="3136900" y="2654300"/>
          <p14:tracePt t="100724" x="3105150" y="2654300"/>
          <p14:tracePt t="100740" x="3073400" y="2654300"/>
          <p14:tracePt t="100758" x="3041650" y="2673350"/>
          <p14:tracePt t="100774" x="3016250" y="2692400"/>
          <p14:tracePt t="100790" x="2984500" y="2705100"/>
          <p14:tracePt t="100807" x="2952750" y="2730500"/>
          <p14:tracePt t="100824" x="2914650" y="2781300"/>
          <p14:tracePt t="100840" x="2895600" y="2819400"/>
          <p14:tracePt t="100857" x="2889250" y="2851150"/>
          <p14:tracePt t="100874" x="2851150" y="2895600"/>
          <p14:tracePt t="100890" x="2838450" y="2940050"/>
          <p14:tracePt t="100907" x="2832100" y="2965450"/>
          <p14:tracePt t="100924" x="2825750" y="2990850"/>
          <p14:tracePt t="100940" x="2813050" y="3009900"/>
          <p14:tracePt t="100957" x="2813050" y="3054350"/>
          <p14:tracePt t="100974" x="2800350" y="3111500"/>
          <p14:tracePt t="100990" x="2800350" y="3149600"/>
          <p14:tracePt t="101007" x="2794000" y="3187700"/>
          <p14:tracePt t="101024" x="2794000" y="3213100"/>
          <p14:tracePt t="101040" x="2794000" y="3263900"/>
          <p14:tracePt t="101057" x="2794000" y="3308350"/>
          <p14:tracePt t="101074" x="2787650" y="3346450"/>
          <p14:tracePt t="101091" x="2787650" y="3409950"/>
          <p14:tracePt t="101108" x="2781300" y="3454400"/>
          <p14:tracePt t="101124" x="2781300" y="3492500"/>
          <p14:tracePt t="101141" x="2781300" y="3524250"/>
          <p14:tracePt t="101157" x="2787650" y="3549650"/>
          <p14:tracePt t="101174" x="2800350" y="3594100"/>
          <p14:tracePt t="101191" x="2813050" y="3613150"/>
          <p14:tracePt t="101207" x="2825750" y="3638550"/>
          <p14:tracePt t="101224" x="2838450" y="3644900"/>
          <p14:tracePt t="101240" x="2851150" y="3670300"/>
          <p14:tracePt t="101257" x="2857500" y="3689350"/>
          <p14:tracePt t="101273" x="2882900" y="3714750"/>
          <p14:tracePt t="101290" x="2901950" y="3727450"/>
          <p14:tracePt t="101307" x="2933700" y="3746500"/>
          <p14:tracePt t="101324" x="2965450" y="3765550"/>
          <p14:tracePt t="101340" x="3009900" y="3778250"/>
          <p14:tracePt t="101357" x="3035300" y="3790950"/>
          <p14:tracePt t="101374" x="3067050" y="3790950"/>
          <p14:tracePt t="101390" x="3092450" y="3790950"/>
          <p14:tracePt t="101407" x="3130550" y="3790950"/>
          <p14:tracePt t="101424" x="3200400" y="3784600"/>
          <p14:tracePt t="101440" x="3263900" y="3759200"/>
          <p14:tracePt t="101457" x="3327400" y="3727450"/>
          <p14:tracePt t="101474" x="3390900" y="3695700"/>
          <p14:tracePt t="101490" x="3473450" y="3644900"/>
          <p14:tracePt t="101507" x="3524250" y="3619500"/>
          <p14:tracePt t="101523" x="3543300" y="3594100"/>
          <p14:tracePt t="101540" x="3575050" y="3568700"/>
          <p14:tracePt t="101557" x="3600450" y="3530600"/>
          <p14:tracePt t="101574" x="3625850" y="3505200"/>
          <p14:tracePt t="101591" x="3632200" y="3473450"/>
          <p14:tracePt t="101607" x="3638550" y="3441700"/>
          <p14:tracePt t="101624" x="3644900" y="3397250"/>
          <p14:tracePt t="101640" x="3644900" y="3327400"/>
          <p14:tracePt t="101658" x="3644900" y="3282950"/>
          <p14:tracePt t="101674" x="3638550" y="3251200"/>
          <p14:tracePt t="101690" x="3632200" y="3225800"/>
          <p14:tracePt t="101707" x="3606800" y="3175000"/>
          <p14:tracePt t="101724" x="3581400" y="3143250"/>
          <p14:tracePt t="101740" x="3549650" y="3086100"/>
          <p14:tracePt t="101757" x="3524250" y="3035300"/>
          <p14:tracePt t="101774" x="3479800" y="2978150"/>
          <p14:tracePt t="101790" x="3454400" y="2940050"/>
          <p14:tracePt t="101807" x="3422650" y="2908300"/>
          <p14:tracePt t="101824" x="3397250" y="2876550"/>
          <p14:tracePt t="101840" x="3352800" y="2844800"/>
          <p14:tracePt t="101857" x="3308350" y="2813050"/>
          <p14:tracePt t="101874" x="3270250" y="2794000"/>
          <p14:tracePt t="101890" x="3225800" y="2774950"/>
          <p14:tracePt t="101908" x="3181350" y="2755900"/>
          <p14:tracePt t="101924" x="3162300" y="2743200"/>
          <p14:tracePt t="101940" x="3111500" y="2730500"/>
          <p14:tracePt t="101957" x="3054350" y="2730500"/>
          <p14:tracePt t="101973" x="3022600" y="2730500"/>
          <p14:tracePt t="101990" x="2978150" y="2730500"/>
          <p14:tracePt t="102007" x="2952750" y="2743200"/>
          <p14:tracePt t="102024" x="2927350" y="2762250"/>
          <p14:tracePt t="102040" x="2876550" y="2794000"/>
          <p14:tracePt t="102057" x="2838450" y="2844800"/>
          <p14:tracePt t="102074" x="2794000" y="2901950"/>
          <p14:tracePt t="102090" x="2755900" y="2965450"/>
          <p14:tracePt t="102107" x="2711450" y="3022600"/>
          <p14:tracePt t="102123" x="2679700" y="3067050"/>
          <p14:tracePt t="102141" x="2673350" y="3092450"/>
          <p14:tracePt t="102157" x="2660650" y="3124200"/>
          <p14:tracePt t="102173" x="2647950" y="3162300"/>
          <p14:tracePt t="102190" x="2635250" y="3206750"/>
          <p14:tracePt t="102207" x="2628900" y="3244850"/>
          <p14:tracePt t="102224" x="2628900" y="3282950"/>
          <p14:tracePt t="102240" x="2628900" y="3302000"/>
          <p14:tracePt t="102257" x="2628900" y="3352800"/>
          <p14:tracePt t="102274" x="2641600" y="3409950"/>
          <p14:tracePt t="102290" x="2654300" y="3460750"/>
          <p14:tracePt t="102307" x="2660650" y="3498850"/>
          <p14:tracePt t="102324" x="2667000" y="3536950"/>
          <p14:tracePt t="102341" x="2686050" y="3581400"/>
          <p14:tracePt t="102357" x="2698750" y="3619500"/>
          <p14:tracePt t="102374" x="2711450" y="3638550"/>
          <p14:tracePt t="102390" x="2730500" y="3670300"/>
          <p14:tracePt t="102407" x="2762250" y="3702050"/>
          <p14:tracePt t="102424" x="2794000" y="3733800"/>
          <p14:tracePt t="102440" x="2813050" y="3752850"/>
          <p14:tracePt t="102457" x="2838450" y="3771900"/>
          <p14:tracePt t="102473" x="2863850" y="3790950"/>
          <p14:tracePt t="102491" x="2889250" y="3797300"/>
          <p14:tracePt t="102507" x="2908300" y="3810000"/>
          <p14:tracePt t="102524" x="2940050" y="3816350"/>
          <p14:tracePt t="102541" x="2959100" y="3822700"/>
          <p14:tracePt t="102557" x="2984500" y="3829050"/>
          <p14:tracePt t="102574" x="3009900" y="3829050"/>
          <p14:tracePt t="102591" x="3048000" y="3829050"/>
          <p14:tracePt t="102607" x="3060700" y="3829050"/>
          <p14:tracePt t="102623" x="3086100" y="3829050"/>
          <p14:tracePt t="102640" x="3111500" y="3829050"/>
          <p14:tracePt t="102657" x="3155950" y="3822700"/>
          <p14:tracePt t="102673" x="3213100" y="3816350"/>
          <p14:tracePt t="102690" x="3282950" y="3803650"/>
          <p14:tracePt t="102707" x="3333750" y="3797300"/>
          <p14:tracePt t="102710" x="3346450" y="3784600"/>
          <p14:tracePt t="102724" x="3397250" y="3778250"/>
          <p14:tracePt t="102740" x="3435350" y="3771900"/>
          <p14:tracePt t="102757" x="3460750" y="3765550"/>
          <p14:tracePt t="102774" x="3505200" y="3759200"/>
          <p14:tracePt t="102791" x="3568700" y="3740150"/>
          <p14:tracePt t="102807" x="3663950" y="3702050"/>
          <p14:tracePt t="102824" x="3771900" y="3683000"/>
          <p14:tracePt t="102841" x="3873500" y="3657600"/>
          <p14:tracePt t="102858" x="3943350" y="3638550"/>
          <p14:tracePt t="102873" x="3975100" y="3625850"/>
          <p14:tracePt t="102890" x="4013200" y="3619500"/>
          <p14:tracePt t="102907" x="4032250" y="3613150"/>
          <p14:tracePt t="102923" x="4044950" y="3606800"/>
          <p14:tracePt t="102993" x="4038600" y="3606800"/>
          <p14:tracePt t="103000" x="4006850" y="3575050"/>
          <p14:tracePt t="103009" x="3981450" y="3568700"/>
          <p14:tracePt t="103024" x="3911600" y="3543300"/>
          <p14:tracePt t="103040" x="3784600" y="3505200"/>
          <p14:tracePt t="103057" x="3695700" y="3486150"/>
          <p14:tracePt t="103073" x="3625850" y="3479800"/>
          <p14:tracePt t="103090" x="3587750" y="3473450"/>
          <p14:tracePt t="103107" x="3562350" y="3473450"/>
          <p14:tracePt t="103123" x="3536950" y="3473450"/>
          <p14:tracePt t="103140" x="3530600" y="3473450"/>
          <p14:tracePt t="103157" x="3517900" y="3473450"/>
          <p14:tracePt t="103173" x="3511550" y="3473450"/>
          <p14:tracePt t="103190" x="3505200" y="3473450"/>
          <p14:tracePt t="103276" x="3498850" y="3473450"/>
          <p14:tracePt t="103312" x="3498850" y="3479800"/>
          <p14:tracePt t="103320" x="3511550" y="3479800"/>
          <p14:tracePt t="103328" x="3524250" y="3479800"/>
          <p14:tracePt t="103340" x="3556000" y="3486150"/>
          <p14:tracePt t="103357" x="3606800" y="3492500"/>
          <p14:tracePt t="103374" x="3644900" y="3492500"/>
          <p14:tracePt t="103390" x="3702050" y="3492500"/>
          <p14:tracePt t="103408" x="3746500" y="3492500"/>
          <p14:tracePt t="103423" x="3778250" y="3492500"/>
          <p14:tracePt t="103440" x="3822700" y="3492500"/>
          <p14:tracePt t="103457" x="3854450" y="3498850"/>
          <p14:tracePt t="103474" x="3879850" y="3511550"/>
          <p14:tracePt t="103490" x="3886200" y="3517900"/>
          <p14:tracePt t="103507" x="3905250" y="3524250"/>
          <p14:tracePt t="103523" x="3911600" y="3530600"/>
          <p14:tracePt t="103540" x="3917950" y="3543300"/>
          <p14:tracePt t="103557" x="3924300" y="3581400"/>
          <p14:tracePt t="103573" x="3924300" y="3638550"/>
          <p14:tracePt t="103590" x="3924300" y="3683000"/>
          <p14:tracePt t="103607" x="3924300" y="3727450"/>
          <p14:tracePt t="103623" x="3911600" y="3778250"/>
          <p14:tracePt t="103640" x="3898900" y="3803650"/>
          <p14:tracePt t="103657" x="3879850" y="3829050"/>
          <p14:tracePt t="103673" x="3867150" y="3841750"/>
          <p14:tracePt t="103691" x="3835400" y="3841750"/>
          <p14:tracePt t="103707" x="3816350" y="3841750"/>
          <p14:tracePt t="103709" x="3803650" y="3829050"/>
          <p14:tracePt t="103724" x="3752850" y="3784600"/>
          <p14:tracePt t="103740" x="3657600" y="3689350"/>
          <p14:tracePt t="103757" x="3562350" y="3568700"/>
          <p14:tracePt t="103773" x="3492500" y="3486150"/>
          <p14:tracePt t="103790" x="3422650" y="3416300"/>
          <p14:tracePt t="103807" x="3340100" y="3340100"/>
          <p14:tracePt t="103824" x="3276600" y="3295650"/>
          <p14:tracePt t="103840" x="3225800" y="3257550"/>
          <p14:tracePt t="103857" x="3168650" y="3200400"/>
          <p14:tracePt t="103873" x="3111500" y="3162300"/>
          <p14:tracePt t="103890" x="3073400" y="3136900"/>
          <p14:tracePt t="103906" x="3028950" y="3130550"/>
          <p14:tracePt t="103923" x="2984500" y="3124200"/>
          <p14:tracePt t="103941" x="2940050" y="3124200"/>
          <p14:tracePt t="103957" x="2914650" y="3124200"/>
          <p14:tracePt t="103973" x="2882900" y="3124200"/>
          <p14:tracePt t="103990" x="2851150" y="3136900"/>
          <p14:tracePt t="104007" x="2825750" y="3155950"/>
          <p14:tracePt t="104023" x="2794000" y="3187700"/>
          <p14:tracePt t="104040" x="2762250" y="3232150"/>
          <p14:tracePt t="104058" x="2736850" y="3270250"/>
          <p14:tracePt t="104073" x="2724150" y="3302000"/>
          <p14:tracePt t="104090" x="2717800" y="3327400"/>
          <p14:tracePt t="104107" x="2698750" y="3352800"/>
          <p14:tracePt t="104123" x="2692400" y="3371850"/>
          <p14:tracePt t="104140" x="2692400" y="3397250"/>
          <p14:tracePt t="104157" x="2692400" y="3422650"/>
          <p14:tracePt t="104173" x="2698750" y="3454400"/>
          <p14:tracePt t="104190" x="2717800" y="3486150"/>
          <p14:tracePt t="104207" x="2724150" y="3505200"/>
          <p14:tracePt t="104209" x="2730500" y="3517900"/>
          <p14:tracePt t="104223" x="2743200" y="3536950"/>
          <p14:tracePt t="104240" x="2774950" y="3575050"/>
          <p14:tracePt t="104257" x="2781300" y="3600450"/>
          <p14:tracePt t="104273" x="2800350" y="3619500"/>
          <p14:tracePt t="104290" x="2806700" y="3632200"/>
          <p14:tracePt t="104307" x="2819400" y="3651250"/>
          <p14:tracePt t="104323" x="2832100" y="3657600"/>
          <p14:tracePt t="104340" x="2851150" y="3670300"/>
          <p14:tracePt t="104357" x="2870200" y="3689350"/>
          <p14:tracePt t="104373" x="2901950" y="3702050"/>
          <p14:tracePt t="104390" x="2921000" y="3714750"/>
          <p14:tracePt t="104407" x="2959100" y="3727450"/>
          <p14:tracePt t="104423" x="2984500" y="3746500"/>
          <p14:tracePt t="104440" x="3022600" y="3752850"/>
          <p14:tracePt t="104457" x="3041650" y="3759200"/>
          <p14:tracePt t="104473" x="3054350" y="3759200"/>
          <p14:tracePt t="104490" x="3086100" y="3759200"/>
          <p14:tracePt t="104507" x="3098800" y="3759200"/>
          <p14:tracePt t="104523" x="3124200" y="3759200"/>
          <p14:tracePt t="104540" x="3143250" y="3759200"/>
          <p14:tracePt t="104557" x="3168650" y="3759200"/>
          <p14:tracePt t="104574" x="3206750" y="3759200"/>
          <p14:tracePt t="104590" x="3244850" y="3752850"/>
          <p14:tracePt t="104606" x="3257550" y="3740150"/>
          <p14:tracePt t="104623" x="3270250" y="3727450"/>
          <p14:tracePt t="104640" x="3289300" y="3727450"/>
          <p14:tracePt t="104657" x="3295650" y="3721100"/>
          <p14:tracePt t="104673" x="3302000" y="3714750"/>
          <p14:tracePt t="104690" x="3314700" y="3702050"/>
          <p14:tracePt t="104707" x="3321050" y="3676650"/>
          <p14:tracePt t="104724" x="3327400" y="3663950"/>
          <p14:tracePt t="104740" x="3333750" y="3644900"/>
          <p14:tracePt t="104757" x="3340100" y="3613150"/>
          <p14:tracePt t="104773" x="3340100" y="3600450"/>
          <p14:tracePt t="104790" x="3340100" y="3587750"/>
          <p14:tracePt t="104807" x="3340100" y="3562350"/>
          <p14:tracePt t="104824" x="3340100" y="3536950"/>
          <p14:tracePt t="104840" x="3340100" y="3524250"/>
          <p14:tracePt t="104856" x="3340100" y="3505200"/>
          <p14:tracePt t="104873" x="3340100" y="3486150"/>
          <p14:tracePt t="104890" x="3333750" y="3473450"/>
          <p14:tracePt t="104907" x="3327400" y="3448050"/>
          <p14:tracePt t="104923" x="3314700" y="3435350"/>
          <p14:tracePt t="104940" x="3314700" y="3422650"/>
          <p14:tracePt t="104957" x="3295650" y="3397250"/>
          <p14:tracePt t="104973" x="3289300" y="3390900"/>
          <p14:tracePt t="104990" x="3276600" y="3390900"/>
          <p14:tracePt t="105007" x="3270250" y="3384550"/>
          <p14:tracePt t="105023" x="3257550" y="3371850"/>
          <p14:tracePt t="105040" x="3238500" y="3365500"/>
          <p14:tracePt t="105057" x="3219450" y="3352800"/>
          <p14:tracePt t="105073" x="3206750" y="3352800"/>
          <p14:tracePt t="105090" x="3181350" y="3346450"/>
          <p14:tracePt t="105107" x="3168650" y="3346450"/>
          <p14:tracePt t="105123" x="3143250" y="3333750"/>
          <p14:tracePt t="105140" x="3111500" y="3333750"/>
          <p14:tracePt t="105157" x="3086100" y="3327400"/>
          <p14:tracePt t="105173" x="3060700" y="3321050"/>
          <p14:tracePt t="105190" x="3054350" y="3321050"/>
          <p14:tracePt t="105207" x="3041650" y="3321050"/>
          <p14:tracePt t="105210" x="3035300" y="3321050"/>
          <p14:tracePt t="105223" x="3028950" y="3321050"/>
          <p14:tracePt t="105240" x="3009900" y="3321050"/>
          <p14:tracePt t="105257" x="2997200" y="3321050"/>
          <p14:tracePt t="105273" x="2984500" y="3327400"/>
          <p14:tracePt t="105290" x="2971800" y="3333750"/>
          <p14:tracePt t="105307" x="2946400" y="3340100"/>
          <p14:tracePt t="105323" x="2940050" y="3340100"/>
          <p14:tracePt t="105340" x="2933700" y="3340100"/>
          <p14:tracePt t="105356" x="2914650" y="3346450"/>
          <p14:tracePt t="105373" x="2901950" y="3352800"/>
          <p14:tracePt t="105390" x="2895600" y="3359150"/>
          <p14:tracePt t="105424" x="2889250" y="3365500"/>
          <p14:tracePt t="105440" x="2882900" y="3371850"/>
          <p14:tracePt t="105456" x="2882900" y="3378200"/>
          <p14:tracePt t="105505" x="2876550" y="3378200"/>
          <p14:tracePt t="106030" x="2870200" y="3390900"/>
          <p14:tracePt t="106038" x="2863850" y="3403600"/>
          <p14:tracePt t="106046" x="2857500" y="3416300"/>
          <p14:tracePt t="106056" x="2851150" y="3422650"/>
          <p14:tracePt t="106073" x="2844800" y="3448050"/>
          <p14:tracePt t="106090" x="2844800" y="3460750"/>
          <p14:tracePt t="106106" x="2844800" y="3473450"/>
          <p14:tracePt t="106123" x="2838450" y="3492500"/>
          <p14:tracePt t="106156" x="2832100" y="3517900"/>
          <p14:tracePt t="106190" x="2813050" y="3556000"/>
          <p14:tracePt t="106223" x="2813050" y="3581400"/>
          <p14:tracePt t="106229" x="2813050" y="3587750"/>
          <p14:tracePt t="106239" x="2813050" y="3606800"/>
          <p14:tracePt t="106256" x="2813050" y="3619500"/>
          <p14:tracePt t="106273" x="2813050" y="3638550"/>
          <p14:tracePt t="106290" x="2825750" y="3657600"/>
          <p14:tracePt t="106306" x="2825750" y="3670300"/>
          <p14:tracePt t="106323" x="2838450" y="3689350"/>
          <p14:tracePt t="106340" x="2844800" y="3695700"/>
          <p14:tracePt t="106356" x="2851150" y="3714750"/>
          <p14:tracePt t="106373" x="2863850" y="3740150"/>
          <p14:tracePt t="106390" x="2882900" y="3746500"/>
          <p14:tracePt t="106406" x="2895600" y="3765550"/>
          <p14:tracePt t="106423" x="2908300" y="3778250"/>
          <p14:tracePt t="106440" x="2927350" y="3790950"/>
          <p14:tracePt t="106456" x="2933700" y="3797300"/>
          <p14:tracePt t="106473" x="2965450" y="3803650"/>
          <p14:tracePt t="106491" x="3003550" y="3822700"/>
          <p14:tracePt t="106506" x="3022600" y="3822700"/>
          <p14:tracePt t="106523" x="3054350" y="3822700"/>
          <p14:tracePt t="106540" x="3073400" y="3822700"/>
          <p14:tracePt t="106556" x="3092450" y="3822700"/>
          <p14:tracePt t="106573" x="3111500" y="3822700"/>
          <p14:tracePt t="106590" x="3136900" y="3822700"/>
          <p14:tracePt t="106606" x="3155950" y="3822700"/>
          <p14:tracePt t="106623" x="3175000" y="3822700"/>
          <p14:tracePt t="106640" x="3187700" y="3816350"/>
          <p14:tracePt t="106656" x="3194050" y="3810000"/>
          <p14:tracePt t="106673" x="3219450" y="3803650"/>
          <p14:tracePt t="106690" x="3232150" y="3803650"/>
          <p14:tracePt t="106706" x="3244850" y="3797300"/>
          <p14:tracePt t="106723" x="3270250" y="3784600"/>
          <p14:tracePt t="106739" x="3276600" y="3778250"/>
          <p14:tracePt t="106756" x="3282950" y="3759200"/>
          <p14:tracePt t="106773" x="3295650" y="3759200"/>
          <p14:tracePt t="106789" x="3308350" y="3746500"/>
          <p14:tracePt t="106806" x="3327400" y="3727450"/>
          <p14:tracePt t="106823" x="3340100" y="3708400"/>
          <p14:tracePt t="106840" x="3346450" y="3695700"/>
          <p14:tracePt t="106856" x="3352800" y="3683000"/>
          <p14:tracePt t="106873" x="3359150" y="3676650"/>
          <p14:tracePt t="106890" x="3365500" y="3663950"/>
          <p14:tracePt t="106907" x="3378200" y="3638550"/>
          <p14:tracePt t="106923" x="3390900" y="3606800"/>
          <p14:tracePt t="106939" x="3390900" y="3568700"/>
          <p14:tracePt t="106956" x="3403600" y="3549650"/>
          <p14:tracePt t="106973" x="3409950" y="3524250"/>
          <p14:tracePt t="106990" x="3409950" y="3517900"/>
          <p14:tracePt t="107006" x="3409950" y="3511550"/>
          <p14:tracePt t="107023" x="3409950" y="3498850"/>
          <p14:tracePt t="107040" x="3409950" y="3467100"/>
          <p14:tracePt t="107056" x="3409950" y="3460750"/>
          <p14:tracePt t="107073" x="3403600" y="3435350"/>
          <p14:tracePt t="107089" x="3390900" y="3403600"/>
          <p14:tracePt t="107106" x="3384550" y="3397250"/>
          <p14:tracePt t="107123" x="3378200" y="3390900"/>
          <p14:tracePt t="107139" x="3371850" y="3384550"/>
          <p14:tracePt t="107156" x="3365500" y="3378200"/>
          <p14:tracePt t="108018" x="3340100" y="3403600"/>
          <p14:tracePt t="108028" x="3308350" y="3441700"/>
          <p14:tracePt t="108039" x="3276600" y="3467100"/>
          <p14:tracePt t="108056" x="3238500" y="3524250"/>
          <p14:tracePt t="108073" x="3213100" y="3543300"/>
          <p14:tracePt t="108090" x="3206750" y="3568700"/>
          <p14:tracePt t="108107" x="3200400" y="3587750"/>
          <p14:tracePt t="108139" x="3149600" y="3689350"/>
          <p14:tracePt t="108173" x="3105150" y="3886200"/>
          <p14:tracePt t="108206" x="3105150" y="4000500"/>
          <p14:tracePt t="108223" x="3105150" y="4044950"/>
          <p14:tracePt t="108240" x="3111500" y="4102100"/>
          <p14:tracePt t="108256" x="3111500" y="4140200"/>
          <p14:tracePt t="108273" x="3111500" y="4203700"/>
          <p14:tracePt t="108289" x="3117850" y="4267200"/>
          <p14:tracePt t="108306" x="3117850" y="4318000"/>
          <p14:tracePt t="108323" x="3117850" y="4368800"/>
          <p14:tracePt t="108340" x="3117850" y="4425950"/>
          <p14:tracePt t="108356" x="3117850" y="4476750"/>
          <p14:tracePt t="108373" x="3111500" y="4514850"/>
          <p14:tracePt t="108389" x="3098800" y="4546600"/>
          <p14:tracePt t="108407" x="3086100" y="4597400"/>
          <p14:tracePt t="108423" x="3079750" y="4660900"/>
          <p14:tracePt t="108439" x="3079750" y="4730750"/>
          <p14:tracePt t="108456" x="3079750" y="4781550"/>
          <p14:tracePt t="108473" x="3079750" y="4813300"/>
          <p14:tracePt t="108490" x="3079750" y="4857750"/>
          <p14:tracePt t="108507" x="3073400" y="4889500"/>
          <p14:tracePt t="108523" x="3073400" y="4927600"/>
          <p14:tracePt t="108539" x="3073400" y="4959350"/>
          <p14:tracePt t="108556" x="3067050" y="4984750"/>
          <p14:tracePt t="108573" x="3060700" y="5003800"/>
          <p14:tracePt t="108589" x="3060700" y="5022850"/>
          <p14:tracePt t="108624" x="3060700" y="5035550"/>
          <p14:tracePt t="108656" x="3060700" y="5041900"/>
          <p14:tracePt t="110808" x="3067050" y="5041900"/>
          <p14:tracePt t="110811" x="3086100" y="5041900"/>
          <p14:tracePt t="110830" x="3098800" y="5041900"/>
          <p14:tracePt t="110839" x="3117850" y="5041900"/>
          <p14:tracePt t="110856" x="3124200" y="5041900"/>
          <p14:tracePt t="110874" x="3130550" y="5041900"/>
          <p14:tracePt t="110922" x="3136900" y="5035550"/>
          <p14:tracePt t="110956" x="3155950" y="5029200"/>
          <p14:tracePt t="111008" x="3168650" y="5022850"/>
          <p14:tracePt t="111023" x="3168650" y="5016500"/>
          <p14:tracePt t="111039" x="3162300" y="4984750"/>
          <p14:tracePt t="111056" x="3155950" y="4965700"/>
          <p14:tracePt t="111073" x="3143250" y="4927600"/>
          <p14:tracePt t="111089" x="3136900" y="4902200"/>
          <p14:tracePt t="111106" x="3124200" y="4870450"/>
          <p14:tracePt t="111122" x="3117850" y="4857750"/>
          <p14:tracePt t="111139" x="3105150" y="4845050"/>
          <p14:tracePt t="111156" x="3092450" y="4819650"/>
          <p14:tracePt t="111172" x="3079750" y="4806950"/>
          <p14:tracePt t="111189" x="3060700" y="4781550"/>
          <p14:tracePt t="111206" x="3041650" y="4762500"/>
          <p14:tracePt t="111209" x="3041650" y="4756150"/>
          <p14:tracePt t="111222" x="2997200" y="4718050"/>
          <p14:tracePt t="111239" x="2965450" y="4673600"/>
          <p14:tracePt t="111257" x="2908300" y="4622800"/>
          <p14:tracePt t="111272" x="2863850" y="4584700"/>
          <p14:tracePt t="111289" x="2800350" y="4533900"/>
          <p14:tracePt t="111306" x="2755900" y="4489450"/>
          <p14:tracePt t="111322" x="2698750" y="4464050"/>
          <p14:tracePt t="111339" x="2641600" y="4425950"/>
          <p14:tracePt t="111356" x="2578100" y="4400550"/>
          <p14:tracePt t="111373" x="2508250" y="4368800"/>
          <p14:tracePt t="111390" x="2444750" y="4349750"/>
          <p14:tracePt t="111406" x="2393950" y="4330700"/>
          <p14:tracePt t="111422" x="2324100" y="4286250"/>
          <p14:tracePt t="111439" x="2260600" y="4260850"/>
          <p14:tracePt t="111456" x="2222500" y="4222750"/>
          <p14:tracePt t="111473" x="2171700" y="4203700"/>
          <p14:tracePt t="111489" x="2120900" y="4191000"/>
          <p14:tracePt t="111506" x="2095500" y="4171950"/>
          <p14:tracePt t="111522" x="2051050" y="4159250"/>
          <p14:tracePt t="111539" x="2006600" y="4159250"/>
          <p14:tracePt t="111556" x="1955800" y="4159250"/>
          <p14:tracePt t="111573" x="1924050" y="4159250"/>
          <p14:tracePt t="111589" x="1885950" y="4159250"/>
          <p14:tracePt t="111605" x="1847850" y="4159250"/>
          <p14:tracePt t="111622" x="1828800" y="4159250"/>
          <p14:tracePt t="111639" x="1797050" y="4159250"/>
          <p14:tracePt t="111656" x="1765300" y="4165600"/>
          <p14:tracePt t="111673" x="1746250" y="4171950"/>
          <p14:tracePt t="111689" x="1714500" y="4184650"/>
          <p14:tracePt t="111706" x="1695450" y="4203700"/>
          <p14:tracePt t="111708" x="1689100" y="4203700"/>
          <p14:tracePt t="111723" x="1657350" y="4241800"/>
          <p14:tracePt t="111739" x="1619250" y="4279900"/>
          <p14:tracePt t="111756" x="1581150" y="4337050"/>
          <p14:tracePt t="111772" x="1555750" y="4381500"/>
          <p14:tracePt t="111789" x="1530350" y="4406900"/>
          <p14:tracePt t="111806" x="1524000" y="4419600"/>
          <p14:tracePt t="111823" x="1504950" y="4451350"/>
          <p14:tracePt t="111839" x="1492250" y="4470400"/>
          <p14:tracePt t="111856" x="1473200" y="4508500"/>
          <p14:tracePt t="111872" x="1454150" y="4584700"/>
          <p14:tracePt t="111889" x="1441450" y="4667250"/>
          <p14:tracePt t="111906" x="1428750" y="4749800"/>
          <p14:tracePt t="111923" x="1428750" y="4800600"/>
          <p14:tracePt t="111939" x="1428750" y="4870450"/>
          <p14:tracePt t="111956" x="1441450" y="4927600"/>
          <p14:tracePt t="111972" x="1454150" y="4978400"/>
          <p14:tracePt t="111989" x="1473200" y="5054600"/>
          <p14:tracePt t="112006" x="1511300" y="5130800"/>
          <p14:tracePt t="112022" x="1524000" y="5181600"/>
          <p14:tracePt t="112039" x="1574800" y="5245100"/>
          <p14:tracePt t="112056" x="1600200" y="5283200"/>
          <p14:tracePt t="112073" x="1638300" y="5353050"/>
          <p14:tracePt t="112089" x="1663700" y="5384800"/>
          <p14:tracePt t="112106" x="1714500" y="5429250"/>
          <p14:tracePt t="112122" x="1758950" y="5461000"/>
          <p14:tracePt t="112139" x="1797050" y="5499100"/>
          <p14:tracePt t="112156" x="1835150" y="5537200"/>
          <p14:tracePt t="112172" x="1866900" y="5556250"/>
          <p14:tracePt t="112189" x="1905000" y="5575300"/>
          <p14:tracePt t="112206" x="1930400" y="5588000"/>
          <p14:tracePt t="112209" x="1949450" y="5588000"/>
          <p14:tracePt t="112222" x="1968500" y="5594350"/>
          <p14:tracePt t="112239" x="2006600" y="5594350"/>
          <p14:tracePt t="112256" x="2038350" y="5594350"/>
          <p14:tracePt t="112272" x="2063750" y="5594350"/>
          <p14:tracePt t="112289" x="2114550" y="5594350"/>
          <p14:tracePt t="112306" x="2159000" y="5594350"/>
          <p14:tracePt t="112322" x="2241550" y="5594350"/>
          <p14:tracePt t="112339" x="2292350" y="5594350"/>
          <p14:tracePt t="112356" x="2362200" y="5594350"/>
          <p14:tracePt t="112372" x="2406650" y="5594350"/>
          <p14:tracePt t="112389" x="2438400" y="5581650"/>
          <p14:tracePt t="112406" x="2457450" y="5581650"/>
          <p14:tracePt t="112422" x="2476500" y="5575300"/>
          <p14:tracePt t="112439" x="2508250" y="5575300"/>
          <p14:tracePt t="112455" x="2552700" y="5568950"/>
          <p14:tracePt t="112473" x="2609850" y="5562600"/>
          <p14:tracePt t="112489" x="2641600" y="5562600"/>
          <p14:tracePt t="112506" x="2673350" y="5562600"/>
          <p14:tracePt t="112522" x="2698750" y="5556250"/>
          <p14:tracePt t="112539" x="2711450" y="5556250"/>
          <p14:tracePt t="112556" x="2749550" y="5549900"/>
          <p14:tracePt t="112573" x="2768600" y="5549900"/>
          <p14:tracePt t="112589" x="2800350" y="5549900"/>
          <p14:tracePt t="112606" x="2819400" y="5543550"/>
          <p14:tracePt t="112622" x="2838450" y="5537200"/>
          <p14:tracePt t="112639" x="2857500" y="5524500"/>
          <p14:tracePt t="112656" x="2870200" y="5524500"/>
          <p14:tracePt t="112689" x="2882900" y="5524500"/>
          <p14:tracePt t="112706" x="2908300" y="5518150"/>
          <p14:tracePt t="112723" x="2921000" y="5511800"/>
          <p14:tracePt t="112739" x="2940050" y="5511800"/>
          <p14:tracePt t="112755" x="2952750" y="5511800"/>
          <p14:tracePt t="112772" x="2965450" y="5511800"/>
          <p14:tracePt t="112789" x="2978150" y="5511800"/>
          <p14:tracePt t="112806" x="2990850" y="5505450"/>
          <p14:tracePt t="112822" x="2997200" y="5505450"/>
          <p14:tracePt t="112840" x="3028950" y="5499100"/>
          <p14:tracePt t="112856" x="3048000" y="5499100"/>
          <p14:tracePt t="112873" x="3060700" y="5499100"/>
          <p14:tracePt t="112890" x="3073400" y="5499100"/>
          <p14:tracePt t="112906" x="3079750" y="5499100"/>
          <p14:tracePt t="112922" x="3111500" y="5492750"/>
          <p14:tracePt t="112939" x="3130550" y="5486400"/>
          <p14:tracePt t="112956" x="3149600" y="5480050"/>
          <p14:tracePt t="112972" x="3175000" y="5461000"/>
          <p14:tracePt t="112989" x="3181350" y="5454650"/>
          <p14:tracePt t="113006" x="3187700" y="5448300"/>
          <p14:tracePt t="113023" x="3194050" y="5441950"/>
          <p14:tracePt t="113039" x="3200400" y="5441950"/>
          <p14:tracePt t="113055" x="3206750" y="5441950"/>
          <p14:tracePt t="113072" x="3219450" y="5429250"/>
          <p14:tracePt t="113089" x="3219450" y="5422900"/>
          <p14:tracePt t="113106" x="3225800" y="5410200"/>
          <p14:tracePt t="113139" x="3232150" y="5403850"/>
          <p14:tracePt t="113156" x="3238500" y="5397500"/>
          <p14:tracePt t="113175" x="3238500" y="5391150"/>
          <p14:tracePt t="113193" x="3238500" y="5384800"/>
          <p14:tracePt t="113205" x="3244850" y="5384800"/>
          <p14:tracePt t="113222" x="3244850" y="5378450"/>
          <p14:tracePt t="113239" x="3244850" y="5372100"/>
          <p14:tracePt t="113256" x="3251200" y="5359400"/>
          <p14:tracePt t="113272" x="3251200" y="5346700"/>
          <p14:tracePt t="113289" x="3257550" y="5334000"/>
          <p14:tracePt t="113305" x="3257550" y="5327650"/>
          <p14:tracePt t="113322" x="3257550" y="5321300"/>
          <p14:tracePt t="113343" x="3257550" y="5314950"/>
          <p14:tracePt t="113415" x="3257550" y="5302250"/>
          <p14:tracePt t="113431" x="3276600" y="5295900"/>
          <p14:tracePt t="113442" x="3276600" y="5289550"/>
          <p14:tracePt t="113459" x="3276600" y="5283200"/>
          <p14:tracePt t="113476" x="3276600" y="5276850"/>
          <p14:tracePt t="113493" x="3276600" y="5270500"/>
          <p14:tracePt t="113530" x="3276600" y="5264150"/>
          <p14:tracePt t="113538" x="3276600" y="5257800"/>
          <p14:tracePt t="113541" x="3276600" y="5245100"/>
          <p14:tracePt t="113555" x="3276600" y="5226050"/>
          <p14:tracePt t="113572" x="3270250" y="5207000"/>
          <p14:tracePt t="113589" x="3270250" y="5181600"/>
          <p14:tracePt t="113605" x="3263900" y="5168900"/>
          <p14:tracePt t="113622" x="3257550" y="5149850"/>
          <p14:tracePt t="113639" x="3244850" y="5124450"/>
          <p14:tracePt t="113656" x="3225800" y="5086350"/>
          <p14:tracePt t="113672" x="3200400" y="5054600"/>
          <p14:tracePt t="113689" x="3194050" y="5041900"/>
          <p14:tracePt t="113706" x="3181350" y="5016500"/>
          <p14:tracePt t="113722" x="3175000" y="5010150"/>
          <p14:tracePt t="113739" x="3175000" y="4997450"/>
          <p14:tracePt t="113755" x="3162300" y="4997450"/>
          <p14:tracePt t="113772" x="3149600" y="4972050"/>
          <p14:tracePt t="113789" x="3149600" y="4959350"/>
          <p14:tracePt t="113805" x="3143250" y="4953000"/>
          <p14:tracePt t="113822" x="3136900" y="4946650"/>
          <p14:tracePt t="113839" x="3130550" y="4946650"/>
          <p14:tracePt t="113855" x="3130550" y="4940300"/>
          <p14:tracePt t="113873" x="3124200" y="4927600"/>
          <p14:tracePt t="113889" x="3117850" y="4927600"/>
          <p14:tracePt t="113905" x="3117850" y="4914900"/>
          <p14:tracePt t="113922" x="3117850" y="4908550"/>
          <p14:tracePt t="113939" x="3111500" y="4908550"/>
          <p14:tracePt t="113956" x="3098800" y="4902200"/>
          <p14:tracePt t="113972" x="3092450" y="4895850"/>
          <p14:tracePt t="113989" x="3086100" y="4889500"/>
          <p14:tracePt t="114006" x="3079750" y="4876800"/>
          <p14:tracePt t="114022" x="3073400" y="4870450"/>
          <p14:tracePt t="114039" x="3073400" y="4864100"/>
          <p14:tracePt t="114055" x="3067050" y="4857750"/>
          <p14:tracePt t="114072" x="3060700" y="4851400"/>
          <p14:tracePt t="114089" x="3054350" y="4845050"/>
          <p14:tracePt t="114106" x="3028950" y="4819650"/>
          <p14:tracePt t="114122" x="3009900" y="4800600"/>
          <p14:tracePt t="114139" x="2997200" y="4787900"/>
          <p14:tracePt t="114155" x="2978150" y="4768850"/>
          <p14:tracePt t="114172" x="2959100" y="4730750"/>
          <p14:tracePt t="114189" x="2927350" y="4705350"/>
          <p14:tracePt t="114206" x="2901950" y="4673600"/>
          <p14:tracePt t="114222" x="2870200" y="4641850"/>
          <p14:tracePt t="114239" x="2851150" y="4616450"/>
          <p14:tracePt t="114257" x="2813050" y="4597400"/>
          <p14:tracePt t="114272" x="2794000" y="4578350"/>
          <p14:tracePt t="114289" x="2781300" y="4559300"/>
          <p14:tracePt t="114305" x="2749550" y="4540250"/>
          <p14:tracePt t="114322" x="2736850" y="4533900"/>
          <p14:tracePt t="114339" x="2698750" y="4508500"/>
          <p14:tracePt t="114356" x="2667000" y="4489450"/>
          <p14:tracePt t="114372" x="2641600" y="4483100"/>
          <p14:tracePt t="114389" x="2609850" y="4476750"/>
          <p14:tracePt t="114405" x="2597150" y="4464050"/>
          <p14:tracePt t="114422" x="2571750" y="4451350"/>
          <p14:tracePt t="114439" x="2552700" y="4438650"/>
          <p14:tracePt t="114456" x="2546350" y="4438650"/>
          <p14:tracePt t="114472" x="2527300" y="4432300"/>
          <p14:tracePt t="114489" x="2520950" y="4432300"/>
          <p14:tracePt t="114505" x="2514600" y="4432300"/>
          <p14:tracePt t="115306" x="2501900" y="4432300"/>
          <p14:tracePt t="115314" x="2489200" y="4432300"/>
          <p14:tracePt t="115322" x="2489200" y="4438650"/>
          <p14:tracePt t="115338" x="2489200" y="4445000"/>
          <p14:tracePt t="115355" x="2482850" y="4445000"/>
          <p14:tracePt t="115372" x="2482850" y="4451350"/>
          <p14:tracePt t="115389" x="2476500" y="4457700"/>
          <p14:tracePt t="115439" x="2457450" y="4495800"/>
          <p14:tracePt t="115472" x="2451100" y="4514850"/>
          <p14:tracePt t="115505" x="2444750" y="4559300"/>
          <p14:tracePt t="115522" x="2444750" y="4578350"/>
          <p14:tracePt t="115538" x="2444750" y="4610100"/>
          <p14:tracePt t="115555" x="2444750" y="4629150"/>
          <p14:tracePt t="115572" x="2444750" y="4654550"/>
          <p14:tracePt t="115605" x="2444750" y="4660900"/>
          <p14:tracePt t="116895" x="2457450" y="4660900"/>
          <p14:tracePt t="116904" x="2470150" y="4660900"/>
          <p14:tracePt t="116921" x="2482850" y="4660900"/>
          <p14:tracePt t="116930" x="2489200" y="4660900"/>
          <p14:tracePt t="116940" x="2508250" y="4660900"/>
          <p14:tracePt t="116983" x="2514600" y="4660900"/>
          <p14:tracePt t="117107" x="2514600" y="4667250"/>
          <p14:tracePt t="117115" x="2495550" y="4679950"/>
          <p14:tracePt t="117121" x="2489200" y="4686300"/>
          <p14:tracePt t="117155" x="2362200" y="4851400"/>
          <p14:tracePt t="117172" x="2324100" y="4927600"/>
          <p14:tracePt t="117189" x="2298700" y="4946650"/>
          <p14:tracePt t="117251" x="2298700" y="4933950"/>
          <p14:tracePt t="117259" x="2305050" y="4921250"/>
          <p14:tracePt t="117267" x="2311400" y="4908550"/>
          <p14:tracePt t="117271" x="2317750" y="4895850"/>
          <p14:tracePt t="117289" x="2381250" y="4781550"/>
          <p14:tracePt t="117305" x="2451100" y="4654550"/>
          <p14:tracePt t="117322" x="2482850" y="4565650"/>
          <p14:tracePt t="117339" x="2514600" y="4514850"/>
          <p14:tracePt t="117402" x="2514600" y="4521200"/>
          <p14:tracePt t="117410" x="2508250" y="4533900"/>
          <p14:tracePt t="117419" x="2501900" y="4540250"/>
          <p14:tracePt t="117427" x="2489200" y="4565650"/>
          <p14:tracePt t="117438" x="2470150" y="4629150"/>
          <p14:tracePt t="117455" x="2419350" y="4749800"/>
          <p14:tracePt t="117472" x="2393950" y="4806950"/>
          <p14:tracePt t="117489" x="2368550" y="4838700"/>
          <p14:tracePt t="117505" x="2355850" y="4864100"/>
          <p14:tracePt t="117522" x="2355850" y="4876800"/>
          <p14:tracePt t="117538" x="2349500" y="4883150"/>
          <p14:tracePt t="117555" x="2343150" y="4889500"/>
          <p14:tracePt t="117572" x="2343150" y="4895850"/>
          <p14:tracePt t="117588" x="2336800" y="4895850"/>
          <p14:tracePt t="118597" x="2336800" y="4889500"/>
          <p14:tracePt t="118602" x="2330450" y="4864100"/>
          <p14:tracePt t="118608" x="2330450" y="4857750"/>
          <p14:tracePt t="118621" x="2311400" y="4800600"/>
          <p14:tracePt t="118638" x="2298700" y="4768850"/>
          <p14:tracePt t="118655" x="2273300" y="4737100"/>
          <p14:tracePt t="118671" x="2254250" y="4730750"/>
          <p14:tracePt t="118688" x="2209800" y="4699000"/>
          <p14:tracePt t="118721" x="2120900" y="4641850"/>
          <p14:tracePt t="118726" x="2108200" y="4635500"/>
          <p14:tracePt t="118755" x="2063750" y="4610100"/>
          <p14:tracePt t="118789" x="2032000" y="4578350"/>
          <p14:tracePt t="118805" x="2019300" y="4572000"/>
          <p14:tracePt t="118821" x="2006600" y="4565650"/>
          <p14:tracePt t="118838" x="2000250" y="4565650"/>
          <p14:tracePt t="118880" x="1993900" y="4565650"/>
          <p14:tracePt t="118938" x="2000250" y="4572000"/>
          <p14:tracePt t="118942" x="2006600" y="4572000"/>
          <p14:tracePt t="118955" x="2051050" y="4584700"/>
          <p14:tracePt t="118972" x="2165350" y="4622800"/>
          <p14:tracePt t="118988" x="2349500" y="4648200"/>
          <p14:tracePt t="119006" x="2628900" y="4705350"/>
          <p14:tracePt t="119021" x="2832100" y="4768850"/>
          <p14:tracePt t="119038" x="2933700" y="4819650"/>
          <p14:tracePt t="119055" x="3035300" y="4883150"/>
          <p14:tracePt t="119071" x="3098800" y="4953000"/>
          <p14:tracePt t="119088" x="3155950" y="4997450"/>
          <p14:tracePt t="119105" x="3175000" y="5022850"/>
          <p14:tracePt t="119138" x="3175000" y="5029200"/>
          <p14:tracePt t="119188" x="3187700" y="5029200"/>
          <p14:tracePt t="119192" x="3194050" y="5029200"/>
          <p14:tracePt t="119205" x="3200400" y="5022850"/>
          <p14:tracePt t="119221" x="3225800" y="5016500"/>
          <p14:tracePt t="119238" x="3276600" y="4972050"/>
          <p14:tracePt t="119255" x="3321050" y="4914900"/>
          <p14:tracePt t="119271" x="3346450" y="4851400"/>
          <p14:tracePt t="119288" x="3359150" y="4826000"/>
          <p14:tracePt t="119305" x="3359150" y="4781550"/>
          <p14:tracePt t="119321" x="3346450" y="4730750"/>
          <p14:tracePt t="119338" x="3289300" y="4660900"/>
          <p14:tracePt t="119355" x="3206750" y="4597400"/>
          <p14:tracePt t="119371" x="3098800" y="4572000"/>
          <p14:tracePt t="119388" x="3003550" y="4572000"/>
          <p14:tracePt t="119405" x="2889250" y="4610100"/>
          <p14:tracePt t="119421" x="2806700" y="4660900"/>
          <p14:tracePt t="119438" x="2717800" y="4737100"/>
          <p14:tracePt t="119455" x="2660650" y="4800600"/>
          <p14:tracePt t="119472" x="2622550" y="4845050"/>
          <p14:tracePt t="119488" x="2609850" y="4883150"/>
          <p14:tracePt t="119505" x="2597150" y="4921250"/>
          <p14:tracePt t="119522" x="2571750" y="5048250"/>
          <p14:tracePt t="119538" x="2565400" y="5143500"/>
          <p14:tracePt t="119555" x="2565400" y="5194300"/>
          <p14:tracePt t="119571" x="2578100" y="5238750"/>
          <p14:tracePt t="119588" x="2590800" y="5270500"/>
          <p14:tracePt t="119605" x="2622550" y="5302250"/>
          <p14:tracePt t="119622" x="2686050" y="5359400"/>
          <p14:tracePt t="119638" x="2806700" y="5422900"/>
          <p14:tracePt t="119655" x="2889250" y="5461000"/>
          <p14:tracePt t="119672" x="2952750" y="5486400"/>
          <p14:tracePt t="119688" x="2997200" y="5492750"/>
          <p14:tracePt t="119705" x="3098800" y="5492750"/>
          <p14:tracePt t="119707" x="3124200" y="5492750"/>
          <p14:tracePt t="119721" x="3187700" y="5486400"/>
          <p14:tracePt t="119738" x="3263900" y="5467350"/>
          <p14:tracePt t="119755" x="3308350" y="5429250"/>
          <p14:tracePt t="119772" x="3371850" y="5378450"/>
          <p14:tracePt t="119789" x="3390900" y="5334000"/>
          <p14:tracePt t="119805" x="3422650" y="5276850"/>
          <p14:tracePt t="119821" x="3429000" y="5238750"/>
          <p14:tracePt t="119838" x="3429000" y="5200650"/>
          <p14:tracePt t="119855" x="3429000" y="5143500"/>
          <p14:tracePt t="119872" x="3397250" y="5060950"/>
          <p14:tracePt t="119888" x="3371850" y="5010150"/>
          <p14:tracePt t="119905" x="3333750" y="4965700"/>
          <p14:tracePt t="119922" x="3282950" y="4908550"/>
          <p14:tracePt t="119938" x="3225800" y="4883150"/>
          <p14:tracePt t="119955" x="3168650" y="4857750"/>
          <p14:tracePt t="119971" x="3073400" y="4819650"/>
          <p14:tracePt t="119988" x="2965450" y="4781550"/>
          <p14:tracePt t="120005" x="2901950" y="4768850"/>
          <p14:tracePt t="120022" x="2844800" y="4768850"/>
          <p14:tracePt t="120038" x="2794000" y="4768850"/>
          <p14:tracePt t="120054" x="2743200" y="4768850"/>
          <p14:tracePt t="120072" x="2705100" y="4781550"/>
          <p14:tracePt t="120088" x="2679700" y="4800600"/>
          <p14:tracePt t="120105" x="2647950" y="4819650"/>
          <p14:tracePt t="120121" x="2622550" y="4864100"/>
          <p14:tracePt t="120138" x="2597150" y="4902200"/>
          <p14:tracePt t="120155" x="2584450" y="4953000"/>
          <p14:tracePt t="120171" x="2584450" y="5016500"/>
          <p14:tracePt t="120188" x="2597150" y="5118100"/>
          <p14:tracePt t="120205" x="2622550" y="5175250"/>
          <p14:tracePt t="120208" x="2622550" y="5181600"/>
          <p14:tracePt t="120222" x="2641600" y="5219700"/>
          <p14:tracePt t="120238" x="2660650" y="5238750"/>
          <p14:tracePt t="120255" x="2711450" y="5270500"/>
          <p14:tracePt t="120271" x="2781300" y="5308600"/>
          <p14:tracePt t="120288" x="2857500" y="5327650"/>
          <p14:tracePt t="120305" x="2914650" y="5340350"/>
          <p14:tracePt t="120321" x="2965450" y="5340350"/>
          <p14:tracePt t="120338" x="3035300" y="5340350"/>
          <p14:tracePt t="120355" x="3111500" y="5314950"/>
          <p14:tracePt t="120371" x="3206750" y="5264150"/>
          <p14:tracePt t="120388" x="3276600" y="5207000"/>
          <p14:tracePt t="120405" x="3321050" y="5175250"/>
          <p14:tracePt t="120421" x="3327400" y="5137150"/>
          <p14:tracePt t="120438" x="3327400" y="5067300"/>
          <p14:tracePt t="120455" x="3314700" y="5010150"/>
          <p14:tracePt t="120471" x="3282950" y="4940300"/>
          <p14:tracePt t="120489" x="3257550" y="4895850"/>
          <p14:tracePt t="120504" x="3232150" y="4870450"/>
          <p14:tracePt t="120521" x="3175000" y="4832350"/>
          <p14:tracePt t="120538" x="3117850" y="4806950"/>
          <p14:tracePt t="120554" x="3041650" y="4762500"/>
          <p14:tracePt t="120571" x="2990850" y="4743450"/>
          <p14:tracePt t="120588" x="2927350" y="4718050"/>
          <p14:tracePt t="120604" x="2882900" y="4711700"/>
          <p14:tracePt t="120622" x="2863850" y="4705350"/>
          <p14:tracePt t="120638" x="2819400" y="4705350"/>
          <p14:tracePt t="120655" x="2794000" y="4724400"/>
          <p14:tracePt t="120671" x="2749550" y="4743450"/>
          <p14:tracePt t="120688" x="2730500" y="4768850"/>
          <p14:tracePt t="120704" x="2711450" y="4787900"/>
          <p14:tracePt t="120721" x="2705100" y="4794250"/>
          <p14:tracePt t="120738" x="2692400" y="4794250"/>
          <p14:tracePt t="121146" x="2705100" y="4794250"/>
          <p14:tracePt t="121149" x="2711450" y="4787900"/>
          <p14:tracePt t="121154" x="2730500" y="4775200"/>
          <p14:tracePt t="121171" x="2813050" y="4718050"/>
          <p14:tracePt t="121188" x="2870200" y="4667250"/>
          <p14:tracePt t="121204" x="2959100" y="4591050"/>
          <p14:tracePt t="121210" x="2997200" y="4565650"/>
          <p14:tracePt t="121221" x="3016250" y="4540250"/>
          <p14:tracePt t="121254" x="3060700" y="4489450"/>
          <p14:tracePt t="121288" x="3117850" y="4438650"/>
          <p14:tracePt t="121322" x="3213100" y="4298950"/>
          <p14:tracePt t="121338" x="3251200" y="4229100"/>
          <p14:tracePt t="121354" x="3276600" y="4165600"/>
          <p14:tracePt t="121371" x="3289300" y="4127500"/>
          <p14:tracePt t="121388" x="3289300" y="4114800"/>
          <p14:tracePt t="121404" x="3302000" y="4070350"/>
          <p14:tracePt t="121421" x="3314700" y="4032250"/>
          <p14:tracePt t="121438" x="3327400" y="3975100"/>
          <p14:tracePt t="121455" x="3346450" y="3937000"/>
          <p14:tracePt t="121471" x="3346450" y="3924300"/>
          <p14:tracePt t="121488" x="3346450" y="3917950"/>
          <p14:tracePt t="121521" x="3352800" y="3898900"/>
          <p14:tracePt t="121538" x="3365500" y="3860800"/>
          <p14:tracePt t="121554" x="3371850" y="3841750"/>
          <p14:tracePt t="121571" x="3371850" y="3816350"/>
          <p14:tracePt t="121589" x="3371850" y="3797300"/>
          <p14:tracePt t="121604" x="3371850" y="3790950"/>
          <p14:tracePt t="121638" x="3371850" y="3771900"/>
          <p14:tracePt t="121654" x="3371850" y="3752850"/>
          <p14:tracePt t="121671" x="3371850" y="3733800"/>
          <p14:tracePt t="121688" x="3371850" y="3702050"/>
          <p14:tracePt t="121704" x="3371850" y="3695700"/>
          <p14:tracePt t="121721" x="3359150" y="3683000"/>
          <p14:tracePt t="121738" x="3352800" y="3657600"/>
          <p14:tracePt t="121754" x="3346450" y="3651250"/>
          <p14:tracePt t="121771" x="3333750" y="3632200"/>
          <p14:tracePt t="121788" x="3333750" y="3613150"/>
          <p14:tracePt t="121804" x="3321050" y="3594100"/>
          <p14:tracePt t="121821" x="3314700" y="3581400"/>
          <p14:tracePt t="121838" x="3289300" y="3562350"/>
          <p14:tracePt t="121854" x="3282950" y="3543300"/>
          <p14:tracePt t="121871" x="3276600" y="3524250"/>
          <p14:tracePt t="121888" x="3244850" y="3505200"/>
          <p14:tracePt t="121904" x="3225800" y="3479800"/>
          <p14:tracePt t="121921" x="3200400" y="3460750"/>
          <p14:tracePt t="121938" x="3181350" y="3441700"/>
          <p14:tracePt t="121955" x="3155950" y="3422650"/>
          <p14:tracePt t="121971" x="3149600" y="3422650"/>
          <p14:tracePt t="121988" x="3124200" y="3409950"/>
          <p14:tracePt t="122004" x="3111500" y="3397250"/>
          <p14:tracePt t="122021" x="3098800" y="3384550"/>
          <p14:tracePt t="122038" x="3073400" y="3371850"/>
          <p14:tracePt t="122054" x="3048000" y="3359150"/>
          <p14:tracePt t="122072" x="3041650" y="3359150"/>
          <p14:tracePt t="122088" x="3016250" y="3352800"/>
          <p14:tracePt t="122104" x="3003550" y="3352800"/>
          <p14:tracePt t="122121" x="2978150" y="3352800"/>
          <p14:tracePt t="122138" x="2952750" y="3352800"/>
          <p14:tracePt t="122154" x="2908300" y="3371850"/>
          <p14:tracePt t="122171" x="2882900" y="3397250"/>
          <p14:tracePt t="122188" x="2863850" y="3403600"/>
          <p14:tracePt t="122204" x="2857500" y="3409950"/>
          <p14:tracePt t="122222" x="2851150" y="3416300"/>
          <p14:tracePt t="122238" x="2844800" y="3422650"/>
          <p14:tracePt t="122254" x="2844800" y="3441700"/>
          <p14:tracePt t="122271" x="2838450" y="3441700"/>
          <p14:tracePt t="122304" x="2832100" y="3454400"/>
          <p14:tracePt t="122321" x="2832100" y="3460750"/>
          <p14:tracePt t="122338" x="2832100" y="3473450"/>
          <p14:tracePt t="122355" x="2825750" y="3479800"/>
          <p14:tracePt t="122371" x="2825750" y="3492500"/>
          <p14:tracePt t="122388" x="2825750" y="3505200"/>
          <p14:tracePt t="122404" x="2825750" y="3511550"/>
          <p14:tracePt t="122421" x="2825750" y="3517900"/>
          <p14:tracePt t="122439" x="2825750" y="3530600"/>
          <p14:tracePt t="122454" x="2825750" y="3549650"/>
          <p14:tracePt t="122471" x="2832100" y="3562350"/>
          <p14:tracePt t="122488" x="2832100" y="3568700"/>
          <p14:tracePt t="122504" x="2838450" y="3587750"/>
          <p14:tracePt t="122521" x="2838450" y="3606800"/>
          <p14:tracePt t="122554" x="2844800" y="3625850"/>
          <p14:tracePt t="122571" x="2851150" y="3632200"/>
          <p14:tracePt t="122588" x="2851150" y="3638550"/>
          <p14:tracePt t="122604" x="2863850" y="3657600"/>
          <p14:tracePt t="122621" x="2870200" y="3670300"/>
          <p14:tracePt t="122638" x="2882900" y="3683000"/>
          <p14:tracePt t="122654" x="2882900" y="3689350"/>
          <p14:tracePt t="122671" x="2901950" y="3695700"/>
          <p14:tracePt t="122688" x="2908300" y="3702050"/>
          <p14:tracePt t="122705" x="2921000" y="3714750"/>
          <p14:tracePt t="122722" x="2927350" y="3721100"/>
          <p14:tracePt t="122738" x="2933700" y="3727450"/>
          <p14:tracePt t="122754" x="2965450" y="3733800"/>
          <p14:tracePt t="122771" x="2997200" y="3740150"/>
          <p14:tracePt t="122788" x="3016250" y="3740150"/>
          <p14:tracePt t="122804" x="3035300" y="3740150"/>
          <p14:tracePt t="122821" x="3041650" y="3740150"/>
          <p14:tracePt t="122838" x="3048000" y="3740150"/>
          <p14:tracePt t="122854" x="3054350" y="3740150"/>
          <p14:tracePt t="122872" x="3079750" y="3740150"/>
          <p14:tracePt t="122888" x="3092450" y="3740150"/>
          <p14:tracePt t="122904" x="3105150" y="3733800"/>
          <p14:tracePt t="122921" x="3117850" y="3727450"/>
          <p14:tracePt t="122938" x="3130550" y="3727450"/>
          <p14:tracePt t="122954" x="3143250" y="3708400"/>
          <p14:tracePt t="122972" x="3181350" y="3695700"/>
          <p14:tracePt t="122988" x="3213100" y="3676650"/>
          <p14:tracePt t="123004" x="3232150" y="3657600"/>
          <p14:tracePt t="123021" x="3257550" y="3638550"/>
          <p14:tracePt t="123037" x="3270250" y="3625850"/>
          <p14:tracePt t="123054" x="3270250" y="3613150"/>
          <p14:tracePt t="123071" x="3282950" y="3594100"/>
          <p14:tracePt t="123087" x="3289300" y="3562350"/>
          <p14:tracePt t="123104" x="3314700" y="3479800"/>
          <p14:tracePt t="123121" x="3333750" y="3409950"/>
          <p14:tracePt t="123138" x="3340100" y="3378200"/>
          <p14:tracePt t="123154" x="3340100" y="3365500"/>
          <p14:tracePt t="123171" x="3346450" y="3346450"/>
          <p14:tracePt t="123188" x="3352800" y="3314700"/>
          <p14:tracePt t="123204" x="3359150" y="3270250"/>
          <p14:tracePt t="123221" x="3378200" y="3206750"/>
          <p14:tracePt t="123237" x="3390900" y="3136900"/>
          <p14:tracePt t="123255" x="3397250" y="3111500"/>
          <p14:tracePt t="123271" x="3397250" y="3098800"/>
          <p14:tracePt t="123288" x="3403600" y="3060700"/>
          <p14:tracePt t="123304" x="3403600" y="3022600"/>
          <p14:tracePt t="123321" x="3403600" y="2990850"/>
          <p14:tracePt t="123338" x="3403600" y="2959100"/>
          <p14:tracePt t="123355" x="3403600" y="2940050"/>
          <p14:tracePt t="123371" x="3403600" y="2921000"/>
          <p14:tracePt t="123388" x="3397250" y="2901950"/>
          <p14:tracePt t="123404" x="3378200" y="2876550"/>
          <p14:tracePt t="123421" x="3371850" y="2838450"/>
          <p14:tracePt t="123438" x="3365500" y="2819400"/>
          <p14:tracePt t="123454" x="3359150" y="2806700"/>
          <p14:tracePt t="123471" x="3352800" y="2794000"/>
          <p14:tracePt t="123487" x="3352800" y="2787650"/>
          <p14:tracePt t="123691" x="3352800" y="2794000"/>
          <p14:tracePt t="123695" x="3352800" y="2800350"/>
          <p14:tracePt t="123704" x="3352800" y="2806700"/>
          <p14:tracePt t="123721" x="3346450" y="2825750"/>
          <p14:tracePt t="123738" x="3327400" y="2851150"/>
          <p14:tracePt t="123754" x="3327400" y="2870200"/>
          <p14:tracePt t="123771" x="3302000" y="2901950"/>
          <p14:tracePt t="123788" x="3244850" y="2984500"/>
          <p14:tracePt t="123805" x="3187700" y="3035300"/>
          <p14:tracePt t="123821" x="3136900" y="3079750"/>
          <p14:tracePt t="123837" x="3117850" y="3111500"/>
          <p14:tracePt t="123855" x="3111500" y="3124200"/>
          <p14:tracePt t="123871" x="3098800" y="3130550"/>
          <p14:tracePt t="123887" x="3060700" y="3168650"/>
          <p14:tracePt t="123904" x="3041650" y="3194050"/>
          <p14:tracePt t="123921" x="3003550" y="3238500"/>
          <p14:tracePt t="123937" x="2984500" y="3257550"/>
          <p14:tracePt t="123955" x="2978150" y="3282950"/>
          <p14:tracePt t="123971" x="2971800" y="3295650"/>
          <p14:tracePt t="123988" x="2959100" y="3302000"/>
          <p14:tracePt t="124004" x="2952750" y="3314700"/>
          <p14:tracePt t="124021" x="2940050" y="3340100"/>
          <p14:tracePt t="124037" x="2933700" y="3371850"/>
          <p14:tracePt t="124054" x="2914650" y="3409950"/>
          <p14:tracePt t="124071" x="2895600" y="3448050"/>
          <p14:tracePt t="124088" x="2882900" y="3486150"/>
          <p14:tracePt t="124104" x="2876550" y="3524250"/>
          <p14:tracePt t="124121" x="2870200" y="3536950"/>
          <p14:tracePt t="124138" x="2870200" y="3556000"/>
          <p14:tracePt t="124154" x="2870200" y="3581400"/>
          <p14:tracePt t="124171" x="2870200" y="3613150"/>
          <p14:tracePt t="124187" x="2876550" y="3670300"/>
          <p14:tracePt t="124205" x="2889250" y="3733800"/>
          <p14:tracePt t="124221" x="2927350" y="3784600"/>
          <p14:tracePt t="124238" x="2959100" y="3816350"/>
          <p14:tracePt t="124254" x="2984500" y="3841750"/>
          <p14:tracePt t="124271" x="3035300" y="3854450"/>
          <p14:tracePt t="124288" x="3086100" y="3867150"/>
          <p14:tracePt t="124304" x="3149600" y="3867150"/>
          <p14:tracePt t="124321" x="3200400" y="3867150"/>
          <p14:tracePt t="124338" x="3257550" y="3860800"/>
          <p14:tracePt t="124354" x="3314700" y="3841750"/>
          <p14:tracePt t="124371" x="3340100" y="3835400"/>
          <p14:tracePt t="124387" x="3346450" y="3822700"/>
          <p14:tracePt t="124404" x="3359150" y="3816350"/>
          <p14:tracePt t="124421" x="3365500" y="3816350"/>
          <p14:tracePt t="124437" x="3378200" y="3803650"/>
          <p14:tracePt t="124454" x="3384550" y="3778250"/>
          <p14:tracePt t="124471" x="3384550" y="3746500"/>
          <p14:tracePt t="124487" x="3397250" y="3733800"/>
          <p14:tracePt t="124504" x="3397250" y="3708400"/>
          <p14:tracePt t="124521" x="3397250" y="3702050"/>
          <p14:tracePt t="124537" x="3397250" y="3695700"/>
          <p14:tracePt t="124554" x="3397250" y="3676650"/>
          <p14:tracePt t="124570" x="3397250" y="3651250"/>
          <p14:tracePt t="124587" x="3397250" y="3632200"/>
          <p14:tracePt t="124605" x="3397250" y="3619500"/>
          <p14:tracePt t="124621" x="3397250" y="3600450"/>
          <p14:tracePt t="124637" x="3390900" y="3587750"/>
          <p14:tracePt t="124655" x="3378200" y="3568700"/>
          <p14:tracePt t="124671" x="3365500" y="3562350"/>
          <p14:tracePt t="124687" x="3359150" y="3543300"/>
          <p14:tracePt t="124704" x="3333750" y="3524250"/>
          <p14:tracePt t="124721" x="3321050" y="3517900"/>
          <p14:tracePt t="124737" x="3314700" y="3505200"/>
          <p14:tracePt t="124755" x="3282950" y="3479800"/>
          <p14:tracePt t="124771" x="3270250" y="3467100"/>
          <p14:tracePt t="124787" x="3251200" y="3454400"/>
          <p14:tracePt t="124804" x="3225800" y="3429000"/>
          <p14:tracePt t="124821" x="3200400" y="3422650"/>
          <p14:tracePt t="124837" x="3168650" y="3409950"/>
          <p14:tracePt t="124855" x="3149600" y="3403600"/>
          <p14:tracePt t="124871" x="3136900" y="3390900"/>
          <p14:tracePt t="124888" x="3111500" y="3371850"/>
          <p14:tracePt t="124904" x="3105150" y="3371850"/>
          <p14:tracePt t="124921" x="3086100" y="3365500"/>
          <p14:tracePt t="124937" x="3067050" y="3365500"/>
          <p14:tracePt t="124954" x="3048000" y="3359150"/>
          <p14:tracePt t="124971" x="3035300" y="3352800"/>
          <p14:tracePt t="124987" x="3016250" y="3346450"/>
          <p14:tracePt t="125004" x="3003550" y="3346450"/>
          <p14:tracePt t="125022" x="2984500" y="3346450"/>
          <p14:tracePt t="125038" x="2971800" y="3346450"/>
          <p14:tracePt t="125054" x="2965450" y="3346450"/>
          <p14:tracePt t="125071" x="2946400" y="3352800"/>
          <p14:tracePt t="125087" x="2933700" y="3359150"/>
          <p14:tracePt t="125104" x="2908300" y="3384550"/>
          <p14:tracePt t="125121" x="2901950" y="3397250"/>
          <p14:tracePt t="125137" x="2889250" y="3403600"/>
          <p14:tracePt t="125154" x="2882900" y="3403600"/>
          <p14:tracePt t="125171" x="2876550" y="3403600"/>
          <p14:tracePt t="125187" x="2870200" y="3409950"/>
          <p14:tracePt t="125204" x="2863850" y="3416300"/>
          <p14:tracePt t="125206" x="2863850" y="3422650"/>
          <p14:tracePt t="125220" x="2857500" y="3441700"/>
          <p14:tracePt t="125238" x="2851150" y="3448050"/>
          <p14:tracePt t="125254" x="2844800" y="3460750"/>
          <p14:tracePt t="125270" x="2838450" y="3473450"/>
          <p14:tracePt t="125287" x="2832100" y="3479800"/>
          <p14:tracePt t="125304" x="2825750" y="3486150"/>
          <p14:tracePt t="125337" x="2825750" y="3492500"/>
          <p14:tracePt t="125354" x="2825750" y="3505200"/>
          <p14:tracePt t="125371" x="2819400" y="3511550"/>
          <p14:tracePt t="125387" x="2819400" y="3524250"/>
          <p14:tracePt t="125421" x="2819400" y="3530600"/>
          <p14:tracePt t="125437" x="2819400" y="3549650"/>
          <p14:tracePt t="125454" x="2819400" y="3556000"/>
          <p14:tracePt t="125470" x="2819400" y="3568700"/>
          <p14:tracePt t="125504" x="2819400" y="3575050"/>
          <p14:tracePt t="125521" x="2819400" y="3587750"/>
          <p14:tracePt t="125537" x="2819400" y="3606800"/>
          <p14:tracePt t="125554" x="2819400" y="3613150"/>
          <p14:tracePt t="125571" x="2819400" y="3619500"/>
          <p14:tracePt t="125587" x="2819400" y="3632200"/>
          <p14:tracePt t="125604" x="2819400" y="3657600"/>
          <p14:tracePt t="125621" x="2819400" y="3689350"/>
          <p14:tracePt t="125637" x="2819400" y="3727450"/>
          <p14:tracePt t="125654" x="2825750" y="3752850"/>
          <p14:tracePt t="125670" x="2825750" y="3790950"/>
          <p14:tracePt t="125687" x="2832100" y="3829050"/>
          <p14:tracePt t="125704" x="2838450" y="3854450"/>
          <p14:tracePt t="125707" x="2838450" y="3860800"/>
          <p14:tracePt t="125721" x="2844800" y="3898900"/>
          <p14:tracePt t="125738" x="2851150" y="3937000"/>
          <p14:tracePt t="125754" x="2857500" y="3968750"/>
          <p14:tracePt t="125771" x="2857500" y="3987800"/>
          <p14:tracePt t="125787" x="2857500" y="4013200"/>
          <p14:tracePt t="125820" x="2857500" y="4019550"/>
          <p14:tracePt t="126178" x="2857500" y="4038600"/>
          <p14:tracePt t="126181" x="2844800" y="4051300"/>
          <p14:tracePt t="126187" x="2832100" y="4083050"/>
          <p14:tracePt t="126204" x="2800350" y="4114800"/>
          <p14:tracePt t="126209" x="2794000" y="4121150"/>
          <p14:tracePt t="126220" x="2787650" y="4146550"/>
          <p14:tracePt t="126237" x="2768600" y="4165600"/>
          <p14:tracePt t="126254" x="2755900" y="4191000"/>
          <p14:tracePt t="126287" x="2717800" y="4241800"/>
          <p14:tracePt t="126320" x="2679700" y="4305300"/>
          <p14:tracePt t="126354" x="2647950" y="4400550"/>
          <p14:tracePt t="126370" x="2635250" y="4451350"/>
          <p14:tracePt t="126387" x="2616200" y="4521200"/>
          <p14:tracePt t="126404" x="2597150" y="4578350"/>
          <p14:tracePt t="126420" x="2590800" y="4622800"/>
          <p14:tracePt t="126437" x="2578100" y="4654550"/>
          <p14:tracePt t="126454" x="2571750" y="4673600"/>
          <p14:tracePt t="126470" x="2559050" y="4705350"/>
          <p14:tracePt t="126487" x="2552700" y="4737100"/>
          <p14:tracePt t="126505" x="2552700" y="4800600"/>
          <p14:tracePt t="126521" x="2552700" y="4838700"/>
          <p14:tracePt t="126537" x="2552700" y="4902200"/>
          <p14:tracePt t="126554" x="2552700" y="4959350"/>
          <p14:tracePt t="126570" x="2565400" y="4991100"/>
          <p14:tracePt t="126587" x="2578100" y="5041900"/>
          <p14:tracePt t="126604" x="2590800" y="5086350"/>
          <p14:tracePt t="126621" x="2628900" y="5168900"/>
          <p14:tracePt t="126638" x="2647950" y="5219700"/>
          <p14:tracePt t="126654" x="2660650" y="5270500"/>
          <p14:tracePt t="126671" x="2679700" y="5295900"/>
          <p14:tracePt t="126687" x="2692400" y="5314950"/>
          <p14:tracePt t="126704" x="2705100" y="5334000"/>
          <p14:tracePt t="126721" x="2717800" y="5353050"/>
          <p14:tracePt t="126737" x="2755900" y="5384800"/>
          <p14:tracePt t="126754" x="2774950" y="5403850"/>
          <p14:tracePt t="126770" x="2794000" y="5416550"/>
          <p14:tracePt t="126787" x="2819400" y="5429250"/>
          <p14:tracePt t="126804" x="2832100" y="5435600"/>
          <p14:tracePt t="126820" x="2851150" y="5441950"/>
          <p14:tracePt t="126837" x="2857500" y="5441950"/>
          <p14:tracePt t="126854" x="2882900" y="5448300"/>
          <p14:tracePt t="126871" x="2914650" y="5454650"/>
          <p14:tracePt t="126887" x="2940050" y="5461000"/>
          <p14:tracePt t="126904" x="2984500" y="5473700"/>
          <p14:tracePt t="126921" x="3022600" y="5480050"/>
          <p14:tracePt t="126937" x="3048000" y="5480050"/>
          <p14:tracePt t="126954" x="3086100" y="5480050"/>
          <p14:tracePt t="126970" x="3124200" y="5467350"/>
          <p14:tracePt t="126987" x="3168650" y="5448300"/>
          <p14:tracePt t="127004" x="3213100" y="5416550"/>
          <p14:tracePt t="127021" x="3263900" y="5378450"/>
          <p14:tracePt t="127037" x="3289300" y="5359400"/>
          <p14:tracePt t="127054" x="3302000" y="5340350"/>
          <p14:tracePt t="127070" x="3308350" y="5327650"/>
          <p14:tracePt t="127087" x="3327400" y="5302250"/>
          <p14:tracePt t="127104" x="3333750" y="5295900"/>
          <p14:tracePt t="127120" x="3333750" y="5289550"/>
          <p14:tracePt t="127137" x="3340100" y="5270500"/>
          <p14:tracePt t="127154" x="3340100" y="5257800"/>
          <p14:tracePt t="127171" x="3346450" y="5232400"/>
          <p14:tracePt t="127187" x="3346450" y="5213350"/>
          <p14:tracePt t="127204" x="3352800" y="5194300"/>
          <p14:tracePt t="127206" x="3352800" y="5181600"/>
          <p14:tracePt t="127220" x="3352800" y="5162550"/>
          <p14:tracePt t="127237" x="3352800" y="5137150"/>
          <p14:tracePt t="127254" x="3352800" y="5124450"/>
          <p14:tracePt t="127271" x="3352800" y="5111750"/>
          <p14:tracePt t="127287" x="3352800" y="5080000"/>
          <p14:tracePt t="127303" x="3352800" y="5054600"/>
          <p14:tracePt t="127321" x="3352800" y="5003800"/>
          <p14:tracePt t="127338" x="3352800" y="4984750"/>
          <p14:tracePt t="127353" x="3352800" y="4965700"/>
          <p14:tracePt t="127370" x="3346450" y="4946650"/>
          <p14:tracePt t="127387" x="3340100" y="4908550"/>
          <p14:tracePt t="127404" x="3314700" y="4864100"/>
          <p14:tracePt t="127421" x="3302000" y="4826000"/>
          <p14:tracePt t="127437" x="3289300" y="4806950"/>
          <p14:tracePt t="127454" x="3276600" y="4781550"/>
          <p14:tracePt t="127470" x="3270250" y="4775200"/>
          <p14:tracePt t="127489" x="3238500" y="4749800"/>
          <p14:tracePt t="127504" x="3225800" y="4737100"/>
          <p14:tracePt t="127520" x="3206750" y="4718050"/>
          <p14:tracePt t="127537" x="3187700" y="4705350"/>
          <p14:tracePt t="127554" x="3162300" y="4699000"/>
          <p14:tracePt t="127571" x="3136900" y="4692650"/>
          <p14:tracePt t="127587" x="3111500" y="4673600"/>
          <p14:tracePt t="127604" x="3079750" y="4667250"/>
          <p14:tracePt t="127620" x="3060700" y="4660900"/>
          <p14:tracePt t="127637" x="3048000" y="4654550"/>
          <p14:tracePt t="127654" x="3022600" y="4648200"/>
          <p14:tracePt t="127670" x="2990850" y="4648200"/>
          <p14:tracePt t="127687" x="2965450" y="4641850"/>
          <p14:tracePt t="127704" x="2946400" y="4641850"/>
          <p14:tracePt t="127707" x="2940050" y="4641850"/>
          <p14:tracePt t="127720" x="2927350" y="4641850"/>
          <p14:tracePt t="127737" x="2901950" y="4641850"/>
          <p14:tracePt t="127754" x="2889250" y="4641850"/>
          <p14:tracePt t="127770" x="2870200" y="4641850"/>
          <p14:tracePt t="127787" x="2844800" y="4641850"/>
          <p14:tracePt t="127804" x="2832100" y="4641850"/>
          <p14:tracePt t="127820" x="2819400" y="4641850"/>
          <p14:tracePt t="127837" x="2800350" y="4641850"/>
          <p14:tracePt t="127854" x="2787650" y="4641850"/>
          <p14:tracePt t="127870" x="2768600" y="4648200"/>
          <p14:tracePt t="127887" x="2755900" y="4654550"/>
          <p14:tracePt t="127904" x="2743200" y="4654550"/>
          <p14:tracePt t="127920" x="2724150" y="4660900"/>
          <p14:tracePt t="127937" x="2717800" y="4660900"/>
          <p14:tracePt t="127954" x="2711450" y="4667250"/>
          <p14:tracePt t="127970" x="2698750" y="4679950"/>
          <p14:tracePt t="127987" x="2692400" y="4686300"/>
          <p14:tracePt t="128004" x="2686050" y="4692650"/>
          <p14:tracePt t="128021" x="2673350" y="4699000"/>
          <p14:tracePt t="128037" x="2667000" y="4705350"/>
          <p14:tracePt t="128054" x="2660650" y="4724400"/>
          <p14:tracePt t="128070" x="2654300" y="4737100"/>
          <p14:tracePt t="128087" x="2641600" y="4743450"/>
          <p14:tracePt t="128104" x="2641600" y="4749800"/>
          <p14:tracePt t="128121" x="2635250" y="4756150"/>
          <p14:tracePt t="128137" x="2635250" y="4762500"/>
          <p14:tracePt t="128154" x="2628900" y="4775200"/>
          <p14:tracePt t="128171" x="2628900" y="4794250"/>
          <p14:tracePt t="128187" x="2628900" y="4806950"/>
          <p14:tracePt t="128204" x="2622550" y="4819650"/>
          <p14:tracePt t="128220" x="2616200" y="4832350"/>
          <p14:tracePt t="128237" x="2616200" y="4851400"/>
          <p14:tracePt t="128253" x="2616200" y="4857750"/>
          <p14:tracePt t="128270" x="2616200" y="4870450"/>
          <p14:tracePt t="128288" x="2609850" y="4902200"/>
          <p14:tracePt t="128303" x="2609850" y="4908550"/>
          <p14:tracePt t="128320" x="2609850" y="4927600"/>
          <p14:tracePt t="128337" x="2609850" y="4940300"/>
          <p14:tracePt t="128353" x="2609850" y="4946650"/>
          <p14:tracePt t="128370" x="2609850" y="4965700"/>
          <p14:tracePt t="128387" x="2609850" y="4978400"/>
          <p14:tracePt t="128403" x="2609850" y="4991100"/>
          <p14:tracePt t="128420" x="2609850" y="5003800"/>
          <p14:tracePt t="128437" x="2609850" y="5022850"/>
          <p14:tracePt t="128453" x="2609850" y="5035550"/>
          <p14:tracePt t="128470" x="2609850" y="5054600"/>
          <p14:tracePt t="128487" x="2609850" y="5067300"/>
          <p14:tracePt t="128503" x="2609850" y="5080000"/>
          <p14:tracePt t="128520" x="2609850" y="5086350"/>
          <p14:tracePt t="128537" x="2609850" y="5092700"/>
          <p14:tracePt t="128554" x="2609850" y="5099050"/>
          <p14:tracePt t="128570" x="2616200" y="5124450"/>
          <p14:tracePt t="128587" x="2622550" y="5137150"/>
          <p14:tracePt t="128604" x="2635250" y="5168900"/>
          <p14:tracePt t="128620" x="2654300" y="5200650"/>
          <p14:tracePt t="128637" x="2667000" y="5219700"/>
          <p14:tracePt t="128653" x="2673350" y="5238750"/>
          <p14:tracePt t="128670" x="2673350" y="5245100"/>
          <p14:tracePt t="128703" x="2679700" y="5251450"/>
          <p14:tracePt t="128720" x="2686050" y="5264150"/>
          <p14:tracePt t="128737" x="2705100" y="5276850"/>
          <p14:tracePt t="128753" x="2717800" y="5276850"/>
          <p14:tracePt t="128770" x="2736850" y="5295900"/>
          <p14:tracePt t="128787" x="2749550" y="5308600"/>
          <p14:tracePt t="128803" x="2768600" y="5308600"/>
          <p14:tracePt t="128820" x="2774950" y="5314950"/>
          <p14:tracePt t="128837" x="2781300" y="5321300"/>
          <p14:tracePt t="128853" x="2787650" y="5321300"/>
          <p14:tracePt t="128870" x="2794000" y="5321300"/>
          <p14:tracePt t="128887" x="2800350" y="5321300"/>
          <p14:tracePt t="128903" x="2806700" y="5321300"/>
          <p14:tracePt t="128920" x="2819400" y="5321300"/>
          <p14:tracePt t="128937" x="2825750" y="5327650"/>
          <p14:tracePt t="128955" x="2832100" y="5334000"/>
          <p14:tracePt t="128970" x="2844800" y="5334000"/>
          <p14:tracePt t="128987" x="2857500" y="5340350"/>
          <p14:tracePt t="129004" x="2863850" y="5340350"/>
          <p14:tracePt t="129021" x="2876550" y="5353050"/>
          <p14:tracePt t="129037" x="2882900" y="5353050"/>
          <p14:tracePt t="129053" x="2895600" y="5353050"/>
          <p14:tracePt t="129070" x="2901950" y="5359400"/>
          <p14:tracePt t="129087" x="2921000" y="5359400"/>
          <p14:tracePt t="129103" x="2933700" y="5359400"/>
          <p14:tracePt t="129120" x="2940050" y="5359400"/>
          <p14:tracePt t="129137" x="2946400" y="5359400"/>
          <p14:tracePt t="129154" x="2959100" y="5359400"/>
          <p14:tracePt t="129170" x="2971800" y="5359400"/>
          <p14:tracePt t="129187" x="2978150" y="5359400"/>
          <p14:tracePt t="129222" x="2984500" y="5359400"/>
          <p14:tracePt t="129965" x="3003550" y="5359400"/>
          <p14:tracePt t="129975" x="3016250" y="5359400"/>
          <p14:tracePt t="129982" x="3028950" y="5359400"/>
          <p14:tracePt t="129992" x="3054350" y="5359400"/>
          <p14:tracePt t="130003" x="3073400" y="5359400"/>
          <p14:tracePt t="130020" x="3086100" y="5359400"/>
          <p14:tracePt t="130037" x="3111500" y="5353050"/>
          <p14:tracePt t="130053" x="3136900" y="5346700"/>
          <p14:tracePt t="130087" x="3194050" y="5321300"/>
          <p14:tracePt t="130120" x="3257550" y="5283200"/>
          <p14:tracePt t="130153" x="3295650" y="5245100"/>
          <p14:tracePt t="130170" x="3302000" y="5232400"/>
          <p14:tracePt t="130187" x="3314700" y="5226050"/>
          <p14:tracePt t="130203" x="3321050" y="5213350"/>
          <p14:tracePt t="130206" x="3333750" y="5207000"/>
          <p14:tracePt t="130220" x="3340100" y="5187950"/>
          <p14:tracePt t="130237" x="3340100" y="5181600"/>
          <p14:tracePt t="130253" x="3340100" y="5168900"/>
          <p14:tracePt t="130270" x="3340100" y="5137150"/>
          <p14:tracePt t="130287" x="3340100" y="5111750"/>
          <p14:tracePt t="130303" x="3340100" y="5073650"/>
          <p14:tracePt t="130320" x="3340100" y="5060950"/>
          <p14:tracePt t="130337" x="3340100" y="5054600"/>
          <p14:tracePt t="130353" x="3340100" y="5041900"/>
          <p14:tracePt t="130370" x="3340100" y="5022850"/>
          <p14:tracePt t="130387" x="3327400" y="5003800"/>
          <p14:tracePt t="130404" x="3308350" y="4965700"/>
          <p14:tracePt t="130420" x="3289300" y="4933950"/>
          <p14:tracePt t="130437" x="3276600" y="4914900"/>
          <p14:tracePt t="130454" x="3257550" y="4895850"/>
          <p14:tracePt t="130470" x="3244850" y="4889500"/>
          <p14:tracePt t="130487" x="3232150" y="4870450"/>
          <p14:tracePt t="130503" x="3206750" y="4864100"/>
          <p14:tracePt t="130520" x="3187700" y="4851400"/>
          <p14:tracePt t="130537" x="3181350" y="4845050"/>
          <p14:tracePt t="130554" x="3155950" y="4838700"/>
          <p14:tracePt t="130570" x="3143250" y="4838700"/>
          <p14:tracePt t="130587" x="3136900" y="4838700"/>
          <p14:tracePt t="130603" x="3124200" y="4838700"/>
          <p14:tracePt t="130620" x="3098800" y="4838700"/>
          <p14:tracePt t="130653" x="3092450" y="4838700"/>
          <p14:tracePt t="130670" x="3086100" y="4838700"/>
          <p14:tracePt t="130687" x="3079750" y="4838700"/>
          <p14:tracePt t="130703" x="3073400" y="4838700"/>
          <p14:tracePt t="130986" x="3086100" y="4838700"/>
          <p14:tracePt t="131003" x="3092450" y="4838700"/>
          <p14:tracePt t="131012" x="3092450" y="4845050"/>
          <p14:tracePt t="131031" x="3098800" y="4857750"/>
          <p14:tracePt t="131040" x="3105150" y="4857750"/>
          <p14:tracePt t="131057" x="3111500" y="4857750"/>
          <p14:tracePt t="131070" x="3124200" y="4864100"/>
          <p14:tracePt t="131087" x="3136900" y="4864100"/>
          <p14:tracePt t="131103" x="3149600" y="4870450"/>
          <p14:tracePt t="131120" x="3162300" y="4876800"/>
          <p14:tracePt t="131136" x="3168650" y="4883150"/>
          <p14:tracePt t="131153" x="3175000" y="4883150"/>
          <p14:tracePt t="131170" x="3181350" y="4889500"/>
          <p14:tracePt t="131186" x="3206750" y="4895850"/>
          <p14:tracePt t="131203" x="3219450" y="4895850"/>
          <p14:tracePt t="131220" x="3232150" y="4908550"/>
          <p14:tracePt t="131237" x="3251200" y="4914900"/>
          <p14:tracePt t="131253" x="3263900" y="4921250"/>
          <p14:tracePt t="131286" x="3276600" y="4927600"/>
          <p14:tracePt t="131303" x="3282950" y="4933950"/>
          <p14:tracePt t="131320" x="3289300" y="4933950"/>
          <p14:tracePt t="131337" x="3295650" y="4933950"/>
          <p14:tracePt t="131353" x="3295650" y="4940300"/>
          <p14:tracePt t="131370" x="3308350" y="4946650"/>
          <p14:tracePt t="131387" x="3314700" y="4946650"/>
          <p14:tracePt t="131403" x="3327400" y="4946650"/>
          <p14:tracePt t="131420" x="3333750" y="4953000"/>
          <p14:tracePt t="131437" x="3340100" y="4965700"/>
          <p14:tracePt t="131453" x="3346450" y="4965700"/>
          <p14:tracePt t="131478" x="3359150" y="4965700"/>
          <p14:tracePt t="131505" x="3365500" y="4965700"/>
          <p14:tracePt t="131513" x="3371850" y="4965700"/>
          <p14:tracePt t="131522" x="3378200" y="4965700"/>
          <p14:tracePt t="131541" x="3384550" y="4965700"/>
          <p14:tracePt t="131558" x="3390900" y="4965700"/>
          <p14:tracePt t="131640" x="3397250" y="4965700"/>
          <p14:tracePt t="131657" x="3403600" y="4965700"/>
          <p14:tracePt t="131675" x="3416300" y="4965700"/>
          <p14:tracePt t="131685" x="3422650" y="4965700"/>
          <p14:tracePt t="131693" x="3429000" y="4965700"/>
          <p14:tracePt t="131706" x="3435350" y="4965700"/>
          <p14:tracePt t="131720" x="3441700" y="4965700"/>
          <p14:tracePt t="131737" x="3448050" y="4965700"/>
          <p14:tracePt t="131753" x="3460750" y="4965700"/>
          <p14:tracePt t="131770" x="3479800" y="4965700"/>
          <p14:tracePt t="131787" x="3492500" y="4965700"/>
          <p14:tracePt t="131803" x="3511550" y="4965700"/>
          <p14:tracePt t="131820" x="3530600" y="4965700"/>
          <p14:tracePt t="131836" x="3549650" y="4965700"/>
          <p14:tracePt t="131853" x="3581400" y="4965700"/>
          <p14:tracePt t="131871" x="3613150" y="4965700"/>
          <p14:tracePt t="131886" x="3625850" y="4965700"/>
          <p14:tracePt t="131903" x="3651250" y="4965700"/>
          <p14:tracePt t="131919" x="3663950" y="4965700"/>
          <p14:tracePt t="131936" x="3676650" y="4965700"/>
          <p14:tracePt t="131953" x="3683000" y="4965700"/>
          <p14:tracePt t="131970" x="3702050" y="4972050"/>
          <p14:tracePt t="131987" x="3714750" y="4972050"/>
          <p14:tracePt t="132003" x="3733800" y="4978400"/>
          <p14:tracePt t="132020" x="3752850" y="4978400"/>
          <p14:tracePt t="132036" x="3771900" y="4978400"/>
          <p14:tracePt t="132053" x="3784600" y="4978400"/>
          <p14:tracePt t="132070" x="3803650" y="4978400"/>
          <p14:tracePt t="132086" x="3816350" y="4978400"/>
          <p14:tracePt t="132103" x="3829050" y="4978400"/>
          <p14:tracePt t="132120" x="3841750" y="4978400"/>
          <p14:tracePt t="132137" x="3860800" y="4978400"/>
          <p14:tracePt t="132153" x="3867150" y="4978400"/>
          <p14:tracePt t="132170" x="3886200" y="4978400"/>
          <p14:tracePt t="132186" x="3898900" y="4978400"/>
          <p14:tracePt t="132203" x="3917950" y="4978400"/>
          <p14:tracePt t="132220" x="3930650" y="4978400"/>
          <p14:tracePt t="132236" x="3949700" y="4978400"/>
          <p14:tracePt t="132253" x="3956050" y="4978400"/>
          <p14:tracePt t="132269" x="3981450" y="4978400"/>
          <p14:tracePt t="132286" x="3987800" y="4978400"/>
          <p14:tracePt t="132303" x="4000500" y="4978400"/>
          <p14:tracePt t="132320" x="4013200" y="4978400"/>
          <p14:tracePt t="132336" x="4032250" y="4978400"/>
          <p14:tracePt t="132353" x="4038600" y="4978400"/>
          <p14:tracePt t="132370" x="4044950" y="4978400"/>
          <p14:tracePt t="132386" x="4057650" y="4978400"/>
          <p14:tracePt t="132403" x="4070350" y="4978400"/>
          <p14:tracePt t="132420" x="4076700" y="4978400"/>
          <p14:tracePt t="132453" x="4083050" y="4978400"/>
          <p14:tracePt t="132470" x="4089400" y="4978400"/>
          <p14:tracePt t="132921" x="4083050" y="4978400"/>
          <p14:tracePt t="132965" x="4076700" y="4978400"/>
          <p14:tracePt t="132985" x="4070350" y="4978400"/>
          <p14:tracePt t="133001" x="4064000" y="4978400"/>
          <p14:tracePt t="133009" x="4057650" y="4978400"/>
          <p14:tracePt t="133019" x="4051300" y="4978400"/>
          <p14:tracePt t="133053" x="4025900" y="4959350"/>
          <p14:tracePt t="133086" x="3994150" y="4959350"/>
          <p14:tracePt t="133119" x="3949700" y="4959350"/>
          <p14:tracePt t="133137" x="3930650" y="4959350"/>
          <p14:tracePt t="133153" x="3911600" y="4959350"/>
          <p14:tracePt t="133170" x="3905250" y="4959350"/>
          <p14:tracePt t="133187" x="3898900" y="4959350"/>
          <p14:tracePt t="133203" x="3867150" y="4959350"/>
          <p14:tracePt t="133206" x="3860800" y="4959350"/>
          <p14:tracePt t="133219" x="3854450" y="4959350"/>
          <p14:tracePt t="133236" x="3829050" y="4959350"/>
          <p14:tracePt t="133253" x="3790950" y="4959350"/>
          <p14:tracePt t="133269" x="3778250" y="4965700"/>
          <p14:tracePt t="133286" x="3759200" y="4965700"/>
          <p14:tracePt t="133303" x="3746500" y="4965700"/>
          <p14:tracePt t="133319" x="3740150" y="4965700"/>
          <p14:tracePt t="133336" x="3740150" y="4972050"/>
          <p14:tracePt t="133353" x="3733800" y="4978400"/>
          <p14:tracePt t="133370" x="3714750" y="4991100"/>
          <p14:tracePt t="133386" x="3702050" y="4997450"/>
          <p14:tracePt t="133404" x="3689350" y="5003800"/>
          <p14:tracePt t="133419" x="3683000" y="5010150"/>
          <p14:tracePt t="133453" x="3676650" y="5022850"/>
          <p14:tracePt t="133469" x="3670300" y="5029200"/>
          <p14:tracePt t="133486" x="3663950" y="5035550"/>
          <p14:tracePt t="133503" x="3651250" y="5041900"/>
          <p14:tracePt t="133519" x="3638550" y="5048250"/>
          <p14:tracePt t="133536" x="3632200" y="5054600"/>
          <p14:tracePt t="133570" x="3632200" y="5060950"/>
          <p14:tracePt t="133586" x="3632200" y="5067300"/>
          <p14:tracePt t="133603" x="3625850" y="5080000"/>
          <p14:tracePt t="133678" x="3625850" y="5086350"/>
          <p14:tracePt t="135362" x="3625850" y="5099050"/>
          <p14:tracePt t="135369" x="3625850" y="5118100"/>
          <p14:tracePt t="135378" x="3625850" y="5130800"/>
          <p14:tracePt t="135386" x="3625850" y="5156200"/>
          <p14:tracePt t="135403" x="3632200" y="5168900"/>
          <p14:tracePt t="135419" x="3632200" y="5175250"/>
          <p14:tracePt t="135436" x="3638550" y="5187950"/>
          <p14:tracePt t="135469" x="3651250" y="5219700"/>
          <p14:tracePt t="135503" x="3663950" y="5257800"/>
          <p14:tracePt t="135536" x="3683000" y="5276850"/>
          <p14:tracePt t="135553" x="3689350" y="5289550"/>
          <p14:tracePt t="135569" x="3702050" y="5295900"/>
          <p14:tracePt t="135610" x="3708400" y="5308600"/>
          <p14:tracePt t="135628" x="3714750" y="5314950"/>
          <p14:tracePt t="135645" x="3721100" y="5314950"/>
          <p14:tracePt t="135658" x="3733800" y="5314950"/>
          <p14:tracePt t="135670" x="3746500" y="5321300"/>
          <p14:tracePt t="135703" x="3765550" y="5321300"/>
          <p14:tracePt t="135705" x="3771900" y="5321300"/>
          <p14:tracePt t="135719" x="3778250" y="5327650"/>
          <p14:tracePt t="135737" x="3790950" y="5327650"/>
          <p14:tracePt t="135753" x="3797300" y="5327650"/>
          <p14:tracePt t="135769" x="3810000" y="5327650"/>
          <p14:tracePt t="135786" x="3816350" y="5327650"/>
          <p14:tracePt t="135802" x="3822700" y="5327650"/>
          <p14:tracePt t="135819" x="3829050" y="5327650"/>
          <p14:tracePt t="135836" x="3848100" y="5327650"/>
          <p14:tracePt t="135852" x="3860800" y="5327650"/>
          <p14:tracePt t="135869" x="3867150" y="5327650"/>
          <p14:tracePt t="135886" x="3879850" y="5327650"/>
          <p14:tracePt t="135903" x="3905250" y="5327650"/>
          <p14:tracePt t="135919" x="3917950" y="5327650"/>
          <p14:tracePt t="135936" x="3930650" y="5327650"/>
          <p14:tracePt t="135953" x="3949700" y="5327650"/>
          <p14:tracePt t="135969" x="3962400" y="5327650"/>
          <p14:tracePt t="135986" x="3981450" y="5327650"/>
          <p14:tracePt t="136003" x="3987800" y="5327650"/>
          <p14:tracePt t="136019" x="3994150" y="5327650"/>
          <p14:tracePt t="136036" x="4013200" y="5327650"/>
          <p14:tracePt t="136052" x="4019550" y="5327650"/>
          <p14:tracePt t="136069" x="4025900" y="5327650"/>
          <p14:tracePt t="136086" x="4038600" y="5327650"/>
          <p14:tracePt t="136103" x="4051300" y="5327650"/>
          <p14:tracePt t="136119" x="4064000" y="5327650"/>
          <p14:tracePt t="136136" x="4070350" y="5327650"/>
          <p14:tracePt t="136153" x="4083050" y="5327650"/>
          <p14:tracePt t="136169" x="4095750" y="5327650"/>
          <p14:tracePt t="136186" x="4102100" y="5327650"/>
          <p14:tracePt t="136203" x="4108450" y="5327650"/>
          <p14:tracePt t="136206" x="4114800" y="5327650"/>
          <p14:tracePt t="136220" x="4121150" y="5327650"/>
          <p14:tracePt t="136236" x="4127500" y="5327650"/>
          <p14:tracePt t="136269" x="4133850" y="5327650"/>
          <p14:tracePt t="136286" x="4140200" y="5327650"/>
          <p14:tracePt t="136302" x="4146550" y="5327650"/>
          <p14:tracePt t="136319" x="4152900" y="5327650"/>
          <p14:tracePt t="136336" x="4171950" y="5327650"/>
          <p14:tracePt t="136353" x="4178300" y="5327650"/>
          <p14:tracePt t="136369" x="4191000" y="5327650"/>
          <p14:tracePt t="136402" x="4203700" y="5327650"/>
          <p14:tracePt t="136419" x="4216400" y="5327650"/>
          <p14:tracePt t="136436" x="4229100" y="5327650"/>
          <p14:tracePt t="136453" x="4235450" y="5327650"/>
          <p14:tracePt t="136469" x="4248150" y="5327650"/>
          <p14:tracePt t="136486" x="4254500" y="5327650"/>
          <p14:tracePt t="136502" x="4267200" y="5327650"/>
          <p14:tracePt t="136541" x="4279900" y="5327650"/>
          <p14:tracePt t="136559" x="4286250" y="5327650"/>
          <p14:tracePt t="136585" x="4292600" y="5327650"/>
          <p14:tracePt t="136603" x="4298950" y="5327650"/>
          <p14:tracePt t="136629" x="4305300" y="5327650"/>
          <p14:tracePt t="136647" x="4311650" y="5327650"/>
          <p14:tracePt t="136674" x="4318000" y="5327650"/>
          <p14:tracePt t="136691" x="4324350" y="5327650"/>
          <p14:tracePt t="136718" x="4337050" y="5327650"/>
          <p14:tracePt t="137847" x="4343400" y="5334000"/>
          <p14:tracePt t="137850" x="4349750" y="5334000"/>
          <p14:tracePt t="137864" x="4356100" y="5340350"/>
          <p14:tracePt t="137874" x="4362450" y="5340350"/>
          <p14:tracePt t="137886" x="4375150" y="5346700"/>
          <p14:tracePt t="137902" x="4400550" y="5346700"/>
          <p14:tracePt t="137953" x="4419600" y="5346700"/>
          <p14:tracePt t="137986" x="4445000" y="5346700"/>
          <p14:tracePt t="138019" x="4464050" y="5346700"/>
          <p14:tracePt t="138036" x="4470400" y="5346700"/>
          <p14:tracePt t="138052" x="4476750" y="5346700"/>
          <p14:tracePt t="138069" x="4489450" y="5346700"/>
          <p14:tracePt t="138086" x="4502150" y="5346700"/>
          <p14:tracePt t="138102" x="4508500" y="5346700"/>
          <p14:tracePt t="138119" x="4514850" y="5346700"/>
          <p14:tracePt t="138498" x="4521200" y="5346700"/>
          <p14:tracePt t="138507" x="4527550" y="5346700"/>
          <p14:tracePt t="138510" x="4533900" y="5346700"/>
          <p14:tracePt t="138519" x="4540250" y="5346700"/>
          <p14:tracePt t="138536" x="4559300" y="5346700"/>
          <p14:tracePt t="138552" x="4565650" y="5340350"/>
          <p14:tracePt t="138569" x="4578350" y="5334000"/>
          <p14:tracePt t="138602" x="4591050" y="5327650"/>
          <p14:tracePt t="138636" x="4603750" y="5327650"/>
          <p14:tracePt t="138669" x="4616450" y="5314950"/>
          <p14:tracePt t="138686" x="4635500" y="5314950"/>
          <p14:tracePt t="138703" x="4641850" y="5308600"/>
          <p14:tracePt t="138732" x="4648200" y="5308600"/>
          <p14:tracePt t="138739" x="4648200" y="5295900"/>
          <p14:tracePt t="138752" x="4654550" y="5295900"/>
          <p14:tracePt t="138769" x="4660900" y="5289550"/>
          <p14:tracePt t="138785" x="4673600" y="5276850"/>
          <p14:tracePt t="138802" x="4686300" y="5270500"/>
          <p14:tracePt t="138819" x="4699000" y="5251450"/>
          <p14:tracePt t="138836" x="4711700" y="5238750"/>
          <p14:tracePt t="138852" x="4711700" y="5232400"/>
          <p14:tracePt t="138869" x="4724400" y="5226050"/>
          <p14:tracePt t="138885" x="4724400" y="5219700"/>
          <p14:tracePt t="138902" x="4743450" y="5207000"/>
          <p14:tracePt t="138919" x="4749800" y="5194300"/>
          <p14:tracePt t="138936" x="4756150" y="5181600"/>
          <p14:tracePt t="138952" x="4762500" y="5181600"/>
          <p14:tracePt t="138969" x="4762500" y="5168900"/>
          <p14:tracePt t="138986" x="4775200" y="5156200"/>
          <p14:tracePt t="139019" x="4781550" y="5143500"/>
          <p14:tracePt t="139036" x="4787900" y="5124450"/>
          <p14:tracePt t="139052" x="4806950" y="5105400"/>
          <p14:tracePt t="139069" x="4813300" y="5092700"/>
          <p14:tracePt t="139085" x="4813300" y="5073650"/>
          <p14:tracePt t="139103" x="4819650" y="5054600"/>
          <p14:tracePt t="139119" x="4819650" y="5048250"/>
          <p14:tracePt t="139136" x="4819650" y="5035550"/>
          <p14:tracePt t="139152" x="4819650" y="5029200"/>
          <p14:tracePt t="139169" x="4819650" y="5016500"/>
          <p14:tracePt t="139187" x="4826000" y="4997450"/>
          <p14:tracePt t="139202" x="4832350" y="4984750"/>
          <p14:tracePt t="139219" x="4832350" y="4978400"/>
          <p14:tracePt t="139237" x="4832350" y="4953000"/>
          <p14:tracePt t="139252" x="4832350" y="4940300"/>
          <p14:tracePt t="139269" x="4832350" y="4933950"/>
          <p14:tracePt t="139286" x="4832350" y="4921250"/>
          <p14:tracePt t="139302" x="4832350" y="4895850"/>
          <p14:tracePt t="139319" x="4832350" y="4889500"/>
          <p14:tracePt t="139336" x="4832350" y="4870450"/>
          <p14:tracePt t="139353" x="4832350" y="4851400"/>
          <p14:tracePt t="139369" x="4832350" y="4845050"/>
          <p14:tracePt t="139385" x="4832350" y="4832350"/>
          <p14:tracePt t="139402" x="4832350" y="4826000"/>
          <p14:tracePt t="139419" x="4832350" y="4813300"/>
          <p14:tracePt t="139436" x="4832350" y="4800600"/>
          <p14:tracePt t="139452" x="4832350" y="4781550"/>
          <p14:tracePt t="139469" x="4826000" y="4775200"/>
          <p14:tracePt t="139486" x="4819650" y="4762500"/>
          <p14:tracePt t="139502" x="4806950" y="4756150"/>
          <p14:tracePt t="139519" x="4794250" y="4756150"/>
          <p14:tracePt t="139535" x="4781550" y="4743450"/>
          <p14:tracePt t="139552" x="4768850" y="4737100"/>
          <p14:tracePt t="139569" x="4749800" y="4730750"/>
          <p14:tracePt t="139585" x="4730750" y="4730750"/>
          <p14:tracePt t="139602" x="4705350" y="4730750"/>
          <p14:tracePt t="139619" x="4679950" y="4730750"/>
          <p14:tracePt t="139635" x="4660900" y="4730750"/>
          <p14:tracePt t="139652" x="4641850" y="4730750"/>
          <p14:tracePt t="139669" x="4622800" y="4730750"/>
          <p14:tracePt t="139685" x="4610100" y="4737100"/>
          <p14:tracePt t="139702" x="4591050" y="4749800"/>
          <p14:tracePt t="139719" x="4565650" y="4756150"/>
          <p14:tracePt t="139735" x="4546600" y="4762500"/>
          <p14:tracePt t="139752" x="4533900" y="4762500"/>
          <p14:tracePt t="139769" x="4527550" y="4768850"/>
          <p14:tracePt t="139785" x="4508500" y="4768850"/>
          <p14:tracePt t="139819" x="4502150" y="4768850"/>
          <p14:tracePt t="139835" x="4495800" y="4768850"/>
          <p14:tracePt t="139852" x="4489450" y="4768850"/>
          <p14:tracePt t="139871" x="4483100" y="4768850"/>
          <p14:tracePt t="139951" x="4495800" y="4768850"/>
          <p14:tracePt t="139959" x="4508500" y="4768850"/>
          <p14:tracePt t="139969" x="4540250" y="4756150"/>
          <p14:tracePt t="139986" x="4565650" y="4743450"/>
          <p14:tracePt t="140003" x="4603750" y="4743450"/>
          <p14:tracePt t="140019" x="4622800" y="4743450"/>
          <p14:tracePt t="140035" x="4641850" y="4749800"/>
          <p14:tracePt t="140052" x="4654550" y="4756150"/>
          <p14:tracePt t="140069" x="4667250" y="4756150"/>
          <p14:tracePt t="140085" x="4679950" y="4768850"/>
          <p14:tracePt t="140102" x="4730750" y="4794250"/>
          <p14:tracePt t="140119" x="4775200" y="4838700"/>
          <p14:tracePt t="140137" x="4832350" y="4902200"/>
          <p14:tracePt t="140152" x="4870450" y="4927600"/>
          <p14:tracePt t="140169" x="4908550" y="4972050"/>
          <p14:tracePt t="140186" x="4933950" y="5003800"/>
          <p14:tracePt t="140203" x="4953000" y="5022850"/>
          <p14:tracePt t="140218" x="4959350" y="5022850"/>
          <p14:tracePt t="140235" x="4965700" y="5048250"/>
          <p14:tracePt t="140253" x="4978400" y="5099050"/>
          <p14:tracePt t="140268" x="4991100" y="5137150"/>
          <p14:tracePt t="140285" x="5016500" y="5213350"/>
          <p14:tracePt t="140302" x="5029200" y="5264150"/>
          <p14:tracePt t="140319" x="5029200" y="5289550"/>
          <p14:tracePt t="140335" x="5029200" y="5302250"/>
          <p14:tracePt t="140539" x="5010150" y="5264150"/>
          <p14:tracePt t="140548" x="4978400" y="5213350"/>
          <p14:tracePt t="140557" x="4953000" y="5162550"/>
          <p14:tracePt t="140569" x="4933950" y="5124450"/>
          <p14:tracePt t="140585" x="4902200" y="5054600"/>
          <p14:tracePt t="140602" x="4864100" y="5010150"/>
          <p14:tracePt t="140619" x="4826000" y="4972050"/>
          <p14:tracePt t="140635" x="4806950" y="4953000"/>
          <p14:tracePt t="140652" x="4787900" y="4940300"/>
          <p14:tracePt t="140668" x="4749800" y="4921250"/>
          <p14:tracePt t="140685" x="4718050" y="4895850"/>
          <p14:tracePt t="140702" x="4692650" y="4895850"/>
          <p14:tracePt t="140718" x="4673600" y="4883150"/>
          <p14:tracePt t="140735" x="4635500" y="4876800"/>
          <p14:tracePt t="140752" x="4616450" y="4870450"/>
          <p14:tracePt t="140768" x="4591050" y="4864100"/>
          <p14:tracePt t="140786" x="4559300" y="4864100"/>
          <p14:tracePt t="140802" x="4546600" y="4864100"/>
          <p14:tracePt t="140818" x="4514850" y="4864100"/>
          <p14:tracePt t="140835" x="4508500" y="4864100"/>
          <p14:tracePt t="140852" x="4495800" y="4864100"/>
          <p14:tracePt t="140885" x="4489450" y="4864100"/>
          <p14:tracePt t="140902" x="4483100" y="4864100"/>
          <p14:tracePt t="140929" x="4489450" y="4864100"/>
          <p14:tracePt t="140937" x="4495800" y="4864100"/>
          <p14:tracePt t="140952" x="4502150" y="4870450"/>
          <p14:tracePt t="140969" x="4540250" y="4876800"/>
          <p14:tracePt t="140985" x="4572000" y="4883150"/>
          <p14:tracePt t="141002" x="4629150" y="4895850"/>
          <p14:tracePt t="141019" x="4667250" y="4921250"/>
          <p14:tracePt t="141035" x="4724400" y="4940300"/>
          <p14:tracePt t="141052" x="4787900" y="4972050"/>
          <p14:tracePt t="141069" x="4857750" y="5029200"/>
          <p14:tracePt t="141086" x="4914900" y="5092700"/>
          <p14:tracePt t="141102" x="4940300" y="5130800"/>
          <p14:tracePt t="141120" x="4953000" y="5162550"/>
          <p14:tracePt t="141135" x="4965700" y="5187950"/>
          <p14:tracePt t="141152" x="4965700" y="5200650"/>
          <p14:tracePt t="141169" x="4965700" y="5213350"/>
          <p14:tracePt t="141185" x="4972050" y="5245100"/>
          <p14:tracePt t="141202" x="4972050" y="5276850"/>
          <p14:tracePt t="141204" x="4972050" y="5283200"/>
          <p14:tracePt t="141219" x="4984750" y="5302250"/>
          <p14:tracePt t="141235" x="4984750" y="5340350"/>
          <p14:tracePt t="141252" x="4991100" y="5359400"/>
          <p14:tracePt t="141269" x="4991100" y="5372100"/>
          <p14:tracePt t="141285" x="4991100" y="5378450"/>
          <p14:tracePt t="141390" x="4991100" y="5372100"/>
          <p14:tracePt t="141399" x="4991100" y="5346700"/>
          <p14:tracePt t="141419" x="4991100" y="5314950"/>
          <p14:tracePt t="141435" x="4991100" y="5238750"/>
          <p14:tracePt t="141452" x="4972050" y="5162550"/>
          <p14:tracePt t="141469" x="4946650" y="5086350"/>
          <p14:tracePt t="141485" x="4933950" y="5054600"/>
          <p14:tracePt t="141502" x="4895850" y="4997450"/>
          <p14:tracePt t="141519" x="4870450" y="4940300"/>
          <p14:tracePt t="141535" x="4819650" y="4883150"/>
          <p14:tracePt t="141552" x="4775200" y="4819650"/>
          <p14:tracePt t="141569" x="4743450" y="4781550"/>
          <p14:tracePt t="141586" x="4705350" y="4743450"/>
          <p14:tracePt t="141602" x="4679950" y="4730750"/>
          <p14:tracePt t="141619" x="4660900" y="4730750"/>
          <p14:tracePt t="141635" x="4635500" y="4730750"/>
          <p14:tracePt t="141652" x="4616450" y="4730750"/>
          <p14:tracePt t="141668" x="4603750" y="4730750"/>
          <p14:tracePt t="141685" x="4597400" y="4730750"/>
          <p14:tracePt t="141702" x="4591050" y="4724400"/>
          <p14:tracePt t="141738" x="4610100" y="4724400"/>
          <p14:tracePt t="141747" x="4622800" y="4730750"/>
          <p14:tracePt t="141752" x="4629150" y="4737100"/>
          <p14:tracePt t="141769" x="4686300" y="4775200"/>
          <p14:tracePt t="141785" x="4756150" y="4813300"/>
          <p14:tracePt t="141802" x="4813300" y="4857750"/>
          <p14:tracePt t="141818" x="4845050" y="4876800"/>
          <p14:tracePt t="141835" x="4876800" y="4908550"/>
          <p14:tracePt t="141853" x="4889500" y="4927600"/>
          <p14:tracePt t="141869" x="4895850" y="4940300"/>
          <p14:tracePt t="141885" x="4908550" y="4978400"/>
          <p14:tracePt t="141902" x="4933950" y="5016500"/>
          <p14:tracePt t="141919" x="4946650" y="5073650"/>
          <p14:tracePt t="141936" x="4959350" y="5118100"/>
          <p14:tracePt t="141952" x="4965700" y="5137150"/>
          <p14:tracePt t="141968" x="4965700" y="5149850"/>
          <p14:tracePt t="141985" x="4965700" y="5162550"/>
          <p14:tracePt t="142266" x="4978400" y="5168900"/>
          <p14:tracePt t="142284" x="4978400" y="5175250"/>
          <p14:tracePt t="142899" x="4927600" y="5118100"/>
          <p14:tracePt t="142902" x="4902200" y="5080000"/>
          <p14:tracePt t="142919" x="4660900" y="4756150"/>
          <p14:tracePt t="142935" x="4457700" y="4508500"/>
          <p14:tracePt t="142952" x="4260850" y="4286250"/>
          <p14:tracePt t="142968" x="4152900" y="4171950"/>
          <p14:tracePt t="142985" x="4076700" y="4070350"/>
          <p14:tracePt t="143002" x="3949700" y="3924300"/>
          <p14:tracePt t="143035" x="3778250" y="3714750"/>
          <p14:tracePt t="143068" x="3689350" y="3581400"/>
          <p14:tracePt t="143102" x="3587750" y="3409950"/>
          <p14:tracePt t="143118" x="3543300" y="3321050"/>
          <p14:tracePt t="143135" x="3517900" y="3251200"/>
          <p14:tracePt t="143152" x="3505200" y="3200400"/>
          <p14:tracePt t="143168" x="3498850" y="3162300"/>
          <p14:tracePt t="143186" x="3498850" y="3149600"/>
          <p14:tracePt t="143201" x="3486150" y="3149600"/>
          <p14:tracePt t="143218" x="3492500" y="3149600"/>
          <p14:tracePt t="143429" x="3505200" y="3092450"/>
          <p14:tracePt t="143436" x="3517900" y="3048000"/>
          <p14:tracePt t="143439" x="3524250" y="3022600"/>
          <p14:tracePt t="143451" x="3530600" y="2952750"/>
          <p14:tracePt t="143468" x="3536950" y="2825750"/>
          <p14:tracePt t="143485" x="3536950" y="2698750"/>
          <p14:tracePt t="143502" x="3517900" y="2578100"/>
          <p14:tracePt t="143518" x="3505200" y="2476500"/>
          <p14:tracePt t="143535" x="3498850" y="2432050"/>
          <p14:tracePt t="143552" x="3486150" y="2381250"/>
          <p14:tracePt t="143568" x="3473450" y="2336800"/>
          <p14:tracePt t="143585" x="3460750" y="2317750"/>
          <p14:tracePt t="143602" x="3441700" y="2286000"/>
          <p14:tracePt t="143618" x="3429000" y="2260600"/>
          <p14:tracePt t="143635" x="3403600" y="2222500"/>
          <p14:tracePt t="143651" x="3371850" y="2178050"/>
          <p14:tracePt t="143669" x="3346450" y="2133600"/>
          <p14:tracePt t="143686" x="3308350" y="2095500"/>
          <p14:tracePt t="143702" x="3302000" y="2076450"/>
          <p14:tracePt t="143704" x="3289300" y="2057400"/>
          <p14:tracePt t="143718" x="3276600" y="2044700"/>
          <p14:tracePt t="143735" x="3251200" y="2025650"/>
          <p14:tracePt t="143752" x="3238500" y="2019300"/>
          <p14:tracePt t="143768" x="3225800" y="2000250"/>
          <p14:tracePt t="143785" x="3200400" y="1993900"/>
          <p14:tracePt t="143801" x="3194050" y="1987550"/>
          <p14:tracePt t="143818" x="3181350" y="1981200"/>
          <p14:tracePt t="143835" x="3168650" y="1981200"/>
          <p14:tracePt t="143852" x="3149600" y="1981200"/>
          <p14:tracePt t="143868" x="3136900" y="1981200"/>
          <p14:tracePt t="143885" x="3124200" y="1981200"/>
          <p14:tracePt t="143901" x="3117850" y="1981200"/>
          <p14:tracePt t="143919" x="3092450" y="2012950"/>
          <p14:tracePt t="143935" x="3073400" y="2057400"/>
          <p14:tracePt t="143952" x="3054350" y="2108200"/>
          <p14:tracePt t="143968" x="3035300" y="2133600"/>
          <p14:tracePt t="143985" x="3028950" y="2165350"/>
          <p14:tracePt t="144002" x="3028950" y="2197100"/>
          <p14:tracePt t="144018" x="3041650" y="2222500"/>
          <p14:tracePt t="144035" x="3054350" y="2228850"/>
          <p14:tracePt t="144051" x="3073400" y="2247900"/>
          <p14:tracePt t="144069" x="3105150" y="2247900"/>
          <p14:tracePt t="144085" x="3130550" y="2247900"/>
          <p14:tracePt t="144101" x="3143250" y="2247900"/>
          <p14:tracePt t="144118" x="3168650" y="2247900"/>
          <p14:tracePt t="144135" x="3181350" y="2235200"/>
          <p14:tracePt t="144168" x="3194050" y="2203450"/>
          <p14:tracePt t="144185" x="3225800" y="2127250"/>
          <p14:tracePt t="144201" x="3232150" y="2076450"/>
          <p14:tracePt t="144204" x="3232150" y="2063750"/>
          <p14:tracePt t="144218" x="3232150" y="2025650"/>
          <p14:tracePt t="144235" x="3232150" y="1981200"/>
          <p14:tracePt t="144252" x="3225800" y="1955800"/>
          <p14:tracePt t="144268" x="3206750" y="1936750"/>
          <p14:tracePt t="144285" x="3200400" y="1924050"/>
          <p14:tracePt t="144301" x="3194050" y="1911350"/>
          <p14:tracePt t="144318" x="3187700" y="1905000"/>
          <p14:tracePt t="144335" x="3181350" y="1898650"/>
          <p14:tracePt t="144351" x="3175000" y="1898650"/>
          <p14:tracePt t="144385" x="3168650" y="1898650"/>
          <p14:tracePt t="144411" x="3155950" y="1898650"/>
          <p14:tracePt t="144450" x="3155950" y="1905000"/>
          <p14:tracePt t="144459" x="3155950" y="1911350"/>
          <p14:tracePt t="144468" x="3155950" y="1917700"/>
          <p14:tracePt t="144485" x="3168650" y="1936750"/>
          <p14:tracePt t="144501" x="3168650" y="1962150"/>
          <p14:tracePt t="144519" x="3187700" y="1987550"/>
          <p14:tracePt t="144535" x="3194050" y="2000250"/>
          <p14:tracePt t="144552" x="3206750" y="2019300"/>
          <p14:tracePt t="144568" x="3219450" y="2025650"/>
          <p14:tracePt t="144585" x="3232150" y="2044700"/>
          <p14:tracePt t="144601" x="3251200" y="2057400"/>
          <p14:tracePt t="144619" x="3251200" y="2063750"/>
          <p14:tracePt t="144635" x="3257550" y="2063750"/>
          <p14:tracePt t="144652" x="3263900" y="2070100"/>
          <p14:tracePt t="144669" x="3276600" y="2076450"/>
          <p14:tracePt t="144685" x="3282950" y="2076450"/>
          <p14:tracePt t="144702" x="3289300" y="2082800"/>
          <p14:tracePt t="144718" x="3295650" y="2089150"/>
          <p14:tracePt t="144735" x="3295650" y="2101850"/>
          <p14:tracePt t="144751" x="3302000" y="2101850"/>
          <p14:tracePt t="144768" x="3308350" y="2101850"/>
          <p14:tracePt t="144796" x="3308350" y="2108200"/>
          <p14:tracePt t="145481" x="3314700" y="2178050"/>
          <p14:tracePt t="145488" x="3333750" y="2273300"/>
          <p14:tracePt t="145501" x="3340100" y="2381250"/>
          <p14:tracePt t="145518" x="3359150" y="2546350"/>
          <p14:tracePt t="145535" x="3422650" y="2806700"/>
          <p14:tracePt t="145551" x="3492500" y="3035300"/>
          <p14:tracePt t="145568" x="3517900" y="3181350"/>
          <p14:tracePt t="145585" x="3562350" y="3416300"/>
          <p14:tracePt t="145618" x="3670300" y="3683000"/>
          <p14:tracePt t="145651" x="3784600" y="3962400"/>
          <p14:tracePt t="145685" x="3898900" y="4191000"/>
          <p14:tracePt t="145701" x="3924300" y="4254500"/>
          <p14:tracePt t="145704" x="3930650" y="4260850"/>
          <p14:tracePt t="145718" x="3962400" y="4298950"/>
          <p14:tracePt t="145735" x="4000500" y="4368800"/>
          <p14:tracePt t="145751" x="4064000" y="4432300"/>
          <p14:tracePt t="145768" x="4108450" y="4476750"/>
          <p14:tracePt t="145784" x="4165600" y="4527550"/>
          <p14:tracePt t="145801" x="4210050" y="4584700"/>
          <p14:tracePt t="145818" x="4254500" y="4622800"/>
          <p14:tracePt t="145834" x="4311650" y="4660900"/>
          <p14:tracePt t="145852" x="4387850" y="4699000"/>
          <p14:tracePt t="145868" x="4438650" y="4730750"/>
          <p14:tracePt t="145885" x="4508500" y="4768850"/>
          <p14:tracePt t="145901" x="4546600" y="4800600"/>
          <p14:tracePt t="145918" x="4591050" y="4832350"/>
          <p14:tracePt t="145935" x="4616450" y="4857750"/>
          <p14:tracePt t="145951" x="4648200" y="4870450"/>
          <p14:tracePt t="145968" x="4673600" y="4895850"/>
          <p14:tracePt t="145986" x="4705350" y="4927600"/>
          <p14:tracePt t="146002" x="4718050" y="4946650"/>
          <p14:tracePt t="146018" x="4756150" y="4965700"/>
          <p14:tracePt t="146035" x="4775200" y="5003800"/>
          <p14:tracePt t="146051" x="4787900" y="5022850"/>
          <p14:tracePt t="146068" x="4794250" y="5035550"/>
          <p14:tracePt t="146084" x="4806950" y="5041900"/>
          <p14:tracePt t="146101" x="4813300" y="5054600"/>
          <p14:tracePt t="146118" x="4819650" y="5086350"/>
          <p14:tracePt t="146135" x="4826000" y="5099050"/>
          <p14:tracePt t="146152" x="4832350" y="5130800"/>
          <p14:tracePt t="146168" x="4838700" y="5149850"/>
          <p14:tracePt t="146207" x="4838700" y="5156200"/>
          <p14:tracePt t="146218" x="4845050" y="5168900"/>
          <p14:tracePt t="146235" x="4870450" y="5194300"/>
          <p14:tracePt t="146251" x="4876800" y="5200650"/>
          <p14:tracePt t="146268" x="4895850" y="5226050"/>
          <p14:tracePt t="146284" x="4908550" y="5238750"/>
          <p14:tracePt t="146301" x="4921250" y="5245100"/>
          <p14:tracePt t="146318" x="4940300" y="5245100"/>
          <p14:tracePt t="146334" x="4978400" y="5238750"/>
          <p14:tracePt t="146351" x="5029200" y="5194300"/>
          <p14:tracePt t="146368" x="5086350" y="5111750"/>
          <p14:tracePt t="146386" x="5149850" y="4959350"/>
          <p14:tracePt t="146401" x="5175250" y="4895850"/>
          <p14:tracePt t="146418" x="5181600" y="4870450"/>
          <p14:tracePt t="146435" x="5181600" y="4838700"/>
          <p14:tracePt t="146451" x="5175250" y="4819650"/>
          <p14:tracePt t="146468" x="5156200" y="4775200"/>
          <p14:tracePt t="146485" x="5143500" y="4724400"/>
          <p14:tracePt t="146501" x="5111750" y="4692650"/>
          <p14:tracePt t="146518" x="5092700" y="4660900"/>
          <p14:tracePt t="146535" x="5054600" y="4616450"/>
          <p14:tracePt t="146551" x="5035550" y="4597400"/>
          <p14:tracePt t="146568" x="4984750" y="4559300"/>
          <p14:tracePt t="146585" x="4959350" y="4540250"/>
          <p14:tracePt t="146601" x="4927600" y="4521200"/>
          <p14:tracePt t="146618" x="4914900" y="4514850"/>
          <p14:tracePt t="146635" x="4870450" y="4508500"/>
          <p14:tracePt t="146652" x="4806950" y="4495800"/>
          <p14:tracePt t="146668" x="4749800" y="4495800"/>
          <p14:tracePt t="146686" x="4699000" y="4502150"/>
          <p14:tracePt t="146701" x="4679950" y="4502150"/>
          <p14:tracePt t="146704" x="4673600" y="4502150"/>
          <p14:tracePt t="146718" x="4654550" y="4502150"/>
          <p14:tracePt t="146734" x="4641850" y="4508500"/>
          <p14:tracePt t="146751" x="4635500" y="4514850"/>
          <p14:tracePt t="146768" x="4629150" y="4514850"/>
          <p14:tracePt t="146784" x="4622800" y="4521200"/>
          <p14:tracePt t="146802" x="4616450" y="4533900"/>
          <p14:tracePt t="146818" x="4616450" y="4565650"/>
          <p14:tracePt t="146834" x="4616450" y="4578350"/>
          <p14:tracePt t="146851" x="4616450" y="4616450"/>
          <p14:tracePt t="146868" x="4635500" y="4641850"/>
          <p14:tracePt t="146884" x="4660900" y="4673600"/>
          <p14:tracePt t="146901" x="4705350" y="4711700"/>
          <p14:tracePt t="146918" x="4737100" y="4743450"/>
          <p14:tracePt t="146935" x="4775200" y="4768850"/>
          <p14:tracePt t="146951" x="4787900" y="4794250"/>
          <p14:tracePt t="146968" x="4813300" y="4826000"/>
          <p14:tracePt t="146984" x="4832350" y="4826000"/>
          <p14:tracePt t="147001" x="4845050" y="4851400"/>
          <p14:tracePt t="147018" x="4845050" y="4857750"/>
          <p14:tracePt t="147051" x="4845050" y="4870450"/>
          <p14:tracePt t="147084" x="4851400" y="4883150"/>
          <p14:tracePt t="148008" x="4857750" y="4895850"/>
          <p14:tracePt t="148012" x="4864100" y="4902200"/>
          <p14:tracePt t="148017" x="4864100" y="4914900"/>
          <p14:tracePt t="148034" x="4870450" y="4953000"/>
          <p14:tracePt t="148052" x="4876800" y="4978400"/>
          <p14:tracePt t="148068" x="4889500" y="4991100"/>
          <p14:tracePt t="148084" x="4902200" y="5022850"/>
          <p14:tracePt t="148117" x="4933950" y="5048250"/>
          <p14:tracePt t="148152" x="4984750" y="5073650"/>
          <p14:tracePt t="148185" x="5029200" y="5080000"/>
          <p14:tracePt t="148201" x="5041900" y="5080000"/>
          <p14:tracePt t="148204" x="5048250" y="5080000"/>
          <p14:tracePt t="148218" x="5067300" y="5086350"/>
          <p14:tracePt t="148234" x="5099050" y="5086350"/>
          <p14:tracePt t="148251" x="5118100" y="5086350"/>
          <p14:tracePt t="148268" x="5149850" y="5086350"/>
          <p14:tracePt t="148285" x="5162550" y="5086350"/>
          <p14:tracePt t="148301" x="5213350" y="5086350"/>
          <p14:tracePt t="148318" x="5264150" y="5086350"/>
          <p14:tracePt t="148335" x="5302250" y="5092700"/>
          <p14:tracePt t="148351" x="5340350" y="5092700"/>
          <p14:tracePt t="148368" x="5384800" y="5099050"/>
          <p14:tracePt t="148384" x="5410200" y="5099050"/>
          <p14:tracePt t="148401" x="5422900" y="5105400"/>
          <p14:tracePt t="148418" x="5448300" y="5105400"/>
          <p14:tracePt t="148434" x="5461000" y="5118100"/>
          <p14:tracePt t="148451" x="5473700" y="5118100"/>
          <p14:tracePt t="148484" x="5480050" y="5118100"/>
          <p14:tracePt t="148501" x="5499100" y="5124450"/>
          <p14:tracePt t="148518" x="5505450" y="5124450"/>
          <p14:tracePt t="148535" x="5511800" y="5130800"/>
          <p14:tracePt t="148551" x="5524500" y="5137150"/>
          <p14:tracePt t="148568" x="5530850" y="5143500"/>
          <p14:tracePt t="148584" x="5537200" y="5143500"/>
          <p14:tracePt t="148999" x="5543550" y="5143500"/>
          <p14:tracePt t="149006" x="5562600" y="5143500"/>
          <p14:tracePt t="149017" x="5581650" y="5149850"/>
          <p14:tracePt t="149034" x="5626100" y="5168900"/>
          <p14:tracePt t="149051" x="5676900" y="5168900"/>
          <p14:tracePt t="149067" x="5734050" y="5181600"/>
          <p14:tracePt t="149101" x="5829300" y="5181600"/>
          <p14:tracePt t="149134" x="5918200" y="5187950"/>
          <p14:tracePt t="149168" x="5988050" y="5187950"/>
          <p14:tracePt t="149184" x="6019800" y="5194300"/>
          <p14:tracePt t="149201" x="6032500" y="5194300"/>
          <p14:tracePt t="149203" x="6038850" y="5194300"/>
          <p14:tracePt t="149218" x="6057900" y="5200650"/>
          <p14:tracePt t="149235" x="6083300" y="5207000"/>
          <p14:tracePt t="149251" x="6096000" y="5213350"/>
          <p14:tracePt t="149268" x="6108700" y="5213350"/>
          <p14:tracePt t="149284" x="6134100" y="5219700"/>
          <p14:tracePt t="149301" x="6165850" y="5232400"/>
          <p14:tracePt t="149318" x="6210300" y="5238750"/>
          <p14:tracePt t="149334" x="6242050" y="5245100"/>
          <p14:tracePt t="149351" x="6273800" y="5251450"/>
          <p14:tracePt t="149367" x="6292850" y="5251450"/>
          <p14:tracePt t="149384" x="6318250" y="5264150"/>
          <p14:tracePt t="149401" x="6337300" y="5264150"/>
          <p14:tracePt t="149418" x="6343650" y="5264150"/>
          <p14:tracePt t="149434" x="6369050" y="5264150"/>
          <p14:tracePt t="149451" x="6375400" y="5264150"/>
          <p14:tracePt t="149469" x="6388100" y="5264150"/>
          <p14:tracePt t="149501" x="6388100" y="5270500"/>
          <p14:tracePt t="149540" x="6394450" y="5270500"/>
          <p14:tracePt t="150309" x="6407150" y="5276850"/>
          <p14:tracePt t="150319" x="6426200" y="5276850"/>
          <p14:tracePt t="150334" x="6457950" y="5276850"/>
          <p14:tracePt t="150351" x="6470650" y="5283200"/>
          <p14:tracePt t="150368" x="6477000" y="5289550"/>
          <p14:tracePt t="150384" x="6496050" y="5289550"/>
          <p14:tracePt t="150418" x="6502400" y="5289550"/>
          <p14:tracePt t="150911" x="6483350" y="5289550"/>
          <p14:tracePt t="150921" x="6445250" y="5289550"/>
          <p14:tracePt t="150934" x="6413500" y="5289550"/>
          <p14:tracePt t="150951" x="6350000" y="5295900"/>
          <p14:tracePt t="150967" x="6286500" y="5302250"/>
          <p14:tracePt t="150985" x="6235700" y="5302250"/>
          <p14:tracePt t="151017" x="6153150" y="5321300"/>
          <p14:tracePt t="151051" x="6083300" y="5340350"/>
          <p14:tracePt t="151084" x="6051550" y="5353050"/>
          <p14:tracePt t="151101" x="6032500" y="5359400"/>
          <p14:tracePt t="151117" x="6007100" y="5359400"/>
          <p14:tracePt t="151134" x="5981700" y="5359400"/>
          <p14:tracePt t="151151" x="5956300" y="5365750"/>
          <p14:tracePt t="151167" x="5943600" y="5365750"/>
          <p14:tracePt t="151184" x="5905500" y="5365750"/>
          <p14:tracePt t="151201" x="5892800" y="5365750"/>
          <p14:tracePt t="151204" x="5880100" y="5365750"/>
          <p14:tracePt t="151234" x="5848350" y="5372100"/>
          <p14:tracePt t="151251" x="5829300" y="5372100"/>
          <p14:tracePt t="151267" x="5791200" y="5372100"/>
          <p14:tracePt t="151284" x="5765800" y="5372100"/>
          <p14:tracePt t="151301" x="5746750" y="5372100"/>
          <p14:tracePt t="151317" x="5727700" y="5372100"/>
          <p14:tracePt t="151351" x="5721350" y="5372100"/>
          <p14:tracePt t="151367" x="5715000" y="5372100"/>
          <p14:tracePt t="151384" x="5708650" y="5372100"/>
          <p14:tracePt t="151401" x="5702300" y="5372100"/>
          <p14:tracePt t="151424" x="5695950" y="5372100"/>
          <p14:tracePt t="151441" x="5689600" y="5372100"/>
          <p14:tracePt t="151532" x="5695950" y="5372100"/>
          <p14:tracePt t="151538" x="5702300" y="5372100"/>
          <p14:tracePt t="151550" x="5715000" y="5372100"/>
          <p14:tracePt t="151567" x="5727700" y="5372100"/>
          <p14:tracePt t="151584" x="5753100" y="5372100"/>
          <p14:tracePt t="151600" x="5772150" y="5365750"/>
          <p14:tracePt t="151617" x="5778500" y="5359400"/>
          <p14:tracePt t="151634" x="5784850" y="5359400"/>
          <p14:tracePt t="151667" x="5797550" y="5359400"/>
          <p14:tracePt t="151684" x="5803900" y="5359400"/>
          <p14:tracePt t="151725" x="5803900" y="5346700"/>
          <p14:tracePt t="151741" x="5803900" y="5340350"/>
          <p14:tracePt t="151750" x="5803900" y="5334000"/>
          <p14:tracePt t="151760" x="5803900" y="5321300"/>
          <p14:tracePt t="151784" x="5803900" y="5308600"/>
          <p14:tracePt t="151801" x="5803900" y="5302250"/>
          <p14:tracePt t="151817" x="5803900" y="5289550"/>
          <p14:tracePt t="151834" x="5803900" y="5283200"/>
          <p14:tracePt t="151866" x="5803900" y="5276850"/>
          <p14:tracePt t="151884" x="5810250" y="5270500"/>
          <p14:tracePt t="151886" x="5816600" y="5270500"/>
          <p14:tracePt t="151901" x="5842000" y="5270500"/>
          <p14:tracePt t="151917" x="5873750" y="5270500"/>
          <p14:tracePt t="151934" x="5899150" y="5270500"/>
          <p14:tracePt t="151951" x="5930900" y="5270500"/>
          <p14:tracePt t="151967" x="5949950" y="5270500"/>
          <p14:tracePt t="151984" x="5969000" y="5270500"/>
          <p14:tracePt t="152000" x="5975350" y="5270500"/>
          <p14:tracePt t="152017" x="5981700" y="5270500"/>
          <p14:tracePt t="152034" x="5988050" y="5270500"/>
          <p14:tracePt t="152051" x="5994400" y="5270500"/>
          <p14:tracePt t="152068" x="6007100" y="5270500"/>
          <p14:tracePt t="152084" x="6019800" y="5270500"/>
          <p14:tracePt t="152101" x="6026150" y="5270500"/>
          <p14:tracePt t="152117" x="6032500" y="5270500"/>
          <p14:tracePt t="152143" x="6038850" y="5270500"/>
          <p14:tracePt t="152158" x="6045200" y="5270500"/>
          <p14:tracePt t="152167" x="6051550" y="5270500"/>
          <p14:tracePt t="152184" x="6057900" y="5270500"/>
          <p14:tracePt t="152200" x="6076950" y="5270500"/>
          <p14:tracePt t="152238" x="6083300" y="5270500"/>
          <p14:tracePt t="152283" x="6089650" y="5270500"/>
          <p14:tracePt t="152388" x="6083300" y="5264150"/>
          <p14:tracePt t="152406" x="6064250" y="5264150"/>
          <p14:tracePt t="152413" x="6064250" y="5257800"/>
          <p14:tracePt t="152432" x="6057900" y="5245100"/>
          <p14:tracePt t="152450" x="6051550" y="5245100"/>
          <p14:tracePt t="152528" x="6057900" y="5245100"/>
          <p14:tracePt t="152537" x="6083300" y="5245100"/>
          <p14:tracePt t="152546" x="6096000" y="5245100"/>
          <p14:tracePt t="152555" x="6115050" y="5245100"/>
          <p14:tracePt t="152567" x="6153150" y="5245100"/>
          <p14:tracePt t="152584" x="6178550" y="5251450"/>
          <p14:tracePt t="152601" x="6203950" y="5251450"/>
          <p14:tracePt t="152617" x="6216650" y="5251450"/>
          <p14:tracePt t="152634" x="6223000" y="5251450"/>
          <p14:tracePt t="152650" x="6229350" y="5251450"/>
          <p14:tracePt t="152667" x="6242050" y="5251450"/>
          <p14:tracePt t="152700" x="6254750" y="5251450"/>
          <p14:tracePt t="152717" x="6261100" y="5251450"/>
          <p14:tracePt t="152735" x="6267450" y="5251450"/>
          <p14:tracePt t="152760" x="6273800" y="5251450"/>
          <p14:tracePt t="152787" x="6280150" y="5251450"/>
          <p14:tracePt t="153226" x="6280150" y="5245100"/>
          <p14:tracePt t="153234" x="6280150" y="5232400"/>
          <p14:tracePt t="153243" x="6273800" y="5219700"/>
          <p14:tracePt t="153254" x="6267450" y="5213350"/>
          <p14:tracePt t="153267" x="6267450" y="5194300"/>
          <p14:tracePt t="153284" x="6261100" y="5187950"/>
          <p14:tracePt t="153301" x="6254750" y="5181600"/>
          <p14:tracePt t="153334" x="6242050" y="5181600"/>
          <p14:tracePt t="153367" x="6216650" y="5175250"/>
          <p14:tracePt t="153400" x="6203950" y="5168900"/>
          <p14:tracePt t="153417" x="6197600" y="5162550"/>
          <p14:tracePt t="153434" x="6191250" y="5162550"/>
          <p14:tracePt t="153849" x="6184900" y="5162550"/>
          <p14:tracePt t="153858" x="6172200" y="5156200"/>
          <p14:tracePt t="153867" x="6172200" y="5149850"/>
          <p14:tracePt t="153884" x="6146800" y="5143500"/>
          <p14:tracePt t="153900" x="6134100" y="5137150"/>
          <p14:tracePt t="153917" x="6127750" y="5124450"/>
          <p14:tracePt t="153934" x="6096000" y="5111750"/>
          <p14:tracePt t="153950" x="6076950" y="5099050"/>
          <p14:tracePt t="153984" x="6000750" y="5054600"/>
          <p14:tracePt t="154017" x="5943600" y="5010150"/>
          <p14:tracePt t="154050" x="5905500" y="4978400"/>
          <p14:tracePt t="154067" x="5886450" y="4965700"/>
          <p14:tracePt t="154083" x="5867400" y="4940300"/>
          <p14:tracePt t="154100" x="5861050" y="4940300"/>
          <p14:tracePt t="154117" x="5854700" y="4933950"/>
          <p14:tracePt t="154150" x="5848350" y="4933950"/>
          <p14:tracePt t="154471" x="5829300" y="4895850"/>
          <p14:tracePt t="154478" x="5816600" y="4864100"/>
          <p14:tracePt t="154488" x="5797550" y="4832350"/>
          <p14:tracePt t="154500" x="5778500" y="4781550"/>
          <p14:tracePt t="154517" x="5746750" y="4718050"/>
          <p14:tracePt t="154534" x="5727700" y="4641850"/>
          <p14:tracePt t="154550" x="5683250" y="4521200"/>
          <p14:tracePt t="154567" x="5657850" y="4419600"/>
          <p14:tracePt t="154584" x="5619750" y="4324350"/>
          <p14:tracePt t="154600" x="5607050" y="4286250"/>
          <p14:tracePt t="154617" x="5600700" y="4229100"/>
          <p14:tracePt t="154634" x="5588000" y="4197350"/>
          <p14:tracePt t="154651" x="5568950" y="4152900"/>
          <p14:tracePt t="154667" x="5562600" y="4127500"/>
          <p14:tracePt t="154684" x="5562600" y="4102100"/>
          <p14:tracePt t="154700" x="5562600" y="4095750"/>
          <p14:tracePt t="154717" x="5562600" y="4089400"/>
          <p14:tracePt t="154733" x="5562600" y="4076700"/>
          <p14:tracePt t="154750" x="5575300" y="4051300"/>
          <p14:tracePt t="154767" x="5594350" y="4019550"/>
          <p14:tracePt t="154783" x="5626100" y="3975100"/>
          <p14:tracePt t="154800" x="5664200" y="3930650"/>
          <p14:tracePt t="154817" x="5676900" y="3911600"/>
          <p14:tracePt t="154833" x="5708650" y="3898900"/>
          <p14:tracePt t="154851" x="5715000" y="3873500"/>
          <p14:tracePt t="154867" x="5727700" y="3867150"/>
          <p14:tracePt t="154900" x="5734050" y="3860800"/>
          <p14:tracePt t="154917" x="5746750" y="3841750"/>
          <p14:tracePt t="154934" x="5759450" y="3810000"/>
          <p14:tracePt t="154950" x="5772150" y="3765550"/>
          <p14:tracePt t="154967" x="5797550" y="3689350"/>
          <p14:tracePt t="154984" x="5810250" y="3657600"/>
          <p14:tracePt t="155000" x="5810250" y="3632200"/>
          <p14:tracePt t="155017" x="5810250" y="3619500"/>
          <p14:tracePt t="155033" x="5810250" y="3613150"/>
          <p14:tracePt t="155050" x="5810250" y="3581400"/>
          <p14:tracePt t="155067" x="5810250" y="3549650"/>
          <p14:tracePt t="155084" x="5810250" y="3517900"/>
          <p14:tracePt t="155100" x="5810250" y="3479800"/>
          <p14:tracePt t="155117" x="5810250" y="3454400"/>
          <p14:tracePt t="155133" x="5803900" y="3435350"/>
          <p14:tracePt t="155150" x="5791200" y="3390900"/>
          <p14:tracePt t="155167" x="5772150" y="3340100"/>
          <p14:tracePt t="155184" x="5753100" y="3302000"/>
          <p14:tracePt t="155200" x="5734050" y="3270250"/>
          <p14:tracePt t="155217" x="5708650" y="3244850"/>
          <p14:tracePt t="155234" x="5676900" y="3219450"/>
          <p14:tracePt t="155250" x="5645150" y="3200400"/>
          <p14:tracePt t="155267" x="5626100" y="3187700"/>
          <p14:tracePt t="155284" x="5594350" y="3162300"/>
          <p14:tracePt t="155300" x="5568950" y="3155950"/>
          <p14:tracePt t="155317" x="5537200" y="3149600"/>
          <p14:tracePt t="155333" x="5505450" y="3143250"/>
          <p14:tracePt t="155350" x="5473700" y="3143250"/>
          <p14:tracePt t="155367" x="5454650" y="3143250"/>
          <p14:tracePt t="155384" x="5422900" y="3143250"/>
          <p14:tracePt t="155400" x="5403850" y="3143250"/>
          <p14:tracePt t="155417" x="5365750" y="3143250"/>
          <p14:tracePt t="155433" x="5314950" y="3162300"/>
          <p14:tracePt t="155450" x="5257800" y="3194050"/>
          <p14:tracePt t="155467" x="5226050" y="3219450"/>
          <p14:tracePt t="155483" x="5200650" y="3244850"/>
          <p14:tracePt t="155500" x="5187950" y="3257550"/>
          <p14:tracePt t="155517" x="5181600" y="3270250"/>
          <p14:tracePt t="155533" x="5156200" y="3295650"/>
          <p14:tracePt t="155550" x="5130800" y="3333750"/>
          <p14:tracePt t="155567" x="5099050" y="3390900"/>
          <p14:tracePt t="155583" x="5086350" y="3435350"/>
          <p14:tracePt t="155600" x="5073650" y="3473450"/>
          <p14:tracePt t="155617" x="5067300" y="3498850"/>
          <p14:tracePt t="155634" x="5060950" y="3517900"/>
          <p14:tracePt t="155650" x="5060950" y="3530600"/>
          <p14:tracePt t="155667" x="5060950" y="3549650"/>
          <p14:tracePt t="155683" x="5054600" y="3587750"/>
          <p14:tracePt t="155700" x="5054600" y="3625850"/>
          <p14:tracePt t="155717" x="5054600" y="3657600"/>
          <p14:tracePt t="155733" x="5054600" y="3670300"/>
          <p14:tracePt t="155750" x="5054600" y="3683000"/>
          <p14:tracePt t="155767" x="5054600" y="3695700"/>
          <p14:tracePt t="155783" x="5054600" y="3721100"/>
          <p14:tracePt t="155800" x="5054600" y="3740150"/>
          <p14:tracePt t="155817" x="5054600" y="3778250"/>
          <p14:tracePt t="155833" x="5054600" y="3797300"/>
          <p14:tracePt t="155850" x="5067300" y="3835400"/>
          <p14:tracePt t="155867" x="5073650" y="3854450"/>
          <p14:tracePt t="155883" x="5080000" y="3873500"/>
          <p14:tracePt t="155901" x="5092700" y="3898900"/>
          <p14:tracePt t="155917" x="5092700" y="3911600"/>
          <p14:tracePt t="155934" x="5105400" y="3917950"/>
          <p14:tracePt t="155950" x="5111750" y="3943350"/>
          <p14:tracePt t="155967" x="5111750" y="3949700"/>
          <p14:tracePt t="155983" x="5118100" y="3956050"/>
          <p14:tracePt t="156000" x="5118100" y="3962400"/>
          <p14:tracePt t="156017" x="5124450" y="3962400"/>
          <p14:tracePt t="156051" x="5124450" y="3968750"/>
          <p14:tracePt t="156067" x="5130800" y="3968750"/>
          <p14:tracePt t="156083" x="5130800" y="3975100"/>
          <p14:tracePt t="156150" x="5137150" y="3975100"/>
          <p14:tracePt t="156178" x="5137150" y="3981450"/>
          <p14:tracePt t="156689" x="5187950" y="3994150"/>
          <p14:tracePt t="156691" x="5219700" y="3994150"/>
          <p14:tracePt t="156700" x="5314950" y="4006850"/>
          <p14:tracePt t="156716" x="5556250" y="4025900"/>
          <p14:tracePt t="156733" x="5715000" y="4038600"/>
          <p14:tracePt t="156750" x="5873750" y="4064000"/>
          <p14:tracePt t="156767" x="6057900" y="4089400"/>
          <p14:tracePt t="156783" x="6146800" y="4095750"/>
          <p14:tracePt t="156816" x="6350000" y="4064000"/>
          <p14:tracePt t="156850" x="6445250" y="4032250"/>
          <p14:tracePt t="156884" x="6508750" y="4019550"/>
          <p14:tracePt t="156900" x="6534150" y="4000500"/>
          <p14:tracePt t="156917" x="6578600" y="3994150"/>
          <p14:tracePt t="156933" x="6623050" y="3981450"/>
          <p14:tracePt t="156950" x="6673850" y="3975100"/>
          <p14:tracePt t="156967" x="6705600" y="3968750"/>
          <p14:tracePt t="156983" x="6731000" y="3962400"/>
          <p14:tracePt t="157000" x="6762750" y="3956050"/>
          <p14:tracePt t="157017" x="6769100" y="3949700"/>
          <p14:tracePt t="157033" x="6807200" y="3937000"/>
          <p14:tracePt t="157050" x="6838950" y="3917950"/>
          <p14:tracePt t="157066" x="6870700" y="3905250"/>
          <p14:tracePt t="157083" x="6896100" y="3886200"/>
          <p14:tracePt t="157100" x="6915150" y="3879850"/>
          <p14:tracePt t="157117" x="6940550" y="3867150"/>
          <p14:tracePt t="157133" x="6972300" y="3848100"/>
          <p14:tracePt t="157150" x="6997700" y="3822700"/>
          <p14:tracePt t="157167" x="7023100" y="3797300"/>
          <p14:tracePt t="157183" x="7054850" y="3765550"/>
          <p14:tracePt t="157200" x="7092950" y="3740150"/>
          <p14:tracePt t="157216" x="7099300" y="3727450"/>
          <p14:tracePt t="157233" x="7112000" y="3708400"/>
          <p14:tracePt t="157250" x="7124700" y="3689350"/>
          <p14:tracePt t="157267" x="7143750" y="3651250"/>
          <p14:tracePt t="157283" x="7150100" y="3619500"/>
          <p14:tracePt t="157300" x="7156450" y="3581400"/>
          <p14:tracePt t="157317" x="7156450" y="3549650"/>
          <p14:tracePt t="157333" x="7156450" y="3517900"/>
          <p14:tracePt t="157350" x="7156450" y="3492500"/>
          <p14:tracePt t="157367" x="7156450" y="3448050"/>
          <p14:tracePt t="157383" x="7150100" y="3416300"/>
          <p14:tracePt t="157400" x="7137400" y="3397250"/>
          <p14:tracePt t="157416" x="7124700" y="3359150"/>
          <p14:tracePt t="157433" x="7105650" y="3314700"/>
          <p14:tracePt t="157450" x="7067550" y="3270250"/>
          <p14:tracePt t="157467" x="7035800" y="3238500"/>
          <p14:tracePt t="157483" x="7004050" y="3206750"/>
          <p14:tracePt t="157500" x="6978650" y="3187700"/>
          <p14:tracePt t="157517" x="6946900" y="3162300"/>
          <p14:tracePt t="157533" x="6921500" y="3149600"/>
          <p14:tracePt t="157550" x="6889750" y="3143250"/>
          <p14:tracePt t="157566" x="6851650" y="3117850"/>
          <p14:tracePt t="157583" x="6800850" y="3111500"/>
          <p14:tracePt t="157600" x="6769100" y="3105150"/>
          <p14:tracePt t="157617" x="6731000" y="3105150"/>
          <p14:tracePt t="157633" x="6699250" y="3105150"/>
          <p14:tracePt t="157651" x="6673850" y="3105150"/>
          <p14:tracePt t="157667" x="6642100" y="3105150"/>
          <p14:tracePt t="157683" x="6610350" y="3124200"/>
          <p14:tracePt t="157700" x="6559550" y="3136900"/>
          <p14:tracePt t="157717" x="6521450" y="3155950"/>
          <p14:tracePt t="157733" x="6483350" y="3162300"/>
          <p14:tracePt t="157750" x="6451600" y="3187700"/>
          <p14:tracePt t="157767" x="6426200" y="3219450"/>
          <p14:tracePt t="157783" x="6400800" y="3251200"/>
          <p14:tracePt t="157800" x="6375400" y="3282950"/>
          <p14:tracePt t="157816" x="6330950" y="3327400"/>
          <p14:tracePt t="157833" x="6318250" y="3346450"/>
          <p14:tracePt t="157850" x="6305550" y="3371850"/>
          <p14:tracePt t="157867" x="6280150" y="3416300"/>
          <p14:tracePt t="157883" x="6273800" y="3454400"/>
          <p14:tracePt t="157900" x="6267450" y="3486150"/>
          <p14:tracePt t="157916" x="6254750" y="3517900"/>
          <p14:tracePt t="157933" x="6254750" y="3530600"/>
          <p14:tracePt t="157950" x="6254750" y="3556000"/>
          <p14:tracePt t="157966" x="6254750" y="3562350"/>
          <p14:tracePt t="157983" x="6254750" y="3568700"/>
          <p14:tracePt t="158000" x="6254750" y="3581400"/>
          <p14:tracePt t="158017" x="6254750" y="3625850"/>
          <p14:tracePt t="158034" x="6254750" y="3644900"/>
          <p14:tracePt t="158050" x="6254750" y="3676650"/>
          <p14:tracePt t="158066" x="6254750" y="3695700"/>
          <p14:tracePt t="158083" x="6254750" y="3702050"/>
          <p14:tracePt t="158099" x="6254750" y="3714750"/>
          <p14:tracePt t="158117" x="6254750" y="3721100"/>
          <p14:tracePt t="158150" x="6254750" y="3727450"/>
          <p14:tracePt t="158166" x="6254750" y="3740150"/>
          <p14:tracePt t="158183" x="6254750" y="3746500"/>
          <p14:tracePt t="158199" x="6254750" y="3752850"/>
          <p14:tracePt t="158216" x="6254750" y="3771900"/>
          <p14:tracePt t="158233" x="6254750" y="3797300"/>
          <p14:tracePt t="158250" x="6267450" y="3829050"/>
          <p14:tracePt t="158266" x="6273800" y="3854450"/>
          <p14:tracePt t="158283" x="6292850" y="3898900"/>
          <p14:tracePt t="158300" x="6305550" y="3917950"/>
          <p14:tracePt t="158316" x="6324600" y="3975100"/>
          <p14:tracePt t="158333" x="6356350" y="4032250"/>
          <p14:tracePt t="158349" x="6388100" y="4083050"/>
          <p14:tracePt t="158366" x="6419850" y="4114800"/>
          <p14:tracePt t="158383" x="6445250" y="4159250"/>
          <p14:tracePt t="158400" x="6451600" y="4165600"/>
          <p14:tracePt t="158417" x="6464300" y="4171950"/>
          <p14:tracePt t="158433" x="6483350" y="4178300"/>
          <p14:tracePt t="158450" x="6489700" y="4191000"/>
          <p14:tracePt t="158466" x="6496050" y="4191000"/>
          <p14:tracePt t="158483" x="6521450" y="4197350"/>
          <p14:tracePt t="158499" x="6546850" y="4203700"/>
          <p14:tracePt t="158516" x="6553200" y="4203700"/>
          <p14:tracePt t="158534" x="6591300" y="4210050"/>
          <p14:tracePt t="158549" x="6597650" y="4210050"/>
          <p14:tracePt t="158968" x="6546850" y="4298950"/>
          <p14:tracePt t="158975" x="6508750" y="4356100"/>
          <p14:tracePt t="158983" x="6445250" y="4457700"/>
          <p14:tracePt t="159000" x="6356350" y="4641850"/>
          <p14:tracePt t="159033" x="6159500" y="5181600"/>
          <p14:tracePt t="159066" x="6045200" y="5537200"/>
          <p14:tracePt t="159099" x="6013450" y="5727700"/>
          <p14:tracePt t="159117" x="6019800" y="5810250"/>
          <p14:tracePt t="159133" x="6032500" y="5861050"/>
          <p14:tracePt t="159150" x="6076950" y="5911850"/>
          <p14:tracePt t="159167" x="6121400" y="5949950"/>
          <p14:tracePt t="159184" x="6165850" y="5962650"/>
          <p14:tracePt t="159200" x="6216650" y="5962650"/>
          <p14:tracePt t="159216" x="6261100" y="5969000"/>
          <p14:tracePt t="159234" x="6311900" y="5969000"/>
          <p14:tracePt t="159250" x="6330950" y="5975350"/>
          <p14:tracePt t="159266" x="6343650" y="5994400"/>
          <p14:tracePt t="159283" x="6362700" y="6013450"/>
          <p14:tracePt t="159300" x="6362700" y="6019800"/>
          <p14:tracePt t="159316" x="6299200" y="6026150"/>
          <p14:tracePt t="159333" x="6197600" y="6013450"/>
          <p14:tracePt t="159349" x="6083300" y="6000750"/>
          <p14:tracePt t="159366" x="6013450" y="6000750"/>
          <p14:tracePt t="159383" x="5943600" y="6000750"/>
          <p14:tracePt t="159399" x="5905500" y="6000750"/>
          <p14:tracePt t="159416" x="5861050" y="6013450"/>
          <p14:tracePt t="159433" x="5829300" y="6045200"/>
          <p14:tracePt t="159450" x="5791200" y="6108700"/>
          <p14:tracePt t="159466" x="5772150" y="6191250"/>
          <p14:tracePt t="159483" x="5772150" y="6261100"/>
          <p14:tracePt t="159500" x="5791200" y="6343650"/>
          <p14:tracePt t="159516" x="5835650" y="6400800"/>
          <p14:tracePt t="159533" x="5930900" y="6470650"/>
          <p14:tracePt t="159550" x="6019800" y="6508750"/>
          <p14:tracePt t="159566" x="6115050" y="6521450"/>
          <p14:tracePt t="159583" x="6191250" y="6515100"/>
          <p14:tracePt t="159600" x="6292850" y="6483350"/>
          <p14:tracePt t="159616" x="6388100" y="6445250"/>
          <p14:tracePt t="159633" x="6464300" y="6419850"/>
          <p14:tracePt t="159650" x="6521450" y="6381750"/>
          <p14:tracePt t="159666" x="6553200" y="6362700"/>
          <p14:tracePt t="159683" x="6604000" y="6324600"/>
          <p14:tracePt t="159699" x="6673850" y="6267450"/>
          <p14:tracePt t="159716" x="6724650" y="6178550"/>
          <p14:tracePt t="159733" x="6743700" y="6115050"/>
          <p14:tracePt t="159750" x="6750050" y="6007100"/>
          <p14:tracePt t="159767" x="6731000" y="5930900"/>
          <p14:tracePt t="159783" x="6692900" y="5854700"/>
          <p14:tracePt t="159799" x="6597650" y="5708650"/>
          <p14:tracePt t="159816" x="6464300" y="5568950"/>
          <p14:tracePt t="159833" x="6381750" y="5473700"/>
          <p14:tracePt t="159849" x="6286500" y="5422900"/>
          <p14:tracePt t="159866" x="6210300" y="5397500"/>
          <p14:tracePt t="159883" x="6146800" y="5391150"/>
          <p14:tracePt t="159900" x="6076950" y="5391150"/>
          <p14:tracePt t="159916" x="6007100" y="5410200"/>
          <p14:tracePt t="159933" x="5911850" y="5473700"/>
          <p14:tracePt t="159949" x="5854700" y="5537200"/>
          <p14:tracePt t="159966" x="5822950" y="5594350"/>
          <p14:tracePt t="159983" x="5797550" y="5670550"/>
          <p14:tracePt t="160000" x="5797550" y="5791200"/>
          <p14:tracePt t="160017" x="5810250" y="5867400"/>
          <p14:tracePt t="160034" x="5835650" y="5956300"/>
          <p14:tracePt t="160049" x="5892800" y="6026150"/>
          <p14:tracePt t="160066" x="5994400" y="6153150"/>
          <p14:tracePt t="160083" x="6121400" y="6286500"/>
          <p14:tracePt t="160099" x="6223000" y="6362700"/>
          <p14:tracePt t="160116" x="6362700" y="6438900"/>
          <p14:tracePt t="160133" x="6457950" y="6470650"/>
          <p14:tracePt t="160150" x="6540500" y="6483350"/>
          <p14:tracePt t="160167" x="6629400" y="6483350"/>
          <p14:tracePt t="160183" x="6692900" y="6477000"/>
          <p14:tracePt t="160199" x="6794500" y="6451600"/>
          <p14:tracePt t="160202" x="6826250" y="6445250"/>
          <p14:tracePt t="160216" x="6864350" y="6432550"/>
          <p14:tracePt t="160233" x="6896100" y="6407150"/>
          <p14:tracePt t="160250" x="6902450" y="6407150"/>
          <p14:tracePt t="160266" x="6902450" y="6400800"/>
          <p14:tracePt t="160319" x="6908800" y="6400800"/>
          <p14:tracePt t="160597" x="6921500" y="6388100"/>
          <p14:tracePt t="160601" x="6927850" y="6350000"/>
          <p14:tracePt t="160616" x="6946900" y="6292850"/>
          <p14:tracePt t="160633" x="6965950" y="6197600"/>
          <p14:tracePt t="160650" x="6959600" y="6007100"/>
          <p14:tracePt t="160666" x="6915150" y="5778500"/>
          <p14:tracePt t="160683" x="6858000" y="5607050"/>
          <p14:tracePt t="160699" x="6794500" y="5448300"/>
          <p14:tracePt t="160702" x="6788150" y="5435600"/>
          <p14:tracePt t="160716" x="6769100" y="5403850"/>
          <p14:tracePt t="160733" x="6724650" y="5340350"/>
          <p14:tracePt t="160749" x="6686550" y="5302250"/>
          <p14:tracePt t="160766" x="6661150" y="5295900"/>
          <p14:tracePt t="160783" x="6654800" y="5295900"/>
          <p14:tracePt t="160799" x="6648450" y="5295900"/>
          <p14:tracePt t="161865" x="6642100" y="5289550"/>
          <p14:tracePt t="161868" x="6635750" y="5289550"/>
          <p14:tracePt t="161883" x="6616700" y="5270500"/>
          <p14:tracePt t="161899" x="6578600" y="5264150"/>
          <p14:tracePt t="161916" x="6553200" y="5264150"/>
          <p14:tracePt t="161933" x="6508750" y="5264150"/>
          <p14:tracePt t="161949" x="6457950" y="5264150"/>
          <p14:tracePt t="161966" x="6426200" y="5276850"/>
          <p14:tracePt t="161999" x="6337300" y="5308600"/>
          <p14:tracePt t="162033" x="6267450" y="5340350"/>
          <p14:tracePt t="162066" x="6242050" y="5359400"/>
          <p14:tracePt t="162084" x="6216650" y="5365750"/>
          <p14:tracePt t="162099" x="6191250" y="5391150"/>
          <p14:tracePt t="162116" x="6159500" y="5429250"/>
          <p14:tracePt t="162132" x="6127750" y="5461000"/>
          <p14:tracePt t="162149" x="6096000" y="5486400"/>
          <p14:tracePt t="162166" x="6076950" y="5492750"/>
          <p14:tracePt t="162182" x="6070600" y="5505450"/>
          <p14:tracePt t="162199" x="6045200" y="5518150"/>
          <p14:tracePt t="162202" x="6038850" y="5530850"/>
          <p14:tracePt t="162216" x="6026150" y="5543550"/>
          <p14:tracePt t="162233" x="5988050" y="5575300"/>
          <p14:tracePt t="162249" x="5962650" y="5600700"/>
          <p14:tracePt t="162266" x="5943600" y="5607050"/>
          <p14:tracePt t="162283" x="5924550" y="5619750"/>
          <p14:tracePt t="162299" x="5918200" y="5626100"/>
          <p14:tracePt t="162316" x="5905500" y="5638800"/>
          <p14:tracePt t="162333" x="5899150" y="5651500"/>
          <p14:tracePt t="162349" x="5892800" y="5664200"/>
          <p14:tracePt t="162366" x="5873750" y="5695950"/>
          <p14:tracePt t="162382" x="5861050" y="5727700"/>
          <p14:tracePt t="162399" x="5848350" y="5759450"/>
          <p14:tracePt t="162416" x="5842000" y="5778500"/>
          <p14:tracePt t="162433" x="5842000" y="5797550"/>
          <p14:tracePt t="162449" x="5835650" y="5822950"/>
          <p14:tracePt t="162466" x="5829300" y="5848350"/>
          <p14:tracePt t="162483" x="5829300" y="5873750"/>
          <p14:tracePt t="162499" x="5829300" y="5905500"/>
          <p14:tracePt t="162516" x="5829300" y="5930900"/>
          <p14:tracePt t="162533" x="5829300" y="5949950"/>
          <p14:tracePt t="162549" x="5829300" y="5956300"/>
          <p14:tracePt t="162566" x="5829300" y="5969000"/>
          <p14:tracePt t="162582" x="5829300" y="5988050"/>
          <p14:tracePt t="162600" x="5829300" y="5994400"/>
          <p14:tracePt t="162619" x="5829300" y="6000750"/>
          <p14:tracePt t="162637" x="5829300" y="6007100"/>
          <p14:tracePt t="162797" x="5835650" y="6007100"/>
          <p14:tracePt t="162815" x="5835650" y="6000750"/>
          <p14:tracePt t="162832" x="5842000" y="5981700"/>
          <p14:tracePt t="162834" x="5842000" y="5975350"/>
          <p14:tracePt t="162849" x="5861050" y="5899150"/>
          <p14:tracePt t="162866" x="5886450" y="5784850"/>
          <p14:tracePt t="162883" x="5911850" y="5632450"/>
          <p14:tracePt t="162899" x="5911850" y="5543550"/>
          <p14:tracePt t="162916" x="5911850" y="5403850"/>
          <p14:tracePt t="162932" x="5899150" y="5245100"/>
          <p14:tracePt t="162949" x="5873750" y="5086350"/>
          <p14:tracePt t="162966" x="5867400" y="4870450"/>
          <p14:tracePt t="162983" x="5867400" y="4686300"/>
          <p14:tracePt t="162999" x="5886450" y="4552950"/>
          <p14:tracePt t="163016" x="5886450" y="4514850"/>
          <p14:tracePt t="163032" x="5886450" y="4502150"/>
          <p14:tracePt t="163049" x="5880100" y="4508500"/>
          <p14:tracePt t="163345" x="5867400" y="4489450"/>
          <p14:tracePt t="163352" x="5854700" y="4476750"/>
          <p14:tracePt t="163355" x="5854700" y="4470400"/>
          <p14:tracePt t="163366" x="5842000" y="4457700"/>
          <p14:tracePt t="163382" x="5816600" y="4419600"/>
          <p14:tracePt t="163399" x="5784850" y="4362450"/>
          <p14:tracePt t="163416" x="5746750" y="4311650"/>
          <p14:tracePt t="163433" x="5715000" y="4286250"/>
          <p14:tracePt t="163450" x="5683250" y="4260850"/>
          <p14:tracePt t="163466" x="5670550" y="4248150"/>
          <p14:tracePt t="163482" x="5632450" y="4229100"/>
          <p14:tracePt t="163499" x="5600700" y="4210050"/>
          <p14:tracePt t="163516" x="5568950" y="4197350"/>
          <p14:tracePt t="163532" x="5562600" y="4191000"/>
          <p14:tracePt t="163549" x="5556250" y="4191000"/>
          <p14:tracePt t="163594" x="5556250" y="4184650"/>
          <p14:tracePt t="163639" x="5556250" y="4178300"/>
          <p14:tracePt t="163656" x="5562600" y="4171950"/>
          <p14:tracePt t="163659" x="5568950" y="4171950"/>
          <p14:tracePt t="163665" x="5594350" y="4171950"/>
          <p14:tracePt t="163682" x="5632450" y="4165600"/>
          <p14:tracePt t="163699" x="5689600" y="4152900"/>
          <p14:tracePt t="163701" x="5695950" y="4152900"/>
          <p14:tracePt t="163716" x="5721350" y="4152900"/>
          <p14:tracePt t="163732" x="5759450" y="4140200"/>
          <p14:tracePt t="163749" x="5803900" y="4133850"/>
          <p14:tracePt t="163766" x="5848350" y="4127500"/>
          <p14:tracePt t="163782" x="5899150" y="4121150"/>
          <p14:tracePt t="163799" x="5969000" y="4121150"/>
          <p14:tracePt t="163816" x="6051550" y="4127500"/>
          <p14:tracePt t="163832" x="6134100" y="4152900"/>
          <p14:tracePt t="163849" x="6191250" y="4171950"/>
          <p14:tracePt t="163866" x="6273800" y="4210050"/>
          <p14:tracePt t="163882" x="6324600" y="4254500"/>
          <p14:tracePt t="163900" x="6388100" y="4286250"/>
          <p14:tracePt t="163916" x="6464300" y="4356100"/>
          <p14:tracePt t="163932" x="6553200" y="4445000"/>
          <p14:tracePt t="163950" x="6680200" y="4591050"/>
          <p14:tracePt t="163966" x="6731000" y="4705350"/>
          <p14:tracePt t="163982" x="6769100" y="4813300"/>
          <p14:tracePt t="163999" x="6800850" y="4946650"/>
          <p14:tracePt t="164015" x="6826250" y="5054600"/>
          <p14:tracePt t="164032" x="6838950" y="5200650"/>
          <p14:tracePt t="164049" x="6845300" y="5353050"/>
          <p14:tracePt t="164065" x="6858000" y="5530850"/>
          <p14:tracePt t="164082" x="6851650" y="5613400"/>
          <p14:tracePt t="164099" x="6832600" y="5702300"/>
          <p14:tracePt t="164115" x="6807200" y="5746750"/>
          <p14:tracePt t="164132" x="6788150" y="5810250"/>
          <p14:tracePt t="164149" x="6756400" y="5867400"/>
          <p14:tracePt t="164166" x="6724650" y="5930900"/>
          <p14:tracePt t="164182" x="6686550" y="5969000"/>
          <p14:tracePt t="164199" x="6667500" y="5994400"/>
          <p14:tracePt t="164216" x="6654800" y="6007100"/>
          <p14:tracePt t="164251" x="6654800" y="6013450"/>
          <p14:tracePt t="164297" x="6654800" y="6007100"/>
          <p14:tracePt t="164306" x="6654800" y="6000750"/>
          <p14:tracePt t="164315" x="6667500" y="5981700"/>
          <p14:tracePt t="164332" x="6724650" y="5886450"/>
          <p14:tracePt t="164349" x="6807200" y="5746750"/>
          <p14:tracePt t="164365" x="6934200" y="5499100"/>
          <p14:tracePt t="164383" x="7004050" y="5289550"/>
          <p14:tracePt t="164399" x="7029450" y="5156200"/>
          <p14:tracePt t="164416" x="7073900" y="4972050"/>
          <p14:tracePt t="164432" x="7086600" y="4832350"/>
          <p14:tracePt t="164449" x="7086600" y="4679950"/>
          <p14:tracePt t="164466" x="7067550" y="4521200"/>
          <p14:tracePt t="164482" x="7042150" y="4400550"/>
          <p14:tracePt t="164499" x="6997700" y="4171950"/>
          <p14:tracePt t="164516" x="6908800" y="3962400"/>
          <p14:tracePt t="164532" x="6845300" y="3860800"/>
          <p14:tracePt t="164549" x="6775450" y="3746500"/>
          <p14:tracePt t="164565" x="6699250" y="3651250"/>
          <p14:tracePt t="164582" x="6610350" y="3536950"/>
          <p14:tracePt t="164599" x="6546850" y="3473450"/>
          <p14:tracePt t="164615" x="6451600" y="3390900"/>
          <p14:tracePt t="164632" x="6356350" y="3359150"/>
          <p14:tracePt t="164649" x="6292850" y="3340100"/>
          <p14:tracePt t="164666" x="6223000" y="3289300"/>
          <p14:tracePt t="164682" x="6165850" y="3263900"/>
          <p14:tracePt t="164699" x="6108700" y="3219450"/>
          <p14:tracePt t="164715" x="6064250" y="3206750"/>
          <p14:tracePt t="164732" x="6013450" y="3206750"/>
          <p14:tracePt t="164749" x="5969000" y="3206750"/>
          <p14:tracePt t="164766" x="5937250" y="3206750"/>
          <p14:tracePt t="164782" x="5911850" y="3206750"/>
          <p14:tracePt t="164799" x="5880100" y="3213100"/>
          <p14:tracePt t="164815" x="5848350" y="3219450"/>
          <p14:tracePt t="164832" x="5816600" y="3232150"/>
          <p14:tracePt t="164849" x="5778500" y="3263900"/>
          <p14:tracePt t="164866" x="5734050" y="3289300"/>
          <p14:tracePt t="164883" x="5702300" y="3302000"/>
          <p14:tracePt t="164899" x="5689600" y="3321050"/>
          <p14:tracePt t="164915" x="5676900" y="3333750"/>
          <p14:tracePt t="164932" x="5645150" y="3340100"/>
          <p14:tracePt t="164949" x="5619750" y="3371850"/>
          <p14:tracePt t="164966" x="5594350" y="3390900"/>
          <p14:tracePt t="164982" x="5581650" y="3403600"/>
          <p14:tracePt t="164999" x="5575300" y="3403600"/>
          <p14:tracePt t="165015" x="5568950" y="3403600"/>
          <p14:tracePt t="165049" x="5568950" y="3409950"/>
          <p14:tracePt t="165065" x="5575300" y="3429000"/>
          <p14:tracePt t="165082" x="5588000" y="3441700"/>
          <p14:tracePt t="165099" x="5607050" y="3448050"/>
          <p14:tracePt t="165115" x="5619750" y="3454400"/>
          <p14:tracePt t="165133" x="5638800" y="3467100"/>
          <p14:tracePt t="165149" x="5645150" y="3467100"/>
          <p14:tracePt t="165165" x="5664200" y="3473450"/>
          <p14:tracePt t="165182" x="5676900" y="3486150"/>
          <p14:tracePt t="165216" x="5683250" y="3486150"/>
          <p14:tracePt t="165232" x="5689600" y="3486150"/>
          <p14:tracePt t="165683" x="5695950" y="3479800"/>
          <p14:tracePt t="165691" x="5695950" y="3460750"/>
          <p14:tracePt t="165699" x="5695950" y="3441700"/>
          <p14:tracePt t="165716" x="5695950" y="3416300"/>
          <p14:tracePt t="165732" x="5689600" y="3371850"/>
          <p14:tracePt t="165749" x="5676900" y="3346450"/>
          <p14:tracePt t="165766" x="5664200" y="3314700"/>
          <p14:tracePt t="165799" x="5607050" y="3276600"/>
          <p14:tracePt t="165832" x="5556250" y="3244850"/>
          <p14:tracePt t="165865" x="5492750" y="3244850"/>
          <p14:tracePt t="165882" x="5454650" y="3244850"/>
          <p14:tracePt t="165899" x="5435600" y="3244850"/>
          <p14:tracePt t="165916" x="5422900" y="3244850"/>
          <p14:tracePt t="165933" x="5403850" y="3238500"/>
          <p14:tracePt t="165949" x="5384800" y="3232150"/>
          <p14:tracePt t="165966" x="5378450" y="3232150"/>
          <p14:tracePt t="165982" x="5353050" y="3225800"/>
          <p14:tracePt t="165999" x="5340350" y="3219450"/>
          <p14:tracePt t="166015" x="5334000" y="3206750"/>
          <p14:tracePt t="166032" x="5321300" y="3206750"/>
          <p14:tracePt t="166049" x="5314950" y="3206750"/>
          <p14:tracePt t="166066" x="5308600" y="3206750"/>
          <p14:tracePt t="166082" x="5289550" y="3206750"/>
          <p14:tracePt t="166115" x="5283200" y="3206750"/>
          <p14:tracePt t="166141" x="5283200" y="3213100"/>
          <p14:tracePt t="166151" x="5283200" y="3219450"/>
          <p14:tracePt t="166165" x="5289550" y="3225800"/>
          <p14:tracePt t="166182" x="5321300" y="3244850"/>
          <p14:tracePt t="166199" x="5340350" y="3270250"/>
          <p14:tracePt t="166215" x="5353050" y="3276600"/>
          <p14:tracePt t="166232" x="5359400" y="3282950"/>
          <p14:tracePt t="166267" x="5359400" y="3289300"/>
          <p14:tracePt t="166282" x="5353050" y="3289300"/>
          <p14:tracePt t="166299" x="5321300" y="3289300"/>
          <p14:tracePt t="166315" x="5283200" y="3289300"/>
          <p14:tracePt t="166332" x="5257800" y="3282950"/>
          <p14:tracePt t="166348" x="5251450" y="3263900"/>
          <p14:tracePt t="166365" x="5251450" y="3244850"/>
          <p14:tracePt t="166383" x="5295900" y="3200400"/>
          <p14:tracePt t="166399" x="5365750" y="3155950"/>
          <p14:tracePt t="166416" x="5448300" y="3105150"/>
          <p14:tracePt t="166433" x="5499100" y="3098800"/>
          <p14:tracePt t="166448" x="5543550" y="3098800"/>
          <p14:tracePt t="166465" x="5568950" y="3136900"/>
          <p14:tracePt t="166483" x="5600700" y="3194050"/>
          <p14:tracePt t="166498" x="5613400" y="3213100"/>
          <p14:tracePt t="166515" x="5626100" y="3257550"/>
          <p14:tracePt t="166532" x="5632450" y="3282950"/>
          <p14:tracePt t="166549" x="5651500" y="3321050"/>
          <p14:tracePt t="166565" x="5657850" y="3340100"/>
          <p14:tracePt t="166582" x="5664200" y="3352800"/>
          <p14:tracePt t="166599" x="5664200" y="3359150"/>
          <p14:tracePt t="166615" x="5664200" y="3378200"/>
          <p14:tracePt t="166689" x="5670550" y="3378200"/>
          <p14:tracePt t="166707" x="5676900" y="3378200"/>
          <p14:tracePt t="166733" x="5676900" y="3365500"/>
          <p14:tracePt t="166741" x="5676900" y="3359150"/>
          <p14:tracePt t="166749" x="5676900" y="3333750"/>
          <p14:tracePt t="166765" x="5670550" y="3289300"/>
          <p14:tracePt t="166782" x="5638800" y="3200400"/>
          <p14:tracePt t="166798" x="5594350" y="3136900"/>
          <p14:tracePt t="166815" x="5537200" y="3117850"/>
          <p14:tracePt t="166833" x="5486400" y="3111500"/>
          <p14:tracePt t="166849" x="5435600" y="3111500"/>
          <p14:tracePt t="166866" x="5372100" y="3124200"/>
          <p14:tracePt t="166882" x="5340350" y="3136900"/>
          <p14:tracePt t="166898" x="5308600" y="3149600"/>
          <p14:tracePt t="166916" x="5289550" y="3168650"/>
          <p14:tracePt t="166933" x="5270500" y="3181350"/>
          <p14:tracePt t="166949" x="5226050" y="3225800"/>
          <p14:tracePt t="166965" x="5194300" y="3257550"/>
          <p14:tracePt t="166982" x="5181600" y="3270250"/>
          <p14:tracePt t="166999" x="5156200" y="3308350"/>
          <p14:tracePt t="167015" x="5137150" y="3340100"/>
          <p14:tracePt t="167032" x="5124450" y="3365500"/>
          <p14:tracePt t="167049" x="5124450" y="3378200"/>
          <p14:tracePt t="167065" x="5124450" y="3397250"/>
          <p14:tracePt t="167127" x="5124450" y="3390900"/>
          <p14:tracePt t="167145" x="5124450" y="3384550"/>
          <p14:tracePt t="167162" x="5124450" y="3378200"/>
          <p14:tracePt t="167185" x="5124450" y="3371850"/>
          <p14:tracePt t="167188" x="5143500" y="3359150"/>
          <p14:tracePt t="167198" x="5156200" y="3333750"/>
          <p14:tracePt t="167215" x="5194300" y="3289300"/>
          <p14:tracePt t="167232" x="5270500" y="3225800"/>
          <p14:tracePt t="167249" x="5308600" y="3194050"/>
          <p14:tracePt t="167265" x="5353050" y="3162300"/>
          <p14:tracePt t="167282" x="5384800" y="3149600"/>
          <p14:tracePt t="167299" x="5429250" y="3130550"/>
          <p14:tracePt t="167315" x="5499100" y="3136900"/>
          <p14:tracePt t="167332" x="5568950" y="3155950"/>
          <p14:tracePt t="167348" x="5645150" y="3181350"/>
          <p14:tracePt t="167365" x="5727700" y="3225800"/>
          <p14:tracePt t="167382" x="5772150" y="3251200"/>
          <p14:tracePt t="167399" x="5778500" y="3276600"/>
          <p14:tracePt t="167415" x="5784850" y="3289300"/>
          <p14:tracePt t="167432" x="5784850" y="3302000"/>
          <p14:tracePt t="167449" x="5784850" y="3321050"/>
          <p14:tracePt t="167466" x="5784850" y="3327400"/>
          <p14:tracePt t="167761" x="5784850" y="3333750"/>
          <p14:tracePt t="167780" x="5784850" y="3340100"/>
          <p14:tracePt t="168074" x="5784850" y="3346450"/>
          <p14:tracePt t="168090" x="5784850" y="3352800"/>
          <p14:tracePt t="168104" x="5791200" y="3359150"/>
          <p14:tracePt t="168121" x="5797550" y="3371850"/>
          <p14:tracePt t="168126" x="5797550" y="3384550"/>
          <p14:tracePt t="168137" x="5803900" y="3390900"/>
          <p14:tracePt t="168148" x="5803900" y="3403600"/>
          <p14:tracePt t="168165" x="5803900" y="3416300"/>
          <p14:tracePt t="168199" x="5810250" y="3429000"/>
          <p14:tracePt t="168232" x="5810250" y="3435350"/>
          <p14:tracePt t="168265" x="5810250" y="3448050"/>
          <p14:tracePt t="168326" x="5816600" y="3448050"/>
          <p14:tracePt t="170189" x="5816600" y="3454400"/>
          <p14:tracePt t="170199" x="5816600" y="3460750"/>
          <p14:tracePt t="170209" x="5816600" y="3467100"/>
          <p14:tracePt t="170215" x="5816600" y="3473450"/>
          <p14:tracePt t="170239" x="5816600" y="3479800"/>
          <p14:tracePt t="170257" x="5816600" y="3486150"/>
          <p14:tracePt t="170275" x="5816600" y="3492500"/>
          <p14:tracePt t="170373" x="5829300" y="3498850"/>
          <p14:tracePt t="170394" x="5829300" y="3505200"/>
          <p14:tracePt t="170399" x="5829300" y="3511550"/>
          <p14:tracePt t="170419" x="5835650" y="3524250"/>
          <p14:tracePt t="170431" x="5835650" y="3530600"/>
          <p14:tracePt t="170448" x="5842000" y="3543300"/>
          <p14:tracePt t="170465" x="5848350" y="3549650"/>
          <p14:tracePt t="170498" x="5848350" y="3556000"/>
          <p14:tracePt t="170515" x="5848350" y="3562350"/>
          <p14:tracePt t="170532" x="5848350" y="3568700"/>
          <p14:tracePt t="170594" x="5854700" y="3568700"/>
          <p14:tracePt t="170620" x="5861050" y="3568700"/>
          <p14:tracePt t="175380" x="0" y="0"/>
        </p14:tracePtLst>
      </p14:laserTraceLst>
    </p:ext>
  </p:extLs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12400</TotalTime>
  <Words>1330</Words>
  <Application>Microsoft Office PowerPoint</Application>
  <PresentationFormat>Grand écran</PresentationFormat>
  <Paragraphs>256</Paragraphs>
  <Slides>36</Slides>
  <Notes>0</Notes>
  <HiddenSlides>0</HiddenSlides>
  <MMClips>36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5" baseType="lpstr">
      <vt:lpstr>AdvGulliv-R</vt:lpstr>
      <vt:lpstr>Arial</vt:lpstr>
      <vt:lpstr>Arial Unicode MS</vt:lpstr>
      <vt:lpstr>Calibri</vt:lpstr>
      <vt:lpstr>Calibri Light</vt:lpstr>
      <vt:lpstr>Cambria</vt:lpstr>
      <vt:lpstr>Symbol</vt:lpstr>
      <vt:lpstr>Wingdings</vt:lpstr>
      <vt:lpstr>Thème Office</vt:lpstr>
      <vt:lpstr>La réponse immune adaptative et les allergies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réponse immune adaptative et les allergies</dc:title>
  <dc:creator>Carole Brosseau</dc:creator>
  <cp:lastModifiedBy>Carole Brosseau</cp:lastModifiedBy>
  <cp:revision>130</cp:revision>
  <dcterms:created xsi:type="dcterms:W3CDTF">2022-12-16T08:59:53Z</dcterms:created>
  <dcterms:modified xsi:type="dcterms:W3CDTF">2023-09-13T17:09:29Z</dcterms:modified>
</cp:coreProperties>
</file>