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65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DA0DCD-E279-45FF-BC06-15FB067E3F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11ACB90-FF18-43B6-980E-497CD3EC45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CDA370F-FA62-4892-BC0D-1D0D823EB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E058-C7F3-4B0C-9A31-223B164D9BD5}" type="datetimeFigureOut">
              <a:rPr lang="fr-FR" smtClean="0"/>
              <a:t>24/09/2024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70F4807-9B71-4CA8-A559-AC08BE28D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2F91945-033D-4FA3-9BC7-98DB54F0B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9B4A7-6CF8-41CB-8A40-B4250A2908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2052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9648B8E-3E36-41CD-96D0-5D5C0157EE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DBEADF6-C54E-42B0-B838-59EE51D65E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7525959-E82B-4757-912D-EB5E2694C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E058-C7F3-4B0C-9A31-223B164D9BD5}" type="datetimeFigureOut">
              <a:rPr lang="fr-FR" smtClean="0"/>
              <a:t>24/09/2024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EB8C779-837C-4C5C-8656-FA2F9AFA2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DAFE36E-C640-4CAE-BA82-CAB3CDBCD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9B4A7-6CF8-41CB-8A40-B4250A2908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2305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A997758D-D00C-42E3-8D92-4EA92EC1AE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A092465-FD9E-418A-8B33-1E689A3C0C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9EF8BCA-F074-4660-A42C-5DFB4E592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E058-C7F3-4B0C-9A31-223B164D9BD5}" type="datetimeFigureOut">
              <a:rPr lang="fr-FR" smtClean="0"/>
              <a:t>24/09/2024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6D7C84F-0E5A-46E5-A5EE-B951E72EA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3032C08-35BE-4E43-87DF-BE197EDC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9B4A7-6CF8-41CB-8A40-B4250A2908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4740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B8C9F7D-30AC-4169-ACD3-FFCCF7BDC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21C504F-148A-41A7-A0E9-D2A5A29DE5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EC03650-A8BD-434B-8F8B-750503A8F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E058-C7F3-4B0C-9A31-223B164D9BD5}" type="datetimeFigureOut">
              <a:rPr lang="fr-FR" smtClean="0"/>
              <a:t>24/09/2024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ED920A6-BDD7-4851-ACAA-D97B6F8D2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83B4F82-F452-44B4-9653-C76F286CB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9B4A7-6CF8-41CB-8A40-B4250A2908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0334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412CD3-73B4-485B-9963-CB432BE70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1D3BF85-62D7-4CD6-9AE9-E8182BB701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6E41272-9107-4E75-BB4E-D0A48FFA5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E058-C7F3-4B0C-9A31-223B164D9BD5}" type="datetimeFigureOut">
              <a:rPr lang="fr-FR" smtClean="0"/>
              <a:t>24/09/2024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D4854FE-791E-44DB-97F8-2D1457FAF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E3E648C-5ACB-4C87-A781-19CEB2229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9B4A7-6CF8-41CB-8A40-B4250A2908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711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0C9DD2-7293-4EF2-8934-0E6656B97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3053A0B-AB22-4087-9EE6-A91219F4F4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8B5F7F3-140B-4DD0-AD92-5592730283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D77F2B0-F2A1-422D-AC49-445F4B5B8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E058-C7F3-4B0C-9A31-223B164D9BD5}" type="datetimeFigureOut">
              <a:rPr lang="fr-FR" smtClean="0"/>
              <a:t>24/09/2024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CCDB067-AA07-4107-832B-C28051DAB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2ACA113-9CDC-4372-A3A9-3BFB1394F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9B4A7-6CF8-41CB-8A40-B4250A2908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4853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38B322F-89AD-42B7-BE82-85991ED3B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6068ABF-6F28-44E3-AACC-43C431F1C1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9027069-A24F-43D4-9078-9D77121BDE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7C044B1-FFD8-4D2F-8241-1C2012A709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9E7B36A-0D2D-4E9A-A783-ECF06D3316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FCD212B-FC1B-42D8-8710-A95C5A134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E058-C7F3-4B0C-9A31-223B164D9BD5}" type="datetimeFigureOut">
              <a:rPr lang="fr-FR" smtClean="0"/>
              <a:t>24/09/2024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847024E5-BB23-4847-923B-B97C947AE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D8CE80C6-8449-42FD-BE3C-9217D7E1F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9B4A7-6CF8-41CB-8A40-B4250A2908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5875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B75706-8BC4-469B-8EA6-98FD1BACC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2847C6B-CD93-4753-B87B-51CC7E699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E058-C7F3-4B0C-9A31-223B164D9BD5}" type="datetimeFigureOut">
              <a:rPr lang="fr-FR" smtClean="0"/>
              <a:t>24/09/2024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A4F0D80-ED42-4C6D-805E-C7FC7A337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ADADA24-43F7-421A-A2A5-20C6E4AA2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9B4A7-6CF8-41CB-8A40-B4250A2908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9123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F99629A-CD1E-43EE-9257-6F05AA58E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E058-C7F3-4B0C-9A31-223B164D9BD5}" type="datetimeFigureOut">
              <a:rPr lang="fr-FR" smtClean="0"/>
              <a:t>24/09/2024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14D1FA9-250F-473B-ABEF-41F6A5537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891F4CF-DA2D-4D6D-839A-421744A5A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9B4A7-6CF8-41CB-8A40-B4250A2908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6586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7F15F53-C940-4879-A596-4B8CCD96AC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575929D-F40B-41D6-8CA2-75C36563C4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80C30E3-9857-4A97-9EA3-6D549E3CE3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9B7C19E-73DF-4B04-90D1-606EBE603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E058-C7F3-4B0C-9A31-223B164D9BD5}" type="datetimeFigureOut">
              <a:rPr lang="fr-FR" smtClean="0"/>
              <a:t>24/09/2024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D50E2C1-A88A-49A8-A2FD-1269736F0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543FF6F-58DB-4A3D-BF99-A19580726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9B4A7-6CF8-41CB-8A40-B4250A2908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1990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F37E2EC-942A-4F01-B636-48ABEF60F0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366C9274-F1A8-40D0-BCED-AC4D6F4DAC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F5912E4-8AEB-4082-B25C-D805B0A10B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16882D4-2FDB-4E8D-8ED7-B8815FD3A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E058-C7F3-4B0C-9A31-223B164D9BD5}" type="datetimeFigureOut">
              <a:rPr lang="fr-FR" smtClean="0"/>
              <a:t>24/09/2024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34D2D48-E84E-451A-9FBB-A5ADB98D4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6045517-2409-4690-90BD-A7EFE3420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9B4A7-6CF8-41CB-8A40-B4250A2908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6486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790E73F-2720-418E-A67D-D474E2880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77CA43C-EE45-402D-9476-EF34A148D2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2C1D728-D20D-401C-A7BC-34B66844A9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EDE058-C7F3-4B0C-9A31-223B164D9BD5}" type="datetimeFigureOut">
              <a:rPr lang="fr-FR" smtClean="0"/>
              <a:t>24/09/2024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3539AC7-D8CC-4A88-9E78-D45F02608B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7F42C4B-62B2-4FF1-8AA7-E5545527DE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89B4A7-6CF8-41CB-8A40-B4250A2908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7806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2EA4CFA3-56BE-4D58-B900-30265382D87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80349" y="111706"/>
          <a:ext cx="11811651" cy="7978195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5738106">
                  <a:extLst>
                    <a:ext uri="{9D8B030D-6E8A-4147-A177-3AD203B41FA5}">
                      <a16:colId xmlns:a16="http://schemas.microsoft.com/office/drawing/2014/main" val="4066361526"/>
                    </a:ext>
                  </a:extLst>
                </a:gridCol>
                <a:gridCol w="2977926">
                  <a:extLst>
                    <a:ext uri="{9D8B030D-6E8A-4147-A177-3AD203B41FA5}">
                      <a16:colId xmlns:a16="http://schemas.microsoft.com/office/drawing/2014/main" val="2682332802"/>
                    </a:ext>
                  </a:extLst>
                </a:gridCol>
                <a:gridCol w="3095619">
                  <a:extLst>
                    <a:ext uri="{9D8B030D-6E8A-4147-A177-3AD203B41FA5}">
                      <a16:colId xmlns:a16="http://schemas.microsoft.com/office/drawing/2014/main" val="752032494"/>
                    </a:ext>
                  </a:extLst>
                </a:gridCol>
              </a:tblGrid>
              <a:tr h="586301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Thématique</a:t>
                      </a: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Leçon, niveau de classe, niveau de pratique</a:t>
                      </a: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Qui s’en charge ? </a:t>
                      </a: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5784150"/>
                  </a:ext>
                </a:extLst>
              </a:tr>
              <a:tr h="1604613">
                <a:tc>
                  <a:txBody>
                    <a:bodyPr/>
                    <a:lstStyle/>
                    <a:p>
                      <a:pPr marL="0" lvl="0" indent="0" algn="ctr">
                        <a:buFontTx/>
                        <a:buNone/>
                      </a:pPr>
                      <a:r>
                        <a:rPr lang="fr-FR" dirty="0"/>
                        <a:t>Entrée dans l’activité : grimper et faire grimper en moulinette en toute sécurité.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Leçon n°1.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Première séquence 6</a:t>
                      </a:r>
                      <a:r>
                        <a:rPr lang="fr-FR" baseline="30000" dirty="0"/>
                        <a:t>e</a:t>
                      </a:r>
                      <a:r>
                        <a:rPr lang="fr-FR" dirty="0"/>
                        <a:t>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Ethan</a:t>
                      </a:r>
                    </a:p>
                    <a:p>
                      <a:pPr algn="ctr"/>
                      <a:r>
                        <a:rPr lang="fr-FR" sz="1400" dirty="0"/>
                        <a:t>Noah</a:t>
                      </a:r>
                    </a:p>
                    <a:p>
                      <a:pPr algn="ctr"/>
                      <a:r>
                        <a:rPr lang="fr-FR" sz="1400" dirty="0" err="1"/>
                        <a:t>Amael</a:t>
                      </a:r>
                      <a:endParaRPr lang="fr-FR" sz="1400" dirty="0"/>
                    </a:p>
                    <a:p>
                      <a:pPr algn="ctr"/>
                      <a:endParaRPr lang="fr-FR" sz="1400" dirty="0"/>
                    </a:p>
                    <a:p>
                      <a:pPr algn="ctr"/>
                      <a:r>
                        <a:rPr lang="fr-FR" sz="1400" dirty="0" err="1"/>
                        <a:t>Solene</a:t>
                      </a:r>
                      <a:endParaRPr lang="fr-FR" sz="1400" dirty="0"/>
                    </a:p>
                    <a:p>
                      <a:pPr algn="ctr"/>
                      <a:r>
                        <a:rPr lang="fr-FR" sz="1400" dirty="0"/>
                        <a:t>Camille</a:t>
                      </a:r>
                    </a:p>
                    <a:p>
                      <a:pPr algn="ctr"/>
                      <a:r>
                        <a:rPr lang="fr-FR" sz="1400"/>
                        <a:t>Clélia</a:t>
                      </a:r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626620"/>
                  </a:ext>
                </a:extLst>
              </a:tr>
              <a:tr h="868234">
                <a:tc>
                  <a:txBody>
                    <a:bodyPr/>
                    <a:lstStyle/>
                    <a:p>
                      <a:pPr marL="0" lvl="0" indent="0" algn="ctr">
                        <a:buFontTx/>
                        <a:buNone/>
                      </a:pPr>
                      <a:r>
                        <a:rPr lang="fr-FR" dirty="0"/>
                        <a:t>Améliorer la pose des pieds pour retarder l’apparition de la fatigue.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Leçon n°6.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Première séquence 5</a:t>
                      </a:r>
                      <a:r>
                        <a:rPr lang="fr-FR" baseline="30000" dirty="0"/>
                        <a:t>e</a:t>
                      </a:r>
                      <a:r>
                        <a:rPr lang="fr-FR" dirty="0"/>
                        <a:t>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Nathan</a:t>
                      </a:r>
                    </a:p>
                    <a:p>
                      <a:pPr algn="ctr"/>
                      <a:r>
                        <a:rPr lang="fr-FR" sz="1400" dirty="0"/>
                        <a:t>Lina</a:t>
                      </a:r>
                    </a:p>
                    <a:p>
                      <a:pPr algn="ctr"/>
                      <a:r>
                        <a:rPr lang="fr-FR" sz="1400" dirty="0"/>
                        <a:t>Marine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0515454"/>
                  </a:ext>
                </a:extLst>
              </a:tr>
              <a:tr h="868234">
                <a:tc>
                  <a:txBody>
                    <a:bodyPr/>
                    <a:lstStyle/>
                    <a:p>
                      <a:pPr marL="0" lvl="0" indent="0" algn="ctr">
                        <a:buFontTx/>
                        <a:buNone/>
                      </a:pPr>
                      <a:r>
                        <a:rPr lang="fr-FR" dirty="0"/>
                        <a:t>Adapter ses placements aux configurations de prises rencontrées. 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Leçon n° 5.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Deuxième séquence 3</a:t>
                      </a:r>
                      <a:r>
                        <a:rPr lang="fr-FR" baseline="30000" dirty="0"/>
                        <a:t>e</a:t>
                      </a:r>
                      <a:r>
                        <a:rPr lang="fr-FR" dirty="0"/>
                        <a:t>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err="1"/>
                        <a:t>Anisse</a:t>
                      </a:r>
                      <a:endParaRPr lang="fr-FR" sz="1400" dirty="0"/>
                    </a:p>
                    <a:p>
                      <a:pPr algn="ctr"/>
                      <a:r>
                        <a:rPr lang="fr-FR" sz="1400" dirty="0" err="1"/>
                        <a:t>Cedric</a:t>
                      </a:r>
                      <a:r>
                        <a:rPr lang="fr-FR" sz="1400" dirty="0"/>
                        <a:t> </a:t>
                      </a:r>
                    </a:p>
                    <a:p>
                      <a:pPr algn="ctr"/>
                      <a:r>
                        <a:rPr lang="fr-FR" sz="1400" dirty="0"/>
                        <a:t>Jules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0341564"/>
                  </a:ext>
                </a:extLst>
              </a:tr>
              <a:tr h="868234">
                <a:tc>
                  <a:txBody>
                    <a:bodyPr/>
                    <a:lstStyle/>
                    <a:p>
                      <a:pPr marL="0" lvl="0" indent="0" algn="ctr">
                        <a:buFontTx/>
                        <a:buNone/>
                      </a:pPr>
                      <a:r>
                        <a:rPr lang="fr-FR" dirty="0"/>
                        <a:t>Position de moindre effort et apprentissage de la gestuelle du </a:t>
                      </a:r>
                      <a:r>
                        <a:rPr lang="fr-FR" dirty="0" err="1"/>
                        <a:t>mousquetonnage</a:t>
                      </a:r>
                      <a:r>
                        <a:rPr lang="fr-FR" dirty="0"/>
                        <a:t>.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Leçon n°4.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3e séquence terminale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Corentin</a:t>
                      </a:r>
                    </a:p>
                    <a:p>
                      <a:pPr algn="ctr"/>
                      <a:r>
                        <a:rPr lang="fr-FR" sz="1400" dirty="0"/>
                        <a:t>Mathys</a:t>
                      </a:r>
                    </a:p>
                    <a:p>
                      <a:pPr algn="ctr"/>
                      <a:r>
                        <a:rPr lang="fr-FR" sz="1400" dirty="0"/>
                        <a:t>Justine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4932260"/>
                  </a:ext>
                </a:extLst>
              </a:tr>
              <a:tr h="925738">
                <a:tc>
                  <a:txBody>
                    <a:bodyPr/>
                    <a:lstStyle/>
                    <a:p>
                      <a:pPr marL="0" lvl="0" indent="0" algn="ctr">
                        <a:buFontTx/>
                        <a:buNone/>
                      </a:pPr>
                      <a:r>
                        <a:rPr lang="fr-FR" dirty="0"/>
                        <a:t>Apprentissage de la gestuelle de l’assurage en tête. 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Leçon n°6.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Troisième séquence terminale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Yanis</a:t>
                      </a:r>
                    </a:p>
                    <a:p>
                      <a:pPr algn="ctr"/>
                      <a:r>
                        <a:rPr lang="fr-FR" sz="1400" dirty="0"/>
                        <a:t>Nicolas </a:t>
                      </a:r>
                    </a:p>
                    <a:p>
                      <a:pPr algn="ctr"/>
                      <a:r>
                        <a:rPr lang="fr-FR" sz="1400" dirty="0"/>
                        <a:t>Simon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6901755"/>
                  </a:ext>
                </a:extLst>
              </a:tr>
              <a:tr h="868234">
                <a:tc>
                  <a:txBody>
                    <a:bodyPr/>
                    <a:lstStyle/>
                    <a:p>
                      <a:pPr marL="0" lvl="0" indent="0" algn="ctr">
                        <a:buFontTx/>
                        <a:buNone/>
                      </a:pPr>
                      <a:r>
                        <a:rPr lang="fr-FR" dirty="0"/>
                        <a:t>Construire la confiance dans le matériel et dans l’assureur : évoluer en confiance en situation suspendue. 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Leçon n°3.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Première séquence 6</a:t>
                      </a:r>
                      <a:r>
                        <a:rPr lang="fr-FR" baseline="30000" dirty="0"/>
                        <a:t>e</a:t>
                      </a:r>
                      <a:r>
                        <a:rPr lang="fr-FR" dirty="0"/>
                        <a:t>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Timothée</a:t>
                      </a:r>
                    </a:p>
                    <a:p>
                      <a:pPr algn="ctr"/>
                      <a:r>
                        <a:rPr lang="fr-FR" sz="1400" dirty="0"/>
                        <a:t>Tom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9316125"/>
                  </a:ext>
                </a:extLst>
              </a:tr>
              <a:tr h="1388607">
                <a:tc>
                  <a:txBody>
                    <a:bodyPr/>
                    <a:lstStyle/>
                    <a:p>
                      <a:pPr marL="0" lvl="0" indent="0" algn="ctr">
                        <a:buFontTx/>
                        <a:buNone/>
                      </a:pPr>
                      <a:r>
                        <a:rPr lang="fr-FR" dirty="0"/>
                        <a:t>Construire la confiance dans le matériel et dans l’assureur : de la peur de chuter au plaisir de voler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Leçon n°8.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Première séquence 6</a:t>
                      </a:r>
                      <a:r>
                        <a:rPr lang="fr-FR" baseline="30000" dirty="0"/>
                        <a:t>e</a:t>
                      </a:r>
                      <a:r>
                        <a:rPr lang="fr-FR" dirty="0"/>
                        <a:t>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Thomas</a:t>
                      </a:r>
                    </a:p>
                    <a:p>
                      <a:pPr algn="ctr"/>
                      <a:r>
                        <a:rPr lang="fr-FR" sz="1400" dirty="0"/>
                        <a:t>Ronan</a:t>
                      </a:r>
                    </a:p>
                    <a:p>
                      <a:pPr algn="ctr"/>
                      <a:endParaRPr lang="fr-FR" sz="1400" dirty="0"/>
                    </a:p>
                    <a:p>
                      <a:pPr algn="ctr"/>
                      <a:r>
                        <a:rPr lang="fr-FR" sz="1400" dirty="0"/>
                        <a:t>Marie</a:t>
                      </a:r>
                    </a:p>
                    <a:p>
                      <a:pPr algn="ctr"/>
                      <a:r>
                        <a:rPr lang="fr-FR" sz="1400" dirty="0"/>
                        <a:t>Yanis</a:t>
                      </a:r>
                    </a:p>
                    <a:p>
                      <a:pPr algn="ctr"/>
                      <a:r>
                        <a:rPr lang="fr-FR" sz="1400" dirty="0" err="1"/>
                        <a:t>Noelie</a:t>
                      </a:r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73110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291457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195</Words>
  <Application>Microsoft Office PowerPoint</Application>
  <PresentationFormat>Grand écran</PresentationFormat>
  <Paragraphs>51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Lucas Simon-Malleret</dc:creator>
  <cp:lastModifiedBy>Lucas Simon-Malleret</cp:lastModifiedBy>
  <cp:revision>1</cp:revision>
  <dcterms:created xsi:type="dcterms:W3CDTF">2024-09-24T15:09:05Z</dcterms:created>
  <dcterms:modified xsi:type="dcterms:W3CDTF">2024-09-24T15:09:46Z</dcterms:modified>
</cp:coreProperties>
</file>