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A0DCD-E279-45FF-BC06-15FB067E3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1ACB90-FF18-43B6-980E-497CD3EC4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DA370F-FA62-4892-BC0D-1D0D823E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F4807-9B71-4CA8-A559-AC08BE28D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F91945-033D-4FA3-9BC7-98DB54F0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5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648B8E-3E36-41CD-96D0-5D5C0157E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BEADF6-C54E-42B0-B838-59EE51D65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525959-E82B-4757-912D-EB5E2694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8C779-837C-4C5C-8656-FA2F9AFA2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AFE36E-C640-4CAE-BA82-CAB3CDBC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30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97758D-D00C-42E3-8D92-4EA92EC1A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092465-FD9E-418A-8B33-1E689A3C0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EF8BCA-F074-4660-A42C-5DFB4E59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D7C84F-0E5A-46E5-A5EE-B951E72EA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032C08-35BE-4E43-87DF-BE197EDC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7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8C9F7D-30AC-4169-ACD3-FFCCF7BD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1C504F-148A-41A7-A0E9-D2A5A29DE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C03650-A8BD-434B-8F8B-750503A8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D920A6-BDD7-4851-ACAA-D97B6F8D2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3B4F82-F452-44B4-9653-C76F286C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33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12CD3-73B4-485B-9963-CB432BE70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D3BF85-62D7-4CD6-9AE9-E8182BB70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E41272-9107-4E75-BB4E-D0A48FFA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4854FE-791E-44DB-97F8-2D1457FA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3E648C-5ACB-4C87-A781-19CEB222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C9DD2-7293-4EF2-8934-0E6656B9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053A0B-AB22-4087-9EE6-A91219F4F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B5F7F3-140B-4DD0-AD92-559273028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77F2B0-F2A1-422D-AC49-445F4B5B8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CDB067-AA07-4107-832B-C28051DA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ACA113-9CDC-4372-A3A9-3BFB1394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85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B322F-89AD-42B7-BE82-85991ED3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068ABF-6F28-44E3-AACC-43C431F1C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027069-A24F-43D4-9078-9D77121BD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7C044B1-FFD8-4D2F-8241-1C2012A70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E7B36A-0D2D-4E9A-A783-ECF06D331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CD212B-FC1B-42D8-8710-A95C5A13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7024E5-BB23-4847-923B-B97C947A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CE80C6-8449-42FD-BE3C-9217D7E1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7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75706-8BC4-469B-8EA6-98FD1BAC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847C6B-CD93-4753-B87B-51CC7E69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4F0D80-ED42-4C6D-805E-C7FC7A33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DADA24-43F7-421A-A2A5-20C6E4AA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12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99629A-CD1E-43EE-9257-6F05AA58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4D1FA9-250F-473B-ABEF-41F6A553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91F4CF-DA2D-4D6D-839A-421744A5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5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15F53-C940-4879-A596-4B8CCD96A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75929D-F40B-41D6-8CA2-75C36563C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0C30E3-9857-4A97-9EA3-6D549E3CE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B7C19E-73DF-4B04-90D1-606EBE60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50E2C1-A88A-49A8-A2FD-1269736F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43FF6F-58DB-4A3D-BF99-A1958072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9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37E2EC-942A-4F01-B636-48ABEF60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6C9274-F1A8-40D0-BCED-AC4D6F4DA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5912E4-8AEB-4082-B25C-D805B0A10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16882D4-2FDB-4E8D-8ED7-B8815FD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4D2D48-E84E-451A-9FBB-A5ADB98D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045517-2409-4690-90BD-A7EFE342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48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90E73F-2720-418E-A67D-D474E288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7CA43C-EE45-402D-9476-EF34A148D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1D728-D20D-401C-A7BC-34B66844A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E058-C7F3-4B0C-9A31-223B164D9BD5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539AC7-D8CC-4A88-9E78-D45F02608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F42C4B-62B2-4FF1-8AA7-E5545527D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B4A7-6CF8-41CB-8A40-B4250A2908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8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EA4CFA3-56BE-4D58-B900-30265382D8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0349" y="111706"/>
          <a:ext cx="11811651" cy="79781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738106">
                  <a:extLst>
                    <a:ext uri="{9D8B030D-6E8A-4147-A177-3AD203B41FA5}">
                      <a16:colId xmlns:a16="http://schemas.microsoft.com/office/drawing/2014/main" val="4066361526"/>
                    </a:ext>
                  </a:extLst>
                </a:gridCol>
                <a:gridCol w="2977926">
                  <a:extLst>
                    <a:ext uri="{9D8B030D-6E8A-4147-A177-3AD203B41FA5}">
                      <a16:colId xmlns:a16="http://schemas.microsoft.com/office/drawing/2014/main" val="2682332802"/>
                    </a:ext>
                  </a:extLst>
                </a:gridCol>
                <a:gridCol w="3095619">
                  <a:extLst>
                    <a:ext uri="{9D8B030D-6E8A-4147-A177-3AD203B41FA5}">
                      <a16:colId xmlns:a16="http://schemas.microsoft.com/office/drawing/2014/main" val="752032494"/>
                    </a:ext>
                  </a:extLst>
                </a:gridCol>
              </a:tblGrid>
              <a:tr h="586301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Thématique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Leçon, niveau de classe, niveau de pratique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Qui s’en charge ? 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84150"/>
                  </a:ext>
                </a:extLst>
              </a:tr>
              <a:tr h="1604613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Entrée dans l’activité : grimper et faire grimper en moulinette en toute sécurité.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n°1.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Première séquence 6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Ethan</a:t>
                      </a:r>
                    </a:p>
                    <a:p>
                      <a:pPr algn="ctr"/>
                      <a:r>
                        <a:rPr lang="fr-FR" sz="1400" dirty="0"/>
                        <a:t>Noah</a:t>
                      </a:r>
                    </a:p>
                    <a:p>
                      <a:pPr algn="ctr"/>
                      <a:r>
                        <a:rPr lang="fr-FR" sz="1400" dirty="0" err="1"/>
                        <a:t>Amael</a:t>
                      </a:r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 err="1"/>
                        <a:t>Solene</a:t>
                      </a:r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Camille</a:t>
                      </a:r>
                    </a:p>
                    <a:p>
                      <a:pPr algn="ctr"/>
                      <a:r>
                        <a:rPr lang="fr-FR" sz="1400"/>
                        <a:t>Clélia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26620"/>
                  </a:ext>
                </a:extLst>
              </a:tr>
              <a:tr h="868234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Améliorer la pose des pieds pour retarder l’apparition de la fatigue.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n°6.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Première séquence 5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Nathan</a:t>
                      </a:r>
                    </a:p>
                    <a:p>
                      <a:pPr algn="ctr"/>
                      <a:r>
                        <a:rPr lang="fr-FR" sz="1400" dirty="0"/>
                        <a:t>Lina</a:t>
                      </a:r>
                    </a:p>
                    <a:p>
                      <a:pPr algn="ctr"/>
                      <a:r>
                        <a:rPr lang="fr-FR" sz="1400" dirty="0"/>
                        <a:t>Marine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15454"/>
                  </a:ext>
                </a:extLst>
              </a:tr>
              <a:tr h="868234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Adapter ses placements aux configurations de prises rencontrées.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 5.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Deuxième séquence 3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Anisse</a:t>
                      </a:r>
                      <a:endParaRPr lang="fr-FR" sz="1400" dirty="0"/>
                    </a:p>
                    <a:p>
                      <a:pPr algn="ctr"/>
                      <a:r>
                        <a:rPr lang="fr-FR" sz="1400" dirty="0" err="1"/>
                        <a:t>Cedric</a:t>
                      </a:r>
                      <a:r>
                        <a:rPr lang="fr-FR" sz="1400" dirty="0"/>
                        <a:t> </a:t>
                      </a:r>
                    </a:p>
                    <a:p>
                      <a:pPr algn="ctr"/>
                      <a:r>
                        <a:rPr lang="fr-FR" sz="1400" dirty="0"/>
                        <a:t>Jules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341564"/>
                  </a:ext>
                </a:extLst>
              </a:tr>
              <a:tr h="868234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Position de moindre effort et apprentissage de la gestuelle du </a:t>
                      </a:r>
                      <a:r>
                        <a:rPr lang="fr-FR" dirty="0" err="1"/>
                        <a:t>mousquetonnage</a:t>
                      </a:r>
                      <a:r>
                        <a:rPr lang="fr-FR" dirty="0"/>
                        <a:t>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n°4.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3e séquence terminale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Corentin</a:t>
                      </a:r>
                    </a:p>
                    <a:p>
                      <a:pPr algn="ctr"/>
                      <a:r>
                        <a:rPr lang="fr-FR" sz="1400" dirty="0"/>
                        <a:t>Mathys</a:t>
                      </a:r>
                    </a:p>
                    <a:p>
                      <a:pPr algn="ctr"/>
                      <a:r>
                        <a:rPr lang="fr-FR" sz="1400" dirty="0"/>
                        <a:t>Justine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932260"/>
                  </a:ext>
                </a:extLst>
              </a:tr>
              <a:tr h="925738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Apprentissage de la gestuelle de l’assurage en tête.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n°6.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Troisième séquence terminale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Yanis</a:t>
                      </a:r>
                    </a:p>
                    <a:p>
                      <a:pPr algn="ctr"/>
                      <a:r>
                        <a:rPr lang="fr-FR" sz="1400" dirty="0"/>
                        <a:t>Nicolas </a:t>
                      </a:r>
                    </a:p>
                    <a:p>
                      <a:pPr algn="ctr"/>
                      <a:r>
                        <a:rPr lang="fr-FR" sz="1400" dirty="0"/>
                        <a:t>Simon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01755"/>
                  </a:ext>
                </a:extLst>
              </a:tr>
              <a:tr h="868234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Construire la confiance dans le matériel et dans l’assureur : évoluer en confiance en situation suspendue.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n°3.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Première séquence 6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Timothée</a:t>
                      </a:r>
                    </a:p>
                    <a:p>
                      <a:pPr algn="ctr"/>
                      <a:r>
                        <a:rPr lang="fr-FR" sz="1400" dirty="0"/>
                        <a:t>Tom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316125"/>
                  </a:ext>
                </a:extLst>
              </a:tr>
              <a:tr h="1388607"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fr-FR" dirty="0"/>
                        <a:t>Construire la confiance dans le matériel et dans l’assureur : de la peur de chuter au plaisir de voler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Leçon n°8.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Première séquence 6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Thomas</a:t>
                      </a:r>
                    </a:p>
                    <a:p>
                      <a:pPr algn="ctr"/>
                      <a:r>
                        <a:rPr lang="fr-FR" sz="1400" dirty="0"/>
                        <a:t>Ronan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Marie</a:t>
                      </a:r>
                    </a:p>
                    <a:p>
                      <a:pPr algn="ctr"/>
                      <a:r>
                        <a:rPr lang="fr-FR" sz="1400" dirty="0"/>
                        <a:t>Yanis</a:t>
                      </a:r>
                    </a:p>
                    <a:p>
                      <a:pPr algn="ctr"/>
                      <a:r>
                        <a:rPr lang="fr-FR" sz="1400" dirty="0" err="1"/>
                        <a:t>Noelie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31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914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Grand écran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Simon-Malleret</dc:creator>
  <cp:lastModifiedBy>Lucas Simon-Malleret</cp:lastModifiedBy>
  <cp:revision>1</cp:revision>
  <dcterms:created xsi:type="dcterms:W3CDTF">2024-09-24T15:09:05Z</dcterms:created>
  <dcterms:modified xsi:type="dcterms:W3CDTF">2024-09-24T15:09:46Z</dcterms:modified>
</cp:coreProperties>
</file>