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8" r:id="rId4"/>
    <p:sldId id="269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631D2E-F173-4CDA-8743-9616BE6E4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8E238E-BBDA-4F17-A2FB-3CEA69767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805477-C888-431B-8C9F-C59D9FD15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9BDE1F-581F-4208-A8B3-B2EDED129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A43D49-1CA6-49C7-9486-0D96BF40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82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6FFC0D-9E1A-4E18-AFE3-8F454168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1A01B4-E7AC-4F22-A8B7-BE22292B5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3CE651-896E-4035-B514-2CC62286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C280B5-25A3-4C45-A651-A1396AFA1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EA159D-33B0-4BD7-9545-CD2A7AFB8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860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9150536-D2FC-4566-9D5D-D3BA5AE69F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9379FB-6EB2-4F92-B5C8-051707F61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D1C0B1-9F57-4186-97D8-26D80401D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D90BB5-F458-4D9B-9B0A-03B175A6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24D4F3-6F99-44C3-BB23-2B7CD2B3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313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E9B7C6-1B4E-4470-A146-202A2DF3F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A7C970-657A-4223-A7ED-7CAC78C66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8B835B-0470-4427-8C9A-267E7EC9D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657A9C-8B6E-4CAA-ACCC-125B627CD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D621DF-BE16-4770-8F24-59CFA273C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43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E8AD7C-2592-4783-9BA4-5C9D65A64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AC7F72-0991-47CC-8BBF-6CE1EDF8E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245603-7FFB-4BA9-9D9C-F23D68882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D81A43-96AE-4D3A-BB8D-457DAB4E0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03B295-5D88-4DE5-8ED4-D93F3F39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33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0650DF-7DBE-417B-B544-8AA0B93F7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54AB07-290B-4D3C-9E9F-B57B73DBE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9AE065-45C1-4516-89D7-4F1DF4E93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6CBDB9-8BA4-4900-B1B3-AF8E8BBE9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C5ED9E-1C6D-4C1E-B6F0-3964432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F24A52-0316-446D-AD99-7F35A1B40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2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45566-E3E7-4DCC-9421-85826A779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640246-A2CA-44F0-B7C6-F424C049B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CC8DA6-FAFC-4FDE-8C6C-38CFEB3ED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7859369-5ABB-461C-B829-F12E484D2A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0C7EBB-6014-4D4D-8802-80A5A8815D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9D259E-1DEF-4A08-BAAA-C7568AC13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03B6F3E-C4E0-4712-9D82-EE13F5CF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7196B81-4492-49C3-993D-F52206478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53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27DEA1-C254-44A6-8C16-57D9347E6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99DA646-7E80-4469-87D1-BA16AD882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FEF9EBD-7114-4E58-A43B-4D9E03AC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4969DD-98F2-44FE-B723-B654A1B20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55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C27571A-88CB-4C62-9D89-88FB88C5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E31C3C0-3F21-4CB4-94E0-9FD9AA6EA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3E5BD14-E383-4F9E-83E7-1C0902A2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66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3C4DA1-88EC-4126-8834-096E21AA9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CCA94F-F796-40DB-9D97-FF0AB12A4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9D032D7-CC8F-42BB-85B4-022C2E9BA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30C1F3-911C-42F5-9ECC-CF4D6999D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592682-4138-4BE3-B64C-ED9B17704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7EE795-9A56-469B-9E1D-2D5440D93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39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4FFD75-F7B9-4946-8AB1-98763DB9E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701A71C-D065-4460-840A-EAD61529FC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BBA255-8081-400E-9671-7A13C10D8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7FAE11-DBF1-48F2-924D-01B62400E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A88662-1F35-44D7-B098-4C0C92CDB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0DA90E-8998-48A7-A50D-1DC39E665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05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0FE8738-4352-4602-8BDB-D18939F37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4BDB38-A564-49E1-868D-13C9207F1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A8050B-7207-4ED6-986C-02089C0DE4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6648D-D527-4290-B1D6-AB60A869FD8D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95985F-44D6-4745-9185-862434FC9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708327-5ED5-4118-8012-99F6AA31E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39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AC354E-54F9-4310-9BC3-B6D84B9B93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Dossier contrôle continu : Théorie escalade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DE43F7-131E-4820-81A8-30E61C3E76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UE : analyser l’activité motrice du pratiquant</a:t>
            </a:r>
          </a:p>
          <a:p>
            <a:pPr algn="l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F80EE7C-D16A-4D15-8553-D26B0703524C}"/>
              </a:ext>
            </a:extLst>
          </p:cNvPr>
          <p:cNvSpPr txBox="1"/>
          <p:nvPr/>
        </p:nvSpPr>
        <p:spPr>
          <a:xfrm>
            <a:off x="7409468" y="5561814"/>
            <a:ext cx="4072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Nom Prénom Groupe</a:t>
            </a:r>
          </a:p>
          <a:p>
            <a:r>
              <a:rPr lang="fr-FR" dirty="0"/>
              <a:t>Nom Prénom Groupe</a:t>
            </a:r>
          </a:p>
        </p:txBody>
      </p:sp>
    </p:spTree>
    <p:extLst>
      <p:ext uri="{BB962C8B-B14F-4D97-AF65-F5344CB8AC3E}">
        <p14:creationId xmlns:p14="http://schemas.microsoft.com/office/powerpoint/2010/main" val="309535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D583B05-FFC2-4D6B-82D9-417A3D0DF03F}"/>
              </a:ext>
            </a:extLst>
          </p:cNvPr>
          <p:cNvSpPr txBox="1"/>
          <p:nvPr/>
        </p:nvSpPr>
        <p:spPr>
          <a:xfrm>
            <a:off x="496478" y="258901"/>
            <a:ext cx="11199043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Remarques</a:t>
            </a:r>
            <a:r>
              <a:rPr lang="fr-FR" dirty="0"/>
              <a:t> (diapo à supprimer dans le rendu final): 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Le document complet devra être déposé sur </a:t>
            </a:r>
            <a:r>
              <a:rPr lang="fr-FR" dirty="0" err="1"/>
              <a:t>Uncloud</a:t>
            </a:r>
            <a:r>
              <a:rPr lang="fr-FR" dirty="0"/>
              <a:t> au plus tard le dimanche 15 décembre </a:t>
            </a:r>
            <a:r>
              <a:rPr lang="fr-FR" b="1" dirty="0"/>
              <a:t>à 23h30</a:t>
            </a:r>
          </a:p>
          <a:p>
            <a:r>
              <a:rPr lang="fr-FR" b="1" dirty="0"/>
              <a:t>tout dossier en retard ne sera pas corrigé et la note de 0 sera attribuée. </a:t>
            </a:r>
          </a:p>
          <a:p>
            <a:pPr marL="742950" lvl="1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Lien pour le dépôt :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Groupe L3EM1 : https://uncloud.univ-nantes.fr/index.php/s/odYGo6TiKpbCAYx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Groupe L3EM3 : https://uncloud.univ-nantes.fr/index.php/s/n3QAdRX3A9MZK7q</a:t>
            </a:r>
          </a:p>
          <a:p>
            <a:pPr lvl="1"/>
            <a:endParaRPr lang="fr-FR" b="1" dirty="0"/>
          </a:p>
          <a:p>
            <a:pPr lvl="1"/>
            <a:r>
              <a:rPr lang="fr-FR" b="1" dirty="0"/>
              <a:t>Tout dossier déposé au mauvais endroit ne sera pas corrigé et la note de 0 sera attribuée. </a:t>
            </a:r>
          </a:p>
          <a:p>
            <a:pPr marL="742950" lvl="1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Le nom de fichier devra impérativement respecter le format suivant : 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L3EM1_VOIE_CCescalade_nom1_nom2_nom3.ppt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IMPORTANT bien entendu le numéro de votre groupe sera le votre, pas celui indiqué dans l’exemple ….</a:t>
            </a:r>
          </a:p>
          <a:p>
            <a:r>
              <a:rPr lang="fr-FR" b="1" dirty="0"/>
              <a:t>Tout fichier ayant un format de nom ne respectant pas ces consignes ne sera pas corrigé et la note 0 sera attribuée. </a:t>
            </a:r>
          </a:p>
          <a:p>
            <a:pPr lvl="1"/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Votre dossier fera entre 12 et 16 pages en comptant les pages de sous-titres. </a:t>
            </a:r>
          </a:p>
          <a:p>
            <a:r>
              <a:rPr lang="fr-FR" b="1" dirty="0"/>
              <a:t>Tout fichier ne rentrant pas dans ce format ne sera pas corrigé et la note de zéro sera attribuée. </a:t>
            </a:r>
          </a:p>
          <a:p>
            <a:endParaRPr lang="fr-FR" dirty="0"/>
          </a:p>
          <a:p>
            <a:pPr algn="ctr"/>
            <a:r>
              <a:rPr lang="fr-FR" sz="1600" dirty="0"/>
              <a:t>Le respect des exigences formelles du cahier des charges est un minimum attendu. </a:t>
            </a:r>
          </a:p>
          <a:p>
            <a:pPr algn="ctr"/>
            <a:r>
              <a:rPr lang="fr-FR" sz="1600" dirty="0"/>
              <a:t>Cependant, toute initiative allant dans le sens </a:t>
            </a:r>
          </a:p>
          <a:p>
            <a:pPr algn="ctr"/>
            <a:r>
              <a:rPr lang="fr-FR" sz="1600" dirty="0"/>
              <a:t>d’une amélioration de la clarté du document </a:t>
            </a:r>
          </a:p>
          <a:p>
            <a:pPr algn="ctr"/>
            <a:r>
              <a:rPr lang="fr-FR" sz="1600" dirty="0"/>
              <a:t>et/ou</a:t>
            </a:r>
          </a:p>
          <a:p>
            <a:pPr algn="ctr"/>
            <a:r>
              <a:rPr lang="fr-FR" sz="1600" dirty="0"/>
              <a:t> de l’approfondissement de l’analyse sera valorisée. (</a:t>
            </a:r>
            <a:r>
              <a:rPr lang="fr-FR" sz="1600" dirty="0" err="1"/>
              <a:t>cf</a:t>
            </a:r>
            <a:r>
              <a:rPr lang="fr-FR" sz="1600" dirty="0"/>
              <a:t> grille d’évaluation en fin de document) </a:t>
            </a:r>
            <a:endParaRPr lang="fr-FR" sz="20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9AAE87-201C-4341-AD82-3367F667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513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D3124A-70BA-469F-8623-94B81361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Caractéristiques des élèves et objectif de leçon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0926BF-508A-485E-A788-A8205884C4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967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29C968-861A-4726-8B67-CADE495EE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générale de la leçon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DC68DC-EDDD-4968-869F-8A654A02E1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Trame de séquence</a:t>
            </a:r>
          </a:p>
          <a:p>
            <a:r>
              <a:rPr lang="fr-FR" dirty="0"/>
              <a:t>Plan de leçon (échauffement, situations, logique d’articulation entre les situations)</a:t>
            </a:r>
          </a:p>
        </p:txBody>
      </p:sp>
    </p:spTree>
    <p:extLst>
      <p:ext uri="{BB962C8B-B14F-4D97-AF65-F5344CB8AC3E}">
        <p14:creationId xmlns:p14="http://schemas.microsoft.com/office/powerpoint/2010/main" val="36475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29C968-861A-4726-8B67-CADE495EE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d’une situation au cœur de la leçon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DC68DC-EDDD-4968-869F-8A654A02E1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76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29C968-861A-4726-8B67-CADE495EE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Comportements prévisibles et régulations de l’enseignant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DC68DC-EDDD-4968-869F-8A654A02E1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144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29C968-861A-4726-8B67-CADE495EE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Sécurité et modalités de gestion du groupe classe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DC68DC-EDDD-4968-869F-8A654A02E1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4732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322</Words>
  <Application>Microsoft Office PowerPoint</Application>
  <PresentationFormat>Grand écran</PresentationFormat>
  <Paragraphs>36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Dossier contrôle continu : Théorie escalade</vt:lpstr>
      <vt:lpstr>Présentation PowerPoint</vt:lpstr>
      <vt:lpstr>Caractéristiques des élèves et objectif de leçon</vt:lpstr>
      <vt:lpstr>Présentation générale de la leçon</vt:lpstr>
      <vt:lpstr>Présentation d’une situation au cœur de la leçon</vt:lpstr>
      <vt:lpstr>Comportements prévisibles et régulations de l’enseignant</vt:lpstr>
      <vt:lpstr>Sécurité et modalités de gestion du groupe classe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contrôle continu : Théorie escalade</dc:title>
  <dc:creator>Lucas Simon-Malleret</dc:creator>
  <cp:lastModifiedBy>Lucas Simon-Malleret</cp:lastModifiedBy>
  <cp:revision>11</cp:revision>
  <dcterms:created xsi:type="dcterms:W3CDTF">2022-09-26T12:37:57Z</dcterms:created>
  <dcterms:modified xsi:type="dcterms:W3CDTF">2024-11-12T20:46:32Z</dcterms:modified>
</cp:coreProperties>
</file>