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3" r:id="rId1"/>
  </p:sldMasterIdLst>
  <p:notesMasterIdLst>
    <p:notesMasterId r:id="rId129"/>
  </p:notesMasterIdLst>
  <p:handoutMasterIdLst>
    <p:handoutMasterId r:id="rId130"/>
  </p:handoutMasterIdLst>
  <p:sldIdLst>
    <p:sldId id="256" r:id="rId2"/>
    <p:sldId id="300" r:id="rId3"/>
    <p:sldId id="336" r:id="rId4"/>
    <p:sldId id="471" r:id="rId5"/>
    <p:sldId id="472" r:id="rId6"/>
    <p:sldId id="473" r:id="rId7"/>
    <p:sldId id="474" r:id="rId8"/>
    <p:sldId id="475" r:id="rId9"/>
    <p:sldId id="476" r:id="rId10"/>
    <p:sldId id="477" r:id="rId11"/>
    <p:sldId id="478" r:id="rId12"/>
    <p:sldId id="479" r:id="rId13"/>
    <p:sldId id="480" r:id="rId14"/>
    <p:sldId id="481" r:id="rId15"/>
    <p:sldId id="482" r:id="rId16"/>
    <p:sldId id="483" r:id="rId17"/>
    <p:sldId id="484" r:id="rId18"/>
    <p:sldId id="485" r:id="rId19"/>
    <p:sldId id="351" r:id="rId20"/>
    <p:sldId id="383" r:id="rId21"/>
    <p:sldId id="384" r:id="rId22"/>
    <p:sldId id="385" r:id="rId23"/>
    <p:sldId id="353" r:id="rId24"/>
    <p:sldId id="486" r:id="rId25"/>
    <p:sldId id="388" r:id="rId26"/>
    <p:sldId id="488" r:id="rId27"/>
    <p:sldId id="489" r:id="rId28"/>
    <p:sldId id="490" r:id="rId29"/>
    <p:sldId id="421" r:id="rId30"/>
    <p:sldId id="422" r:id="rId31"/>
    <p:sldId id="426" r:id="rId32"/>
    <p:sldId id="487" r:id="rId33"/>
    <p:sldId id="427" r:id="rId34"/>
    <p:sldId id="428" r:id="rId35"/>
    <p:sldId id="429" r:id="rId36"/>
    <p:sldId id="430" r:id="rId37"/>
    <p:sldId id="431" r:id="rId38"/>
    <p:sldId id="432" r:id="rId39"/>
    <p:sldId id="337" r:id="rId40"/>
    <p:sldId id="341" r:id="rId41"/>
    <p:sldId id="491" r:id="rId42"/>
    <p:sldId id="352" r:id="rId43"/>
    <p:sldId id="350" r:id="rId44"/>
    <p:sldId id="342" r:id="rId45"/>
    <p:sldId id="343" r:id="rId46"/>
    <p:sldId id="344" r:id="rId47"/>
    <p:sldId id="345" r:id="rId48"/>
    <p:sldId id="346" r:id="rId49"/>
    <p:sldId id="347" r:id="rId50"/>
    <p:sldId id="348" r:id="rId51"/>
    <p:sldId id="417" r:id="rId52"/>
    <p:sldId id="418" r:id="rId53"/>
    <p:sldId id="420" r:id="rId54"/>
    <p:sldId id="349" r:id="rId55"/>
    <p:sldId id="267" r:id="rId56"/>
    <p:sldId id="276" r:id="rId57"/>
    <p:sldId id="277" r:id="rId58"/>
    <p:sldId id="278" r:id="rId59"/>
    <p:sldId id="279" r:id="rId60"/>
    <p:sldId id="280" r:id="rId61"/>
    <p:sldId id="281" r:id="rId62"/>
    <p:sldId id="282" r:id="rId63"/>
    <p:sldId id="283" r:id="rId64"/>
    <p:sldId id="284" r:id="rId65"/>
    <p:sldId id="285" r:id="rId66"/>
    <p:sldId id="286" r:id="rId67"/>
    <p:sldId id="287" r:id="rId68"/>
    <p:sldId id="288" r:id="rId69"/>
    <p:sldId id="289" r:id="rId70"/>
    <p:sldId id="290" r:id="rId71"/>
    <p:sldId id="291" r:id="rId72"/>
    <p:sldId id="292" r:id="rId73"/>
    <p:sldId id="293" r:id="rId74"/>
    <p:sldId id="294" r:id="rId75"/>
    <p:sldId id="295" r:id="rId76"/>
    <p:sldId id="296" r:id="rId77"/>
    <p:sldId id="299" r:id="rId78"/>
    <p:sldId id="387" r:id="rId79"/>
    <p:sldId id="494" r:id="rId80"/>
    <p:sldId id="493" r:id="rId81"/>
    <p:sldId id="503" r:id="rId82"/>
    <p:sldId id="504" r:id="rId83"/>
    <p:sldId id="505" r:id="rId84"/>
    <p:sldId id="502" r:id="rId85"/>
    <p:sldId id="496" r:id="rId86"/>
    <p:sldId id="495" r:id="rId87"/>
    <p:sldId id="497" r:id="rId88"/>
    <p:sldId id="498" r:id="rId89"/>
    <p:sldId id="499" r:id="rId90"/>
    <p:sldId id="435" r:id="rId91"/>
    <p:sldId id="500" r:id="rId92"/>
    <p:sldId id="501" r:id="rId93"/>
    <p:sldId id="297" r:id="rId94"/>
    <p:sldId id="382" r:id="rId95"/>
    <p:sldId id="298" r:id="rId96"/>
    <p:sldId id="386" r:id="rId97"/>
    <p:sldId id="401" r:id="rId98"/>
    <p:sldId id="436" r:id="rId99"/>
    <p:sldId id="437" r:id="rId100"/>
    <p:sldId id="438" r:id="rId101"/>
    <p:sldId id="439" r:id="rId102"/>
    <p:sldId id="440" r:id="rId103"/>
    <p:sldId id="441" r:id="rId104"/>
    <p:sldId id="442" r:id="rId105"/>
    <p:sldId id="443" r:id="rId106"/>
    <p:sldId id="444" r:id="rId107"/>
    <p:sldId id="447" r:id="rId108"/>
    <p:sldId id="450" r:id="rId109"/>
    <p:sldId id="451" r:id="rId110"/>
    <p:sldId id="452" r:id="rId111"/>
    <p:sldId id="453" r:id="rId112"/>
    <p:sldId id="454" r:id="rId113"/>
    <p:sldId id="455" r:id="rId114"/>
    <p:sldId id="458" r:id="rId115"/>
    <p:sldId id="459" r:id="rId116"/>
    <p:sldId id="460" r:id="rId117"/>
    <p:sldId id="462" r:id="rId118"/>
    <p:sldId id="463" r:id="rId119"/>
    <p:sldId id="464" r:id="rId120"/>
    <p:sldId id="465" r:id="rId121"/>
    <p:sldId id="467" r:id="rId122"/>
    <p:sldId id="468" r:id="rId123"/>
    <p:sldId id="469" r:id="rId124"/>
    <p:sldId id="470" r:id="rId125"/>
    <p:sldId id="340" r:id="rId126"/>
    <p:sldId id="403" r:id="rId127"/>
    <p:sldId id="402" r:id="rId128"/>
  </p:sldIdLst>
  <p:sldSz cx="9144000" cy="6858000" type="screen4x3"/>
  <p:notesSz cx="7102475" cy="10234613"/>
  <p:defaultTextStyle>
    <a:defPPr>
      <a:defRPr lang="fr-FR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FF"/>
    <a:srgbClr val="FF0000"/>
    <a:srgbClr val="BB1FA5"/>
    <a:srgbClr val="FF66FF"/>
    <a:srgbClr val="FFCC00"/>
    <a:srgbClr val="FFFFCC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>
      <p:cViewPr varScale="1">
        <p:scale>
          <a:sx n="113" d="100"/>
          <a:sy n="113" d="100"/>
        </p:scale>
        <p:origin x="1590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0" d="100"/>
          <a:sy n="50" d="100"/>
        </p:scale>
        <p:origin x="2196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63" Type="http://schemas.openxmlformats.org/officeDocument/2006/relationships/slide" Target="slides/slide62.xml"/><Relationship Id="rId84" Type="http://schemas.openxmlformats.org/officeDocument/2006/relationships/slide" Target="slides/slide83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28" Type="http://schemas.openxmlformats.org/officeDocument/2006/relationships/slide" Target="slides/slide127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18" Type="http://schemas.openxmlformats.org/officeDocument/2006/relationships/slide" Target="slides/slide117.xml"/><Relationship Id="rId134" Type="http://schemas.openxmlformats.org/officeDocument/2006/relationships/tableStyles" Target="tableStyles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24" Type="http://schemas.openxmlformats.org/officeDocument/2006/relationships/slide" Target="slides/slide123.xml"/><Relationship Id="rId129" Type="http://schemas.openxmlformats.org/officeDocument/2006/relationships/notesMaster" Target="notesMasters/notesMaster1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44" Type="http://schemas.openxmlformats.org/officeDocument/2006/relationships/slide" Target="slides/slide43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130" Type="http://schemas.openxmlformats.org/officeDocument/2006/relationships/handoutMaster" Target="handoutMasters/handoutMaster1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presProps" Target="presProps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32" Type="http://schemas.openxmlformats.org/officeDocument/2006/relationships/viewProps" Target="viewProps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26" Type="http://schemas.openxmlformats.org/officeDocument/2006/relationships/slide" Target="slides/slide25.xml"/><Relationship Id="rId47" Type="http://schemas.openxmlformats.org/officeDocument/2006/relationships/slide" Target="slides/slide46.xml"/><Relationship Id="rId68" Type="http://schemas.openxmlformats.org/officeDocument/2006/relationships/slide" Target="slides/slide67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2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753" tIns="46877" rIns="93753" bIns="46877" numCol="1" anchor="t" anchorCtr="0" compatLnSpc="1">
            <a:prstTxWarp prst="textNoShape">
              <a:avLst/>
            </a:prstTxWarp>
          </a:bodyPr>
          <a:lstStyle>
            <a:lvl1pPr algn="l" defTabSz="937993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4313" y="0"/>
            <a:ext cx="3076575" cy="512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753" tIns="46877" rIns="93753" bIns="46877" numCol="1" anchor="t" anchorCtr="0" compatLnSpc="1">
            <a:prstTxWarp prst="textNoShape">
              <a:avLst/>
            </a:prstTxWarp>
          </a:bodyPr>
          <a:lstStyle>
            <a:lvl1pPr algn="r" defTabSz="937993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348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0263"/>
            <a:ext cx="3076575" cy="512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753" tIns="46877" rIns="93753" bIns="46877" numCol="1" anchor="b" anchorCtr="0" compatLnSpc="1">
            <a:prstTxWarp prst="textNoShape">
              <a:avLst/>
            </a:prstTxWarp>
          </a:bodyPr>
          <a:lstStyle>
            <a:lvl1pPr algn="l" defTabSz="937993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348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4313" y="9720263"/>
            <a:ext cx="3076575" cy="512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753" tIns="46877" rIns="93753" bIns="46877" numCol="1" anchor="b" anchorCtr="0" compatLnSpc="1">
            <a:prstTxWarp prst="textNoShape">
              <a:avLst/>
            </a:prstTxWarp>
          </a:bodyPr>
          <a:lstStyle>
            <a:lvl1pPr algn="r" defTabSz="937993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A104E260-0CC8-4D3D-B7CE-686CE0DC1CDA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0547305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2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753" tIns="46877" rIns="93753" bIns="46877" numCol="1" anchor="t" anchorCtr="0" compatLnSpc="1">
            <a:prstTxWarp prst="textNoShape">
              <a:avLst/>
            </a:prstTxWarp>
          </a:bodyPr>
          <a:lstStyle>
            <a:lvl1pPr algn="l" defTabSz="937993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4313" y="0"/>
            <a:ext cx="3076575" cy="512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753" tIns="46877" rIns="93753" bIns="46877" numCol="1" anchor="t" anchorCtr="0" compatLnSpc="1">
            <a:prstTxWarp prst="textNoShape">
              <a:avLst/>
            </a:prstTxWarp>
          </a:bodyPr>
          <a:lstStyle>
            <a:lvl1pPr algn="r" defTabSz="937993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139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3775" y="768350"/>
            <a:ext cx="5113338" cy="38354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25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3250" cy="4605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753" tIns="46877" rIns="93753" bIns="4687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noProof="0"/>
              <a:t>Cliquez pour modifier les styles du texte du masque</a:t>
            </a:r>
          </a:p>
          <a:p>
            <a:pPr lvl="1"/>
            <a:r>
              <a:rPr lang="fr-FR" altLang="fr-FR" noProof="0"/>
              <a:t>Deuxième niveau</a:t>
            </a:r>
          </a:p>
          <a:p>
            <a:pPr lvl="2"/>
            <a:r>
              <a:rPr lang="fr-FR" altLang="fr-FR" noProof="0"/>
              <a:t>Troisième niveau</a:t>
            </a:r>
          </a:p>
          <a:p>
            <a:pPr lvl="3"/>
            <a:r>
              <a:rPr lang="fr-FR" altLang="fr-FR" noProof="0"/>
              <a:t>Quatrième niveau</a:t>
            </a:r>
          </a:p>
          <a:p>
            <a:pPr lvl="4"/>
            <a:r>
              <a:rPr lang="fr-FR" altLang="fr-FR" noProof="0"/>
              <a:t>Cinquième niveau</a:t>
            </a:r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0263"/>
            <a:ext cx="3076575" cy="512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753" tIns="46877" rIns="93753" bIns="46877" numCol="1" anchor="b" anchorCtr="0" compatLnSpc="1">
            <a:prstTxWarp prst="textNoShape">
              <a:avLst/>
            </a:prstTxWarp>
          </a:bodyPr>
          <a:lstStyle>
            <a:lvl1pPr algn="l" defTabSz="937993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225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4313" y="9720263"/>
            <a:ext cx="3076575" cy="512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753" tIns="46877" rIns="93753" bIns="46877" numCol="1" anchor="b" anchorCtr="0" compatLnSpc="1">
            <a:prstTxWarp prst="textNoShape">
              <a:avLst/>
            </a:prstTxWarp>
          </a:bodyPr>
          <a:lstStyle>
            <a:lvl1pPr algn="r" defTabSz="937993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AFF61D64-C4B2-4B88-9881-EDBCB1366006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80051060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defTabSz="93662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algn="l" defTabSz="93662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algn="l" defTabSz="93662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algn="l" defTabSz="93662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algn="l" defTabSz="93662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9366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9366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9366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9366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7611A6DF-9D18-4D08-9F83-B6697D25D5F7}" type="slidenum">
              <a:rPr lang="fr-FR" altLang="fr-FR" smtClean="0"/>
              <a:pPr algn="r" eaLnBrk="1" hangingPunct="1">
                <a:spcBef>
                  <a:spcPct val="0"/>
                </a:spcBef>
              </a:pPr>
              <a:t>33</a:t>
            </a:fld>
            <a:endParaRPr lang="fr-FR" altLang="fr-FR"/>
          </a:p>
        </p:txBody>
      </p:sp>
      <p:sp>
        <p:nvSpPr>
          <p:cNvPr id="140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8400" y="898525"/>
            <a:ext cx="4765675" cy="3575050"/>
          </a:xfrm>
          <a:ln w="12700" cap="flat">
            <a:solidFill>
              <a:schemeClr val="tx1"/>
            </a:solidFill>
          </a:ln>
        </p:spPr>
      </p:sp>
      <p:sp>
        <p:nvSpPr>
          <p:cNvPr id="1402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7738" y="4857750"/>
            <a:ext cx="5205412" cy="4608513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3936" tIns="46143" rIns="93936" bIns="46143"/>
          <a:lstStyle/>
          <a:p>
            <a:pPr eaLnBrk="1" hangingPunct="1"/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2793102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defTabSz="93662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algn="l" defTabSz="93662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algn="l" defTabSz="93662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algn="l" defTabSz="93662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algn="l" defTabSz="93662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9366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9366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9366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9366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62DA2551-D0FE-40B2-8E55-231D783A80A8}" type="slidenum">
              <a:rPr lang="fr-FR" altLang="fr-FR" smtClean="0"/>
              <a:pPr algn="r" eaLnBrk="1" hangingPunct="1">
                <a:spcBef>
                  <a:spcPct val="0"/>
                </a:spcBef>
              </a:pPr>
              <a:t>35</a:t>
            </a:fld>
            <a:endParaRPr lang="fr-FR" altLang="fr-FR"/>
          </a:p>
        </p:txBody>
      </p:sp>
      <p:sp>
        <p:nvSpPr>
          <p:cNvPr id="141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8400" y="898525"/>
            <a:ext cx="4765675" cy="3575050"/>
          </a:xfrm>
          <a:ln w="12700" cap="flat">
            <a:solidFill>
              <a:schemeClr val="tx1"/>
            </a:solidFill>
          </a:ln>
        </p:spPr>
      </p:sp>
      <p:sp>
        <p:nvSpPr>
          <p:cNvPr id="1413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7738" y="4857750"/>
            <a:ext cx="5205412" cy="4608513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3936" tIns="46143" rIns="93936" bIns="46143"/>
          <a:lstStyle/>
          <a:p>
            <a:pPr eaLnBrk="1" hangingPunct="1"/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4233348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defTabSz="93662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algn="l" defTabSz="93662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algn="l" defTabSz="93662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algn="l" defTabSz="93662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algn="l" defTabSz="93662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9366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9366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9366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9366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7554D92F-E65B-41D7-966B-6907635D8DF3}" type="slidenum">
              <a:rPr lang="fr-FR" altLang="fr-FR" smtClean="0"/>
              <a:pPr algn="r" eaLnBrk="1" hangingPunct="1">
                <a:spcBef>
                  <a:spcPct val="0"/>
                </a:spcBef>
              </a:pPr>
              <a:t>37</a:t>
            </a:fld>
            <a:endParaRPr lang="fr-FR" altLang="fr-FR"/>
          </a:p>
        </p:txBody>
      </p:sp>
      <p:sp>
        <p:nvSpPr>
          <p:cNvPr id="142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8400" y="898525"/>
            <a:ext cx="4765675" cy="3575050"/>
          </a:xfrm>
          <a:ln w="12700" cap="flat">
            <a:solidFill>
              <a:schemeClr val="tx1"/>
            </a:solidFill>
          </a:ln>
        </p:spPr>
      </p:sp>
      <p:sp>
        <p:nvSpPr>
          <p:cNvPr id="1423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7738" y="4857750"/>
            <a:ext cx="5205412" cy="4608513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3936" tIns="46143" rIns="93936" bIns="46143"/>
          <a:lstStyle/>
          <a:p>
            <a:pPr eaLnBrk="1" hangingPunct="1"/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1608387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defTabSz="93662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algn="l" defTabSz="93662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algn="l" defTabSz="93662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algn="l" defTabSz="93662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algn="l" defTabSz="93662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9366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9366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9366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9366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F4151017-41B5-420A-AC78-AB9E16D2A07F}" type="slidenum">
              <a:rPr lang="fr-FR" altLang="fr-FR" smtClean="0"/>
              <a:pPr algn="r" eaLnBrk="1" hangingPunct="1">
                <a:spcBef>
                  <a:spcPct val="0"/>
                </a:spcBef>
              </a:pPr>
              <a:t>38</a:t>
            </a:fld>
            <a:endParaRPr lang="fr-FR" altLang="fr-FR"/>
          </a:p>
        </p:txBody>
      </p:sp>
      <p:sp>
        <p:nvSpPr>
          <p:cNvPr id="143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8400" y="898525"/>
            <a:ext cx="4765675" cy="3575050"/>
          </a:xfrm>
          <a:ln w="12700" cap="flat">
            <a:solidFill>
              <a:schemeClr val="tx1"/>
            </a:solidFill>
          </a:ln>
        </p:spPr>
      </p:sp>
      <p:sp>
        <p:nvSpPr>
          <p:cNvPr id="1433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7738" y="4857750"/>
            <a:ext cx="5205412" cy="4608513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3936" tIns="46143" rIns="93936" bIns="46143"/>
          <a:lstStyle/>
          <a:p>
            <a:pPr eaLnBrk="1" hangingPunct="1"/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6707964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defTabSz="93662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algn="l" defTabSz="93662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algn="l" defTabSz="93662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algn="l" defTabSz="93662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algn="l" defTabSz="93662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9366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9366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9366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9366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B0F72EDA-3FF8-40AC-B793-AB8BC0781FEE}" type="slidenum">
              <a:rPr lang="fr-FR" altLang="fr-FR" smtClean="0"/>
              <a:pPr algn="r" eaLnBrk="1" hangingPunct="1">
                <a:spcBef>
                  <a:spcPct val="0"/>
                </a:spcBef>
              </a:pPr>
              <a:t>51</a:t>
            </a:fld>
            <a:endParaRPr lang="fr-FR" altLang="fr-FR"/>
          </a:p>
        </p:txBody>
      </p:sp>
      <p:sp>
        <p:nvSpPr>
          <p:cNvPr id="144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8400" y="898525"/>
            <a:ext cx="4765675" cy="3575050"/>
          </a:xfrm>
          <a:ln w="12700" cap="flat">
            <a:solidFill>
              <a:schemeClr val="tx1"/>
            </a:solidFill>
          </a:ln>
        </p:spPr>
      </p:sp>
      <p:sp>
        <p:nvSpPr>
          <p:cNvPr id="1443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7738" y="4857750"/>
            <a:ext cx="5205412" cy="4608513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3936" tIns="46143" rIns="93936" bIns="46143"/>
          <a:lstStyle/>
          <a:p>
            <a:pPr eaLnBrk="1" hangingPunct="1"/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7846662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defTabSz="93662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algn="l" defTabSz="93662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algn="l" defTabSz="93662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algn="l" defTabSz="93662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algn="l" defTabSz="93662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9366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9366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9366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9366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8715FBD5-E207-4E46-933F-ADDB0C9D5710}" type="slidenum">
              <a:rPr lang="fr-FR" altLang="fr-FR" smtClean="0"/>
              <a:pPr algn="r" eaLnBrk="1" hangingPunct="1">
                <a:spcBef>
                  <a:spcPct val="0"/>
                </a:spcBef>
              </a:pPr>
              <a:t>108</a:t>
            </a:fld>
            <a:endParaRPr lang="fr-FR" altLang="fr-FR"/>
          </a:p>
        </p:txBody>
      </p:sp>
      <p:sp>
        <p:nvSpPr>
          <p:cNvPr id="145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8400" y="898525"/>
            <a:ext cx="4770438" cy="3576638"/>
          </a:xfrm>
          <a:ln w="12700" cap="flat">
            <a:solidFill>
              <a:schemeClr val="tx1"/>
            </a:solidFill>
          </a:ln>
        </p:spPr>
      </p:sp>
      <p:sp>
        <p:nvSpPr>
          <p:cNvPr id="145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7738" y="4857750"/>
            <a:ext cx="5205412" cy="4608513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3788" tIns="46072" rIns="93788" bIns="46072"/>
          <a:lstStyle/>
          <a:p>
            <a:pPr eaLnBrk="1" hangingPunct="1"/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8113310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defTabSz="93662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algn="l" defTabSz="93662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algn="l" defTabSz="93662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algn="l" defTabSz="93662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algn="l" defTabSz="93662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9366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9366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9366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9366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5011F8B2-1EEC-44D6-96B8-C430C4FF409D}" type="slidenum">
              <a:rPr lang="fr-FR" altLang="fr-FR" smtClean="0"/>
              <a:pPr algn="r" eaLnBrk="1" hangingPunct="1">
                <a:spcBef>
                  <a:spcPct val="0"/>
                </a:spcBef>
              </a:pPr>
              <a:t>121</a:t>
            </a:fld>
            <a:endParaRPr lang="fr-FR" altLang="fr-FR"/>
          </a:p>
        </p:txBody>
      </p:sp>
      <p:sp>
        <p:nvSpPr>
          <p:cNvPr id="146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3775" y="768350"/>
            <a:ext cx="5116513" cy="3836988"/>
          </a:xfrm>
          <a:ln w="12700" cap="flat">
            <a:solidFill>
              <a:schemeClr val="tx1"/>
            </a:solidFill>
          </a:ln>
        </p:spPr>
      </p:sp>
      <p:sp>
        <p:nvSpPr>
          <p:cNvPr id="1464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7738" y="4859338"/>
            <a:ext cx="5205412" cy="4606925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3788" tIns="46072" rIns="93788" bIns="46072"/>
          <a:lstStyle/>
          <a:p>
            <a:pPr eaLnBrk="1" hangingPunct="1"/>
            <a:endParaRPr lang="es-ES_tradnl" altLang="fr-FR"/>
          </a:p>
        </p:txBody>
      </p:sp>
    </p:spTree>
    <p:extLst>
      <p:ext uri="{BB962C8B-B14F-4D97-AF65-F5344CB8AC3E}">
        <p14:creationId xmlns:p14="http://schemas.microsoft.com/office/powerpoint/2010/main" val="7924130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defTabSz="93662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algn="l" defTabSz="93662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algn="l" defTabSz="93662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algn="l" defTabSz="93662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algn="l" defTabSz="93662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9366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9366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9366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9366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9E59F7F3-6F1B-496A-8E80-6DE5BB761773}" type="slidenum">
              <a:rPr lang="fr-FR" altLang="fr-FR" smtClean="0"/>
              <a:pPr algn="r" eaLnBrk="1" hangingPunct="1">
                <a:spcBef>
                  <a:spcPct val="0"/>
                </a:spcBef>
              </a:pPr>
              <a:t>122</a:t>
            </a:fld>
            <a:endParaRPr lang="fr-FR" altLang="fr-FR"/>
          </a:p>
        </p:txBody>
      </p:sp>
      <p:sp>
        <p:nvSpPr>
          <p:cNvPr id="147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3775" y="768350"/>
            <a:ext cx="5116513" cy="3836988"/>
          </a:xfrm>
          <a:ln w="12700" cap="flat">
            <a:solidFill>
              <a:schemeClr val="tx1"/>
            </a:solidFill>
          </a:ln>
        </p:spPr>
      </p:sp>
      <p:sp>
        <p:nvSpPr>
          <p:cNvPr id="1474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7738" y="4859338"/>
            <a:ext cx="5205412" cy="4606925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3788" tIns="46072" rIns="93788" bIns="46072"/>
          <a:lstStyle/>
          <a:p>
            <a:pPr eaLnBrk="1" hangingPunct="1"/>
            <a:endParaRPr lang="es-ES_tradnl" altLang="fr-FR"/>
          </a:p>
        </p:txBody>
      </p:sp>
    </p:spTree>
    <p:extLst>
      <p:ext uri="{BB962C8B-B14F-4D97-AF65-F5344CB8AC3E}">
        <p14:creationId xmlns:p14="http://schemas.microsoft.com/office/powerpoint/2010/main" val="29965845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8.jpeg"/><Relationship Id="rId4" Type="http://schemas.openxmlformats.org/officeDocument/2006/relationships/image" Target="../media/image7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hyperlink" Target="http://creativecommons.org/licenses/by/4.0/" TargetMode="Externa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creativecommons.org/licenses/by/4.0/" TargetMode="Externa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creativecommons.org/licenses/by/4.0/" TargetMode="Externa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3"/>
          <p:cNvSpPr>
            <a:spLocks noChangeArrowheads="1"/>
          </p:cNvSpPr>
          <p:nvPr/>
        </p:nvSpPr>
        <p:spPr bwMode="auto">
          <a:xfrm>
            <a:off x="0" y="5229225"/>
            <a:ext cx="9144000" cy="1628775"/>
          </a:xfrm>
          <a:prstGeom prst="rect">
            <a:avLst/>
          </a:prstGeom>
          <a:solidFill>
            <a:srgbClr val="0033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9pPr>
          </a:lstStyle>
          <a:p>
            <a:pPr>
              <a:defRPr/>
            </a:pPr>
            <a:endParaRPr lang="fr-FR" altLang="fr-FR"/>
          </a:p>
        </p:txBody>
      </p:sp>
      <p:sp>
        <p:nvSpPr>
          <p:cNvPr id="4" name="Text Box 22"/>
          <p:cNvSpPr txBox="1">
            <a:spLocks noChangeArrowheads="1"/>
          </p:cNvSpPr>
          <p:nvPr/>
        </p:nvSpPr>
        <p:spPr bwMode="auto">
          <a:xfrm>
            <a:off x="2555875" y="4941888"/>
            <a:ext cx="3598863" cy="28416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90000" tIns="0" rIns="90000" bIns="0"/>
          <a:lstStyle>
            <a:lvl1pPr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r>
              <a:rPr lang="fr-FR" sz="1700" b="1" dirty="0" err="1">
                <a:solidFill>
                  <a:srgbClr val="17375E"/>
                </a:solidFill>
                <a:latin typeface="Trebuchet MS" charset="0"/>
              </a:rPr>
              <a:t>www.univ-nantes.fr</a:t>
            </a:r>
            <a:endParaRPr lang="fr-FR" sz="1700" b="1" dirty="0">
              <a:solidFill>
                <a:srgbClr val="17375E"/>
              </a:solidFill>
              <a:latin typeface="Trebuchet MS" charset="0"/>
            </a:endParaRPr>
          </a:p>
          <a:p>
            <a:pPr>
              <a:spcBef>
                <a:spcPts val="1063"/>
              </a:spcBef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endParaRPr lang="fr-FR" sz="1700" b="1" dirty="0">
              <a:solidFill>
                <a:srgbClr val="0D2343"/>
              </a:solidFill>
              <a:latin typeface="Trebuchet MS" charset="0"/>
            </a:endParaRPr>
          </a:p>
        </p:txBody>
      </p:sp>
      <p:sp>
        <p:nvSpPr>
          <p:cNvPr id="5" name="AutoShape 11"/>
          <p:cNvSpPr>
            <a:spLocks noChangeArrowheads="1"/>
          </p:cNvSpPr>
          <p:nvPr/>
        </p:nvSpPr>
        <p:spPr bwMode="auto">
          <a:xfrm>
            <a:off x="1933575" y="4938713"/>
            <a:ext cx="7199313" cy="288925"/>
          </a:xfrm>
          <a:prstGeom prst="flowChartProcess">
            <a:avLst/>
          </a:prstGeom>
          <a:solidFill>
            <a:srgbClr val="BCD22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9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Text Box 13"/>
          <p:cNvSpPr txBox="1">
            <a:spLocks noChangeArrowheads="1"/>
          </p:cNvSpPr>
          <p:nvPr/>
        </p:nvSpPr>
        <p:spPr bwMode="auto">
          <a:xfrm>
            <a:off x="2411413" y="4916488"/>
            <a:ext cx="2952750" cy="338137"/>
          </a:xfrm>
          <a:prstGeom prst="rect">
            <a:avLst/>
          </a:prstGeom>
          <a:noFill/>
          <a:ln>
            <a:noFill/>
          </a:ln>
          <a:extLst/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>
              <a:spcBef>
                <a:spcPts val="700"/>
              </a:spcBef>
              <a:defRPr/>
            </a:pPr>
            <a:r>
              <a:rPr lang="fr-FR" sz="1600" dirty="0" err="1">
                <a:solidFill>
                  <a:srgbClr val="003366"/>
                </a:solidFill>
                <a:latin typeface="DINPro-Medium" charset="0"/>
                <a:cs typeface="DINPro-Medium" charset="0"/>
              </a:rPr>
              <a:t>www.univ-nantes.fr</a:t>
            </a:r>
            <a:endParaRPr lang="fr-FR" sz="1600" dirty="0">
              <a:solidFill>
                <a:srgbClr val="003366"/>
              </a:solidFill>
              <a:latin typeface="DINPro-Medium" charset="0"/>
              <a:cs typeface="DINPro-Medium" charset="0"/>
            </a:endParaRPr>
          </a:p>
        </p:txBody>
      </p:sp>
      <p:pic>
        <p:nvPicPr>
          <p:cNvPr id="7" name="Image 17" descr="gros-carres-pp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520950"/>
            <a:ext cx="1547813" cy="270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Image 18" descr="logo un2011blanc_larg100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263" y="5238750"/>
            <a:ext cx="1943100" cy="105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13"/>
          <p:cNvSpPr>
            <a:spLocks noChangeArrowheads="1"/>
          </p:cNvSpPr>
          <p:nvPr/>
        </p:nvSpPr>
        <p:spPr bwMode="auto">
          <a:xfrm>
            <a:off x="0" y="5229225"/>
            <a:ext cx="9161463" cy="1628775"/>
          </a:xfrm>
          <a:prstGeom prst="rect">
            <a:avLst/>
          </a:prstGeom>
          <a:solidFill>
            <a:srgbClr val="0033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9pPr>
          </a:lstStyle>
          <a:p>
            <a:pPr>
              <a:defRPr/>
            </a:pPr>
            <a:endParaRPr lang="fr-FR" altLang="fr-FR"/>
          </a:p>
        </p:txBody>
      </p:sp>
      <p:sp>
        <p:nvSpPr>
          <p:cNvPr id="11" name="Text Box 22"/>
          <p:cNvSpPr txBox="1">
            <a:spLocks noChangeArrowheads="1"/>
          </p:cNvSpPr>
          <p:nvPr/>
        </p:nvSpPr>
        <p:spPr bwMode="auto">
          <a:xfrm>
            <a:off x="2555875" y="4941888"/>
            <a:ext cx="3598863" cy="28416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90000" tIns="0" rIns="90000" bIns="0"/>
          <a:lstStyle>
            <a:lvl1pPr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r>
              <a:rPr lang="fr-FR" sz="1700" b="1" dirty="0" err="1">
                <a:solidFill>
                  <a:srgbClr val="17375E"/>
                </a:solidFill>
                <a:latin typeface="Trebuchet MS" charset="0"/>
              </a:rPr>
              <a:t>www.univ-nantes.fr</a:t>
            </a:r>
            <a:endParaRPr lang="fr-FR" sz="1700" b="1" dirty="0">
              <a:solidFill>
                <a:srgbClr val="17375E"/>
              </a:solidFill>
              <a:latin typeface="Trebuchet MS" charset="0"/>
            </a:endParaRPr>
          </a:p>
          <a:p>
            <a:pPr>
              <a:spcBef>
                <a:spcPts val="1063"/>
              </a:spcBef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endParaRPr lang="fr-FR" sz="1700" b="1" dirty="0">
              <a:solidFill>
                <a:srgbClr val="0D2343"/>
              </a:solidFill>
              <a:latin typeface="Trebuchet MS" charset="0"/>
            </a:endParaRPr>
          </a:p>
        </p:txBody>
      </p:sp>
      <p:sp>
        <p:nvSpPr>
          <p:cNvPr id="12" name="AutoShape 11"/>
          <p:cNvSpPr>
            <a:spLocks noChangeArrowheads="1"/>
          </p:cNvSpPr>
          <p:nvPr/>
        </p:nvSpPr>
        <p:spPr bwMode="auto">
          <a:xfrm>
            <a:off x="1933575" y="4938713"/>
            <a:ext cx="7218363" cy="288925"/>
          </a:xfrm>
          <a:prstGeom prst="flowChartProcess">
            <a:avLst/>
          </a:prstGeom>
          <a:solidFill>
            <a:srgbClr val="BCD22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9pPr>
          </a:lstStyle>
          <a:p>
            <a:pPr>
              <a:defRPr/>
            </a:pPr>
            <a:endParaRPr lang="fr-FR" altLang="fr-FR"/>
          </a:p>
        </p:txBody>
      </p:sp>
      <p:pic>
        <p:nvPicPr>
          <p:cNvPr id="13" name="Image 17" descr="gros-carres-pp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520950"/>
            <a:ext cx="1547813" cy="270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Image 18" descr="logo un2011blanc_larg100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263" y="5238750"/>
            <a:ext cx="1943100" cy="105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2484438" y="1340768"/>
            <a:ext cx="6202362" cy="2088232"/>
          </a:xfrm>
          <a:prstGeom prst="rect">
            <a:avLst/>
          </a:prstGeom>
          <a:noFill/>
          <a:ln>
            <a:noFill/>
          </a:ln>
          <a:extLst>
            <a:ext uri="{FAA26D3D-D897-4be2-8F04-BA451C77F1D7}"/>
          </a:extLst>
        </p:spPr>
        <p:txBody>
          <a:bodyPr/>
          <a:lstStyle>
            <a:lvl1pPr>
              <a:lnSpc>
                <a:spcPct val="100000"/>
              </a:lnSpc>
              <a:defRPr sz="4000" b="1">
                <a:solidFill>
                  <a:srgbClr val="003366"/>
                </a:solidFill>
              </a:defRPr>
            </a:lvl1pPr>
          </a:lstStyle>
          <a:p>
            <a:pPr lvl="0"/>
            <a:r>
              <a:rPr lang="fr-FR" noProof="0"/>
              <a:t>Modifiez le style du titre</a:t>
            </a:r>
            <a:endParaRPr lang="fr-FR" dirty="0"/>
          </a:p>
        </p:txBody>
      </p:sp>
      <p:pic>
        <p:nvPicPr>
          <p:cNvPr id="15" name="Imag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7084" y="6305337"/>
            <a:ext cx="583059" cy="552663"/>
          </a:xfrm>
          <a:prstGeom prst="rect">
            <a:avLst/>
          </a:prstGeom>
        </p:spPr>
      </p:pic>
      <p:pic>
        <p:nvPicPr>
          <p:cNvPr id="16" name="Picture 2" descr="Afficher l'image d'origine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1188" y="6323046"/>
            <a:ext cx="1006623" cy="5055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2825392" y="5471089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dirty="0">
                <a:solidFill>
                  <a:srgbClr val="FFFF00"/>
                </a:solidFill>
              </a:rPr>
              <a:t>Statistical and symbolic language modeling</a:t>
            </a:r>
            <a:endParaRPr lang="fr-FR" sz="2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9805178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969963" y="1773238"/>
            <a:ext cx="7200900" cy="2879725"/>
          </a:xfrm>
          <a:prstGeom prst="rect">
            <a:avLst/>
          </a:prstGeom>
          <a:solidFill>
            <a:srgbClr val="BBD1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/>
          </a:p>
        </p:txBody>
      </p:sp>
      <p:cxnSp>
        <p:nvCxnSpPr>
          <p:cNvPr id="4" name="Connecteur droit 3"/>
          <p:cNvCxnSpPr/>
          <p:nvPr/>
        </p:nvCxnSpPr>
        <p:spPr>
          <a:xfrm>
            <a:off x="179388" y="6381750"/>
            <a:ext cx="8783637" cy="0"/>
          </a:xfrm>
          <a:prstGeom prst="line">
            <a:avLst/>
          </a:prstGeom>
          <a:ln w="12700" cmpd="sng">
            <a:solidFill>
              <a:srgbClr val="00336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" name="Image 18" descr="carrevide5-pp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775" y="3935413"/>
            <a:ext cx="719138" cy="1258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/>
        </p:nvSpPr>
        <p:spPr>
          <a:xfrm>
            <a:off x="969963" y="1773238"/>
            <a:ext cx="7200900" cy="2879725"/>
          </a:xfrm>
          <a:prstGeom prst="rect">
            <a:avLst/>
          </a:prstGeom>
          <a:solidFill>
            <a:srgbClr val="BBD1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/>
          </a:p>
        </p:txBody>
      </p:sp>
      <p:cxnSp>
        <p:nvCxnSpPr>
          <p:cNvPr id="8" name="Connecteur droit 7"/>
          <p:cNvCxnSpPr/>
          <p:nvPr/>
        </p:nvCxnSpPr>
        <p:spPr>
          <a:xfrm>
            <a:off x="179388" y="6381750"/>
            <a:ext cx="8783637" cy="0"/>
          </a:xfrm>
          <a:prstGeom prst="line">
            <a:avLst/>
          </a:prstGeom>
          <a:ln w="6350" cmpd="sng">
            <a:solidFill>
              <a:srgbClr val="00408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Image 21" descr="carrevide5-pp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775" y="3935413"/>
            <a:ext cx="719138" cy="1258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Image 21" descr="Logo-UN2011bleu-larg100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913" y="6418263"/>
            <a:ext cx="719137" cy="395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Image 21">
            <a:hlinkClick r:id="rId4"/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0" y="6586512"/>
            <a:ext cx="607985" cy="213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ous-titre 2"/>
          <p:cNvSpPr>
            <a:spLocks noGrp="1"/>
          </p:cNvSpPr>
          <p:nvPr>
            <p:ph type="subTitle" idx="1"/>
          </p:nvPr>
        </p:nvSpPr>
        <p:spPr>
          <a:xfrm>
            <a:off x="1330549" y="2312996"/>
            <a:ext cx="6479999" cy="1800280"/>
          </a:xfrm>
        </p:spPr>
        <p:txBody>
          <a:bodyPr tIns="108000" bIns="108000" anchor="ctr">
            <a:normAutofit/>
          </a:bodyPr>
          <a:lstStyle>
            <a:lvl1pPr marL="514350" indent="-514350" algn="l">
              <a:buFont typeface="+mj-lt"/>
              <a:buAutoNum type="arabicPeriod"/>
              <a:defRPr sz="2800" b="1">
                <a:solidFill>
                  <a:srgbClr val="003366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noProof="0"/>
              <a:t>Modifiez le style des sous-titres du masque</a:t>
            </a:r>
            <a:endParaRPr lang="en-US" noProof="0" dirty="0"/>
          </a:p>
        </p:txBody>
      </p:sp>
      <p:sp>
        <p:nvSpPr>
          <p:cNvPr id="12" name="Espace réservé de la date 6"/>
          <p:cNvSpPr>
            <a:spLocks noGrp="1"/>
          </p:cNvSpPr>
          <p:nvPr>
            <p:ph type="dt" sz="half" idx="10"/>
          </p:nvPr>
        </p:nvSpPr>
        <p:spPr>
          <a:xfrm>
            <a:off x="6261100" y="6453188"/>
            <a:ext cx="865188" cy="357187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rgbClr val="004080"/>
                </a:solidFill>
                <a:latin typeface="Trebuchet MS"/>
                <a:cs typeface="Trebuchet MS"/>
              </a:defRPr>
            </a:lvl1pPr>
          </a:lstStyle>
          <a:p>
            <a:pPr>
              <a:defRPr/>
            </a:pPr>
            <a:endParaRPr lang="fr-FR" altLang="en-US"/>
          </a:p>
        </p:txBody>
      </p:sp>
      <p:sp>
        <p:nvSpPr>
          <p:cNvPr id="14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7273925" y="6453188"/>
            <a:ext cx="611188" cy="357187"/>
          </a:xfrm>
        </p:spPr>
        <p:txBody>
          <a:bodyPr/>
          <a:lstStyle>
            <a:lvl1pPr>
              <a:defRPr>
                <a:solidFill>
                  <a:srgbClr val="003366"/>
                </a:solidFill>
              </a:defRPr>
            </a:lvl1pPr>
          </a:lstStyle>
          <a:p>
            <a:pPr>
              <a:defRPr/>
            </a:pPr>
            <a:fld id="{2B0AB9A6-4D1B-4715-B26E-9A47C9262F4A}" type="slidenum">
              <a:rPr lang="fr-FR" altLang="en-US" smtClean="0"/>
              <a:pPr>
                <a:defRPr/>
              </a:pPr>
              <a:t>‹N°›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1506432341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258888" y="4365625"/>
            <a:ext cx="7129462" cy="1871663"/>
          </a:xfrm>
          <a:prstGeom prst="rect">
            <a:avLst/>
          </a:prstGeom>
          <a:solidFill>
            <a:srgbClr val="BBD12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9pPr>
          </a:lstStyle>
          <a:p>
            <a:pPr>
              <a:defRPr/>
            </a:pPr>
            <a:endParaRPr lang="fr-FR" altLang="fr-FR"/>
          </a:p>
        </p:txBody>
      </p:sp>
      <p:sp>
        <p:nvSpPr>
          <p:cNvPr id="8" name="AutoShape 4"/>
          <p:cNvSpPr>
            <a:spLocks noChangeArrowheads="1"/>
          </p:cNvSpPr>
          <p:nvPr/>
        </p:nvSpPr>
        <p:spPr bwMode="auto">
          <a:xfrm>
            <a:off x="250825" y="5073650"/>
            <a:ext cx="798513" cy="457200"/>
          </a:xfrm>
          <a:prstGeom prst="rightArrow">
            <a:avLst>
              <a:gd name="adj1" fmla="val 50000"/>
              <a:gd name="adj2" fmla="val 50002"/>
            </a:avLst>
          </a:prstGeom>
          <a:solidFill>
            <a:srgbClr val="BBD12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9pPr>
          </a:lstStyle>
          <a:p>
            <a:pPr>
              <a:defRPr/>
            </a:pPr>
            <a:endParaRPr lang="fr-FR" altLang="fr-FR"/>
          </a:p>
        </p:txBody>
      </p:sp>
      <p:sp>
        <p:nvSpPr>
          <p:cNvPr id="9" name="Rectangle 14"/>
          <p:cNvSpPr>
            <a:spLocks noChangeArrowheads="1"/>
          </p:cNvSpPr>
          <p:nvPr/>
        </p:nvSpPr>
        <p:spPr bwMode="auto">
          <a:xfrm>
            <a:off x="1258888" y="4365625"/>
            <a:ext cx="7129462" cy="1871663"/>
          </a:xfrm>
          <a:prstGeom prst="rect">
            <a:avLst/>
          </a:prstGeom>
          <a:solidFill>
            <a:srgbClr val="BBD12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9pPr>
          </a:lstStyle>
          <a:p>
            <a:pPr>
              <a:defRPr/>
            </a:pPr>
            <a:endParaRPr lang="fr-FR" altLang="fr-FR"/>
          </a:p>
        </p:txBody>
      </p:sp>
      <p:sp>
        <p:nvSpPr>
          <p:cNvPr id="10" name="AutoShape 4"/>
          <p:cNvSpPr>
            <a:spLocks noChangeArrowheads="1"/>
          </p:cNvSpPr>
          <p:nvPr/>
        </p:nvSpPr>
        <p:spPr bwMode="auto">
          <a:xfrm>
            <a:off x="250825" y="5073650"/>
            <a:ext cx="798513" cy="457200"/>
          </a:xfrm>
          <a:prstGeom prst="rightArrow">
            <a:avLst>
              <a:gd name="adj1" fmla="val 50000"/>
              <a:gd name="adj2" fmla="val 50002"/>
            </a:avLst>
          </a:prstGeom>
          <a:solidFill>
            <a:srgbClr val="BBD12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9pPr>
          </a:lstStyle>
          <a:p>
            <a:pPr>
              <a:defRPr/>
            </a:pPr>
            <a:endParaRPr lang="fr-FR" altLang="fr-FR"/>
          </a:p>
        </p:txBody>
      </p:sp>
      <p:pic>
        <p:nvPicPr>
          <p:cNvPr id="11" name="Image 18">
            <a:hlinkClick r:id="rId2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93" y="6533893"/>
            <a:ext cx="607985" cy="213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755650" y="0"/>
            <a:ext cx="7931150" cy="836613"/>
          </a:xfrm>
          <a:prstGeom prst="rect">
            <a:avLst/>
          </a:prstGeom>
          <a:noFill/>
          <a:ln>
            <a:noFill/>
          </a:ln>
          <a:extLst>
            <a:ext uri="{FAA26D3D-D897-4be2-8F04-BA451C77F1D7}"/>
          </a:extLst>
        </p:spPr>
        <p:txBody>
          <a:bodyPr>
            <a:normAutofit/>
          </a:bodyPr>
          <a:lstStyle>
            <a:lvl1pPr>
              <a:defRPr>
                <a:solidFill>
                  <a:srgbClr val="254061"/>
                </a:solidFill>
              </a:defRPr>
            </a:lvl1pPr>
          </a:lstStyle>
          <a:p>
            <a:pPr lvl="0"/>
            <a:r>
              <a:rPr lang="fr-FR" noProof="0" dirty="0"/>
              <a:t>Modifiez le style du titre</a:t>
            </a:r>
            <a:endParaRPr lang="en-US" noProof="0" dirty="0"/>
          </a:p>
        </p:txBody>
      </p:sp>
      <p:sp>
        <p:nvSpPr>
          <p:cNvPr id="6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1331640" y="4509120"/>
            <a:ext cx="6912768" cy="1656184"/>
          </a:xfrm>
          <a:prstGeom prst="rect">
            <a:avLst/>
          </a:prstGeom>
          <a:noFill/>
          <a:ln>
            <a:noFill/>
          </a:ln>
          <a:extLst>
            <a:ext uri="{FAA26D3D-D897-4be2-8F04-BA451C77F1D7}"/>
          </a:extLst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rgbClr val="004080"/>
                </a:solidFill>
              </a:defRPr>
            </a:lvl1pPr>
            <a:lvl2pPr marL="457200" indent="0" algn="l">
              <a:buNone/>
              <a:defRPr/>
            </a:lvl2pPr>
            <a:lvl3pPr marL="914400" indent="0" algn="l">
              <a:buNone/>
              <a:defRPr/>
            </a:lvl3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755650" y="1268413"/>
            <a:ext cx="7920038" cy="2808287"/>
          </a:xfrm>
        </p:spPr>
        <p:txBody>
          <a:bodyPr/>
          <a:lstStyle/>
          <a:p>
            <a:pPr lvl="0"/>
            <a:r>
              <a:rPr lang="fr-FR" noProof="0"/>
              <a:t>Modifiez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</p:txBody>
      </p:sp>
      <p:sp>
        <p:nvSpPr>
          <p:cNvPr id="12" name="Espace réservé de la date 6"/>
          <p:cNvSpPr>
            <a:spLocks noGrp="1"/>
          </p:cNvSpPr>
          <p:nvPr>
            <p:ph type="dt" sz="half" idx="14"/>
          </p:nvPr>
        </p:nvSpPr>
        <p:spPr>
          <a:xfrm>
            <a:off x="6261100" y="6453188"/>
            <a:ext cx="865188" cy="357187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pPr>
              <a:defRPr/>
            </a:pPr>
            <a:endParaRPr lang="fr-FR" altLang="en-US"/>
          </a:p>
        </p:txBody>
      </p:sp>
      <p:sp>
        <p:nvSpPr>
          <p:cNvPr id="14" name="Espace réservé du numéro de diapositive 8"/>
          <p:cNvSpPr>
            <a:spLocks noGrp="1"/>
          </p:cNvSpPr>
          <p:nvPr>
            <p:ph type="sldNum" sz="quarter" idx="16"/>
          </p:nvPr>
        </p:nvSpPr>
        <p:spPr>
          <a:xfrm>
            <a:off x="7273925" y="6453188"/>
            <a:ext cx="611188" cy="357187"/>
          </a:xfrm>
        </p:spPr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pPr>
              <a:defRPr/>
            </a:pPr>
            <a:fld id="{2B0AB9A6-4D1B-4715-B26E-9A47C9262F4A}" type="slidenum">
              <a:rPr lang="fr-FR" altLang="en-US" smtClean="0"/>
              <a:pPr>
                <a:defRPr/>
              </a:pPr>
              <a:t>‹N°›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894645930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755650" y="0"/>
            <a:ext cx="7931150" cy="836613"/>
          </a:xfrm>
          <a:prstGeom prst="rect">
            <a:avLst/>
          </a:prstGeom>
          <a:noFill/>
          <a:ln>
            <a:noFill/>
          </a:ln>
          <a:extLst>
            <a:ext uri="{FAA26D3D-D897-4be2-8F04-BA451C77F1D7}"/>
          </a:extLst>
        </p:spPr>
        <p:txBody>
          <a:bodyPr/>
          <a:lstStyle/>
          <a:p>
            <a:pPr lvl="0"/>
            <a:r>
              <a:rPr lang="fr-FR" noProof="0"/>
              <a:t>Modifiez le style du titre</a:t>
            </a:r>
            <a:endParaRPr lang="en-US" noProof="0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/>
          </p:nvPr>
        </p:nvSpPr>
        <p:spPr>
          <a:xfrm>
            <a:off x="755576" y="1268760"/>
            <a:ext cx="7920038" cy="47529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fr-FR" noProof="0" dirty="0"/>
              <a:t>Modifiez les styles du texte du masque</a:t>
            </a:r>
          </a:p>
          <a:p>
            <a:pPr lvl="1"/>
            <a:r>
              <a:rPr lang="fr-FR" noProof="0" dirty="0"/>
              <a:t>Deuxième niveau</a:t>
            </a:r>
          </a:p>
          <a:p>
            <a:pPr lvl="2"/>
            <a:r>
              <a:rPr lang="fr-FR" noProof="0" dirty="0"/>
              <a:t>Troisième niveau</a:t>
            </a:r>
          </a:p>
        </p:txBody>
      </p:sp>
      <p:sp>
        <p:nvSpPr>
          <p:cNvPr id="6" name="Espace réservé de la date 6"/>
          <p:cNvSpPr>
            <a:spLocks noGrp="1"/>
          </p:cNvSpPr>
          <p:nvPr>
            <p:ph type="dt" sz="half" idx="14"/>
          </p:nvPr>
        </p:nvSpPr>
        <p:spPr>
          <a:xfrm>
            <a:off x="6261100" y="6453188"/>
            <a:ext cx="865188" cy="357187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defRPr>
            </a:lvl1pPr>
          </a:lstStyle>
          <a:p>
            <a:pPr>
              <a:defRPr/>
            </a:pPr>
            <a:endParaRPr lang="fr-FR" alt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6"/>
          </p:nvPr>
        </p:nvSpPr>
        <p:spPr>
          <a:xfrm>
            <a:off x="7273925" y="6453188"/>
            <a:ext cx="611188" cy="357187"/>
          </a:xfrm>
        </p:spPr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pPr>
              <a:defRPr/>
            </a:pPr>
            <a:fld id="{609109D3-3ADB-4273-8C12-50A2D03DE950}" type="slidenum">
              <a:rPr lang="fr-FR" altLang="en-US" smtClean="0"/>
              <a:pPr>
                <a:defRPr/>
              </a:pPr>
              <a:t>‹N°›</a:t>
            </a:fld>
            <a:endParaRPr lang="fr-FR" altLang="en-US"/>
          </a:p>
        </p:txBody>
      </p:sp>
      <p:pic>
        <p:nvPicPr>
          <p:cNvPr id="10" name="Image 18">
            <a:hlinkClick r:id="rId2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93" y="6533893"/>
            <a:ext cx="607985" cy="213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16913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2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pPr lvl="0"/>
            <a:r>
              <a:rPr lang="fr-FR" altLang="en-US" noProof="0"/>
              <a:t>Modifiez le style du titre</a:t>
            </a:r>
          </a:p>
        </p:txBody>
      </p:sp>
      <p:sp>
        <p:nvSpPr>
          <p:cNvPr id="1075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pPr lvl="0"/>
            <a:r>
              <a:rPr lang="fr-FR" altLang="en-US" noProof="0"/>
              <a:t>Modifiez le style des sous-titres du masque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2762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468313" y="6553200"/>
            <a:ext cx="2895600" cy="276225"/>
          </a:xfrm>
          <a:prstGeom prst="rect">
            <a:avLst/>
          </a:prstGeom>
        </p:spPr>
        <p:txBody>
          <a:bodyPr/>
          <a:lstStyle>
            <a:lvl1pPr>
              <a:defRPr smtClean="0">
                <a:solidFill>
                  <a:schemeClr val="tx1"/>
                </a:solidFill>
                <a:latin typeface="Gill Sans MT" panose="020B0502020104020203" pitchFamily="34" charset="0"/>
              </a:defRPr>
            </a:lvl1pPr>
          </a:lstStyle>
          <a:p>
            <a:pPr>
              <a:defRPr/>
            </a:pPr>
            <a:r>
              <a:rPr lang="fr-FR" altLang="en-US" dirty="0"/>
              <a:t>Nantes, </a:t>
            </a:r>
            <a:r>
              <a:rPr lang="fr-FR" altLang="en-US" dirty="0" err="1"/>
              <a:t>October</a:t>
            </a:r>
            <a:r>
              <a:rPr lang="fr-FR" altLang="en-US" dirty="0"/>
              <a:t> 2015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5D7C2AC-0D0B-43DE-8066-363E48A11C77}" type="slidenum">
              <a:rPr lang="fr-FR" altLang="en-US"/>
              <a:pPr>
                <a:defRPr/>
              </a:pPr>
              <a:t>‹N°›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3561250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2762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2411413" y="6237288"/>
            <a:ext cx="3683000" cy="33337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en-US"/>
              <a:t>Nantes, October 2013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A00E9F-B95D-4E9B-BB10-716E2E0B5289}" type="slidenum">
              <a:rPr lang="fr-FR" altLang="en-US"/>
              <a:pPr>
                <a:defRPr/>
              </a:pPr>
              <a:t>‹N°›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3347222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12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hyperlink" Target="http://creativecommons.org/licenses/by/4.0/" TargetMode="Externa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Image 1" descr="logo un2011blanc_larg100.png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7538" y="6392863"/>
            <a:ext cx="719137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Image 2" descr="gros-carres-ppt.png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47113" y="5759450"/>
            <a:ext cx="360362" cy="630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9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755650" y="0"/>
            <a:ext cx="7931150" cy="83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6000" tIns="36000" rIns="36000" bIns="360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et modifiez le titre de la diapositive</a:t>
            </a:r>
          </a:p>
        </p:txBody>
      </p:sp>
      <p:sp>
        <p:nvSpPr>
          <p:cNvPr id="1030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755650" y="1268413"/>
            <a:ext cx="7931150" cy="485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dirty="0"/>
              <a:t>Cliquez pour modifier le texte</a:t>
            </a:r>
          </a:p>
          <a:p>
            <a:pPr lvl="1"/>
            <a:r>
              <a:rPr lang="fr-FR" altLang="fr-FR" dirty="0"/>
              <a:t>Deuxième niveau</a:t>
            </a:r>
          </a:p>
          <a:p>
            <a:pPr lvl="2"/>
            <a:r>
              <a:rPr lang="fr-FR" altLang="fr-FR" dirty="0"/>
              <a:t>Troisième niveau</a:t>
            </a:r>
          </a:p>
        </p:txBody>
      </p:sp>
      <p:sp>
        <p:nvSpPr>
          <p:cNvPr id="1031" name="Line 12"/>
          <p:cNvSpPr>
            <a:spLocks noChangeShapeType="1"/>
          </p:cNvSpPr>
          <p:nvPr/>
        </p:nvSpPr>
        <p:spPr bwMode="auto">
          <a:xfrm>
            <a:off x="0" y="838200"/>
            <a:ext cx="4953000" cy="0"/>
          </a:xfrm>
          <a:prstGeom prst="line">
            <a:avLst/>
          </a:prstGeom>
          <a:noFill/>
          <a:ln w="12700">
            <a:solidFill>
              <a:srgbClr val="BCD22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4"/>
          </p:nvPr>
        </p:nvSpPr>
        <p:spPr>
          <a:xfrm>
            <a:off x="0" y="6437116"/>
            <a:ext cx="611188" cy="4318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rgbClr val="FFFFFF"/>
                </a:solidFill>
                <a:latin typeface="Trebuchet MS" panose="020B0603020202020204" pitchFamily="34" charset="0"/>
              </a:defRPr>
            </a:lvl1pPr>
          </a:lstStyle>
          <a:p>
            <a:pPr>
              <a:defRPr/>
            </a:pPr>
            <a:fld id="{2B0AB9A6-4D1B-4715-B26E-9A47C9262F4A}" type="slidenum">
              <a:rPr lang="fr-FR" altLang="en-US" smtClean="0"/>
              <a:pPr>
                <a:defRPr/>
              </a:pPr>
              <a:t>‹N°›</a:t>
            </a:fld>
            <a:endParaRPr lang="fr-FR" altLang="en-US"/>
          </a:p>
        </p:txBody>
      </p:sp>
      <p:pic>
        <p:nvPicPr>
          <p:cNvPr id="1035" name="Image 11" descr="carrevide4-ppt.png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" y="476250"/>
            <a:ext cx="720725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Image 2" descr="gros-carres-ppt.png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47113" y="5759450"/>
            <a:ext cx="360362" cy="630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Line 12"/>
          <p:cNvSpPr>
            <a:spLocks noChangeShapeType="1"/>
          </p:cNvSpPr>
          <p:nvPr/>
        </p:nvSpPr>
        <p:spPr bwMode="auto">
          <a:xfrm>
            <a:off x="0" y="838200"/>
            <a:ext cx="4953000" cy="0"/>
          </a:xfrm>
          <a:prstGeom prst="line">
            <a:avLst/>
          </a:prstGeom>
          <a:noFill/>
          <a:ln w="12700">
            <a:solidFill>
              <a:srgbClr val="BCD22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fr-FR"/>
          </a:p>
        </p:txBody>
      </p:sp>
      <p:pic>
        <p:nvPicPr>
          <p:cNvPr id="1038" name="Image 15" descr="carrevide4-ppt.png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" y="476250"/>
            <a:ext cx="720725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Image 18">
            <a:hlinkClick r:id="rId11"/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93" y="6533893"/>
            <a:ext cx="607985" cy="213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611188" y="6500038"/>
            <a:ext cx="45720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r-FR" sz="1200" dirty="0"/>
              <a:t>cdlh 2023</a:t>
            </a:r>
            <a:r>
              <a:rPr lang="en-US" sz="1200" dirty="0"/>
              <a:t>, Statistical and symbolic language modeling </a:t>
            </a:r>
            <a:r>
              <a:rPr lang="fr-FR" sz="1200" dirty="0"/>
              <a:t>X3IT040</a:t>
            </a:r>
            <a:r>
              <a:rPr lang="en-US" sz="1200" dirty="0"/>
              <a:t>                </a:t>
            </a:r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29930985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  <p:sldLayoutId id="2147483755" r:id="rId2"/>
    <p:sldLayoutId id="2147483756" r:id="rId3"/>
    <p:sldLayoutId id="2147483757" r:id="rId4"/>
    <p:sldLayoutId id="2147483758" r:id="rId5"/>
    <p:sldLayoutId id="2147483759" r:id="rId6"/>
  </p:sldLayoutIdLst>
  <p:hf hdr="0" ftr="0" dt="0"/>
  <p:txStyles>
    <p:titleStyle>
      <a:lvl1pPr algn="l" defTabSz="457200" rtl="0" eaLnBrk="1" fontAlgn="base" hangingPunct="1">
        <a:lnSpc>
          <a:spcPts val="2800"/>
        </a:lnSpc>
        <a:spcBef>
          <a:spcPct val="0"/>
        </a:spcBef>
        <a:spcAft>
          <a:spcPct val="0"/>
        </a:spcAft>
        <a:defRPr sz="2800" kern="1200">
          <a:solidFill>
            <a:srgbClr val="003366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l" defTabSz="457200" rtl="0" eaLnBrk="1" fontAlgn="base" hangingPunct="1">
        <a:lnSpc>
          <a:spcPts val="2800"/>
        </a:lnSpc>
        <a:spcBef>
          <a:spcPct val="0"/>
        </a:spcBef>
        <a:spcAft>
          <a:spcPct val="0"/>
        </a:spcAft>
        <a:defRPr sz="2800">
          <a:solidFill>
            <a:srgbClr val="003366"/>
          </a:solidFill>
          <a:latin typeface="Trebuchet MS" charset="0"/>
          <a:ea typeface="MS PGothic" panose="020B0600070205080204" pitchFamily="34" charset="-128"/>
          <a:cs typeface="ＭＳ Ｐゴシック" charset="0"/>
        </a:defRPr>
      </a:lvl2pPr>
      <a:lvl3pPr algn="l" defTabSz="457200" rtl="0" eaLnBrk="1" fontAlgn="base" hangingPunct="1">
        <a:lnSpc>
          <a:spcPts val="2800"/>
        </a:lnSpc>
        <a:spcBef>
          <a:spcPct val="0"/>
        </a:spcBef>
        <a:spcAft>
          <a:spcPct val="0"/>
        </a:spcAft>
        <a:defRPr sz="2800">
          <a:solidFill>
            <a:srgbClr val="003366"/>
          </a:solidFill>
          <a:latin typeface="Trebuchet MS" charset="0"/>
          <a:ea typeface="MS PGothic" panose="020B0600070205080204" pitchFamily="34" charset="-128"/>
          <a:cs typeface="ＭＳ Ｐゴシック" charset="0"/>
        </a:defRPr>
      </a:lvl3pPr>
      <a:lvl4pPr algn="l" defTabSz="457200" rtl="0" eaLnBrk="1" fontAlgn="base" hangingPunct="1">
        <a:lnSpc>
          <a:spcPts val="2800"/>
        </a:lnSpc>
        <a:spcBef>
          <a:spcPct val="0"/>
        </a:spcBef>
        <a:spcAft>
          <a:spcPct val="0"/>
        </a:spcAft>
        <a:defRPr sz="2800">
          <a:solidFill>
            <a:srgbClr val="003366"/>
          </a:solidFill>
          <a:latin typeface="Trebuchet MS" charset="0"/>
          <a:ea typeface="MS PGothic" panose="020B0600070205080204" pitchFamily="34" charset="-128"/>
          <a:cs typeface="ＭＳ Ｐゴシック" charset="0"/>
        </a:defRPr>
      </a:lvl4pPr>
      <a:lvl5pPr algn="l" defTabSz="457200" rtl="0" eaLnBrk="1" fontAlgn="base" hangingPunct="1">
        <a:lnSpc>
          <a:spcPts val="2800"/>
        </a:lnSpc>
        <a:spcBef>
          <a:spcPct val="0"/>
        </a:spcBef>
        <a:spcAft>
          <a:spcPct val="0"/>
        </a:spcAft>
        <a:defRPr sz="2800">
          <a:solidFill>
            <a:srgbClr val="003366"/>
          </a:solidFill>
          <a:latin typeface="Trebuchet MS" charset="0"/>
          <a:ea typeface="MS PGothic" panose="020B0600070205080204" pitchFamily="34" charset="-128"/>
          <a:cs typeface="ＭＳ Ｐゴシック" charset="0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Trebuchet MS" charset="0"/>
          <a:ea typeface="ＭＳ Ｐゴシック" charset="0"/>
          <a:cs typeface="ＭＳ Ｐゴシック" charset="0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Trebuchet MS" charset="0"/>
          <a:ea typeface="ＭＳ Ｐゴシック" charset="0"/>
          <a:cs typeface="ＭＳ Ｐゴシック" charset="0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Trebuchet MS" charset="0"/>
          <a:ea typeface="ＭＳ Ｐゴシック" charset="0"/>
          <a:cs typeface="ＭＳ Ｐゴシック" charset="0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Trebuchet MS" charset="0"/>
          <a:ea typeface="ＭＳ Ｐゴシック" charset="0"/>
          <a:cs typeface="ＭＳ Ｐゴシック" charset="0"/>
        </a:defRPr>
      </a:lvl9pPr>
    </p:titleStyle>
    <p:bodyStyle>
      <a:lvl1pPr marL="457200" indent="-4572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14.wmf"/></Relationships>
</file>

<file path=ppt/slides/_rels/slide1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1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3.wmf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slide" Target="slide54.xml"/><Relationship Id="rId1" Type="http://schemas.openxmlformats.org/officeDocument/2006/relationships/slideLayout" Target="../slideLayouts/slideLayout4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fr-FR" dirty="0"/>
              <a:t>Some algorithms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3707904" y="3140968"/>
            <a:ext cx="6248400" cy="2362200"/>
          </a:xfrm>
        </p:spPr>
        <p:txBody>
          <a:bodyPr/>
          <a:lstStyle/>
          <a:p>
            <a:endParaRPr lang="fr-FR" altLang="fr-FR" sz="2800" dirty="0"/>
          </a:p>
          <a:p>
            <a:r>
              <a:rPr lang="fr-FR" altLang="fr-FR" sz="2800" dirty="0"/>
              <a:t>Colin de la </a:t>
            </a:r>
            <a:r>
              <a:rPr lang="fr-FR" altLang="fr-FR" sz="2800" dirty="0" err="1"/>
              <a:t>Higuera</a:t>
            </a:r>
            <a:endParaRPr lang="fr-FR" altLang="fr-FR" sz="2800" dirty="0"/>
          </a:p>
          <a:p>
            <a:r>
              <a:rPr lang="fr-FR" altLang="fr-FR" sz="2800" dirty="0"/>
              <a:t>Nantes Université</a:t>
            </a:r>
          </a:p>
        </p:txBody>
      </p:sp>
      <p:sp>
        <p:nvSpPr>
          <p:cNvPr id="5124" name="Rectangle 7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0" y="6418263"/>
            <a:ext cx="611188" cy="431800"/>
          </a:xfrm>
          <a:noFill/>
        </p:spPr>
        <p:txBody>
          <a:bodyPr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796BC25D-573A-4080-B400-FEF26650566A}" type="slidenum">
              <a:rPr lang="fr-FR" altLang="en-US" sz="1000">
                <a:latin typeface="Arial" pitchFamily="34" charset="0"/>
                <a:cs typeface="Arial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fr-FR" altLang="en-US" sz="100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3A3CFADD-3765-4E40-A253-1790BBE1AF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26689" y="86749"/>
            <a:ext cx="2100592" cy="821971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fr-FR"/>
              <a:t>The hierarchy of </a:t>
            </a:r>
            <a:r>
              <a:rPr lang="en-US" altLang="fr-FR" i="1"/>
              <a:t>k-TSS</a:t>
            </a:r>
            <a:r>
              <a:rPr lang="en-US" altLang="fr-FR"/>
              <a:t> languages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fr-FR" sz="2400" i="1" dirty="0"/>
              <a:t>k-TSS</a:t>
            </a:r>
            <a:r>
              <a:rPr lang="en-US" altLang="fr-FR" sz="2400" dirty="0"/>
              <a:t>(</a:t>
            </a:r>
            <a:r>
              <a:rPr lang="en-US" altLang="fr-FR" sz="2400" dirty="0">
                <a:sym typeface="Symbol" pitchFamily="18" charset="2"/>
              </a:rPr>
              <a:t></a:t>
            </a:r>
            <a:r>
              <a:rPr lang="en-US" altLang="fr-FR" sz="2400" dirty="0"/>
              <a:t>)={</a:t>
            </a:r>
            <a:r>
              <a:rPr lang="en-US" altLang="fr-FR" sz="2400" i="1" dirty="0"/>
              <a:t>L</a:t>
            </a:r>
            <a:r>
              <a:rPr lang="en-US" altLang="fr-FR" sz="2400" dirty="0">
                <a:sym typeface="Symbol" pitchFamily="18" charset="2"/>
              </a:rPr>
              <a:t></a:t>
            </a:r>
            <a:r>
              <a:rPr lang="en-US" altLang="fr-FR" sz="2400" baseline="30000" dirty="0">
                <a:sym typeface="Symbol" pitchFamily="18" charset="2"/>
              </a:rPr>
              <a:t>*</a:t>
            </a:r>
            <a:r>
              <a:rPr lang="en-US" altLang="fr-FR" sz="2400" dirty="0"/>
              <a:t>:</a:t>
            </a:r>
            <a:r>
              <a:rPr lang="en-US" altLang="fr-FR" sz="2400" i="1" dirty="0"/>
              <a:t> L</a:t>
            </a:r>
            <a:r>
              <a:rPr lang="en-US" altLang="fr-FR" sz="2400" dirty="0"/>
              <a:t> is </a:t>
            </a:r>
            <a:r>
              <a:rPr lang="en-US" altLang="fr-FR" sz="2400" i="1" dirty="0"/>
              <a:t>k-TSS</a:t>
            </a:r>
            <a:r>
              <a:rPr lang="en-US" altLang="fr-FR" sz="2400" dirty="0"/>
              <a:t>}</a:t>
            </a:r>
          </a:p>
          <a:p>
            <a:r>
              <a:rPr lang="en-US" altLang="fr-FR" sz="2400" dirty="0"/>
              <a:t>All finite languages are in </a:t>
            </a:r>
            <a:r>
              <a:rPr lang="en-US" altLang="fr-FR" sz="2400" i="1" dirty="0"/>
              <a:t>k-TSS</a:t>
            </a:r>
            <a:r>
              <a:rPr lang="en-US" altLang="fr-FR" sz="2400" dirty="0"/>
              <a:t>(</a:t>
            </a:r>
            <a:r>
              <a:rPr lang="en-US" altLang="fr-FR" sz="2400" dirty="0">
                <a:sym typeface="Symbol" pitchFamily="18" charset="2"/>
              </a:rPr>
              <a:t></a:t>
            </a:r>
            <a:r>
              <a:rPr lang="en-US" altLang="fr-FR" sz="2400" dirty="0"/>
              <a:t>) if </a:t>
            </a:r>
            <a:r>
              <a:rPr lang="en-US" altLang="fr-FR" sz="2400" i="1" dirty="0"/>
              <a:t>k</a:t>
            </a:r>
            <a:r>
              <a:rPr lang="en-US" altLang="fr-FR" sz="2400" dirty="0"/>
              <a:t> is large enough!</a:t>
            </a:r>
          </a:p>
          <a:p>
            <a:r>
              <a:rPr lang="en-US" altLang="fr-FR" sz="2400" i="1" dirty="0"/>
              <a:t>k-TSS</a:t>
            </a:r>
            <a:r>
              <a:rPr lang="en-US" altLang="fr-FR" sz="2400" dirty="0"/>
              <a:t>(</a:t>
            </a:r>
            <a:r>
              <a:rPr lang="en-US" altLang="fr-FR" sz="2400" dirty="0">
                <a:sym typeface="Symbol" pitchFamily="18" charset="2"/>
              </a:rPr>
              <a:t></a:t>
            </a:r>
            <a:r>
              <a:rPr lang="en-US" altLang="fr-FR" sz="2400" dirty="0"/>
              <a:t>) </a:t>
            </a:r>
            <a:r>
              <a:rPr lang="en-US" altLang="fr-FR" sz="2400" dirty="0">
                <a:sym typeface="Symbol" pitchFamily="18" charset="2"/>
              </a:rPr>
              <a:t> [</a:t>
            </a:r>
            <a:r>
              <a:rPr lang="en-US" altLang="fr-FR" sz="2400" i="1" dirty="0"/>
              <a:t>k</a:t>
            </a:r>
            <a:r>
              <a:rPr lang="en-US" altLang="fr-FR" sz="2400" dirty="0"/>
              <a:t>+1]</a:t>
            </a:r>
            <a:r>
              <a:rPr lang="en-US" altLang="fr-FR" sz="2400" i="1" dirty="0"/>
              <a:t>-TSS</a:t>
            </a:r>
            <a:r>
              <a:rPr lang="en-US" altLang="fr-FR" sz="2400" dirty="0"/>
              <a:t>(</a:t>
            </a:r>
            <a:r>
              <a:rPr lang="en-US" altLang="fr-FR" sz="2400" dirty="0">
                <a:sym typeface="Symbol" pitchFamily="18" charset="2"/>
              </a:rPr>
              <a:t></a:t>
            </a:r>
            <a:r>
              <a:rPr lang="en-US" altLang="fr-FR" sz="2400" dirty="0"/>
              <a:t>) </a:t>
            </a:r>
          </a:p>
          <a:p>
            <a:r>
              <a:rPr lang="en-US" altLang="fr-FR" sz="2400" dirty="0"/>
              <a:t>(</a:t>
            </a:r>
            <a:r>
              <a:rPr lang="en-US" altLang="fr-FR" sz="2400" i="1" dirty="0" err="1"/>
              <a:t>ba</a:t>
            </a:r>
            <a:r>
              <a:rPr lang="en-US" altLang="fr-FR" sz="2400" i="1" baseline="30000" dirty="0" err="1"/>
              <a:t>k</a:t>
            </a:r>
            <a:r>
              <a:rPr lang="en-US" altLang="fr-FR" sz="2400" dirty="0"/>
              <a:t>)</a:t>
            </a:r>
            <a:r>
              <a:rPr lang="en-US" altLang="fr-FR" sz="2400" baseline="30000" dirty="0"/>
              <a:t>*</a:t>
            </a:r>
            <a:r>
              <a:rPr lang="en-US" altLang="fr-FR" sz="2400" dirty="0"/>
              <a:t> </a:t>
            </a:r>
            <a:r>
              <a:rPr lang="en-US" altLang="fr-FR" sz="2400" dirty="0">
                <a:sym typeface="Symbol" pitchFamily="18" charset="2"/>
              </a:rPr>
              <a:t> </a:t>
            </a:r>
            <a:r>
              <a:rPr lang="en-US" altLang="fr-FR" sz="2400" dirty="0"/>
              <a:t>[</a:t>
            </a:r>
            <a:r>
              <a:rPr lang="en-US" altLang="fr-FR" sz="2400" i="1" dirty="0"/>
              <a:t>k</a:t>
            </a:r>
            <a:r>
              <a:rPr lang="en-US" altLang="fr-FR" sz="2400" dirty="0"/>
              <a:t>+1]</a:t>
            </a:r>
            <a:r>
              <a:rPr lang="en-US" altLang="fr-FR" sz="2400" i="1" dirty="0"/>
              <a:t>-TSS</a:t>
            </a:r>
            <a:r>
              <a:rPr lang="en-US" altLang="fr-FR" sz="2400" dirty="0"/>
              <a:t>(</a:t>
            </a:r>
            <a:r>
              <a:rPr lang="en-US" altLang="fr-FR" sz="2400" dirty="0">
                <a:sym typeface="Symbol" pitchFamily="18" charset="2"/>
              </a:rPr>
              <a:t></a:t>
            </a:r>
            <a:r>
              <a:rPr lang="en-US" altLang="fr-FR" sz="2400" dirty="0"/>
              <a:t>) </a:t>
            </a:r>
          </a:p>
          <a:p>
            <a:r>
              <a:rPr lang="en-US" altLang="fr-FR" sz="2400" dirty="0"/>
              <a:t>(</a:t>
            </a:r>
            <a:r>
              <a:rPr lang="en-US" altLang="fr-FR" sz="2400" i="1" dirty="0" err="1"/>
              <a:t>ba</a:t>
            </a:r>
            <a:r>
              <a:rPr lang="en-US" altLang="fr-FR" sz="2400" i="1" baseline="30000" dirty="0" err="1"/>
              <a:t>k</a:t>
            </a:r>
            <a:r>
              <a:rPr lang="en-US" altLang="fr-FR" sz="2400" dirty="0"/>
              <a:t>)</a:t>
            </a:r>
            <a:r>
              <a:rPr lang="en-US" altLang="fr-FR" sz="2400" baseline="30000" dirty="0"/>
              <a:t>*</a:t>
            </a:r>
            <a:r>
              <a:rPr lang="en-US" altLang="fr-FR" sz="2400" dirty="0"/>
              <a:t> </a:t>
            </a:r>
            <a:r>
              <a:rPr lang="en-US" altLang="fr-FR" sz="2400" dirty="0">
                <a:sym typeface="Symbol" pitchFamily="18" charset="2"/>
              </a:rPr>
              <a:t> </a:t>
            </a:r>
            <a:r>
              <a:rPr lang="en-US" altLang="fr-FR" sz="2400" i="1" dirty="0"/>
              <a:t>k-TSS</a:t>
            </a:r>
            <a:r>
              <a:rPr lang="en-US" altLang="fr-FR" sz="2400" dirty="0"/>
              <a:t>(</a:t>
            </a:r>
            <a:r>
              <a:rPr lang="en-US" altLang="fr-FR" sz="2400" dirty="0">
                <a:sym typeface="Symbol" pitchFamily="18" charset="2"/>
              </a:rPr>
              <a:t></a:t>
            </a:r>
            <a:r>
              <a:rPr lang="en-US" altLang="fr-FR" sz="2400" dirty="0"/>
              <a:t>) </a:t>
            </a:r>
          </a:p>
          <a:p>
            <a:r>
              <a:rPr lang="en-US" altLang="fr-FR" sz="2400" dirty="0"/>
              <a:t>With a window of length only </a:t>
            </a:r>
            <a:r>
              <a:rPr lang="en-US" altLang="fr-FR" sz="2400" i="1" dirty="0"/>
              <a:t>k, </a:t>
            </a:r>
            <a:r>
              <a:rPr lang="en-US" altLang="fr-FR" sz="2400" dirty="0"/>
              <a:t>if we accept window </a:t>
            </a:r>
            <a:r>
              <a:rPr lang="en-US" altLang="fr-FR" sz="2400" i="1" dirty="0" err="1"/>
              <a:t>a</a:t>
            </a:r>
            <a:r>
              <a:rPr lang="en-US" altLang="fr-FR" sz="2400" i="1" baseline="30000" dirty="0" err="1"/>
              <a:t>k</a:t>
            </a:r>
            <a:r>
              <a:rPr lang="en-US" altLang="fr-FR" sz="2400" i="1" dirty="0"/>
              <a:t>, </a:t>
            </a:r>
            <a:r>
              <a:rPr lang="en-US" altLang="fr-FR" sz="2400" dirty="0"/>
              <a:t>then string </a:t>
            </a:r>
            <a:r>
              <a:rPr lang="en-US" altLang="fr-FR" sz="2400" i="1" dirty="0"/>
              <a:t>a</a:t>
            </a:r>
            <a:r>
              <a:rPr lang="en-US" altLang="fr-FR" sz="2400" i="1" baseline="30000" dirty="0"/>
              <a:t>k+22</a:t>
            </a:r>
            <a:r>
              <a:rPr lang="en-US" altLang="fr-FR" sz="2400" i="1" dirty="0"/>
              <a:t> </a:t>
            </a:r>
            <a:r>
              <a:rPr lang="en-US" altLang="fr-FR" sz="2400" dirty="0"/>
              <a:t>is in </a:t>
            </a:r>
            <a:r>
              <a:rPr lang="en-US" altLang="fr-FR" sz="2400" i="1" dirty="0"/>
              <a:t>L</a:t>
            </a:r>
          </a:p>
        </p:txBody>
      </p:sp>
      <p:sp>
        <p:nvSpPr>
          <p:cNvPr id="33796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3B21F778-F3A9-43E8-9BC4-2DC1D64ACD2C}" type="slidenum">
              <a:rPr lang="fr-FR" altLang="en-US" sz="1000">
                <a:latin typeface="Arial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fr-FR" altLang="en-US" sz="100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3909073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ctr"/>
          <a:lstStyle/>
          <a:p>
            <a:r>
              <a:rPr lang="en-US" altLang="fr-FR"/>
              <a:t>Mechanisms (gene level):</a:t>
            </a:r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body" sz="quarter" idx="13"/>
          </p:nvPr>
        </p:nvSpPr>
        <p:spPr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r>
              <a:rPr lang="en-US" altLang="fr-FR"/>
              <a:t>	Mutation</a:t>
            </a:r>
          </a:p>
          <a:p>
            <a:r>
              <a:rPr lang="en-US" altLang="fr-FR"/>
              <a:t>	Crossing-over</a:t>
            </a:r>
          </a:p>
          <a:p>
            <a:endParaRPr lang="en-US" altLang="fr-FR"/>
          </a:p>
          <a:p>
            <a:pPr>
              <a:buFont typeface="Wingdings" pitchFamily="2" charset="2"/>
              <a:buNone/>
            </a:pPr>
            <a:r>
              <a:rPr lang="en-US" altLang="fr-FR"/>
              <a:t>(a solution is just a string)</a:t>
            </a:r>
          </a:p>
        </p:txBody>
      </p:sp>
      <p:sp>
        <p:nvSpPr>
          <p:cNvPr id="110596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0425EA66-63FB-4FB1-B7C3-512AE7D541C6}" type="slidenum">
              <a:rPr lang="fr-FR" altLang="en-US" sz="1000">
                <a:latin typeface="Arial" pitchFamily="34" charset="0"/>
                <a:cs typeface="Arial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100</a:t>
            </a:fld>
            <a:endParaRPr lang="fr-FR" altLang="en-US" sz="100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ctr"/>
          <a:lstStyle/>
          <a:p>
            <a:r>
              <a:rPr lang="en-US" altLang="fr-FR"/>
              <a:t>Mutation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sz="quarter" idx="13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bg2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algn="ctr">
              <a:buFont typeface="Wingdings" pitchFamily="2" charset="2"/>
              <a:buNone/>
            </a:pPr>
            <a:r>
              <a:rPr lang="en-US" altLang="fr-FR"/>
              <a:t>TT</a:t>
            </a:r>
            <a:r>
              <a:rPr lang="en-US" altLang="fr-FR">
                <a:solidFill>
                  <a:srgbClr val="FF3300"/>
                </a:solidFill>
              </a:rPr>
              <a:t>A</a:t>
            </a:r>
            <a:r>
              <a:rPr lang="en-US" altLang="fr-FR"/>
              <a:t>GCCTTC</a:t>
            </a:r>
          </a:p>
          <a:p>
            <a:pPr algn="ctr">
              <a:buFont typeface="Wingdings" pitchFamily="2" charset="2"/>
              <a:buNone/>
            </a:pPr>
            <a:endParaRPr lang="en-US" altLang="fr-FR"/>
          </a:p>
          <a:p>
            <a:pPr algn="ctr">
              <a:buFont typeface="Wingdings" pitchFamily="2" charset="2"/>
              <a:buNone/>
            </a:pPr>
            <a:endParaRPr lang="en-US" altLang="fr-FR"/>
          </a:p>
          <a:p>
            <a:pPr algn="ctr">
              <a:buFont typeface="Wingdings" pitchFamily="2" charset="2"/>
              <a:buNone/>
            </a:pPr>
            <a:r>
              <a:rPr lang="en-US" altLang="fr-FR"/>
              <a:t>TT</a:t>
            </a:r>
            <a:r>
              <a:rPr lang="en-US" altLang="fr-FR">
                <a:solidFill>
                  <a:srgbClr val="FF3300"/>
                </a:solidFill>
              </a:rPr>
              <a:t>T</a:t>
            </a:r>
            <a:r>
              <a:rPr lang="en-US" altLang="fr-FR"/>
              <a:t>GCCTTC</a:t>
            </a:r>
          </a:p>
        </p:txBody>
      </p:sp>
      <p:sp>
        <p:nvSpPr>
          <p:cNvPr id="111620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1A431D94-5928-4047-9484-FEB2FC4FBA44}" type="slidenum">
              <a:rPr lang="fr-FR" altLang="en-US" sz="1000">
                <a:latin typeface="Arial" pitchFamily="34" charset="0"/>
                <a:cs typeface="Arial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101</a:t>
            </a:fld>
            <a:endParaRPr lang="fr-FR" altLang="en-US" sz="1000">
              <a:latin typeface="Arial" pitchFamily="34" charset="0"/>
              <a:cs typeface="Arial" pitchFamily="34" charset="0"/>
            </a:endParaRPr>
          </a:p>
        </p:txBody>
      </p:sp>
      <p:sp>
        <p:nvSpPr>
          <p:cNvPr id="111621" name="Line 4"/>
          <p:cNvSpPr>
            <a:spLocks noChangeShapeType="1"/>
          </p:cNvSpPr>
          <p:nvPr/>
        </p:nvSpPr>
        <p:spPr bwMode="auto">
          <a:xfrm>
            <a:off x="4644008" y="1628800"/>
            <a:ext cx="0" cy="749300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</p:spTree>
  </p:cSld>
  <p:clrMapOvr>
    <a:masterClrMapping/>
  </p:clrMapOvr>
  <p:transition/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ctr"/>
          <a:lstStyle/>
          <a:p>
            <a:r>
              <a:rPr lang="en-US" altLang="fr-FR"/>
              <a:t>Crossing-over</a:t>
            </a:r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body" sz="quarter" idx="13"/>
          </p:nvPr>
        </p:nvSpPr>
        <p:spPr>
          <a:xfrm>
            <a:off x="457200" y="1719263"/>
            <a:ext cx="8229600" cy="735012"/>
          </a:xfrm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r>
              <a:rPr lang="en-US" altLang="fr-FR" dirty="0"/>
              <a:t>TTATCCGT 									TAGGCTTC</a:t>
            </a:r>
          </a:p>
        </p:txBody>
      </p:sp>
      <p:sp>
        <p:nvSpPr>
          <p:cNvPr id="112644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8B331A8C-6E3A-4802-A394-6ACF5F02D8D5}" type="slidenum">
              <a:rPr lang="fr-FR" altLang="en-US" sz="1000">
                <a:latin typeface="Arial" pitchFamily="34" charset="0"/>
                <a:cs typeface="Arial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102</a:t>
            </a:fld>
            <a:endParaRPr lang="fr-FR" altLang="en-US" sz="100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35524" name="Group 4"/>
          <p:cNvGrpSpPr>
            <a:grpSpLocks/>
          </p:cNvGrpSpPr>
          <p:nvPr/>
        </p:nvGrpSpPr>
        <p:grpSpPr bwMode="auto">
          <a:xfrm>
            <a:off x="914400" y="2438400"/>
            <a:ext cx="7010400" cy="1414463"/>
            <a:chOff x="576" y="1536"/>
            <a:chExt cx="4416" cy="891"/>
          </a:xfrm>
        </p:grpSpPr>
        <p:sp>
          <p:nvSpPr>
            <p:cNvPr id="112652" name="Rectangle 5"/>
            <p:cNvSpPr>
              <a:spLocks noChangeArrowheads="1"/>
            </p:cNvSpPr>
            <p:nvPr/>
          </p:nvSpPr>
          <p:spPr bwMode="auto">
            <a:xfrm>
              <a:off x="576" y="2064"/>
              <a:ext cx="4416" cy="3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>
              <a:lvl1pPr algn="just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Gill Sans MT" pitchFamily="34" charset="0"/>
                </a:defRPr>
              </a:lvl1pPr>
              <a:lvl2pPr marL="742950" indent="-285750" algn="just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Gill Sans MT" pitchFamily="34" charset="0"/>
                </a:defRPr>
              </a:lvl2pPr>
              <a:lvl3pPr marL="1143000" indent="-228600" algn="l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Gill Sans MT" pitchFamily="34" charset="0"/>
                </a:defRPr>
              </a:lvl3pPr>
              <a:lvl4pPr marL="1600200" indent="-228600" algn="l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4pPr>
              <a:lvl5pPr marL="2057400" indent="-228600" algn="l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9pPr>
            </a:lstStyle>
            <a:p>
              <a:pPr algn="l" eaLnBrk="0" hangingPunct="0">
                <a:buClrTx/>
                <a:buSzTx/>
                <a:buFontTx/>
                <a:buNone/>
              </a:pPr>
              <a:r>
                <a:rPr lang="es-ES_tradnl" altLang="fr-FR" sz="3200">
                  <a:solidFill>
                    <a:schemeClr val="accent2"/>
                  </a:solidFill>
                  <a:latin typeface="Times New Roman" pitchFamily="18" charset="0"/>
                </a:rPr>
                <a:t>TTATC</a:t>
              </a:r>
              <a:r>
                <a:rPr lang="es-ES_tradnl" altLang="fr-FR" sz="3200">
                  <a:solidFill>
                    <a:schemeClr val="hlink"/>
                  </a:solidFill>
                  <a:latin typeface="Times New Roman" pitchFamily="18" charset="0"/>
                </a:rPr>
                <a:t> </a:t>
              </a:r>
              <a:r>
                <a:rPr lang="es-ES_tradnl" altLang="fr-FR" sz="3200">
                  <a:solidFill>
                    <a:srgbClr val="FF3300"/>
                  </a:solidFill>
                  <a:latin typeface="Times New Roman" pitchFamily="18" charset="0"/>
                </a:rPr>
                <a:t>CGT</a:t>
              </a:r>
              <a:r>
                <a:rPr lang="es-ES_tradnl" altLang="fr-FR" sz="3200">
                  <a:solidFill>
                    <a:schemeClr val="hlink"/>
                  </a:solidFill>
                  <a:latin typeface="Times New Roman" pitchFamily="18" charset="0"/>
                </a:rPr>
                <a:t>                      </a:t>
              </a:r>
              <a:r>
                <a:rPr lang="es-ES_tradnl" altLang="fr-FR" sz="3200">
                  <a:solidFill>
                    <a:schemeClr val="accent2"/>
                  </a:solidFill>
                  <a:latin typeface="Times New Roman" pitchFamily="18" charset="0"/>
                </a:rPr>
                <a:t>TAGG</a:t>
              </a:r>
              <a:r>
                <a:rPr lang="es-ES_tradnl" altLang="fr-FR" sz="3200">
                  <a:latin typeface="Times New Roman" pitchFamily="18" charset="0"/>
                </a:rPr>
                <a:t> </a:t>
              </a:r>
              <a:r>
                <a:rPr lang="es-ES_tradnl" altLang="fr-FR" sz="3200">
                  <a:solidFill>
                    <a:srgbClr val="FF3300"/>
                  </a:solidFill>
                  <a:latin typeface="Times New Roman" pitchFamily="18" charset="0"/>
                </a:rPr>
                <a:t>CTTC</a:t>
              </a:r>
              <a:endParaRPr lang="es-ES_tradnl" altLang="fr-FR" sz="3200">
                <a:latin typeface="Times New Roman" pitchFamily="18" charset="0"/>
              </a:endParaRPr>
            </a:p>
          </p:txBody>
        </p:sp>
        <p:sp>
          <p:nvSpPr>
            <p:cNvPr id="112653" name="AutoShape 6"/>
            <p:cNvSpPr>
              <a:spLocks noChangeArrowheads="1"/>
            </p:cNvSpPr>
            <p:nvPr/>
          </p:nvSpPr>
          <p:spPr bwMode="auto">
            <a:xfrm>
              <a:off x="2496" y="1536"/>
              <a:ext cx="384" cy="240"/>
            </a:xfrm>
            <a:prstGeom prst="downArrow">
              <a:avLst>
                <a:gd name="adj1" fmla="val 50000"/>
                <a:gd name="adj2" fmla="val 25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just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Gill Sans MT" pitchFamily="34" charset="0"/>
                </a:defRPr>
              </a:lvl1pPr>
              <a:lvl2pPr marL="742950" indent="-285750" algn="just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Gill Sans MT" pitchFamily="34" charset="0"/>
                </a:defRPr>
              </a:lvl2pPr>
              <a:lvl3pPr marL="1143000" indent="-228600" algn="l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Gill Sans MT" pitchFamily="34" charset="0"/>
                </a:defRPr>
              </a:lvl3pPr>
              <a:lvl4pPr marL="1600200" indent="-228600" algn="l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4pPr>
              <a:lvl5pPr marL="2057400" indent="-228600" algn="l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fr-FR" altLang="fr-FR" sz="1800">
                <a:latin typeface="Arial" pitchFamily="34" charset="0"/>
              </a:endParaRPr>
            </a:p>
          </p:txBody>
        </p:sp>
      </p:grpSp>
      <p:grpSp>
        <p:nvGrpSpPr>
          <p:cNvPr id="235527" name="Group 7"/>
          <p:cNvGrpSpPr>
            <a:grpSpLocks/>
          </p:cNvGrpSpPr>
          <p:nvPr/>
        </p:nvGrpSpPr>
        <p:grpSpPr bwMode="auto">
          <a:xfrm>
            <a:off x="838200" y="3810000"/>
            <a:ext cx="6858000" cy="1033463"/>
            <a:chOff x="528" y="2400"/>
            <a:chExt cx="4320" cy="651"/>
          </a:xfrm>
        </p:grpSpPr>
        <p:sp>
          <p:nvSpPr>
            <p:cNvPr id="112650" name="Rectangle 8"/>
            <p:cNvSpPr>
              <a:spLocks noChangeArrowheads="1"/>
            </p:cNvSpPr>
            <p:nvPr/>
          </p:nvSpPr>
          <p:spPr bwMode="auto">
            <a:xfrm>
              <a:off x="528" y="2688"/>
              <a:ext cx="4320" cy="3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>
              <a:lvl1pPr algn="just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Gill Sans MT" pitchFamily="34" charset="0"/>
                </a:defRPr>
              </a:lvl1pPr>
              <a:lvl2pPr marL="742950" indent="-285750" algn="just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Gill Sans MT" pitchFamily="34" charset="0"/>
                </a:defRPr>
              </a:lvl2pPr>
              <a:lvl3pPr marL="1143000" indent="-228600" algn="l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Gill Sans MT" pitchFamily="34" charset="0"/>
                </a:defRPr>
              </a:lvl3pPr>
              <a:lvl4pPr marL="1600200" indent="-228600" algn="l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4pPr>
              <a:lvl5pPr marL="2057400" indent="-228600" algn="l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9pPr>
            </a:lstStyle>
            <a:p>
              <a:pPr algn="l" eaLnBrk="0" hangingPunct="0">
                <a:buClrTx/>
                <a:buSzTx/>
                <a:buFontTx/>
                <a:buNone/>
              </a:pPr>
              <a:r>
                <a:rPr lang="es-ES_tradnl" altLang="fr-FR" sz="3200">
                  <a:solidFill>
                    <a:schemeClr val="accent2"/>
                  </a:solidFill>
                  <a:latin typeface="Times New Roman" pitchFamily="18" charset="0"/>
                </a:rPr>
                <a:t>TTATC</a:t>
              </a:r>
              <a:r>
                <a:rPr lang="es-ES_tradnl" altLang="fr-FR" sz="3200">
                  <a:solidFill>
                    <a:schemeClr val="hlink"/>
                  </a:solidFill>
                  <a:latin typeface="Times New Roman" pitchFamily="18" charset="0"/>
                </a:rPr>
                <a:t> </a:t>
              </a:r>
              <a:r>
                <a:rPr lang="es-ES_tradnl" altLang="fr-FR" sz="3200">
                  <a:solidFill>
                    <a:srgbClr val="FF3300"/>
                  </a:solidFill>
                  <a:latin typeface="Times New Roman" pitchFamily="18" charset="0"/>
                </a:rPr>
                <a:t>CTTC</a:t>
              </a:r>
              <a:r>
                <a:rPr lang="es-ES_tradnl" altLang="fr-FR" sz="3200">
                  <a:solidFill>
                    <a:schemeClr val="hlink"/>
                  </a:solidFill>
                  <a:latin typeface="Times New Roman" pitchFamily="18" charset="0"/>
                </a:rPr>
                <a:t>                    </a:t>
              </a:r>
              <a:r>
                <a:rPr lang="es-ES_tradnl" altLang="fr-FR" sz="3200">
                  <a:solidFill>
                    <a:schemeClr val="accent2"/>
                  </a:solidFill>
                  <a:latin typeface="Times New Roman" pitchFamily="18" charset="0"/>
                </a:rPr>
                <a:t>TAGG</a:t>
              </a:r>
              <a:r>
                <a:rPr lang="es-ES_tradnl" altLang="fr-FR" sz="3200">
                  <a:latin typeface="Times New Roman" pitchFamily="18" charset="0"/>
                </a:rPr>
                <a:t> </a:t>
              </a:r>
              <a:r>
                <a:rPr lang="es-ES_tradnl" altLang="fr-FR" sz="3200">
                  <a:solidFill>
                    <a:srgbClr val="FF3300"/>
                  </a:solidFill>
                  <a:latin typeface="Times New Roman" pitchFamily="18" charset="0"/>
                </a:rPr>
                <a:t>CGT</a:t>
              </a:r>
              <a:endParaRPr lang="es-ES_tradnl" altLang="fr-FR" sz="3200">
                <a:latin typeface="Times New Roman" pitchFamily="18" charset="0"/>
              </a:endParaRPr>
            </a:p>
          </p:txBody>
        </p:sp>
        <p:sp>
          <p:nvSpPr>
            <p:cNvPr id="112651" name="AutoShape 9"/>
            <p:cNvSpPr>
              <a:spLocks noChangeArrowheads="1"/>
            </p:cNvSpPr>
            <p:nvPr/>
          </p:nvSpPr>
          <p:spPr bwMode="auto">
            <a:xfrm>
              <a:off x="2496" y="2400"/>
              <a:ext cx="384" cy="288"/>
            </a:xfrm>
            <a:prstGeom prst="downArrow">
              <a:avLst>
                <a:gd name="adj1" fmla="val 50000"/>
                <a:gd name="adj2" fmla="val 25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just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Gill Sans MT" pitchFamily="34" charset="0"/>
                </a:defRPr>
              </a:lvl1pPr>
              <a:lvl2pPr marL="742950" indent="-285750" algn="just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Gill Sans MT" pitchFamily="34" charset="0"/>
                </a:defRPr>
              </a:lvl2pPr>
              <a:lvl3pPr marL="1143000" indent="-228600" algn="l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Gill Sans MT" pitchFamily="34" charset="0"/>
                </a:defRPr>
              </a:lvl3pPr>
              <a:lvl4pPr marL="1600200" indent="-228600" algn="l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4pPr>
              <a:lvl5pPr marL="2057400" indent="-228600" algn="l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fr-FR" altLang="fr-FR" sz="1800">
                <a:latin typeface="Arial" pitchFamily="34" charset="0"/>
              </a:endParaRPr>
            </a:p>
          </p:txBody>
        </p:sp>
      </p:grpSp>
      <p:grpSp>
        <p:nvGrpSpPr>
          <p:cNvPr id="235530" name="Group 10"/>
          <p:cNvGrpSpPr>
            <a:grpSpLocks/>
          </p:cNvGrpSpPr>
          <p:nvPr/>
        </p:nvGrpSpPr>
        <p:grpSpPr bwMode="auto">
          <a:xfrm>
            <a:off x="762000" y="4953000"/>
            <a:ext cx="7772400" cy="1143000"/>
            <a:chOff x="480" y="3120"/>
            <a:chExt cx="4896" cy="720"/>
          </a:xfrm>
        </p:grpSpPr>
        <p:sp>
          <p:nvSpPr>
            <p:cNvPr id="112648" name="Rectangle 11"/>
            <p:cNvSpPr>
              <a:spLocks noChangeArrowheads="1"/>
            </p:cNvSpPr>
            <p:nvPr/>
          </p:nvSpPr>
          <p:spPr bwMode="auto">
            <a:xfrm>
              <a:off x="480" y="3408"/>
              <a:ext cx="4896" cy="4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/>
            <a:lstStyle>
              <a:lvl1pPr marL="342900" indent="-342900" algn="just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Gill Sans MT" pitchFamily="34" charset="0"/>
                </a:defRPr>
              </a:lvl1pPr>
              <a:lvl2pPr marL="742950" indent="-285750" algn="just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Gill Sans MT" pitchFamily="34" charset="0"/>
                </a:defRPr>
              </a:lvl2pPr>
              <a:lvl3pPr marL="1143000" indent="-228600" algn="l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Gill Sans MT" pitchFamily="34" charset="0"/>
                </a:defRPr>
              </a:lvl3pPr>
              <a:lvl4pPr marL="1600200" indent="-228600" algn="l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4pPr>
              <a:lvl5pPr marL="2057400" indent="-228600" algn="l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9pPr>
            </a:lstStyle>
            <a:p>
              <a:pPr algn="l" eaLnBrk="0" hangingPunct="0">
                <a:buClrTx/>
                <a:buSzTx/>
                <a:buFontTx/>
                <a:buNone/>
              </a:pPr>
              <a:r>
                <a:rPr lang="es-ES_tradnl" altLang="fr-FR" sz="3200">
                  <a:latin typeface="Times New Roman" pitchFamily="18" charset="0"/>
                </a:rPr>
                <a:t>TTATCCTTC 			TAGGCGT</a:t>
              </a:r>
            </a:p>
          </p:txBody>
        </p:sp>
        <p:sp>
          <p:nvSpPr>
            <p:cNvPr id="112649" name="AutoShape 12"/>
            <p:cNvSpPr>
              <a:spLocks noChangeArrowheads="1"/>
            </p:cNvSpPr>
            <p:nvPr/>
          </p:nvSpPr>
          <p:spPr bwMode="auto">
            <a:xfrm>
              <a:off x="2496" y="3120"/>
              <a:ext cx="384" cy="288"/>
            </a:xfrm>
            <a:prstGeom prst="downArrow">
              <a:avLst>
                <a:gd name="adj1" fmla="val 50000"/>
                <a:gd name="adj2" fmla="val 25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just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Gill Sans MT" pitchFamily="34" charset="0"/>
                </a:defRPr>
              </a:lvl1pPr>
              <a:lvl2pPr marL="742950" indent="-285750" algn="just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Gill Sans MT" pitchFamily="34" charset="0"/>
                </a:defRPr>
              </a:lvl2pPr>
              <a:lvl3pPr marL="1143000" indent="-228600" algn="l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Gill Sans MT" pitchFamily="34" charset="0"/>
                </a:defRPr>
              </a:lvl3pPr>
              <a:lvl4pPr marL="1600200" indent="-228600" algn="l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4pPr>
              <a:lvl5pPr marL="2057400" indent="-228600" algn="l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fr-FR" altLang="fr-FR" sz="1800">
                <a:latin typeface="Arial" pitchFamily="34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ctr"/>
          <a:lstStyle/>
          <a:p>
            <a:r>
              <a:rPr lang="en-US" altLang="fr-FR"/>
              <a:t>Idea: define the solutions as sequences</a:t>
            </a:r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sz="quarter" idx="13"/>
          </p:nvPr>
        </p:nvSpPr>
        <p:spPr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>
              <a:lnSpc>
                <a:spcPct val="90000"/>
              </a:lnSpc>
            </a:pPr>
            <a:r>
              <a:rPr lang="en-US" altLang="fr-FR"/>
              <a:t>Be able to measure the quality of a solution</a:t>
            </a:r>
          </a:p>
          <a:p>
            <a:pPr>
              <a:lnSpc>
                <a:spcPct val="90000"/>
              </a:lnSpc>
            </a:pPr>
            <a:r>
              <a:rPr lang="en-US" altLang="fr-FR"/>
              <a:t>Conceive a first generation</a:t>
            </a:r>
          </a:p>
          <a:p>
            <a:pPr>
              <a:lnSpc>
                <a:spcPct val="90000"/>
              </a:lnSpc>
            </a:pPr>
            <a:r>
              <a:rPr lang="en-US" altLang="fr-FR"/>
              <a:t>Define the genetic operations (mutation, crossing over)</a:t>
            </a:r>
          </a:p>
          <a:p>
            <a:pPr>
              <a:lnSpc>
                <a:spcPct val="90000"/>
              </a:lnSpc>
            </a:pPr>
            <a:r>
              <a:rPr lang="en-US" altLang="fr-FR"/>
              <a:t>Keep the best elements of the second generation</a:t>
            </a:r>
          </a:p>
          <a:p>
            <a:pPr>
              <a:lnSpc>
                <a:spcPct val="90000"/>
              </a:lnSpc>
            </a:pPr>
            <a:r>
              <a:rPr lang="en-US" altLang="fr-FR"/>
              <a:t>Iterate</a:t>
            </a:r>
          </a:p>
        </p:txBody>
      </p:sp>
      <p:sp>
        <p:nvSpPr>
          <p:cNvPr id="113668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D5E1B9FB-6EC2-4DC1-B671-7DA24092242E}" type="slidenum">
              <a:rPr lang="fr-FR" altLang="en-US" sz="1000">
                <a:latin typeface="Arial" pitchFamily="34" charset="0"/>
                <a:cs typeface="Arial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103</a:t>
            </a:fld>
            <a:endParaRPr lang="fr-FR" altLang="en-US" sz="100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fr-FR"/>
              <a:t>Genetic algorithms in Grammatical Inference</a:t>
            </a:r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body" sz="quarter" idx="13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fr-FR" sz="2400" dirty="0"/>
              <a:t>(</a:t>
            </a:r>
            <a:r>
              <a:rPr lang="en-US" altLang="fr-FR" sz="2400" dirty="0" err="1"/>
              <a:t>Dupont</a:t>
            </a:r>
            <a:r>
              <a:rPr lang="en-US" altLang="fr-FR" sz="2400" dirty="0"/>
              <a:t> 94)</a:t>
            </a:r>
          </a:p>
          <a:p>
            <a:pPr lvl="1">
              <a:lnSpc>
                <a:spcPct val="90000"/>
              </a:lnSpc>
            </a:pPr>
            <a:r>
              <a:rPr lang="en-US" altLang="fr-FR" sz="2400" dirty="0"/>
              <a:t>code the automata (the partition of states of </a:t>
            </a:r>
            <a:r>
              <a:rPr lang="en-US" altLang="fr-FR" sz="2400" i="1" dirty="0"/>
              <a:t>PTA(S</a:t>
            </a:r>
            <a:r>
              <a:rPr lang="en-US" altLang="fr-FR" sz="2400" i="1" baseline="-25000" dirty="0"/>
              <a:t>+</a:t>
            </a:r>
            <a:r>
              <a:rPr lang="en-US" altLang="fr-FR" sz="2400" i="1" dirty="0"/>
              <a:t>)</a:t>
            </a:r>
            <a:r>
              <a:rPr lang="en-US" altLang="fr-FR" sz="2400" dirty="0"/>
              <a:t>) into partitions</a:t>
            </a:r>
          </a:p>
          <a:p>
            <a:pPr lvl="1">
              <a:lnSpc>
                <a:spcPct val="90000"/>
              </a:lnSpc>
            </a:pPr>
            <a:r>
              <a:rPr lang="en-US" altLang="fr-FR" sz="2400" dirty="0"/>
              <a:t>define genetic operators</a:t>
            </a:r>
          </a:p>
          <a:p>
            <a:pPr lvl="1">
              <a:lnSpc>
                <a:spcPct val="90000"/>
              </a:lnSpc>
            </a:pPr>
            <a:r>
              <a:rPr lang="en-US" altLang="fr-FR" sz="2400" dirty="0"/>
              <a:t>define an optimum as an automaton with as few states as possible and rejecting </a:t>
            </a:r>
            <a:r>
              <a:rPr lang="en-US" altLang="fr-FR" sz="2400" i="1" dirty="0"/>
              <a:t>S</a:t>
            </a:r>
            <a:r>
              <a:rPr lang="en-US" altLang="fr-FR" sz="2400" i="1" baseline="-25000" dirty="0"/>
              <a:t>-</a:t>
            </a:r>
            <a:endParaRPr lang="en-US" altLang="fr-FR" sz="2400" dirty="0"/>
          </a:p>
          <a:p>
            <a:pPr lvl="1">
              <a:lnSpc>
                <a:spcPct val="90000"/>
              </a:lnSpc>
            </a:pPr>
            <a:r>
              <a:rPr lang="en-US" altLang="fr-FR" sz="2400" dirty="0"/>
              <a:t>run the genetic algorithm</a:t>
            </a:r>
          </a:p>
        </p:txBody>
      </p:sp>
      <p:sp>
        <p:nvSpPr>
          <p:cNvPr id="114692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23AA27F6-1036-4C11-B631-7617159FB148}" type="slidenum">
              <a:rPr lang="fr-FR" altLang="en-US" sz="1000">
                <a:latin typeface="Arial" pitchFamily="34" charset="0"/>
                <a:cs typeface="Arial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104</a:t>
            </a:fld>
            <a:endParaRPr lang="fr-FR" altLang="en-US" sz="100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fr-FR"/>
              <a:t>Structural Mutation</a:t>
            </a:r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fr-FR" sz="2600" dirty="0"/>
              <a:t>Select a state from a block and move it to another block</a:t>
            </a:r>
          </a:p>
          <a:p>
            <a:r>
              <a:rPr lang="en-US" altLang="fr-FR" sz="2600" dirty="0"/>
              <a:t>Example:</a:t>
            </a:r>
          </a:p>
          <a:p>
            <a:pPr>
              <a:buFont typeface="Wingdings" pitchFamily="2" charset="2"/>
              <a:buNone/>
            </a:pPr>
            <a:r>
              <a:rPr lang="en-US" altLang="fr-FR" sz="2600" dirty="0"/>
              <a:t>{{1,</a:t>
            </a:r>
            <a:r>
              <a:rPr lang="en-US" altLang="fr-FR" sz="2600" dirty="0">
                <a:solidFill>
                  <a:srgbClr val="FF3300"/>
                </a:solidFill>
              </a:rPr>
              <a:t>3</a:t>
            </a:r>
            <a:r>
              <a:rPr lang="en-US" altLang="fr-FR" sz="2600" dirty="0"/>
              <a:t>} {2} {4,5}}</a:t>
            </a:r>
          </a:p>
          <a:p>
            <a:pPr>
              <a:buFont typeface="Wingdings" pitchFamily="2" charset="2"/>
              <a:buNone/>
            </a:pPr>
            <a:endParaRPr lang="en-US" altLang="fr-FR" sz="2600" dirty="0"/>
          </a:p>
          <a:p>
            <a:pPr>
              <a:buFont typeface="Wingdings" pitchFamily="2" charset="2"/>
              <a:buNone/>
            </a:pPr>
            <a:r>
              <a:rPr lang="en-US" altLang="fr-FR" sz="2600" dirty="0"/>
              <a:t>{{1} {2} {</a:t>
            </a:r>
            <a:r>
              <a:rPr lang="en-US" altLang="fr-FR" sz="2600" dirty="0">
                <a:solidFill>
                  <a:srgbClr val="FF3300"/>
                </a:solidFill>
              </a:rPr>
              <a:t>3</a:t>
            </a:r>
            <a:r>
              <a:rPr lang="en-US" altLang="fr-FR" sz="2600" dirty="0"/>
              <a:t>,4,5}}  </a:t>
            </a:r>
          </a:p>
          <a:p>
            <a:pPr>
              <a:buFont typeface="Wingdings" pitchFamily="2" charset="2"/>
              <a:buNone/>
            </a:pPr>
            <a:endParaRPr lang="en-US" altLang="fr-FR" sz="2600" dirty="0"/>
          </a:p>
          <a:p>
            <a:pPr>
              <a:buFont typeface="Wingdings" pitchFamily="2" charset="2"/>
              <a:buNone/>
            </a:pPr>
            <a:r>
              <a:rPr lang="en-US" altLang="fr-FR" sz="2600" dirty="0"/>
              <a:t>{{1} {2} {</a:t>
            </a:r>
            <a:r>
              <a:rPr lang="en-US" altLang="fr-FR" sz="2600" dirty="0">
                <a:solidFill>
                  <a:srgbClr val="FF3300"/>
                </a:solidFill>
              </a:rPr>
              <a:t>3</a:t>
            </a:r>
            <a:r>
              <a:rPr lang="en-US" altLang="fr-FR" sz="2600" dirty="0"/>
              <a:t>} {4,5}}</a:t>
            </a:r>
          </a:p>
        </p:txBody>
      </p:sp>
      <p:sp>
        <p:nvSpPr>
          <p:cNvPr id="115716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07918B01-401E-4CFB-ABEF-0AB93988CE2A}" type="slidenum">
              <a:rPr lang="fr-FR" altLang="en-US" sz="1000">
                <a:latin typeface="Arial" pitchFamily="34" charset="0"/>
                <a:cs typeface="Arial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105</a:t>
            </a:fld>
            <a:endParaRPr lang="fr-FR" altLang="en-US" sz="100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15717" name="AutoShape 4"/>
          <p:cNvCxnSpPr>
            <a:cxnSpLocks noChangeShapeType="1"/>
          </p:cNvCxnSpPr>
          <p:nvPr/>
        </p:nvCxnSpPr>
        <p:spPr bwMode="auto">
          <a:xfrm>
            <a:off x="3851275" y="3213100"/>
            <a:ext cx="288925" cy="2016125"/>
          </a:xfrm>
          <a:prstGeom prst="curvedConnector3">
            <a:avLst>
              <a:gd name="adj1" fmla="val 537361"/>
            </a:avLst>
          </a:prstGeom>
          <a:noFill/>
          <a:ln w="76200">
            <a:solidFill>
              <a:srgbClr val="CCFF6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5718" name="Oval 5"/>
          <p:cNvSpPr>
            <a:spLocks noChangeArrowheads="1"/>
          </p:cNvSpPr>
          <p:nvPr/>
        </p:nvSpPr>
        <p:spPr bwMode="auto">
          <a:xfrm>
            <a:off x="4787900" y="3573463"/>
            <a:ext cx="144463" cy="215900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115719" name="Oval 6"/>
          <p:cNvSpPr>
            <a:spLocks noChangeArrowheads="1"/>
          </p:cNvSpPr>
          <p:nvPr/>
        </p:nvSpPr>
        <p:spPr bwMode="auto">
          <a:xfrm>
            <a:off x="4859338" y="4652963"/>
            <a:ext cx="144462" cy="215900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115720" name="Oval 7"/>
          <p:cNvSpPr>
            <a:spLocks noChangeArrowheads="1"/>
          </p:cNvSpPr>
          <p:nvPr/>
        </p:nvSpPr>
        <p:spPr bwMode="auto">
          <a:xfrm>
            <a:off x="5076825" y="5589588"/>
            <a:ext cx="144463" cy="215900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cxnSp>
        <p:nvCxnSpPr>
          <p:cNvPr id="115721" name="AutoShape 8"/>
          <p:cNvCxnSpPr>
            <a:cxnSpLocks noChangeShapeType="1"/>
          </p:cNvCxnSpPr>
          <p:nvPr/>
        </p:nvCxnSpPr>
        <p:spPr bwMode="auto">
          <a:xfrm>
            <a:off x="3851275" y="3248025"/>
            <a:ext cx="71438" cy="1079500"/>
          </a:xfrm>
          <a:prstGeom prst="curvedConnector3">
            <a:avLst>
              <a:gd name="adj1" fmla="val 1208889"/>
            </a:avLst>
          </a:prstGeom>
          <a:noFill/>
          <a:ln w="76200">
            <a:solidFill>
              <a:srgbClr val="CCFF6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fr-FR"/>
              <a:t>Structural crossover</a:t>
            </a:r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body" sz="quarter" idx="13"/>
          </p:nvPr>
        </p:nvSpPr>
        <p:spPr>
          <a:xfrm>
            <a:off x="395288" y="1981200"/>
            <a:ext cx="8353425" cy="41148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altLang="fr-FR" dirty="0">
                <a:solidFill>
                  <a:srgbClr val="FF3300"/>
                </a:solidFill>
              </a:rPr>
              <a:t>                 {1,2}</a:t>
            </a:r>
            <a:r>
              <a:rPr lang="en-US" altLang="fr-FR" dirty="0"/>
              <a:t>{3,4,5}       </a:t>
            </a:r>
            <a:r>
              <a:rPr lang="en-US" altLang="fr-FR" dirty="0">
                <a:solidFill>
                  <a:srgbClr val="FF3300"/>
                </a:solidFill>
              </a:rPr>
              <a:t>{1,3}</a:t>
            </a:r>
            <a:r>
              <a:rPr lang="en-US" altLang="fr-FR" dirty="0"/>
              <a:t>{4}{2,5}</a:t>
            </a:r>
          </a:p>
          <a:p>
            <a:pPr>
              <a:buFont typeface="Wingdings" pitchFamily="2" charset="2"/>
              <a:buNone/>
            </a:pPr>
            <a:endParaRPr lang="en-US" altLang="fr-FR" dirty="0"/>
          </a:p>
          <a:p>
            <a:pPr>
              <a:buFont typeface="Wingdings" pitchFamily="2" charset="2"/>
              <a:buNone/>
            </a:pPr>
            <a:endParaRPr lang="en-US" altLang="fr-FR" dirty="0"/>
          </a:p>
          <a:p>
            <a:pPr>
              <a:buFont typeface="Wingdings" pitchFamily="2" charset="2"/>
              <a:buNone/>
            </a:pPr>
            <a:endParaRPr lang="en-US" altLang="fr-FR" i="1" dirty="0">
              <a:solidFill>
                <a:srgbClr val="FF3300"/>
              </a:solidFill>
            </a:endParaRPr>
          </a:p>
          <a:p>
            <a:pPr>
              <a:buFont typeface="Wingdings" pitchFamily="2" charset="2"/>
              <a:buNone/>
            </a:pPr>
            <a:endParaRPr lang="en-US" altLang="fr-FR" i="1" dirty="0">
              <a:solidFill>
                <a:srgbClr val="FF3300"/>
              </a:solidFill>
            </a:endParaRPr>
          </a:p>
          <a:p>
            <a:pPr>
              <a:buFont typeface="Wingdings" pitchFamily="2" charset="2"/>
              <a:buNone/>
            </a:pPr>
            <a:endParaRPr lang="en-US" altLang="fr-FR" i="1" dirty="0">
              <a:solidFill>
                <a:srgbClr val="FF3300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en-US" altLang="fr-FR" i="1" dirty="0">
                <a:solidFill>
                  <a:srgbClr val="FF3300"/>
                </a:solidFill>
              </a:rPr>
              <a:t>         {1,3}</a:t>
            </a:r>
            <a:r>
              <a:rPr lang="en-US" altLang="fr-FR" i="1" dirty="0"/>
              <a:t>{3,4,5} 		        </a:t>
            </a:r>
            <a:r>
              <a:rPr lang="en-US" altLang="fr-FR" i="1" dirty="0">
                <a:solidFill>
                  <a:srgbClr val="FF3300"/>
                </a:solidFill>
              </a:rPr>
              <a:t>{1,2}</a:t>
            </a:r>
            <a:r>
              <a:rPr lang="en-US" altLang="fr-FR" i="1" dirty="0"/>
              <a:t>{4}{2,5}</a:t>
            </a:r>
          </a:p>
          <a:p>
            <a:pPr>
              <a:buFont typeface="Wingdings" pitchFamily="2" charset="2"/>
              <a:buNone/>
            </a:pPr>
            <a:r>
              <a:rPr lang="en-US" altLang="fr-FR" dirty="0"/>
              <a:t>         {</a:t>
            </a:r>
            <a:r>
              <a:rPr lang="en-US" altLang="fr-FR" dirty="0">
                <a:solidFill>
                  <a:srgbClr val="FF3300"/>
                </a:solidFill>
              </a:rPr>
              <a:t>1</a:t>
            </a:r>
            <a:r>
              <a:rPr lang="en-US" altLang="fr-FR" dirty="0"/>
              <a:t>,</a:t>
            </a:r>
            <a:r>
              <a:rPr lang="en-US" altLang="fr-FR" dirty="0">
                <a:solidFill>
                  <a:srgbClr val="FF3300"/>
                </a:solidFill>
              </a:rPr>
              <a:t>2</a:t>
            </a:r>
            <a:r>
              <a:rPr lang="en-US" altLang="fr-FR" dirty="0"/>
              <a:t>,</a:t>
            </a:r>
            <a:r>
              <a:rPr lang="en-US" altLang="fr-FR" dirty="0">
                <a:solidFill>
                  <a:srgbClr val="FF3300"/>
                </a:solidFill>
              </a:rPr>
              <a:t>3</a:t>
            </a:r>
            <a:r>
              <a:rPr lang="en-US" altLang="fr-FR" dirty="0"/>
              <a:t>}{4,5}        	        {</a:t>
            </a:r>
            <a:r>
              <a:rPr lang="en-US" altLang="fr-FR" dirty="0">
                <a:solidFill>
                  <a:srgbClr val="FF3300"/>
                </a:solidFill>
              </a:rPr>
              <a:t>1</a:t>
            </a:r>
            <a:r>
              <a:rPr lang="en-US" altLang="fr-FR" dirty="0"/>
              <a:t>,</a:t>
            </a:r>
            <a:r>
              <a:rPr lang="en-US" altLang="fr-FR" dirty="0">
                <a:solidFill>
                  <a:srgbClr val="FF3300"/>
                </a:solidFill>
              </a:rPr>
              <a:t>2</a:t>
            </a:r>
            <a:r>
              <a:rPr lang="en-US" altLang="fr-FR" dirty="0"/>
              <a:t>,</a:t>
            </a:r>
            <a:r>
              <a:rPr lang="en-US" altLang="fr-FR" dirty="0">
                <a:solidFill>
                  <a:srgbClr val="FF3300"/>
                </a:solidFill>
              </a:rPr>
              <a:t>3</a:t>
            </a:r>
            <a:r>
              <a:rPr lang="en-US" altLang="fr-FR" dirty="0"/>
              <a:t>}{4}{5}</a:t>
            </a:r>
          </a:p>
        </p:txBody>
      </p:sp>
      <p:sp>
        <p:nvSpPr>
          <p:cNvPr id="116740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05684E1F-AE2A-4811-9752-C801B16AD956}" type="slidenum">
              <a:rPr lang="fr-FR" altLang="en-US" sz="1000">
                <a:latin typeface="Arial" pitchFamily="34" charset="0"/>
                <a:cs typeface="Arial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106</a:t>
            </a:fld>
            <a:endParaRPr lang="fr-FR" altLang="en-US" sz="1000">
              <a:latin typeface="Arial" pitchFamily="34" charset="0"/>
              <a:cs typeface="Arial" pitchFamily="34" charset="0"/>
            </a:endParaRPr>
          </a:p>
        </p:txBody>
      </p:sp>
      <p:sp>
        <p:nvSpPr>
          <p:cNvPr id="116741" name="Line 4"/>
          <p:cNvSpPr>
            <a:spLocks noChangeShapeType="1"/>
          </p:cNvSpPr>
          <p:nvPr/>
        </p:nvSpPr>
        <p:spPr bwMode="auto">
          <a:xfrm>
            <a:off x="1187450" y="2781300"/>
            <a:ext cx="44196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16742" name="Line 5"/>
          <p:cNvSpPr>
            <a:spLocks noChangeShapeType="1"/>
          </p:cNvSpPr>
          <p:nvPr/>
        </p:nvSpPr>
        <p:spPr bwMode="auto">
          <a:xfrm>
            <a:off x="3397250" y="2752725"/>
            <a:ext cx="1066800" cy="11430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16743" name="Line 6"/>
          <p:cNvSpPr>
            <a:spLocks noChangeShapeType="1"/>
          </p:cNvSpPr>
          <p:nvPr/>
        </p:nvSpPr>
        <p:spPr bwMode="auto">
          <a:xfrm flipH="1">
            <a:off x="1720850" y="2752725"/>
            <a:ext cx="990600" cy="11430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</p:spTree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fr-FR"/>
              <a:t>Group number encoding</a:t>
            </a:r>
          </a:p>
        </p:txBody>
      </p:sp>
      <p:sp>
        <p:nvSpPr>
          <p:cNvPr id="117763" name="Rectangle 3"/>
          <p:cNvSpPr>
            <a:spLocks noGrp="1" noChangeArrowheads="1"/>
          </p:cNvSpPr>
          <p:nvPr>
            <p:ph type="body" sz="quarter" idx="13"/>
          </p:nvPr>
        </p:nvSpPr>
        <p:spPr>
          <a:xfrm>
            <a:off x="468313" y="1981200"/>
            <a:ext cx="8675687" cy="4114800"/>
          </a:xfrm>
        </p:spPr>
        <p:txBody>
          <a:bodyPr/>
          <a:lstStyle/>
          <a:p>
            <a:pPr algn="ctr">
              <a:lnSpc>
                <a:spcPct val="150000"/>
              </a:lnSpc>
              <a:buFont typeface="Wingdings" pitchFamily="2" charset="2"/>
              <a:buNone/>
            </a:pPr>
            <a:r>
              <a:rPr lang="en-US" altLang="fr-FR"/>
              <a:t>Partition </a:t>
            </a:r>
          </a:p>
          <a:p>
            <a:pPr algn="ctr">
              <a:lnSpc>
                <a:spcPct val="150000"/>
              </a:lnSpc>
              <a:buFont typeface="Wingdings" pitchFamily="2" charset="2"/>
              <a:buNone/>
            </a:pPr>
            <a:r>
              <a:rPr lang="en-US" altLang="fr-FR"/>
              <a:t>{{1,</a:t>
            </a:r>
            <a:r>
              <a:rPr lang="en-US" altLang="fr-FR">
                <a:solidFill>
                  <a:srgbClr val="FF3300"/>
                </a:solidFill>
              </a:rPr>
              <a:t>2</a:t>
            </a:r>
            <a:r>
              <a:rPr lang="en-US" altLang="fr-FR"/>
              <a:t>,6}{3,7,</a:t>
            </a:r>
            <a:r>
              <a:rPr lang="en-US" altLang="fr-FR">
                <a:solidFill>
                  <a:srgbClr val="9933FF"/>
                </a:solidFill>
              </a:rPr>
              <a:t>9</a:t>
            </a:r>
            <a:r>
              <a:rPr lang="en-US" altLang="fr-FR"/>
              <a:t>,10}{4,8,12}{5}{</a:t>
            </a:r>
            <a:r>
              <a:rPr lang="en-US" altLang="fr-FR">
                <a:solidFill>
                  <a:schemeClr val="accent2"/>
                </a:solidFill>
              </a:rPr>
              <a:t>11</a:t>
            </a:r>
            <a:r>
              <a:rPr lang="en-US" altLang="fr-FR"/>
              <a:t>}}</a:t>
            </a:r>
          </a:p>
          <a:p>
            <a:pPr algn="ctr">
              <a:lnSpc>
                <a:spcPct val="150000"/>
              </a:lnSpc>
              <a:buFont typeface="Wingdings" pitchFamily="2" charset="2"/>
              <a:buNone/>
            </a:pPr>
            <a:r>
              <a:rPr lang="en-US" altLang="fr-FR"/>
              <a:t>is encoded by</a:t>
            </a:r>
          </a:p>
          <a:p>
            <a:pPr algn="ctr">
              <a:lnSpc>
                <a:spcPct val="150000"/>
              </a:lnSpc>
              <a:buFont typeface="Wingdings" pitchFamily="2" charset="2"/>
              <a:buNone/>
            </a:pPr>
            <a:r>
              <a:rPr lang="en-US" altLang="fr-FR"/>
              <a:t>(1</a:t>
            </a:r>
            <a:r>
              <a:rPr lang="en-US" altLang="fr-FR">
                <a:solidFill>
                  <a:srgbClr val="FF3300"/>
                </a:solidFill>
              </a:rPr>
              <a:t>1</a:t>
            </a:r>
            <a:r>
              <a:rPr lang="en-US" altLang="fr-FR"/>
              <a:t>234123</a:t>
            </a:r>
            <a:r>
              <a:rPr lang="en-US" altLang="fr-FR">
                <a:solidFill>
                  <a:srgbClr val="9933FF"/>
                </a:solidFill>
              </a:rPr>
              <a:t>2</a:t>
            </a:r>
            <a:r>
              <a:rPr lang="en-US" altLang="fr-FR"/>
              <a:t>2</a:t>
            </a:r>
            <a:r>
              <a:rPr lang="en-US" altLang="fr-FR">
                <a:solidFill>
                  <a:schemeClr val="accent2"/>
                </a:solidFill>
              </a:rPr>
              <a:t>5</a:t>
            </a:r>
            <a:r>
              <a:rPr lang="en-US" altLang="fr-FR"/>
              <a:t>3)</a:t>
            </a:r>
          </a:p>
        </p:txBody>
      </p:sp>
      <p:sp>
        <p:nvSpPr>
          <p:cNvPr id="117764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7A0E301B-8BDF-4506-B026-E8B2FDE63EDD}" type="slidenum">
              <a:rPr lang="fr-FR" altLang="en-US" sz="1000">
                <a:latin typeface="Arial" pitchFamily="34" charset="0"/>
                <a:cs typeface="Arial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107</a:t>
            </a:fld>
            <a:endParaRPr lang="fr-FR" altLang="en-US" sz="100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3"/>
          <p:cNvSpPr>
            <a:spLocks noGrp="1" noChangeArrowheads="1"/>
          </p:cNvSpPr>
          <p:nvPr>
            <p:ph type="title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</a:extLst>
        </p:spPr>
        <p:txBody>
          <a:bodyPr/>
          <a:lstStyle/>
          <a:p>
            <a:r>
              <a:rPr lang="en-US" altLang="fr-FR" dirty="0"/>
              <a:t>6.2 </a:t>
            </a:r>
            <a:r>
              <a:rPr lang="en-US" altLang="fr-FR" dirty="0" err="1"/>
              <a:t>Tabu</a:t>
            </a:r>
            <a:r>
              <a:rPr lang="en-US" altLang="fr-FR" dirty="0"/>
              <a:t> search</a:t>
            </a:r>
          </a:p>
        </p:txBody>
      </p:sp>
      <p:sp>
        <p:nvSpPr>
          <p:cNvPr id="118787" name="Rectangle 2"/>
          <p:cNvSpPr>
            <a:spLocks noGrp="1" noChangeArrowheads="1"/>
          </p:cNvSpPr>
          <p:nvPr>
            <p:ph type="body" sz="quarter" idx="13"/>
          </p:nvPr>
        </p:nvSpPr>
        <p:spPr>
          <a:xfrm>
            <a:off x="833438" y="1804988"/>
            <a:ext cx="7672387" cy="4325937"/>
          </a:xfrm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r>
              <a:rPr lang="en-US" altLang="fr-FR"/>
              <a:t>(Giordano 96, based on Glover 89)</a:t>
            </a:r>
          </a:p>
          <a:p>
            <a:endParaRPr lang="en-US" altLang="fr-FR"/>
          </a:p>
          <a:p>
            <a:r>
              <a:rPr lang="en-US" altLang="fr-FR"/>
              <a:t>General idea: search a space by choosing a point, and going to its </a:t>
            </a:r>
            <a:r>
              <a:rPr lang="en-US" altLang="fr-FR">
                <a:solidFill>
                  <a:srgbClr val="FF3300"/>
                </a:solidFill>
              </a:rPr>
              <a:t>best</a:t>
            </a:r>
            <a:r>
              <a:rPr lang="en-US" altLang="fr-FR"/>
              <a:t> </a:t>
            </a:r>
            <a:r>
              <a:rPr lang="en-US" altLang="fr-FR">
                <a:solidFill>
                  <a:srgbClr val="9933FF"/>
                </a:solidFill>
              </a:rPr>
              <a:t>neighbor</a:t>
            </a:r>
            <a:r>
              <a:rPr lang="en-US" altLang="fr-FR"/>
              <a:t> that is not in the </a:t>
            </a:r>
            <a:r>
              <a:rPr lang="en-US" altLang="fr-FR">
                <a:solidFill>
                  <a:schemeClr val="accent2"/>
                </a:solidFill>
              </a:rPr>
              <a:t>tabu</a:t>
            </a:r>
            <a:r>
              <a:rPr lang="en-US" altLang="fr-FR"/>
              <a:t> list</a:t>
            </a:r>
          </a:p>
        </p:txBody>
      </p:sp>
      <p:sp>
        <p:nvSpPr>
          <p:cNvPr id="118788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A8E202ED-89B7-486C-ACE0-432D8DA1D05A}" type="slidenum">
              <a:rPr lang="fr-FR" altLang="en-US" sz="1000">
                <a:latin typeface="Arial" pitchFamily="34" charset="0"/>
                <a:cs typeface="Arial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108</a:t>
            </a:fld>
            <a:endParaRPr lang="fr-FR" altLang="en-US" sz="100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body" sz="quarter" idx="13"/>
          </p:nvPr>
        </p:nvSpPr>
        <p:spPr>
          <a:xfrm>
            <a:off x="676275" y="1484313"/>
            <a:ext cx="7791450" cy="41148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altLang="fr-FR" i="1"/>
              <a:t>R </a:t>
            </a:r>
            <a:r>
              <a:rPr lang="en-US" altLang="fr-FR">
                <a:sym typeface="Symbol" pitchFamily="18" charset="2"/>
              </a:rPr>
              <a:t></a:t>
            </a:r>
            <a:r>
              <a:rPr lang="en-US" altLang="fr-FR"/>
              <a:t> the set of rules of the grammars in the search space</a:t>
            </a:r>
          </a:p>
          <a:p>
            <a:pPr>
              <a:buFont typeface="Wingdings" pitchFamily="2" charset="2"/>
              <a:buNone/>
            </a:pPr>
            <a:r>
              <a:rPr lang="en-US" altLang="fr-FR" i="1"/>
              <a:t>G</a:t>
            </a:r>
            <a:r>
              <a:rPr lang="en-US" altLang="fr-FR"/>
              <a:t> </a:t>
            </a:r>
            <a:r>
              <a:rPr lang="en-US" altLang="fr-FR">
                <a:sym typeface="Symbol" pitchFamily="18" charset="2"/>
              </a:rPr>
              <a:t></a:t>
            </a:r>
            <a:r>
              <a:rPr lang="en-US" altLang="fr-FR"/>
              <a:t> an initial grammar</a:t>
            </a:r>
          </a:p>
          <a:p>
            <a:pPr>
              <a:buFont typeface="Wingdings" pitchFamily="2" charset="2"/>
              <a:buNone/>
            </a:pPr>
            <a:r>
              <a:rPr lang="en-US" altLang="fr-FR" i="1"/>
              <a:t>G* </a:t>
            </a:r>
            <a:r>
              <a:rPr lang="en-US" altLang="fr-FR">
                <a:sym typeface="Symbol" pitchFamily="18" charset="2"/>
              </a:rPr>
              <a:t></a:t>
            </a:r>
            <a:r>
              <a:rPr lang="en-US" altLang="fr-FR" i="1"/>
              <a:t> G</a:t>
            </a:r>
            <a:r>
              <a:rPr lang="en-US" altLang="fr-FR"/>
              <a:t>    the best solution reached so far</a:t>
            </a:r>
          </a:p>
          <a:p>
            <a:pPr>
              <a:buFont typeface="Wingdings" pitchFamily="2" charset="2"/>
              <a:buNone/>
            </a:pPr>
            <a:r>
              <a:rPr lang="en-US" altLang="fr-FR" i="1"/>
              <a:t>T </a:t>
            </a:r>
            <a:r>
              <a:rPr lang="en-US" altLang="fr-FR">
                <a:sym typeface="Symbol" pitchFamily="18" charset="2"/>
              </a:rPr>
              <a:t></a:t>
            </a:r>
            <a:r>
              <a:rPr lang="en-US" altLang="fr-FR" i="1"/>
              <a:t> </a:t>
            </a:r>
            <a:r>
              <a:rPr lang="en-US" altLang="fr-FR">
                <a:sym typeface="Symbol" pitchFamily="18" charset="2"/>
              </a:rPr>
              <a:t>     </a:t>
            </a:r>
            <a:r>
              <a:rPr lang="en-US" altLang="fr-FR"/>
              <a:t>the Tabu list that cannot occur</a:t>
            </a:r>
          </a:p>
          <a:p>
            <a:pPr>
              <a:buFont typeface="Wingdings" pitchFamily="2" charset="2"/>
              <a:buNone/>
            </a:pPr>
            <a:r>
              <a:rPr lang="en-US" altLang="fr-FR" i="1"/>
              <a:t>k </a:t>
            </a:r>
            <a:r>
              <a:rPr lang="en-US" altLang="fr-FR">
                <a:sym typeface="Symbol" pitchFamily="18" charset="2"/>
              </a:rPr>
              <a:t></a:t>
            </a:r>
            <a:r>
              <a:rPr lang="en-US" altLang="fr-FR" i="1"/>
              <a:t> </a:t>
            </a:r>
            <a:r>
              <a:rPr lang="en-US" altLang="fr-FR"/>
              <a:t>0      the iterations counter</a:t>
            </a:r>
          </a:p>
        </p:txBody>
      </p:sp>
      <p:sp>
        <p:nvSpPr>
          <p:cNvPr id="119811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2D25EEDF-E046-47C3-A948-3D6E324B536F}" type="slidenum">
              <a:rPr lang="fr-FR" altLang="en-US" sz="1000">
                <a:latin typeface="Arial" pitchFamily="34" charset="0"/>
                <a:cs typeface="Arial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109</a:t>
            </a:fld>
            <a:endParaRPr lang="fr-FR" altLang="en-US" sz="100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fr-FR"/>
              <a:t>A language that is not </a:t>
            </a:r>
            <a:r>
              <a:rPr lang="en-US" altLang="fr-FR" i="1"/>
              <a:t>k</a:t>
            </a:r>
            <a:r>
              <a:rPr lang="en-US" altLang="fr-FR"/>
              <a:t>-testable</a:t>
            </a:r>
          </a:p>
        </p:txBody>
      </p:sp>
      <p:sp>
        <p:nvSpPr>
          <p:cNvPr id="34819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36A66653-CDB8-41D2-950D-49C2E33DBA25}" type="slidenum">
              <a:rPr lang="fr-FR" altLang="en-US" sz="1000">
                <a:latin typeface="Arial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fr-FR" altLang="en-US" sz="1000">
              <a:latin typeface="Arial" pitchFamily="34" charset="0"/>
            </a:endParaRPr>
          </a:p>
        </p:txBody>
      </p:sp>
      <p:grpSp>
        <p:nvGrpSpPr>
          <p:cNvPr id="34820" name="Group 3"/>
          <p:cNvGrpSpPr>
            <a:grpSpLocks/>
          </p:cNvGrpSpPr>
          <p:nvPr/>
        </p:nvGrpSpPr>
        <p:grpSpPr bwMode="auto">
          <a:xfrm>
            <a:off x="1308100" y="1916113"/>
            <a:ext cx="6181725" cy="3616325"/>
            <a:chOff x="824" y="1207"/>
            <a:chExt cx="3894" cy="2278"/>
          </a:xfrm>
        </p:grpSpPr>
        <p:sp>
          <p:nvSpPr>
            <p:cNvPr id="34821" name="AutoShape 4"/>
            <p:cNvSpPr>
              <a:spLocks noChangeArrowheads="1"/>
            </p:cNvSpPr>
            <p:nvPr/>
          </p:nvSpPr>
          <p:spPr bwMode="auto">
            <a:xfrm>
              <a:off x="2664" y="1661"/>
              <a:ext cx="432" cy="384"/>
            </a:xfrm>
            <a:prstGeom prst="flowChartConnector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57150" cmpd="thinThick">
                  <a:solidFill>
                    <a:schemeClr val="tx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just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Gill Sans MT" pitchFamily="34" charset="0"/>
                </a:defRPr>
              </a:lvl1pPr>
              <a:lvl2pPr marL="742950" indent="-285750" algn="just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Gill Sans MT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Gill Sans MT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fr-FR" altLang="fr-FR" sz="2800" i="1">
                <a:latin typeface="Lucida Console" pitchFamily="49" charset="0"/>
              </a:endParaRPr>
            </a:p>
          </p:txBody>
        </p:sp>
        <p:cxnSp>
          <p:nvCxnSpPr>
            <p:cNvPr id="34822" name="AutoShape 5"/>
            <p:cNvCxnSpPr>
              <a:cxnSpLocks noChangeShapeType="1"/>
              <a:stCxn id="34833" idx="6"/>
              <a:endCxn id="34830" idx="3"/>
            </p:cNvCxnSpPr>
            <p:nvPr/>
          </p:nvCxnSpPr>
          <p:spPr bwMode="auto">
            <a:xfrm flipV="1">
              <a:off x="3096" y="2506"/>
              <a:ext cx="1253" cy="345"/>
            </a:xfrm>
            <a:prstGeom prst="curvedConnector2">
              <a:avLst/>
            </a:prstGeom>
            <a:noFill/>
            <a:ln w="28575">
              <a:solidFill>
                <a:srgbClr val="660033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34823" name="Text Box 6"/>
            <p:cNvSpPr txBox="1">
              <a:spLocks noChangeArrowheads="1"/>
            </p:cNvSpPr>
            <p:nvPr/>
          </p:nvSpPr>
          <p:spPr bwMode="auto">
            <a:xfrm>
              <a:off x="3752" y="2450"/>
              <a:ext cx="251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algn="just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Gill Sans MT" pitchFamily="34" charset="0"/>
                </a:defRPr>
              </a:lvl1pPr>
              <a:lvl2pPr marL="742950" indent="-285750" algn="just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Gill Sans MT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Gill Sans MT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9pPr>
            </a:lstStyle>
            <a:p>
              <a:pPr algn="l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s-ES_tradnl" altLang="fr-FR" sz="2800" i="1">
                  <a:latin typeface="Lucida Console" pitchFamily="49" charset="0"/>
                </a:rPr>
                <a:t>b</a:t>
              </a:r>
              <a:endParaRPr lang="es-ES_tradnl" altLang="fr-FR" sz="2800">
                <a:latin typeface="Lucida Console" pitchFamily="49" charset="0"/>
              </a:endParaRPr>
            </a:p>
          </p:txBody>
        </p:sp>
        <p:sp>
          <p:nvSpPr>
            <p:cNvPr id="34824" name="Line 7"/>
            <p:cNvSpPr>
              <a:spLocks noChangeShapeType="1"/>
            </p:cNvSpPr>
            <p:nvPr/>
          </p:nvSpPr>
          <p:spPr bwMode="auto">
            <a:xfrm flipV="1">
              <a:off x="824" y="2397"/>
              <a:ext cx="192" cy="96"/>
            </a:xfrm>
            <a:prstGeom prst="line">
              <a:avLst/>
            </a:prstGeom>
            <a:noFill/>
            <a:ln w="57150">
              <a:solidFill>
                <a:srgbClr val="660033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34825" name="AutoShape 8"/>
            <p:cNvSpPr>
              <a:spLocks noChangeArrowheads="1"/>
            </p:cNvSpPr>
            <p:nvPr/>
          </p:nvSpPr>
          <p:spPr bwMode="auto">
            <a:xfrm>
              <a:off x="968" y="2109"/>
              <a:ext cx="432" cy="384"/>
            </a:xfrm>
            <a:prstGeom prst="flowChartConnector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just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Gill Sans MT" pitchFamily="34" charset="0"/>
                </a:defRPr>
              </a:lvl1pPr>
              <a:lvl2pPr marL="742950" indent="-285750" algn="just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Gill Sans MT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Gill Sans MT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fr-FR" sz="2800">
                  <a:latin typeface="Lucida Console" pitchFamily="49" charset="0"/>
                  <a:sym typeface="Symbol" pitchFamily="18" charset="2"/>
                </a:rPr>
                <a:t></a:t>
              </a:r>
              <a:endParaRPr lang="en-US" altLang="fr-FR" sz="2800">
                <a:latin typeface="Lucida Console" pitchFamily="49" charset="0"/>
              </a:endParaRPr>
            </a:p>
          </p:txBody>
        </p:sp>
        <p:cxnSp>
          <p:nvCxnSpPr>
            <p:cNvPr id="34826" name="AutoShape 9"/>
            <p:cNvCxnSpPr>
              <a:cxnSpLocks noChangeShapeType="1"/>
              <a:stCxn id="34825" idx="7"/>
              <a:endCxn id="34821" idx="2"/>
            </p:cNvCxnSpPr>
            <p:nvPr/>
          </p:nvCxnSpPr>
          <p:spPr bwMode="auto">
            <a:xfrm rot="-5400000">
              <a:off x="1845" y="1345"/>
              <a:ext cx="312" cy="1327"/>
            </a:xfrm>
            <a:prstGeom prst="curvedConnector2">
              <a:avLst/>
            </a:prstGeom>
            <a:noFill/>
            <a:ln w="28575">
              <a:solidFill>
                <a:srgbClr val="660033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4827" name="AutoShape 10"/>
            <p:cNvCxnSpPr>
              <a:cxnSpLocks noChangeShapeType="1"/>
              <a:stCxn id="34830" idx="1"/>
              <a:endCxn id="34821" idx="6"/>
            </p:cNvCxnSpPr>
            <p:nvPr/>
          </p:nvCxnSpPr>
          <p:spPr bwMode="auto">
            <a:xfrm rot="5400000" flipH="1">
              <a:off x="3550" y="1399"/>
              <a:ext cx="345" cy="1253"/>
            </a:xfrm>
            <a:prstGeom prst="curvedConnector2">
              <a:avLst/>
            </a:prstGeom>
            <a:noFill/>
            <a:ln w="28575">
              <a:solidFill>
                <a:srgbClr val="660033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34828" name="Rectangle 11"/>
            <p:cNvSpPr>
              <a:spLocks noChangeArrowheads="1"/>
            </p:cNvSpPr>
            <p:nvPr/>
          </p:nvSpPr>
          <p:spPr bwMode="auto">
            <a:xfrm>
              <a:off x="1621" y="1951"/>
              <a:ext cx="251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algn="just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Gill Sans MT" pitchFamily="34" charset="0"/>
                </a:defRPr>
              </a:lvl1pPr>
              <a:lvl2pPr marL="742950" indent="-285750" algn="just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Gill Sans MT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Gill Sans MT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9pPr>
            </a:lstStyle>
            <a:p>
              <a:pPr algn="l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s-ES_tradnl" altLang="fr-FR" sz="2800" i="1">
                  <a:latin typeface="Lucida Console" pitchFamily="49" charset="0"/>
                </a:rPr>
                <a:t>a</a:t>
              </a:r>
            </a:p>
          </p:txBody>
        </p:sp>
        <p:cxnSp>
          <p:nvCxnSpPr>
            <p:cNvPr id="34829" name="AutoShape 12"/>
            <p:cNvCxnSpPr>
              <a:cxnSpLocks noChangeShapeType="1"/>
              <a:stCxn id="34821" idx="7"/>
              <a:endCxn id="34821" idx="1"/>
            </p:cNvCxnSpPr>
            <p:nvPr/>
          </p:nvCxnSpPr>
          <p:spPr bwMode="auto">
            <a:xfrm rot="-5400000" flipH="1" flipV="1">
              <a:off x="2879" y="1565"/>
              <a:ext cx="1" cy="306"/>
            </a:xfrm>
            <a:prstGeom prst="curvedConnector3">
              <a:avLst>
                <a:gd name="adj1" fmla="val -59100000"/>
              </a:avLst>
            </a:prstGeom>
            <a:noFill/>
            <a:ln w="28575">
              <a:solidFill>
                <a:srgbClr val="660033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34830" name="AutoShape 13"/>
            <p:cNvSpPr>
              <a:spLocks noChangeArrowheads="1"/>
            </p:cNvSpPr>
            <p:nvPr/>
          </p:nvSpPr>
          <p:spPr bwMode="auto">
            <a:xfrm>
              <a:off x="4286" y="2160"/>
              <a:ext cx="432" cy="384"/>
            </a:xfrm>
            <a:prstGeom prst="flowChartConnector">
              <a:avLst/>
            </a:prstGeom>
            <a:solidFill>
              <a:schemeClr val="accent1"/>
            </a:solidFill>
            <a:ln w="57150" cmpd="thickThin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just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Gill Sans MT" pitchFamily="34" charset="0"/>
                </a:defRPr>
              </a:lvl1pPr>
              <a:lvl2pPr marL="742950" indent="-285750" algn="just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Gill Sans MT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Gill Sans MT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fr-FR" altLang="fr-FR" sz="2800" i="1">
                <a:latin typeface="Lucida Console" pitchFamily="49" charset="0"/>
              </a:endParaRPr>
            </a:p>
          </p:txBody>
        </p:sp>
        <p:sp>
          <p:nvSpPr>
            <p:cNvPr id="34831" name="Text Box 14"/>
            <p:cNvSpPr txBox="1">
              <a:spLocks noChangeArrowheads="1"/>
            </p:cNvSpPr>
            <p:nvPr/>
          </p:nvSpPr>
          <p:spPr bwMode="auto">
            <a:xfrm>
              <a:off x="3787" y="1661"/>
              <a:ext cx="251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algn="just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Gill Sans MT" pitchFamily="34" charset="0"/>
                </a:defRPr>
              </a:lvl1pPr>
              <a:lvl2pPr marL="742950" indent="-285750" algn="just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Gill Sans MT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Gill Sans MT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9pPr>
            </a:lstStyle>
            <a:p>
              <a:pPr algn="l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s-ES_tradnl" altLang="fr-FR" sz="2800" i="1">
                  <a:latin typeface="Lucida Console" pitchFamily="49" charset="0"/>
                </a:rPr>
                <a:t>a</a:t>
              </a:r>
              <a:endParaRPr lang="es-ES_tradnl" altLang="fr-FR" sz="2800">
                <a:latin typeface="Lucida Console" pitchFamily="49" charset="0"/>
              </a:endParaRPr>
            </a:p>
          </p:txBody>
        </p:sp>
        <p:cxnSp>
          <p:nvCxnSpPr>
            <p:cNvPr id="34832" name="AutoShape 15"/>
            <p:cNvCxnSpPr>
              <a:cxnSpLocks noChangeShapeType="1"/>
              <a:stCxn id="34825" idx="5"/>
              <a:endCxn id="34833" idx="2"/>
            </p:cNvCxnSpPr>
            <p:nvPr/>
          </p:nvCxnSpPr>
          <p:spPr bwMode="auto">
            <a:xfrm rot="16200000" flipH="1">
              <a:off x="1794" y="1980"/>
              <a:ext cx="414" cy="1327"/>
            </a:xfrm>
            <a:prstGeom prst="curvedConnector2">
              <a:avLst/>
            </a:prstGeom>
            <a:noFill/>
            <a:ln w="28575">
              <a:solidFill>
                <a:srgbClr val="660033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34833" name="AutoShape 16"/>
            <p:cNvSpPr>
              <a:spLocks noChangeArrowheads="1"/>
            </p:cNvSpPr>
            <p:nvPr/>
          </p:nvSpPr>
          <p:spPr bwMode="auto">
            <a:xfrm>
              <a:off x="2664" y="2659"/>
              <a:ext cx="432" cy="384"/>
            </a:xfrm>
            <a:prstGeom prst="flowChartConnector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57150" cmpd="thinThick">
                  <a:solidFill>
                    <a:schemeClr val="tx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just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Gill Sans MT" pitchFamily="34" charset="0"/>
                </a:defRPr>
              </a:lvl1pPr>
              <a:lvl2pPr marL="742950" indent="-285750" algn="just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Gill Sans MT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Gill Sans MT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fr-FR" altLang="fr-FR" sz="2800" i="1">
                <a:latin typeface="Lucida Console" pitchFamily="49" charset="0"/>
              </a:endParaRPr>
            </a:p>
          </p:txBody>
        </p:sp>
        <p:cxnSp>
          <p:nvCxnSpPr>
            <p:cNvPr id="34834" name="AutoShape 17"/>
            <p:cNvCxnSpPr>
              <a:cxnSpLocks noChangeShapeType="1"/>
              <a:stCxn id="34833" idx="5"/>
              <a:endCxn id="34833" idx="3"/>
            </p:cNvCxnSpPr>
            <p:nvPr/>
          </p:nvCxnSpPr>
          <p:spPr bwMode="auto">
            <a:xfrm rot="5400000">
              <a:off x="2879" y="2835"/>
              <a:ext cx="1" cy="306"/>
            </a:xfrm>
            <a:prstGeom prst="curvedConnector3">
              <a:avLst>
                <a:gd name="adj1" fmla="val 50600000"/>
              </a:avLst>
            </a:prstGeom>
            <a:noFill/>
            <a:ln w="28575">
              <a:solidFill>
                <a:srgbClr val="660033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34835" name="Text Box 18"/>
            <p:cNvSpPr txBox="1">
              <a:spLocks noChangeArrowheads="1"/>
            </p:cNvSpPr>
            <p:nvPr/>
          </p:nvSpPr>
          <p:spPr bwMode="auto">
            <a:xfrm>
              <a:off x="1973" y="2840"/>
              <a:ext cx="251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algn="just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Gill Sans MT" pitchFamily="34" charset="0"/>
                </a:defRPr>
              </a:lvl1pPr>
              <a:lvl2pPr marL="742950" indent="-285750" algn="just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Gill Sans MT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Gill Sans MT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9pPr>
            </a:lstStyle>
            <a:p>
              <a:pPr algn="l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s-ES_tradnl" altLang="fr-FR" sz="2800" i="1">
                  <a:latin typeface="Lucida Console" pitchFamily="49" charset="0"/>
                </a:rPr>
                <a:t>b</a:t>
              </a:r>
              <a:endParaRPr lang="es-ES_tradnl" altLang="fr-FR" sz="2800">
                <a:latin typeface="Lucida Console" pitchFamily="49" charset="0"/>
              </a:endParaRPr>
            </a:p>
          </p:txBody>
        </p:sp>
        <p:sp>
          <p:nvSpPr>
            <p:cNvPr id="34836" name="Text Box 19"/>
            <p:cNvSpPr txBox="1">
              <a:spLocks noChangeArrowheads="1"/>
            </p:cNvSpPr>
            <p:nvPr/>
          </p:nvSpPr>
          <p:spPr bwMode="auto">
            <a:xfrm>
              <a:off x="3016" y="3158"/>
              <a:ext cx="251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algn="just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Gill Sans MT" pitchFamily="34" charset="0"/>
                </a:defRPr>
              </a:lvl1pPr>
              <a:lvl2pPr marL="742950" indent="-285750" algn="just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Gill Sans MT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Gill Sans MT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9pPr>
            </a:lstStyle>
            <a:p>
              <a:pPr algn="l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s-ES_tradnl" altLang="fr-FR" sz="2800" i="1">
                  <a:latin typeface="Lucida Console" pitchFamily="49" charset="0"/>
                </a:rPr>
                <a:t>a</a:t>
              </a:r>
              <a:endParaRPr lang="es-ES_tradnl" altLang="fr-FR" sz="2800">
                <a:latin typeface="Lucida Console" pitchFamily="49" charset="0"/>
              </a:endParaRPr>
            </a:p>
          </p:txBody>
        </p:sp>
        <p:sp>
          <p:nvSpPr>
            <p:cNvPr id="34837" name="Text Box 20"/>
            <p:cNvSpPr txBox="1">
              <a:spLocks noChangeArrowheads="1"/>
            </p:cNvSpPr>
            <p:nvPr/>
          </p:nvSpPr>
          <p:spPr bwMode="auto">
            <a:xfrm>
              <a:off x="3061" y="1207"/>
              <a:ext cx="251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algn="just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Gill Sans MT" pitchFamily="34" charset="0"/>
                </a:defRPr>
              </a:lvl1pPr>
              <a:lvl2pPr marL="742950" indent="-285750" algn="just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Gill Sans MT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Gill Sans MT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9pPr>
            </a:lstStyle>
            <a:p>
              <a:pPr algn="l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s-ES_tradnl" altLang="fr-FR" sz="2800" i="1">
                  <a:latin typeface="Lucida Console" pitchFamily="49" charset="0"/>
                </a:rPr>
                <a:t>a</a:t>
              </a:r>
              <a:endParaRPr lang="es-ES_tradnl" altLang="fr-FR" sz="2800">
                <a:latin typeface="Lucida Console" pitchFamily="49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50788274"/>
      </p:ext>
    </p:extLst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body" sz="quarter" idx="13"/>
          </p:nvPr>
        </p:nvSpPr>
        <p:spPr>
          <a:xfrm>
            <a:off x="676275" y="1484313"/>
            <a:ext cx="7791450" cy="41148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altLang="fr-FR" sz="2400" b="1" dirty="0">
                <a:solidFill>
                  <a:srgbClr val="9933FF"/>
                </a:solidFill>
              </a:rPr>
              <a:t>While</a:t>
            </a:r>
            <a:r>
              <a:rPr lang="en-US" altLang="fr-FR" sz="2400" dirty="0"/>
              <a:t> </a:t>
            </a:r>
            <a:r>
              <a:rPr lang="en-US" altLang="fr-FR" sz="2400" i="1" dirty="0"/>
              <a:t>k</a:t>
            </a:r>
            <a:r>
              <a:rPr lang="en-US" altLang="fr-FR" sz="2400" dirty="0"/>
              <a:t> </a:t>
            </a:r>
            <a:r>
              <a:rPr lang="en-US" altLang="fr-FR" sz="2400" dirty="0">
                <a:sym typeface="Symbol" pitchFamily="18" charset="2"/>
              </a:rPr>
              <a:t> </a:t>
            </a:r>
            <a:r>
              <a:rPr lang="en-US" altLang="fr-FR" sz="2400" i="1" dirty="0" err="1"/>
              <a:t>kmax</a:t>
            </a:r>
            <a:r>
              <a:rPr lang="en-US" altLang="fr-FR" sz="2400" dirty="0"/>
              <a:t> </a:t>
            </a:r>
            <a:r>
              <a:rPr lang="en-US" altLang="fr-FR" sz="2400" b="1" dirty="0">
                <a:solidFill>
                  <a:srgbClr val="9933FF"/>
                </a:solidFill>
              </a:rPr>
              <a:t>do</a:t>
            </a:r>
            <a:endParaRPr lang="en-US" altLang="fr-FR" sz="2400" dirty="0">
              <a:solidFill>
                <a:srgbClr val="9933FF"/>
              </a:solidFill>
            </a:endParaRPr>
          </a:p>
          <a:p>
            <a:pPr lvl="1">
              <a:buFont typeface="Wingdings" pitchFamily="2" charset="2"/>
              <a:buNone/>
            </a:pPr>
            <a:r>
              <a:rPr lang="en-US" altLang="fr-FR" sz="2400" dirty="0"/>
              <a:t>select </a:t>
            </a:r>
            <a:r>
              <a:rPr lang="en-US" altLang="fr-FR" sz="2400" i="1" dirty="0"/>
              <a:t>r</a:t>
            </a:r>
            <a:r>
              <a:rPr lang="en-US" altLang="fr-FR" sz="2400" dirty="0"/>
              <a:t> in </a:t>
            </a:r>
            <a:r>
              <a:rPr lang="en-US" altLang="fr-FR" sz="2400" i="1" dirty="0"/>
              <a:t>R</a:t>
            </a:r>
            <a:r>
              <a:rPr lang="en-US" altLang="fr-FR" sz="2400" dirty="0"/>
              <a:t>\</a:t>
            </a:r>
            <a:r>
              <a:rPr lang="en-US" altLang="fr-FR" sz="2400" i="1" dirty="0"/>
              <a:t>T</a:t>
            </a:r>
            <a:r>
              <a:rPr lang="en-US" altLang="fr-FR" sz="2400" dirty="0"/>
              <a:t>, such that the addition or deletion of </a:t>
            </a:r>
            <a:r>
              <a:rPr lang="en-US" altLang="fr-FR" sz="2400" i="1" dirty="0"/>
              <a:t>r</a:t>
            </a:r>
            <a:r>
              <a:rPr lang="en-US" altLang="fr-FR" sz="2400" dirty="0"/>
              <a:t> from </a:t>
            </a:r>
            <a:r>
              <a:rPr lang="en-US" altLang="fr-FR" sz="2400" i="1" dirty="0"/>
              <a:t>G</a:t>
            </a:r>
            <a:r>
              <a:rPr lang="en-US" altLang="fr-FR" sz="2400" dirty="0"/>
              <a:t> realizes the maximum of </a:t>
            </a:r>
            <a:r>
              <a:rPr lang="en-US" altLang="fr-FR" sz="2400" i="1" dirty="0" err="1"/>
              <a:t>val</a:t>
            </a:r>
            <a:r>
              <a:rPr lang="en-US" altLang="fr-FR" sz="2400" dirty="0"/>
              <a:t> on </a:t>
            </a:r>
            <a:r>
              <a:rPr lang="en-US" altLang="fr-FR" sz="2400" i="1" dirty="0"/>
              <a:t>X</a:t>
            </a:r>
            <a:endParaRPr lang="en-US" altLang="fr-FR" sz="2400" dirty="0"/>
          </a:p>
          <a:p>
            <a:pPr lvl="1">
              <a:buFont typeface="Wingdings" pitchFamily="2" charset="2"/>
              <a:buNone/>
            </a:pPr>
            <a:r>
              <a:rPr lang="en-US" altLang="fr-FR" sz="2400" dirty="0"/>
              <a:t>add or delete </a:t>
            </a:r>
            <a:r>
              <a:rPr lang="en-US" altLang="fr-FR" sz="2400" i="1" dirty="0"/>
              <a:t>r</a:t>
            </a:r>
            <a:r>
              <a:rPr lang="en-US" altLang="fr-FR" sz="2400" dirty="0"/>
              <a:t> from </a:t>
            </a:r>
            <a:r>
              <a:rPr lang="en-US" altLang="fr-FR" sz="2400" i="1" dirty="0"/>
              <a:t>G</a:t>
            </a:r>
            <a:endParaRPr lang="en-US" altLang="fr-FR" sz="2400" dirty="0"/>
          </a:p>
          <a:p>
            <a:pPr lvl="1">
              <a:buFont typeface="Wingdings" pitchFamily="2" charset="2"/>
              <a:buNone/>
            </a:pPr>
            <a:r>
              <a:rPr lang="en-US" altLang="fr-FR" sz="2400" b="1" dirty="0">
                <a:solidFill>
                  <a:srgbClr val="9933FF"/>
                </a:solidFill>
              </a:rPr>
              <a:t>if</a:t>
            </a:r>
            <a:r>
              <a:rPr lang="en-US" altLang="fr-FR" sz="2400" dirty="0"/>
              <a:t> </a:t>
            </a:r>
            <a:r>
              <a:rPr lang="en-US" altLang="fr-FR" sz="2400" i="1" dirty="0" err="1"/>
              <a:t>val</a:t>
            </a:r>
            <a:r>
              <a:rPr lang="en-US" altLang="fr-FR" sz="2400" dirty="0"/>
              <a:t>(</a:t>
            </a:r>
            <a:r>
              <a:rPr lang="en-US" altLang="fr-FR" sz="2400" i="1" dirty="0"/>
              <a:t>G</a:t>
            </a:r>
            <a:r>
              <a:rPr lang="en-US" altLang="fr-FR" sz="2400" dirty="0"/>
              <a:t>)&gt;</a:t>
            </a:r>
            <a:r>
              <a:rPr lang="en-US" altLang="fr-FR" sz="2400" i="1" dirty="0" err="1"/>
              <a:t>val</a:t>
            </a:r>
            <a:r>
              <a:rPr lang="en-US" altLang="fr-FR" sz="2400" dirty="0"/>
              <a:t>(</a:t>
            </a:r>
            <a:r>
              <a:rPr lang="en-US" altLang="fr-FR" sz="2400" i="1" dirty="0"/>
              <a:t>G*</a:t>
            </a:r>
            <a:r>
              <a:rPr lang="en-US" altLang="fr-FR" sz="2400" dirty="0"/>
              <a:t>) </a:t>
            </a:r>
            <a:r>
              <a:rPr lang="en-US" altLang="fr-FR" sz="2400" b="1" dirty="0">
                <a:solidFill>
                  <a:srgbClr val="9933FF"/>
                </a:solidFill>
              </a:rPr>
              <a:t>then</a:t>
            </a:r>
            <a:r>
              <a:rPr lang="en-US" altLang="fr-FR" sz="2400" dirty="0"/>
              <a:t>  </a:t>
            </a:r>
            <a:r>
              <a:rPr lang="en-US" altLang="fr-FR" sz="2400" i="1" dirty="0"/>
              <a:t>G* </a:t>
            </a:r>
            <a:r>
              <a:rPr lang="en-US" altLang="fr-FR" sz="2400" dirty="0">
                <a:sym typeface="Symbol" pitchFamily="18" charset="2"/>
              </a:rPr>
              <a:t></a:t>
            </a:r>
            <a:r>
              <a:rPr lang="en-US" altLang="fr-FR" sz="2400" i="1" dirty="0"/>
              <a:t> G</a:t>
            </a:r>
            <a:r>
              <a:rPr lang="en-US" altLang="fr-FR" sz="2400" dirty="0"/>
              <a:t> </a:t>
            </a:r>
          </a:p>
          <a:p>
            <a:pPr lvl="1">
              <a:buFont typeface="Wingdings" pitchFamily="2" charset="2"/>
              <a:buNone/>
            </a:pPr>
            <a:r>
              <a:rPr lang="en-US" altLang="fr-FR" sz="2400" dirty="0"/>
              <a:t>Update </a:t>
            </a:r>
            <a:r>
              <a:rPr lang="en-US" altLang="fr-FR" sz="2400" i="1" dirty="0"/>
              <a:t>T</a:t>
            </a:r>
            <a:endParaRPr lang="en-US" altLang="fr-FR" sz="2400" dirty="0"/>
          </a:p>
          <a:p>
            <a:pPr lvl="1">
              <a:buFont typeface="Wingdings" pitchFamily="2" charset="2"/>
              <a:buNone/>
            </a:pPr>
            <a:r>
              <a:rPr lang="en-US" altLang="fr-FR" sz="2400" i="1" dirty="0"/>
              <a:t>k </a:t>
            </a:r>
            <a:r>
              <a:rPr lang="en-US" altLang="fr-FR" sz="2400" dirty="0">
                <a:sym typeface="Symbol" pitchFamily="18" charset="2"/>
              </a:rPr>
              <a:t></a:t>
            </a:r>
            <a:r>
              <a:rPr lang="en-US" altLang="fr-FR" sz="2400" i="1" dirty="0"/>
              <a:t> k</a:t>
            </a:r>
            <a:r>
              <a:rPr lang="en-US" altLang="fr-FR" sz="2400" dirty="0"/>
              <a:t>+1</a:t>
            </a:r>
          </a:p>
          <a:p>
            <a:pPr>
              <a:buFont typeface="Wingdings" pitchFamily="2" charset="2"/>
              <a:buNone/>
            </a:pPr>
            <a:r>
              <a:rPr lang="en-US" altLang="fr-FR" sz="2400" b="1" dirty="0">
                <a:solidFill>
                  <a:srgbClr val="9933FF"/>
                </a:solidFill>
              </a:rPr>
              <a:t>Return</a:t>
            </a:r>
            <a:r>
              <a:rPr lang="en-US" altLang="fr-FR" sz="2400" dirty="0"/>
              <a:t> </a:t>
            </a:r>
            <a:r>
              <a:rPr lang="en-US" altLang="fr-FR" sz="2400" i="1" dirty="0"/>
              <a:t>G*</a:t>
            </a:r>
          </a:p>
        </p:txBody>
      </p:sp>
      <p:sp>
        <p:nvSpPr>
          <p:cNvPr id="120835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B389D9AB-A6BC-45E7-B465-10850C4EEABD}" type="slidenum">
              <a:rPr lang="fr-FR" altLang="en-US" sz="1000">
                <a:latin typeface="Arial" pitchFamily="34" charset="0"/>
                <a:cs typeface="Arial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110</a:t>
            </a:fld>
            <a:endParaRPr lang="fr-FR" altLang="en-US" sz="100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fr-FR" sz="3200"/>
              <a:t>Procedure Update(</a:t>
            </a:r>
            <a:r>
              <a:rPr lang="en-US" altLang="fr-FR" sz="3200" i="1"/>
              <a:t>T</a:t>
            </a:r>
            <a:r>
              <a:rPr lang="en-US" altLang="fr-FR" sz="3200"/>
              <a:t>, </a:t>
            </a:r>
            <a:r>
              <a:rPr lang="en-US" altLang="fr-FR" sz="3200" i="1"/>
              <a:t>r</a:t>
            </a:r>
            <a:r>
              <a:rPr lang="en-US" altLang="fr-FR" sz="3200"/>
              <a:t>)</a:t>
            </a:r>
          </a:p>
          <a:p>
            <a:pPr lvl="1">
              <a:buFont typeface="Wingdings" pitchFamily="2" charset="2"/>
              <a:buNone/>
            </a:pPr>
            <a:r>
              <a:rPr lang="en-US" altLang="fr-FR" sz="2800" b="1"/>
              <a:t>if</a:t>
            </a:r>
            <a:r>
              <a:rPr lang="en-US" altLang="fr-FR" sz="2800"/>
              <a:t> </a:t>
            </a:r>
            <a:r>
              <a:rPr lang="en-US" altLang="fr-FR" sz="2800" i="1"/>
              <a:t>card</a:t>
            </a:r>
            <a:r>
              <a:rPr lang="en-US" altLang="fr-FR" sz="2800"/>
              <a:t>(</a:t>
            </a:r>
            <a:r>
              <a:rPr lang="en-US" altLang="fr-FR" sz="2800" i="1"/>
              <a:t>T</a:t>
            </a:r>
            <a:r>
              <a:rPr lang="en-US" altLang="fr-FR" sz="2800"/>
              <a:t>)</a:t>
            </a:r>
            <a:r>
              <a:rPr lang="en-US" altLang="fr-FR" sz="2800">
                <a:sym typeface="Symbol" pitchFamily="18" charset="2"/>
              </a:rPr>
              <a:t> </a:t>
            </a:r>
            <a:r>
              <a:rPr lang="en-US" altLang="fr-FR" sz="2800"/>
              <a:t>= </a:t>
            </a:r>
            <a:r>
              <a:rPr lang="en-US" altLang="fr-FR" sz="2800" i="1"/>
              <a:t>n</a:t>
            </a:r>
            <a:r>
              <a:rPr lang="en-US" altLang="fr-FR" sz="2800"/>
              <a:t> </a:t>
            </a:r>
            <a:r>
              <a:rPr lang="en-US" altLang="fr-FR" sz="2800" b="1"/>
              <a:t>then</a:t>
            </a:r>
            <a:r>
              <a:rPr lang="en-US" altLang="fr-FR" sz="2800"/>
              <a:t> delete its last element</a:t>
            </a:r>
          </a:p>
          <a:p>
            <a:pPr lvl="1">
              <a:buFont typeface="Wingdings" pitchFamily="2" charset="2"/>
              <a:buNone/>
            </a:pPr>
            <a:r>
              <a:rPr lang="en-US" altLang="fr-FR" sz="2800"/>
              <a:t>Add </a:t>
            </a:r>
            <a:r>
              <a:rPr lang="en-US" altLang="fr-FR" sz="2800" i="1"/>
              <a:t>r</a:t>
            </a:r>
            <a:r>
              <a:rPr lang="en-US" altLang="fr-FR" sz="2800"/>
              <a:t> as the first element of </a:t>
            </a:r>
            <a:r>
              <a:rPr lang="en-US" altLang="fr-FR" sz="2800" i="1"/>
              <a:t>T</a:t>
            </a:r>
            <a:endParaRPr lang="en-US" altLang="fr-FR" sz="2800"/>
          </a:p>
          <a:p>
            <a:r>
              <a:rPr lang="en-US" altLang="fr-FR" sz="3200"/>
              <a:t>Tricks</a:t>
            </a:r>
          </a:p>
          <a:p>
            <a:pPr lvl="1"/>
            <a:r>
              <a:rPr lang="en-US" altLang="fr-FR" sz="2800" b="1"/>
              <a:t>If</a:t>
            </a:r>
            <a:r>
              <a:rPr lang="en-US" altLang="fr-FR" sz="2800"/>
              <a:t> </a:t>
            </a:r>
            <a:r>
              <a:rPr lang="en-US" altLang="fr-FR" sz="2800" i="1"/>
              <a:t>blocked</a:t>
            </a:r>
            <a:r>
              <a:rPr lang="en-US" altLang="fr-FR" sz="2800"/>
              <a:t> </a:t>
            </a:r>
            <a:r>
              <a:rPr lang="en-US" altLang="fr-FR" sz="2800" b="1"/>
              <a:t>then</a:t>
            </a:r>
            <a:r>
              <a:rPr lang="en-US" altLang="fr-FR" sz="2800"/>
              <a:t> delete oldest rule</a:t>
            </a:r>
          </a:p>
          <a:p>
            <a:pPr lvl="1"/>
            <a:r>
              <a:rPr lang="en-US" altLang="fr-FR" sz="2800" i="1"/>
              <a:t>blocked </a:t>
            </a:r>
            <a:r>
              <a:rPr lang="en-US" altLang="fr-FR" sz="2800">
                <a:sym typeface="Symbol" pitchFamily="18" charset="2"/>
              </a:rPr>
              <a:t></a:t>
            </a:r>
            <a:r>
              <a:rPr lang="en-US" altLang="fr-FR" sz="2800"/>
              <a:t> 6 iterations</a:t>
            </a:r>
          </a:p>
          <a:p>
            <a:pPr lvl="1"/>
            <a:r>
              <a:rPr lang="en-US" altLang="fr-FR" sz="2800" b="1"/>
              <a:t>if</a:t>
            </a:r>
            <a:r>
              <a:rPr lang="en-US" altLang="fr-FR" sz="2800"/>
              <a:t> new </a:t>
            </a:r>
            <a:r>
              <a:rPr lang="en-US" altLang="fr-FR" sz="2800" i="1"/>
              <a:t>G*</a:t>
            </a:r>
            <a:r>
              <a:rPr lang="en-US" altLang="fr-FR" sz="2800"/>
              <a:t> </a:t>
            </a:r>
            <a:r>
              <a:rPr lang="en-US" altLang="fr-FR" sz="2800" b="1"/>
              <a:t>then</a:t>
            </a:r>
            <a:r>
              <a:rPr lang="en-US" altLang="fr-FR" sz="2800"/>
              <a:t> empty(</a:t>
            </a:r>
            <a:r>
              <a:rPr lang="en-US" altLang="fr-FR" sz="2800" i="1"/>
              <a:t>T</a:t>
            </a:r>
            <a:r>
              <a:rPr lang="en-US" altLang="fr-FR" sz="2800"/>
              <a:t>)</a:t>
            </a:r>
          </a:p>
          <a:p>
            <a:endParaRPr lang="en-US" altLang="fr-FR" sz="2800"/>
          </a:p>
        </p:txBody>
      </p:sp>
      <p:sp>
        <p:nvSpPr>
          <p:cNvPr id="121859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ACFECF44-6D4D-4360-90C1-B0E7ED18E1CD}" type="slidenum">
              <a:rPr lang="fr-FR" altLang="en-US" sz="1000">
                <a:latin typeface="Arial" pitchFamily="34" charset="0"/>
                <a:cs typeface="Arial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111</a:t>
            </a:fld>
            <a:endParaRPr lang="fr-FR" altLang="en-US" sz="100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title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</a:extLst>
        </p:spPr>
        <p:txBody>
          <a:bodyPr/>
          <a:lstStyle/>
          <a:p>
            <a:r>
              <a:rPr lang="en-US" altLang="fr-FR" dirty="0"/>
              <a:t>6.3 Heuristic greedy State Merging</a:t>
            </a:r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body" sz="quarter" idx="13"/>
          </p:nvPr>
        </p:nvSpPr>
        <p:spPr/>
        <p:txBody>
          <a:bodyPr/>
          <a:lstStyle/>
          <a:p>
            <a:pPr lvl="1"/>
            <a:r>
              <a:rPr lang="en-US" altLang="fr-FR" sz="2800"/>
              <a:t>RPNI chooses to merge the first 2 states that can be merged</a:t>
            </a:r>
          </a:p>
          <a:p>
            <a:pPr lvl="1"/>
            <a:r>
              <a:rPr lang="en-US" altLang="fr-FR" sz="2800"/>
              <a:t>This is an optimistic view</a:t>
            </a:r>
          </a:p>
          <a:p>
            <a:pPr lvl="1"/>
            <a:r>
              <a:rPr lang="en-US" altLang="fr-FR" sz="2800"/>
              <a:t>There may be another…</a:t>
            </a:r>
          </a:p>
          <a:p>
            <a:pPr lvl="1"/>
            <a:r>
              <a:rPr lang="en-US" altLang="fr-FR" sz="2800"/>
              <a:t>But remember: RPNI identifies in the limit!</a:t>
            </a:r>
          </a:p>
        </p:txBody>
      </p:sp>
      <p:sp>
        <p:nvSpPr>
          <p:cNvPr id="122884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F8D553F8-D77C-4534-A5F2-3F8A1622AA70}" type="slidenum">
              <a:rPr lang="fr-FR" altLang="en-US" sz="1000">
                <a:latin typeface="Arial" pitchFamily="34" charset="0"/>
                <a:cs typeface="Arial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112</a:t>
            </a:fld>
            <a:endParaRPr lang="fr-FR" altLang="en-US" sz="100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fr-FR"/>
              <a:t>How do greedy state merging algorithms work?</a:t>
            </a:r>
          </a:p>
        </p:txBody>
      </p:sp>
      <p:sp>
        <p:nvSpPr>
          <p:cNvPr id="123907" name="Rectangle 3"/>
          <p:cNvSpPr>
            <a:spLocks noGrp="1" noChangeArrowheads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fr-FR"/>
              <a:t>choose two states</a:t>
            </a:r>
          </a:p>
          <a:p>
            <a:pPr lvl="1"/>
            <a:r>
              <a:rPr lang="en-US" altLang="fr-FR"/>
              <a:t>perform a cascade of forced merges to get a deterministic automaton</a:t>
            </a:r>
          </a:p>
          <a:p>
            <a:pPr lvl="1"/>
            <a:r>
              <a:rPr lang="en-US" altLang="fr-FR"/>
              <a:t>if it accepts sentences of </a:t>
            </a:r>
            <a:r>
              <a:rPr lang="en-US" altLang="fr-FR" i="1"/>
              <a:t>S</a:t>
            </a:r>
            <a:r>
              <a:rPr lang="en-US" altLang="fr-FR"/>
              <a:t>-, backtrack and choose another couple</a:t>
            </a:r>
          </a:p>
          <a:p>
            <a:pPr lvl="1"/>
            <a:r>
              <a:rPr lang="en-US" altLang="fr-FR"/>
              <a:t>if not, loop until no merging is still possible</a:t>
            </a:r>
          </a:p>
        </p:txBody>
      </p:sp>
      <p:sp>
        <p:nvSpPr>
          <p:cNvPr id="123908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3764E268-54EE-4F46-AFE5-0075139D941D}" type="slidenum">
              <a:rPr lang="fr-FR" altLang="en-US" sz="1000">
                <a:latin typeface="Arial" pitchFamily="34" charset="0"/>
                <a:cs typeface="Arial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113</a:t>
            </a:fld>
            <a:endParaRPr lang="fr-FR" altLang="en-US" sz="100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C2574B55-F6C2-4E22-A45D-E6F5FECA7316}" type="slidenum">
              <a:rPr lang="fr-FR" altLang="en-US" sz="1000">
                <a:latin typeface="Arial" pitchFamily="34" charset="0"/>
                <a:cs typeface="Arial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114</a:t>
            </a:fld>
            <a:endParaRPr lang="fr-FR" altLang="en-US" sz="1000">
              <a:latin typeface="Arial" pitchFamily="34" charset="0"/>
              <a:cs typeface="Arial" pitchFamily="34" charset="0"/>
            </a:endParaRPr>
          </a:p>
        </p:txBody>
      </p:sp>
      <p:sp>
        <p:nvSpPr>
          <p:cNvPr id="124931" name="Oval 2"/>
          <p:cNvSpPr>
            <a:spLocks noChangeArrowheads="1"/>
          </p:cNvSpPr>
          <p:nvPr/>
        </p:nvSpPr>
        <p:spPr bwMode="auto">
          <a:xfrm>
            <a:off x="1066800" y="3657600"/>
            <a:ext cx="304800" cy="304800"/>
          </a:xfrm>
          <a:prstGeom prst="ellipse">
            <a:avLst/>
          </a:prstGeom>
          <a:solidFill>
            <a:srgbClr val="FF3300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124932" name="Oval 3"/>
          <p:cNvSpPr>
            <a:spLocks noChangeArrowheads="1"/>
          </p:cNvSpPr>
          <p:nvPr/>
        </p:nvSpPr>
        <p:spPr bwMode="auto">
          <a:xfrm>
            <a:off x="8153400" y="3886200"/>
            <a:ext cx="304800" cy="30480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124933" name="Oval 4"/>
          <p:cNvSpPr>
            <a:spLocks noChangeArrowheads="1"/>
          </p:cNvSpPr>
          <p:nvPr/>
        </p:nvSpPr>
        <p:spPr bwMode="auto">
          <a:xfrm>
            <a:off x="1066800" y="4572000"/>
            <a:ext cx="304800" cy="304800"/>
          </a:xfrm>
          <a:prstGeom prst="ellipse">
            <a:avLst/>
          </a:prstGeom>
          <a:solidFill>
            <a:srgbClr val="FF3300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124934" name="Oval 5"/>
          <p:cNvSpPr>
            <a:spLocks noChangeArrowheads="1"/>
          </p:cNvSpPr>
          <p:nvPr/>
        </p:nvSpPr>
        <p:spPr bwMode="auto">
          <a:xfrm>
            <a:off x="2133600" y="3924692"/>
            <a:ext cx="304800" cy="304800"/>
          </a:xfrm>
          <a:prstGeom prst="ellipse">
            <a:avLst/>
          </a:prstGeom>
          <a:solidFill>
            <a:srgbClr val="3399FF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124935" name="Oval 6"/>
          <p:cNvSpPr>
            <a:spLocks noChangeArrowheads="1"/>
          </p:cNvSpPr>
          <p:nvPr/>
        </p:nvSpPr>
        <p:spPr bwMode="auto">
          <a:xfrm>
            <a:off x="1981200" y="4800600"/>
            <a:ext cx="304800" cy="304800"/>
          </a:xfrm>
          <a:prstGeom prst="ellipse">
            <a:avLst/>
          </a:prstGeom>
          <a:solidFill>
            <a:srgbClr val="FF3300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124936" name="Oval 7"/>
          <p:cNvSpPr>
            <a:spLocks noChangeArrowheads="1"/>
          </p:cNvSpPr>
          <p:nvPr/>
        </p:nvSpPr>
        <p:spPr bwMode="auto">
          <a:xfrm>
            <a:off x="2971800" y="3276600"/>
            <a:ext cx="304800" cy="30480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124937" name="Oval 8"/>
          <p:cNvSpPr>
            <a:spLocks noChangeArrowheads="1"/>
          </p:cNvSpPr>
          <p:nvPr/>
        </p:nvSpPr>
        <p:spPr bwMode="auto">
          <a:xfrm>
            <a:off x="2971800" y="4419600"/>
            <a:ext cx="304800" cy="30480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124938" name="Oval 9"/>
          <p:cNvSpPr>
            <a:spLocks noChangeArrowheads="1"/>
          </p:cNvSpPr>
          <p:nvPr/>
        </p:nvSpPr>
        <p:spPr bwMode="auto">
          <a:xfrm>
            <a:off x="2971800" y="2438400"/>
            <a:ext cx="304800" cy="304800"/>
          </a:xfrm>
          <a:prstGeom prst="ellipse">
            <a:avLst/>
          </a:prstGeom>
          <a:solidFill>
            <a:srgbClr val="3399FF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124939" name="Oval 10"/>
          <p:cNvSpPr>
            <a:spLocks noChangeArrowheads="1"/>
          </p:cNvSpPr>
          <p:nvPr/>
        </p:nvSpPr>
        <p:spPr bwMode="auto">
          <a:xfrm>
            <a:off x="1981200" y="2971800"/>
            <a:ext cx="304800" cy="304800"/>
          </a:xfrm>
          <a:prstGeom prst="ellipse">
            <a:avLst/>
          </a:prstGeom>
          <a:solidFill>
            <a:srgbClr val="FF3300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124940" name="Oval 11"/>
          <p:cNvSpPr>
            <a:spLocks noChangeArrowheads="1"/>
          </p:cNvSpPr>
          <p:nvPr/>
        </p:nvSpPr>
        <p:spPr bwMode="auto">
          <a:xfrm>
            <a:off x="7315200" y="5257800"/>
            <a:ext cx="304800" cy="30480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124941" name="Oval 12"/>
          <p:cNvSpPr>
            <a:spLocks noChangeArrowheads="1"/>
          </p:cNvSpPr>
          <p:nvPr/>
        </p:nvSpPr>
        <p:spPr bwMode="auto">
          <a:xfrm>
            <a:off x="7239000" y="4495800"/>
            <a:ext cx="304800" cy="30480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124942" name="Oval 13"/>
          <p:cNvSpPr>
            <a:spLocks noChangeArrowheads="1"/>
          </p:cNvSpPr>
          <p:nvPr/>
        </p:nvSpPr>
        <p:spPr bwMode="auto">
          <a:xfrm>
            <a:off x="6400800" y="5638800"/>
            <a:ext cx="304800" cy="30480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124943" name="Oval 14"/>
          <p:cNvSpPr>
            <a:spLocks noChangeArrowheads="1"/>
          </p:cNvSpPr>
          <p:nvPr/>
        </p:nvSpPr>
        <p:spPr bwMode="auto">
          <a:xfrm>
            <a:off x="6477000" y="4572000"/>
            <a:ext cx="304800" cy="30480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124944" name="Oval 15"/>
          <p:cNvSpPr>
            <a:spLocks noChangeArrowheads="1"/>
          </p:cNvSpPr>
          <p:nvPr/>
        </p:nvSpPr>
        <p:spPr bwMode="auto">
          <a:xfrm>
            <a:off x="5715000" y="4953000"/>
            <a:ext cx="304800" cy="30480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124945" name="Oval 16"/>
          <p:cNvSpPr>
            <a:spLocks noChangeArrowheads="1"/>
          </p:cNvSpPr>
          <p:nvPr/>
        </p:nvSpPr>
        <p:spPr bwMode="auto">
          <a:xfrm>
            <a:off x="4953000" y="4419600"/>
            <a:ext cx="304800" cy="30480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124946" name="Oval 17"/>
          <p:cNvSpPr>
            <a:spLocks noChangeArrowheads="1"/>
          </p:cNvSpPr>
          <p:nvPr/>
        </p:nvSpPr>
        <p:spPr bwMode="auto">
          <a:xfrm>
            <a:off x="3962400" y="1981200"/>
            <a:ext cx="304800" cy="30480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124947" name="Oval 18"/>
          <p:cNvSpPr>
            <a:spLocks noChangeArrowheads="1"/>
          </p:cNvSpPr>
          <p:nvPr/>
        </p:nvSpPr>
        <p:spPr bwMode="auto">
          <a:xfrm>
            <a:off x="3962400" y="2667000"/>
            <a:ext cx="304800" cy="30480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124948" name="Oval 19"/>
          <p:cNvSpPr>
            <a:spLocks noChangeArrowheads="1"/>
          </p:cNvSpPr>
          <p:nvPr/>
        </p:nvSpPr>
        <p:spPr bwMode="auto">
          <a:xfrm>
            <a:off x="3962400" y="4724400"/>
            <a:ext cx="304800" cy="30480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124949" name="Oval 20"/>
          <p:cNvSpPr>
            <a:spLocks noChangeArrowheads="1"/>
          </p:cNvSpPr>
          <p:nvPr/>
        </p:nvSpPr>
        <p:spPr bwMode="auto">
          <a:xfrm>
            <a:off x="5715000" y="3276600"/>
            <a:ext cx="304800" cy="30480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124950" name="Oval 21"/>
          <p:cNvSpPr>
            <a:spLocks noChangeArrowheads="1"/>
          </p:cNvSpPr>
          <p:nvPr/>
        </p:nvSpPr>
        <p:spPr bwMode="auto">
          <a:xfrm>
            <a:off x="4876800" y="5334000"/>
            <a:ext cx="304800" cy="30480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124951" name="Oval 22"/>
          <p:cNvSpPr>
            <a:spLocks noChangeArrowheads="1"/>
          </p:cNvSpPr>
          <p:nvPr/>
        </p:nvSpPr>
        <p:spPr bwMode="auto">
          <a:xfrm>
            <a:off x="4876800" y="2971800"/>
            <a:ext cx="304800" cy="30480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cxnSp>
        <p:nvCxnSpPr>
          <p:cNvPr id="124952" name="AutoShape 23"/>
          <p:cNvCxnSpPr>
            <a:cxnSpLocks noChangeShapeType="1"/>
            <a:stCxn id="124933" idx="7"/>
            <a:endCxn id="124934" idx="3"/>
          </p:cNvCxnSpPr>
          <p:nvPr/>
        </p:nvCxnSpPr>
        <p:spPr bwMode="auto">
          <a:xfrm flipV="1">
            <a:off x="1326963" y="4184855"/>
            <a:ext cx="851274" cy="43178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4953" name="AutoShape 24"/>
          <p:cNvCxnSpPr>
            <a:cxnSpLocks noChangeShapeType="1"/>
            <a:stCxn id="124934" idx="5"/>
            <a:endCxn id="124937" idx="1"/>
          </p:cNvCxnSpPr>
          <p:nvPr/>
        </p:nvCxnSpPr>
        <p:spPr bwMode="auto">
          <a:xfrm>
            <a:off x="2393763" y="4184855"/>
            <a:ext cx="622674" cy="27938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4954" name="AutoShape 25"/>
          <p:cNvCxnSpPr>
            <a:cxnSpLocks noChangeShapeType="1"/>
            <a:stCxn id="124933" idx="6"/>
            <a:endCxn id="124935" idx="2"/>
          </p:cNvCxnSpPr>
          <p:nvPr/>
        </p:nvCxnSpPr>
        <p:spPr bwMode="auto">
          <a:xfrm>
            <a:off x="1385888" y="4724400"/>
            <a:ext cx="581025" cy="2286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4955" name="AutoShape 26"/>
          <p:cNvCxnSpPr>
            <a:cxnSpLocks noChangeShapeType="1"/>
            <a:stCxn id="124938" idx="5"/>
            <a:endCxn id="124947" idx="2"/>
          </p:cNvCxnSpPr>
          <p:nvPr/>
        </p:nvCxnSpPr>
        <p:spPr bwMode="auto">
          <a:xfrm>
            <a:off x="3232150" y="2713038"/>
            <a:ext cx="715963" cy="1063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4956" name="AutoShape 27"/>
          <p:cNvCxnSpPr>
            <a:cxnSpLocks noChangeShapeType="1"/>
            <a:stCxn id="124948" idx="7"/>
            <a:endCxn id="124945" idx="2"/>
          </p:cNvCxnSpPr>
          <p:nvPr/>
        </p:nvCxnSpPr>
        <p:spPr bwMode="auto">
          <a:xfrm flipV="1">
            <a:off x="4222750" y="4572000"/>
            <a:ext cx="715963" cy="1825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4957" name="AutoShape 28"/>
          <p:cNvCxnSpPr>
            <a:cxnSpLocks noChangeShapeType="1"/>
            <a:stCxn id="124939" idx="6"/>
            <a:endCxn id="124938" idx="3"/>
          </p:cNvCxnSpPr>
          <p:nvPr/>
        </p:nvCxnSpPr>
        <p:spPr bwMode="auto">
          <a:xfrm flipV="1">
            <a:off x="2300288" y="2713038"/>
            <a:ext cx="715962" cy="4111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4958" name="AutoShape 29"/>
          <p:cNvCxnSpPr>
            <a:cxnSpLocks noChangeShapeType="1"/>
            <a:stCxn id="124934" idx="7"/>
            <a:endCxn id="124936" idx="3"/>
          </p:cNvCxnSpPr>
          <p:nvPr/>
        </p:nvCxnSpPr>
        <p:spPr bwMode="auto">
          <a:xfrm flipV="1">
            <a:off x="2393763" y="3536763"/>
            <a:ext cx="622674" cy="432566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4959" name="AutoShape 30"/>
          <p:cNvCxnSpPr>
            <a:cxnSpLocks noChangeShapeType="1"/>
            <a:stCxn id="124944" idx="6"/>
            <a:endCxn id="124942" idx="1"/>
          </p:cNvCxnSpPr>
          <p:nvPr/>
        </p:nvCxnSpPr>
        <p:spPr bwMode="auto">
          <a:xfrm>
            <a:off x="6034088" y="5105400"/>
            <a:ext cx="411162" cy="5635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4960" name="AutoShape 31"/>
          <p:cNvCxnSpPr>
            <a:cxnSpLocks noChangeShapeType="1"/>
            <a:stCxn id="124950" idx="7"/>
            <a:endCxn id="124944" idx="3"/>
          </p:cNvCxnSpPr>
          <p:nvPr/>
        </p:nvCxnSpPr>
        <p:spPr bwMode="auto">
          <a:xfrm flipV="1">
            <a:off x="5137150" y="5227638"/>
            <a:ext cx="622300" cy="1365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4961" name="AutoShape 32"/>
          <p:cNvCxnSpPr>
            <a:cxnSpLocks noChangeShapeType="1"/>
            <a:stCxn id="124943" idx="7"/>
            <a:endCxn id="124941" idx="2"/>
          </p:cNvCxnSpPr>
          <p:nvPr/>
        </p:nvCxnSpPr>
        <p:spPr bwMode="auto">
          <a:xfrm>
            <a:off x="6737350" y="4602163"/>
            <a:ext cx="487363" cy="460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4962" name="AutoShape 33"/>
          <p:cNvCxnSpPr>
            <a:cxnSpLocks noChangeShapeType="1"/>
            <a:stCxn id="124944" idx="7"/>
            <a:endCxn id="124943" idx="2"/>
          </p:cNvCxnSpPr>
          <p:nvPr/>
        </p:nvCxnSpPr>
        <p:spPr bwMode="auto">
          <a:xfrm flipV="1">
            <a:off x="5975350" y="4724400"/>
            <a:ext cx="487363" cy="2587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4963" name="AutoShape 34"/>
          <p:cNvCxnSpPr>
            <a:cxnSpLocks noChangeShapeType="1"/>
            <a:endCxn id="124951" idx="2"/>
          </p:cNvCxnSpPr>
          <p:nvPr/>
        </p:nvCxnSpPr>
        <p:spPr bwMode="auto">
          <a:xfrm>
            <a:off x="4267200" y="2819400"/>
            <a:ext cx="595313" cy="304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4964" name="AutoShape 35"/>
          <p:cNvCxnSpPr>
            <a:cxnSpLocks noChangeShapeType="1"/>
            <a:stCxn id="124951" idx="6"/>
            <a:endCxn id="124949" idx="2"/>
          </p:cNvCxnSpPr>
          <p:nvPr/>
        </p:nvCxnSpPr>
        <p:spPr bwMode="auto">
          <a:xfrm>
            <a:off x="5195888" y="3124200"/>
            <a:ext cx="504825" cy="304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4965" name="AutoShape 36"/>
          <p:cNvCxnSpPr>
            <a:cxnSpLocks noChangeShapeType="1"/>
            <a:stCxn id="124948" idx="5"/>
            <a:endCxn id="124950" idx="1"/>
          </p:cNvCxnSpPr>
          <p:nvPr/>
        </p:nvCxnSpPr>
        <p:spPr bwMode="auto">
          <a:xfrm>
            <a:off x="4222750" y="4999038"/>
            <a:ext cx="698500" cy="3651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4966" name="AutoShape 37"/>
          <p:cNvCxnSpPr>
            <a:cxnSpLocks noChangeShapeType="1"/>
            <a:stCxn id="124941" idx="7"/>
            <a:endCxn id="124932" idx="2"/>
          </p:cNvCxnSpPr>
          <p:nvPr/>
        </p:nvCxnSpPr>
        <p:spPr bwMode="auto">
          <a:xfrm flipV="1">
            <a:off x="7499350" y="4038600"/>
            <a:ext cx="639763" cy="4873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4967" name="AutoShape 38"/>
          <p:cNvCxnSpPr>
            <a:cxnSpLocks noChangeShapeType="1"/>
            <a:stCxn id="124942" idx="6"/>
            <a:endCxn id="124940" idx="2"/>
          </p:cNvCxnSpPr>
          <p:nvPr/>
        </p:nvCxnSpPr>
        <p:spPr bwMode="auto">
          <a:xfrm flipV="1">
            <a:off x="6719888" y="5410200"/>
            <a:ext cx="581025" cy="381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4968" name="AutoShape 39"/>
          <p:cNvCxnSpPr>
            <a:cxnSpLocks noChangeShapeType="1"/>
            <a:stCxn id="124931" idx="7"/>
            <a:endCxn id="124939" idx="3"/>
          </p:cNvCxnSpPr>
          <p:nvPr/>
        </p:nvCxnSpPr>
        <p:spPr bwMode="auto">
          <a:xfrm flipV="1">
            <a:off x="1327150" y="3246438"/>
            <a:ext cx="698500" cy="4413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4969" name="AutoShape 40"/>
          <p:cNvCxnSpPr>
            <a:cxnSpLocks noChangeShapeType="1"/>
            <a:stCxn id="124938" idx="7"/>
            <a:endCxn id="124946" idx="2"/>
          </p:cNvCxnSpPr>
          <p:nvPr/>
        </p:nvCxnSpPr>
        <p:spPr bwMode="auto">
          <a:xfrm flipV="1">
            <a:off x="3232150" y="2133600"/>
            <a:ext cx="715963" cy="3349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4970" name="AutoShape 41"/>
          <p:cNvCxnSpPr>
            <a:cxnSpLocks noChangeShapeType="1"/>
            <a:stCxn id="124937" idx="6"/>
            <a:endCxn id="124948" idx="2"/>
          </p:cNvCxnSpPr>
          <p:nvPr/>
        </p:nvCxnSpPr>
        <p:spPr bwMode="auto">
          <a:xfrm>
            <a:off x="3290888" y="4572000"/>
            <a:ext cx="657225" cy="304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4971" name="Oval 42"/>
          <p:cNvSpPr>
            <a:spLocks noChangeArrowheads="1"/>
          </p:cNvSpPr>
          <p:nvPr/>
        </p:nvSpPr>
        <p:spPr bwMode="auto">
          <a:xfrm>
            <a:off x="381000" y="4191000"/>
            <a:ext cx="304800" cy="304800"/>
          </a:xfrm>
          <a:prstGeom prst="ellipse">
            <a:avLst/>
          </a:prstGeom>
          <a:solidFill>
            <a:srgbClr val="FF3300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cxnSp>
        <p:nvCxnSpPr>
          <p:cNvPr id="124972" name="AutoShape 43"/>
          <p:cNvCxnSpPr>
            <a:cxnSpLocks noChangeShapeType="1"/>
            <a:stCxn id="124971" idx="7"/>
            <a:endCxn id="124931" idx="3"/>
          </p:cNvCxnSpPr>
          <p:nvPr/>
        </p:nvCxnSpPr>
        <p:spPr bwMode="auto">
          <a:xfrm flipV="1">
            <a:off x="641350" y="3932238"/>
            <a:ext cx="469900" cy="2889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4973" name="AutoShape 44"/>
          <p:cNvCxnSpPr>
            <a:cxnSpLocks noChangeShapeType="1"/>
            <a:stCxn id="124971" idx="5"/>
            <a:endCxn id="124933" idx="2"/>
          </p:cNvCxnSpPr>
          <p:nvPr/>
        </p:nvCxnSpPr>
        <p:spPr bwMode="auto">
          <a:xfrm>
            <a:off x="641350" y="4465638"/>
            <a:ext cx="411163" cy="2587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4974" name="AutoShape 45"/>
          <p:cNvCxnSpPr>
            <a:cxnSpLocks noChangeShapeType="1"/>
            <a:stCxn id="124931" idx="5"/>
            <a:endCxn id="124933" idx="0"/>
          </p:cNvCxnSpPr>
          <p:nvPr/>
        </p:nvCxnSpPr>
        <p:spPr bwMode="auto">
          <a:xfrm rot="5400000">
            <a:off x="960437" y="4191001"/>
            <a:ext cx="625475" cy="107950"/>
          </a:xfrm>
          <a:prstGeom prst="curvedConnector3">
            <a:avLst>
              <a:gd name="adj1" fmla="val 53556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4975" name="AutoShape 46"/>
          <p:cNvCxnSpPr>
            <a:cxnSpLocks noChangeShapeType="1"/>
            <a:stCxn id="124939" idx="5"/>
            <a:endCxn id="124931" idx="6"/>
          </p:cNvCxnSpPr>
          <p:nvPr/>
        </p:nvCxnSpPr>
        <p:spPr bwMode="auto">
          <a:xfrm rot="5400000">
            <a:off x="1531938" y="3100388"/>
            <a:ext cx="563562" cy="855662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4976" name="AutoShape 47"/>
          <p:cNvCxnSpPr>
            <a:cxnSpLocks noChangeShapeType="1"/>
            <a:stCxn id="124935" idx="4"/>
            <a:endCxn id="124971" idx="3"/>
          </p:cNvCxnSpPr>
          <p:nvPr/>
        </p:nvCxnSpPr>
        <p:spPr bwMode="auto">
          <a:xfrm rot="16200000" flipV="1">
            <a:off x="952500" y="3938588"/>
            <a:ext cx="654050" cy="1708150"/>
          </a:xfrm>
          <a:prstGeom prst="curvedConnector3">
            <a:avLst>
              <a:gd name="adj1" fmla="val -32769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4977" name="AutoShape 48"/>
          <p:cNvCxnSpPr>
            <a:cxnSpLocks noChangeShapeType="1"/>
            <a:stCxn id="124935" idx="7"/>
            <a:endCxn id="124935" idx="5"/>
          </p:cNvCxnSpPr>
          <p:nvPr/>
        </p:nvCxnSpPr>
        <p:spPr bwMode="auto">
          <a:xfrm rot="5400000" flipV="1">
            <a:off x="2120106" y="4952207"/>
            <a:ext cx="244475" cy="1588"/>
          </a:xfrm>
          <a:prstGeom prst="curvedConnector5">
            <a:avLst>
              <a:gd name="adj1" fmla="val -105843"/>
              <a:gd name="adj2" fmla="val 30800000"/>
              <a:gd name="adj3" fmla="val 205843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4978" name="Text Box 49"/>
          <p:cNvSpPr txBox="1">
            <a:spLocks noChangeArrowheads="1"/>
          </p:cNvSpPr>
          <p:nvPr/>
        </p:nvSpPr>
        <p:spPr bwMode="auto">
          <a:xfrm>
            <a:off x="609600" y="3733800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000" i="1">
                <a:latin typeface="Times New Roman" pitchFamily="18" charset="0"/>
              </a:rPr>
              <a:t>a</a:t>
            </a:r>
            <a:endParaRPr lang="es-ES_tradnl" altLang="fr-FR" sz="2400">
              <a:latin typeface="Times New Roman" pitchFamily="18" charset="0"/>
            </a:endParaRPr>
          </a:p>
        </p:txBody>
      </p:sp>
      <p:sp>
        <p:nvSpPr>
          <p:cNvPr id="124979" name="Text Box 50"/>
          <p:cNvSpPr txBox="1">
            <a:spLocks noChangeArrowheads="1"/>
          </p:cNvSpPr>
          <p:nvPr/>
        </p:nvSpPr>
        <p:spPr bwMode="auto">
          <a:xfrm>
            <a:off x="1828800" y="3276600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000" i="1">
                <a:latin typeface="Times New Roman" pitchFamily="18" charset="0"/>
              </a:rPr>
              <a:t>b</a:t>
            </a:r>
            <a:endParaRPr lang="es-ES_tradnl" altLang="fr-FR" sz="2400">
              <a:latin typeface="Times New Roman" pitchFamily="18" charset="0"/>
            </a:endParaRPr>
          </a:p>
        </p:txBody>
      </p:sp>
      <p:sp>
        <p:nvSpPr>
          <p:cNvPr id="124980" name="Text Box 51"/>
          <p:cNvSpPr txBox="1">
            <a:spLocks noChangeArrowheads="1"/>
          </p:cNvSpPr>
          <p:nvPr/>
        </p:nvSpPr>
        <p:spPr bwMode="auto">
          <a:xfrm>
            <a:off x="1447800" y="4724400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000" i="1">
                <a:latin typeface="Times New Roman" pitchFamily="18" charset="0"/>
              </a:rPr>
              <a:t>b</a:t>
            </a:r>
            <a:endParaRPr lang="es-ES_tradnl" altLang="fr-FR" sz="2400">
              <a:latin typeface="Times New Roman" pitchFamily="18" charset="0"/>
            </a:endParaRPr>
          </a:p>
        </p:txBody>
      </p:sp>
      <p:sp>
        <p:nvSpPr>
          <p:cNvPr id="124981" name="Text Box 52"/>
          <p:cNvSpPr txBox="1">
            <a:spLocks noChangeArrowheads="1"/>
          </p:cNvSpPr>
          <p:nvPr/>
        </p:nvSpPr>
        <p:spPr bwMode="auto">
          <a:xfrm>
            <a:off x="6781800" y="5334000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000" i="1">
                <a:latin typeface="Times New Roman" pitchFamily="18" charset="0"/>
              </a:rPr>
              <a:t>a</a:t>
            </a:r>
            <a:endParaRPr lang="es-ES_tradnl" altLang="fr-FR" sz="2400">
              <a:latin typeface="Times New Roman" pitchFamily="18" charset="0"/>
            </a:endParaRPr>
          </a:p>
        </p:txBody>
      </p:sp>
      <p:sp>
        <p:nvSpPr>
          <p:cNvPr id="124982" name="Text Box 53"/>
          <p:cNvSpPr txBox="1">
            <a:spLocks noChangeArrowheads="1"/>
          </p:cNvSpPr>
          <p:nvPr/>
        </p:nvSpPr>
        <p:spPr bwMode="auto">
          <a:xfrm>
            <a:off x="1600200" y="4038600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000" i="1">
                <a:latin typeface="Times New Roman" pitchFamily="18" charset="0"/>
              </a:rPr>
              <a:t>a</a:t>
            </a:r>
            <a:endParaRPr lang="es-ES_tradnl" altLang="fr-FR" sz="2400">
              <a:latin typeface="Times New Roman" pitchFamily="18" charset="0"/>
            </a:endParaRPr>
          </a:p>
        </p:txBody>
      </p:sp>
      <p:sp>
        <p:nvSpPr>
          <p:cNvPr id="124983" name="Text Box 54"/>
          <p:cNvSpPr txBox="1">
            <a:spLocks noChangeArrowheads="1"/>
          </p:cNvSpPr>
          <p:nvPr/>
        </p:nvSpPr>
        <p:spPr bwMode="auto">
          <a:xfrm>
            <a:off x="7543800" y="3962400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000" i="1">
                <a:latin typeface="Times New Roman" pitchFamily="18" charset="0"/>
              </a:rPr>
              <a:t>a</a:t>
            </a:r>
            <a:endParaRPr lang="es-ES_tradnl" altLang="fr-FR" sz="2400">
              <a:latin typeface="Times New Roman" pitchFamily="18" charset="0"/>
            </a:endParaRPr>
          </a:p>
        </p:txBody>
      </p:sp>
      <p:sp>
        <p:nvSpPr>
          <p:cNvPr id="124984" name="Text Box 55"/>
          <p:cNvSpPr txBox="1">
            <a:spLocks noChangeArrowheads="1"/>
          </p:cNvSpPr>
          <p:nvPr/>
        </p:nvSpPr>
        <p:spPr bwMode="auto">
          <a:xfrm>
            <a:off x="6781800" y="4267200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000" i="1">
                <a:latin typeface="Times New Roman" pitchFamily="18" charset="0"/>
              </a:rPr>
              <a:t>b</a:t>
            </a:r>
            <a:endParaRPr lang="es-ES_tradnl" altLang="fr-FR" sz="2400">
              <a:latin typeface="Times New Roman" pitchFamily="18" charset="0"/>
            </a:endParaRPr>
          </a:p>
        </p:txBody>
      </p:sp>
      <p:sp>
        <p:nvSpPr>
          <p:cNvPr id="124985" name="Text Box 56"/>
          <p:cNvSpPr txBox="1">
            <a:spLocks noChangeArrowheads="1"/>
          </p:cNvSpPr>
          <p:nvPr/>
        </p:nvSpPr>
        <p:spPr bwMode="auto">
          <a:xfrm>
            <a:off x="6019800" y="4495800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000" i="1">
                <a:latin typeface="Times New Roman" pitchFamily="18" charset="0"/>
              </a:rPr>
              <a:t>a</a:t>
            </a:r>
            <a:endParaRPr lang="es-ES_tradnl" altLang="fr-FR" sz="2400">
              <a:latin typeface="Times New Roman" pitchFamily="18" charset="0"/>
            </a:endParaRPr>
          </a:p>
        </p:txBody>
      </p:sp>
      <p:sp>
        <p:nvSpPr>
          <p:cNvPr id="124986" name="Text Box 57"/>
          <p:cNvSpPr txBox="1">
            <a:spLocks noChangeArrowheads="1"/>
          </p:cNvSpPr>
          <p:nvPr/>
        </p:nvSpPr>
        <p:spPr bwMode="auto">
          <a:xfrm>
            <a:off x="2514600" y="3429000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000" i="1">
                <a:latin typeface="Times New Roman" pitchFamily="18" charset="0"/>
              </a:rPr>
              <a:t>a</a:t>
            </a:r>
            <a:endParaRPr lang="es-ES_tradnl" altLang="fr-FR" sz="2400">
              <a:latin typeface="Times New Roman" pitchFamily="18" charset="0"/>
            </a:endParaRPr>
          </a:p>
        </p:txBody>
      </p:sp>
      <p:sp>
        <p:nvSpPr>
          <p:cNvPr id="124987" name="Text Box 58"/>
          <p:cNvSpPr txBox="1">
            <a:spLocks noChangeArrowheads="1"/>
          </p:cNvSpPr>
          <p:nvPr/>
        </p:nvSpPr>
        <p:spPr bwMode="auto">
          <a:xfrm>
            <a:off x="1524000" y="3048000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000" i="1">
                <a:latin typeface="Times New Roman" pitchFamily="18" charset="0"/>
              </a:rPr>
              <a:t>a</a:t>
            </a:r>
            <a:endParaRPr lang="es-ES_tradnl" altLang="fr-FR" sz="2400">
              <a:latin typeface="Times New Roman" pitchFamily="18" charset="0"/>
            </a:endParaRPr>
          </a:p>
        </p:txBody>
      </p:sp>
      <p:sp>
        <p:nvSpPr>
          <p:cNvPr id="124988" name="Text Box 59"/>
          <p:cNvSpPr txBox="1">
            <a:spLocks noChangeArrowheads="1"/>
          </p:cNvSpPr>
          <p:nvPr/>
        </p:nvSpPr>
        <p:spPr bwMode="auto">
          <a:xfrm>
            <a:off x="2514600" y="2514600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000" i="1">
                <a:latin typeface="Times New Roman" pitchFamily="18" charset="0"/>
              </a:rPr>
              <a:t>a</a:t>
            </a:r>
            <a:endParaRPr lang="es-ES_tradnl" altLang="fr-FR" sz="2400">
              <a:latin typeface="Times New Roman" pitchFamily="18" charset="0"/>
            </a:endParaRPr>
          </a:p>
        </p:txBody>
      </p:sp>
      <p:sp>
        <p:nvSpPr>
          <p:cNvPr id="124989" name="Text Box 60"/>
          <p:cNvSpPr txBox="1">
            <a:spLocks noChangeArrowheads="1"/>
          </p:cNvSpPr>
          <p:nvPr/>
        </p:nvSpPr>
        <p:spPr bwMode="auto">
          <a:xfrm>
            <a:off x="4260850" y="4343400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000" i="1">
                <a:latin typeface="Times New Roman" pitchFamily="18" charset="0"/>
              </a:rPr>
              <a:t>a</a:t>
            </a:r>
            <a:endParaRPr lang="es-ES_tradnl" altLang="fr-FR" sz="2400">
              <a:latin typeface="Times New Roman" pitchFamily="18" charset="0"/>
            </a:endParaRPr>
          </a:p>
        </p:txBody>
      </p:sp>
      <p:sp>
        <p:nvSpPr>
          <p:cNvPr id="124990" name="Text Box 61"/>
          <p:cNvSpPr txBox="1">
            <a:spLocks noChangeArrowheads="1"/>
          </p:cNvSpPr>
          <p:nvPr/>
        </p:nvSpPr>
        <p:spPr bwMode="auto">
          <a:xfrm>
            <a:off x="4572000" y="4876800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000" i="1">
                <a:latin typeface="Times New Roman" pitchFamily="18" charset="0"/>
              </a:rPr>
              <a:t>b</a:t>
            </a:r>
            <a:endParaRPr lang="es-ES_tradnl" altLang="fr-FR" sz="2400">
              <a:latin typeface="Times New Roman" pitchFamily="18" charset="0"/>
            </a:endParaRPr>
          </a:p>
        </p:txBody>
      </p:sp>
      <p:sp>
        <p:nvSpPr>
          <p:cNvPr id="124991" name="Text Box 62"/>
          <p:cNvSpPr txBox="1">
            <a:spLocks noChangeArrowheads="1"/>
          </p:cNvSpPr>
          <p:nvPr/>
        </p:nvSpPr>
        <p:spPr bwMode="auto">
          <a:xfrm>
            <a:off x="3505200" y="4343400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000" i="1">
                <a:latin typeface="Times New Roman" pitchFamily="18" charset="0"/>
              </a:rPr>
              <a:t>a</a:t>
            </a:r>
            <a:endParaRPr lang="es-ES_tradnl" altLang="fr-FR" sz="2400">
              <a:latin typeface="Times New Roman" pitchFamily="18" charset="0"/>
            </a:endParaRPr>
          </a:p>
        </p:txBody>
      </p:sp>
      <p:sp>
        <p:nvSpPr>
          <p:cNvPr id="124992" name="Text Box 63"/>
          <p:cNvSpPr txBox="1">
            <a:spLocks noChangeArrowheads="1"/>
          </p:cNvSpPr>
          <p:nvPr/>
        </p:nvSpPr>
        <p:spPr bwMode="auto">
          <a:xfrm>
            <a:off x="762000" y="4267200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000" i="1">
                <a:latin typeface="Times New Roman" pitchFamily="18" charset="0"/>
              </a:rPr>
              <a:t>b</a:t>
            </a:r>
            <a:endParaRPr lang="es-ES_tradnl" altLang="fr-FR" sz="2400">
              <a:latin typeface="Times New Roman" pitchFamily="18" charset="0"/>
            </a:endParaRPr>
          </a:p>
        </p:txBody>
      </p:sp>
      <p:sp>
        <p:nvSpPr>
          <p:cNvPr id="124993" name="Text Box 64"/>
          <p:cNvSpPr txBox="1">
            <a:spLocks noChangeArrowheads="1"/>
          </p:cNvSpPr>
          <p:nvPr/>
        </p:nvSpPr>
        <p:spPr bwMode="auto">
          <a:xfrm>
            <a:off x="2590800" y="3962400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000" i="1">
                <a:latin typeface="Times New Roman" pitchFamily="18" charset="0"/>
              </a:rPr>
              <a:t>b</a:t>
            </a:r>
            <a:endParaRPr lang="es-ES_tradnl" altLang="fr-FR" sz="2400">
              <a:latin typeface="Times New Roman" pitchFamily="18" charset="0"/>
            </a:endParaRPr>
          </a:p>
        </p:txBody>
      </p:sp>
      <p:sp>
        <p:nvSpPr>
          <p:cNvPr id="124994" name="Text Box 65"/>
          <p:cNvSpPr txBox="1">
            <a:spLocks noChangeArrowheads="1"/>
          </p:cNvSpPr>
          <p:nvPr/>
        </p:nvSpPr>
        <p:spPr bwMode="auto">
          <a:xfrm>
            <a:off x="6172200" y="5105400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000" i="1">
                <a:latin typeface="Times New Roman" pitchFamily="18" charset="0"/>
              </a:rPr>
              <a:t>b</a:t>
            </a:r>
            <a:endParaRPr lang="es-ES_tradnl" altLang="fr-FR" sz="2400">
              <a:latin typeface="Times New Roman" pitchFamily="18" charset="0"/>
            </a:endParaRPr>
          </a:p>
        </p:txBody>
      </p:sp>
      <p:sp>
        <p:nvSpPr>
          <p:cNvPr id="124995" name="Text Box 66"/>
          <p:cNvSpPr txBox="1">
            <a:spLocks noChangeArrowheads="1"/>
          </p:cNvSpPr>
          <p:nvPr/>
        </p:nvSpPr>
        <p:spPr bwMode="auto">
          <a:xfrm>
            <a:off x="3505200" y="2438400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000" i="1">
                <a:latin typeface="Times New Roman" pitchFamily="18" charset="0"/>
              </a:rPr>
              <a:t>b</a:t>
            </a:r>
            <a:endParaRPr lang="es-ES_tradnl" altLang="fr-FR" sz="2400">
              <a:latin typeface="Times New Roman" pitchFamily="18" charset="0"/>
            </a:endParaRPr>
          </a:p>
        </p:txBody>
      </p:sp>
      <p:sp>
        <p:nvSpPr>
          <p:cNvPr id="124996" name="Text Box 67"/>
          <p:cNvSpPr txBox="1">
            <a:spLocks noChangeArrowheads="1"/>
          </p:cNvSpPr>
          <p:nvPr/>
        </p:nvSpPr>
        <p:spPr bwMode="auto">
          <a:xfrm>
            <a:off x="3352800" y="1981200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000" i="1">
                <a:latin typeface="Times New Roman" pitchFamily="18" charset="0"/>
              </a:rPr>
              <a:t>a</a:t>
            </a:r>
            <a:endParaRPr lang="es-ES_tradnl" altLang="fr-FR" sz="2400">
              <a:latin typeface="Times New Roman" pitchFamily="18" charset="0"/>
            </a:endParaRPr>
          </a:p>
        </p:txBody>
      </p:sp>
      <p:sp>
        <p:nvSpPr>
          <p:cNvPr id="124997" name="Text Box 68"/>
          <p:cNvSpPr txBox="1">
            <a:spLocks noChangeArrowheads="1"/>
          </p:cNvSpPr>
          <p:nvPr/>
        </p:nvSpPr>
        <p:spPr bwMode="auto">
          <a:xfrm>
            <a:off x="4572000" y="2590800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000" i="1">
                <a:latin typeface="Times New Roman" pitchFamily="18" charset="0"/>
              </a:rPr>
              <a:t>a</a:t>
            </a:r>
            <a:endParaRPr lang="es-ES_tradnl" altLang="fr-FR" sz="2400">
              <a:latin typeface="Times New Roman" pitchFamily="18" charset="0"/>
            </a:endParaRPr>
          </a:p>
        </p:txBody>
      </p:sp>
      <p:sp>
        <p:nvSpPr>
          <p:cNvPr id="124998" name="Text Box 69"/>
          <p:cNvSpPr txBox="1">
            <a:spLocks noChangeArrowheads="1"/>
          </p:cNvSpPr>
          <p:nvPr/>
        </p:nvSpPr>
        <p:spPr bwMode="auto">
          <a:xfrm>
            <a:off x="5257800" y="2879725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000" i="1">
                <a:latin typeface="Times New Roman" pitchFamily="18" charset="0"/>
              </a:rPr>
              <a:t>b</a:t>
            </a:r>
            <a:endParaRPr lang="es-ES_tradnl" altLang="fr-FR" sz="2400">
              <a:latin typeface="Times New Roman" pitchFamily="18" charset="0"/>
            </a:endParaRPr>
          </a:p>
        </p:txBody>
      </p:sp>
      <p:sp>
        <p:nvSpPr>
          <p:cNvPr id="124999" name="Text Box 70"/>
          <p:cNvSpPr txBox="1">
            <a:spLocks noChangeArrowheads="1"/>
          </p:cNvSpPr>
          <p:nvPr/>
        </p:nvSpPr>
        <p:spPr bwMode="auto">
          <a:xfrm>
            <a:off x="2667000" y="4800600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000" i="1">
                <a:latin typeface="Times New Roman" pitchFamily="18" charset="0"/>
              </a:rPr>
              <a:t>b</a:t>
            </a:r>
            <a:endParaRPr lang="es-ES_tradnl" altLang="fr-FR" sz="2400">
              <a:latin typeface="Times New Roman" pitchFamily="18" charset="0"/>
            </a:endParaRPr>
          </a:p>
        </p:txBody>
      </p:sp>
      <p:sp>
        <p:nvSpPr>
          <p:cNvPr id="125000" name="Text Box 71"/>
          <p:cNvSpPr txBox="1">
            <a:spLocks noChangeArrowheads="1"/>
          </p:cNvSpPr>
          <p:nvPr/>
        </p:nvSpPr>
        <p:spPr bwMode="auto">
          <a:xfrm>
            <a:off x="5257800" y="4953000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000" i="1">
                <a:latin typeface="Times New Roman" pitchFamily="18" charset="0"/>
              </a:rPr>
              <a:t>a</a:t>
            </a:r>
            <a:endParaRPr lang="es-ES_tradnl" altLang="fr-FR" sz="2400">
              <a:latin typeface="Times New Roman" pitchFamily="18" charset="0"/>
            </a:endParaRPr>
          </a:p>
        </p:txBody>
      </p:sp>
      <p:sp>
        <p:nvSpPr>
          <p:cNvPr id="125001" name="Text Box 72"/>
          <p:cNvSpPr txBox="1">
            <a:spLocks noChangeArrowheads="1"/>
          </p:cNvSpPr>
          <p:nvPr/>
        </p:nvSpPr>
        <p:spPr bwMode="auto">
          <a:xfrm>
            <a:off x="1066800" y="5029200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000" i="1">
                <a:latin typeface="Times New Roman" pitchFamily="18" charset="0"/>
              </a:rPr>
              <a:t>a</a:t>
            </a:r>
            <a:endParaRPr lang="es-ES_tradnl" altLang="fr-FR" sz="2400">
              <a:latin typeface="Times New Roman" pitchFamily="18" charset="0"/>
            </a:endParaRPr>
          </a:p>
        </p:txBody>
      </p:sp>
      <p:sp>
        <p:nvSpPr>
          <p:cNvPr id="125002" name="Text Box 73"/>
          <p:cNvSpPr txBox="1">
            <a:spLocks noChangeArrowheads="1"/>
          </p:cNvSpPr>
          <p:nvPr/>
        </p:nvSpPr>
        <p:spPr bwMode="auto">
          <a:xfrm>
            <a:off x="1066800" y="4038600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000" i="1">
                <a:latin typeface="Times New Roman" pitchFamily="18" charset="0"/>
              </a:rPr>
              <a:t>b</a:t>
            </a:r>
            <a:endParaRPr lang="es-ES_tradnl" altLang="fr-FR" sz="2400">
              <a:latin typeface="Times New Roman" pitchFamily="18" charset="0"/>
            </a:endParaRPr>
          </a:p>
        </p:txBody>
      </p:sp>
      <p:sp>
        <p:nvSpPr>
          <p:cNvPr id="125003" name="AutoShape 74"/>
          <p:cNvSpPr>
            <a:spLocks noChangeArrowheads="1"/>
          </p:cNvSpPr>
          <p:nvPr/>
        </p:nvSpPr>
        <p:spPr bwMode="auto">
          <a:xfrm rot="19387808">
            <a:off x="253206" y="3947160"/>
            <a:ext cx="152400" cy="30480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125004" name="Oval 75"/>
          <p:cNvSpPr>
            <a:spLocks noChangeArrowheads="1"/>
          </p:cNvSpPr>
          <p:nvPr/>
        </p:nvSpPr>
        <p:spPr bwMode="auto">
          <a:xfrm>
            <a:off x="1828800" y="5943600"/>
            <a:ext cx="304800" cy="304800"/>
          </a:xfrm>
          <a:prstGeom prst="ellipse">
            <a:avLst/>
          </a:prstGeom>
          <a:solidFill>
            <a:srgbClr val="3399FF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125005" name="Text Box 76"/>
          <p:cNvSpPr txBox="1">
            <a:spLocks noChangeArrowheads="1"/>
          </p:cNvSpPr>
          <p:nvPr/>
        </p:nvSpPr>
        <p:spPr bwMode="auto">
          <a:xfrm>
            <a:off x="2209800" y="5867400"/>
            <a:ext cx="33464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>
                <a:latin typeface="Times New Roman" pitchFamily="18" charset="0"/>
              </a:rPr>
              <a:t>The blue fringe (Lang 98)</a:t>
            </a:r>
          </a:p>
        </p:txBody>
      </p:sp>
    </p:spTree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fr-FR"/>
              <a:t>What moves are allowed?</a:t>
            </a:r>
          </a:p>
        </p:txBody>
      </p:sp>
      <p:sp>
        <p:nvSpPr>
          <p:cNvPr id="125955" name="Rectangle 3"/>
          <p:cNvSpPr>
            <a:spLocks noGrp="1" noChangeArrowheads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fr-FR" sz="2400" dirty="0"/>
              <a:t>Merging a     with a    </a:t>
            </a:r>
          </a:p>
          <a:p>
            <a:r>
              <a:rPr lang="en-US" altLang="fr-FR" sz="2400" dirty="0"/>
              <a:t>Promoting a     to    and all its successors that are not      to </a:t>
            </a:r>
          </a:p>
          <a:p>
            <a:endParaRPr lang="en-US" altLang="fr-FR" sz="2400" dirty="0"/>
          </a:p>
          <a:p>
            <a:r>
              <a:rPr lang="en-US" altLang="fr-FR" sz="2400" dirty="0"/>
              <a:t>Promotion: </a:t>
            </a:r>
          </a:p>
          <a:p>
            <a:r>
              <a:rPr lang="en-US" altLang="fr-FR" sz="2400" dirty="0"/>
              <a:t>when a     can be merged with no</a:t>
            </a:r>
          </a:p>
        </p:txBody>
      </p:sp>
      <p:sp>
        <p:nvSpPr>
          <p:cNvPr id="125956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08141BA7-EF9C-4A79-9E2E-097BB174475A}" type="slidenum">
              <a:rPr lang="fr-FR" altLang="en-US" sz="1000">
                <a:latin typeface="Arial" pitchFamily="34" charset="0"/>
                <a:cs typeface="Arial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115</a:t>
            </a:fld>
            <a:endParaRPr lang="fr-FR" altLang="en-US" sz="1000">
              <a:latin typeface="Arial" pitchFamily="34" charset="0"/>
              <a:cs typeface="Arial" pitchFamily="34" charset="0"/>
            </a:endParaRPr>
          </a:p>
        </p:txBody>
      </p:sp>
      <p:sp>
        <p:nvSpPr>
          <p:cNvPr id="125957" name="Oval 4"/>
          <p:cNvSpPr>
            <a:spLocks noChangeArrowheads="1"/>
          </p:cNvSpPr>
          <p:nvPr/>
        </p:nvSpPr>
        <p:spPr bwMode="auto">
          <a:xfrm>
            <a:off x="2963863" y="1792643"/>
            <a:ext cx="304800" cy="304800"/>
          </a:xfrm>
          <a:prstGeom prst="ellipse">
            <a:avLst/>
          </a:prstGeom>
          <a:solidFill>
            <a:srgbClr val="3399FF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125958" name="Oval 5"/>
          <p:cNvSpPr>
            <a:spLocks noChangeArrowheads="1"/>
          </p:cNvSpPr>
          <p:nvPr/>
        </p:nvSpPr>
        <p:spPr bwMode="auto">
          <a:xfrm>
            <a:off x="2659063" y="1342148"/>
            <a:ext cx="304800" cy="304800"/>
          </a:xfrm>
          <a:prstGeom prst="ellipse">
            <a:avLst/>
          </a:prstGeom>
          <a:solidFill>
            <a:srgbClr val="3399FF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solidFill>
                <a:srgbClr val="3399FF"/>
              </a:solidFill>
              <a:latin typeface="Arial" pitchFamily="34" charset="0"/>
            </a:endParaRPr>
          </a:p>
        </p:txBody>
      </p:sp>
      <p:sp>
        <p:nvSpPr>
          <p:cNvPr id="125959" name="Oval 6"/>
          <p:cNvSpPr>
            <a:spLocks noChangeArrowheads="1"/>
          </p:cNvSpPr>
          <p:nvPr/>
        </p:nvSpPr>
        <p:spPr bwMode="auto">
          <a:xfrm>
            <a:off x="4045265" y="1342148"/>
            <a:ext cx="304800" cy="304800"/>
          </a:xfrm>
          <a:prstGeom prst="ellipse">
            <a:avLst/>
          </a:prstGeom>
          <a:solidFill>
            <a:srgbClr val="FF3300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125960" name="Oval 7"/>
          <p:cNvSpPr>
            <a:spLocks noChangeArrowheads="1"/>
          </p:cNvSpPr>
          <p:nvPr/>
        </p:nvSpPr>
        <p:spPr bwMode="auto">
          <a:xfrm>
            <a:off x="1882775" y="2204864"/>
            <a:ext cx="304800" cy="304800"/>
          </a:xfrm>
          <a:prstGeom prst="ellipse">
            <a:avLst/>
          </a:prstGeom>
          <a:solidFill>
            <a:srgbClr val="FF3300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125961" name="Oval 8"/>
          <p:cNvSpPr>
            <a:spLocks noChangeArrowheads="1"/>
          </p:cNvSpPr>
          <p:nvPr/>
        </p:nvSpPr>
        <p:spPr bwMode="auto">
          <a:xfrm>
            <a:off x="3707904" y="1792643"/>
            <a:ext cx="304800" cy="304800"/>
          </a:xfrm>
          <a:prstGeom prst="ellipse">
            <a:avLst/>
          </a:prstGeom>
          <a:solidFill>
            <a:srgbClr val="FF3300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125962" name="Oval 9"/>
          <p:cNvSpPr>
            <a:spLocks noChangeArrowheads="1"/>
          </p:cNvSpPr>
          <p:nvPr/>
        </p:nvSpPr>
        <p:spPr bwMode="auto">
          <a:xfrm>
            <a:off x="2354263" y="3492847"/>
            <a:ext cx="304800" cy="304800"/>
          </a:xfrm>
          <a:prstGeom prst="ellipse">
            <a:avLst/>
          </a:prstGeom>
          <a:solidFill>
            <a:srgbClr val="3399FF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125963" name="Oval 10"/>
          <p:cNvSpPr>
            <a:spLocks noChangeArrowheads="1"/>
          </p:cNvSpPr>
          <p:nvPr/>
        </p:nvSpPr>
        <p:spPr bwMode="auto">
          <a:xfrm>
            <a:off x="5940152" y="3473975"/>
            <a:ext cx="304800" cy="304800"/>
          </a:xfrm>
          <a:prstGeom prst="ellipse">
            <a:avLst/>
          </a:prstGeom>
          <a:solidFill>
            <a:srgbClr val="FF3300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125964" name="Oval 11"/>
          <p:cNvSpPr>
            <a:spLocks noChangeArrowheads="1"/>
          </p:cNvSpPr>
          <p:nvPr/>
        </p:nvSpPr>
        <p:spPr bwMode="auto">
          <a:xfrm>
            <a:off x="2659063" y="2204864"/>
            <a:ext cx="304800" cy="304800"/>
          </a:xfrm>
          <a:prstGeom prst="ellipse">
            <a:avLst/>
          </a:prstGeom>
          <a:solidFill>
            <a:srgbClr val="3399FF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fr-FR"/>
              <a:t>What if there are many merges possible?</a:t>
            </a:r>
          </a:p>
        </p:txBody>
      </p:sp>
      <p:sp>
        <p:nvSpPr>
          <p:cNvPr id="126979" name="Rectangle 3"/>
          <p:cNvSpPr>
            <a:spLocks noGrp="1" noChangeArrowheads="1"/>
          </p:cNvSpPr>
          <p:nvPr>
            <p:ph type="body" sz="quarter" idx="13"/>
          </p:nvPr>
        </p:nvSpPr>
        <p:spPr>
          <a:xfrm>
            <a:off x="2066925" y="2373313"/>
            <a:ext cx="6619875" cy="3757612"/>
          </a:xfrm>
        </p:spPr>
        <p:txBody>
          <a:bodyPr/>
          <a:lstStyle/>
          <a:p>
            <a:r>
              <a:rPr lang="en-US" altLang="fr-FR" sz="2400" dirty="0"/>
              <a:t>Heuristics</a:t>
            </a:r>
          </a:p>
          <a:p>
            <a:r>
              <a:rPr lang="en-US" altLang="fr-FR" sz="2400" dirty="0"/>
              <a:t>compute a score</a:t>
            </a:r>
          </a:p>
          <a:p>
            <a:r>
              <a:rPr lang="en-US" altLang="fr-FR" sz="2400" dirty="0"/>
              <a:t>choose highest score</a:t>
            </a:r>
          </a:p>
        </p:txBody>
      </p:sp>
      <p:sp>
        <p:nvSpPr>
          <p:cNvPr id="126980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BB0C9310-83EA-4D49-8885-5704784526F3}" type="slidenum">
              <a:rPr lang="fr-FR" altLang="en-US" sz="1000">
                <a:latin typeface="Arial" pitchFamily="34" charset="0"/>
                <a:cs typeface="Arial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116</a:t>
            </a:fld>
            <a:endParaRPr lang="fr-FR" altLang="en-US" sz="100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fr-FR"/>
              <a:t>Evidence driven (Lang 98)</a:t>
            </a:r>
          </a:p>
        </p:txBody>
      </p:sp>
      <p:sp>
        <p:nvSpPr>
          <p:cNvPr id="128003" name="Rectangle 3"/>
          <p:cNvSpPr>
            <a:spLocks noGrp="1" noChangeArrowheads="1"/>
          </p:cNvSpPr>
          <p:nvPr>
            <p:ph type="body" sz="quarter" idx="13"/>
          </p:nvPr>
        </p:nvSpPr>
        <p:spPr>
          <a:xfrm>
            <a:off x="611188" y="1981200"/>
            <a:ext cx="7942262" cy="41148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fr-FR" sz="2400" b="1">
                <a:solidFill>
                  <a:srgbClr val="9933FF"/>
                </a:solidFill>
              </a:rPr>
              <a:t>for</a:t>
            </a:r>
            <a:r>
              <a:rPr lang="en-US" altLang="fr-FR" sz="2400" b="1"/>
              <a:t> </a:t>
            </a:r>
            <a:r>
              <a:rPr lang="en-US" altLang="fr-FR" sz="2400" b="1">
                <a:solidFill>
                  <a:srgbClr val="9933FF"/>
                </a:solidFill>
              </a:rPr>
              <a:t>each</a:t>
            </a:r>
            <a:r>
              <a:rPr lang="en-US" altLang="fr-FR" sz="2400"/>
              <a:t> possible pair (    ,     )</a:t>
            </a:r>
            <a:r>
              <a:rPr lang="en-US" altLang="fr-FR" sz="2400" b="1"/>
              <a:t> </a:t>
            </a:r>
            <a:r>
              <a:rPr lang="en-US" altLang="fr-FR" sz="2400" b="1">
                <a:solidFill>
                  <a:srgbClr val="9933FF"/>
                </a:solidFill>
              </a:rPr>
              <a:t>do</a:t>
            </a:r>
            <a:endParaRPr lang="en-US" altLang="fr-FR" sz="2400">
              <a:solidFill>
                <a:srgbClr val="9933FF"/>
              </a:solidFill>
            </a:endParaRPr>
          </a:p>
          <a:p>
            <a:pPr lvl="1">
              <a:lnSpc>
                <a:spcPct val="90000"/>
              </a:lnSpc>
              <a:buFont typeface="Wingdings" pitchFamily="2" charset="2"/>
              <a:buNone/>
            </a:pPr>
            <a:r>
              <a:rPr lang="en-US" altLang="fr-FR" sz="2400"/>
              <a:t>parse </a:t>
            </a:r>
            <a:r>
              <a:rPr lang="en-US" altLang="fr-FR" sz="2400" i="1"/>
              <a:t>S</a:t>
            </a:r>
            <a:r>
              <a:rPr lang="en-US" altLang="fr-FR" sz="2400" i="1" baseline="-25000"/>
              <a:t>+</a:t>
            </a:r>
            <a:r>
              <a:rPr lang="en-US" altLang="fr-FR" sz="2400" i="1"/>
              <a:t> </a:t>
            </a:r>
            <a:r>
              <a:rPr lang="en-US" altLang="fr-FR" sz="2400"/>
              <a:t>and </a:t>
            </a:r>
            <a:r>
              <a:rPr lang="en-US" altLang="fr-FR" sz="2400" i="1"/>
              <a:t>S</a:t>
            </a:r>
            <a:r>
              <a:rPr lang="en-US" altLang="fr-FR" sz="2400" i="1" baseline="-25000"/>
              <a:t>-</a:t>
            </a:r>
            <a:r>
              <a:rPr lang="en-US" altLang="fr-FR" sz="2400" i="1"/>
              <a:t> </a:t>
            </a:r>
            <a:r>
              <a:rPr lang="en-US" altLang="fr-FR" sz="2400"/>
              <a:t>on </a:t>
            </a:r>
            <a:r>
              <a:rPr lang="en-US" altLang="fr-FR" sz="2400" i="1"/>
              <a:t>A resulting from the merge</a:t>
            </a:r>
            <a:endParaRPr lang="en-US" altLang="fr-FR" sz="2400"/>
          </a:p>
          <a:p>
            <a:pPr lvl="1">
              <a:lnSpc>
                <a:spcPct val="90000"/>
              </a:lnSpc>
              <a:buFont typeface="Wingdings" pitchFamily="2" charset="2"/>
              <a:buNone/>
            </a:pPr>
            <a:r>
              <a:rPr lang="en-US" altLang="fr-FR" sz="2400"/>
              <a:t>assign a score to each state of </a:t>
            </a:r>
            <a:r>
              <a:rPr lang="en-US" altLang="fr-FR" sz="2400" i="1"/>
              <a:t>A</a:t>
            </a:r>
            <a:r>
              <a:rPr lang="en-US" altLang="fr-FR" sz="2400"/>
              <a:t> according to the sentences that they accept</a:t>
            </a:r>
          </a:p>
          <a:p>
            <a:pPr lvl="1">
              <a:lnSpc>
                <a:spcPct val="90000"/>
              </a:lnSpc>
              <a:buSzPct val="64000"/>
              <a:buFont typeface="Wingdings" pitchFamily="2" charset="2"/>
              <a:buNone/>
            </a:pPr>
            <a:r>
              <a:rPr lang="en-US" altLang="fr-FR" sz="2400" b="1">
                <a:solidFill>
                  <a:srgbClr val="9933FF"/>
                </a:solidFill>
                <a:latin typeface="Courier New" pitchFamily="49" charset="0"/>
              </a:rPr>
              <a:t>if</a:t>
            </a:r>
            <a:r>
              <a:rPr lang="en-US" altLang="fr-FR" sz="2400">
                <a:latin typeface="Courier New" pitchFamily="49" charset="0"/>
              </a:rPr>
              <a:t> </a:t>
            </a:r>
            <a:r>
              <a:rPr lang="en-US" altLang="fr-FR" sz="2400"/>
              <a:t>there is a conflict: -</a:t>
            </a:r>
            <a:r>
              <a:rPr lang="en-US" altLang="fr-FR" sz="2400">
                <a:latin typeface="Symbol" pitchFamily="18" charset="2"/>
              </a:rPr>
              <a:t></a:t>
            </a:r>
            <a:endParaRPr lang="en-US" altLang="fr-FR" sz="2400"/>
          </a:p>
          <a:p>
            <a:pPr lvl="1">
              <a:lnSpc>
                <a:spcPct val="90000"/>
              </a:lnSpc>
              <a:buSzPct val="64000"/>
              <a:buFont typeface="Wingdings" pitchFamily="2" charset="2"/>
              <a:buNone/>
            </a:pPr>
            <a:r>
              <a:rPr lang="en-US" altLang="fr-FR" sz="2400" b="1">
                <a:solidFill>
                  <a:srgbClr val="9933FF"/>
                </a:solidFill>
                <a:latin typeface="Courier New" pitchFamily="49" charset="0"/>
              </a:rPr>
              <a:t>else</a:t>
            </a:r>
            <a:r>
              <a:rPr lang="en-US" altLang="fr-FR" sz="2400"/>
              <a:t> the number of sentences “merged”</a:t>
            </a:r>
          </a:p>
          <a:p>
            <a:pPr lvl="1">
              <a:lnSpc>
                <a:spcPct val="90000"/>
              </a:lnSpc>
              <a:buFont typeface="Wingdings" pitchFamily="2" charset="2"/>
              <a:buNone/>
            </a:pPr>
            <a:r>
              <a:rPr lang="en-US" altLang="fr-FR" sz="2400" b="1">
                <a:solidFill>
                  <a:srgbClr val="9933FF"/>
                </a:solidFill>
                <a:latin typeface="Courier New" pitchFamily="49" charset="0"/>
              </a:rPr>
              <a:t>sum</a:t>
            </a:r>
            <a:r>
              <a:rPr lang="en-US" altLang="fr-FR" sz="2400"/>
              <a:t> over all states </a:t>
            </a:r>
            <a:r>
              <a:rPr lang="en-US" altLang="fr-FR" sz="2400">
                <a:sym typeface="Symbol" pitchFamily="18" charset="2"/>
              </a:rPr>
              <a:t> </a:t>
            </a:r>
            <a:r>
              <a:rPr lang="en-US" altLang="fr-FR" sz="2400"/>
              <a:t>the score of the merge</a:t>
            </a:r>
          </a:p>
          <a:p>
            <a:pPr lvl="1">
              <a:lnSpc>
                <a:spcPct val="90000"/>
              </a:lnSpc>
              <a:buFont typeface="Wingdings" pitchFamily="2" charset="2"/>
              <a:buNone/>
            </a:pPr>
            <a:r>
              <a:rPr lang="en-US" altLang="fr-FR" sz="2400" b="1">
                <a:solidFill>
                  <a:srgbClr val="9933FF"/>
                </a:solidFill>
                <a:latin typeface="Courier New" pitchFamily="49" charset="0"/>
              </a:rPr>
              <a:t>if</a:t>
            </a:r>
            <a:r>
              <a:rPr lang="en-US" altLang="fr-FR" sz="2400">
                <a:latin typeface="Courier New" pitchFamily="49" charset="0"/>
              </a:rPr>
              <a:t> </a:t>
            </a:r>
            <a:r>
              <a:rPr lang="en-US" altLang="fr-FR" sz="2400"/>
              <a:t>there is a     such that all pairs (     ,     ) have score -</a:t>
            </a:r>
            <a:r>
              <a:rPr lang="en-US" altLang="fr-FR" sz="2400">
                <a:latin typeface="Symbol" pitchFamily="18" charset="2"/>
              </a:rPr>
              <a:t></a:t>
            </a:r>
            <a:r>
              <a:rPr lang="en-US" altLang="fr-FR" sz="2400"/>
              <a:t> </a:t>
            </a:r>
            <a:r>
              <a:rPr lang="en-US" altLang="fr-FR" sz="2400">
                <a:solidFill>
                  <a:srgbClr val="FF66FF"/>
                </a:solidFill>
              </a:rPr>
              <a:t>then</a:t>
            </a:r>
            <a:r>
              <a:rPr lang="en-US" altLang="fr-FR" sz="2400"/>
              <a:t> promote this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fr-FR" sz="2400" b="1">
                <a:solidFill>
                  <a:srgbClr val="9933FF"/>
                </a:solidFill>
              </a:rPr>
              <a:t>select</a:t>
            </a:r>
            <a:r>
              <a:rPr lang="en-US" altLang="fr-FR" sz="2400"/>
              <a:t> the merge with the highest score</a:t>
            </a:r>
          </a:p>
          <a:p>
            <a:pPr>
              <a:lnSpc>
                <a:spcPct val="90000"/>
              </a:lnSpc>
            </a:pPr>
            <a:endParaRPr lang="en-US" altLang="fr-FR" sz="2400"/>
          </a:p>
        </p:txBody>
      </p:sp>
      <p:sp>
        <p:nvSpPr>
          <p:cNvPr id="128004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730DC3CA-E28D-462C-A734-64839F280032}" type="slidenum">
              <a:rPr lang="fr-FR" altLang="en-US" sz="1000">
                <a:latin typeface="Arial" pitchFamily="34" charset="0"/>
                <a:cs typeface="Arial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117</a:t>
            </a:fld>
            <a:endParaRPr lang="fr-FR" altLang="en-US" sz="1000">
              <a:latin typeface="Arial" pitchFamily="34" charset="0"/>
              <a:cs typeface="Arial" pitchFamily="34" charset="0"/>
            </a:endParaRPr>
          </a:p>
        </p:txBody>
      </p:sp>
      <p:sp>
        <p:nvSpPr>
          <p:cNvPr id="128005" name="Oval 4"/>
          <p:cNvSpPr>
            <a:spLocks noChangeArrowheads="1"/>
          </p:cNvSpPr>
          <p:nvPr/>
        </p:nvSpPr>
        <p:spPr bwMode="auto">
          <a:xfrm>
            <a:off x="4429919" y="1989138"/>
            <a:ext cx="304800" cy="304800"/>
          </a:xfrm>
          <a:prstGeom prst="ellipse">
            <a:avLst/>
          </a:prstGeom>
          <a:solidFill>
            <a:srgbClr val="FF3300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128006" name="Oval 5"/>
          <p:cNvSpPr>
            <a:spLocks noChangeArrowheads="1"/>
          </p:cNvSpPr>
          <p:nvPr/>
        </p:nvSpPr>
        <p:spPr bwMode="auto">
          <a:xfrm>
            <a:off x="3935099" y="1989138"/>
            <a:ext cx="304800" cy="304800"/>
          </a:xfrm>
          <a:prstGeom prst="ellipse">
            <a:avLst/>
          </a:prstGeom>
          <a:solidFill>
            <a:srgbClr val="3399FF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128007" name="Oval 6"/>
          <p:cNvSpPr>
            <a:spLocks noChangeArrowheads="1"/>
          </p:cNvSpPr>
          <p:nvPr/>
        </p:nvSpPr>
        <p:spPr bwMode="auto">
          <a:xfrm>
            <a:off x="5292080" y="5083427"/>
            <a:ext cx="304800" cy="304800"/>
          </a:xfrm>
          <a:prstGeom prst="ellipse">
            <a:avLst/>
          </a:prstGeom>
          <a:solidFill>
            <a:srgbClr val="3399FF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128008" name="Oval 7"/>
          <p:cNvSpPr>
            <a:spLocks noChangeArrowheads="1"/>
          </p:cNvSpPr>
          <p:nvPr/>
        </p:nvSpPr>
        <p:spPr bwMode="auto">
          <a:xfrm>
            <a:off x="6156176" y="4765314"/>
            <a:ext cx="304800" cy="304800"/>
          </a:xfrm>
          <a:prstGeom prst="ellipse">
            <a:avLst/>
          </a:prstGeom>
          <a:solidFill>
            <a:srgbClr val="3399FF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128009" name="Oval 8"/>
          <p:cNvSpPr>
            <a:spLocks noChangeArrowheads="1"/>
          </p:cNvSpPr>
          <p:nvPr/>
        </p:nvSpPr>
        <p:spPr bwMode="auto">
          <a:xfrm>
            <a:off x="3078882" y="4765314"/>
            <a:ext cx="304800" cy="304800"/>
          </a:xfrm>
          <a:prstGeom prst="ellipse">
            <a:avLst/>
          </a:prstGeom>
          <a:solidFill>
            <a:srgbClr val="3399FF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128010" name="Oval 9"/>
          <p:cNvSpPr>
            <a:spLocks noChangeArrowheads="1"/>
          </p:cNvSpPr>
          <p:nvPr/>
        </p:nvSpPr>
        <p:spPr bwMode="auto">
          <a:xfrm>
            <a:off x="6734175" y="4765314"/>
            <a:ext cx="304800" cy="304800"/>
          </a:xfrm>
          <a:prstGeom prst="ellipse">
            <a:avLst/>
          </a:prstGeom>
          <a:solidFill>
            <a:srgbClr val="FF3300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fr-FR"/>
              <a:t>Data driven (cdlh, Oncina &amp; Vidal 96)</a:t>
            </a:r>
          </a:p>
        </p:txBody>
      </p:sp>
      <p:sp>
        <p:nvSpPr>
          <p:cNvPr id="129027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17808804-DDCE-49DB-AAFA-AF5277B9982E}" type="slidenum">
              <a:rPr lang="fr-FR" altLang="en-US" sz="1000">
                <a:latin typeface="Arial" pitchFamily="34" charset="0"/>
                <a:cs typeface="Arial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118</a:t>
            </a:fld>
            <a:endParaRPr lang="fr-FR" altLang="en-US" sz="1000">
              <a:latin typeface="Arial" pitchFamily="34" charset="0"/>
              <a:cs typeface="Arial" pitchFamily="34" charset="0"/>
            </a:endParaRPr>
          </a:p>
        </p:txBody>
      </p:sp>
      <p:sp>
        <p:nvSpPr>
          <p:cNvPr id="129028" name="Oval 3"/>
          <p:cNvSpPr>
            <a:spLocks noChangeArrowheads="1"/>
          </p:cNvSpPr>
          <p:nvPr/>
        </p:nvSpPr>
        <p:spPr bwMode="auto">
          <a:xfrm>
            <a:off x="3733800" y="4953000"/>
            <a:ext cx="304800" cy="304800"/>
          </a:xfrm>
          <a:prstGeom prst="ellipse">
            <a:avLst/>
          </a:prstGeom>
          <a:solidFill>
            <a:srgbClr val="FF3300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129029" name="Oval 4"/>
          <p:cNvSpPr>
            <a:spLocks noChangeArrowheads="1"/>
          </p:cNvSpPr>
          <p:nvPr/>
        </p:nvSpPr>
        <p:spPr bwMode="auto">
          <a:xfrm>
            <a:off x="4114800" y="4267200"/>
            <a:ext cx="304800" cy="304800"/>
          </a:xfrm>
          <a:prstGeom prst="ellipse">
            <a:avLst/>
          </a:prstGeom>
          <a:solidFill>
            <a:srgbClr val="3399FF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graphicFrame>
        <p:nvGraphicFramePr>
          <p:cNvPr id="129030" name="Object 5"/>
          <p:cNvGraphicFramePr>
            <a:graphicFrameLocks noChangeAspect="1"/>
          </p:cNvGraphicFramePr>
          <p:nvPr/>
        </p:nvGraphicFramePr>
        <p:xfrm>
          <a:off x="1190625" y="2647950"/>
          <a:ext cx="6381750" cy="1466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9105" name="Equation" r:id="rId3" imgW="2540000" imgH="584200" progId="Equation.3">
                  <p:embed/>
                </p:oleObj>
              </mc:Choice>
              <mc:Fallback>
                <p:oleObj name="Equation" r:id="rId3" imgW="2540000" imgH="5842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0625" y="2647950"/>
                        <a:ext cx="6381750" cy="146685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accent2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9031" name="Object 6"/>
          <p:cNvGraphicFramePr>
            <a:graphicFrameLocks noChangeAspect="1"/>
          </p:cNvGraphicFramePr>
          <p:nvPr/>
        </p:nvGraphicFramePr>
        <p:xfrm>
          <a:off x="1476375" y="4868863"/>
          <a:ext cx="59309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9106" name="Équation" r:id="rId5" imgW="2501900" imgH="215900" progId="Equation.3">
                  <p:embed/>
                </p:oleObj>
              </mc:Choice>
              <mc:Fallback>
                <p:oleObj name="Équation" r:id="rId5" imgW="2501900" imgH="2159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6375" y="4868863"/>
                        <a:ext cx="59309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9032" name="Text Box 7"/>
          <p:cNvSpPr txBox="1">
            <a:spLocks noChangeArrowheads="1"/>
          </p:cNvSpPr>
          <p:nvPr/>
        </p:nvSpPr>
        <p:spPr bwMode="auto">
          <a:xfrm>
            <a:off x="1295400" y="2057400"/>
            <a:ext cx="582771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3200">
                <a:latin typeface="Times New Roman" pitchFamily="18" charset="0"/>
              </a:rPr>
              <a:t>For every     or       state in </a:t>
            </a:r>
            <a:r>
              <a:rPr lang="en-US" altLang="fr-FR" sz="3200" i="1">
                <a:latin typeface="Times New Roman" pitchFamily="18" charset="0"/>
              </a:rPr>
              <a:t>A</a:t>
            </a:r>
            <a:r>
              <a:rPr lang="en-US" altLang="fr-FR" sz="3200">
                <a:latin typeface="Times New Roman" pitchFamily="18" charset="0"/>
              </a:rPr>
              <a:t> count</a:t>
            </a:r>
          </a:p>
        </p:txBody>
      </p:sp>
      <p:sp>
        <p:nvSpPr>
          <p:cNvPr id="129033" name="Text Box 8"/>
          <p:cNvSpPr txBox="1">
            <a:spLocks noChangeArrowheads="1"/>
          </p:cNvSpPr>
          <p:nvPr/>
        </p:nvSpPr>
        <p:spPr bwMode="auto">
          <a:xfrm>
            <a:off x="1219200" y="4114800"/>
            <a:ext cx="55816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3200">
                <a:latin typeface="Times New Roman" pitchFamily="18" charset="0"/>
              </a:rPr>
              <a:t>Choose the pair (    ,    ) such that</a:t>
            </a:r>
          </a:p>
        </p:txBody>
      </p:sp>
      <p:sp>
        <p:nvSpPr>
          <p:cNvPr id="129034" name="Text Box 9"/>
          <p:cNvSpPr txBox="1">
            <a:spLocks noChangeArrowheads="1"/>
          </p:cNvSpPr>
          <p:nvPr/>
        </p:nvSpPr>
        <p:spPr bwMode="auto">
          <a:xfrm>
            <a:off x="3429000" y="5715000"/>
            <a:ext cx="197961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3200">
                <a:latin typeface="Times New Roman" pitchFamily="18" charset="0"/>
              </a:rPr>
              <a:t>is maximal</a:t>
            </a:r>
          </a:p>
        </p:txBody>
      </p:sp>
      <p:sp>
        <p:nvSpPr>
          <p:cNvPr id="129035" name="Oval 10"/>
          <p:cNvSpPr>
            <a:spLocks noChangeArrowheads="1"/>
          </p:cNvSpPr>
          <p:nvPr/>
        </p:nvSpPr>
        <p:spPr bwMode="auto">
          <a:xfrm>
            <a:off x="3059113" y="2205038"/>
            <a:ext cx="304800" cy="304800"/>
          </a:xfrm>
          <a:prstGeom prst="ellipse">
            <a:avLst/>
          </a:prstGeom>
          <a:solidFill>
            <a:srgbClr val="3399FF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129036" name="Oval 11"/>
          <p:cNvSpPr>
            <a:spLocks noChangeArrowheads="1"/>
          </p:cNvSpPr>
          <p:nvPr/>
        </p:nvSpPr>
        <p:spPr bwMode="auto">
          <a:xfrm>
            <a:off x="4038600" y="2209800"/>
            <a:ext cx="304800" cy="304800"/>
          </a:xfrm>
          <a:prstGeom prst="ellipse">
            <a:avLst/>
          </a:prstGeom>
          <a:solidFill>
            <a:srgbClr val="FF3300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129037" name="Oval 12"/>
          <p:cNvSpPr>
            <a:spLocks noChangeArrowheads="1"/>
          </p:cNvSpPr>
          <p:nvPr/>
        </p:nvSpPr>
        <p:spPr bwMode="auto">
          <a:xfrm>
            <a:off x="6781800" y="4953000"/>
            <a:ext cx="304800" cy="304800"/>
          </a:xfrm>
          <a:prstGeom prst="ellipse">
            <a:avLst/>
          </a:prstGeom>
          <a:solidFill>
            <a:srgbClr val="FF3300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129038" name="Oval 13"/>
          <p:cNvSpPr>
            <a:spLocks noChangeArrowheads="1"/>
          </p:cNvSpPr>
          <p:nvPr/>
        </p:nvSpPr>
        <p:spPr bwMode="auto">
          <a:xfrm>
            <a:off x="4724400" y="4267200"/>
            <a:ext cx="304800" cy="304800"/>
          </a:xfrm>
          <a:prstGeom prst="ellipse">
            <a:avLst/>
          </a:prstGeom>
          <a:solidFill>
            <a:srgbClr val="FF3300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129039" name="Oval 14"/>
          <p:cNvSpPr>
            <a:spLocks noChangeArrowheads="1"/>
          </p:cNvSpPr>
          <p:nvPr/>
        </p:nvSpPr>
        <p:spPr bwMode="auto">
          <a:xfrm>
            <a:off x="5724525" y="4941888"/>
            <a:ext cx="304800" cy="304800"/>
          </a:xfrm>
          <a:prstGeom prst="ellipse">
            <a:avLst/>
          </a:prstGeom>
          <a:solidFill>
            <a:srgbClr val="3399FF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129040" name="Oval 15"/>
          <p:cNvSpPr>
            <a:spLocks noChangeArrowheads="1"/>
          </p:cNvSpPr>
          <p:nvPr/>
        </p:nvSpPr>
        <p:spPr bwMode="auto">
          <a:xfrm>
            <a:off x="2627313" y="4941888"/>
            <a:ext cx="304800" cy="304800"/>
          </a:xfrm>
          <a:prstGeom prst="ellipse">
            <a:avLst/>
          </a:prstGeom>
          <a:solidFill>
            <a:srgbClr val="3399FF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fr-FR"/>
              <a:t>Careful</a:t>
            </a:r>
          </a:p>
        </p:txBody>
      </p:sp>
      <p:sp>
        <p:nvSpPr>
          <p:cNvPr id="130051" name="Rectangle 3"/>
          <p:cNvSpPr>
            <a:spLocks noGrp="1" noChangeArrowheads="1"/>
          </p:cNvSpPr>
          <p:nvPr>
            <p:ph type="body" sz="quarter" idx="13"/>
          </p:nvPr>
        </p:nvSpPr>
        <p:spPr>
          <a:xfrm>
            <a:off x="676275" y="1628775"/>
            <a:ext cx="7791450" cy="41148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altLang="fr-FR" sz="2400" dirty="0"/>
              <a:t>Count first...</a:t>
            </a:r>
          </a:p>
          <a:p>
            <a:pPr>
              <a:lnSpc>
                <a:spcPct val="150000"/>
              </a:lnSpc>
              <a:buFont typeface="Wingdings" pitchFamily="2" charset="2"/>
              <a:buNone/>
            </a:pPr>
            <a:r>
              <a:rPr lang="en-US" altLang="fr-FR" sz="2400" dirty="0"/>
              <a:t>			...then try to merge</a:t>
            </a:r>
          </a:p>
          <a:p>
            <a:pPr>
              <a:lnSpc>
                <a:spcPct val="150000"/>
              </a:lnSpc>
            </a:pPr>
            <a:r>
              <a:rPr lang="en-US" altLang="fr-FR" sz="2400" dirty="0"/>
              <a:t>Keep track of all tries</a:t>
            </a:r>
          </a:p>
          <a:p>
            <a:pPr>
              <a:lnSpc>
                <a:spcPct val="150000"/>
              </a:lnSpc>
            </a:pPr>
            <a:r>
              <a:rPr lang="en-US" altLang="fr-FR" sz="2400" dirty="0"/>
              <a:t>if some    is not </a:t>
            </a:r>
            <a:r>
              <a:rPr lang="en-US" altLang="fr-FR" sz="2400" dirty="0" err="1"/>
              <a:t>mergeable</a:t>
            </a:r>
            <a:r>
              <a:rPr lang="en-US" altLang="fr-FR" sz="2400" dirty="0"/>
              <a:t>, promote it!</a:t>
            </a:r>
          </a:p>
        </p:txBody>
      </p:sp>
      <p:sp>
        <p:nvSpPr>
          <p:cNvPr id="130052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E79D4CD0-FA62-4CFD-B892-A4E8EB883961}" type="slidenum">
              <a:rPr lang="fr-FR" altLang="en-US" sz="1000">
                <a:latin typeface="Arial" pitchFamily="34" charset="0"/>
                <a:cs typeface="Arial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119</a:t>
            </a:fld>
            <a:endParaRPr lang="fr-FR" altLang="en-US" sz="1000">
              <a:latin typeface="Arial" pitchFamily="34" charset="0"/>
              <a:cs typeface="Arial" pitchFamily="34" charset="0"/>
            </a:endParaRPr>
          </a:p>
        </p:txBody>
      </p:sp>
      <p:sp>
        <p:nvSpPr>
          <p:cNvPr id="130053" name="Oval 4"/>
          <p:cNvSpPr>
            <a:spLocks noChangeArrowheads="1"/>
          </p:cNvSpPr>
          <p:nvPr/>
        </p:nvSpPr>
        <p:spPr bwMode="auto">
          <a:xfrm>
            <a:off x="2267744" y="3675278"/>
            <a:ext cx="304800" cy="304800"/>
          </a:xfrm>
          <a:prstGeom prst="ellipse">
            <a:avLst/>
          </a:prstGeom>
          <a:solidFill>
            <a:srgbClr val="3399FF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fr-FR" i="1"/>
              <a:t>K</a:t>
            </a:r>
            <a:r>
              <a:rPr lang="en-US" altLang="fr-FR"/>
              <a:t>-</a:t>
            </a:r>
            <a:r>
              <a:rPr lang="en-US" altLang="fr-FR" i="1"/>
              <a:t>TSS</a:t>
            </a:r>
            <a:r>
              <a:rPr lang="en-US" altLang="fr-FR"/>
              <a:t> inference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sz="quarter" idx="13"/>
          </p:nvPr>
        </p:nvSpPr>
        <p:spPr>
          <a:xfrm>
            <a:off x="179388" y="1981200"/>
            <a:ext cx="8569325" cy="41148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altLang="fr-FR" sz="3200"/>
              <a:t>	Given a sample </a:t>
            </a:r>
            <a:r>
              <a:rPr lang="en-US" altLang="fr-FR" sz="3200" i="1"/>
              <a:t>S</a:t>
            </a:r>
            <a:r>
              <a:rPr lang="en-US" altLang="fr-FR" sz="3200"/>
              <a:t>, </a:t>
            </a:r>
            <a:r>
              <a:rPr lang="en-US" altLang="fr-FR">
                <a:latin typeface="Stencil" pitchFamily="82" charset="0"/>
              </a:rPr>
              <a:t>L</a:t>
            </a:r>
            <a:r>
              <a:rPr lang="en-US" altLang="fr-FR" sz="3200"/>
              <a:t>(</a:t>
            </a:r>
            <a:r>
              <a:rPr lang="en-GB" altLang="fr-FR" b="1">
                <a:latin typeface="Berlin Sans FB Demi" pitchFamily="34" charset="0"/>
                <a:sym typeface="Symbol" pitchFamily="18" charset="2"/>
              </a:rPr>
              <a:t>a</a:t>
            </a:r>
            <a:r>
              <a:rPr lang="en-US" altLang="fr-FR" sz="3200" i="1" baseline="-25000"/>
              <a:t>k-TSS</a:t>
            </a:r>
            <a:r>
              <a:rPr lang="en-US" altLang="fr-FR" sz="3200"/>
              <a:t>(</a:t>
            </a:r>
            <a:r>
              <a:rPr lang="en-US" altLang="fr-FR" sz="3200" i="1"/>
              <a:t>S</a:t>
            </a:r>
            <a:r>
              <a:rPr lang="en-US" altLang="fr-FR" sz="3200"/>
              <a:t>))= </a:t>
            </a:r>
            <a:r>
              <a:rPr lang="en-US" altLang="fr-FR" sz="3200" i="1"/>
              <a:t>Z</a:t>
            </a:r>
            <a:r>
              <a:rPr lang="en-US" altLang="fr-FR" sz="3200" i="1" baseline="-25000"/>
              <a:t>k</a:t>
            </a:r>
            <a:r>
              <a:rPr lang="en-US" altLang="fr-FR" sz="3200"/>
              <a:t> where </a:t>
            </a:r>
            <a:r>
              <a:rPr lang="en-US" altLang="fr-FR" sz="3200" i="1"/>
              <a:t>Z</a:t>
            </a:r>
            <a:r>
              <a:rPr lang="en-US" altLang="fr-FR" sz="3200" i="1" baseline="-25000"/>
              <a:t>k</a:t>
            </a:r>
            <a:r>
              <a:rPr lang="en-US" altLang="fr-FR" sz="3200"/>
              <a:t>=(</a:t>
            </a:r>
            <a:r>
              <a:rPr lang="en-US" altLang="fr-FR" sz="3200">
                <a:sym typeface="Symbol" pitchFamily="18" charset="2"/>
              </a:rPr>
              <a:t></a:t>
            </a:r>
            <a:r>
              <a:rPr lang="en-US" altLang="fr-FR" sz="3200"/>
              <a:t>(</a:t>
            </a:r>
            <a:r>
              <a:rPr lang="en-US" altLang="fr-FR" sz="3200" i="1"/>
              <a:t>S</a:t>
            </a:r>
            <a:r>
              <a:rPr lang="en-US" altLang="fr-FR" sz="3200"/>
              <a:t>), </a:t>
            </a:r>
            <a:r>
              <a:rPr lang="en-US" altLang="fr-FR" sz="3200" i="1"/>
              <a:t>I</a:t>
            </a:r>
            <a:r>
              <a:rPr lang="en-US" altLang="fr-FR" sz="3200"/>
              <a:t>(</a:t>
            </a:r>
            <a:r>
              <a:rPr lang="en-US" altLang="fr-FR" sz="3200" i="1"/>
              <a:t>S</a:t>
            </a:r>
            <a:r>
              <a:rPr lang="en-US" altLang="fr-FR" sz="3200"/>
              <a:t>), </a:t>
            </a:r>
            <a:r>
              <a:rPr lang="en-US" altLang="fr-FR" sz="3200" i="1"/>
              <a:t>F</a:t>
            </a:r>
            <a:r>
              <a:rPr lang="en-US" altLang="fr-FR" sz="3200"/>
              <a:t>(</a:t>
            </a:r>
            <a:r>
              <a:rPr lang="en-US" altLang="fr-FR" sz="3200" i="1"/>
              <a:t>S</a:t>
            </a:r>
            <a:r>
              <a:rPr lang="en-US" altLang="fr-FR" sz="3200"/>
              <a:t>), </a:t>
            </a:r>
            <a:r>
              <a:rPr lang="en-US" altLang="fr-FR" sz="3200" i="1"/>
              <a:t>T</a:t>
            </a:r>
            <a:r>
              <a:rPr lang="en-US" altLang="fr-FR" sz="3200"/>
              <a:t>(</a:t>
            </a:r>
            <a:r>
              <a:rPr lang="en-US" altLang="fr-FR" sz="3200" i="1"/>
              <a:t>S</a:t>
            </a:r>
            <a:r>
              <a:rPr lang="en-US" altLang="fr-FR" sz="3200"/>
              <a:t>), </a:t>
            </a:r>
            <a:r>
              <a:rPr lang="en-US" altLang="fr-FR" sz="3200" i="1"/>
              <a:t>C</a:t>
            </a:r>
            <a:r>
              <a:rPr lang="en-US" altLang="fr-FR" sz="3200"/>
              <a:t>(</a:t>
            </a:r>
            <a:r>
              <a:rPr lang="en-US" altLang="fr-FR" sz="3200" i="1"/>
              <a:t>S</a:t>
            </a:r>
            <a:r>
              <a:rPr lang="en-US" altLang="fr-FR" sz="3200"/>
              <a:t>) ) and</a:t>
            </a:r>
          </a:p>
          <a:p>
            <a:pPr lvl="1"/>
            <a:r>
              <a:rPr lang="en-US" altLang="fr-FR" sz="3200">
                <a:sym typeface="Symbol" pitchFamily="18" charset="2"/>
              </a:rPr>
              <a:t></a:t>
            </a:r>
            <a:r>
              <a:rPr lang="en-US" altLang="fr-FR" sz="3200"/>
              <a:t>(</a:t>
            </a:r>
            <a:r>
              <a:rPr lang="en-US" altLang="fr-FR" sz="3200" i="1"/>
              <a:t>S</a:t>
            </a:r>
            <a:r>
              <a:rPr lang="en-US" altLang="fr-FR" sz="3200"/>
              <a:t>) is the alphabet used in </a:t>
            </a:r>
            <a:r>
              <a:rPr lang="en-US" altLang="fr-FR" sz="3200" i="1"/>
              <a:t>S</a:t>
            </a:r>
          </a:p>
          <a:p>
            <a:pPr lvl="1"/>
            <a:r>
              <a:rPr lang="en-US" altLang="fr-FR" sz="3200" i="1"/>
              <a:t>C</a:t>
            </a:r>
            <a:r>
              <a:rPr lang="en-US" altLang="fr-FR" sz="3200"/>
              <a:t>(</a:t>
            </a:r>
            <a:r>
              <a:rPr lang="en-US" altLang="fr-FR" sz="3200" i="1"/>
              <a:t>S</a:t>
            </a:r>
            <a:r>
              <a:rPr lang="en-US" altLang="fr-FR" sz="3200"/>
              <a:t>)=</a:t>
            </a:r>
            <a:r>
              <a:rPr lang="en-US" altLang="fr-FR" sz="3200">
                <a:sym typeface="Symbol" pitchFamily="18" charset="2"/>
              </a:rPr>
              <a:t></a:t>
            </a:r>
            <a:r>
              <a:rPr lang="en-US" altLang="fr-FR" sz="3200"/>
              <a:t>(</a:t>
            </a:r>
            <a:r>
              <a:rPr lang="en-US" altLang="fr-FR" sz="3200" i="1"/>
              <a:t>S</a:t>
            </a:r>
            <a:r>
              <a:rPr lang="en-US" altLang="fr-FR" sz="3200"/>
              <a:t>)</a:t>
            </a:r>
            <a:r>
              <a:rPr lang="en-US" altLang="fr-FR" sz="3200" baseline="30000"/>
              <a:t>&lt;</a:t>
            </a:r>
            <a:r>
              <a:rPr lang="en-US" altLang="fr-FR" sz="3200" i="1" baseline="30000"/>
              <a:t>k</a:t>
            </a:r>
            <a:r>
              <a:rPr lang="en-US" altLang="fr-FR" sz="3200">
                <a:sym typeface="Symbol" pitchFamily="18" charset="2"/>
              </a:rPr>
              <a:t></a:t>
            </a:r>
            <a:r>
              <a:rPr lang="en-US" altLang="fr-FR" sz="3200" i="1"/>
              <a:t>S</a:t>
            </a:r>
          </a:p>
          <a:p>
            <a:pPr lvl="1"/>
            <a:r>
              <a:rPr lang="en-US" altLang="fr-FR" sz="3200" i="1"/>
              <a:t>I</a:t>
            </a:r>
            <a:r>
              <a:rPr lang="en-US" altLang="fr-FR" sz="3200"/>
              <a:t>(</a:t>
            </a:r>
            <a:r>
              <a:rPr lang="en-US" altLang="fr-FR" sz="3200" i="1"/>
              <a:t>S</a:t>
            </a:r>
            <a:r>
              <a:rPr lang="en-US" altLang="fr-FR" sz="3200"/>
              <a:t>)=</a:t>
            </a:r>
            <a:r>
              <a:rPr lang="en-US" altLang="fr-FR" sz="3200">
                <a:sym typeface="Symbol" pitchFamily="18" charset="2"/>
              </a:rPr>
              <a:t></a:t>
            </a:r>
            <a:r>
              <a:rPr lang="en-US" altLang="fr-FR" sz="3200"/>
              <a:t>(</a:t>
            </a:r>
            <a:r>
              <a:rPr lang="en-US" altLang="fr-FR" sz="3200" i="1"/>
              <a:t>S</a:t>
            </a:r>
            <a:r>
              <a:rPr lang="en-US" altLang="fr-FR" sz="3200"/>
              <a:t>)</a:t>
            </a:r>
            <a:r>
              <a:rPr lang="en-US" altLang="fr-FR" sz="3200" i="1" baseline="30000"/>
              <a:t>k</a:t>
            </a:r>
            <a:r>
              <a:rPr lang="en-US" altLang="fr-FR" sz="3200" baseline="30000"/>
              <a:t>-1</a:t>
            </a:r>
            <a:r>
              <a:rPr lang="en-US" altLang="fr-FR" sz="3200">
                <a:sym typeface="Symbol" pitchFamily="18" charset="2"/>
              </a:rPr>
              <a:t></a:t>
            </a:r>
            <a:r>
              <a:rPr lang="en-US" altLang="fr-FR" sz="3200"/>
              <a:t>Pref(</a:t>
            </a:r>
            <a:r>
              <a:rPr lang="en-US" altLang="fr-FR" sz="3200" i="1"/>
              <a:t>S</a:t>
            </a:r>
            <a:r>
              <a:rPr lang="en-US" altLang="fr-FR" sz="3200"/>
              <a:t>)</a:t>
            </a:r>
          </a:p>
          <a:p>
            <a:pPr lvl="1"/>
            <a:r>
              <a:rPr lang="en-US" altLang="fr-FR" sz="3200" i="1"/>
              <a:t>F</a:t>
            </a:r>
            <a:r>
              <a:rPr lang="en-US" altLang="fr-FR" sz="3200"/>
              <a:t>(</a:t>
            </a:r>
            <a:r>
              <a:rPr lang="en-US" altLang="fr-FR" sz="3200" i="1"/>
              <a:t>S</a:t>
            </a:r>
            <a:r>
              <a:rPr lang="en-US" altLang="fr-FR" sz="3200"/>
              <a:t>)= </a:t>
            </a:r>
            <a:r>
              <a:rPr lang="en-US" altLang="fr-FR" sz="3200">
                <a:sym typeface="Symbol" pitchFamily="18" charset="2"/>
              </a:rPr>
              <a:t></a:t>
            </a:r>
            <a:r>
              <a:rPr lang="en-US" altLang="fr-FR" sz="3200"/>
              <a:t>(</a:t>
            </a:r>
            <a:r>
              <a:rPr lang="en-US" altLang="fr-FR" sz="3200" i="1"/>
              <a:t>S</a:t>
            </a:r>
            <a:r>
              <a:rPr lang="en-US" altLang="fr-FR" sz="3200"/>
              <a:t>)</a:t>
            </a:r>
            <a:r>
              <a:rPr lang="en-US" altLang="fr-FR" sz="3200" i="1" baseline="30000"/>
              <a:t>k</a:t>
            </a:r>
            <a:r>
              <a:rPr lang="en-US" altLang="fr-FR" sz="3200" baseline="30000"/>
              <a:t>-1</a:t>
            </a:r>
            <a:r>
              <a:rPr lang="en-US" altLang="fr-FR" sz="3200">
                <a:sym typeface="Symbol" pitchFamily="18" charset="2"/>
              </a:rPr>
              <a:t></a:t>
            </a:r>
            <a:r>
              <a:rPr lang="en-US" altLang="fr-FR" sz="3200"/>
              <a:t>Suff(</a:t>
            </a:r>
            <a:r>
              <a:rPr lang="en-US" altLang="fr-FR" sz="3200" i="1"/>
              <a:t>S</a:t>
            </a:r>
            <a:r>
              <a:rPr lang="en-US" altLang="fr-FR" sz="3200"/>
              <a:t>)</a:t>
            </a:r>
          </a:p>
          <a:p>
            <a:pPr lvl="1"/>
            <a:r>
              <a:rPr lang="en-US" altLang="fr-FR" sz="3200" i="1"/>
              <a:t>T</a:t>
            </a:r>
            <a:r>
              <a:rPr lang="en-US" altLang="fr-FR" sz="3200"/>
              <a:t>(</a:t>
            </a:r>
            <a:r>
              <a:rPr lang="en-US" altLang="fr-FR" sz="3200" i="1"/>
              <a:t>S</a:t>
            </a:r>
            <a:r>
              <a:rPr lang="en-US" altLang="fr-FR" sz="3200"/>
              <a:t>)=</a:t>
            </a:r>
            <a:r>
              <a:rPr lang="en-US" altLang="fr-FR" sz="3200">
                <a:sym typeface="Symbol" pitchFamily="18" charset="2"/>
              </a:rPr>
              <a:t></a:t>
            </a:r>
            <a:r>
              <a:rPr lang="en-US" altLang="fr-FR" sz="3200"/>
              <a:t>(</a:t>
            </a:r>
            <a:r>
              <a:rPr lang="en-US" altLang="fr-FR" sz="3200" i="1"/>
              <a:t>S</a:t>
            </a:r>
            <a:r>
              <a:rPr lang="en-US" altLang="fr-FR" sz="3200"/>
              <a:t>)</a:t>
            </a:r>
            <a:r>
              <a:rPr lang="en-US" altLang="fr-FR" sz="3200" i="1" baseline="30000"/>
              <a:t>k</a:t>
            </a:r>
            <a:r>
              <a:rPr lang="en-US" altLang="fr-FR" sz="3200"/>
              <a:t> </a:t>
            </a:r>
            <a:r>
              <a:rPr lang="en-US" altLang="fr-FR" sz="3200">
                <a:sym typeface="Symbol" pitchFamily="18" charset="2"/>
              </a:rPr>
              <a:t></a:t>
            </a:r>
            <a:r>
              <a:rPr lang="en-US" altLang="fr-FR" sz="3200"/>
              <a:t> {</a:t>
            </a:r>
            <a:r>
              <a:rPr lang="en-US" altLang="fr-FR" sz="3200" i="1"/>
              <a:t>v</a:t>
            </a:r>
            <a:r>
              <a:rPr lang="en-US" altLang="fr-FR" sz="3200"/>
              <a:t>: </a:t>
            </a:r>
            <a:r>
              <a:rPr lang="en-US" altLang="fr-FR" sz="3200" i="1"/>
              <a:t>uvw</a:t>
            </a:r>
            <a:r>
              <a:rPr lang="en-US" altLang="fr-FR" sz="3200">
                <a:sym typeface="Symbol" pitchFamily="18" charset="2"/>
              </a:rPr>
              <a:t></a:t>
            </a:r>
            <a:r>
              <a:rPr lang="en-US" altLang="fr-FR" sz="3200" i="1"/>
              <a:t>S</a:t>
            </a:r>
            <a:r>
              <a:rPr lang="en-US" altLang="fr-FR" sz="3200"/>
              <a:t>}</a:t>
            </a:r>
          </a:p>
        </p:txBody>
      </p:sp>
      <p:sp>
        <p:nvSpPr>
          <p:cNvPr id="35844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91132C9B-0F8D-4CDE-BEE3-AC5C6DA9E5E5}" type="slidenum">
              <a:rPr lang="fr-FR" altLang="en-US" sz="1000">
                <a:latin typeface="Arial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fr-FR" altLang="en-US" sz="100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5930207"/>
      </p:ext>
    </p:extLst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fr-FR"/>
              <a:t>Main differences</a:t>
            </a:r>
          </a:p>
        </p:txBody>
      </p:sp>
      <p:sp>
        <p:nvSpPr>
          <p:cNvPr id="131075" name="Rectangle 3"/>
          <p:cNvSpPr>
            <a:spLocks noGrp="1" noChangeArrowheads="1"/>
          </p:cNvSpPr>
          <p:nvPr>
            <p:ph type="body" sz="quarter" idx="13"/>
          </p:nvPr>
        </p:nvSpPr>
        <p:spPr>
          <a:xfrm>
            <a:off x="762000" y="1981200"/>
            <a:ext cx="8001000" cy="4114800"/>
          </a:xfrm>
        </p:spPr>
        <p:txBody>
          <a:bodyPr/>
          <a:lstStyle/>
          <a:p>
            <a:r>
              <a:rPr lang="en-US" altLang="fr-FR" sz="2400" dirty="0"/>
              <a:t>data driven is cheaper</a:t>
            </a:r>
          </a:p>
          <a:p>
            <a:r>
              <a:rPr lang="en-US" altLang="fr-FR" sz="2400" dirty="0"/>
              <a:t>evidence driven won </a:t>
            </a:r>
            <a:r>
              <a:rPr lang="en-US" altLang="fr-FR" sz="2400" dirty="0" err="1"/>
              <a:t>Abbadingo</a:t>
            </a:r>
            <a:r>
              <a:rPr lang="en-US" altLang="fr-FR" sz="2400" dirty="0"/>
              <a:t> competition</a:t>
            </a:r>
          </a:p>
          <a:p>
            <a:endParaRPr lang="en-US" altLang="fr-FR" sz="2400" dirty="0"/>
          </a:p>
          <a:p>
            <a:r>
              <a:rPr lang="en-US" altLang="fr-FR" sz="2400" dirty="0"/>
              <a:t>In the stochastic case, it seems that data driven is a good option…</a:t>
            </a:r>
          </a:p>
        </p:txBody>
      </p:sp>
      <p:sp>
        <p:nvSpPr>
          <p:cNvPr id="131076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DDD99490-64DE-49DB-B1FF-AC9AE1B9FD2D}" type="slidenum">
              <a:rPr lang="fr-FR" altLang="en-US" sz="1000">
                <a:latin typeface="Arial" pitchFamily="34" charset="0"/>
                <a:cs typeface="Arial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120</a:t>
            </a:fld>
            <a:endParaRPr lang="fr-FR" altLang="en-US" sz="100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5D0D6827-A81F-48CA-9458-179F661999E5}" type="slidenum">
              <a:rPr lang="fr-FR" altLang="en-US" sz="1000">
                <a:latin typeface="Arial" pitchFamily="34" charset="0"/>
                <a:cs typeface="Arial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121</a:t>
            </a:fld>
            <a:endParaRPr lang="fr-FR" altLang="en-US" sz="1000">
              <a:latin typeface="Arial" pitchFamily="34" charset="0"/>
              <a:cs typeface="Arial" pitchFamily="34" charset="0"/>
            </a:endParaRPr>
          </a:p>
        </p:txBody>
      </p:sp>
      <p:sp>
        <p:nvSpPr>
          <p:cNvPr id="132099" name="Oval 2"/>
          <p:cNvSpPr>
            <a:spLocks noChangeArrowheads="1"/>
          </p:cNvSpPr>
          <p:nvPr/>
        </p:nvSpPr>
        <p:spPr bwMode="auto">
          <a:xfrm>
            <a:off x="622300" y="3271838"/>
            <a:ext cx="812800" cy="823912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132100" name="Oval 3"/>
          <p:cNvSpPr>
            <a:spLocks noChangeArrowheads="1"/>
          </p:cNvSpPr>
          <p:nvPr/>
        </p:nvSpPr>
        <p:spPr bwMode="auto">
          <a:xfrm>
            <a:off x="5041900" y="3271838"/>
            <a:ext cx="812800" cy="823912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132101" name="Oval 4"/>
          <p:cNvSpPr>
            <a:spLocks noChangeArrowheads="1"/>
          </p:cNvSpPr>
          <p:nvPr/>
        </p:nvSpPr>
        <p:spPr bwMode="auto">
          <a:xfrm>
            <a:off x="6489700" y="3271838"/>
            <a:ext cx="812800" cy="823912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grpSp>
        <p:nvGrpSpPr>
          <p:cNvPr id="132102" name="Group 5"/>
          <p:cNvGrpSpPr>
            <a:grpSpLocks/>
          </p:cNvGrpSpPr>
          <p:nvPr/>
        </p:nvGrpSpPr>
        <p:grpSpPr bwMode="auto">
          <a:xfrm>
            <a:off x="7848600" y="3276600"/>
            <a:ext cx="812800" cy="822325"/>
            <a:chOff x="4944" y="2064"/>
            <a:chExt cx="512" cy="518"/>
          </a:xfrm>
        </p:grpSpPr>
        <p:sp>
          <p:nvSpPr>
            <p:cNvPr id="132143" name="Oval 6"/>
            <p:cNvSpPr>
              <a:spLocks noChangeArrowheads="1"/>
            </p:cNvSpPr>
            <p:nvPr/>
          </p:nvSpPr>
          <p:spPr bwMode="auto">
            <a:xfrm>
              <a:off x="4944" y="2064"/>
              <a:ext cx="512" cy="518"/>
            </a:xfrm>
            <a:prstGeom prst="ellipse">
              <a:avLst/>
            </a:prstGeom>
            <a:noFill/>
            <a:ln w="25400">
              <a:solidFill>
                <a:srgbClr val="00AE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just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Gill Sans MT" pitchFamily="34" charset="0"/>
                </a:defRPr>
              </a:lvl1pPr>
              <a:lvl2pPr marL="742950" indent="-285750" algn="just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Gill Sans MT" pitchFamily="34" charset="0"/>
                </a:defRPr>
              </a:lvl2pPr>
              <a:lvl3pPr marL="1143000" indent="-228600" algn="l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Gill Sans MT" pitchFamily="34" charset="0"/>
                </a:defRPr>
              </a:lvl3pPr>
              <a:lvl4pPr marL="1600200" indent="-228600" algn="l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4pPr>
              <a:lvl5pPr marL="2057400" indent="-228600" algn="l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fr-FR" altLang="fr-FR" sz="1800">
                <a:latin typeface="Arial" pitchFamily="34" charset="0"/>
              </a:endParaRPr>
            </a:p>
          </p:txBody>
        </p:sp>
        <p:sp>
          <p:nvSpPr>
            <p:cNvPr id="132144" name="Oval 7"/>
            <p:cNvSpPr>
              <a:spLocks noChangeArrowheads="1"/>
            </p:cNvSpPr>
            <p:nvPr/>
          </p:nvSpPr>
          <p:spPr bwMode="auto">
            <a:xfrm>
              <a:off x="4992" y="2118"/>
              <a:ext cx="416" cy="411"/>
            </a:xfrm>
            <a:prstGeom prst="ellipse">
              <a:avLst/>
            </a:prstGeom>
            <a:noFill/>
            <a:ln w="25400">
              <a:solidFill>
                <a:srgbClr val="00AE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just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Gill Sans MT" pitchFamily="34" charset="0"/>
                </a:defRPr>
              </a:lvl1pPr>
              <a:lvl2pPr marL="742950" indent="-285750" algn="just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Gill Sans MT" pitchFamily="34" charset="0"/>
                </a:defRPr>
              </a:lvl2pPr>
              <a:lvl3pPr marL="1143000" indent="-228600" algn="l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Gill Sans MT" pitchFamily="34" charset="0"/>
                </a:defRPr>
              </a:lvl3pPr>
              <a:lvl4pPr marL="1600200" indent="-228600" algn="l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4pPr>
              <a:lvl5pPr marL="2057400" indent="-228600" algn="l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fr-FR" altLang="fr-FR" sz="1800">
                <a:latin typeface="Arial" pitchFamily="34" charset="0"/>
              </a:endParaRPr>
            </a:p>
          </p:txBody>
        </p:sp>
      </p:grpSp>
      <p:grpSp>
        <p:nvGrpSpPr>
          <p:cNvPr id="132103" name="Group 8"/>
          <p:cNvGrpSpPr>
            <a:grpSpLocks/>
          </p:cNvGrpSpPr>
          <p:nvPr/>
        </p:nvGrpSpPr>
        <p:grpSpPr bwMode="auto">
          <a:xfrm>
            <a:off x="2222500" y="4881563"/>
            <a:ext cx="812800" cy="822325"/>
            <a:chOff x="1400" y="3075"/>
            <a:chExt cx="512" cy="518"/>
          </a:xfrm>
        </p:grpSpPr>
        <p:sp>
          <p:nvSpPr>
            <p:cNvPr id="132141" name="Oval 9"/>
            <p:cNvSpPr>
              <a:spLocks noChangeArrowheads="1"/>
            </p:cNvSpPr>
            <p:nvPr/>
          </p:nvSpPr>
          <p:spPr bwMode="auto">
            <a:xfrm>
              <a:off x="1400" y="3075"/>
              <a:ext cx="512" cy="518"/>
            </a:xfrm>
            <a:prstGeom prst="ellipse">
              <a:avLst/>
            </a:prstGeom>
            <a:noFill/>
            <a:ln w="25400">
              <a:solidFill>
                <a:srgbClr val="00AE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just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Gill Sans MT" pitchFamily="34" charset="0"/>
                </a:defRPr>
              </a:lvl1pPr>
              <a:lvl2pPr marL="742950" indent="-285750" algn="just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Gill Sans MT" pitchFamily="34" charset="0"/>
                </a:defRPr>
              </a:lvl2pPr>
              <a:lvl3pPr marL="1143000" indent="-228600" algn="l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Gill Sans MT" pitchFamily="34" charset="0"/>
                </a:defRPr>
              </a:lvl3pPr>
              <a:lvl4pPr marL="1600200" indent="-228600" algn="l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4pPr>
              <a:lvl5pPr marL="2057400" indent="-228600" algn="l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fr-FR" altLang="fr-FR" sz="1800">
                <a:latin typeface="Arial" pitchFamily="34" charset="0"/>
              </a:endParaRPr>
            </a:p>
          </p:txBody>
        </p:sp>
        <p:sp>
          <p:nvSpPr>
            <p:cNvPr id="132142" name="Oval 10"/>
            <p:cNvSpPr>
              <a:spLocks noChangeArrowheads="1"/>
            </p:cNvSpPr>
            <p:nvPr/>
          </p:nvSpPr>
          <p:spPr bwMode="auto">
            <a:xfrm>
              <a:off x="1448" y="3129"/>
              <a:ext cx="416" cy="411"/>
            </a:xfrm>
            <a:prstGeom prst="ellipse">
              <a:avLst/>
            </a:prstGeom>
            <a:noFill/>
            <a:ln w="25400">
              <a:solidFill>
                <a:srgbClr val="00AE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just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Gill Sans MT" pitchFamily="34" charset="0"/>
                </a:defRPr>
              </a:lvl1pPr>
              <a:lvl2pPr marL="742950" indent="-285750" algn="just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Gill Sans MT" pitchFamily="34" charset="0"/>
                </a:defRPr>
              </a:lvl2pPr>
              <a:lvl3pPr marL="1143000" indent="-228600" algn="l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Gill Sans MT" pitchFamily="34" charset="0"/>
                </a:defRPr>
              </a:lvl3pPr>
              <a:lvl4pPr marL="1600200" indent="-228600" algn="l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4pPr>
              <a:lvl5pPr marL="2057400" indent="-228600" algn="l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fr-FR" altLang="fr-FR" sz="1800">
                <a:latin typeface="Arial" pitchFamily="34" charset="0"/>
              </a:endParaRPr>
            </a:p>
          </p:txBody>
        </p:sp>
      </p:grpSp>
      <p:sp>
        <p:nvSpPr>
          <p:cNvPr id="132104" name="Rectangle 11"/>
          <p:cNvSpPr>
            <a:spLocks noChangeArrowheads="1"/>
          </p:cNvSpPr>
          <p:nvPr/>
        </p:nvSpPr>
        <p:spPr bwMode="auto">
          <a:xfrm>
            <a:off x="1585913" y="3019425"/>
            <a:ext cx="384175" cy="57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3200" i="1">
                <a:latin typeface="Times New Roman" pitchFamily="18" charset="0"/>
              </a:rPr>
              <a:t>a</a:t>
            </a:r>
          </a:p>
        </p:txBody>
      </p:sp>
      <p:sp>
        <p:nvSpPr>
          <p:cNvPr id="132105" name="Rectangle 12"/>
          <p:cNvSpPr>
            <a:spLocks noChangeArrowheads="1"/>
          </p:cNvSpPr>
          <p:nvPr/>
        </p:nvSpPr>
        <p:spPr bwMode="auto">
          <a:xfrm>
            <a:off x="4481513" y="3019425"/>
            <a:ext cx="384175" cy="57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3200" i="1">
                <a:latin typeface="Times New Roman" pitchFamily="18" charset="0"/>
              </a:rPr>
              <a:t>a</a:t>
            </a:r>
          </a:p>
        </p:txBody>
      </p:sp>
      <p:sp>
        <p:nvSpPr>
          <p:cNvPr id="132106" name="Rectangle 13"/>
          <p:cNvSpPr>
            <a:spLocks noChangeArrowheads="1"/>
          </p:cNvSpPr>
          <p:nvPr/>
        </p:nvSpPr>
        <p:spPr bwMode="auto">
          <a:xfrm>
            <a:off x="3033713" y="3019425"/>
            <a:ext cx="384175" cy="57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3200" i="1">
                <a:latin typeface="Times New Roman" pitchFamily="18" charset="0"/>
              </a:rPr>
              <a:t>b</a:t>
            </a:r>
          </a:p>
        </p:txBody>
      </p:sp>
      <p:sp>
        <p:nvSpPr>
          <p:cNvPr id="132107" name="Rectangle 14"/>
          <p:cNvSpPr>
            <a:spLocks noChangeArrowheads="1"/>
          </p:cNvSpPr>
          <p:nvPr/>
        </p:nvSpPr>
        <p:spPr bwMode="auto">
          <a:xfrm>
            <a:off x="5929313" y="3019425"/>
            <a:ext cx="384175" cy="57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3200" i="1">
                <a:latin typeface="Times New Roman" pitchFamily="18" charset="0"/>
              </a:rPr>
              <a:t>b</a:t>
            </a:r>
          </a:p>
        </p:txBody>
      </p:sp>
      <p:sp>
        <p:nvSpPr>
          <p:cNvPr id="132108" name="Rectangle 15"/>
          <p:cNvSpPr>
            <a:spLocks noChangeArrowheads="1"/>
          </p:cNvSpPr>
          <p:nvPr/>
        </p:nvSpPr>
        <p:spPr bwMode="auto">
          <a:xfrm>
            <a:off x="7377113" y="2943225"/>
            <a:ext cx="361950" cy="57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3200" i="1">
                <a:latin typeface="Times New Roman" pitchFamily="18" charset="0"/>
              </a:rPr>
              <a:t>c</a:t>
            </a:r>
          </a:p>
        </p:txBody>
      </p:sp>
      <p:sp>
        <p:nvSpPr>
          <p:cNvPr id="132109" name="Rectangle 16"/>
          <p:cNvSpPr>
            <a:spLocks noChangeArrowheads="1"/>
          </p:cNvSpPr>
          <p:nvPr/>
        </p:nvSpPr>
        <p:spPr bwMode="auto">
          <a:xfrm>
            <a:off x="1738313" y="4238625"/>
            <a:ext cx="361950" cy="57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3200" i="1">
                <a:latin typeface="Times New Roman" pitchFamily="18" charset="0"/>
              </a:rPr>
              <a:t>c</a:t>
            </a:r>
          </a:p>
        </p:txBody>
      </p:sp>
      <p:sp>
        <p:nvSpPr>
          <p:cNvPr id="132110" name="Line 17"/>
          <p:cNvSpPr>
            <a:spLocks noChangeShapeType="1"/>
          </p:cNvSpPr>
          <p:nvPr/>
        </p:nvSpPr>
        <p:spPr bwMode="auto">
          <a:xfrm>
            <a:off x="193675" y="3657600"/>
            <a:ext cx="3778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32111" name="Line 18"/>
          <p:cNvSpPr>
            <a:spLocks noChangeShapeType="1"/>
          </p:cNvSpPr>
          <p:nvPr/>
        </p:nvSpPr>
        <p:spPr bwMode="auto">
          <a:xfrm>
            <a:off x="1489075" y="3657600"/>
            <a:ext cx="5302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32112" name="Line 19"/>
          <p:cNvSpPr>
            <a:spLocks noChangeShapeType="1"/>
          </p:cNvSpPr>
          <p:nvPr/>
        </p:nvSpPr>
        <p:spPr bwMode="auto">
          <a:xfrm>
            <a:off x="2936875" y="3657600"/>
            <a:ext cx="5302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32113" name="Line 20"/>
          <p:cNvSpPr>
            <a:spLocks noChangeShapeType="1"/>
          </p:cNvSpPr>
          <p:nvPr/>
        </p:nvSpPr>
        <p:spPr bwMode="auto">
          <a:xfrm>
            <a:off x="4384675" y="3657600"/>
            <a:ext cx="6064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32114" name="Line 21"/>
          <p:cNvSpPr>
            <a:spLocks noChangeShapeType="1"/>
          </p:cNvSpPr>
          <p:nvPr/>
        </p:nvSpPr>
        <p:spPr bwMode="auto">
          <a:xfrm>
            <a:off x="5908675" y="3657600"/>
            <a:ext cx="5302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32115" name="Line 22"/>
          <p:cNvSpPr>
            <a:spLocks noChangeShapeType="1"/>
          </p:cNvSpPr>
          <p:nvPr/>
        </p:nvSpPr>
        <p:spPr bwMode="auto">
          <a:xfrm>
            <a:off x="4433888" y="5576888"/>
            <a:ext cx="658812" cy="27781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32116" name="Line 23"/>
          <p:cNvSpPr>
            <a:spLocks noChangeShapeType="1"/>
          </p:cNvSpPr>
          <p:nvPr/>
        </p:nvSpPr>
        <p:spPr bwMode="auto">
          <a:xfrm>
            <a:off x="1108075" y="4156075"/>
            <a:ext cx="1063625" cy="9874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32117" name="Rectangle 24"/>
          <p:cNvSpPr>
            <a:spLocks noChangeArrowheads="1"/>
          </p:cNvSpPr>
          <p:nvPr/>
        </p:nvSpPr>
        <p:spPr bwMode="auto">
          <a:xfrm>
            <a:off x="1763713" y="1196975"/>
            <a:ext cx="4733925" cy="1492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3600" b="1" i="1">
                <a:latin typeface="Arial" pitchFamily="34" charset="0"/>
              </a:rPr>
              <a:t>PTA</a:t>
            </a:r>
            <a:endParaRPr lang="fr-FR" altLang="fr-FR" sz="3600" b="1">
              <a:latin typeface="Arial" pitchFamily="34" charset="0"/>
            </a:endParaRPr>
          </a:p>
          <a:p>
            <a:pPr algn="ctr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2800">
                <a:latin typeface="Arial" pitchFamily="34" charset="0"/>
              </a:rPr>
              <a:t>(</a:t>
            </a:r>
            <a:r>
              <a:rPr lang="fr-FR" altLang="fr-FR" sz="2800" i="1">
                <a:latin typeface="Arial" pitchFamily="34" charset="0"/>
              </a:rPr>
              <a:t>ababc</a:t>
            </a:r>
            <a:r>
              <a:rPr lang="fr-FR" altLang="fr-FR" sz="2800">
                <a:latin typeface="Arial" pitchFamily="34" charset="0"/>
              </a:rPr>
              <a:t> , +)  (</a:t>
            </a:r>
            <a:r>
              <a:rPr lang="fr-FR" altLang="fr-FR" sz="2800" i="1">
                <a:latin typeface="Arial" pitchFamily="34" charset="0"/>
              </a:rPr>
              <a:t>c</a:t>
            </a:r>
            <a:r>
              <a:rPr lang="fr-FR" altLang="fr-FR" sz="2800">
                <a:latin typeface="Arial" pitchFamily="34" charset="0"/>
              </a:rPr>
              <a:t> , +)</a:t>
            </a:r>
            <a:br>
              <a:rPr lang="fr-FR" altLang="fr-FR" sz="2800">
                <a:latin typeface="Arial" pitchFamily="34" charset="0"/>
              </a:rPr>
            </a:br>
            <a:r>
              <a:rPr lang="fr-FR" altLang="fr-FR" sz="2800">
                <a:latin typeface="Arial" pitchFamily="34" charset="0"/>
              </a:rPr>
              <a:t>(</a:t>
            </a:r>
            <a:r>
              <a:rPr lang="fr-FR" altLang="fr-FR" sz="2800" i="1">
                <a:latin typeface="Arial" pitchFamily="34" charset="0"/>
              </a:rPr>
              <a:t>aac</a:t>
            </a:r>
            <a:r>
              <a:rPr lang="fr-FR" altLang="fr-FR" sz="2800">
                <a:latin typeface="Arial" pitchFamily="34" charset="0"/>
              </a:rPr>
              <a:t> , -) (</a:t>
            </a:r>
            <a:r>
              <a:rPr lang="fr-FR" altLang="fr-FR" sz="2800" i="1">
                <a:latin typeface="Arial" pitchFamily="34" charset="0"/>
              </a:rPr>
              <a:t>ab</a:t>
            </a:r>
            <a:r>
              <a:rPr lang="fr-FR" altLang="fr-FR" sz="2800">
                <a:latin typeface="Arial" pitchFamily="34" charset="0"/>
              </a:rPr>
              <a:t> , -) (</a:t>
            </a:r>
            <a:r>
              <a:rPr lang="fr-FR" altLang="fr-FR" sz="2800" i="1">
                <a:latin typeface="Arial" pitchFamily="34" charset="0"/>
              </a:rPr>
              <a:t>abac</a:t>
            </a:r>
            <a:r>
              <a:rPr lang="fr-FR" altLang="fr-FR" sz="2800">
                <a:latin typeface="Arial" pitchFamily="34" charset="0"/>
              </a:rPr>
              <a:t> , -)(</a:t>
            </a:r>
            <a:r>
              <a:rPr lang="fr-FR" altLang="fr-FR" sz="2800" i="1">
                <a:latin typeface="Arial" pitchFamily="34" charset="0"/>
              </a:rPr>
              <a:t>a</a:t>
            </a:r>
            <a:r>
              <a:rPr lang="fr-FR" altLang="fr-FR" sz="2800">
                <a:latin typeface="Arial" pitchFamily="34" charset="0"/>
              </a:rPr>
              <a:t>,-)</a:t>
            </a:r>
          </a:p>
        </p:txBody>
      </p:sp>
      <p:sp>
        <p:nvSpPr>
          <p:cNvPr id="132118" name="Oval 26"/>
          <p:cNvSpPr>
            <a:spLocks noChangeArrowheads="1"/>
          </p:cNvSpPr>
          <p:nvPr/>
        </p:nvSpPr>
        <p:spPr bwMode="auto">
          <a:xfrm>
            <a:off x="5076825" y="5516563"/>
            <a:ext cx="812800" cy="822325"/>
          </a:xfrm>
          <a:prstGeom prst="ellipse">
            <a:avLst/>
          </a:prstGeom>
          <a:noFill/>
          <a:ln w="5715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132119" name="Line 28"/>
          <p:cNvSpPr>
            <a:spLocks noChangeShapeType="1"/>
          </p:cNvSpPr>
          <p:nvPr/>
        </p:nvSpPr>
        <p:spPr bwMode="auto">
          <a:xfrm>
            <a:off x="5653088" y="4029075"/>
            <a:ext cx="887412" cy="10636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32120" name="Rectangle 29"/>
          <p:cNvSpPr>
            <a:spLocks noChangeArrowheads="1"/>
          </p:cNvSpPr>
          <p:nvPr/>
        </p:nvSpPr>
        <p:spPr bwMode="auto">
          <a:xfrm>
            <a:off x="4648200" y="5105400"/>
            <a:ext cx="361950" cy="57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3200" i="1">
                <a:latin typeface="Times New Roman" pitchFamily="18" charset="0"/>
              </a:rPr>
              <a:t>c</a:t>
            </a:r>
          </a:p>
        </p:txBody>
      </p:sp>
      <p:sp>
        <p:nvSpPr>
          <p:cNvPr id="132121" name="Rectangle 30"/>
          <p:cNvSpPr>
            <a:spLocks noChangeArrowheads="1"/>
          </p:cNvSpPr>
          <p:nvPr/>
        </p:nvSpPr>
        <p:spPr bwMode="auto">
          <a:xfrm>
            <a:off x="12700" y="300994"/>
            <a:ext cx="7772400" cy="54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3900" b="1" dirty="0">
                <a:solidFill>
                  <a:schemeClr val="tx2"/>
                </a:solidFill>
                <a:latin typeface="Arial" pitchFamily="34" charset="0"/>
              </a:rPr>
              <a:t>6.4 Constraint Satisfaction</a:t>
            </a:r>
            <a:endParaRPr lang="fr-FR" altLang="fr-FR" sz="3900" b="1" dirty="0">
              <a:solidFill>
                <a:schemeClr val="tx2"/>
              </a:solidFill>
              <a:latin typeface="Arial" pitchFamily="34" charset="0"/>
            </a:endParaRPr>
          </a:p>
        </p:txBody>
      </p:sp>
      <p:sp>
        <p:nvSpPr>
          <p:cNvPr id="132122" name="Line 31"/>
          <p:cNvSpPr>
            <a:spLocks noChangeShapeType="1"/>
          </p:cNvSpPr>
          <p:nvPr/>
        </p:nvSpPr>
        <p:spPr bwMode="auto">
          <a:xfrm>
            <a:off x="2681288" y="4052888"/>
            <a:ext cx="1063625" cy="9874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32123" name="Oval 32"/>
          <p:cNvSpPr>
            <a:spLocks noChangeArrowheads="1"/>
          </p:cNvSpPr>
          <p:nvPr/>
        </p:nvSpPr>
        <p:spPr bwMode="auto">
          <a:xfrm>
            <a:off x="3657600" y="4953000"/>
            <a:ext cx="812800" cy="833438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132124" name="Rectangle 33"/>
          <p:cNvSpPr>
            <a:spLocks noChangeArrowheads="1"/>
          </p:cNvSpPr>
          <p:nvPr/>
        </p:nvSpPr>
        <p:spPr bwMode="auto">
          <a:xfrm>
            <a:off x="3200400" y="4148138"/>
            <a:ext cx="384175" cy="576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3200" i="1">
                <a:latin typeface="Times New Roman" pitchFamily="18" charset="0"/>
              </a:rPr>
              <a:t>a</a:t>
            </a:r>
          </a:p>
        </p:txBody>
      </p:sp>
      <p:sp>
        <p:nvSpPr>
          <p:cNvPr id="132125" name="Line 34"/>
          <p:cNvSpPr>
            <a:spLocks noChangeShapeType="1"/>
          </p:cNvSpPr>
          <p:nvPr/>
        </p:nvSpPr>
        <p:spPr bwMode="auto">
          <a:xfrm>
            <a:off x="7329488" y="3657600"/>
            <a:ext cx="5302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32126" name="Oval 36"/>
          <p:cNvSpPr>
            <a:spLocks noChangeArrowheads="1"/>
          </p:cNvSpPr>
          <p:nvPr/>
        </p:nvSpPr>
        <p:spPr bwMode="auto">
          <a:xfrm>
            <a:off x="3492500" y="3314700"/>
            <a:ext cx="812800" cy="822325"/>
          </a:xfrm>
          <a:prstGeom prst="ellipse">
            <a:avLst/>
          </a:prstGeom>
          <a:noFill/>
          <a:ln w="5715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132127" name="Oval 39"/>
          <p:cNvSpPr>
            <a:spLocks noChangeArrowheads="1"/>
          </p:cNvSpPr>
          <p:nvPr/>
        </p:nvSpPr>
        <p:spPr bwMode="auto">
          <a:xfrm>
            <a:off x="6443663" y="4941888"/>
            <a:ext cx="812800" cy="822325"/>
          </a:xfrm>
          <a:prstGeom prst="ellipse">
            <a:avLst/>
          </a:prstGeom>
          <a:noFill/>
          <a:ln w="5715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132128" name="Rectangle 41"/>
          <p:cNvSpPr>
            <a:spLocks noChangeArrowheads="1"/>
          </p:cNvSpPr>
          <p:nvPr/>
        </p:nvSpPr>
        <p:spPr bwMode="auto">
          <a:xfrm>
            <a:off x="6248400" y="4148138"/>
            <a:ext cx="361950" cy="576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3200" i="1">
                <a:latin typeface="Times New Roman" pitchFamily="18" charset="0"/>
              </a:rPr>
              <a:t>c</a:t>
            </a:r>
          </a:p>
        </p:txBody>
      </p:sp>
      <p:grpSp>
        <p:nvGrpSpPr>
          <p:cNvPr id="264234" name="Group 42"/>
          <p:cNvGrpSpPr>
            <a:grpSpLocks/>
          </p:cNvGrpSpPr>
          <p:nvPr/>
        </p:nvGrpSpPr>
        <p:grpSpPr bwMode="auto">
          <a:xfrm>
            <a:off x="900113" y="3429000"/>
            <a:ext cx="7496175" cy="2663825"/>
            <a:chOff x="567" y="2160"/>
            <a:chExt cx="4722" cy="1678"/>
          </a:xfrm>
        </p:grpSpPr>
        <p:sp>
          <p:nvSpPr>
            <p:cNvPr id="132131" name="Rectangle 43"/>
            <p:cNvSpPr>
              <a:spLocks noChangeArrowheads="1"/>
            </p:cNvSpPr>
            <p:nvPr/>
          </p:nvSpPr>
          <p:spPr bwMode="auto">
            <a:xfrm>
              <a:off x="567" y="2199"/>
              <a:ext cx="210" cy="2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algn="just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Gill Sans MT" pitchFamily="34" charset="0"/>
                </a:defRPr>
              </a:lvl1pPr>
              <a:lvl2pPr marL="742950" indent="-285750" algn="just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Gill Sans MT" pitchFamily="34" charset="0"/>
                </a:defRPr>
              </a:lvl2pPr>
              <a:lvl3pPr marL="1143000" indent="-228600" algn="l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Gill Sans MT" pitchFamily="34" charset="0"/>
                </a:defRPr>
              </a:lvl3pPr>
              <a:lvl4pPr marL="1600200" indent="-228600" algn="l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4pPr>
              <a:lvl5pPr marL="2057400" indent="-228600" algn="l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9pPr>
            </a:lstStyle>
            <a:p>
              <a:pPr algn="l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altLang="fr-FR" sz="2400"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132132" name="Rectangle 44"/>
            <p:cNvSpPr>
              <a:spLocks noChangeArrowheads="1"/>
            </p:cNvSpPr>
            <p:nvPr/>
          </p:nvSpPr>
          <p:spPr bwMode="auto">
            <a:xfrm>
              <a:off x="1479" y="2199"/>
              <a:ext cx="210" cy="2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algn="just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Gill Sans MT" pitchFamily="34" charset="0"/>
                </a:defRPr>
              </a:lvl1pPr>
              <a:lvl2pPr marL="742950" indent="-285750" algn="just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Gill Sans MT" pitchFamily="34" charset="0"/>
                </a:defRPr>
              </a:lvl2pPr>
              <a:lvl3pPr marL="1143000" indent="-228600" algn="l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Gill Sans MT" pitchFamily="34" charset="0"/>
                </a:defRPr>
              </a:lvl3pPr>
              <a:lvl4pPr marL="1600200" indent="-228600" algn="l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4pPr>
              <a:lvl5pPr marL="2057400" indent="-228600" algn="l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9pPr>
            </a:lstStyle>
            <a:p>
              <a:pPr algn="l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altLang="fr-FR" sz="2400">
                  <a:latin typeface="Times New Roman" pitchFamily="18" charset="0"/>
                </a:rPr>
                <a:t>2</a:t>
              </a:r>
            </a:p>
          </p:txBody>
        </p:sp>
        <p:sp>
          <p:nvSpPr>
            <p:cNvPr id="132133" name="Rectangle 45"/>
            <p:cNvSpPr>
              <a:spLocks noChangeArrowheads="1"/>
            </p:cNvSpPr>
            <p:nvPr/>
          </p:nvSpPr>
          <p:spPr bwMode="auto">
            <a:xfrm>
              <a:off x="2352" y="2160"/>
              <a:ext cx="210" cy="2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algn="just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Gill Sans MT" pitchFamily="34" charset="0"/>
                </a:defRPr>
              </a:lvl1pPr>
              <a:lvl2pPr marL="742950" indent="-285750" algn="just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Gill Sans MT" pitchFamily="34" charset="0"/>
                </a:defRPr>
              </a:lvl2pPr>
              <a:lvl3pPr marL="1143000" indent="-228600" algn="l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Gill Sans MT" pitchFamily="34" charset="0"/>
                </a:defRPr>
              </a:lvl3pPr>
              <a:lvl4pPr marL="1600200" indent="-228600" algn="l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4pPr>
              <a:lvl5pPr marL="2057400" indent="-228600" algn="l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9pPr>
            </a:lstStyle>
            <a:p>
              <a:pPr algn="l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altLang="fr-FR" sz="2400"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132134" name="Rectangle 46"/>
            <p:cNvSpPr>
              <a:spLocks noChangeArrowheads="1"/>
            </p:cNvSpPr>
            <p:nvPr/>
          </p:nvSpPr>
          <p:spPr bwMode="auto">
            <a:xfrm>
              <a:off x="3303" y="2199"/>
              <a:ext cx="210" cy="2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algn="just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Gill Sans MT" pitchFamily="34" charset="0"/>
                </a:defRPr>
              </a:lvl1pPr>
              <a:lvl2pPr marL="742950" indent="-285750" algn="just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Gill Sans MT" pitchFamily="34" charset="0"/>
                </a:defRPr>
              </a:lvl2pPr>
              <a:lvl3pPr marL="1143000" indent="-228600" algn="l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Gill Sans MT" pitchFamily="34" charset="0"/>
                </a:defRPr>
              </a:lvl3pPr>
              <a:lvl4pPr marL="1600200" indent="-228600" algn="l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4pPr>
              <a:lvl5pPr marL="2057400" indent="-228600" algn="l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9pPr>
            </a:lstStyle>
            <a:p>
              <a:pPr algn="l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altLang="fr-FR" sz="2400">
                  <a:latin typeface="Times New Roman" pitchFamily="18" charset="0"/>
                </a:rPr>
                <a:t>2</a:t>
              </a:r>
            </a:p>
          </p:txBody>
        </p:sp>
        <p:sp>
          <p:nvSpPr>
            <p:cNvPr id="132135" name="Rectangle 47"/>
            <p:cNvSpPr>
              <a:spLocks noChangeArrowheads="1"/>
            </p:cNvSpPr>
            <p:nvPr/>
          </p:nvSpPr>
          <p:spPr bwMode="auto">
            <a:xfrm>
              <a:off x="4215" y="2199"/>
              <a:ext cx="210" cy="2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algn="just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Gill Sans MT" pitchFamily="34" charset="0"/>
                </a:defRPr>
              </a:lvl1pPr>
              <a:lvl2pPr marL="742950" indent="-285750" algn="just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Gill Sans MT" pitchFamily="34" charset="0"/>
                </a:defRPr>
              </a:lvl2pPr>
              <a:lvl3pPr marL="1143000" indent="-228600" algn="l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Gill Sans MT" pitchFamily="34" charset="0"/>
                </a:defRPr>
              </a:lvl3pPr>
              <a:lvl4pPr marL="1600200" indent="-228600" algn="l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4pPr>
              <a:lvl5pPr marL="2057400" indent="-228600" algn="l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9pPr>
            </a:lstStyle>
            <a:p>
              <a:pPr algn="l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altLang="fr-FR" sz="2400"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132136" name="Rectangle 48"/>
            <p:cNvSpPr>
              <a:spLocks noChangeArrowheads="1"/>
            </p:cNvSpPr>
            <p:nvPr/>
          </p:nvSpPr>
          <p:spPr bwMode="auto">
            <a:xfrm>
              <a:off x="5079" y="2199"/>
              <a:ext cx="210" cy="2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algn="just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Gill Sans MT" pitchFamily="34" charset="0"/>
                </a:defRPr>
              </a:lvl1pPr>
              <a:lvl2pPr marL="742950" indent="-285750" algn="just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Gill Sans MT" pitchFamily="34" charset="0"/>
                </a:defRPr>
              </a:lvl2pPr>
              <a:lvl3pPr marL="1143000" indent="-228600" algn="l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Gill Sans MT" pitchFamily="34" charset="0"/>
                </a:defRPr>
              </a:lvl3pPr>
              <a:lvl4pPr marL="1600200" indent="-228600" algn="l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4pPr>
              <a:lvl5pPr marL="2057400" indent="-228600" algn="l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9pPr>
            </a:lstStyle>
            <a:p>
              <a:pPr algn="l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altLang="fr-FR" sz="2400">
                  <a:latin typeface="Times New Roman" pitchFamily="18" charset="0"/>
                </a:rPr>
                <a:t>3</a:t>
              </a:r>
            </a:p>
          </p:txBody>
        </p:sp>
        <p:sp>
          <p:nvSpPr>
            <p:cNvPr id="132137" name="Rectangle 49"/>
            <p:cNvSpPr>
              <a:spLocks noChangeArrowheads="1"/>
            </p:cNvSpPr>
            <p:nvPr/>
          </p:nvSpPr>
          <p:spPr bwMode="auto">
            <a:xfrm>
              <a:off x="1575" y="3207"/>
              <a:ext cx="210" cy="2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algn="just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Gill Sans MT" pitchFamily="34" charset="0"/>
                </a:defRPr>
              </a:lvl1pPr>
              <a:lvl2pPr marL="742950" indent="-285750" algn="just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Gill Sans MT" pitchFamily="34" charset="0"/>
                </a:defRPr>
              </a:lvl2pPr>
              <a:lvl3pPr marL="1143000" indent="-228600" algn="l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Gill Sans MT" pitchFamily="34" charset="0"/>
                </a:defRPr>
              </a:lvl3pPr>
              <a:lvl4pPr marL="1600200" indent="-228600" algn="l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4pPr>
              <a:lvl5pPr marL="2057400" indent="-228600" algn="l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9pPr>
            </a:lstStyle>
            <a:p>
              <a:pPr algn="l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altLang="fr-FR" sz="2400">
                  <a:latin typeface="Times New Roman" pitchFamily="18" charset="0"/>
                </a:rPr>
                <a:t>3</a:t>
              </a:r>
            </a:p>
          </p:txBody>
        </p:sp>
        <p:sp>
          <p:nvSpPr>
            <p:cNvPr id="132138" name="Rectangle 50"/>
            <p:cNvSpPr>
              <a:spLocks noChangeArrowheads="1"/>
            </p:cNvSpPr>
            <p:nvPr/>
          </p:nvSpPr>
          <p:spPr bwMode="auto">
            <a:xfrm>
              <a:off x="2448" y="3264"/>
              <a:ext cx="210" cy="2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algn="just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Gill Sans MT" pitchFamily="34" charset="0"/>
                </a:defRPr>
              </a:lvl1pPr>
              <a:lvl2pPr marL="742950" indent="-285750" algn="just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Gill Sans MT" pitchFamily="34" charset="0"/>
                </a:defRPr>
              </a:lvl2pPr>
              <a:lvl3pPr marL="1143000" indent="-228600" algn="l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Gill Sans MT" pitchFamily="34" charset="0"/>
                </a:defRPr>
              </a:lvl3pPr>
              <a:lvl4pPr marL="1600200" indent="-228600" algn="l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4pPr>
              <a:lvl5pPr marL="2057400" indent="-228600" algn="l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9pPr>
            </a:lstStyle>
            <a:p>
              <a:pPr algn="l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altLang="fr-FR" sz="2400">
                  <a:latin typeface="Times New Roman" pitchFamily="18" charset="0"/>
                </a:rPr>
                <a:t>2</a:t>
              </a:r>
            </a:p>
          </p:txBody>
        </p:sp>
        <p:sp>
          <p:nvSpPr>
            <p:cNvPr id="132139" name="Rectangle 51"/>
            <p:cNvSpPr>
              <a:spLocks noChangeArrowheads="1"/>
            </p:cNvSpPr>
            <p:nvPr/>
          </p:nvSpPr>
          <p:spPr bwMode="auto">
            <a:xfrm>
              <a:off x="3360" y="3552"/>
              <a:ext cx="210" cy="2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>
              <a:lvl1pPr algn="just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Gill Sans MT" pitchFamily="34" charset="0"/>
                </a:defRPr>
              </a:lvl1pPr>
              <a:lvl2pPr marL="742950" indent="-285750" algn="just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Gill Sans MT" pitchFamily="34" charset="0"/>
                </a:defRPr>
              </a:lvl2pPr>
              <a:lvl3pPr marL="1143000" indent="-228600" algn="l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Gill Sans MT" pitchFamily="34" charset="0"/>
                </a:defRPr>
              </a:lvl3pPr>
              <a:lvl4pPr marL="1600200" indent="-228600" algn="l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4pPr>
              <a:lvl5pPr marL="2057400" indent="-228600" algn="l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9pPr>
            </a:lstStyle>
            <a:p>
              <a:pPr algn="l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altLang="fr-FR" sz="2400">
                  <a:latin typeface="Times New Roman" pitchFamily="18" charset="0"/>
                </a:rPr>
                <a:t>4</a:t>
              </a:r>
            </a:p>
          </p:txBody>
        </p:sp>
        <p:sp>
          <p:nvSpPr>
            <p:cNvPr id="132140" name="Rectangle 52"/>
            <p:cNvSpPr>
              <a:spLocks noChangeArrowheads="1"/>
            </p:cNvSpPr>
            <p:nvPr/>
          </p:nvSpPr>
          <p:spPr bwMode="auto">
            <a:xfrm>
              <a:off x="4272" y="3264"/>
              <a:ext cx="210" cy="2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algn="just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Gill Sans MT" pitchFamily="34" charset="0"/>
                </a:defRPr>
              </a:lvl1pPr>
              <a:lvl2pPr marL="742950" indent="-285750" algn="just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Gill Sans MT" pitchFamily="34" charset="0"/>
                </a:defRPr>
              </a:lvl2pPr>
              <a:lvl3pPr marL="1143000" indent="-228600" algn="l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Gill Sans MT" pitchFamily="34" charset="0"/>
                </a:defRPr>
              </a:lvl3pPr>
              <a:lvl4pPr marL="1600200" indent="-228600" algn="l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4pPr>
              <a:lvl5pPr marL="2057400" indent="-228600" algn="l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9pPr>
            </a:lstStyle>
            <a:p>
              <a:pPr algn="l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altLang="fr-FR" sz="2400">
                  <a:latin typeface="Times New Roman" pitchFamily="18" charset="0"/>
                </a:rPr>
                <a:t>4</a:t>
              </a:r>
            </a:p>
          </p:txBody>
        </p:sp>
      </p:grpSp>
      <p:sp>
        <p:nvSpPr>
          <p:cNvPr id="132130" name="Oval 54"/>
          <p:cNvSpPr>
            <a:spLocks noChangeArrowheads="1"/>
          </p:cNvSpPr>
          <p:nvPr/>
        </p:nvSpPr>
        <p:spPr bwMode="auto">
          <a:xfrm>
            <a:off x="2051050" y="3284538"/>
            <a:ext cx="812800" cy="822325"/>
          </a:xfrm>
          <a:prstGeom prst="ellipse">
            <a:avLst/>
          </a:prstGeom>
          <a:noFill/>
          <a:ln w="5715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4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7078E8E3-D100-4D38-AEE0-1E161BCAFFCC}" type="slidenum">
              <a:rPr lang="fr-FR" altLang="en-US" sz="1000">
                <a:latin typeface="Arial" pitchFamily="34" charset="0"/>
                <a:cs typeface="Arial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122</a:t>
            </a:fld>
            <a:endParaRPr lang="fr-FR" altLang="en-US" sz="1000">
              <a:latin typeface="Arial" pitchFamily="34" charset="0"/>
              <a:cs typeface="Arial" pitchFamily="34" charset="0"/>
            </a:endParaRPr>
          </a:p>
        </p:txBody>
      </p:sp>
      <p:sp>
        <p:nvSpPr>
          <p:cNvPr id="133123" name="Oval 2"/>
          <p:cNvSpPr>
            <a:spLocks noChangeArrowheads="1"/>
          </p:cNvSpPr>
          <p:nvPr/>
        </p:nvSpPr>
        <p:spPr bwMode="auto">
          <a:xfrm>
            <a:off x="622300" y="3271838"/>
            <a:ext cx="812800" cy="823912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133124" name="Oval 3"/>
          <p:cNvSpPr>
            <a:spLocks noChangeArrowheads="1"/>
          </p:cNvSpPr>
          <p:nvPr/>
        </p:nvSpPr>
        <p:spPr bwMode="auto">
          <a:xfrm>
            <a:off x="5041900" y="3271838"/>
            <a:ext cx="812800" cy="823912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133125" name="Oval 4"/>
          <p:cNvSpPr>
            <a:spLocks noChangeArrowheads="1"/>
          </p:cNvSpPr>
          <p:nvPr/>
        </p:nvSpPr>
        <p:spPr bwMode="auto">
          <a:xfrm>
            <a:off x="6489700" y="3271838"/>
            <a:ext cx="812800" cy="823912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grpSp>
        <p:nvGrpSpPr>
          <p:cNvPr id="133126" name="Group 5"/>
          <p:cNvGrpSpPr>
            <a:grpSpLocks/>
          </p:cNvGrpSpPr>
          <p:nvPr/>
        </p:nvGrpSpPr>
        <p:grpSpPr bwMode="auto">
          <a:xfrm>
            <a:off x="7848600" y="3276600"/>
            <a:ext cx="812800" cy="822325"/>
            <a:chOff x="4944" y="2064"/>
            <a:chExt cx="512" cy="518"/>
          </a:xfrm>
        </p:grpSpPr>
        <p:sp>
          <p:nvSpPr>
            <p:cNvPr id="133164" name="Oval 6"/>
            <p:cNvSpPr>
              <a:spLocks noChangeArrowheads="1"/>
            </p:cNvSpPr>
            <p:nvPr/>
          </p:nvSpPr>
          <p:spPr bwMode="auto">
            <a:xfrm>
              <a:off x="4944" y="2064"/>
              <a:ext cx="512" cy="518"/>
            </a:xfrm>
            <a:prstGeom prst="ellipse">
              <a:avLst/>
            </a:prstGeom>
            <a:noFill/>
            <a:ln w="25400">
              <a:solidFill>
                <a:srgbClr val="00AE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just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Gill Sans MT" pitchFamily="34" charset="0"/>
                </a:defRPr>
              </a:lvl1pPr>
              <a:lvl2pPr marL="742950" indent="-285750" algn="just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Gill Sans MT" pitchFamily="34" charset="0"/>
                </a:defRPr>
              </a:lvl2pPr>
              <a:lvl3pPr marL="1143000" indent="-228600" algn="l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Gill Sans MT" pitchFamily="34" charset="0"/>
                </a:defRPr>
              </a:lvl3pPr>
              <a:lvl4pPr marL="1600200" indent="-228600" algn="l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4pPr>
              <a:lvl5pPr marL="2057400" indent="-228600" algn="l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fr-FR" altLang="fr-FR" sz="1800">
                <a:latin typeface="Arial" pitchFamily="34" charset="0"/>
              </a:endParaRPr>
            </a:p>
          </p:txBody>
        </p:sp>
        <p:sp>
          <p:nvSpPr>
            <p:cNvPr id="133165" name="Oval 7"/>
            <p:cNvSpPr>
              <a:spLocks noChangeArrowheads="1"/>
            </p:cNvSpPr>
            <p:nvPr/>
          </p:nvSpPr>
          <p:spPr bwMode="auto">
            <a:xfrm>
              <a:off x="4992" y="2118"/>
              <a:ext cx="416" cy="411"/>
            </a:xfrm>
            <a:prstGeom prst="ellipse">
              <a:avLst/>
            </a:prstGeom>
            <a:noFill/>
            <a:ln w="25400">
              <a:solidFill>
                <a:srgbClr val="00AE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just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Gill Sans MT" pitchFamily="34" charset="0"/>
                </a:defRPr>
              </a:lvl1pPr>
              <a:lvl2pPr marL="742950" indent="-285750" algn="just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Gill Sans MT" pitchFamily="34" charset="0"/>
                </a:defRPr>
              </a:lvl2pPr>
              <a:lvl3pPr marL="1143000" indent="-228600" algn="l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Gill Sans MT" pitchFamily="34" charset="0"/>
                </a:defRPr>
              </a:lvl3pPr>
              <a:lvl4pPr marL="1600200" indent="-228600" algn="l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4pPr>
              <a:lvl5pPr marL="2057400" indent="-228600" algn="l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fr-FR" altLang="fr-FR" sz="1800">
                <a:latin typeface="Arial" pitchFamily="34" charset="0"/>
              </a:endParaRPr>
            </a:p>
          </p:txBody>
        </p:sp>
      </p:grpSp>
      <p:grpSp>
        <p:nvGrpSpPr>
          <p:cNvPr id="133127" name="Group 8"/>
          <p:cNvGrpSpPr>
            <a:grpSpLocks/>
          </p:cNvGrpSpPr>
          <p:nvPr/>
        </p:nvGrpSpPr>
        <p:grpSpPr bwMode="auto">
          <a:xfrm>
            <a:off x="2222500" y="4881563"/>
            <a:ext cx="812800" cy="822325"/>
            <a:chOff x="1400" y="3075"/>
            <a:chExt cx="512" cy="518"/>
          </a:xfrm>
        </p:grpSpPr>
        <p:sp>
          <p:nvSpPr>
            <p:cNvPr id="133162" name="Oval 9"/>
            <p:cNvSpPr>
              <a:spLocks noChangeArrowheads="1"/>
            </p:cNvSpPr>
            <p:nvPr/>
          </p:nvSpPr>
          <p:spPr bwMode="auto">
            <a:xfrm>
              <a:off x="1400" y="3075"/>
              <a:ext cx="512" cy="518"/>
            </a:xfrm>
            <a:prstGeom prst="ellipse">
              <a:avLst/>
            </a:prstGeom>
            <a:noFill/>
            <a:ln w="25400">
              <a:solidFill>
                <a:srgbClr val="00AE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just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Gill Sans MT" pitchFamily="34" charset="0"/>
                </a:defRPr>
              </a:lvl1pPr>
              <a:lvl2pPr marL="742950" indent="-285750" algn="just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Gill Sans MT" pitchFamily="34" charset="0"/>
                </a:defRPr>
              </a:lvl2pPr>
              <a:lvl3pPr marL="1143000" indent="-228600" algn="l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Gill Sans MT" pitchFamily="34" charset="0"/>
                </a:defRPr>
              </a:lvl3pPr>
              <a:lvl4pPr marL="1600200" indent="-228600" algn="l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4pPr>
              <a:lvl5pPr marL="2057400" indent="-228600" algn="l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fr-FR" altLang="fr-FR" sz="1800">
                <a:latin typeface="Arial" pitchFamily="34" charset="0"/>
              </a:endParaRPr>
            </a:p>
          </p:txBody>
        </p:sp>
        <p:sp>
          <p:nvSpPr>
            <p:cNvPr id="133163" name="Oval 10"/>
            <p:cNvSpPr>
              <a:spLocks noChangeArrowheads="1"/>
            </p:cNvSpPr>
            <p:nvPr/>
          </p:nvSpPr>
          <p:spPr bwMode="auto">
            <a:xfrm>
              <a:off x="1448" y="3129"/>
              <a:ext cx="416" cy="411"/>
            </a:xfrm>
            <a:prstGeom prst="ellipse">
              <a:avLst/>
            </a:prstGeom>
            <a:noFill/>
            <a:ln w="25400">
              <a:solidFill>
                <a:srgbClr val="00AE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just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Gill Sans MT" pitchFamily="34" charset="0"/>
                </a:defRPr>
              </a:lvl1pPr>
              <a:lvl2pPr marL="742950" indent="-285750" algn="just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Gill Sans MT" pitchFamily="34" charset="0"/>
                </a:defRPr>
              </a:lvl2pPr>
              <a:lvl3pPr marL="1143000" indent="-228600" algn="l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Gill Sans MT" pitchFamily="34" charset="0"/>
                </a:defRPr>
              </a:lvl3pPr>
              <a:lvl4pPr marL="1600200" indent="-228600" algn="l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4pPr>
              <a:lvl5pPr marL="2057400" indent="-228600" algn="l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fr-FR" altLang="fr-FR" sz="1800">
                <a:latin typeface="Arial" pitchFamily="34" charset="0"/>
              </a:endParaRPr>
            </a:p>
          </p:txBody>
        </p:sp>
      </p:grpSp>
      <p:sp>
        <p:nvSpPr>
          <p:cNvPr id="133128" name="Rectangle 11"/>
          <p:cNvSpPr>
            <a:spLocks noChangeArrowheads="1"/>
          </p:cNvSpPr>
          <p:nvPr/>
        </p:nvSpPr>
        <p:spPr bwMode="auto">
          <a:xfrm>
            <a:off x="1585913" y="3019425"/>
            <a:ext cx="384175" cy="57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3200" i="1">
                <a:latin typeface="Times New Roman" pitchFamily="18" charset="0"/>
              </a:rPr>
              <a:t>a</a:t>
            </a:r>
          </a:p>
        </p:txBody>
      </p:sp>
      <p:sp>
        <p:nvSpPr>
          <p:cNvPr id="133129" name="Rectangle 12"/>
          <p:cNvSpPr>
            <a:spLocks noChangeArrowheads="1"/>
          </p:cNvSpPr>
          <p:nvPr/>
        </p:nvSpPr>
        <p:spPr bwMode="auto">
          <a:xfrm>
            <a:off x="4481513" y="3019425"/>
            <a:ext cx="384175" cy="57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3200" i="1">
                <a:latin typeface="Times New Roman" pitchFamily="18" charset="0"/>
              </a:rPr>
              <a:t>a</a:t>
            </a:r>
          </a:p>
        </p:txBody>
      </p:sp>
      <p:sp>
        <p:nvSpPr>
          <p:cNvPr id="133130" name="Rectangle 13"/>
          <p:cNvSpPr>
            <a:spLocks noChangeArrowheads="1"/>
          </p:cNvSpPr>
          <p:nvPr/>
        </p:nvSpPr>
        <p:spPr bwMode="auto">
          <a:xfrm>
            <a:off x="3033713" y="3019425"/>
            <a:ext cx="384175" cy="57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3200" i="1">
                <a:latin typeface="Times New Roman" pitchFamily="18" charset="0"/>
              </a:rPr>
              <a:t>b</a:t>
            </a:r>
          </a:p>
        </p:txBody>
      </p:sp>
      <p:sp>
        <p:nvSpPr>
          <p:cNvPr id="133131" name="Rectangle 14"/>
          <p:cNvSpPr>
            <a:spLocks noChangeArrowheads="1"/>
          </p:cNvSpPr>
          <p:nvPr/>
        </p:nvSpPr>
        <p:spPr bwMode="auto">
          <a:xfrm>
            <a:off x="5929313" y="3019425"/>
            <a:ext cx="384175" cy="57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3200" i="1">
                <a:latin typeface="Times New Roman" pitchFamily="18" charset="0"/>
              </a:rPr>
              <a:t>b</a:t>
            </a:r>
          </a:p>
        </p:txBody>
      </p:sp>
      <p:sp>
        <p:nvSpPr>
          <p:cNvPr id="133132" name="Rectangle 15"/>
          <p:cNvSpPr>
            <a:spLocks noChangeArrowheads="1"/>
          </p:cNvSpPr>
          <p:nvPr/>
        </p:nvSpPr>
        <p:spPr bwMode="auto">
          <a:xfrm>
            <a:off x="7377113" y="2943225"/>
            <a:ext cx="361950" cy="57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3200" i="1">
                <a:latin typeface="Times New Roman" pitchFamily="18" charset="0"/>
              </a:rPr>
              <a:t>c</a:t>
            </a:r>
          </a:p>
        </p:txBody>
      </p:sp>
      <p:sp>
        <p:nvSpPr>
          <p:cNvPr id="133133" name="Rectangle 16"/>
          <p:cNvSpPr>
            <a:spLocks noChangeArrowheads="1"/>
          </p:cNvSpPr>
          <p:nvPr/>
        </p:nvSpPr>
        <p:spPr bwMode="auto">
          <a:xfrm>
            <a:off x="1738313" y="4238625"/>
            <a:ext cx="361950" cy="57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3200" i="1">
                <a:latin typeface="Times New Roman" pitchFamily="18" charset="0"/>
              </a:rPr>
              <a:t>c</a:t>
            </a:r>
          </a:p>
        </p:txBody>
      </p:sp>
      <p:sp>
        <p:nvSpPr>
          <p:cNvPr id="133134" name="Line 17"/>
          <p:cNvSpPr>
            <a:spLocks noChangeShapeType="1"/>
          </p:cNvSpPr>
          <p:nvPr/>
        </p:nvSpPr>
        <p:spPr bwMode="auto">
          <a:xfrm>
            <a:off x="193675" y="3657600"/>
            <a:ext cx="3778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33135" name="Line 18"/>
          <p:cNvSpPr>
            <a:spLocks noChangeShapeType="1"/>
          </p:cNvSpPr>
          <p:nvPr/>
        </p:nvSpPr>
        <p:spPr bwMode="auto">
          <a:xfrm>
            <a:off x="1489075" y="3657600"/>
            <a:ext cx="530225" cy="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33136" name="Line 19"/>
          <p:cNvSpPr>
            <a:spLocks noChangeShapeType="1"/>
          </p:cNvSpPr>
          <p:nvPr/>
        </p:nvSpPr>
        <p:spPr bwMode="auto">
          <a:xfrm>
            <a:off x="2936875" y="3657600"/>
            <a:ext cx="530225" cy="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33137" name="Line 20"/>
          <p:cNvSpPr>
            <a:spLocks noChangeShapeType="1"/>
          </p:cNvSpPr>
          <p:nvPr/>
        </p:nvSpPr>
        <p:spPr bwMode="auto">
          <a:xfrm>
            <a:off x="4384675" y="3657600"/>
            <a:ext cx="606425" cy="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33138" name="Line 21"/>
          <p:cNvSpPr>
            <a:spLocks noChangeShapeType="1"/>
          </p:cNvSpPr>
          <p:nvPr/>
        </p:nvSpPr>
        <p:spPr bwMode="auto">
          <a:xfrm>
            <a:off x="5908675" y="3657600"/>
            <a:ext cx="530225" cy="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33139" name="Line 22"/>
          <p:cNvSpPr>
            <a:spLocks noChangeShapeType="1"/>
          </p:cNvSpPr>
          <p:nvPr/>
        </p:nvSpPr>
        <p:spPr bwMode="auto">
          <a:xfrm>
            <a:off x="4433888" y="5576888"/>
            <a:ext cx="658812" cy="277812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33140" name="Line 23"/>
          <p:cNvSpPr>
            <a:spLocks noChangeShapeType="1"/>
          </p:cNvSpPr>
          <p:nvPr/>
        </p:nvSpPr>
        <p:spPr bwMode="auto">
          <a:xfrm>
            <a:off x="1108075" y="4156075"/>
            <a:ext cx="1063625" cy="987425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33141" name="Line 27"/>
          <p:cNvSpPr>
            <a:spLocks noChangeShapeType="1"/>
          </p:cNvSpPr>
          <p:nvPr/>
        </p:nvSpPr>
        <p:spPr bwMode="auto">
          <a:xfrm>
            <a:off x="5653088" y="4029075"/>
            <a:ext cx="887412" cy="1063625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33142" name="Rectangle 28"/>
          <p:cNvSpPr>
            <a:spLocks noChangeArrowheads="1"/>
          </p:cNvSpPr>
          <p:nvPr/>
        </p:nvSpPr>
        <p:spPr bwMode="auto">
          <a:xfrm>
            <a:off x="4648200" y="5105400"/>
            <a:ext cx="361950" cy="57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3200" i="1">
                <a:latin typeface="Times New Roman" pitchFamily="18" charset="0"/>
              </a:rPr>
              <a:t>c</a:t>
            </a:r>
          </a:p>
        </p:txBody>
      </p:sp>
      <p:sp>
        <p:nvSpPr>
          <p:cNvPr id="133143" name="Rectangle 29"/>
          <p:cNvSpPr>
            <a:spLocks noChangeArrowheads="1"/>
          </p:cNvSpPr>
          <p:nvPr/>
        </p:nvSpPr>
        <p:spPr bwMode="auto">
          <a:xfrm>
            <a:off x="1219200" y="635000"/>
            <a:ext cx="7772400" cy="54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133144" name="Line 30"/>
          <p:cNvSpPr>
            <a:spLocks noChangeShapeType="1"/>
          </p:cNvSpPr>
          <p:nvPr/>
        </p:nvSpPr>
        <p:spPr bwMode="auto">
          <a:xfrm>
            <a:off x="2681288" y="4052888"/>
            <a:ext cx="1063625" cy="987425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33145" name="Oval 31"/>
          <p:cNvSpPr>
            <a:spLocks noChangeArrowheads="1"/>
          </p:cNvSpPr>
          <p:nvPr/>
        </p:nvSpPr>
        <p:spPr bwMode="auto">
          <a:xfrm>
            <a:off x="3657600" y="4953000"/>
            <a:ext cx="812800" cy="833438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133146" name="Rectangle 32"/>
          <p:cNvSpPr>
            <a:spLocks noChangeArrowheads="1"/>
          </p:cNvSpPr>
          <p:nvPr/>
        </p:nvSpPr>
        <p:spPr bwMode="auto">
          <a:xfrm>
            <a:off x="3200400" y="4148138"/>
            <a:ext cx="384175" cy="576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3200" i="1">
                <a:latin typeface="Times New Roman" pitchFamily="18" charset="0"/>
              </a:rPr>
              <a:t>a</a:t>
            </a:r>
          </a:p>
        </p:txBody>
      </p:sp>
      <p:sp>
        <p:nvSpPr>
          <p:cNvPr id="133147" name="Line 33"/>
          <p:cNvSpPr>
            <a:spLocks noChangeShapeType="1"/>
          </p:cNvSpPr>
          <p:nvPr/>
        </p:nvSpPr>
        <p:spPr bwMode="auto">
          <a:xfrm>
            <a:off x="7329488" y="3657600"/>
            <a:ext cx="530225" cy="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33148" name="Rectangle 40"/>
          <p:cNvSpPr>
            <a:spLocks noChangeArrowheads="1"/>
          </p:cNvSpPr>
          <p:nvPr/>
        </p:nvSpPr>
        <p:spPr bwMode="auto">
          <a:xfrm>
            <a:off x="6248400" y="4148138"/>
            <a:ext cx="361950" cy="576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3200" i="1">
                <a:latin typeface="Times New Roman" pitchFamily="18" charset="0"/>
              </a:rPr>
              <a:t>c</a:t>
            </a:r>
          </a:p>
        </p:txBody>
      </p:sp>
      <p:sp>
        <p:nvSpPr>
          <p:cNvPr id="266284" name="Line 44"/>
          <p:cNvSpPr>
            <a:spLocks noChangeShapeType="1"/>
          </p:cNvSpPr>
          <p:nvPr/>
        </p:nvSpPr>
        <p:spPr bwMode="auto">
          <a:xfrm>
            <a:off x="2362200" y="4038600"/>
            <a:ext cx="76200" cy="838200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33150" name="Rectangle 45"/>
          <p:cNvSpPr>
            <a:spLocks noChangeArrowheads="1"/>
          </p:cNvSpPr>
          <p:nvPr/>
        </p:nvSpPr>
        <p:spPr bwMode="auto">
          <a:xfrm>
            <a:off x="1860550" y="762000"/>
            <a:ext cx="4733925" cy="1370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2800">
                <a:latin typeface="Arial" pitchFamily="34" charset="0"/>
              </a:rPr>
              <a:t>(</a:t>
            </a:r>
            <a:r>
              <a:rPr lang="fr-FR" altLang="fr-FR" sz="2800" i="1">
                <a:latin typeface="Arial" pitchFamily="34" charset="0"/>
              </a:rPr>
              <a:t>ababc</a:t>
            </a:r>
            <a:r>
              <a:rPr lang="fr-FR" altLang="fr-FR" sz="2800">
                <a:latin typeface="Arial" pitchFamily="34" charset="0"/>
              </a:rPr>
              <a:t> , +)  (</a:t>
            </a:r>
            <a:r>
              <a:rPr lang="fr-FR" altLang="fr-FR" sz="2800" i="1">
                <a:latin typeface="Arial" pitchFamily="34" charset="0"/>
              </a:rPr>
              <a:t>c</a:t>
            </a:r>
            <a:r>
              <a:rPr lang="fr-FR" altLang="fr-FR" sz="2800">
                <a:latin typeface="Arial" pitchFamily="34" charset="0"/>
              </a:rPr>
              <a:t> , +)</a:t>
            </a:r>
            <a:br>
              <a:rPr lang="fr-FR" altLang="fr-FR" sz="2800">
                <a:latin typeface="Arial" pitchFamily="34" charset="0"/>
              </a:rPr>
            </a:br>
            <a:br>
              <a:rPr lang="fr-FR" altLang="fr-FR" sz="2800">
                <a:latin typeface="Arial" pitchFamily="34" charset="0"/>
              </a:rPr>
            </a:br>
            <a:r>
              <a:rPr lang="fr-FR" altLang="fr-FR" sz="2800">
                <a:latin typeface="Arial" pitchFamily="34" charset="0"/>
              </a:rPr>
              <a:t>(</a:t>
            </a:r>
            <a:r>
              <a:rPr lang="fr-FR" altLang="fr-FR" sz="2800" i="1">
                <a:latin typeface="Arial" pitchFamily="34" charset="0"/>
              </a:rPr>
              <a:t>aac</a:t>
            </a:r>
            <a:r>
              <a:rPr lang="fr-FR" altLang="fr-FR" sz="2800">
                <a:latin typeface="Arial" pitchFamily="34" charset="0"/>
              </a:rPr>
              <a:t> , -) (</a:t>
            </a:r>
            <a:r>
              <a:rPr lang="fr-FR" altLang="fr-FR" sz="2800" i="1">
                <a:latin typeface="Arial" pitchFamily="34" charset="0"/>
              </a:rPr>
              <a:t>ab</a:t>
            </a:r>
            <a:r>
              <a:rPr lang="fr-FR" altLang="fr-FR" sz="2800">
                <a:latin typeface="Arial" pitchFamily="34" charset="0"/>
              </a:rPr>
              <a:t> , -) (</a:t>
            </a:r>
            <a:r>
              <a:rPr lang="fr-FR" altLang="fr-FR" sz="2800" i="1">
                <a:latin typeface="Arial" pitchFamily="34" charset="0"/>
              </a:rPr>
              <a:t>abac</a:t>
            </a:r>
            <a:r>
              <a:rPr lang="fr-FR" altLang="fr-FR" sz="2800">
                <a:latin typeface="Arial" pitchFamily="34" charset="0"/>
              </a:rPr>
              <a:t> , -)(</a:t>
            </a:r>
            <a:r>
              <a:rPr lang="fr-FR" altLang="fr-FR" sz="2800" i="1">
                <a:latin typeface="Arial" pitchFamily="34" charset="0"/>
              </a:rPr>
              <a:t>a</a:t>
            </a:r>
            <a:r>
              <a:rPr lang="fr-FR" altLang="fr-FR" sz="2800">
                <a:latin typeface="Arial" pitchFamily="34" charset="0"/>
              </a:rPr>
              <a:t>,-)</a:t>
            </a:r>
          </a:p>
        </p:txBody>
      </p:sp>
      <p:grpSp>
        <p:nvGrpSpPr>
          <p:cNvPr id="266286" name="Group 46"/>
          <p:cNvGrpSpPr>
            <a:grpSpLocks/>
          </p:cNvGrpSpPr>
          <p:nvPr/>
        </p:nvGrpSpPr>
        <p:grpSpPr bwMode="auto">
          <a:xfrm>
            <a:off x="741363" y="2224088"/>
            <a:ext cx="7926387" cy="3871912"/>
            <a:chOff x="467" y="1401"/>
            <a:chExt cx="4993" cy="2439"/>
          </a:xfrm>
        </p:grpSpPr>
        <p:sp>
          <p:nvSpPr>
            <p:cNvPr id="133156" name="Line 47"/>
            <p:cNvSpPr>
              <a:spLocks noChangeShapeType="1"/>
            </p:cNvSpPr>
            <p:nvPr/>
          </p:nvSpPr>
          <p:spPr bwMode="auto">
            <a:xfrm flipH="1">
              <a:off x="4512" y="2544"/>
              <a:ext cx="480" cy="624"/>
            </a:xfrm>
            <a:prstGeom prst="line">
              <a:avLst/>
            </a:prstGeom>
            <a:noFill/>
            <a:ln w="57150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33157" name="Line 48"/>
            <p:cNvSpPr>
              <a:spLocks noChangeShapeType="1"/>
            </p:cNvSpPr>
            <p:nvPr/>
          </p:nvSpPr>
          <p:spPr bwMode="auto">
            <a:xfrm flipH="1" flipV="1">
              <a:off x="1872" y="3552"/>
              <a:ext cx="1344" cy="288"/>
            </a:xfrm>
            <a:prstGeom prst="line">
              <a:avLst/>
            </a:prstGeom>
            <a:noFill/>
            <a:ln w="57150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cxnSp>
          <p:nvCxnSpPr>
            <p:cNvPr id="133158" name="AutoShape 49"/>
            <p:cNvCxnSpPr>
              <a:cxnSpLocks noChangeShapeType="1"/>
              <a:stCxn id="133124" idx="0"/>
              <a:endCxn id="133125" idx="0"/>
            </p:cNvCxnSpPr>
            <p:nvPr/>
          </p:nvCxnSpPr>
          <p:spPr bwMode="auto">
            <a:xfrm rot="5400000" flipV="1">
              <a:off x="3887" y="1598"/>
              <a:ext cx="1" cy="912"/>
            </a:xfrm>
            <a:prstGeom prst="curvedConnector3">
              <a:avLst>
                <a:gd name="adj1" fmla="val -44500005"/>
              </a:avLst>
            </a:prstGeom>
            <a:noFill/>
            <a:ln w="57150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33159" name="AutoShape 50"/>
            <p:cNvCxnSpPr>
              <a:cxnSpLocks noChangeShapeType="1"/>
              <a:stCxn id="133123" idx="3"/>
              <a:endCxn id="133145" idx="3"/>
            </p:cNvCxnSpPr>
            <p:nvPr/>
          </p:nvCxnSpPr>
          <p:spPr bwMode="auto">
            <a:xfrm rot="16200000" flipH="1">
              <a:off x="891" y="2088"/>
              <a:ext cx="1064" cy="1912"/>
            </a:xfrm>
            <a:prstGeom prst="curvedConnector3">
              <a:avLst>
                <a:gd name="adj1" fmla="val 144356"/>
              </a:avLst>
            </a:prstGeom>
            <a:noFill/>
            <a:ln w="57150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33160" name="AutoShape 51"/>
            <p:cNvCxnSpPr>
              <a:cxnSpLocks noChangeShapeType="1"/>
              <a:stCxn id="133161" idx="1"/>
              <a:endCxn id="133161" idx="3"/>
            </p:cNvCxnSpPr>
            <p:nvPr/>
          </p:nvCxnSpPr>
          <p:spPr bwMode="auto">
            <a:xfrm rot="10800000" flipH="1" flipV="1">
              <a:off x="4319" y="1545"/>
              <a:ext cx="1141" cy="1"/>
            </a:xfrm>
            <a:prstGeom prst="curvedConnector5">
              <a:avLst>
                <a:gd name="adj1" fmla="val -12620"/>
                <a:gd name="adj2" fmla="val -28800000"/>
                <a:gd name="adj3" fmla="val 112620"/>
              </a:avLst>
            </a:prstGeom>
            <a:noFill/>
            <a:ln w="57150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33161" name="Text Box 52"/>
            <p:cNvSpPr txBox="1">
              <a:spLocks noChangeArrowheads="1"/>
            </p:cNvSpPr>
            <p:nvPr/>
          </p:nvSpPr>
          <p:spPr bwMode="auto">
            <a:xfrm>
              <a:off x="4319" y="1401"/>
              <a:ext cx="114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algn="just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Gill Sans MT" pitchFamily="34" charset="0"/>
                </a:defRPr>
              </a:lvl1pPr>
              <a:lvl2pPr marL="742950" indent="-285750" algn="just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Gill Sans MT" pitchFamily="34" charset="0"/>
                </a:defRPr>
              </a:lvl2pPr>
              <a:lvl3pPr marL="1143000" indent="-228600" algn="l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Gill Sans MT" pitchFamily="34" charset="0"/>
                </a:defRPr>
              </a:lvl3pPr>
              <a:lvl4pPr marL="1600200" indent="-228600" algn="l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4pPr>
              <a:lvl5pPr marL="2057400" indent="-228600" algn="l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9pPr>
            </a:lstStyle>
            <a:p>
              <a:pPr algn="l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fr-FR" sz="2400">
                  <a:solidFill>
                    <a:srgbClr val="FF3300"/>
                  </a:solidFill>
                  <a:latin typeface="Arial" pitchFamily="34" charset="0"/>
                </a:rPr>
                <a:t>Inconsistent</a:t>
              </a:r>
            </a:p>
          </p:txBody>
        </p:sp>
      </p:grpSp>
      <p:sp>
        <p:nvSpPr>
          <p:cNvPr id="133152" name="Oval 53"/>
          <p:cNvSpPr>
            <a:spLocks noChangeArrowheads="1"/>
          </p:cNvSpPr>
          <p:nvPr/>
        </p:nvSpPr>
        <p:spPr bwMode="auto">
          <a:xfrm>
            <a:off x="2051050" y="3284538"/>
            <a:ext cx="812800" cy="822325"/>
          </a:xfrm>
          <a:prstGeom prst="ellipse">
            <a:avLst/>
          </a:prstGeom>
          <a:noFill/>
          <a:ln w="5715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133153" name="Oval 54"/>
          <p:cNvSpPr>
            <a:spLocks noChangeArrowheads="1"/>
          </p:cNvSpPr>
          <p:nvPr/>
        </p:nvSpPr>
        <p:spPr bwMode="auto">
          <a:xfrm>
            <a:off x="3492500" y="3213100"/>
            <a:ext cx="812800" cy="822325"/>
          </a:xfrm>
          <a:prstGeom prst="ellipse">
            <a:avLst/>
          </a:prstGeom>
          <a:noFill/>
          <a:ln w="5715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133154" name="Oval 55"/>
          <p:cNvSpPr>
            <a:spLocks noChangeArrowheads="1"/>
          </p:cNvSpPr>
          <p:nvPr/>
        </p:nvSpPr>
        <p:spPr bwMode="auto">
          <a:xfrm>
            <a:off x="6443663" y="4941888"/>
            <a:ext cx="812800" cy="822325"/>
          </a:xfrm>
          <a:prstGeom prst="ellipse">
            <a:avLst/>
          </a:prstGeom>
          <a:noFill/>
          <a:ln w="5715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133155" name="Oval 56"/>
          <p:cNvSpPr>
            <a:spLocks noChangeArrowheads="1"/>
          </p:cNvSpPr>
          <p:nvPr/>
        </p:nvSpPr>
        <p:spPr bwMode="auto">
          <a:xfrm>
            <a:off x="5076825" y="5589588"/>
            <a:ext cx="812800" cy="822325"/>
          </a:xfrm>
          <a:prstGeom prst="ellipse">
            <a:avLst/>
          </a:prstGeom>
          <a:noFill/>
          <a:ln w="5715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84" grpId="0" animBg="1"/>
    </p:bldLst>
  </p:timing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fr-FR"/>
              <a:t>Consider (</a:t>
            </a:r>
            <a:r>
              <a:rPr lang="en-US" altLang="fr-FR" i="1"/>
              <a:t>Q</a:t>
            </a:r>
            <a:r>
              <a:rPr lang="en-US" altLang="fr-FR"/>
              <a:t>,</a:t>
            </a:r>
            <a:r>
              <a:rPr lang="en-US" altLang="fr-FR" baseline="30000"/>
              <a:t> </a:t>
            </a:r>
            <a:r>
              <a:rPr lang="en-US" altLang="fr-FR" i="1"/>
              <a:t>incompatible</a:t>
            </a:r>
            <a:r>
              <a:rPr lang="en-US" altLang="fr-FR"/>
              <a:t>)</a:t>
            </a:r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Aft>
                <a:spcPct val="40000"/>
              </a:spcAft>
            </a:pPr>
            <a:r>
              <a:rPr lang="en-US" altLang="fr-FR" sz="2600"/>
              <a:t>All you have to do is find a maximum clique…</a:t>
            </a:r>
          </a:p>
          <a:p>
            <a:pPr>
              <a:spcAft>
                <a:spcPct val="40000"/>
              </a:spcAft>
            </a:pPr>
            <a:r>
              <a:rPr lang="en-US" altLang="fr-FR" sz="2600"/>
              <a:t>Another NP-hard problem, but for which good heuristics exist</a:t>
            </a:r>
          </a:p>
          <a:p>
            <a:pPr>
              <a:spcAft>
                <a:spcPct val="40000"/>
              </a:spcAft>
            </a:pPr>
            <a:r>
              <a:rPr lang="en-US" altLang="fr-FR" sz="2600"/>
              <a:t>Careful : the maximum clique only gives you a lower bound...</a:t>
            </a:r>
          </a:p>
        </p:txBody>
      </p:sp>
      <p:sp>
        <p:nvSpPr>
          <p:cNvPr id="134148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2F44244F-2A4B-4CC1-A3C3-16D44FF3C4BF}" type="slidenum">
              <a:rPr lang="fr-FR" altLang="en-US" sz="1000">
                <a:latin typeface="Arial" pitchFamily="34" charset="0"/>
                <a:cs typeface="Arial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123</a:t>
            </a:fld>
            <a:endParaRPr lang="fr-FR" altLang="en-US" sz="100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fr-FR"/>
              <a:t>Alternatively</a:t>
            </a:r>
          </a:p>
        </p:txBody>
      </p:sp>
      <p:sp>
        <p:nvSpPr>
          <p:cNvPr id="135171" name="Rectangle 3"/>
          <p:cNvSpPr>
            <a:spLocks noGrp="1" noChangeArrowheads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fr-FR"/>
              <a:t>You have </a:t>
            </a:r>
            <a:r>
              <a:rPr lang="en-US" altLang="fr-FR">
                <a:sym typeface="Symbol" pitchFamily="18" charset="2"/>
              </a:rPr>
              <a:t></a:t>
            </a:r>
            <a:r>
              <a:rPr lang="en-US" altLang="fr-FR" i="1"/>
              <a:t>Q</a:t>
            </a:r>
            <a:r>
              <a:rPr lang="en-US" altLang="fr-FR">
                <a:sym typeface="Symbol" pitchFamily="18" charset="2"/>
              </a:rPr>
              <a:t></a:t>
            </a:r>
            <a:r>
              <a:rPr lang="en-US" altLang="fr-FR"/>
              <a:t> variables </a:t>
            </a:r>
            <a:r>
              <a:rPr lang="en-US" altLang="fr-FR" i="1"/>
              <a:t>S</a:t>
            </a:r>
            <a:r>
              <a:rPr lang="en-US" altLang="fr-FR" baseline="-25000"/>
              <a:t>1</a:t>
            </a:r>
            <a:r>
              <a:rPr lang="en-US" altLang="fr-FR"/>
              <a:t>..</a:t>
            </a:r>
            <a:r>
              <a:rPr lang="en-US" altLang="fr-FR" i="1"/>
              <a:t>S</a:t>
            </a:r>
            <a:r>
              <a:rPr lang="en-US" altLang="fr-FR" baseline="-25000">
                <a:sym typeface="Symbol" pitchFamily="18" charset="2"/>
              </a:rPr>
              <a:t></a:t>
            </a:r>
            <a:r>
              <a:rPr lang="en-US" altLang="fr-FR" i="1" baseline="-25000"/>
              <a:t>Q</a:t>
            </a:r>
            <a:r>
              <a:rPr lang="en-US" altLang="fr-FR" baseline="-25000">
                <a:sym typeface="Symbol" pitchFamily="18" charset="2"/>
              </a:rPr>
              <a:t></a:t>
            </a:r>
            <a:r>
              <a:rPr lang="en-US" altLang="fr-FR"/>
              <a:t>, and </a:t>
            </a:r>
            <a:r>
              <a:rPr lang="en-US" altLang="fr-FR" i="1"/>
              <a:t>n</a:t>
            </a:r>
            <a:r>
              <a:rPr lang="en-US" altLang="fr-FR"/>
              <a:t> values 1..</a:t>
            </a:r>
            <a:r>
              <a:rPr lang="en-US" altLang="fr-FR" i="1"/>
              <a:t>n</a:t>
            </a:r>
            <a:r>
              <a:rPr lang="en-US" altLang="fr-FR"/>
              <a:t>.</a:t>
            </a:r>
          </a:p>
          <a:p>
            <a:r>
              <a:rPr lang="en-US" altLang="fr-FR"/>
              <a:t>You have constraints </a:t>
            </a:r>
          </a:p>
          <a:p>
            <a:pPr algn="ctr">
              <a:buFont typeface="Wingdings" pitchFamily="2" charset="2"/>
              <a:buNone/>
            </a:pPr>
            <a:r>
              <a:rPr lang="en-US" altLang="fr-FR" i="1"/>
              <a:t>S</a:t>
            </a:r>
            <a:r>
              <a:rPr lang="en-US" altLang="fr-FR" i="1" baseline="-25000"/>
              <a:t>i</a:t>
            </a:r>
            <a:r>
              <a:rPr lang="en-US" altLang="fr-FR">
                <a:sym typeface="Symbol" pitchFamily="18" charset="2"/>
              </a:rPr>
              <a:t></a:t>
            </a:r>
            <a:r>
              <a:rPr lang="en-US" altLang="fr-FR" i="1"/>
              <a:t>S</a:t>
            </a:r>
            <a:r>
              <a:rPr lang="en-US" altLang="fr-FR" i="1" baseline="-25000"/>
              <a:t>j</a:t>
            </a:r>
            <a:endParaRPr lang="en-US" altLang="fr-FR"/>
          </a:p>
          <a:p>
            <a:pPr algn="ctr">
              <a:buFont typeface="Wingdings" pitchFamily="2" charset="2"/>
              <a:buNone/>
            </a:pPr>
            <a:r>
              <a:rPr lang="en-US" altLang="fr-FR"/>
              <a:t>or 	</a:t>
            </a:r>
            <a:r>
              <a:rPr lang="en-US" altLang="fr-FR" i="1"/>
              <a:t>S</a:t>
            </a:r>
            <a:r>
              <a:rPr lang="en-US" altLang="fr-FR" i="1" baseline="-25000"/>
              <a:t>i</a:t>
            </a:r>
            <a:r>
              <a:rPr lang="en-US" altLang="fr-FR"/>
              <a:t>=</a:t>
            </a:r>
            <a:r>
              <a:rPr lang="en-US" altLang="fr-FR" i="1"/>
              <a:t>S</a:t>
            </a:r>
            <a:r>
              <a:rPr lang="en-US" altLang="fr-FR" i="1" baseline="-25000"/>
              <a:t>j</a:t>
            </a:r>
            <a:r>
              <a:rPr lang="en-US" altLang="fr-FR"/>
              <a:t> </a:t>
            </a:r>
            <a:r>
              <a:rPr lang="en-US" altLang="fr-FR">
                <a:sym typeface="Symbol" pitchFamily="18" charset="2"/>
              </a:rPr>
              <a:t></a:t>
            </a:r>
            <a:r>
              <a:rPr lang="en-US" altLang="fr-FR"/>
              <a:t> </a:t>
            </a:r>
            <a:r>
              <a:rPr lang="en-US" altLang="fr-FR" i="1"/>
              <a:t>S</a:t>
            </a:r>
            <a:r>
              <a:rPr lang="en-US" altLang="fr-FR" i="1" baseline="-25000"/>
              <a:t>k</a:t>
            </a:r>
            <a:r>
              <a:rPr lang="en-US" altLang="fr-FR"/>
              <a:t>=</a:t>
            </a:r>
            <a:r>
              <a:rPr lang="en-US" altLang="fr-FR" i="1"/>
              <a:t>S</a:t>
            </a:r>
            <a:r>
              <a:rPr lang="en-US" altLang="fr-FR" i="1" baseline="-25000"/>
              <a:t>l</a:t>
            </a:r>
            <a:endParaRPr lang="en-US" altLang="fr-FR" i="1"/>
          </a:p>
          <a:p>
            <a:pPr algn="ctr">
              <a:buFont typeface="Wingdings" pitchFamily="2" charset="2"/>
              <a:buNone/>
            </a:pPr>
            <a:r>
              <a:rPr lang="en-US" altLang="fr-FR" sz="3900">
                <a:solidFill>
                  <a:srgbClr val="9933FF"/>
                </a:solidFill>
              </a:rPr>
              <a:t>Solve</a:t>
            </a:r>
            <a:endParaRPr lang="en-US" altLang="fr-FR"/>
          </a:p>
        </p:txBody>
      </p:sp>
      <p:sp>
        <p:nvSpPr>
          <p:cNvPr id="135172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D46617E8-F29E-46D7-9B5E-47A0CA611D58}" type="slidenum">
              <a:rPr lang="fr-FR" altLang="en-US" sz="1000">
                <a:latin typeface="Arial" pitchFamily="34" charset="0"/>
                <a:cs typeface="Arial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124</a:t>
            </a:fld>
            <a:endParaRPr lang="fr-FR" altLang="en-US" sz="1000">
              <a:latin typeface="Arial" pitchFamily="34" charset="0"/>
              <a:cs typeface="Arial" pitchFamily="34" charset="0"/>
            </a:endParaRPr>
          </a:p>
        </p:txBody>
      </p:sp>
      <p:sp>
        <p:nvSpPr>
          <p:cNvPr id="135173" name="Rectangle 4"/>
          <p:cNvSpPr>
            <a:spLocks noChangeArrowheads="1"/>
          </p:cNvSpPr>
          <p:nvPr/>
        </p:nvSpPr>
        <p:spPr bwMode="auto">
          <a:xfrm>
            <a:off x="250825" y="5589588"/>
            <a:ext cx="8642350" cy="1062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692150" indent="-347663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987425" indent="-293688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281113" indent="-2921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1598613" indent="-315913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055813" indent="-315913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513013" indent="-315913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2970213" indent="-315913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427413" indent="-315913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altLang="fr-FR" sz="2400">
                <a:latin typeface="Comic Sans MS" pitchFamily="66" charset="0"/>
              </a:rPr>
              <a:t>Biermann 72, Oliveira &amp; Silva 98, Coste &amp; Nicolas 98, Verwer 2012</a:t>
            </a:r>
          </a:p>
        </p:txBody>
      </p:sp>
    </p:spTree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altLang="fr-FR" dirty="0"/>
              <a:t>7. Open questions and conclusions</a:t>
            </a:r>
            <a:endParaRPr lang="fr-FR" dirty="0"/>
          </a:p>
        </p:txBody>
      </p:sp>
      <p:sp>
        <p:nvSpPr>
          <p:cNvPr id="136196" name="Rectangle 7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081309F5-A982-4E1D-9B8C-78DF1657D8E3}" type="slidenum">
              <a:rPr lang="fr-FR" altLang="en-US" sz="1000">
                <a:latin typeface="Arial" pitchFamily="34" charset="0"/>
                <a:cs typeface="Arial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125</a:t>
            </a:fld>
            <a:endParaRPr lang="fr-FR" altLang="en-US" sz="100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7543800" cy="692696"/>
          </a:xfrm>
        </p:spPr>
        <p:txBody>
          <a:bodyPr/>
          <a:lstStyle/>
          <a:p>
            <a:r>
              <a:rPr lang="en-GB" altLang="fr-FR" dirty="0"/>
              <a:t>Other versions</a:t>
            </a:r>
          </a:p>
        </p:txBody>
      </p:sp>
      <p:sp>
        <p:nvSpPr>
          <p:cNvPr id="137219" name="Rectangle 3"/>
          <p:cNvSpPr>
            <a:spLocks noGrp="1" noChangeArrowheads="1"/>
          </p:cNvSpPr>
          <p:nvPr>
            <p:ph type="body" sz="quarter" idx="13"/>
          </p:nvPr>
        </p:nvSpPr>
        <p:spPr>
          <a:xfrm>
            <a:off x="457200" y="1597025"/>
            <a:ext cx="8229600" cy="4411663"/>
          </a:xfrm>
        </p:spPr>
        <p:txBody>
          <a:bodyPr/>
          <a:lstStyle/>
          <a:p>
            <a:r>
              <a:rPr lang="en-GB" altLang="fr-FR"/>
              <a:t>A Matlab version of RPNI</a:t>
            </a:r>
          </a:p>
          <a:p>
            <a:pPr>
              <a:buFont typeface="Wingdings" pitchFamily="2" charset="2"/>
              <a:buNone/>
            </a:pPr>
            <a:r>
              <a:rPr lang="en-GB" altLang="fr-FR" sz="2000"/>
              <a:t>http://www.sec.in.tum.de/~hasan/matlab/gi_toolbox/1.0-Beta/</a:t>
            </a:r>
          </a:p>
          <a:p>
            <a:r>
              <a:rPr lang="en-GB" altLang="fr-FR"/>
              <a:t>A JAVA version</a:t>
            </a:r>
          </a:p>
          <a:p>
            <a:pPr>
              <a:buFont typeface="Wingdings" pitchFamily="2" charset="2"/>
              <a:buNone/>
            </a:pPr>
            <a:r>
              <a:rPr lang="en-GB" altLang="fr-FR" sz="2000"/>
              <a:t>http://pagesperso.lina.univ-nantes.fr/~cdlh/Downloads/RPNI.tar.gz</a:t>
            </a:r>
          </a:p>
          <a:p>
            <a:endParaRPr lang="en-GB" altLang="fr-FR" sz="1800"/>
          </a:p>
          <a:p>
            <a:r>
              <a:rPr lang="en-GB" altLang="fr-FR" sz="2800"/>
              <a:t>A parallel version exists, and also an OCAML, C, C++…</a:t>
            </a:r>
          </a:p>
        </p:txBody>
      </p:sp>
      <p:sp>
        <p:nvSpPr>
          <p:cNvPr id="137220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CD34C815-C7CD-4652-896C-A112B3ECA23C}" type="slidenum">
              <a:rPr lang="fr-FR" altLang="en-US" sz="1000">
                <a:latin typeface="Arial" pitchFamily="34" charset="0"/>
                <a:cs typeface="Arial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126</a:t>
            </a:fld>
            <a:endParaRPr lang="fr-FR" altLang="en-US" sz="100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7543800" cy="836712"/>
          </a:xfrm>
        </p:spPr>
        <p:txBody>
          <a:bodyPr/>
          <a:lstStyle/>
          <a:p>
            <a:r>
              <a:rPr lang="en-GB" altLang="fr-FR" dirty="0"/>
              <a:t>Some open questions</a:t>
            </a:r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body" sz="quarter" idx="13"/>
          </p:nvPr>
        </p:nvSpPr>
        <p:spPr>
          <a:xfrm>
            <a:off x="468313" y="1628775"/>
            <a:ext cx="8229600" cy="4411663"/>
          </a:xfrm>
        </p:spPr>
        <p:txBody>
          <a:bodyPr/>
          <a:lstStyle/>
          <a:p>
            <a:r>
              <a:rPr lang="en-GB" altLang="fr-FR"/>
              <a:t>Do better than EDSM (still some unsolved Abbadingo task out there…)</a:t>
            </a:r>
          </a:p>
          <a:p>
            <a:r>
              <a:rPr lang="en-GB" altLang="fr-FR"/>
              <a:t>Write a </a:t>
            </a:r>
            <a:r>
              <a:rPr lang="en-GB" altLang="fr-FR" sz="4000">
                <a:latin typeface="Monotype Corsiva" pitchFamily="66" charset="0"/>
              </a:rPr>
              <a:t>O</a:t>
            </a:r>
            <a:r>
              <a:rPr lang="en-GB" altLang="fr-FR"/>
              <a:t>(</a:t>
            </a:r>
            <a:r>
              <a:rPr lang="en-GB" altLang="fr-FR">
                <a:latin typeface="Lucida Console" pitchFamily="49" charset="0"/>
                <a:sym typeface="Symbol" pitchFamily="18" charset="2"/>
              </a:rPr>
              <a:t>║</a:t>
            </a:r>
            <a:r>
              <a:rPr lang="en-GB" altLang="fr-FR" i="1"/>
              <a:t>f</a:t>
            </a:r>
            <a:r>
              <a:rPr lang="en-GB" altLang="fr-FR"/>
              <a:t>(</a:t>
            </a:r>
            <a:r>
              <a:rPr lang="en-GB" altLang="fr-FR" i="1"/>
              <a:t>n</a:t>
            </a:r>
            <a:r>
              <a:rPr lang="en-GB" altLang="fr-FR"/>
              <a:t>)</a:t>
            </a:r>
            <a:r>
              <a:rPr lang="en-GB" altLang="fr-FR">
                <a:latin typeface="Lucida Console" pitchFamily="49" charset="0"/>
                <a:sym typeface="Symbol" pitchFamily="18" charset="2"/>
              </a:rPr>
              <a:t>║</a:t>
            </a:r>
            <a:r>
              <a:rPr lang="en-GB" altLang="fr-FR"/>
              <a:t>) algorithm which identifies DFA in the limit (Jose Oncina and cdlh have a log factor still in the way)</a:t>
            </a:r>
          </a:p>
          <a:p>
            <a:r>
              <a:rPr lang="en-GB" altLang="fr-FR"/>
              <a:t>Identify and study the collusion issues</a:t>
            </a:r>
          </a:p>
          <a:p>
            <a:r>
              <a:rPr lang="en-GB" altLang="fr-FR"/>
              <a:t>Deal with noise.</a:t>
            </a:r>
          </a:p>
        </p:txBody>
      </p:sp>
      <p:sp>
        <p:nvSpPr>
          <p:cNvPr id="138244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F0330D7B-FD5E-4183-B81A-F1450F99B8B0}" type="slidenum">
              <a:rPr lang="fr-FR" altLang="en-US" sz="1000">
                <a:latin typeface="Arial" pitchFamily="34" charset="0"/>
                <a:cs typeface="Arial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127</a:t>
            </a:fld>
            <a:endParaRPr lang="fr-FR" altLang="en-US" sz="100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fr-FR"/>
              <a:t>Example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fr-FR" sz="2400" i="1" dirty="0"/>
              <a:t>S</a:t>
            </a:r>
            <a:r>
              <a:rPr lang="en-US" altLang="fr-FR" sz="2400" dirty="0"/>
              <a:t>={</a:t>
            </a:r>
            <a:r>
              <a:rPr lang="en-US" altLang="fr-FR" sz="2400" i="1" dirty="0"/>
              <a:t>a</a:t>
            </a:r>
            <a:r>
              <a:rPr lang="en-US" altLang="fr-FR" sz="2400" dirty="0"/>
              <a:t>, </a:t>
            </a:r>
            <a:r>
              <a:rPr lang="en-US" altLang="fr-FR" sz="2400" i="1" dirty="0"/>
              <a:t>aa</a:t>
            </a:r>
            <a:r>
              <a:rPr lang="en-US" altLang="fr-FR" sz="2400" dirty="0"/>
              <a:t>, </a:t>
            </a:r>
            <a:r>
              <a:rPr lang="en-US" altLang="fr-FR" sz="2400" i="1" dirty="0" err="1"/>
              <a:t>abba</a:t>
            </a:r>
            <a:r>
              <a:rPr lang="en-US" altLang="fr-FR" sz="2400" dirty="0"/>
              <a:t>, </a:t>
            </a:r>
            <a:r>
              <a:rPr lang="en-US" altLang="fr-FR" sz="2400" i="1" dirty="0" err="1"/>
              <a:t>abbbba</a:t>
            </a:r>
            <a:r>
              <a:rPr lang="en-US" altLang="fr-FR" sz="2400" dirty="0"/>
              <a:t>}</a:t>
            </a:r>
          </a:p>
          <a:p>
            <a:r>
              <a:rPr lang="en-US" altLang="fr-FR" sz="2400" dirty="0"/>
              <a:t>Let </a:t>
            </a:r>
            <a:r>
              <a:rPr lang="en-US" altLang="fr-FR" sz="2400" i="1" dirty="0"/>
              <a:t>k</a:t>
            </a:r>
            <a:r>
              <a:rPr lang="en-US" altLang="fr-FR" sz="2400" dirty="0"/>
              <a:t>=3</a:t>
            </a:r>
          </a:p>
          <a:p>
            <a:pPr lvl="1"/>
            <a:r>
              <a:rPr lang="en-US" altLang="fr-FR" sz="2400" dirty="0">
                <a:sym typeface="Symbol" pitchFamily="18" charset="2"/>
              </a:rPr>
              <a:t></a:t>
            </a:r>
            <a:r>
              <a:rPr lang="en-US" altLang="fr-FR" sz="2400" dirty="0"/>
              <a:t>(</a:t>
            </a:r>
            <a:r>
              <a:rPr lang="en-US" altLang="fr-FR" sz="2400" i="1" dirty="0"/>
              <a:t>S</a:t>
            </a:r>
            <a:r>
              <a:rPr lang="en-US" altLang="fr-FR" sz="2400" dirty="0"/>
              <a:t>)={</a:t>
            </a:r>
            <a:r>
              <a:rPr lang="en-US" altLang="fr-FR" sz="2400" i="1" dirty="0"/>
              <a:t>a</a:t>
            </a:r>
            <a:r>
              <a:rPr lang="en-US" altLang="fr-FR" sz="2400" dirty="0"/>
              <a:t>, </a:t>
            </a:r>
            <a:r>
              <a:rPr lang="en-US" altLang="fr-FR" sz="2400" i="1" dirty="0"/>
              <a:t>b</a:t>
            </a:r>
            <a:r>
              <a:rPr lang="en-US" altLang="fr-FR" sz="2400" dirty="0"/>
              <a:t>} </a:t>
            </a:r>
          </a:p>
          <a:p>
            <a:pPr lvl="1"/>
            <a:r>
              <a:rPr lang="en-US" altLang="fr-FR" sz="2400" i="1" dirty="0"/>
              <a:t>I</a:t>
            </a:r>
            <a:r>
              <a:rPr lang="en-US" altLang="fr-FR" sz="2400" dirty="0"/>
              <a:t>(</a:t>
            </a:r>
            <a:r>
              <a:rPr lang="en-US" altLang="fr-FR" sz="2400" i="1" dirty="0"/>
              <a:t>S</a:t>
            </a:r>
            <a:r>
              <a:rPr lang="en-US" altLang="fr-FR" sz="2400" dirty="0"/>
              <a:t>)= {</a:t>
            </a:r>
            <a:r>
              <a:rPr lang="en-US" altLang="fr-FR" sz="2400" i="1" dirty="0">
                <a:sym typeface="Symbol" pitchFamily="18" charset="2"/>
              </a:rPr>
              <a:t>aa</a:t>
            </a:r>
            <a:r>
              <a:rPr lang="en-US" altLang="fr-FR" sz="2400" dirty="0">
                <a:sym typeface="Symbol" pitchFamily="18" charset="2"/>
              </a:rPr>
              <a:t>, </a:t>
            </a:r>
            <a:r>
              <a:rPr lang="en-US" altLang="fr-FR" sz="2400" i="1" dirty="0">
                <a:sym typeface="Symbol" pitchFamily="18" charset="2"/>
              </a:rPr>
              <a:t>ab</a:t>
            </a:r>
            <a:r>
              <a:rPr lang="en-US" altLang="fr-FR" sz="2400" dirty="0">
                <a:sym typeface="Symbol" pitchFamily="18" charset="2"/>
              </a:rPr>
              <a:t>}</a:t>
            </a:r>
            <a:endParaRPr lang="en-US" altLang="fr-FR" sz="2400" dirty="0"/>
          </a:p>
          <a:p>
            <a:pPr lvl="1"/>
            <a:r>
              <a:rPr lang="en-US" altLang="fr-FR" sz="2400" i="1" dirty="0"/>
              <a:t>F</a:t>
            </a:r>
            <a:r>
              <a:rPr lang="en-US" altLang="fr-FR" sz="2400" dirty="0"/>
              <a:t>(</a:t>
            </a:r>
            <a:r>
              <a:rPr lang="en-US" altLang="fr-FR" sz="2400" i="1" dirty="0"/>
              <a:t>S</a:t>
            </a:r>
            <a:r>
              <a:rPr lang="en-US" altLang="fr-FR" sz="2400" dirty="0"/>
              <a:t>)= {</a:t>
            </a:r>
            <a:r>
              <a:rPr lang="en-US" altLang="fr-FR" sz="2400" i="1" dirty="0">
                <a:sym typeface="Symbol" pitchFamily="18" charset="2"/>
              </a:rPr>
              <a:t>aa</a:t>
            </a:r>
            <a:r>
              <a:rPr lang="en-US" altLang="fr-FR" sz="2400" dirty="0">
                <a:sym typeface="Symbol" pitchFamily="18" charset="2"/>
              </a:rPr>
              <a:t>, </a:t>
            </a:r>
            <a:r>
              <a:rPr lang="en-US" altLang="fr-FR" sz="2400" i="1" dirty="0" err="1">
                <a:sym typeface="Symbol" pitchFamily="18" charset="2"/>
              </a:rPr>
              <a:t>ba</a:t>
            </a:r>
            <a:r>
              <a:rPr lang="en-US" altLang="fr-FR" sz="2400" dirty="0">
                <a:sym typeface="Symbol" pitchFamily="18" charset="2"/>
              </a:rPr>
              <a:t>}</a:t>
            </a:r>
          </a:p>
          <a:p>
            <a:pPr lvl="1"/>
            <a:r>
              <a:rPr lang="en-US" altLang="fr-FR" sz="2400" i="1" dirty="0"/>
              <a:t>C</a:t>
            </a:r>
            <a:r>
              <a:rPr lang="en-US" altLang="fr-FR" sz="2400" dirty="0"/>
              <a:t>(</a:t>
            </a:r>
            <a:r>
              <a:rPr lang="en-US" altLang="fr-FR" sz="2400" i="1" dirty="0"/>
              <a:t>S</a:t>
            </a:r>
            <a:r>
              <a:rPr lang="en-US" altLang="fr-FR" sz="2400" dirty="0"/>
              <a:t>)= {</a:t>
            </a:r>
            <a:r>
              <a:rPr lang="en-US" altLang="fr-FR" sz="2400" i="1" dirty="0">
                <a:sym typeface="Symbol" pitchFamily="18" charset="2"/>
              </a:rPr>
              <a:t>a</a:t>
            </a:r>
            <a:r>
              <a:rPr lang="en-US" altLang="fr-FR" sz="2400" dirty="0">
                <a:sym typeface="Symbol" pitchFamily="18" charset="2"/>
              </a:rPr>
              <a:t>, </a:t>
            </a:r>
            <a:r>
              <a:rPr lang="en-US" altLang="fr-FR" sz="2400" i="1" dirty="0">
                <a:sym typeface="Symbol" pitchFamily="18" charset="2"/>
              </a:rPr>
              <a:t>aa</a:t>
            </a:r>
            <a:r>
              <a:rPr lang="en-US" altLang="fr-FR" sz="2400" dirty="0">
                <a:sym typeface="Symbol" pitchFamily="18" charset="2"/>
              </a:rPr>
              <a:t>}</a:t>
            </a:r>
            <a:endParaRPr lang="en-US" altLang="fr-FR" sz="2400" dirty="0"/>
          </a:p>
          <a:p>
            <a:pPr lvl="1"/>
            <a:r>
              <a:rPr lang="en-US" altLang="fr-FR" sz="2400" i="1" dirty="0"/>
              <a:t>T</a:t>
            </a:r>
            <a:r>
              <a:rPr lang="en-US" altLang="fr-FR" sz="2400" dirty="0"/>
              <a:t>(</a:t>
            </a:r>
            <a:r>
              <a:rPr lang="en-US" altLang="fr-FR" sz="2400" i="1" dirty="0"/>
              <a:t>S</a:t>
            </a:r>
            <a:r>
              <a:rPr lang="en-US" altLang="fr-FR" sz="2400" dirty="0"/>
              <a:t>)={</a:t>
            </a:r>
            <a:r>
              <a:rPr lang="en-US" altLang="fr-FR" sz="2400" i="1" dirty="0" err="1">
                <a:sym typeface="Symbol" pitchFamily="18" charset="2"/>
              </a:rPr>
              <a:t>abb</a:t>
            </a:r>
            <a:r>
              <a:rPr lang="en-US" altLang="fr-FR" sz="2400" dirty="0">
                <a:sym typeface="Symbol" pitchFamily="18" charset="2"/>
              </a:rPr>
              <a:t>, </a:t>
            </a:r>
            <a:r>
              <a:rPr lang="en-US" altLang="fr-FR" sz="2400" i="1" dirty="0" err="1">
                <a:sym typeface="Symbol" pitchFamily="18" charset="2"/>
              </a:rPr>
              <a:t>bbb</a:t>
            </a:r>
            <a:r>
              <a:rPr lang="en-US" altLang="fr-FR" sz="2400" dirty="0">
                <a:sym typeface="Symbol" pitchFamily="18" charset="2"/>
              </a:rPr>
              <a:t>, </a:t>
            </a:r>
            <a:r>
              <a:rPr lang="en-US" altLang="fr-FR" sz="2400" i="1" dirty="0" err="1">
                <a:sym typeface="Symbol" pitchFamily="18" charset="2"/>
              </a:rPr>
              <a:t>bba</a:t>
            </a:r>
            <a:r>
              <a:rPr lang="en-US" altLang="fr-FR" sz="2400" dirty="0">
                <a:sym typeface="Symbol" pitchFamily="18" charset="2"/>
              </a:rPr>
              <a:t>}</a:t>
            </a:r>
          </a:p>
          <a:p>
            <a:pPr lvl="1"/>
            <a:endParaRPr lang="en-US" altLang="fr-FR" sz="2400" dirty="0">
              <a:sym typeface="Symbol" pitchFamily="18" charset="2"/>
            </a:endParaRPr>
          </a:p>
          <a:p>
            <a:r>
              <a:rPr lang="en-US" altLang="fr-FR" sz="2400" dirty="0">
                <a:latin typeface="Stencil" pitchFamily="82" charset="0"/>
              </a:rPr>
              <a:t>L</a:t>
            </a:r>
            <a:r>
              <a:rPr lang="en-US" altLang="fr-FR" sz="2400" dirty="0"/>
              <a:t>(</a:t>
            </a:r>
            <a:r>
              <a:rPr lang="en-GB" altLang="fr-FR" sz="2400" b="1" dirty="0">
                <a:latin typeface="Berlin Sans FB Demi" pitchFamily="34" charset="0"/>
                <a:sym typeface="Symbol" pitchFamily="18" charset="2"/>
              </a:rPr>
              <a:t>a</a:t>
            </a:r>
            <a:r>
              <a:rPr lang="en-US" altLang="fr-FR" sz="2400" baseline="-25000" dirty="0"/>
              <a:t>3</a:t>
            </a:r>
            <a:r>
              <a:rPr lang="en-US" altLang="fr-FR" sz="2400" i="1" baseline="-25000" dirty="0"/>
              <a:t>-TSS</a:t>
            </a:r>
            <a:r>
              <a:rPr lang="en-US" altLang="fr-FR" sz="2400" dirty="0"/>
              <a:t>(</a:t>
            </a:r>
            <a:r>
              <a:rPr lang="en-US" altLang="fr-FR" sz="2400" i="1" dirty="0"/>
              <a:t>S</a:t>
            </a:r>
            <a:r>
              <a:rPr lang="en-US" altLang="fr-FR" sz="2400" dirty="0"/>
              <a:t>))= </a:t>
            </a:r>
            <a:r>
              <a:rPr lang="en-US" altLang="fr-FR" sz="2400" i="1" dirty="0"/>
              <a:t>ab</a:t>
            </a:r>
            <a:r>
              <a:rPr lang="en-US" altLang="fr-FR" sz="2400" i="1" baseline="30000" dirty="0"/>
              <a:t>*</a:t>
            </a:r>
            <a:r>
              <a:rPr lang="en-US" altLang="fr-FR" sz="2400" i="1" dirty="0" err="1"/>
              <a:t>a</a:t>
            </a:r>
            <a:r>
              <a:rPr lang="en-US" altLang="fr-FR" sz="2400" dirty="0" err="1"/>
              <a:t>+</a:t>
            </a:r>
            <a:r>
              <a:rPr lang="en-US" altLang="fr-FR" sz="2400" i="1" dirty="0" err="1"/>
              <a:t>a</a:t>
            </a:r>
            <a:endParaRPr lang="en-US" altLang="fr-FR" sz="2400" i="1" dirty="0"/>
          </a:p>
        </p:txBody>
      </p:sp>
      <p:sp>
        <p:nvSpPr>
          <p:cNvPr id="36868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DEF49AFD-F6B3-40B5-9895-D7B313F08FE9}" type="slidenum">
              <a:rPr lang="fr-FR" altLang="en-US" sz="1000">
                <a:latin typeface="Arial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fr-FR" altLang="en-US" sz="100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87279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fr-FR"/>
              <a:t>Building the corresponding automaton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fr-FR" sz="2600"/>
              <a:t>Each string in </a:t>
            </a:r>
            <a:r>
              <a:rPr lang="en-US" altLang="fr-FR" sz="2600" i="1"/>
              <a:t>I</a:t>
            </a:r>
            <a:r>
              <a:rPr lang="en-US" altLang="fr-FR" sz="2600">
                <a:sym typeface="Symbol" pitchFamily="18" charset="2"/>
              </a:rPr>
              <a:t></a:t>
            </a:r>
            <a:r>
              <a:rPr lang="en-US" altLang="fr-FR" sz="2600" i="1">
                <a:sym typeface="Symbol" pitchFamily="18" charset="2"/>
              </a:rPr>
              <a:t>C</a:t>
            </a:r>
            <a:r>
              <a:rPr lang="en-US" altLang="fr-FR" sz="2600"/>
              <a:t> and PREF(</a:t>
            </a:r>
            <a:r>
              <a:rPr lang="en-US" altLang="fr-FR" sz="2600" i="1"/>
              <a:t>I</a:t>
            </a:r>
            <a:r>
              <a:rPr lang="en-US" altLang="fr-FR" sz="2600">
                <a:sym typeface="Symbol" pitchFamily="18" charset="2"/>
              </a:rPr>
              <a:t></a:t>
            </a:r>
            <a:r>
              <a:rPr lang="en-US" altLang="fr-FR" sz="2600" i="1">
                <a:sym typeface="Symbol" pitchFamily="18" charset="2"/>
              </a:rPr>
              <a:t>C</a:t>
            </a:r>
            <a:r>
              <a:rPr lang="en-US" altLang="fr-FR" sz="2600"/>
              <a:t>) is a state</a:t>
            </a:r>
          </a:p>
          <a:p>
            <a:r>
              <a:rPr lang="en-US" altLang="fr-FR" sz="2600"/>
              <a:t>Each substring of length </a:t>
            </a:r>
            <a:r>
              <a:rPr lang="en-US" altLang="fr-FR" sz="2600" i="1"/>
              <a:t>k</a:t>
            </a:r>
            <a:r>
              <a:rPr lang="en-US" altLang="fr-FR" sz="2600"/>
              <a:t>-1 of strings in </a:t>
            </a:r>
            <a:r>
              <a:rPr lang="en-US" altLang="fr-FR" sz="2600" i="1"/>
              <a:t>T</a:t>
            </a:r>
            <a:r>
              <a:rPr lang="en-US" altLang="fr-FR" sz="2600"/>
              <a:t> is a state</a:t>
            </a:r>
          </a:p>
          <a:p>
            <a:r>
              <a:rPr lang="en-US" altLang="fr-FR" sz="2600">
                <a:sym typeface="Symbol" pitchFamily="18" charset="2"/>
              </a:rPr>
              <a:t></a:t>
            </a:r>
            <a:r>
              <a:rPr lang="en-US" altLang="fr-FR" sz="2600"/>
              <a:t> is the initial state</a:t>
            </a:r>
          </a:p>
          <a:p>
            <a:r>
              <a:rPr lang="en-US" altLang="fr-FR" sz="2600"/>
              <a:t>Add a transition labeled </a:t>
            </a:r>
            <a:r>
              <a:rPr lang="en-US" altLang="fr-FR" sz="2600" i="1"/>
              <a:t>b</a:t>
            </a:r>
            <a:r>
              <a:rPr lang="en-US" altLang="fr-FR" sz="2600"/>
              <a:t> from </a:t>
            </a:r>
            <a:r>
              <a:rPr lang="en-US" altLang="fr-FR" sz="2600" i="1"/>
              <a:t>u</a:t>
            </a:r>
            <a:r>
              <a:rPr lang="en-US" altLang="fr-FR" sz="2600"/>
              <a:t> to </a:t>
            </a:r>
            <a:r>
              <a:rPr lang="en-US" altLang="fr-FR" sz="2600" i="1"/>
              <a:t>ub</a:t>
            </a:r>
            <a:r>
              <a:rPr lang="en-US" altLang="fr-FR" sz="2600"/>
              <a:t> for each state </a:t>
            </a:r>
            <a:r>
              <a:rPr lang="en-US" altLang="fr-FR" sz="2600" i="1"/>
              <a:t>ub</a:t>
            </a:r>
            <a:endParaRPr lang="en-US" altLang="fr-FR" sz="2600"/>
          </a:p>
          <a:p>
            <a:r>
              <a:rPr lang="en-US" altLang="fr-FR" sz="2600"/>
              <a:t>Add a transition labeled </a:t>
            </a:r>
            <a:r>
              <a:rPr lang="en-US" altLang="fr-FR" sz="2600" i="1"/>
              <a:t>b</a:t>
            </a:r>
            <a:r>
              <a:rPr lang="en-US" altLang="fr-FR" sz="2600"/>
              <a:t> from </a:t>
            </a:r>
            <a:r>
              <a:rPr lang="en-US" altLang="fr-FR" sz="2600" i="1"/>
              <a:t>au</a:t>
            </a:r>
            <a:r>
              <a:rPr lang="en-US" altLang="fr-FR" sz="2600"/>
              <a:t> to </a:t>
            </a:r>
            <a:r>
              <a:rPr lang="en-US" altLang="fr-FR" sz="2600" i="1"/>
              <a:t>ub</a:t>
            </a:r>
            <a:r>
              <a:rPr lang="en-US" altLang="fr-FR" sz="2600"/>
              <a:t> for each </a:t>
            </a:r>
            <a:r>
              <a:rPr lang="en-US" altLang="fr-FR" sz="2600" i="1"/>
              <a:t>aub</a:t>
            </a:r>
            <a:r>
              <a:rPr lang="en-US" altLang="fr-FR" sz="2600"/>
              <a:t> in </a:t>
            </a:r>
            <a:r>
              <a:rPr lang="en-US" altLang="fr-FR" sz="2600" i="1"/>
              <a:t>T</a:t>
            </a:r>
            <a:endParaRPr lang="en-US" altLang="fr-FR" sz="2600"/>
          </a:p>
          <a:p>
            <a:r>
              <a:rPr lang="en-US" altLang="fr-FR" sz="2600"/>
              <a:t>Each state/substring that is in </a:t>
            </a:r>
            <a:r>
              <a:rPr lang="en-US" altLang="fr-FR" sz="2600" i="1"/>
              <a:t>F</a:t>
            </a:r>
            <a:r>
              <a:rPr lang="en-US" altLang="fr-FR" sz="2600"/>
              <a:t> is a final state</a:t>
            </a:r>
          </a:p>
          <a:p>
            <a:r>
              <a:rPr lang="en-US" altLang="fr-FR" sz="2600"/>
              <a:t>Each state/substring that is in </a:t>
            </a:r>
            <a:r>
              <a:rPr lang="en-US" altLang="fr-FR" sz="2600" i="1"/>
              <a:t>C</a:t>
            </a:r>
            <a:r>
              <a:rPr lang="en-US" altLang="fr-FR" sz="2600"/>
              <a:t> is a final state</a:t>
            </a:r>
          </a:p>
        </p:txBody>
      </p:sp>
      <p:sp>
        <p:nvSpPr>
          <p:cNvPr id="37892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732D375E-80BC-4AF2-8A49-1F692D89D209}" type="slidenum">
              <a:rPr lang="fr-FR" altLang="en-US" sz="1000">
                <a:latin typeface="Arial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fr-FR" altLang="en-US" sz="100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92068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fr-FR"/>
              <a:t>Running the algorithm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sz="quarter" idx="13"/>
          </p:nvPr>
        </p:nvSpPr>
        <p:spPr>
          <a:xfrm>
            <a:off x="1908175" y="1916113"/>
            <a:ext cx="6264275" cy="10160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altLang="fr-FR" i="1"/>
              <a:t>S</a:t>
            </a:r>
            <a:r>
              <a:rPr lang="en-US" altLang="fr-FR"/>
              <a:t>={</a:t>
            </a:r>
            <a:r>
              <a:rPr lang="en-US" altLang="fr-FR" i="1"/>
              <a:t>a</a:t>
            </a:r>
            <a:r>
              <a:rPr lang="en-US" altLang="fr-FR"/>
              <a:t>, </a:t>
            </a:r>
            <a:r>
              <a:rPr lang="en-US" altLang="fr-FR" i="1"/>
              <a:t>aa</a:t>
            </a:r>
            <a:r>
              <a:rPr lang="en-US" altLang="fr-FR"/>
              <a:t>, </a:t>
            </a:r>
            <a:r>
              <a:rPr lang="en-US" altLang="fr-FR" i="1"/>
              <a:t>abba</a:t>
            </a:r>
            <a:r>
              <a:rPr lang="en-US" altLang="fr-FR"/>
              <a:t>, </a:t>
            </a:r>
            <a:r>
              <a:rPr lang="en-US" altLang="fr-FR" i="1"/>
              <a:t>abbbba</a:t>
            </a:r>
            <a:r>
              <a:rPr lang="en-US" altLang="fr-FR"/>
              <a:t>}</a:t>
            </a:r>
          </a:p>
        </p:txBody>
      </p:sp>
      <p:sp>
        <p:nvSpPr>
          <p:cNvPr id="38916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3401C55D-29AF-4740-BA06-FDFFDD873150}" type="slidenum">
              <a:rPr lang="fr-FR" altLang="en-US" sz="1000">
                <a:latin typeface="Arial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15</a:t>
            </a:fld>
            <a:endParaRPr lang="fr-FR" altLang="en-US" sz="1000">
              <a:latin typeface="Arial" pitchFamily="34" charset="0"/>
            </a:endParaRPr>
          </a:p>
        </p:txBody>
      </p:sp>
      <p:grpSp>
        <p:nvGrpSpPr>
          <p:cNvPr id="251908" name="Group 4"/>
          <p:cNvGrpSpPr>
            <a:grpSpLocks/>
          </p:cNvGrpSpPr>
          <p:nvPr/>
        </p:nvGrpSpPr>
        <p:grpSpPr bwMode="auto">
          <a:xfrm>
            <a:off x="468313" y="3001963"/>
            <a:ext cx="3422650" cy="2501900"/>
            <a:chOff x="295" y="1891"/>
            <a:chExt cx="2156" cy="1576"/>
          </a:xfrm>
        </p:grpSpPr>
        <p:sp>
          <p:nvSpPr>
            <p:cNvPr id="38949" name="Text Box 5"/>
            <p:cNvSpPr txBox="1">
              <a:spLocks noChangeArrowheads="1"/>
            </p:cNvSpPr>
            <p:nvPr/>
          </p:nvSpPr>
          <p:spPr bwMode="auto">
            <a:xfrm>
              <a:off x="295" y="1891"/>
              <a:ext cx="1219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algn="just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Gill Sans MT" pitchFamily="34" charset="0"/>
                </a:defRPr>
              </a:lvl1pPr>
              <a:lvl2pPr marL="742950" indent="-285750" algn="just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Gill Sans MT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Gill Sans MT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9pPr>
            </a:lstStyle>
            <a:p>
              <a:pPr algn="l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fr-FR" sz="3200" i="1">
                  <a:latin typeface="Arial" pitchFamily="34" charset="0"/>
                </a:rPr>
                <a:t>I</a:t>
              </a:r>
              <a:r>
                <a:rPr lang="en-US" altLang="fr-FR" sz="3200">
                  <a:latin typeface="Arial" pitchFamily="34" charset="0"/>
                </a:rPr>
                <a:t>={</a:t>
              </a:r>
              <a:r>
                <a:rPr lang="en-US" altLang="fr-FR" sz="3200" i="1">
                  <a:latin typeface="Arial" pitchFamily="34" charset="0"/>
                </a:rPr>
                <a:t>aa, </a:t>
              </a:r>
              <a:r>
                <a:rPr lang="en-US" altLang="fr-FR" sz="3200" i="1">
                  <a:latin typeface="Arial" pitchFamily="34" charset="0"/>
                  <a:sym typeface="Symbol" pitchFamily="18" charset="2"/>
                </a:rPr>
                <a:t>ab</a:t>
              </a:r>
              <a:r>
                <a:rPr lang="en-US" altLang="fr-FR" sz="3200">
                  <a:latin typeface="Arial" pitchFamily="34" charset="0"/>
                  <a:sym typeface="Symbol" pitchFamily="18" charset="2"/>
                </a:rPr>
                <a:t>}</a:t>
              </a:r>
            </a:p>
          </p:txBody>
        </p:sp>
        <p:sp>
          <p:nvSpPr>
            <p:cNvPr id="38950" name="Text Box 6"/>
            <p:cNvSpPr txBox="1">
              <a:spLocks noChangeArrowheads="1"/>
            </p:cNvSpPr>
            <p:nvPr/>
          </p:nvSpPr>
          <p:spPr bwMode="auto">
            <a:xfrm>
              <a:off x="295" y="2344"/>
              <a:ext cx="1304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algn="just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Gill Sans MT" pitchFamily="34" charset="0"/>
                </a:defRPr>
              </a:lvl1pPr>
              <a:lvl2pPr marL="742950" indent="-285750" algn="just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Gill Sans MT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Gill Sans MT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9pPr>
            </a:lstStyle>
            <a:p>
              <a:pPr algn="l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fr-FR" sz="3200" i="1">
                  <a:latin typeface="Arial" pitchFamily="34" charset="0"/>
                </a:rPr>
                <a:t>F</a:t>
              </a:r>
              <a:r>
                <a:rPr lang="en-US" altLang="fr-FR" sz="3200">
                  <a:latin typeface="Arial" pitchFamily="34" charset="0"/>
                </a:rPr>
                <a:t>={</a:t>
              </a:r>
              <a:r>
                <a:rPr lang="en-US" altLang="fr-FR" sz="3200" i="1">
                  <a:latin typeface="Arial" pitchFamily="34" charset="0"/>
                </a:rPr>
                <a:t>aa, ba</a:t>
              </a:r>
              <a:r>
                <a:rPr lang="en-US" altLang="fr-FR" sz="3200">
                  <a:latin typeface="Arial" pitchFamily="34" charset="0"/>
                </a:rPr>
                <a:t>}</a:t>
              </a:r>
            </a:p>
          </p:txBody>
        </p:sp>
        <p:sp>
          <p:nvSpPr>
            <p:cNvPr id="38951" name="Text Box 7"/>
            <p:cNvSpPr txBox="1">
              <a:spLocks noChangeArrowheads="1"/>
            </p:cNvSpPr>
            <p:nvPr/>
          </p:nvSpPr>
          <p:spPr bwMode="auto">
            <a:xfrm>
              <a:off x="295" y="2795"/>
              <a:ext cx="2156" cy="6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algn="just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Gill Sans MT" pitchFamily="34" charset="0"/>
                </a:defRPr>
              </a:lvl1pPr>
              <a:lvl2pPr marL="742950" indent="-285750" algn="just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Gill Sans MT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Gill Sans MT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9pPr>
            </a:lstStyle>
            <a:p>
              <a:pPr algn="l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fr-FR" sz="3200" i="1">
                  <a:latin typeface="Arial" pitchFamily="34" charset="0"/>
                </a:rPr>
                <a:t>T</a:t>
              </a:r>
              <a:r>
                <a:rPr lang="en-US" altLang="fr-FR" sz="3200">
                  <a:latin typeface="Arial" pitchFamily="34" charset="0"/>
                </a:rPr>
                <a:t>={</a:t>
              </a:r>
              <a:r>
                <a:rPr lang="en-US" altLang="fr-FR" sz="3200" i="1">
                  <a:latin typeface="Arial" pitchFamily="34" charset="0"/>
                </a:rPr>
                <a:t>abb</a:t>
              </a:r>
              <a:r>
                <a:rPr lang="en-US" altLang="fr-FR" sz="3200">
                  <a:latin typeface="Arial" pitchFamily="34" charset="0"/>
                </a:rPr>
                <a:t>, </a:t>
              </a:r>
              <a:r>
                <a:rPr lang="en-US" altLang="fr-FR" sz="3200" i="1">
                  <a:latin typeface="Arial" pitchFamily="34" charset="0"/>
                </a:rPr>
                <a:t>bbb</a:t>
              </a:r>
              <a:r>
                <a:rPr lang="en-US" altLang="fr-FR" sz="3200">
                  <a:latin typeface="Arial" pitchFamily="34" charset="0"/>
                </a:rPr>
                <a:t>, </a:t>
              </a:r>
              <a:r>
                <a:rPr lang="en-US" altLang="fr-FR" sz="3200" i="1">
                  <a:latin typeface="Arial" pitchFamily="34" charset="0"/>
                </a:rPr>
                <a:t>bba</a:t>
              </a:r>
              <a:r>
                <a:rPr lang="en-US" altLang="fr-FR" sz="3200">
                  <a:latin typeface="Arial" pitchFamily="34" charset="0"/>
                </a:rPr>
                <a:t>}</a:t>
              </a:r>
            </a:p>
            <a:p>
              <a:pPr algn="l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fr-FR" sz="3200" i="1">
                  <a:latin typeface="Arial" pitchFamily="34" charset="0"/>
                </a:rPr>
                <a:t>C</a:t>
              </a:r>
              <a:r>
                <a:rPr lang="en-US" altLang="fr-FR" sz="3200">
                  <a:latin typeface="Arial" pitchFamily="34" charset="0"/>
                </a:rPr>
                <a:t>={</a:t>
              </a:r>
              <a:r>
                <a:rPr lang="en-US" altLang="fr-FR" sz="3200" i="1">
                  <a:latin typeface="Arial" pitchFamily="34" charset="0"/>
                </a:rPr>
                <a:t>a</a:t>
              </a:r>
              <a:r>
                <a:rPr lang="en-US" altLang="fr-FR" sz="3200">
                  <a:latin typeface="Arial" pitchFamily="34" charset="0"/>
                </a:rPr>
                <a:t>, </a:t>
              </a:r>
              <a:r>
                <a:rPr lang="en-US" altLang="fr-FR" sz="3200" i="1">
                  <a:latin typeface="Arial" pitchFamily="34" charset="0"/>
                </a:rPr>
                <a:t>aa</a:t>
              </a:r>
              <a:r>
                <a:rPr lang="en-US" altLang="fr-FR" sz="3200">
                  <a:latin typeface="Arial" pitchFamily="34" charset="0"/>
                </a:rPr>
                <a:t>}</a:t>
              </a:r>
            </a:p>
          </p:txBody>
        </p:sp>
      </p:grpSp>
      <p:sp>
        <p:nvSpPr>
          <p:cNvPr id="251912" name="Line 8"/>
          <p:cNvSpPr>
            <a:spLocks noChangeShapeType="1"/>
          </p:cNvSpPr>
          <p:nvPr/>
        </p:nvSpPr>
        <p:spPr bwMode="auto">
          <a:xfrm flipV="1">
            <a:off x="4427538" y="3789363"/>
            <a:ext cx="304800" cy="15240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grpSp>
        <p:nvGrpSpPr>
          <p:cNvPr id="251913" name="Group 9"/>
          <p:cNvGrpSpPr>
            <a:grpSpLocks/>
          </p:cNvGrpSpPr>
          <p:nvPr/>
        </p:nvGrpSpPr>
        <p:grpSpPr bwMode="auto">
          <a:xfrm>
            <a:off x="4572000" y="2492375"/>
            <a:ext cx="3854450" cy="3490913"/>
            <a:chOff x="2880" y="1570"/>
            <a:chExt cx="2428" cy="2199"/>
          </a:xfrm>
        </p:grpSpPr>
        <p:sp>
          <p:nvSpPr>
            <p:cNvPr id="38943" name="AutoShape 10"/>
            <p:cNvSpPr>
              <a:spLocks noChangeArrowheads="1"/>
            </p:cNvSpPr>
            <p:nvPr/>
          </p:nvSpPr>
          <p:spPr bwMode="auto">
            <a:xfrm>
              <a:off x="4150" y="1888"/>
              <a:ext cx="432" cy="384"/>
            </a:xfrm>
            <a:prstGeom prst="flowChartConnector">
              <a:avLst/>
            </a:prstGeom>
            <a:solidFill>
              <a:schemeClr val="accent1"/>
            </a:solidFill>
            <a:ln w="57150" cmpd="thickThin">
              <a:solidFill>
                <a:schemeClr val="tx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just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Gill Sans MT" pitchFamily="34" charset="0"/>
                </a:defRPr>
              </a:lvl1pPr>
              <a:lvl2pPr marL="742950" indent="-285750" algn="just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Gill Sans MT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Gill Sans MT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fr-FR" sz="2400" i="1">
                  <a:latin typeface="Arial" pitchFamily="34" charset="0"/>
                </a:rPr>
                <a:t>a</a:t>
              </a:r>
            </a:p>
          </p:txBody>
        </p:sp>
        <p:sp>
          <p:nvSpPr>
            <p:cNvPr id="38944" name="AutoShape 11"/>
            <p:cNvSpPr>
              <a:spLocks noChangeArrowheads="1"/>
            </p:cNvSpPr>
            <p:nvPr/>
          </p:nvSpPr>
          <p:spPr bwMode="auto">
            <a:xfrm>
              <a:off x="2925" y="2069"/>
              <a:ext cx="432" cy="384"/>
            </a:xfrm>
            <a:prstGeom prst="flowChartConnector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57150" cmpd="thinThick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just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Gill Sans MT" pitchFamily="34" charset="0"/>
                </a:defRPr>
              </a:lvl1pPr>
              <a:lvl2pPr marL="742950" indent="-285750" algn="just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Gill Sans MT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Gill Sans MT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fr-FR" sz="2400">
                  <a:latin typeface="Arial" pitchFamily="34" charset="0"/>
                  <a:sym typeface="Symbol" pitchFamily="18" charset="2"/>
                </a:rPr>
                <a:t></a:t>
              </a:r>
              <a:endParaRPr lang="en-US" altLang="fr-FR" sz="2400">
                <a:latin typeface="Arial" pitchFamily="34" charset="0"/>
              </a:endParaRPr>
            </a:p>
          </p:txBody>
        </p:sp>
        <p:sp>
          <p:nvSpPr>
            <p:cNvPr id="38945" name="AutoShape 12"/>
            <p:cNvSpPr>
              <a:spLocks noChangeArrowheads="1"/>
            </p:cNvSpPr>
            <p:nvPr/>
          </p:nvSpPr>
          <p:spPr bwMode="auto">
            <a:xfrm>
              <a:off x="4694" y="2750"/>
              <a:ext cx="432" cy="384"/>
            </a:xfrm>
            <a:prstGeom prst="flowChartConnector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6350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just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Gill Sans MT" pitchFamily="34" charset="0"/>
                </a:defRPr>
              </a:lvl1pPr>
              <a:lvl2pPr marL="742950" indent="-285750" algn="just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Gill Sans MT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Gill Sans MT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fr-FR" sz="2400" i="1">
                  <a:latin typeface="Arial" pitchFamily="34" charset="0"/>
                </a:rPr>
                <a:t>ab</a:t>
              </a:r>
            </a:p>
          </p:txBody>
        </p:sp>
        <p:sp>
          <p:nvSpPr>
            <p:cNvPr id="38946" name="AutoShape 13"/>
            <p:cNvSpPr>
              <a:spLocks noChangeArrowheads="1"/>
            </p:cNvSpPr>
            <p:nvPr/>
          </p:nvSpPr>
          <p:spPr bwMode="auto">
            <a:xfrm>
              <a:off x="2880" y="3385"/>
              <a:ext cx="432" cy="384"/>
            </a:xfrm>
            <a:prstGeom prst="flowChartConnector">
              <a:avLst/>
            </a:prstGeom>
            <a:solidFill>
              <a:schemeClr val="accent1"/>
            </a:solidFill>
            <a:ln w="57150" cmpd="thickThin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just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Gill Sans MT" pitchFamily="34" charset="0"/>
                </a:defRPr>
              </a:lvl1pPr>
              <a:lvl2pPr marL="742950" indent="-285750" algn="just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Gill Sans MT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Gill Sans MT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fr-FR" sz="2400" i="1">
                  <a:latin typeface="Arial" pitchFamily="34" charset="0"/>
                </a:rPr>
                <a:t>ba</a:t>
              </a:r>
            </a:p>
          </p:txBody>
        </p:sp>
        <p:sp>
          <p:nvSpPr>
            <p:cNvPr id="38947" name="AutoShape 14"/>
            <p:cNvSpPr>
              <a:spLocks noChangeArrowheads="1"/>
            </p:cNvSpPr>
            <p:nvPr/>
          </p:nvSpPr>
          <p:spPr bwMode="auto">
            <a:xfrm>
              <a:off x="3878" y="3249"/>
              <a:ext cx="432" cy="384"/>
            </a:xfrm>
            <a:prstGeom prst="flowChartConnector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6350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just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Gill Sans MT" pitchFamily="34" charset="0"/>
                </a:defRPr>
              </a:lvl1pPr>
              <a:lvl2pPr marL="742950" indent="-285750" algn="just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Gill Sans MT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Gill Sans MT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fr-FR" sz="2400" i="1">
                  <a:latin typeface="Arial" pitchFamily="34" charset="0"/>
                </a:rPr>
                <a:t>bb</a:t>
              </a:r>
            </a:p>
          </p:txBody>
        </p:sp>
        <p:sp>
          <p:nvSpPr>
            <p:cNvPr id="38948" name="AutoShape 15"/>
            <p:cNvSpPr>
              <a:spLocks noChangeArrowheads="1"/>
            </p:cNvSpPr>
            <p:nvPr/>
          </p:nvSpPr>
          <p:spPr bwMode="auto">
            <a:xfrm>
              <a:off x="4876" y="1570"/>
              <a:ext cx="432" cy="384"/>
            </a:xfrm>
            <a:prstGeom prst="flowChartConnector">
              <a:avLst/>
            </a:prstGeom>
            <a:solidFill>
              <a:schemeClr val="accent1"/>
            </a:solidFill>
            <a:ln w="57150" cmpd="thickThin">
              <a:solidFill>
                <a:schemeClr val="tx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just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Gill Sans MT" pitchFamily="34" charset="0"/>
                </a:defRPr>
              </a:lvl1pPr>
              <a:lvl2pPr marL="742950" indent="-285750" algn="just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Gill Sans MT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Gill Sans MT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fr-FR" sz="2400" i="1">
                  <a:latin typeface="Arial" pitchFamily="34" charset="0"/>
                </a:rPr>
                <a:t>aa</a:t>
              </a:r>
            </a:p>
          </p:txBody>
        </p:sp>
      </p:grpSp>
      <p:grpSp>
        <p:nvGrpSpPr>
          <p:cNvPr id="251920" name="Group 16"/>
          <p:cNvGrpSpPr>
            <a:grpSpLocks/>
          </p:cNvGrpSpPr>
          <p:nvPr/>
        </p:nvGrpSpPr>
        <p:grpSpPr bwMode="auto">
          <a:xfrm>
            <a:off x="5003800" y="2781300"/>
            <a:ext cx="2808288" cy="2970213"/>
            <a:chOff x="3152" y="1752"/>
            <a:chExt cx="1769" cy="1871"/>
          </a:xfrm>
        </p:grpSpPr>
        <p:cxnSp>
          <p:nvCxnSpPr>
            <p:cNvPr id="38936" name="AutoShape 17"/>
            <p:cNvCxnSpPr>
              <a:cxnSpLocks noChangeShapeType="1"/>
            </p:cNvCxnSpPr>
            <p:nvPr/>
          </p:nvCxnSpPr>
          <p:spPr bwMode="auto">
            <a:xfrm rot="5400000">
              <a:off x="4368" y="2996"/>
              <a:ext cx="307" cy="471"/>
            </a:xfrm>
            <a:prstGeom prst="curvedConnector2">
              <a:avLst/>
            </a:prstGeom>
            <a:noFill/>
            <a:ln w="28575">
              <a:solidFill>
                <a:srgbClr val="660033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grpSp>
          <p:nvGrpSpPr>
            <p:cNvPr id="38937" name="Group 18"/>
            <p:cNvGrpSpPr>
              <a:grpSpLocks/>
            </p:cNvGrpSpPr>
            <p:nvPr/>
          </p:nvGrpSpPr>
          <p:grpSpPr bwMode="auto">
            <a:xfrm>
              <a:off x="3152" y="1752"/>
              <a:ext cx="1769" cy="1871"/>
              <a:chOff x="3141" y="1762"/>
              <a:chExt cx="1769" cy="1871"/>
            </a:xfrm>
          </p:grpSpPr>
          <p:cxnSp>
            <p:nvCxnSpPr>
              <p:cNvPr id="38938" name="AutoShape 19"/>
              <p:cNvCxnSpPr>
                <a:cxnSpLocks noChangeShapeType="1"/>
              </p:cNvCxnSpPr>
              <p:nvPr/>
            </p:nvCxnSpPr>
            <p:spPr bwMode="auto">
              <a:xfrm rot="-5400000">
                <a:off x="3614" y="1471"/>
                <a:ext cx="125" cy="1072"/>
              </a:xfrm>
              <a:prstGeom prst="curvedConnector3">
                <a:avLst>
                  <a:gd name="adj1" fmla="val 260000"/>
                </a:avLst>
              </a:prstGeom>
              <a:noFill/>
              <a:ln w="28575">
                <a:solidFill>
                  <a:srgbClr val="660033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38939" name="AutoShape 20"/>
              <p:cNvCxnSpPr>
                <a:cxnSpLocks noChangeShapeType="1"/>
              </p:cNvCxnSpPr>
              <p:nvPr/>
            </p:nvCxnSpPr>
            <p:spPr bwMode="auto">
              <a:xfrm>
                <a:off x="4582" y="2080"/>
                <a:ext cx="328" cy="670"/>
              </a:xfrm>
              <a:prstGeom prst="curvedConnector2">
                <a:avLst/>
              </a:prstGeom>
              <a:noFill/>
              <a:ln w="28575">
                <a:solidFill>
                  <a:srgbClr val="660033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38940" name="AutoShape 21"/>
              <p:cNvCxnSpPr>
                <a:cxnSpLocks noChangeShapeType="1"/>
              </p:cNvCxnSpPr>
              <p:nvPr/>
            </p:nvCxnSpPr>
            <p:spPr bwMode="auto">
              <a:xfrm rot="10800000" flipV="1">
                <a:off x="3288" y="3441"/>
                <a:ext cx="590" cy="171"/>
              </a:xfrm>
              <a:prstGeom prst="curvedConnector3">
                <a:avLst>
                  <a:gd name="adj1" fmla="val 50000"/>
                </a:avLst>
              </a:prstGeom>
              <a:noFill/>
              <a:ln w="28575">
                <a:solidFill>
                  <a:srgbClr val="660033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38941" name="AutoShape 22"/>
              <p:cNvCxnSpPr>
                <a:cxnSpLocks noChangeShapeType="1"/>
              </p:cNvCxnSpPr>
              <p:nvPr/>
            </p:nvCxnSpPr>
            <p:spPr bwMode="auto">
              <a:xfrm flipH="1">
                <a:off x="4094" y="3441"/>
                <a:ext cx="216" cy="192"/>
              </a:xfrm>
              <a:prstGeom prst="curvedConnector4">
                <a:avLst>
                  <a:gd name="adj1" fmla="val -110648"/>
                  <a:gd name="adj2" fmla="val 228125"/>
                </a:avLst>
              </a:prstGeom>
              <a:noFill/>
              <a:ln w="28575">
                <a:solidFill>
                  <a:srgbClr val="660033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38942" name="AutoShape 23"/>
              <p:cNvCxnSpPr>
                <a:cxnSpLocks noChangeShapeType="1"/>
                <a:stCxn id="38943" idx="0"/>
                <a:endCxn id="38948" idx="2"/>
              </p:cNvCxnSpPr>
              <p:nvPr/>
            </p:nvCxnSpPr>
            <p:spPr bwMode="auto">
              <a:xfrm rot="-5400000">
                <a:off x="4558" y="1570"/>
                <a:ext cx="108" cy="492"/>
              </a:xfrm>
              <a:prstGeom prst="curvedConnector2">
                <a:avLst/>
              </a:prstGeom>
              <a:noFill/>
              <a:ln w="28575">
                <a:solidFill>
                  <a:srgbClr val="660033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</p:grpSp>
      <p:grpSp>
        <p:nvGrpSpPr>
          <p:cNvPr id="251928" name="Group 24"/>
          <p:cNvGrpSpPr>
            <a:grpSpLocks/>
          </p:cNvGrpSpPr>
          <p:nvPr/>
        </p:nvGrpSpPr>
        <p:grpSpPr bwMode="auto">
          <a:xfrm>
            <a:off x="5508625" y="2420938"/>
            <a:ext cx="2424113" cy="3770312"/>
            <a:chOff x="3470" y="1525"/>
            <a:chExt cx="1527" cy="2375"/>
          </a:xfrm>
        </p:grpSpPr>
        <p:sp>
          <p:nvSpPr>
            <p:cNvPr id="38930" name="Text Box 25"/>
            <p:cNvSpPr txBox="1">
              <a:spLocks noChangeArrowheads="1"/>
            </p:cNvSpPr>
            <p:nvPr/>
          </p:nvSpPr>
          <p:spPr bwMode="auto">
            <a:xfrm>
              <a:off x="3560" y="1706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algn="just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Gill Sans MT" pitchFamily="34" charset="0"/>
                </a:defRPr>
              </a:lvl1pPr>
              <a:lvl2pPr marL="742950" indent="-285750" algn="just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Gill Sans MT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Gill Sans MT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9pPr>
            </a:lstStyle>
            <a:p>
              <a:pPr algn="l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s-ES_tradnl" altLang="fr-FR" sz="2400" i="1">
                  <a:solidFill>
                    <a:srgbClr val="CC0066"/>
                  </a:solidFill>
                  <a:latin typeface="Times New Roman" pitchFamily="18" charset="0"/>
                </a:rPr>
                <a:t>a</a:t>
              </a:r>
              <a:endParaRPr lang="es-ES_tradnl" altLang="fr-FR" sz="2400">
                <a:solidFill>
                  <a:srgbClr val="CC0066"/>
                </a:solidFill>
                <a:latin typeface="Times New Roman" pitchFamily="18" charset="0"/>
              </a:endParaRPr>
            </a:p>
          </p:txBody>
        </p:sp>
        <p:sp>
          <p:nvSpPr>
            <p:cNvPr id="38931" name="Text Box 26"/>
            <p:cNvSpPr txBox="1">
              <a:spLocks noChangeArrowheads="1"/>
            </p:cNvSpPr>
            <p:nvPr/>
          </p:nvSpPr>
          <p:spPr bwMode="auto">
            <a:xfrm>
              <a:off x="4513" y="3612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algn="just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Gill Sans MT" pitchFamily="34" charset="0"/>
                </a:defRPr>
              </a:lvl1pPr>
              <a:lvl2pPr marL="742950" indent="-285750" algn="just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Gill Sans MT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Gill Sans MT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9pPr>
            </a:lstStyle>
            <a:p>
              <a:pPr algn="l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s-ES_tradnl" altLang="fr-FR" sz="2400" i="1">
                  <a:solidFill>
                    <a:srgbClr val="CC0066"/>
                  </a:solidFill>
                  <a:latin typeface="Times New Roman" pitchFamily="18" charset="0"/>
                </a:rPr>
                <a:t>b</a:t>
              </a:r>
              <a:endParaRPr lang="es-ES_tradnl" altLang="fr-FR" sz="2400">
                <a:solidFill>
                  <a:srgbClr val="CC0066"/>
                </a:solidFill>
                <a:latin typeface="Times New Roman" pitchFamily="18" charset="0"/>
              </a:endParaRPr>
            </a:p>
          </p:txBody>
        </p:sp>
        <p:sp>
          <p:nvSpPr>
            <p:cNvPr id="38932" name="Text Box 27"/>
            <p:cNvSpPr txBox="1">
              <a:spLocks noChangeArrowheads="1"/>
            </p:cNvSpPr>
            <p:nvPr/>
          </p:nvSpPr>
          <p:spPr bwMode="auto">
            <a:xfrm>
              <a:off x="4468" y="3067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algn="just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Gill Sans MT" pitchFamily="34" charset="0"/>
                </a:defRPr>
              </a:lvl1pPr>
              <a:lvl2pPr marL="742950" indent="-285750" algn="just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Gill Sans MT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Gill Sans MT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9pPr>
            </a:lstStyle>
            <a:p>
              <a:pPr algn="l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s-ES_tradnl" altLang="fr-FR" sz="2400" i="1">
                  <a:solidFill>
                    <a:srgbClr val="CC0066"/>
                  </a:solidFill>
                  <a:latin typeface="Times New Roman" pitchFamily="18" charset="0"/>
                </a:rPr>
                <a:t>b</a:t>
              </a:r>
              <a:endParaRPr lang="es-ES_tradnl" altLang="fr-FR" sz="2400">
                <a:solidFill>
                  <a:srgbClr val="CC0066"/>
                </a:solidFill>
                <a:latin typeface="Times New Roman" pitchFamily="18" charset="0"/>
              </a:endParaRPr>
            </a:p>
          </p:txBody>
        </p:sp>
        <p:sp>
          <p:nvSpPr>
            <p:cNvPr id="38933" name="Text Box 28"/>
            <p:cNvSpPr txBox="1">
              <a:spLocks noChangeArrowheads="1"/>
            </p:cNvSpPr>
            <p:nvPr/>
          </p:nvSpPr>
          <p:spPr bwMode="auto">
            <a:xfrm>
              <a:off x="4785" y="2115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algn="just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Gill Sans MT" pitchFamily="34" charset="0"/>
                </a:defRPr>
              </a:lvl1pPr>
              <a:lvl2pPr marL="742950" indent="-285750" algn="just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Gill Sans MT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Gill Sans MT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9pPr>
            </a:lstStyle>
            <a:p>
              <a:pPr algn="l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s-ES_tradnl" altLang="fr-FR" sz="2400" i="1">
                  <a:solidFill>
                    <a:srgbClr val="CC0066"/>
                  </a:solidFill>
                  <a:latin typeface="Times New Roman" pitchFamily="18" charset="0"/>
                </a:rPr>
                <a:t>b</a:t>
              </a:r>
              <a:endParaRPr lang="es-ES_tradnl" altLang="fr-FR" sz="2400">
                <a:solidFill>
                  <a:srgbClr val="CC0066"/>
                </a:solidFill>
                <a:latin typeface="Times New Roman" pitchFamily="18" charset="0"/>
              </a:endParaRPr>
            </a:p>
          </p:txBody>
        </p:sp>
        <p:sp>
          <p:nvSpPr>
            <p:cNvPr id="38934" name="Text Box 29"/>
            <p:cNvSpPr txBox="1">
              <a:spLocks noChangeArrowheads="1"/>
            </p:cNvSpPr>
            <p:nvPr/>
          </p:nvSpPr>
          <p:spPr bwMode="auto">
            <a:xfrm>
              <a:off x="3470" y="3249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algn="just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Gill Sans MT" pitchFamily="34" charset="0"/>
                </a:defRPr>
              </a:lvl1pPr>
              <a:lvl2pPr marL="742950" indent="-285750" algn="just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Gill Sans MT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Gill Sans MT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9pPr>
            </a:lstStyle>
            <a:p>
              <a:pPr algn="l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s-ES_tradnl" altLang="fr-FR" sz="2400" i="1">
                  <a:solidFill>
                    <a:srgbClr val="CC0066"/>
                  </a:solidFill>
                  <a:latin typeface="Times New Roman" pitchFamily="18" charset="0"/>
                </a:rPr>
                <a:t>a</a:t>
              </a:r>
              <a:endParaRPr lang="es-ES_tradnl" altLang="fr-FR" sz="2400">
                <a:solidFill>
                  <a:srgbClr val="CC0066"/>
                </a:solidFill>
                <a:latin typeface="Times New Roman" pitchFamily="18" charset="0"/>
              </a:endParaRPr>
            </a:p>
          </p:txBody>
        </p:sp>
        <p:sp>
          <p:nvSpPr>
            <p:cNvPr id="38935" name="Text Box 30"/>
            <p:cNvSpPr txBox="1">
              <a:spLocks noChangeArrowheads="1"/>
            </p:cNvSpPr>
            <p:nvPr/>
          </p:nvSpPr>
          <p:spPr bwMode="auto">
            <a:xfrm>
              <a:off x="4377" y="1525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algn="just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Gill Sans MT" pitchFamily="34" charset="0"/>
                </a:defRPr>
              </a:lvl1pPr>
              <a:lvl2pPr marL="742950" indent="-285750" algn="just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Gill Sans MT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Gill Sans MT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9pPr>
            </a:lstStyle>
            <a:p>
              <a:pPr algn="l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s-ES_tradnl" altLang="fr-FR" sz="2400" i="1">
                  <a:solidFill>
                    <a:srgbClr val="CC0066"/>
                  </a:solidFill>
                  <a:latin typeface="Times New Roman" pitchFamily="18" charset="0"/>
                </a:rPr>
                <a:t>a</a:t>
              </a:r>
              <a:endParaRPr lang="es-ES_tradnl" altLang="fr-FR" sz="2400">
                <a:solidFill>
                  <a:srgbClr val="CC0066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251935" name="Group 31"/>
          <p:cNvGrpSpPr>
            <a:grpSpLocks/>
          </p:cNvGrpSpPr>
          <p:nvPr/>
        </p:nvGrpSpPr>
        <p:grpSpPr bwMode="auto">
          <a:xfrm>
            <a:off x="4572000" y="2492375"/>
            <a:ext cx="3854450" cy="3490913"/>
            <a:chOff x="2744" y="1570"/>
            <a:chExt cx="2428" cy="2199"/>
          </a:xfrm>
        </p:grpSpPr>
        <p:grpSp>
          <p:nvGrpSpPr>
            <p:cNvPr id="38923" name="Group 32"/>
            <p:cNvGrpSpPr>
              <a:grpSpLocks/>
            </p:cNvGrpSpPr>
            <p:nvPr/>
          </p:nvGrpSpPr>
          <p:grpSpPr bwMode="auto">
            <a:xfrm>
              <a:off x="2744" y="1888"/>
              <a:ext cx="2246" cy="1881"/>
              <a:chOff x="1202" y="1842"/>
              <a:chExt cx="2246" cy="1881"/>
            </a:xfrm>
          </p:grpSpPr>
          <p:sp>
            <p:nvSpPr>
              <p:cNvPr id="38925" name="AutoShape 33"/>
              <p:cNvSpPr>
                <a:spLocks noChangeArrowheads="1"/>
              </p:cNvSpPr>
              <p:nvPr/>
            </p:nvSpPr>
            <p:spPr bwMode="auto">
              <a:xfrm>
                <a:off x="2472" y="1842"/>
                <a:ext cx="432" cy="384"/>
              </a:xfrm>
              <a:prstGeom prst="flowChartConnector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66FF33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just">
                  <a:spcBef>
                    <a:spcPct val="20000"/>
                  </a:spcBef>
                  <a:buClr>
                    <a:schemeClr val="tx2"/>
                  </a:buClr>
                  <a:buSzPct val="70000"/>
                  <a:buFont typeface="Wingdings" pitchFamily="2" charset="2"/>
                  <a:buChar char="l"/>
                  <a:defRPr sz="3000">
                    <a:solidFill>
                      <a:schemeClr val="tx1"/>
                    </a:solidFill>
                    <a:latin typeface="Gill Sans MT" pitchFamily="34" charset="0"/>
                  </a:defRPr>
                </a:lvl1pPr>
                <a:lvl2pPr marL="742950" indent="-285750" algn="just">
                  <a:spcBef>
                    <a:spcPct val="20000"/>
                  </a:spcBef>
                  <a:buClr>
                    <a:schemeClr val="accent2"/>
                  </a:buClr>
                  <a:buSzPct val="70000"/>
                  <a:buFont typeface="Wingdings" pitchFamily="2" charset="2"/>
                  <a:buChar char="l"/>
                  <a:defRPr sz="2600">
                    <a:solidFill>
                      <a:schemeClr val="tx1"/>
                    </a:solidFill>
                    <a:latin typeface="Gill Sans MT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" pitchFamily="2" charset="2"/>
                  <a:buChar char="l"/>
                  <a:defRPr sz="2300">
                    <a:solidFill>
                      <a:schemeClr val="tx1"/>
                    </a:solidFill>
                    <a:latin typeface="Gill Sans MT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Gill Sans MT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folHlink"/>
                  </a:buClr>
                  <a:buSzPct val="80000"/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Gill Sans MT" pitchFamily="34" charset="0"/>
                  </a:defRPr>
                </a:lvl5pPr>
                <a:lvl6pPr marL="2514600" indent="-228600"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80000"/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Gill Sans MT" pitchFamily="34" charset="0"/>
                  </a:defRPr>
                </a:lvl6pPr>
                <a:lvl7pPr marL="2971800" indent="-228600"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80000"/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Gill Sans MT" pitchFamily="34" charset="0"/>
                  </a:defRPr>
                </a:lvl7pPr>
                <a:lvl8pPr marL="3429000" indent="-228600"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80000"/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Gill Sans MT" pitchFamily="34" charset="0"/>
                  </a:defRPr>
                </a:lvl8pPr>
                <a:lvl9pPr marL="3886200" indent="-228600"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80000"/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Gill Sans MT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fr-FR" sz="2400" i="1">
                    <a:latin typeface="Arial" pitchFamily="34" charset="0"/>
                  </a:rPr>
                  <a:t>a</a:t>
                </a:r>
              </a:p>
            </p:txBody>
          </p:sp>
          <p:sp>
            <p:nvSpPr>
              <p:cNvPr id="38926" name="AutoShape 34"/>
              <p:cNvSpPr>
                <a:spLocks noChangeArrowheads="1"/>
              </p:cNvSpPr>
              <p:nvPr/>
            </p:nvSpPr>
            <p:spPr bwMode="auto">
              <a:xfrm>
                <a:off x="1247" y="2023"/>
                <a:ext cx="432" cy="384"/>
              </a:xfrm>
              <a:prstGeom prst="flowChartConnector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just">
                  <a:spcBef>
                    <a:spcPct val="20000"/>
                  </a:spcBef>
                  <a:buClr>
                    <a:schemeClr val="tx2"/>
                  </a:buClr>
                  <a:buSzPct val="70000"/>
                  <a:buFont typeface="Wingdings" pitchFamily="2" charset="2"/>
                  <a:buChar char="l"/>
                  <a:defRPr sz="3000">
                    <a:solidFill>
                      <a:schemeClr val="tx1"/>
                    </a:solidFill>
                    <a:latin typeface="Gill Sans MT" pitchFamily="34" charset="0"/>
                  </a:defRPr>
                </a:lvl1pPr>
                <a:lvl2pPr marL="742950" indent="-285750" algn="just">
                  <a:spcBef>
                    <a:spcPct val="20000"/>
                  </a:spcBef>
                  <a:buClr>
                    <a:schemeClr val="accent2"/>
                  </a:buClr>
                  <a:buSzPct val="70000"/>
                  <a:buFont typeface="Wingdings" pitchFamily="2" charset="2"/>
                  <a:buChar char="l"/>
                  <a:defRPr sz="2600">
                    <a:solidFill>
                      <a:schemeClr val="tx1"/>
                    </a:solidFill>
                    <a:latin typeface="Gill Sans MT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" pitchFamily="2" charset="2"/>
                  <a:buChar char="l"/>
                  <a:defRPr sz="2300">
                    <a:solidFill>
                      <a:schemeClr val="tx1"/>
                    </a:solidFill>
                    <a:latin typeface="Gill Sans MT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Gill Sans MT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folHlink"/>
                  </a:buClr>
                  <a:buSzPct val="80000"/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Gill Sans MT" pitchFamily="34" charset="0"/>
                  </a:defRPr>
                </a:lvl5pPr>
                <a:lvl6pPr marL="2514600" indent="-228600"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80000"/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Gill Sans MT" pitchFamily="34" charset="0"/>
                  </a:defRPr>
                </a:lvl6pPr>
                <a:lvl7pPr marL="2971800" indent="-228600"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80000"/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Gill Sans MT" pitchFamily="34" charset="0"/>
                  </a:defRPr>
                </a:lvl7pPr>
                <a:lvl8pPr marL="3429000" indent="-228600"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80000"/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Gill Sans MT" pitchFamily="34" charset="0"/>
                  </a:defRPr>
                </a:lvl8pPr>
                <a:lvl9pPr marL="3886200" indent="-228600"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80000"/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Gill Sans MT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fr-FR" sz="2400">
                    <a:latin typeface="Arial" pitchFamily="34" charset="0"/>
                    <a:sym typeface="Symbol" pitchFamily="18" charset="2"/>
                  </a:rPr>
                  <a:t></a:t>
                </a:r>
                <a:endParaRPr lang="en-US" altLang="fr-FR" sz="2400">
                  <a:latin typeface="Arial" pitchFamily="34" charset="0"/>
                </a:endParaRPr>
              </a:p>
            </p:txBody>
          </p:sp>
          <p:sp>
            <p:nvSpPr>
              <p:cNvPr id="38927" name="AutoShape 35"/>
              <p:cNvSpPr>
                <a:spLocks noChangeArrowheads="1"/>
              </p:cNvSpPr>
              <p:nvPr/>
            </p:nvSpPr>
            <p:spPr bwMode="auto">
              <a:xfrm>
                <a:off x="3016" y="2704"/>
                <a:ext cx="432" cy="384"/>
              </a:xfrm>
              <a:prstGeom prst="flowChartConnector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just">
                  <a:spcBef>
                    <a:spcPct val="20000"/>
                  </a:spcBef>
                  <a:buClr>
                    <a:schemeClr val="tx2"/>
                  </a:buClr>
                  <a:buSzPct val="70000"/>
                  <a:buFont typeface="Wingdings" pitchFamily="2" charset="2"/>
                  <a:buChar char="l"/>
                  <a:defRPr sz="3000">
                    <a:solidFill>
                      <a:schemeClr val="tx1"/>
                    </a:solidFill>
                    <a:latin typeface="Gill Sans MT" pitchFamily="34" charset="0"/>
                  </a:defRPr>
                </a:lvl1pPr>
                <a:lvl2pPr marL="742950" indent="-285750" algn="just">
                  <a:spcBef>
                    <a:spcPct val="20000"/>
                  </a:spcBef>
                  <a:buClr>
                    <a:schemeClr val="accent2"/>
                  </a:buClr>
                  <a:buSzPct val="70000"/>
                  <a:buFont typeface="Wingdings" pitchFamily="2" charset="2"/>
                  <a:buChar char="l"/>
                  <a:defRPr sz="2600">
                    <a:solidFill>
                      <a:schemeClr val="tx1"/>
                    </a:solidFill>
                    <a:latin typeface="Gill Sans MT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" pitchFamily="2" charset="2"/>
                  <a:buChar char="l"/>
                  <a:defRPr sz="2300">
                    <a:solidFill>
                      <a:schemeClr val="tx1"/>
                    </a:solidFill>
                    <a:latin typeface="Gill Sans MT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Gill Sans MT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folHlink"/>
                  </a:buClr>
                  <a:buSzPct val="80000"/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Gill Sans MT" pitchFamily="34" charset="0"/>
                  </a:defRPr>
                </a:lvl5pPr>
                <a:lvl6pPr marL="2514600" indent="-228600"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80000"/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Gill Sans MT" pitchFamily="34" charset="0"/>
                  </a:defRPr>
                </a:lvl6pPr>
                <a:lvl7pPr marL="2971800" indent="-228600"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80000"/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Gill Sans MT" pitchFamily="34" charset="0"/>
                  </a:defRPr>
                </a:lvl7pPr>
                <a:lvl8pPr marL="3429000" indent="-228600"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80000"/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Gill Sans MT" pitchFamily="34" charset="0"/>
                  </a:defRPr>
                </a:lvl8pPr>
                <a:lvl9pPr marL="3886200" indent="-228600"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80000"/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Gill Sans MT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fr-FR" sz="2400" i="1">
                    <a:latin typeface="Arial" pitchFamily="34" charset="0"/>
                  </a:rPr>
                  <a:t>ab</a:t>
                </a:r>
              </a:p>
            </p:txBody>
          </p:sp>
          <p:sp>
            <p:nvSpPr>
              <p:cNvPr id="38928" name="AutoShape 36"/>
              <p:cNvSpPr>
                <a:spLocks noChangeArrowheads="1"/>
              </p:cNvSpPr>
              <p:nvPr/>
            </p:nvSpPr>
            <p:spPr bwMode="auto">
              <a:xfrm>
                <a:off x="1202" y="3339"/>
                <a:ext cx="432" cy="384"/>
              </a:xfrm>
              <a:prstGeom prst="flowChartConnector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just">
                  <a:spcBef>
                    <a:spcPct val="20000"/>
                  </a:spcBef>
                  <a:buClr>
                    <a:schemeClr val="tx2"/>
                  </a:buClr>
                  <a:buSzPct val="70000"/>
                  <a:buFont typeface="Wingdings" pitchFamily="2" charset="2"/>
                  <a:buChar char="l"/>
                  <a:defRPr sz="3000">
                    <a:solidFill>
                      <a:schemeClr val="tx1"/>
                    </a:solidFill>
                    <a:latin typeface="Gill Sans MT" pitchFamily="34" charset="0"/>
                  </a:defRPr>
                </a:lvl1pPr>
                <a:lvl2pPr marL="742950" indent="-285750" algn="just">
                  <a:spcBef>
                    <a:spcPct val="20000"/>
                  </a:spcBef>
                  <a:buClr>
                    <a:schemeClr val="accent2"/>
                  </a:buClr>
                  <a:buSzPct val="70000"/>
                  <a:buFont typeface="Wingdings" pitchFamily="2" charset="2"/>
                  <a:buChar char="l"/>
                  <a:defRPr sz="2600">
                    <a:solidFill>
                      <a:schemeClr val="tx1"/>
                    </a:solidFill>
                    <a:latin typeface="Gill Sans MT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" pitchFamily="2" charset="2"/>
                  <a:buChar char="l"/>
                  <a:defRPr sz="2300">
                    <a:solidFill>
                      <a:schemeClr val="tx1"/>
                    </a:solidFill>
                    <a:latin typeface="Gill Sans MT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Gill Sans MT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folHlink"/>
                  </a:buClr>
                  <a:buSzPct val="80000"/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Gill Sans MT" pitchFamily="34" charset="0"/>
                  </a:defRPr>
                </a:lvl5pPr>
                <a:lvl6pPr marL="2514600" indent="-228600"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80000"/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Gill Sans MT" pitchFamily="34" charset="0"/>
                  </a:defRPr>
                </a:lvl6pPr>
                <a:lvl7pPr marL="2971800" indent="-228600"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80000"/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Gill Sans MT" pitchFamily="34" charset="0"/>
                  </a:defRPr>
                </a:lvl7pPr>
                <a:lvl8pPr marL="3429000" indent="-228600"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80000"/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Gill Sans MT" pitchFamily="34" charset="0"/>
                  </a:defRPr>
                </a:lvl8pPr>
                <a:lvl9pPr marL="3886200" indent="-228600"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80000"/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Gill Sans MT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fr-FR" sz="2400" i="1">
                    <a:latin typeface="Arial" pitchFamily="34" charset="0"/>
                  </a:rPr>
                  <a:t>ba</a:t>
                </a:r>
              </a:p>
            </p:txBody>
          </p:sp>
          <p:sp>
            <p:nvSpPr>
              <p:cNvPr id="38929" name="AutoShape 37"/>
              <p:cNvSpPr>
                <a:spLocks noChangeArrowheads="1"/>
              </p:cNvSpPr>
              <p:nvPr/>
            </p:nvSpPr>
            <p:spPr bwMode="auto">
              <a:xfrm>
                <a:off x="2200" y="3203"/>
                <a:ext cx="432" cy="384"/>
              </a:xfrm>
              <a:prstGeom prst="flowChartConnector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just">
                  <a:spcBef>
                    <a:spcPct val="20000"/>
                  </a:spcBef>
                  <a:buClr>
                    <a:schemeClr val="tx2"/>
                  </a:buClr>
                  <a:buSzPct val="70000"/>
                  <a:buFont typeface="Wingdings" pitchFamily="2" charset="2"/>
                  <a:buChar char="l"/>
                  <a:defRPr sz="3000">
                    <a:solidFill>
                      <a:schemeClr val="tx1"/>
                    </a:solidFill>
                    <a:latin typeface="Gill Sans MT" pitchFamily="34" charset="0"/>
                  </a:defRPr>
                </a:lvl1pPr>
                <a:lvl2pPr marL="742950" indent="-285750" algn="just">
                  <a:spcBef>
                    <a:spcPct val="20000"/>
                  </a:spcBef>
                  <a:buClr>
                    <a:schemeClr val="accent2"/>
                  </a:buClr>
                  <a:buSzPct val="70000"/>
                  <a:buFont typeface="Wingdings" pitchFamily="2" charset="2"/>
                  <a:buChar char="l"/>
                  <a:defRPr sz="2600">
                    <a:solidFill>
                      <a:schemeClr val="tx1"/>
                    </a:solidFill>
                    <a:latin typeface="Gill Sans MT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" pitchFamily="2" charset="2"/>
                  <a:buChar char="l"/>
                  <a:defRPr sz="2300">
                    <a:solidFill>
                      <a:schemeClr val="tx1"/>
                    </a:solidFill>
                    <a:latin typeface="Gill Sans MT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Gill Sans MT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folHlink"/>
                  </a:buClr>
                  <a:buSzPct val="80000"/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Gill Sans MT" pitchFamily="34" charset="0"/>
                  </a:defRPr>
                </a:lvl5pPr>
                <a:lvl6pPr marL="2514600" indent="-228600"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80000"/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Gill Sans MT" pitchFamily="34" charset="0"/>
                  </a:defRPr>
                </a:lvl6pPr>
                <a:lvl7pPr marL="2971800" indent="-228600"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80000"/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Gill Sans MT" pitchFamily="34" charset="0"/>
                  </a:defRPr>
                </a:lvl7pPr>
                <a:lvl8pPr marL="3429000" indent="-228600"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80000"/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Gill Sans MT" pitchFamily="34" charset="0"/>
                  </a:defRPr>
                </a:lvl8pPr>
                <a:lvl9pPr marL="3886200" indent="-228600"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80000"/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Gill Sans MT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fr-FR" sz="2400" i="1">
                    <a:latin typeface="Arial" pitchFamily="34" charset="0"/>
                  </a:rPr>
                  <a:t>bb</a:t>
                </a:r>
              </a:p>
            </p:txBody>
          </p:sp>
        </p:grpSp>
        <p:sp>
          <p:nvSpPr>
            <p:cNvPr id="38924" name="AutoShape 38"/>
            <p:cNvSpPr>
              <a:spLocks noChangeArrowheads="1"/>
            </p:cNvSpPr>
            <p:nvPr/>
          </p:nvSpPr>
          <p:spPr bwMode="auto">
            <a:xfrm>
              <a:off x="4740" y="1570"/>
              <a:ext cx="432" cy="384"/>
            </a:xfrm>
            <a:prstGeom prst="flowChartConnector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66FF33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just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Gill Sans MT" pitchFamily="34" charset="0"/>
                </a:defRPr>
              </a:lvl1pPr>
              <a:lvl2pPr marL="742950" indent="-285750" algn="just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Gill Sans MT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Gill Sans MT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fr-FR" sz="2400" i="1">
                  <a:latin typeface="Arial" pitchFamily="34" charset="0"/>
                </a:rPr>
                <a:t>aa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55497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2000"/>
                                        <p:tgtEl>
                                          <p:spTgt spid="2519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1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1906" grpId="0"/>
      <p:bldP spid="25191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fr-FR"/>
              <a:t>Properties (1)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fr-FR" sz="2400" i="1" dirty="0"/>
              <a:t>S </a:t>
            </a:r>
            <a:r>
              <a:rPr lang="en-US" altLang="fr-FR" sz="2400" dirty="0">
                <a:sym typeface="Symbol" pitchFamily="18" charset="2"/>
              </a:rPr>
              <a:t></a:t>
            </a:r>
            <a:r>
              <a:rPr lang="en-US" altLang="fr-FR" sz="2400" dirty="0"/>
              <a:t> </a:t>
            </a:r>
            <a:r>
              <a:rPr lang="en-US" altLang="fr-FR" sz="2400" dirty="0">
                <a:latin typeface="Stencil" pitchFamily="82" charset="0"/>
              </a:rPr>
              <a:t>L</a:t>
            </a:r>
            <a:r>
              <a:rPr lang="en-US" altLang="fr-FR" sz="2400" dirty="0"/>
              <a:t>(</a:t>
            </a:r>
            <a:r>
              <a:rPr lang="en-GB" altLang="fr-FR" sz="2400" b="1" dirty="0">
                <a:latin typeface="Berlin Sans FB Demi" pitchFamily="34" charset="0"/>
                <a:sym typeface="Symbol" pitchFamily="18" charset="2"/>
              </a:rPr>
              <a:t>a</a:t>
            </a:r>
            <a:r>
              <a:rPr lang="en-US" altLang="fr-FR" sz="2400" i="1" baseline="-25000" dirty="0"/>
              <a:t>k-TSS</a:t>
            </a:r>
            <a:r>
              <a:rPr lang="en-US" altLang="fr-FR" sz="2400" dirty="0"/>
              <a:t>(</a:t>
            </a:r>
            <a:r>
              <a:rPr lang="en-US" altLang="fr-FR" sz="2400" i="1" dirty="0"/>
              <a:t>S</a:t>
            </a:r>
            <a:r>
              <a:rPr lang="en-US" altLang="fr-FR" sz="2400" dirty="0"/>
              <a:t>))</a:t>
            </a:r>
          </a:p>
          <a:p>
            <a:endParaRPr lang="en-US" altLang="fr-FR" sz="2400" dirty="0"/>
          </a:p>
          <a:p>
            <a:r>
              <a:rPr lang="en-US" altLang="fr-FR" sz="2400" dirty="0">
                <a:latin typeface="Stencil" pitchFamily="82" charset="0"/>
              </a:rPr>
              <a:t>L</a:t>
            </a:r>
            <a:r>
              <a:rPr lang="en-US" altLang="fr-FR" sz="2400" dirty="0"/>
              <a:t>(</a:t>
            </a:r>
            <a:r>
              <a:rPr lang="en-GB" altLang="fr-FR" sz="2400" b="1" dirty="0">
                <a:latin typeface="Berlin Sans FB Demi" pitchFamily="34" charset="0"/>
                <a:sym typeface="Symbol" pitchFamily="18" charset="2"/>
              </a:rPr>
              <a:t>a</a:t>
            </a:r>
            <a:r>
              <a:rPr lang="en-US" altLang="fr-FR" sz="2400" i="1" baseline="-25000" dirty="0"/>
              <a:t>k-TSS</a:t>
            </a:r>
            <a:r>
              <a:rPr lang="en-US" altLang="fr-FR" sz="2400" dirty="0"/>
              <a:t>(</a:t>
            </a:r>
            <a:r>
              <a:rPr lang="en-US" altLang="fr-FR" sz="2400" i="1" dirty="0"/>
              <a:t>S</a:t>
            </a:r>
            <a:r>
              <a:rPr lang="en-US" altLang="fr-FR" sz="2400" dirty="0"/>
              <a:t>)) is the smallest </a:t>
            </a:r>
            <a:r>
              <a:rPr lang="en-US" altLang="fr-FR" sz="2400" i="1" dirty="0"/>
              <a:t>k</a:t>
            </a:r>
            <a:r>
              <a:rPr lang="en-US" altLang="fr-FR" sz="2400" dirty="0"/>
              <a:t>-</a:t>
            </a:r>
            <a:r>
              <a:rPr lang="en-US" altLang="fr-FR" sz="2400" i="1" dirty="0"/>
              <a:t>TSS</a:t>
            </a:r>
            <a:r>
              <a:rPr lang="en-US" altLang="fr-FR" sz="2400" dirty="0"/>
              <a:t> language that contains </a:t>
            </a:r>
            <a:r>
              <a:rPr lang="en-US" altLang="fr-FR" sz="2400" i="1" dirty="0"/>
              <a:t>S</a:t>
            </a:r>
          </a:p>
          <a:p>
            <a:pPr lvl="1"/>
            <a:r>
              <a:rPr lang="en-US" altLang="fr-FR" sz="2400" i="1" dirty="0"/>
              <a:t>If there is a smaller one, some prefix, suffix or substring has to be absent</a:t>
            </a:r>
          </a:p>
        </p:txBody>
      </p:sp>
      <p:sp>
        <p:nvSpPr>
          <p:cNvPr id="39940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1B8C4FA2-909A-44BF-B139-FAF4B81874B8}" type="slidenum">
              <a:rPr lang="fr-FR" altLang="en-US" sz="1000">
                <a:latin typeface="Arial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16</a:t>
            </a:fld>
            <a:endParaRPr lang="fr-FR" altLang="en-US" sz="100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70345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fr-FR"/>
              <a:t>Properties (2)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altLang="fr-FR" sz="2400" b="1" dirty="0">
                <a:latin typeface="Berlin Sans FB Demi" pitchFamily="34" charset="0"/>
                <a:sym typeface="Symbol" pitchFamily="18" charset="2"/>
              </a:rPr>
              <a:t>a</a:t>
            </a:r>
            <a:r>
              <a:rPr lang="en-US" altLang="fr-FR" sz="2400" i="1" baseline="-25000" dirty="0"/>
              <a:t>k-TSS </a:t>
            </a:r>
            <a:r>
              <a:rPr lang="en-US" altLang="fr-FR" sz="2400" dirty="0"/>
              <a:t>identifies any </a:t>
            </a:r>
            <a:r>
              <a:rPr lang="en-US" altLang="fr-FR" sz="2400" i="1" dirty="0"/>
              <a:t>k</a:t>
            </a:r>
            <a:r>
              <a:rPr lang="en-US" altLang="fr-FR" sz="2400" dirty="0"/>
              <a:t>-</a:t>
            </a:r>
            <a:r>
              <a:rPr lang="en-US" altLang="fr-FR" sz="2400" i="1" dirty="0"/>
              <a:t>TSS</a:t>
            </a:r>
            <a:r>
              <a:rPr lang="en-US" altLang="fr-FR" sz="2400" dirty="0"/>
              <a:t> language in the limit from polynomial data</a:t>
            </a:r>
          </a:p>
          <a:p>
            <a:pPr lvl="1"/>
            <a:r>
              <a:rPr lang="en-US" altLang="fr-FR" sz="2400" dirty="0"/>
              <a:t>Once all the prefixes, suffixes and substrings have been seen, the correct automaton is returned</a:t>
            </a:r>
          </a:p>
          <a:p>
            <a:r>
              <a:rPr lang="en-US" altLang="fr-FR" sz="2400" dirty="0"/>
              <a:t>If </a:t>
            </a:r>
            <a:r>
              <a:rPr lang="en-US" altLang="fr-FR" sz="2400" i="1" dirty="0"/>
              <a:t>Y</a:t>
            </a:r>
            <a:r>
              <a:rPr lang="en-US" altLang="fr-FR" sz="2400" dirty="0">
                <a:sym typeface="Symbol" pitchFamily="18" charset="2"/>
              </a:rPr>
              <a:t></a:t>
            </a:r>
            <a:r>
              <a:rPr lang="en-US" altLang="fr-FR" sz="2400" i="1" dirty="0">
                <a:sym typeface="Symbol" pitchFamily="18" charset="2"/>
              </a:rPr>
              <a:t>S</a:t>
            </a:r>
            <a:r>
              <a:rPr lang="en-US" altLang="fr-FR" sz="2400" dirty="0">
                <a:sym typeface="Symbol" pitchFamily="18" charset="2"/>
              </a:rPr>
              <a:t>, </a:t>
            </a:r>
            <a:r>
              <a:rPr lang="en-US" altLang="fr-FR" sz="2400" dirty="0">
                <a:latin typeface="Stencil" pitchFamily="82" charset="0"/>
              </a:rPr>
              <a:t>L</a:t>
            </a:r>
            <a:r>
              <a:rPr lang="en-US" altLang="fr-FR" sz="2400" dirty="0"/>
              <a:t>(</a:t>
            </a:r>
            <a:r>
              <a:rPr lang="en-GB" altLang="fr-FR" sz="2400" b="1" dirty="0">
                <a:latin typeface="Berlin Sans FB Demi" pitchFamily="34" charset="0"/>
                <a:sym typeface="Symbol" pitchFamily="18" charset="2"/>
              </a:rPr>
              <a:t>a</a:t>
            </a:r>
            <a:r>
              <a:rPr lang="en-US" altLang="fr-FR" sz="2400" i="1" baseline="-25000" dirty="0"/>
              <a:t>k-TSS</a:t>
            </a:r>
            <a:r>
              <a:rPr lang="en-US" altLang="fr-FR" sz="2400" dirty="0"/>
              <a:t>(</a:t>
            </a:r>
            <a:r>
              <a:rPr lang="en-US" altLang="fr-FR" sz="2400" i="1" dirty="0"/>
              <a:t>Y</a:t>
            </a:r>
            <a:r>
              <a:rPr lang="en-US" altLang="fr-FR" sz="2400" dirty="0"/>
              <a:t>)) </a:t>
            </a:r>
            <a:r>
              <a:rPr lang="en-US" altLang="fr-FR" sz="2400" dirty="0">
                <a:sym typeface="Symbol" pitchFamily="18" charset="2"/>
              </a:rPr>
              <a:t></a:t>
            </a:r>
            <a:r>
              <a:rPr lang="en-US" altLang="fr-FR" sz="2400" dirty="0"/>
              <a:t> </a:t>
            </a:r>
            <a:r>
              <a:rPr lang="en-US" altLang="fr-FR" sz="2400" dirty="0">
                <a:latin typeface="Stencil" pitchFamily="82" charset="0"/>
              </a:rPr>
              <a:t>L</a:t>
            </a:r>
            <a:r>
              <a:rPr lang="en-US" altLang="fr-FR" sz="2400" dirty="0"/>
              <a:t>(</a:t>
            </a:r>
            <a:r>
              <a:rPr lang="en-GB" altLang="fr-FR" sz="2400" b="1" dirty="0">
                <a:latin typeface="Berlin Sans FB Demi" pitchFamily="34" charset="0"/>
                <a:sym typeface="Symbol" pitchFamily="18" charset="2"/>
              </a:rPr>
              <a:t>a</a:t>
            </a:r>
            <a:r>
              <a:rPr lang="en-US" altLang="fr-FR" sz="2400" i="1" baseline="-25000" dirty="0"/>
              <a:t>k-TSS</a:t>
            </a:r>
            <a:r>
              <a:rPr lang="en-US" altLang="fr-FR" sz="2400" dirty="0"/>
              <a:t>(</a:t>
            </a:r>
            <a:r>
              <a:rPr lang="en-US" altLang="fr-FR" sz="2400" i="1" dirty="0"/>
              <a:t>S</a:t>
            </a:r>
            <a:r>
              <a:rPr lang="en-US" altLang="fr-FR" sz="2400" dirty="0"/>
              <a:t>))</a:t>
            </a:r>
          </a:p>
        </p:txBody>
      </p:sp>
      <p:sp>
        <p:nvSpPr>
          <p:cNvPr id="40964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5B56E868-8EFE-4588-A8C5-C600EE692D2E}" type="slidenum">
              <a:rPr lang="fr-FR" altLang="en-US" sz="1000">
                <a:latin typeface="Arial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17</a:t>
            </a:fld>
            <a:endParaRPr lang="fr-FR" altLang="en-US" sz="100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852229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fr-FR"/>
              <a:t>Properties (3)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sz="quarter" idx="13"/>
          </p:nvPr>
        </p:nvSpPr>
        <p:spPr>
          <a:xfrm>
            <a:off x="468313" y="1981200"/>
            <a:ext cx="8085137" cy="4114800"/>
          </a:xfrm>
        </p:spPr>
        <p:txBody>
          <a:bodyPr/>
          <a:lstStyle/>
          <a:p>
            <a:r>
              <a:rPr lang="en-US" altLang="fr-FR" sz="2400" dirty="0">
                <a:latin typeface="Stencil" pitchFamily="82" charset="0"/>
              </a:rPr>
              <a:t>L</a:t>
            </a:r>
            <a:r>
              <a:rPr lang="en-US" altLang="fr-FR" sz="2400" dirty="0"/>
              <a:t>(</a:t>
            </a:r>
            <a:r>
              <a:rPr lang="en-GB" altLang="fr-FR" sz="2400" b="1" dirty="0">
                <a:latin typeface="Berlin Sans FB Demi" pitchFamily="34" charset="0"/>
                <a:sym typeface="Symbol" pitchFamily="18" charset="2"/>
              </a:rPr>
              <a:t>a</a:t>
            </a:r>
            <a:r>
              <a:rPr lang="en-US" altLang="fr-FR" sz="2400" i="1" baseline="-25000" dirty="0"/>
              <a:t>k+1-TSS</a:t>
            </a:r>
            <a:r>
              <a:rPr lang="en-US" altLang="fr-FR" sz="2400" dirty="0"/>
              <a:t>(</a:t>
            </a:r>
            <a:r>
              <a:rPr lang="en-US" altLang="fr-FR" sz="2400" i="1" dirty="0"/>
              <a:t>S</a:t>
            </a:r>
            <a:r>
              <a:rPr lang="en-US" altLang="fr-FR" sz="2400" dirty="0"/>
              <a:t>)) </a:t>
            </a:r>
            <a:r>
              <a:rPr lang="en-US" altLang="fr-FR" sz="2400" dirty="0">
                <a:sym typeface="Symbol" pitchFamily="18" charset="2"/>
              </a:rPr>
              <a:t></a:t>
            </a:r>
            <a:r>
              <a:rPr lang="en-US" altLang="fr-FR" sz="2400" dirty="0"/>
              <a:t> </a:t>
            </a:r>
            <a:r>
              <a:rPr lang="en-US" altLang="fr-FR" sz="2400" dirty="0">
                <a:latin typeface="Stencil" pitchFamily="82" charset="0"/>
              </a:rPr>
              <a:t>L</a:t>
            </a:r>
            <a:r>
              <a:rPr lang="en-US" altLang="fr-FR" sz="2400" dirty="0"/>
              <a:t>(</a:t>
            </a:r>
            <a:r>
              <a:rPr lang="en-GB" altLang="fr-FR" sz="2400" b="1" dirty="0">
                <a:latin typeface="Berlin Sans FB Demi" pitchFamily="34" charset="0"/>
                <a:sym typeface="Symbol" pitchFamily="18" charset="2"/>
              </a:rPr>
              <a:t>a</a:t>
            </a:r>
            <a:r>
              <a:rPr lang="en-US" altLang="fr-FR" sz="2400" i="1" baseline="-25000" dirty="0"/>
              <a:t>k-TSS</a:t>
            </a:r>
            <a:r>
              <a:rPr lang="en-US" altLang="fr-FR" sz="2400" dirty="0"/>
              <a:t>(</a:t>
            </a:r>
            <a:r>
              <a:rPr lang="en-US" altLang="fr-FR" sz="2400" i="1" dirty="0"/>
              <a:t>S</a:t>
            </a:r>
            <a:r>
              <a:rPr lang="en-US" altLang="fr-FR" sz="2400" dirty="0"/>
              <a:t>))</a:t>
            </a:r>
          </a:p>
          <a:p>
            <a:pPr>
              <a:buFont typeface="Wingdings" pitchFamily="2" charset="2"/>
              <a:buNone/>
            </a:pPr>
            <a:r>
              <a:rPr lang="en-US" altLang="fr-FR" sz="2400" dirty="0"/>
              <a:t>	In </a:t>
            </a:r>
            <a:r>
              <a:rPr lang="en-US" altLang="fr-FR" sz="2400" i="1" dirty="0"/>
              <a:t>I</a:t>
            </a:r>
            <a:r>
              <a:rPr lang="en-US" altLang="fr-FR" sz="2400" i="1" baseline="-25000" dirty="0"/>
              <a:t>k</a:t>
            </a:r>
            <a:r>
              <a:rPr lang="en-US" altLang="fr-FR" sz="2400" baseline="-25000" dirty="0"/>
              <a:t>+1</a:t>
            </a:r>
            <a:r>
              <a:rPr lang="en-US" altLang="fr-FR" sz="2400" dirty="0"/>
              <a:t> (resp. </a:t>
            </a:r>
            <a:r>
              <a:rPr lang="en-US" altLang="fr-FR" sz="2400" i="1" dirty="0"/>
              <a:t>F</a:t>
            </a:r>
            <a:r>
              <a:rPr lang="en-US" altLang="fr-FR" sz="2400" i="1" baseline="-25000" dirty="0"/>
              <a:t>k</a:t>
            </a:r>
            <a:r>
              <a:rPr lang="en-US" altLang="fr-FR" sz="2400" baseline="-25000" dirty="0"/>
              <a:t>+1</a:t>
            </a:r>
            <a:r>
              <a:rPr lang="en-US" altLang="fr-FR" sz="2400" dirty="0"/>
              <a:t> and </a:t>
            </a:r>
            <a:r>
              <a:rPr lang="en-US" altLang="fr-FR" sz="2400" i="1" dirty="0"/>
              <a:t>T</a:t>
            </a:r>
            <a:r>
              <a:rPr lang="en-US" altLang="fr-FR" sz="2400" i="1" baseline="-25000" dirty="0"/>
              <a:t>k</a:t>
            </a:r>
            <a:r>
              <a:rPr lang="en-US" altLang="fr-FR" sz="2400" baseline="-25000" dirty="0"/>
              <a:t>+1</a:t>
            </a:r>
            <a:r>
              <a:rPr lang="en-US" altLang="fr-FR" sz="2400" dirty="0"/>
              <a:t>) there are less allowed prefixes (resp. suffixes or substrings) than in </a:t>
            </a:r>
            <a:r>
              <a:rPr lang="en-US" altLang="fr-FR" sz="2400" i="1" dirty="0" err="1"/>
              <a:t>I</a:t>
            </a:r>
            <a:r>
              <a:rPr lang="en-US" altLang="fr-FR" sz="2400" i="1" baseline="-25000" dirty="0" err="1"/>
              <a:t>k</a:t>
            </a:r>
            <a:r>
              <a:rPr lang="en-US" altLang="fr-FR" sz="2400" dirty="0"/>
              <a:t> (resp. </a:t>
            </a:r>
            <a:r>
              <a:rPr lang="en-US" altLang="fr-FR" sz="2400" i="1" dirty="0" err="1"/>
              <a:t>F</a:t>
            </a:r>
            <a:r>
              <a:rPr lang="en-US" altLang="fr-FR" sz="2400" i="1" baseline="-25000" dirty="0" err="1"/>
              <a:t>k</a:t>
            </a:r>
            <a:r>
              <a:rPr lang="en-US" altLang="fr-FR" sz="2400" dirty="0"/>
              <a:t> and </a:t>
            </a:r>
            <a:r>
              <a:rPr lang="en-US" altLang="fr-FR" sz="2400" i="1" dirty="0" err="1"/>
              <a:t>T</a:t>
            </a:r>
            <a:r>
              <a:rPr lang="en-US" altLang="fr-FR" sz="2400" i="1" baseline="-25000" dirty="0" err="1"/>
              <a:t>k</a:t>
            </a:r>
            <a:r>
              <a:rPr lang="en-US" altLang="fr-FR" sz="2400" dirty="0"/>
              <a:t>) </a:t>
            </a:r>
          </a:p>
          <a:p>
            <a:r>
              <a:rPr lang="en-US" altLang="fr-FR" sz="2400" dirty="0">
                <a:sym typeface="Symbol" pitchFamily="18" charset="2"/>
              </a:rPr>
              <a:t></a:t>
            </a:r>
            <a:r>
              <a:rPr lang="en-US" altLang="fr-FR" sz="2400" i="1" dirty="0"/>
              <a:t>k</a:t>
            </a:r>
            <a:r>
              <a:rPr lang="en-US" altLang="fr-FR" sz="2400" dirty="0"/>
              <a:t>&gt;</a:t>
            </a:r>
            <a:r>
              <a:rPr lang="en-US" altLang="fr-FR" sz="2400" dirty="0" err="1"/>
              <a:t>max</a:t>
            </a:r>
            <a:r>
              <a:rPr lang="en-US" altLang="fr-FR" sz="2400" i="1" baseline="-25000" dirty="0" err="1"/>
              <a:t>x</a:t>
            </a:r>
            <a:r>
              <a:rPr lang="en-US" altLang="fr-FR" sz="2400" baseline="-25000" dirty="0" err="1">
                <a:sym typeface="Symbol" pitchFamily="18" charset="2"/>
              </a:rPr>
              <a:t></a:t>
            </a:r>
            <a:r>
              <a:rPr lang="en-US" altLang="fr-FR" sz="2400" i="1" baseline="-25000" dirty="0" err="1"/>
              <a:t>S</a:t>
            </a:r>
            <a:r>
              <a:rPr lang="en-US" altLang="fr-FR" sz="2400" dirty="0" err="1">
                <a:sym typeface="Symbol" pitchFamily="18" charset="2"/>
              </a:rPr>
              <a:t></a:t>
            </a:r>
            <a:r>
              <a:rPr lang="en-US" altLang="fr-FR" sz="2400" i="1" dirty="0" err="1"/>
              <a:t>x</a:t>
            </a:r>
            <a:r>
              <a:rPr lang="en-US" altLang="fr-FR" sz="2400" dirty="0">
                <a:sym typeface="Symbol" pitchFamily="18" charset="2"/>
              </a:rPr>
              <a:t></a:t>
            </a:r>
            <a:r>
              <a:rPr lang="en-US" altLang="fr-FR" sz="2400" dirty="0"/>
              <a:t>, </a:t>
            </a:r>
            <a:r>
              <a:rPr lang="en-US" altLang="fr-FR" sz="2400" dirty="0">
                <a:latin typeface="Stencil" pitchFamily="82" charset="0"/>
              </a:rPr>
              <a:t>L</a:t>
            </a:r>
            <a:r>
              <a:rPr lang="en-US" altLang="fr-FR" sz="2400" dirty="0"/>
              <a:t>(</a:t>
            </a:r>
            <a:r>
              <a:rPr lang="en-GB" altLang="fr-FR" sz="2400" b="1" dirty="0">
                <a:latin typeface="Berlin Sans FB Demi" pitchFamily="34" charset="0"/>
                <a:sym typeface="Symbol" pitchFamily="18" charset="2"/>
              </a:rPr>
              <a:t>a</a:t>
            </a:r>
            <a:r>
              <a:rPr lang="en-US" altLang="fr-FR" sz="2400" i="1" baseline="-25000" dirty="0"/>
              <a:t>k-TSS</a:t>
            </a:r>
            <a:r>
              <a:rPr lang="en-US" altLang="fr-FR" sz="2400" dirty="0"/>
              <a:t>(</a:t>
            </a:r>
            <a:r>
              <a:rPr lang="en-US" altLang="fr-FR" sz="2400" i="1" dirty="0"/>
              <a:t>S</a:t>
            </a:r>
            <a:r>
              <a:rPr lang="en-US" altLang="fr-FR" sz="2400" dirty="0"/>
              <a:t>))= </a:t>
            </a:r>
            <a:r>
              <a:rPr lang="en-US" altLang="fr-FR" sz="2400" i="1" dirty="0"/>
              <a:t>S</a:t>
            </a:r>
          </a:p>
          <a:p>
            <a:pPr lvl="1"/>
            <a:r>
              <a:rPr lang="en-US" altLang="fr-FR" sz="2400" dirty="0"/>
              <a:t>Because for a large</a:t>
            </a:r>
            <a:r>
              <a:rPr lang="en-US" altLang="fr-FR" sz="2400" i="1" dirty="0"/>
              <a:t> k, </a:t>
            </a:r>
            <a:r>
              <a:rPr lang="en-US" altLang="fr-FR" sz="2400" i="1" dirty="0" err="1"/>
              <a:t>T</a:t>
            </a:r>
            <a:r>
              <a:rPr lang="en-US" altLang="fr-FR" sz="2400" i="1" baseline="-25000" dirty="0" err="1"/>
              <a:t>k</a:t>
            </a:r>
            <a:r>
              <a:rPr lang="en-US" altLang="fr-FR" sz="2400" dirty="0"/>
              <a:t>(</a:t>
            </a:r>
            <a:r>
              <a:rPr lang="en-US" altLang="fr-FR" sz="2400" i="1" dirty="0"/>
              <a:t>S</a:t>
            </a:r>
            <a:r>
              <a:rPr lang="en-US" altLang="fr-FR" sz="2400" dirty="0"/>
              <a:t>)=</a:t>
            </a:r>
            <a:r>
              <a:rPr lang="en-US" altLang="fr-FR" sz="2400" dirty="0">
                <a:sym typeface="Symbol" pitchFamily="18" charset="2"/>
              </a:rPr>
              <a:t></a:t>
            </a:r>
          </a:p>
        </p:txBody>
      </p:sp>
      <p:sp>
        <p:nvSpPr>
          <p:cNvPr id="41988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E435DA2C-AB5B-4420-BA40-646C1CBC2F50}" type="slidenum">
              <a:rPr lang="fr-FR" altLang="en-US" sz="1000">
                <a:latin typeface="Arial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18</a:t>
            </a:fld>
            <a:endParaRPr lang="fr-FR" altLang="en-US" sz="100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070060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altLang="fr-FR" dirty="0"/>
              <a:t>2. The rules of the game</a:t>
            </a:r>
            <a:endParaRPr lang="fr-FR" dirty="0"/>
          </a:p>
        </p:txBody>
      </p:sp>
      <p:sp>
        <p:nvSpPr>
          <p:cNvPr id="8196" name="Rectangle 7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B5231DE4-3C0B-4D55-AD54-0DFBB8AA84BF}" type="slidenum">
              <a:rPr lang="fr-FR" altLang="en-US" sz="1000">
                <a:latin typeface="Arial" pitchFamily="34" charset="0"/>
                <a:cs typeface="Arial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19</a:t>
            </a:fld>
            <a:endParaRPr lang="fr-FR" altLang="en-US" sz="100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fr-FR"/>
              <a:t>Acknowledgements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sz="quarter" idx="13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fr-FR" sz="2100"/>
              <a:t>Laurent Miclet, Jose Oncina and Tim Oates for previous versions of these slides.</a:t>
            </a:r>
          </a:p>
          <a:p>
            <a:pPr>
              <a:lnSpc>
                <a:spcPct val="80000"/>
              </a:lnSpc>
            </a:pPr>
            <a:r>
              <a:rPr lang="en-US" altLang="fr-FR" sz="2100"/>
              <a:t>Rafael Carrasco, Paco Casacuberta, Rémi Eyraud, Philippe Ezequel, Henning Fernau, Thierry Murgue, Franck Thollard, Enrique Vidal, Frédéric Tantini,...</a:t>
            </a:r>
          </a:p>
          <a:p>
            <a:pPr>
              <a:lnSpc>
                <a:spcPct val="80000"/>
              </a:lnSpc>
            </a:pPr>
            <a:r>
              <a:rPr lang="en-US" altLang="fr-FR" sz="2100"/>
              <a:t>List is necessarily incomplete. Excuses to those that have been forgotten.</a:t>
            </a:r>
          </a:p>
          <a:p>
            <a:pPr>
              <a:lnSpc>
                <a:spcPct val="80000"/>
              </a:lnSpc>
            </a:pPr>
            <a:endParaRPr lang="en-US" altLang="fr-FR" sz="210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altLang="fr-FR" sz="2100" u="sng">
                <a:solidFill>
                  <a:srgbClr val="0000FF"/>
                </a:solidFill>
                <a:latin typeface="Arial Narrow" pitchFamily="34" charset="0"/>
              </a:rPr>
              <a:t>http://pagesperso.lina.univ-nantes.fr/~cdlh/slides/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altLang="fr-FR" sz="2100" u="sng">
              <a:solidFill>
                <a:srgbClr val="0000FF"/>
              </a:solidFill>
              <a:latin typeface="Arial Narrow" pitchFamily="34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altLang="fr-FR" sz="2100" u="sng">
              <a:solidFill>
                <a:srgbClr val="0000FF"/>
              </a:solidFill>
              <a:latin typeface="Arial Narrow" pitchFamily="34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altLang="fr-FR" sz="2100">
                <a:solidFill>
                  <a:srgbClr val="0000FF"/>
                </a:solidFill>
                <a:latin typeface="Arial Narrow" pitchFamily="34" charset="0"/>
              </a:rPr>
              <a:t>Chapter 12 (and part of 14)</a:t>
            </a:r>
          </a:p>
        </p:txBody>
      </p:sp>
      <p:sp>
        <p:nvSpPr>
          <p:cNvPr id="6148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C252AB25-31D3-47C6-AAB2-A8758CDFF284}" type="slidenum">
              <a:rPr lang="fr-FR" altLang="en-US" sz="1000">
                <a:latin typeface="Arial" pitchFamily="34" charset="0"/>
                <a:cs typeface="Arial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fr-FR" altLang="en-US" sz="100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149" name="Picture 4" descr="boo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488" y="4724400"/>
            <a:ext cx="1344612" cy="191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7543800" cy="746126"/>
          </a:xfrm>
        </p:spPr>
        <p:txBody>
          <a:bodyPr/>
          <a:lstStyle/>
          <a:p>
            <a:r>
              <a:rPr lang="en-GB" altLang="fr-FR" dirty="0"/>
              <a:t>Motivation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sz="quarter" idx="13"/>
          </p:nvPr>
        </p:nvSpPr>
        <p:spPr>
          <a:xfrm>
            <a:off x="468313" y="1557338"/>
            <a:ext cx="8229600" cy="4411662"/>
          </a:xfrm>
        </p:spPr>
        <p:txBody>
          <a:bodyPr/>
          <a:lstStyle/>
          <a:p>
            <a:r>
              <a:rPr lang="en-GB" altLang="fr-FR"/>
              <a:t>We are given a set of strings S</a:t>
            </a:r>
            <a:r>
              <a:rPr lang="en-GB" altLang="fr-FR" baseline="-25000"/>
              <a:t>+</a:t>
            </a:r>
            <a:r>
              <a:rPr lang="en-GB" altLang="fr-FR"/>
              <a:t> and a set of strings S</a:t>
            </a:r>
            <a:r>
              <a:rPr lang="en-GB" altLang="fr-FR" baseline="-25000"/>
              <a:t>-</a:t>
            </a:r>
          </a:p>
          <a:p>
            <a:r>
              <a:rPr lang="en-GB" altLang="fr-FR"/>
              <a:t>Goal is to build a classifier</a:t>
            </a:r>
          </a:p>
          <a:p>
            <a:r>
              <a:rPr lang="en-GB" altLang="fr-FR"/>
              <a:t>This is a traditional (or typical) machine learning question</a:t>
            </a:r>
          </a:p>
          <a:p>
            <a:r>
              <a:rPr lang="en-GB" altLang="fr-FR"/>
              <a:t>How should we solve it?</a:t>
            </a:r>
          </a:p>
        </p:txBody>
      </p:sp>
      <p:sp>
        <p:nvSpPr>
          <p:cNvPr id="9220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9D1175D0-E329-4E73-96C7-EFC82D0083AC}" type="slidenum">
              <a:rPr lang="fr-FR" altLang="en-US" sz="1000">
                <a:latin typeface="Arial" pitchFamily="34" charset="0"/>
                <a:cs typeface="Arial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20</a:t>
            </a:fld>
            <a:endParaRPr lang="fr-FR" altLang="en-US" sz="1000">
              <a:latin typeface="Arial" pitchFamily="34" charset="0"/>
              <a:cs typeface="Arial" pitchFamily="34" charset="0"/>
            </a:endParaRPr>
          </a:p>
        </p:txBody>
      </p:sp>
      <p:sp>
        <p:nvSpPr>
          <p:cNvPr id="9221" name="Rectangle 4"/>
          <p:cNvSpPr>
            <a:spLocks noChangeArrowheads="1"/>
          </p:cNvSpPr>
          <p:nvPr/>
        </p:nvSpPr>
        <p:spPr bwMode="auto">
          <a:xfrm>
            <a:off x="4716463" y="4868863"/>
            <a:ext cx="3168650" cy="15843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solidFill>
                <a:srgbClr val="FFFF00"/>
              </a:solidFill>
              <a:latin typeface="Arial" pitchFamily="34" charset="0"/>
            </a:endParaRPr>
          </a:p>
        </p:txBody>
      </p:sp>
      <p:sp>
        <p:nvSpPr>
          <p:cNvPr id="159749" name="AutoShape 5"/>
          <p:cNvSpPr>
            <a:spLocks noChangeArrowheads="1"/>
          </p:cNvSpPr>
          <p:nvPr/>
        </p:nvSpPr>
        <p:spPr bwMode="auto">
          <a:xfrm>
            <a:off x="4716463" y="4868863"/>
            <a:ext cx="3168650" cy="1584325"/>
          </a:xfrm>
          <a:prstGeom prst="rtTriangle">
            <a:avLst/>
          </a:prstGeom>
          <a:solidFill>
            <a:srgbClr val="66FF33">
              <a:alpha val="41176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solidFill>
                <a:srgbClr val="FFFF00"/>
              </a:solidFill>
              <a:latin typeface="Arial" pitchFamily="34" charset="0"/>
            </a:endParaRPr>
          </a:p>
        </p:txBody>
      </p:sp>
      <p:sp>
        <p:nvSpPr>
          <p:cNvPr id="159750" name="AutoShape 6"/>
          <p:cNvSpPr>
            <a:spLocks noChangeArrowheads="1"/>
          </p:cNvSpPr>
          <p:nvPr/>
        </p:nvSpPr>
        <p:spPr bwMode="auto">
          <a:xfrm rot="10800000">
            <a:off x="4716463" y="4868863"/>
            <a:ext cx="3168650" cy="1584325"/>
          </a:xfrm>
          <a:prstGeom prst="rtTriangle">
            <a:avLst/>
          </a:prstGeom>
          <a:solidFill>
            <a:srgbClr val="FF0000">
              <a:alpha val="30196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solidFill>
                <a:srgbClr val="FFFF00"/>
              </a:solidFill>
              <a:latin typeface="Arial" pitchFamily="34" charset="0"/>
            </a:endParaRPr>
          </a:p>
        </p:txBody>
      </p:sp>
      <p:sp>
        <p:nvSpPr>
          <p:cNvPr id="9224" name="AutoShape 7"/>
          <p:cNvSpPr>
            <a:spLocks noChangeArrowheads="1"/>
          </p:cNvSpPr>
          <p:nvPr/>
        </p:nvSpPr>
        <p:spPr bwMode="auto">
          <a:xfrm>
            <a:off x="4859338" y="5373688"/>
            <a:ext cx="215900" cy="215900"/>
          </a:xfrm>
          <a:prstGeom prst="plus">
            <a:avLst>
              <a:gd name="adj" fmla="val 36815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solidFill>
                <a:srgbClr val="FFFF00"/>
              </a:solidFill>
              <a:latin typeface="Arial" pitchFamily="34" charset="0"/>
            </a:endParaRPr>
          </a:p>
        </p:txBody>
      </p:sp>
      <p:sp>
        <p:nvSpPr>
          <p:cNvPr id="9225" name="AutoShape 8"/>
          <p:cNvSpPr>
            <a:spLocks noChangeArrowheads="1"/>
          </p:cNvSpPr>
          <p:nvPr/>
        </p:nvSpPr>
        <p:spPr bwMode="auto">
          <a:xfrm>
            <a:off x="5219700" y="5734050"/>
            <a:ext cx="215900" cy="215900"/>
          </a:xfrm>
          <a:prstGeom prst="plus">
            <a:avLst>
              <a:gd name="adj" fmla="val 36815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solidFill>
                <a:srgbClr val="FFFF00"/>
              </a:solidFill>
              <a:latin typeface="Arial" pitchFamily="34" charset="0"/>
            </a:endParaRPr>
          </a:p>
        </p:txBody>
      </p:sp>
      <p:sp>
        <p:nvSpPr>
          <p:cNvPr id="9226" name="AutoShape 9"/>
          <p:cNvSpPr>
            <a:spLocks noChangeArrowheads="1"/>
          </p:cNvSpPr>
          <p:nvPr/>
        </p:nvSpPr>
        <p:spPr bwMode="auto">
          <a:xfrm>
            <a:off x="6948488" y="6092825"/>
            <a:ext cx="215900" cy="215900"/>
          </a:xfrm>
          <a:prstGeom prst="plus">
            <a:avLst>
              <a:gd name="adj" fmla="val 36815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solidFill>
                <a:srgbClr val="FFFF00"/>
              </a:solidFill>
              <a:latin typeface="Arial" pitchFamily="34" charset="0"/>
            </a:endParaRPr>
          </a:p>
        </p:txBody>
      </p:sp>
      <p:sp>
        <p:nvSpPr>
          <p:cNvPr id="9227" name="AutoShape 10"/>
          <p:cNvSpPr>
            <a:spLocks noChangeArrowheads="1"/>
          </p:cNvSpPr>
          <p:nvPr/>
        </p:nvSpPr>
        <p:spPr bwMode="auto">
          <a:xfrm>
            <a:off x="6372225" y="6165850"/>
            <a:ext cx="215900" cy="215900"/>
          </a:xfrm>
          <a:prstGeom prst="plus">
            <a:avLst>
              <a:gd name="adj" fmla="val 36815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solidFill>
                <a:srgbClr val="FFFF00"/>
              </a:solidFill>
              <a:latin typeface="Arial" pitchFamily="34" charset="0"/>
            </a:endParaRPr>
          </a:p>
        </p:txBody>
      </p:sp>
      <p:sp>
        <p:nvSpPr>
          <p:cNvPr id="9228" name="AutoShape 11"/>
          <p:cNvSpPr>
            <a:spLocks noChangeArrowheads="1"/>
          </p:cNvSpPr>
          <p:nvPr/>
        </p:nvSpPr>
        <p:spPr bwMode="auto">
          <a:xfrm>
            <a:off x="5003800" y="6092825"/>
            <a:ext cx="215900" cy="215900"/>
          </a:xfrm>
          <a:prstGeom prst="plus">
            <a:avLst>
              <a:gd name="adj" fmla="val 36815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solidFill>
                <a:srgbClr val="FFFF00"/>
              </a:solidFill>
              <a:latin typeface="Arial" pitchFamily="34" charset="0"/>
            </a:endParaRPr>
          </a:p>
        </p:txBody>
      </p:sp>
      <p:sp>
        <p:nvSpPr>
          <p:cNvPr id="9229" name="Rectangle 12"/>
          <p:cNvSpPr>
            <a:spLocks noChangeArrowheads="1"/>
          </p:cNvSpPr>
          <p:nvPr/>
        </p:nvSpPr>
        <p:spPr bwMode="auto">
          <a:xfrm>
            <a:off x="6227763" y="5084763"/>
            <a:ext cx="144462" cy="73025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solidFill>
                <a:srgbClr val="FFFF00"/>
              </a:solidFill>
              <a:latin typeface="Arial" pitchFamily="34" charset="0"/>
            </a:endParaRPr>
          </a:p>
        </p:txBody>
      </p:sp>
      <p:sp>
        <p:nvSpPr>
          <p:cNvPr id="9230" name="Rectangle 13"/>
          <p:cNvSpPr>
            <a:spLocks noChangeArrowheads="1"/>
          </p:cNvSpPr>
          <p:nvPr/>
        </p:nvSpPr>
        <p:spPr bwMode="auto">
          <a:xfrm>
            <a:off x="6732588" y="5229225"/>
            <a:ext cx="144462" cy="73025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solidFill>
                <a:srgbClr val="FFFF00"/>
              </a:solidFill>
              <a:latin typeface="Arial" pitchFamily="34" charset="0"/>
            </a:endParaRPr>
          </a:p>
        </p:txBody>
      </p:sp>
      <p:sp>
        <p:nvSpPr>
          <p:cNvPr id="9231" name="Rectangle 14"/>
          <p:cNvSpPr>
            <a:spLocks noChangeArrowheads="1"/>
          </p:cNvSpPr>
          <p:nvPr/>
        </p:nvSpPr>
        <p:spPr bwMode="auto">
          <a:xfrm>
            <a:off x="6877050" y="4941888"/>
            <a:ext cx="144463" cy="73025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solidFill>
                <a:srgbClr val="FFFF00"/>
              </a:solidFill>
              <a:latin typeface="Arial" pitchFamily="34" charset="0"/>
            </a:endParaRPr>
          </a:p>
        </p:txBody>
      </p:sp>
      <p:sp>
        <p:nvSpPr>
          <p:cNvPr id="9232" name="Rectangle 15"/>
          <p:cNvSpPr>
            <a:spLocks noChangeArrowheads="1"/>
          </p:cNvSpPr>
          <p:nvPr/>
        </p:nvSpPr>
        <p:spPr bwMode="auto">
          <a:xfrm>
            <a:off x="6659563" y="5661025"/>
            <a:ext cx="144462" cy="73025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solidFill>
                <a:srgbClr val="FFFF00"/>
              </a:solidFill>
              <a:latin typeface="Arial" pitchFamily="34" charset="0"/>
            </a:endParaRPr>
          </a:p>
        </p:txBody>
      </p:sp>
      <p:sp>
        <p:nvSpPr>
          <p:cNvPr id="9233" name="Rectangle 16"/>
          <p:cNvSpPr>
            <a:spLocks noChangeArrowheads="1"/>
          </p:cNvSpPr>
          <p:nvPr/>
        </p:nvSpPr>
        <p:spPr bwMode="auto">
          <a:xfrm>
            <a:off x="7523163" y="5156200"/>
            <a:ext cx="144462" cy="73025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solidFill>
                <a:srgbClr val="FFFF00"/>
              </a:solidFill>
              <a:latin typeface="Arial" pitchFamily="34" charset="0"/>
            </a:endParaRPr>
          </a:p>
        </p:txBody>
      </p:sp>
      <p:sp>
        <p:nvSpPr>
          <p:cNvPr id="9234" name="Rectangle 17"/>
          <p:cNvSpPr>
            <a:spLocks noChangeArrowheads="1"/>
          </p:cNvSpPr>
          <p:nvPr/>
        </p:nvSpPr>
        <p:spPr bwMode="auto">
          <a:xfrm>
            <a:off x="7524750" y="6021388"/>
            <a:ext cx="144463" cy="73025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solidFill>
                <a:srgbClr val="FFFF00"/>
              </a:solidFill>
              <a:latin typeface="Arial" pitchFamily="34" charset="0"/>
            </a:endParaRPr>
          </a:p>
        </p:txBody>
      </p:sp>
      <p:sp>
        <p:nvSpPr>
          <p:cNvPr id="9235" name="Rectangle 18"/>
          <p:cNvSpPr>
            <a:spLocks noChangeArrowheads="1"/>
          </p:cNvSpPr>
          <p:nvPr/>
        </p:nvSpPr>
        <p:spPr bwMode="auto">
          <a:xfrm>
            <a:off x="5435600" y="5013325"/>
            <a:ext cx="144463" cy="73025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solidFill>
                <a:srgbClr val="FFFF00"/>
              </a:solidFill>
              <a:latin typeface="Arial" pitchFamily="34" charset="0"/>
            </a:endParaRPr>
          </a:p>
        </p:txBody>
      </p:sp>
      <p:sp>
        <p:nvSpPr>
          <p:cNvPr id="9236" name="Text Box 19"/>
          <p:cNvSpPr txBox="1">
            <a:spLocks noChangeArrowheads="1"/>
          </p:cNvSpPr>
          <p:nvPr/>
        </p:nvSpPr>
        <p:spPr bwMode="auto">
          <a:xfrm>
            <a:off x="3924300" y="5805488"/>
            <a:ext cx="5842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3200">
                <a:latin typeface="Arial" pitchFamily="34" charset="0"/>
                <a:sym typeface="Symbol" pitchFamily="18" charset="2"/>
              </a:rPr>
              <a:t>*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97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97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597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97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9749" grpId="0" animBg="1"/>
      <p:bldP spid="159750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59" y="0"/>
            <a:ext cx="7400553" cy="836712"/>
          </a:xfrm>
        </p:spPr>
        <p:txBody>
          <a:bodyPr/>
          <a:lstStyle/>
          <a:p>
            <a:r>
              <a:rPr lang="en-GB" altLang="fr-FR" dirty="0"/>
              <a:t>Ideas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sz="quarter" idx="13"/>
          </p:nvPr>
        </p:nvSpPr>
        <p:spPr>
          <a:xfrm>
            <a:off x="457200" y="1597025"/>
            <a:ext cx="8229600" cy="4411663"/>
          </a:xfrm>
        </p:spPr>
        <p:txBody>
          <a:bodyPr/>
          <a:lstStyle/>
          <a:p>
            <a:r>
              <a:rPr lang="en-GB" altLang="fr-FR" dirty="0"/>
              <a:t>Use a distance between strings and try </a:t>
            </a:r>
            <a:r>
              <a:rPr lang="en-GB" altLang="fr-FR" i="1" dirty="0"/>
              <a:t>k</a:t>
            </a:r>
            <a:r>
              <a:rPr lang="en-GB" altLang="fr-FR" dirty="0"/>
              <a:t>-NN (nearest neighbours)</a:t>
            </a:r>
          </a:p>
          <a:p>
            <a:r>
              <a:rPr lang="en-GB" altLang="fr-FR" dirty="0"/>
              <a:t>Embed strings into vectors and use some off-the-shelf technique (decision trees, SVMs, other kernel methods)</a:t>
            </a:r>
          </a:p>
          <a:p>
            <a:r>
              <a:rPr lang="en-GB" altLang="fr-FR" dirty="0"/>
              <a:t>Good ideas, but they can fail:</a:t>
            </a:r>
          </a:p>
          <a:p>
            <a:pPr lvl="1"/>
            <a:r>
              <a:rPr lang="en-GB" altLang="fr-FR" dirty="0"/>
              <a:t>The distance/embedding may not capture the sequential nature of the data</a:t>
            </a:r>
          </a:p>
        </p:txBody>
      </p:sp>
      <p:sp>
        <p:nvSpPr>
          <p:cNvPr id="10244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A6B52E08-D0C2-4CCA-B047-89844F107631}" type="slidenum">
              <a:rPr lang="fr-FR" altLang="en-US" sz="1000">
                <a:latin typeface="Arial" pitchFamily="34" charset="0"/>
                <a:cs typeface="Arial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21</a:t>
            </a:fld>
            <a:endParaRPr lang="fr-FR" altLang="en-US" sz="100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/>
              <a:t>Alternative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altLang="fr-FR"/>
              <a:t>Suppose the classifier is some grammatical formalism</a:t>
            </a:r>
          </a:p>
          <a:p>
            <a:r>
              <a:rPr lang="en-GB" altLang="fr-FR"/>
              <a:t>Thus we have </a:t>
            </a:r>
            <a:r>
              <a:rPr lang="en-GB" altLang="fr-FR" i="1"/>
              <a:t>L</a:t>
            </a:r>
            <a:r>
              <a:rPr lang="en-GB" altLang="fr-FR"/>
              <a:t> and </a:t>
            </a:r>
            <a:r>
              <a:rPr lang="en-GB" altLang="fr-FR">
                <a:sym typeface="Symbol" pitchFamily="18" charset="2"/>
              </a:rPr>
              <a:t>*\</a:t>
            </a:r>
            <a:r>
              <a:rPr lang="en-GB" altLang="fr-FR" i="1"/>
              <a:t>L</a:t>
            </a:r>
          </a:p>
        </p:txBody>
      </p:sp>
      <p:sp>
        <p:nvSpPr>
          <p:cNvPr id="11268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657BD5AF-5399-44ED-8390-EA455FDFDA66}" type="slidenum">
              <a:rPr lang="fr-FR" altLang="en-US" sz="1000">
                <a:latin typeface="Arial" pitchFamily="34" charset="0"/>
                <a:cs typeface="Arial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22</a:t>
            </a:fld>
            <a:endParaRPr lang="fr-FR" altLang="en-US" sz="1000">
              <a:latin typeface="Arial" pitchFamily="34" charset="0"/>
              <a:cs typeface="Arial" pitchFamily="34" charset="0"/>
            </a:endParaRPr>
          </a:p>
        </p:txBody>
      </p:sp>
      <p:sp>
        <p:nvSpPr>
          <p:cNvPr id="11269" name="Rectangle 4"/>
          <p:cNvSpPr>
            <a:spLocks noChangeArrowheads="1"/>
          </p:cNvSpPr>
          <p:nvPr/>
        </p:nvSpPr>
        <p:spPr bwMode="auto">
          <a:xfrm>
            <a:off x="3995738" y="4005263"/>
            <a:ext cx="3168650" cy="15843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11270" name="AutoShape 7"/>
          <p:cNvSpPr>
            <a:spLocks noChangeArrowheads="1"/>
          </p:cNvSpPr>
          <p:nvPr/>
        </p:nvSpPr>
        <p:spPr bwMode="auto">
          <a:xfrm>
            <a:off x="4932363" y="4581525"/>
            <a:ext cx="215900" cy="215900"/>
          </a:xfrm>
          <a:prstGeom prst="plus">
            <a:avLst>
              <a:gd name="adj" fmla="val 36815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11271" name="AutoShape 8"/>
          <p:cNvSpPr>
            <a:spLocks noChangeArrowheads="1"/>
          </p:cNvSpPr>
          <p:nvPr/>
        </p:nvSpPr>
        <p:spPr bwMode="auto">
          <a:xfrm>
            <a:off x="5292725" y="4652963"/>
            <a:ext cx="215900" cy="215900"/>
          </a:xfrm>
          <a:prstGeom prst="plus">
            <a:avLst>
              <a:gd name="adj" fmla="val 36815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11272" name="AutoShape 9"/>
          <p:cNvSpPr>
            <a:spLocks noChangeArrowheads="1"/>
          </p:cNvSpPr>
          <p:nvPr/>
        </p:nvSpPr>
        <p:spPr bwMode="auto">
          <a:xfrm>
            <a:off x="5651500" y="4868863"/>
            <a:ext cx="215900" cy="215900"/>
          </a:xfrm>
          <a:prstGeom prst="plus">
            <a:avLst>
              <a:gd name="adj" fmla="val 36815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11273" name="AutoShape 10"/>
          <p:cNvSpPr>
            <a:spLocks noChangeArrowheads="1"/>
          </p:cNvSpPr>
          <p:nvPr/>
        </p:nvSpPr>
        <p:spPr bwMode="auto">
          <a:xfrm>
            <a:off x="5651500" y="4581525"/>
            <a:ext cx="215900" cy="215900"/>
          </a:xfrm>
          <a:prstGeom prst="plus">
            <a:avLst>
              <a:gd name="adj" fmla="val 36815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11274" name="AutoShape 11"/>
          <p:cNvSpPr>
            <a:spLocks noChangeArrowheads="1"/>
          </p:cNvSpPr>
          <p:nvPr/>
        </p:nvSpPr>
        <p:spPr bwMode="auto">
          <a:xfrm>
            <a:off x="5364163" y="5013325"/>
            <a:ext cx="215900" cy="215900"/>
          </a:xfrm>
          <a:prstGeom prst="plus">
            <a:avLst>
              <a:gd name="adj" fmla="val 36815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11275" name="Rectangle 12"/>
          <p:cNvSpPr>
            <a:spLocks noChangeArrowheads="1"/>
          </p:cNvSpPr>
          <p:nvPr/>
        </p:nvSpPr>
        <p:spPr bwMode="auto">
          <a:xfrm>
            <a:off x="5507038" y="4221163"/>
            <a:ext cx="144462" cy="73025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11276" name="Rectangle 13"/>
          <p:cNvSpPr>
            <a:spLocks noChangeArrowheads="1"/>
          </p:cNvSpPr>
          <p:nvPr/>
        </p:nvSpPr>
        <p:spPr bwMode="auto">
          <a:xfrm>
            <a:off x="6156325" y="5300663"/>
            <a:ext cx="144463" cy="73025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11277" name="Rectangle 14"/>
          <p:cNvSpPr>
            <a:spLocks noChangeArrowheads="1"/>
          </p:cNvSpPr>
          <p:nvPr/>
        </p:nvSpPr>
        <p:spPr bwMode="auto">
          <a:xfrm>
            <a:off x="6156325" y="4078288"/>
            <a:ext cx="144463" cy="73025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11278" name="Rectangle 15"/>
          <p:cNvSpPr>
            <a:spLocks noChangeArrowheads="1"/>
          </p:cNvSpPr>
          <p:nvPr/>
        </p:nvSpPr>
        <p:spPr bwMode="auto">
          <a:xfrm>
            <a:off x="4211638" y="5373688"/>
            <a:ext cx="144462" cy="73025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11279" name="Rectangle 16"/>
          <p:cNvSpPr>
            <a:spLocks noChangeArrowheads="1"/>
          </p:cNvSpPr>
          <p:nvPr/>
        </p:nvSpPr>
        <p:spPr bwMode="auto">
          <a:xfrm>
            <a:off x="6877050" y="4797425"/>
            <a:ext cx="144463" cy="73025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11280" name="Rectangle 17"/>
          <p:cNvSpPr>
            <a:spLocks noChangeArrowheads="1"/>
          </p:cNvSpPr>
          <p:nvPr/>
        </p:nvSpPr>
        <p:spPr bwMode="auto">
          <a:xfrm>
            <a:off x="6804025" y="5157788"/>
            <a:ext cx="144463" cy="73025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11281" name="Rectangle 18"/>
          <p:cNvSpPr>
            <a:spLocks noChangeArrowheads="1"/>
          </p:cNvSpPr>
          <p:nvPr/>
        </p:nvSpPr>
        <p:spPr bwMode="auto">
          <a:xfrm>
            <a:off x="4714875" y="4149725"/>
            <a:ext cx="144463" cy="73025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11282" name="Text Box 19"/>
          <p:cNvSpPr txBox="1">
            <a:spLocks noChangeArrowheads="1"/>
          </p:cNvSpPr>
          <p:nvPr/>
        </p:nvSpPr>
        <p:spPr bwMode="auto">
          <a:xfrm>
            <a:off x="3203575" y="4941888"/>
            <a:ext cx="5842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3200">
                <a:latin typeface="Arial" pitchFamily="34" charset="0"/>
                <a:sym typeface="Symbol" pitchFamily="18" charset="2"/>
              </a:rPr>
              <a:t>*</a:t>
            </a:r>
          </a:p>
        </p:txBody>
      </p:sp>
      <p:sp>
        <p:nvSpPr>
          <p:cNvPr id="11283" name="Oval 20"/>
          <p:cNvSpPr>
            <a:spLocks noChangeArrowheads="1"/>
          </p:cNvSpPr>
          <p:nvPr/>
        </p:nvSpPr>
        <p:spPr bwMode="auto">
          <a:xfrm>
            <a:off x="4500563" y="4437063"/>
            <a:ext cx="1943100" cy="792162"/>
          </a:xfrm>
          <a:prstGeom prst="ellipse">
            <a:avLst/>
          </a:prstGeom>
          <a:solidFill>
            <a:srgbClr val="FFFF00">
              <a:alpha val="39999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11284" name="Text Box 21"/>
          <p:cNvSpPr txBox="1">
            <a:spLocks noChangeArrowheads="1"/>
          </p:cNvSpPr>
          <p:nvPr/>
        </p:nvSpPr>
        <p:spPr bwMode="auto">
          <a:xfrm>
            <a:off x="7885113" y="3789363"/>
            <a:ext cx="4318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50000"/>
              </a:spcBef>
              <a:buClrTx/>
              <a:buSzTx/>
              <a:buFontTx/>
              <a:buNone/>
            </a:pPr>
            <a:r>
              <a:rPr lang="fr-FR" altLang="fr-FR" i="1">
                <a:latin typeface="Comic Sans MS" pitchFamily="66" charset="0"/>
              </a:rPr>
              <a:t>L</a:t>
            </a:r>
          </a:p>
        </p:txBody>
      </p:sp>
      <p:sp>
        <p:nvSpPr>
          <p:cNvPr id="11285" name="Line 22"/>
          <p:cNvSpPr>
            <a:spLocks noChangeShapeType="1"/>
          </p:cNvSpPr>
          <p:nvPr/>
        </p:nvSpPr>
        <p:spPr bwMode="auto">
          <a:xfrm flipH="1">
            <a:off x="6300788" y="4221163"/>
            <a:ext cx="1584325" cy="5032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701675" y="176213"/>
            <a:ext cx="7050088" cy="588491"/>
          </a:xfrm>
        </p:spPr>
        <p:txBody>
          <a:bodyPr/>
          <a:lstStyle/>
          <a:p>
            <a:r>
              <a:rPr lang="en-GB" altLang="fr-FR" dirty="0"/>
              <a:t>Informed presentations</a:t>
            </a:r>
            <a:endParaRPr lang="en-US" altLang="fr-FR" dirty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sz="quarter" idx="13"/>
          </p:nvPr>
        </p:nvSpPr>
        <p:spPr>
          <a:xfrm>
            <a:off x="395288" y="2144713"/>
            <a:ext cx="8569325" cy="4092575"/>
          </a:xfrm>
        </p:spPr>
        <p:txBody>
          <a:bodyPr/>
          <a:lstStyle/>
          <a:p>
            <a:r>
              <a:rPr lang="en-GB" altLang="fr-FR" dirty="0"/>
              <a:t>An </a:t>
            </a:r>
            <a:r>
              <a:rPr lang="en-GB" altLang="fr-FR" i="1" dirty="0">
                <a:solidFill>
                  <a:srgbClr val="FF0000"/>
                </a:solidFill>
              </a:rPr>
              <a:t>informed</a:t>
            </a:r>
            <a:r>
              <a:rPr lang="en-GB" altLang="fr-FR" dirty="0"/>
              <a:t> presentation (or an </a:t>
            </a:r>
            <a:r>
              <a:rPr lang="en-GB" altLang="fr-FR" dirty="0">
                <a:solidFill>
                  <a:srgbClr val="FF0000"/>
                </a:solidFill>
              </a:rPr>
              <a:t>informant</a:t>
            </a:r>
            <a:r>
              <a:rPr lang="en-GB" altLang="fr-FR" dirty="0"/>
              <a:t>) of </a:t>
            </a:r>
            <a:r>
              <a:rPr lang="en-GB" altLang="fr-FR" i="1" dirty="0"/>
              <a:t>L</a:t>
            </a:r>
            <a:r>
              <a:rPr lang="en-GB" altLang="fr-FR" dirty="0">
                <a:sym typeface="Symbol" pitchFamily="18" charset="2"/>
              </a:rPr>
              <a:t></a:t>
            </a:r>
            <a:r>
              <a:rPr lang="en-GB" altLang="fr-FR" dirty="0"/>
              <a:t>* is a function </a:t>
            </a:r>
            <a:r>
              <a:rPr lang="en-GB" altLang="fr-FR" i="1" dirty="0">
                <a:sym typeface="Symbol" pitchFamily="18" charset="2"/>
              </a:rPr>
              <a:t></a:t>
            </a:r>
            <a:r>
              <a:rPr lang="en-GB" altLang="fr-FR" dirty="0"/>
              <a:t> : </a:t>
            </a:r>
            <a:r>
              <a:rPr lang="en-US" altLang="fr-FR" dirty="0">
                <a:latin typeface="OpenSymbol" pitchFamily="2" charset="0"/>
                <a:sym typeface="Symbol" pitchFamily="18" charset="2"/>
              </a:rPr>
              <a:t>ℕ</a:t>
            </a:r>
            <a:r>
              <a:rPr lang="en-GB" altLang="fr-FR" dirty="0"/>
              <a:t> </a:t>
            </a:r>
            <a:r>
              <a:rPr lang="fr-FR" altLang="fr-FR" dirty="0">
                <a:sym typeface="Symbol" pitchFamily="18" charset="2"/>
              </a:rPr>
              <a:t> </a:t>
            </a:r>
            <a:r>
              <a:rPr lang="en-GB" altLang="fr-FR" dirty="0">
                <a:sym typeface="Symbol" pitchFamily="18" charset="2"/>
              </a:rPr>
              <a:t></a:t>
            </a:r>
            <a:r>
              <a:rPr lang="en-GB" altLang="fr-FR" dirty="0"/>
              <a:t>* </a:t>
            </a:r>
            <a:r>
              <a:rPr lang="en-GB" altLang="fr-FR" dirty="0">
                <a:sym typeface="Symbol" pitchFamily="18" charset="2"/>
              </a:rPr>
              <a:t> {-,+} such that </a:t>
            </a:r>
            <a:r>
              <a:rPr lang="en-GB" altLang="fr-FR" i="1" dirty="0">
                <a:sym typeface="Symbol" pitchFamily="18" charset="2"/>
              </a:rPr>
              <a:t></a:t>
            </a:r>
            <a:r>
              <a:rPr lang="en-GB" altLang="fr-FR" dirty="0">
                <a:sym typeface="Symbol" pitchFamily="18" charset="2"/>
              </a:rPr>
              <a:t>(</a:t>
            </a:r>
            <a:r>
              <a:rPr lang="en-US" altLang="fr-FR" dirty="0">
                <a:latin typeface="OpenSymbol" pitchFamily="2" charset="0"/>
                <a:sym typeface="Symbol" pitchFamily="18" charset="2"/>
              </a:rPr>
              <a:t>ℕ</a:t>
            </a:r>
            <a:r>
              <a:rPr lang="en-GB" altLang="fr-FR" dirty="0">
                <a:sym typeface="Symbol" pitchFamily="18" charset="2"/>
              </a:rPr>
              <a:t>)=(</a:t>
            </a:r>
            <a:r>
              <a:rPr lang="en-GB" altLang="fr-FR" i="1" dirty="0">
                <a:sym typeface="Symbol" pitchFamily="18" charset="2"/>
              </a:rPr>
              <a:t>L</a:t>
            </a:r>
            <a:r>
              <a:rPr lang="en-GB" altLang="fr-FR" dirty="0">
                <a:sym typeface="Symbol" pitchFamily="18" charset="2"/>
              </a:rPr>
              <a:t>,+)(</a:t>
            </a:r>
            <a:r>
              <a:rPr lang="en-GB" altLang="fr-FR" i="1" dirty="0">
                <a:sym typeface="Symbol" pitchFamily="18" charset="2"/>
              </a:rPr>
              <a:t>L</a:t>
            </a:r>
            <a:r>
              <a:rPr lang="en-GB" altLang="fr-FR" dirty="0">
                <a:sym typeface="Symbol" pitchFamily="18" charset="2"/>
              </a:rPr>
              <a:t>,-)</a:t>
            </a:r>
          </a:p>
          <a:p>
            <a:r>
              <a:rPr lang="en-GB" altLang="fr-FR" i="1" dirty="0">
                <a:sym typeface="Symbol" pitchFamily="18" charset="2"/>
              </a:rPr>
              <a:t></a:t>
            </a:r>
            <a:r>
              <a:rPr lang="en-GB" altLang="fr-FR" dirty="0"/>
              <a:t> is an infinite succession of all the elements of </a:t>
            </a:r>
            <a:r>
              <a:rPr lang="en-GB" altLang="fr-FR" dirty="0">
                <a:sym typeface="Symbol" pitchFamily="18" charset="2"/>
              </a:rPr>
              <a:t></a:t>
            </a:r>
            <a:r>
              <a:rPr lang="en-GB" altLang="fr-FR" dirty="0"/>
              <a:t>* labelled to indicate if they belong or not to </a:t>
            </a:r>
            <a:r>
              <a:rPr lang="en-GB" altLang="fr-FR" i="1" dirty="0"/>
              <a:t>L</a:t>
            </a:r>
            <a:r>
              <a:rPr lang="en-GB" altLang="fr-FR" dirty="0"/>
              <a:t>.</a:t>
            </a:r>
          </a:p>
          <a:p>
            <a:r>
              <a:rPr lang="en-GB" altLang="fr-FR" dirty="0"/>
              <a:t>In simpler terms a presentation is an infinite sequence of labelled strings with the property that every possible string is sure to appear at least once</a:t>
            </a:r>
          </a:p>
        </p:txBody>
      </p:sp>
      <p:sp>
        <p:nvSpPr>
          <p:cNvPr id="12292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E47A5162-7B2F-41E0-B08C-636F4AD8F14E}" type="slidenum">
              <a:rPr lang="fr-FR" altLang="en-US" sz="1000">
                <a:latin typeface="Arial" pitchFamily="34" charset="0"/>
                <a:cs typeface="Arial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23</a:t>
            </a:fld>
            <a:endParaRPr lang="fr-FR" altLang="en-US" sz="1000">
              <a:latin typeface="Arial" pitchFamily="34" charset="0"/>
              <a:cs typeface="Arial" pitchFamily="34" charset="0"/>
            </a:endParaRPr>
          </a:p>
        </p:txBody>
      </p:sp>
      <p:sp>
        <p:nvSpPr>
          <p:cNvPr id="12293" name="Line 4"/>
          <p:cNvSpPr>
            <a:spLocks noChangeShapeType="1"/>
          </p:cNvSpPr>
          <p:nvPr/>
        </p:nvSpPr>
        <p:spPr bwMode="auto">
          <a:xfrm>
            <a:off x="7777163" y="2564904"/>
            <a:ext cx="2159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C2207E0-B68F-4981-A3FA-063E28B4C2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650" y="-37707"/>
            <a:ext cx="7931150" cy="836613"/>
          </a:xfrm>
        </p:spPr>
        <p:txBody>
          <a:bodyPr/>
          <a:lstStyle/>
          <a:p>
            <a:r>
              <a:rPr lang="en-GB"/>
              <a:t>Our job?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8CE9809-CD1B-42BA-834E-93BEF2BE368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55576" y="1231053"/>
            <a:ext cx="7920038" cy="4752975"/>
          </a:xfrm>
        </p:spPr>
        <p:txBody>
          <a:bodyPr/>
          <a:lstStyle/>
          <a:p>
            <a:r>
              <a:rPr lang="en-GB"/>
              <a:t>Our job (the job of our algorithm) is to propose a grammar after having seen the first n elements of the presentation</a:t>
            </a:r>
          </a:p>
          <a:p>
            <a:r>
              <a:rPr lang="en-GB"/>
              <a:t>And we would like the hypothesis grammar</a:t>
            </a:r>
          </a:p>
          <a:p>
            <a:pPr lvl="1"/>
            <a:r>
              <a:rPr lang="en-GB"/>
              <a:t>To be consistent with all the data</a:t>
            </a:r>
          </a:p>
          <a:p>
            <a:pPr lvl="1"/>
            <a:r>
              <a:rPr lang="en-GB"/>
              <a:t>To be robust ( a new correct example won’t make us change our mind)</a:t>
            </a:r>
          </a:p>
          <a:p>
            <a:pPr lvl="1"/>
            <a:r>
              <a:rPr lang="en-GB"/>
              <a:t>To somehow converge to the ideal grammar (identification in the limit)</a:t>
            </a:r>
          </a:p>
          <a:p>
            <a:pPr lvl="1"/>
            <a:r>
              <a:rPr lang="en-GB"/>
              <a:t>To converge rapidly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B3E8D51-712C-4C44-AC95-3F6AA301C7F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609109D3-3ADB-4273-8C12-50A2D03DE950}" type="slidenum">
              <a:rPr lang="fr-FR" altLang="en-US" smtClean="0"/>
              <a:pPr>
                <a:defRPr/>
              </a:pPr>
              <a:t>24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47280386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7543800" cy="836712"/>
          </a:xfrm>
        </p:spPr>
        <p:txBody>
          <a:bodyPr/>
          <a:lstStyle/>
          <a:p>
            <a:r>
              <a:rPr lang="en-GB" altLang="fr-FR" dirty="0"/>
              <a:t>Obviously many possible candidates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sz="quarter" idx="13"/>
          </p:nvPr>
        </p:nvSpPr>
        <p:spPr>
          <a:xfrm>
            <a:off x="468313" y="1628775"/>
            <a:ext cx="8229600" cy="4411663"/>
          </a:xfrm>
        </p:spPr>
        <p:txBody>
          <a:bodyPr/>
          <a:lstStyle/>
          <a:p>
            <a:r>
              <a:rPr lang="en-GB" altLang="fr-FR" sz="3200"/>
              <a:t>Any Grammar </a:t>
            </a:r>
            <a:r>
              <a:rPr lang="en-GB" altLang="fr-FR" sz="3200" i="1"/>
              <a:t>G</a:t>
            </a:r>
            <a:r>
              <a:rPr lang="en-GB" altLang="fr-FR" sz="3200"/>
              <a:t> such that</a:t>
            </a:r>
          </a:p>
          <a:p>
            <a:pPr lvl="1"/>
            <a:r>
              <a:rPr lang="en-GB" altLang="fr-FR" sz="3200"/>
              <a:t>S</a:t>
            </a:r>
            <a:r>
              <a:rPr lang="en-GB" altLang="fr-FR" sz="3200" baseline="-25000"/>
              <a:t>+</a:t>
            </a:r>
            <a:r>
              <a:rPr lang="en-GB" altLang="fr-FR" sz="3200"/>
              <a:t> </a:t>
            </a:r>
            <a:r>
              <a:rPr lang="en-GB" altLang="fr-FR" sz="3200" b="1">
                <a:sym typeface="Symbol" pitchFamily="18" charset="2"/>
              </a:rPr>
              <a:t></a:t>
            </a:r>
            <a:r>
              <a:rPr lang="en-GB" altLang="fr-FR" sz="3200">
                <a:sym typeface="Symbol" pitchFamily="18" charset="2"/>
              </a:rPr>
              <a:t> </a:t>
            </a:r>
            <a:r>
              <a:rPr lang="en-GB" altLang="fr-FR" sz="3200">
                <a:latin typeface="Stencil" pitchFamily="82" charset="0"/>
              </a:rPr>
              <a:t>L</a:t>
            </a:r>
            <a:r>
              <a:rPr lang="en-GB" altLang="fr-FR" sz="3200"/>
              <a:t>(</a:t>
            </a:r>
            <a:r>
              <a:rPr lang="en-GB" altLang="fr-FR" sz="3200" i="1"/>
              <a:t>G</a:t>
            </a:r>
            <a:r>
              <a:rPr lang="en-GB" altLang="fr-FR" sz="3200"/>
              <a:t>) </a:t>
            </a:r>
          </a:p>
          <a:p>
            <a:pPr lvl="1"/>
            <a:r>
              <a:rPr lang="en-GB" altLang="fr-FR" sz="3200"/>
              <a:t>S</a:t>
            </a:r>
            <a:r>
              <a:rPr lang="en-GB" altLang="fr-FR" sz="3200" baseline="-25000"/>
              <a:t>-</a:t>
            </a:r>
            <a:r>
              <a:rPr lang="en-GB" altLang="fr-FR" sz="3200"/>
              <a:t> </a:t>
            </a:r>
            <a:r>
              <a:rPr lang="en-GB" altLang="fr-FR" sz="3200" b="1">
                <a:sym typeface="Symbol" pitchFamily="18" charset="2"/>
              </a:rPr>
              <a:t></a:t>
            </a:r>
            <a:r>
              <a:rPr lang="en-GB" altLang="fr-FR" sz="3200">
                <a:sym typeface="Symbol" pitchFamily="18" charset="2"/>
              </a:rPr>
              <a:t> </a:t>
            </a:r>
            <a:r>
              <a:rPr lang="en-GB" altLang="fr-FR" sz="3200">
                <a:latin typeface="Stencil" pitchFamily="82" charset="0"/>
              </a:rPr>
              <a:t>L</a:t>
            </a:r>
            <a:r>
              <a:rPr lang="en-GB" altLang="fr-FR" sz="3200"/>
              <a:t>(</a:t>
            </a:r>
            <a:r>
              <a:rPr lang="en-GB" altLang="fr-FR" sz="3200" i="1"/>
              <a:t>G</a:t>
            </a:r>
            <a:r>
              <a:rPr lang="en-GB" altLang="fr-FR" sz="3200"/>
              <a:t>) =</a:t>
            </a:r>
            <a:r>
              <a:rPr lang="en-GB" altLang="fr-FR" sz="3200">
                <a:sym typeface="Symbol" pitchFamily="18" charset="2"/>
              </a:rPr>
              <a:t></a:t>
            </a:r>
          </a:p>
          <a:p>
            <a:r>
              <a:rPr lang="en-GB" altLang="fr-FR" sz="3200">
                <a:sym typeface="Symbol" pitchFamily="18" charset="2"/>
              </a:rPr>
              <a:t>But there is an infinity of such grammars!</a:t>
            </a:r>
          </a:p>
        </p:txBody>
      </p:sp>
      <p:sp>
        <p:nvSpPr>
          <p:cNvPr id="13316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BAEFE22F-7615-4CE0-B22E-69C96808E8CE}" type="slidenum">
              <a:rPr lang="fr-FR" altLang="en-US" sz="1000">
                <a:latin typeface="Arial" pitchFamily="34" charset="0"/>
                <a:cs typeface="Arial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25</a:t>
            </a:fld>
            <a:endParaRPr lang="fr-FR" altLang="en-US" sz="100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8FAAAEC-9637-4B13-86DE-85094E755B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The DFA setting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C080433-B743-4C87-9AF3-160202A0F05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Goal </a:t>
            </a:r>
            <a:r>
              <a:rPr lang="fr-FR" dirty="0" err="1"/>
              <a:t>is</a:t>
            </a:r>
            <a:r>
              <a:rPr lang="fr-FR" dirty="0"/>
              <a:t> to </a:t>
            </a:r>
            <a:r>
              <a:rPr lang="fr-FR" dirty="0" err="1"/>
              <a:t>learn</a:t>
            </a:r>
            <a:r>
              <a:rPr lang="fr-FR" dirty="0"/>
              <a:t> a DFA</a:t>
            </a:r>
          </a:p>
          <a:p>
            <a:r>
              <a:rPr lang="fr-FR" dirty="0" err="1"/>
              <a:t>Why</a:t>
            </a:r>
            <a:r>
              <a:rPr lang="fr-FR" dirty="0"/>
              <a:t> a DFA?</a:t>
            </a:r>
          </a:p>
          <a:p>
            <a:pPr lvl="1"/>
            <a:r>
              <a:rPr lang="fr-FR" dirty="0"/>
              <a:t>A </a:t>
            </a:r>
            <a:r>
              <a:rPr lang="fr-FR" dirty="0" err="1"/>
              <a:t>very</a:t>
            </a:r>
            <a:r>
              <a:rPr lang="fr-FR" dirty="0"/>
              <a:t> </a:t>
            </a:r>
            <a:r>
              <a:rPr lang="fr-FR" dirty="0" err="1"/>
              <a:t>popular</a:t>
            </a:r>
            <a:r>
              <a:rPr lang="fr-FR" dirty="0"/>
              <a:t> </a:t>
            </a:r>
            <a:r>
              <a:rPr lang="fr-FR" dirty="0" err="1"/>
              <a:t>formalism</a:t>
            </a:r>
            <a:endParaRPr lang="fr-FR" dirty="0"/>
          </a:p>
          <a:p>
            <a:pPr lvl="1"/>
            <a:r>
              <a:rPr lang="fr-FR" dirty="0" err="1"/>
              <a:t>Many</a:t>
            </a:r>
            <a:r>
              <a:rPr lang="fr-FR" dirty="0"/>
              <a:t> </a:t>
            </a:r>
            <a:r>
              <a:rPr lang="fr-FR" dirty="0" err="1"/>
              <a:t>implementations</a:t>
            </a:r>
            <a:endParaRPr lang="fr-FR" dirty="0"/>
          </a:p>
          <a:p>
            <a:pPr lvl="1"/>
            <a:r>
              <a:rPr lang="fr-FR" dirty="0" err="1"/>
              <a:t>Powerful</a:t>
            </a:r>
            <a:r>
              <a:rPr lang="fr-FR" dirty="0"/>
              <a:t> </a:t>
            </a:r>
            <a:r>
              <a:rPr lang="fr-FR" dirty="0" err="1"/>
              <a:t>enough</a:t>
            </a:r>
            <a:r>
              <a:rPr lang="fr-FR" dirty="0"/>
              <a:t> for </a:t>
            </a:r>
            <a:r>
              <a:rPr lang="fr-FR" dirty="0" err="1"/>
              <a:t>many</a:t>
            </a:r>
            <a:r>
              <a:rPr lang="fr-FR" dirty="0"/>
              <a:t> </a:t>
            </a:r>
            <a:r>
              <a:rPr lang="fr-FR" dirty="0" err="1"/>
              <a:t>tasks</a:t>
            </a:r>
            <a:r>
              <a:rPr lang="fr-FR" dirty="0"/>
              <a:t>, </a:t>
            </a:r>
            <a:r>
              <a:rPr lang="fr-FR" dirty="0" err="1"/>
              <a:t>yet</a:t>
            </a:r>
            <a:r>
              <a:rPr lang="fr-FR" dirty="0"/>
              <a:t> simple</a:t>
            </a:r>
          </a:p>
          <a:p>
            <a:r>
              <a:rPr lang="fr-FR" dirty="0" err="1"/>
              <a:t>We</a:t>
            </a:r>
            <a:r>
              <a:rPr lang="fr-FR" dirty="0"/>
              <a:t> are </a:t>
            </a:r>
            <a:r>
              <a:rPr lang="fr-FR" dirty="0" err="1"/>
              <a:t>given</a:t>
            </a:r>
            <a:r>
              <a:rPr lang="fr-FR" dirty="0"/>
              <a:t> 2 </a:t>
            </a:r>
            <a:r>
              <a:rPr lang="fr-FR" dirty="0" err="1"/>
              <a:t>samples</a:t>
            </a:r>
            <a:r>
              <a:rPr lang="fr-FR" dirty="0"/>
              <a:t> </a:t>
            </a:r>
            <a:r>
              <a:rPr lang="en-US" altLang="fr-FR" i="1" dirty="0"/>
              <a:t>S</a:t>
            </a:r>
            <a:r>
              <a:rPr lang="en-US" altLang="fr-FR" baseline="-25000" dirty="0"/>
              <a:t>+ </a:t>
            </a:r>
            <a:r>
              <a:rPr lang="fr-FR" dirty="0"/>
              <a:t>and </a:t>
            </a:r>
            <a:r>
              <a:rPr lang="en-US" altLang="fr-FR" i="1" dirty="0"/>
              <a:t>S</a:t>
            </a:r>
            <a:r>
              <a:rPr lang="en-US" altLang="fr-FR" i="1" baseline="-25000" dirty="0"/>
              <a:t>-</a:t>
            </a:r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9396E04-5811-4C89-A74C-CEABA5D7FADF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609109D3-3ADB-4273-8C12-50A2D03DE950}" type="slidenum">
              <a:rPr lang="fr-FR" altLang="en-US" smtClean="0"/>
              <a:pPr>
                <a:defRPr/>
              </a:pPr>
              <a:t>26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321953967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8FEE896-147E-4FAC-B69A-4EA699CF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The canonical </a:t>
            </a:r>
            <a:r>
              <a:rPr lang="fr-FR" dirty="0" err="1"/>
              <a:t>automaton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E6C2558-034A-4095-A29B-8C93F659B51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55576" y="1231053"/>
            <a:ext cx="7920038" cy="4752975"/>
          </a:xfrm>
        </p:spPr>
        <p:txBody>
          <a:bodyPr/>
          <a:lstStyle/>
          <a:p>
            <a:r>
              <a:rPr lang="fr-FR" dirty="0"/>
              <a:t>This </a:t>
            </a:r>
            <a:r>
              <a:rPr lang="fr-FR" dirty="0" err="1"/>
              <a:t>automaton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not </a:t>
            </a:r>
            <a:r>
              <a:rPr lang="fr-FR" dirty="0" err="1"/>
              <a:t>deterministic</a:t>
            </a:r>
            <a:r>
              <a:rPr lang="fr-FR" dirty="0"/>
              <a:t> and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built</a:t>
            </a:r>
            <a:r>
              <a:rPr lang="fr-FR" dirty="0"/>
              <a:t> </a:t>
            </a:r>
            <a:r>
              <a:rPr lang="fr-FR" dirty="0" err="1"/>
              <a:t>from</a:t>
            </a:r>
            <a:r>
              <a:rPr lang="fr-FR" dirty="0"/>
              <a:t> </a:t>
            </a:r>
            <a:r>
              <a:rPr lang="en-US" altLang="fr-FR" i="1" dirty="0"/>
              <a:t>S</a:t>
            </a:r>
            <a:r>
              <a:rPr lang="en-US" altLang="fr-FR" baseline="-25000" dirty="0"/>
              <a:t>+</a:t>
            </a:r>
            <a:r>
              <a:rPr lang="fr-FR" dirty="0"/>
              <a:t> by </a:t>
            </a:r>
            <a:r>
              <a:rPr lang="fr-FR" dirty="0" err="1"/>
              <a:t>taking</a:t>
            </a:r>
            <a:r>
              <a:rPr lang="fr-FR" dirty="0"/>
              <a:t> one initial state and a </a:t>
            </a:r>
            <a:r>
              <a:rPr lang="fr-FR" dirty="0" err="1"/>
              <a:t>branch</a:t>
            </a:r>
            <a:r>
              <a:rPr lang="fr-FR" dirty="0"/>
              <a:t> for </a:t>
            </a:r>
            <a:r>
              <a:rPr lang="fr-FR" dirty="0" err="1"/>
              <a:t>every</a:t>
            </a:r>
            <a:r>
              <a:rPr lang="fr-FR" dirty="0"/>
              <a:t> string.</a:t>
            </a:r>
          </a:p>
          <a:p>
            <a:r>
              <a:rPr lang="fr-FR" dirty="0"/>
              <a:t>Example </a:t>
            </a:r>
            <a:r>
              <a:rPr lang="en-US" altLang="fr-FR" i="1" dirty="0"/>
              <a:t>S</a:t>
            </a:r>
            <a:r>
              <a:rPr lang="en-US" altLang="fr-FR" baseline="-25000" dirty="0"/>
              <a:t>+ </a:t>
            </a:r>
            <a:r>
              <a:rPr lang="fr-FR" dirty="0"/>
              <a:t>={</a:t>
            </a:r>
            <a:r>
              <a:rPr lang="fr-FR" i="1" dirty="0" err="1"/>
              <a:t>aa</a:t>
            </a:r>
            <a:r>
              <a:rPr lang="fr-FR" dirty="0"/>
              <a:t>, </a:t>
            </a:r>
            <a:r>
              <a:rPr lang="fr-FR" i="1" dirty="0" err="1"/>
              <a:t>aaa</a:t>
            </a:r>
            <a:r>
              <a:rPr lang="fr-FR" dirty="0"/>
              <a:t>, </a:t>
            </a:r>
            <a:r>
              <a:rPr lang="fr-FR" i="1" dirty="0" err="1"/>
              <a:t>aba</a:t>
            </a:r>
            <a:r>
              <a:rPr lang="fr-FR" dirty="0"/>
              <a:t>, </a:t>
            </a:r>
            <a:r>
              <a:rPr lang="fr-FR" i="1" dirty="0" err="1"/>
              <a:t>bb</a:t>
            </a:r>
            <a:r>
              <a:rPr lang="fr-FR" dirty="0"/>
              <a:t>}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FC2CC97-5790-4414-AB35-CF75B8743BA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609109D3-3ADB-4273-8C12-50A2D03DE950}" type="slidenum">
              <a:rPr lang="fr-FR" altLang="en-US" smtClean="0"/>
              <a:pPr>
                <a:defRPr/>
              </a:pPr>
              <a:t>27</a:t>
            </a:fld>
            <a:endParaRPr lang="fr-FR" altLang="en-US"/>
          </a:p>
        </p:txBody>
      </p:sp>
      <p:sp>
        <p:nvSpPr>
          <p:cNvPr id="5" name="AutoShape 15">
            <a:extLst>
              <a:ext uri="{FF2B5EF4-FFF2-40B4-BE49-F238E27FC236}">
                <a16:creationId xmlns:a16="http://schemas.microsoft.com/office/drawing/2014/main" id="{3EC4A120-10E3-430A-BBEA-B6CCB56FCC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4227948"/>
            <a:ext cx="685800" cy="609600"/>
          </a:xfrm>
          <a:prstGeom prst="flowChartConnector">
            <a:avLst/>
          </a:prstGeom>
          <a:solidFill>
            <a:schemeClr val="folHlink"/>
          </a:solidFill>
          <a:ln w="57150" cmpd="sng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7" name="Line 14">
            <a:extLst>
              <a:ext uri="{FF2B5EF4-FFF2-40B4-BE49-F238E27FC236}">
                <a16:creationId xmlns:a16="http://schemas.microsoft.com/office/drawing/2014/main" id="{32BC0CED-E14F-44D5-BDEA-5074868FCB5D}"/>
              </a:ext>
            </a:extLst>
          </p:cNvPr>
          <p:cNvSpPr>
            <a:spLocks noChangeShapeType="1"/>
          </p:cNvSpPr>
          <p:nvPr/>
        </p:nvSpPr>
        <p:spPr bwMode="auto">
          <a:xfrm>
            <a:off x="827584" y="4493201"/>
            <a:ext cx="607953" cy="39547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" name="AutoShape 3">
            <a:extLst>
              <a:ext uri="{FF2B5EF4-FFF2-40B4-BE49-F238E27FC236}">
                <a16:creationId xmlns:a16="http://schemas.microsoft.com/office/drawing/2014/main" id="{D40266E4-5FDA-44BE-B30C-51389570BC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01552" y="3220544"/>
            <a:ext cx="685800" cy="609600"/>
          </a:xfrm>
          <a:prstGeom prst="flowChartConnector">
            <a:avLst/>
          </a:prstGeom>
          <a:solidFill>
            <a:schemeClr val="folHlink"/>
          </a:solidFill>
          <a:ln w="31750" cmpd="thinThick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10" name="AutoShape 3">
            <a:extLst>
              <a:ext uri="{FF2B5EF4-FFF2-40B4-BE49-F238E27FC236}">
                <a16:creationId xmlns:a16="http://schemas.microsoft.com/office/drawing/2014/main" id="{11ADE3C7-83C0-492D-B376-4CA40DBAF9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79017" y="3276684"/>
            <a:ext cx="685800" cy="609600"/>
          </a:xfrm>
          <a:prstGeom prst="flowChartConnector">
            <a:avLst/>
          </a:prstGeom>
          <a:solidFill>
            <a:schemeClr val="folHlink"/>
          </a:solidFill>
          <a:ln w="9525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cxnSp>
        <p:nvCxnSpPr>
          <p:cNvPr id="15" name="Connecteur droit avec flèche 14">
            <a:extLst>
              <a:ext uri="{FF2B5EF4-FFF2-40B4-BE49-F238E27FC236}">
                <a16:creationId xmlns:a16="http://schemas.microsoft.com/office/drawing/2014/main" id="{5E6A6581-11DE-47B7-9353-46B5302F2FE1}"/>
              </a:ext>
            </a:extLst>
          </p:cNvPr>
          <p:cNvCxnSpPr>
            <a:stCxn id="5" idx="7"/>
            <a:endCxn id="10" idx="3"/>
          </p:cNvCxnSpPr>
          <p:nvPr/>
        </p:nvCxnSpPr>
        <p:spPr>
          <a:xfrm flipV="1">
            <a:off x="1956967" y="3797010"/>
            <a:ext cx="322483" cy="52021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avec flèche 16">
            <a:extLst>
              <a:ext uri="{FF2B5EF4-FFF2-40B4-BE49-F238E27FC236}">
                <a16:creationId xmlns:a16="http://schemas.microsoft.com/office/drawing/2014/main" id="{261188C3-62A4-4487-982F-383573DBD934}"/>
              </a:ext>
            </a:extLst>
          </p:cNvPr>
          <p:cNvCxnSpPr>
            <a:cxnSpLocks/>
            <a:stCxn id="10" idx="6"/>
          </p:cNvCxnSpPr>
          <p:nvPr/>
        </p:nvCxnSpPr>
        <p:spPr>
          <a:xfrm flipV="1">
            <a:off x="2864817" y="3555973"/>
            <a:ext cx="511472" cy="2551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AutoShape 3">
            <a:extLst>
              <a:ext uri="{FF2B5EF4-FFF2-40B4-BE49-F238E27FC236}">
                <a16:creationId xmlns:a16="http://schemas.microsoft.com/office/drawing/2014/main" id="{A748361F-7D5A-47E6-9D89-9A0BF6FF6A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4108" y="3899997"/>
            <a:ext cx="685800" cy="609600"/>
          </a:xfrm>
          <a:prstGeom prst="flowChartConnector">
            <a:avLst/>
          </a:prstGeom>
          <a:solidFill>
            <a:schemeClr val="folHlink"/>
          </a:solidFill>
          <a:ln w="31750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25" name="AutoShape 3">
            <a:extLst>
              <a:ext uri="{FF2B5EF4-FFF2-40B4-BE49-F238E27FC236}">
                <a16:creationId xmlns:a16="http://schemas.microsoft.com/office/drawing/2014/main" id="{A30B0C78-8480-4AFA-A379-D92C1E5264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7269" y="4116244"/>
            <a:ext cx="685800" cy="609600"/>
          </a:xfrm>
          <a:prstGeom prst="flowChartConnector">
            <a:avLst/>
          </a:prstGeom>
          <a:solidFill>
            <a:schemeClr val="folHlink"/>
          </a:solidFill>
          <a:ln w="9525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26" name="AutoShape 3">
            <a:extLst>
              <a:ext uri="{FF2B5EF4-FFF2-40B4-BE49-F238E27FC236}">
                <a16:creationId xmlns:a16="http://schemas.microsoft.com/office/drawing/2014/main" id="{DCBC9B3E-2DC0-40B0-B6BD-901FA1E9E8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79434" y="4312920"/>
            <a:ext cx="685800" cy="609600"/>
          </a:xfrm>
          <a:prstGeom prst="flowChartConnector">
            <a:avLst/>
          </a:prstGeom>
          <a:solidFill>
            <a:schemeClr val="folHlink"/>
          </a:solidFill>
          <a:ln w="9525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cxnSp>
        <p:nvCxnSpPr>
          <p:cNvPr id="27" name="Connecteur droit avec flèche 26">
            <a:extLst>
              <a:ext uri="{FF2B5EF4-FFF2-40B4-BE49-F238E27FC236}">
                <a16:creationId xmlns:a16="http://schemas.microsoft.com/office/drawing/2014/main" id="{0336E052-05AF-4042-99E1-E9669D917164}"/>
              </a:ext>
            </a:extLst>
          </p:cNvPr>
          <p:cNvCxnSpPr>
            <a:cxnSpLocks/>
            <a:stCxn id="25" idx="7"/>
            <a:endCxn id="24" idx="2"/>
          </p:cNvCxnSpPr>
          <p:nvPr/>
        </p:nvCxnSpPr>
        <p:spPr>
          <a:xfrm flipV="1">
            <a:off x="4172636" y="4204797"/>
            <a:ext cx="511472" cy="72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avec flèche 27">
            <a:extLst>
              <a:ext uri="{FF2B5EF4-FFF2-40B4-BE49-F238E27FC236}">
                <a16:creationId xmlns:a16="http://schemas.microsoft.com/office/drawing/2014/main" id="{DF2B9B71-DF28-4A30-952A-41774B89A383}"/>
              </a:ext>
            </a:extLst>
          </p:cNvPr>
          <p:cNvCxnSpPr>
            <a:cxnSpLocks/>
            <a:stCxn id="26" idx="6"/>
            <a:endCxn id="25" idx="2"/>
          </p:cNvCxnSpPr>
          <p:nvPr/>
        </p:nvCxnSpPr>
        <p:spPr>
          <a:xfrm flipV="1">
            <a:off x="3165234" y="4421044"/>
            <a:ext cx="422035" cy="19667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AutoShape 3">
            <a:extLst>
              <a:ext uri="{FF2B5EF4-FFF2-40B4-BE49-F238E27FC236}">
                <a16:creationId xmlns:a16="http://schemas.microsoft.com/office/drawing/2014/main" id="{838D4513-333A-4BF3-A44C-2643DDA1FE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4108" y="4621301"/>
            <a:ext cx="685800" cy="609600"/>
          </a:xfrm>
          <a:prstGeom prst="flowChartConnector">
            <a:avLst/>
          </a:prstGeom>
          <a:solidFill>
            <a:schemeClr val="folHlink"/>
          </a:solidFill>
          <a:ln w="31750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30" name="AutoShape 3">
            <a:extLst>
              <a:ext uri="{FF2B5EF4-FFF2-40B4-BE49-F238E27FC236}">
                <a16:creationId xmlns:a16="http://schemas.microsoft.com/office/drawing/2014/main" id="{B6805F46-08D3-46B8-8EDF-EE91BD2018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7269" y="4837548"/>
            <a:ext cx="685800" cy="609600"/>
          </a:xfrm>
          <a:prstGeom prst="flowChartConnector">
            <a:avLst/>
          </a:prstGeom>
          <a:solidFill>
            <a:schemeClr val="folHlink"/>
          </a:solidFill>
          <a:ln w="9525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31" name="AutoShape 3">
            <a:extLst>
              <a:ext uri="{FF2B5EF4-FFF2-40B4-BE49-F238E27FC236}">
                <a16:creationId xmlns:a16="http://schemas.microsoft.com/office/drawing/2014/main" id="{C7BF06B9-C95A-4C33-A637-B259B2EF4F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42752" y="5383301"/>
            <a:ext cx="685800" cy="609600"/>
          </a:xfrm>
          <a:prstGeom prst="flowChartConnector">
            <a:avLst/>
          </a:prstGeom>
          <a:solidFill>
            <a:schemeClr val="folHlink"/>
          </a:solidFill>
          <a:ln w="9525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cxnSp>
        <p:nvCxnSpPr>
          <p:cNvPr id="32" name="Connecteur droit avec flèche 31">
            <a:extLst>
              <a:ext uri="{FF2B5EF4-FFF2-40B4-BE49-F238E27FC236}">
                <a16:creationId xmlns:a16="http://schemas.microsoft.com/office/drawing/2014/main" id="{4A84A802-F6BE-4D0F-8D4D-D7CB60C76E9B}"/>
              </a:ext>
            </a:extLst>
          </p:cNvPr>
          <p:cNvCxnSpPr>
            <a:cxnSpLocks/>
            <a:stCxn id="30" idx="6"/>
            <a:endCxn id="29" idx="2"/>
          </p:cNvCxnSpPr>
          <p:nvPr/>
        </p:nvCxnSpPr>
        <p:spPr>
          <a:xfrm flipV="1">
            <a:off x="4273069" y="4926101"/>
            <a:ext cx="411039" cy="21624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avec flèche 32">
            <a:extLst>
              <a:ext uri="{FF2B5EF4-FFF2-40B4-BE49-F238E27FC236}">
                <a16:creationId xmlns:a16="http://schemas.microsoft.com/office/drawing/2014/main" id="{B10B9E97-29AC-47C6-914F-83E528C01F01}"/>
              </a:ext>
            </a:extLst>
          </p:cNvPr>
          <p:cNvCxnSpPr>
            <a:cxnSpLocks/>
            <a:stCxn id="31" idx="7"/>
            <a:endCxn id="30" idx="3"/>
          </p:cNvCxnSpPr>
          <p:nvPr/>
        </p:nvCxnSpPr>
        <p:spPr>
          <a:xfrm flipV="1">
            <a:off x="3228119" y="5357874"/>
            <a:ext cx="459583" cy="11470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AutoShape 3">
            <a:extLst>
              <a:ext uri="{FF2B5EF4-FFF2-40B4-BE49-F238E27FC236}">
                <a16:creationId xmlns:a16="http://schemas.microsoft.com/office/drawing/2014/main" id="{80AE308C-E0FA-4F10-B9EE-1B5E96972D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8872" y="5945551"/>
            <a:ext cx="685800" cy="609600"/>
          </a:xfrm>
          <a:prstGeom prst="flowChartConnector">
            <a:avLst/>
          </a:prstGeom>
          <a:solidFill>
            <a:schemeClr val="folHlink"/>
          </a:solidFill>
          <a:ln w="31750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36" name="AutoShape 3">
            <a:extLst>
              <a:ext uri="{FF2B5EF4-FFF2-40B4-BE49-F238E27FC236}">
                <a16:creationId xmlns:a16="http://schemas.microsoft.com/office/drawing/2014/main" id="{A503D44B-1398-4386-B6F5-3F7B2DE5BA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2588" y="5387726"/>
            <a:ext cx="685800" cy="609600"/>
          </a:xfrm>
          <a:prstGeom prst="flowChartConnector">
            <a:avLst/>
          </a:prstGeom>
          <a:solidFill>
            <a:schemeClr val="folHlink"/>
          </a:solidFill>
          <a:ln w="9525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cxnSp>
        <p:nvCxnSpPr>
          <p:cNvPr id="38" name="Connecteur droit avec flèche 37">
            <a:extLst>
              <a:ext uri="{FF2B5EF4-FFF2-40B4-BE49-F238E27FC236}">
                <a16:creationId xmlns:a16="http://schemas.microsoft.com/office/drawing/2014/main" id="{2ADE47D9-4680-4367-9C08-D9C580F855A5}"/>
              </a:ext>
            </a:extLst>
          </p:cNvPr>
          <p:cNvCxnSpPr>
            <a:cxnSpLocks/>
            <a:endCxn id="35" idx="2"/>
          </p:cNvCxnSpPr>
          <p:nvPr/>
        </p:nvCxnSpPr>
        <p:spPr>
          <a:xfrm>
            <a:off x="1865429" y="5992901"/>
            <a:ext cx="223443" cy="25745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Connecteur droit avec flèche 39">
            <a:extLst>
              <a:ext uri="{FF2B5EF4-FFF2-40B4-BE49-F238E27FC236}">
                <a16:creationId xmlns:a16="http://schemas.microsoft.com/office/drawing/2014/main" id="{839E5106-09EA-4BC9-88CD-001F98310B7E}"/>
              </a:ext>
            </a:extLst>
          </p:cNvPr>
          <p:cNvCxnSpPr>
            <a:cxnSpLocks/>
            <a:stCxn id="5" idx="4"/>
            <a:endCxn id="36" idx="0"/>
          </p:cNvCxnSpPr>
          <p:nvPr/>
        </p:nvCxnSpPr>
        <p:spPr>
          <a:xfrm>
            <a:off x="1714500" y="4837548"/>
            <a:ext cx="10988" cy="55017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Connecteur droit avec flèche 42">
            <a:extLst>
              <a:ext uri="{FF2B5EF4-FFF2-40B4-BE49-F238E27FC236}">
                <a16:creationId xmlns:a16="http://schemas.microsoft.com/office/drawing/2014/main" id="{D517424A-D4B2-460F-AA4C-3E7495E65E29}"/>
              </a:ext>
            </a:extLst>
          </p:cNvPr>
          <p:cNvCxnSpPr>
            <a:cxnSpLocks/>
            <a:stCxn id="5" idx="6"/>
            <a:endCxn id="26" idx="2"/>
          </p:cNvCxnSpPr>
          <p:nvPr/>
        </p:nvCxnSpPr>
        <p:spPr>
          <a:xfrm>
            <a:off x="2057400" y="4532748"/>
            <a:ext cx="422034" cy="8497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9" name="Connecteur droit avec flèche 68">
            <a:extLst>
              <a:ext uri="{FF2B5EF4-FFF2-40B4-BE49-F238E27FC236}">
                <a16:creationId xmlns:a16="http://schemas.microsoft.com/office/drawing/2014/main" id="{2A5E0941-08F6-43FD-AD67-3F4C15C62EF3}"/>
              </a:ext>
            </a:extLst>
          </p:cNvPr>
          <p:cNvCxnSpPr>
            <a:cxnSpLocks/>
            <a:stCxn id="5" idx="5"/>
            <a:endCxn id="31" idx="1"/>
          </p:cNvCxnSpPr>
          <p:nvPr/>
        </p:nvCxnSpPr>
        <p:spPr>
          <a:xfrm>
            <a:off x="1956967" y="4748274"/>
            <a:ext cx="786218" cy="72430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9" name="Text Box 10">
            <a:extLst>
              <a:ext uri="{FF2B5EF4-FFF2-40B4-BE49-F238E27FC236}">
                <a16:creationId xmlns:a16="http://schemas.microsoft.com/office/drawing/2014/main" id="{DBDB7324-ABE3-49F7-A09C-7A94C85CB8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53492" y="3111528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 dirty="0">
                <a:latin typeface="Times New Roman" pitchFamily="18" charset="0"/>
              </a:rPr>
              <a:t>a</a:t>
            </a:r>
            <a:endParaRPr lang="es-ES_tradnl" altLang="fr-FR" sz="2400" dirty="0">
              <a:latin typeface="Times New Roman" pitchFamily="18" charset="0"/>
            </a:endParaRPr>
          </a:p>
        </p:txBody>
      </p:sp>
      <p:sp>
        <p:nvSpPr>
          <p:cNvPr id="81" name="Text Box 10">
            <a:extLst>
              <a:ext uri="{FF2B5EF4-FFF2-40B4-BE49-F238E27FC236}">
                <a16:creationId xmlns:a16="http://schemas.microsoft.com/office/drawing/2014/main" id="{E0ED7C74-776F-4B83-B1C3-32E0E8CD73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9308" y="3599916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 dirty="0">
                <a:latin typeface="Times New Roman" pitchFamily="18" charset="0"/>
              </a:rPr>
              <a:t>a</a:t>
            </a:r>
            <a:endParaRPr lang="es-ES_tradnl" altLang="fr-FR" sz="2400" dirty="0">
              <a:latin typeface="Times New Roman" pitchFamily="18" charset="0"/>
            </a:endParaRPr>
          </a:p>
        </p:txBody>
      </p:sp>
      <p:sp>
        <p:nvSpPr>
          <p:cNvPr id="82" name="Text Box 10">
            <a:extLst>
              <a:ext uri="{FF2B5EF4-FFF2-40B4-BE49-F238E27FC236}">
                <a16:creationId xmlns:a16="http://schemas.microsoft.com/office/drawing/2014/main" id="{48DFB6FF-4662-41E6-8D7A-C614E22F48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05640" y="4093038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 dirty="0">
                <a:latin typeface="Times New Roman" pitchFamily="18" charset="0"/>
              </a:rPr>
              <a:t>a</a:t>
            </a:r>
            <a:endParaRPr lang="es-ES_tradnl" altLang="fr-FR" sz="2400" dirty="0">
              <a:latin typeface="Times New Roman" pitchFamily="18" charset="0"/>
            </a:endParaRPr>
          </a:p>
        </p:txBody>
      </p:sp>
      <p:sp>
        <p:nvSpPr>
          <p:cNvPr id="83" name="Text Box 10">
            <a:extLst>
              <a:ext uri="{FF2B5EF4-FFF2-40B4-BE49-F238E27FC236}">
                <a16:creationId xmlns:a16="http://schemas.microsoft.com/office/drawing/2014/main" id="{A551DCC9-C000-44C3-A672-93F7C189D7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53292" y="4036001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 dirty="0">
                <a:latin typeface="Times New Roman" pitchFamily="18" charset="0"/>
              </a:rPr>
              <a:t>a</a:t>
            </a:r>
            <a:endParaRPr lang="es-ES_tradnl" altLang="fr-FR" sz="2400" dirty="0">
              <a:latin typeface="Times New Roman" pitchFamily="18" charset="0"/>
            </a:endParaRPr>
          </a:p>
        </p:txBody>
      </p:sp>
      <p:sp>
        <p:nvSpPr>
          <p:cNvPr id="84" name="Text Box 10">
            <a:extLst>
              <a:ext uri="{FF2B5EF4-FFF2-40B4-BE49-F238E27FC236}">
                <a16:creationId xmlns:a16="http://schemas.microsoft.com/office/drawing/2014/main" id="{37E3117B-120B-4BBE-80E3-D5A8F3F668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02221" y="3703321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 dirty="0">
                <a:latin typeface="Times New Roman" pitchFamily="18" charset="0"/>
              </a:rPr>
              <a:t>a</a:t>
            </a:r>
            <a:endParaRPr lang="es-ES_tradnl" altLang="fr-FR" sz="2400" dirty="0">
              <a:latin typeface="Times New Roman" pitchFamily="18" charset="0"/>
            </a:endParaRPr>
          </a:p>
        </p:txBody>
      </p:sp>
      <p:sp>
        <p:nvSpPr>
          <p:cNvPr id="85" name="Text Box 10">
            <a:extLst>
              <a:ext uri="{FF2B5EF4-FFF2-40B4-BE49-F238E27FC236}">
                <a16:creationId xmlns:a16="http://schemas.microsoft.com/office/drawing/2014/main" id="{622269B1-7FB5-489E-B306-432253CE12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15910" y="4792164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 dirty="0">
                <a:latin typeface="Times New Roman" pitchFamily="18" charset="0"/>
              </a:rPr>
              <a:t>a</a:t>
            </a:r>
            <a:endParaRPr lang="es-ES_tradnl" altLang="fr-FR" sz="2400" dirty="0">
              <a:latin typeface="Times New Roman" pitchFamily="18" charset="0"/>
            </a:endParaRPr>
          </a:p>
        </p:txBody>
      </p:sp>
      <p:sp>
        <p:nvSpPr>
          <p:cNvPr id="86" name="Text Box 10">
            <a:extLst>
              <a:ext uri="{FF2B5EF4-FFF2-40B4-BE49-F238E27FC236}">
                <a16:creationId xmlns:a16="http://schemas.microsoft.com/office/drawing/2014/main" id="{28E0FAF7-AF82-42FF-999C-1677FDA329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7082" y="4989948"/>
            <a:ext cx="33855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 dirty="0">
                <a:latin typeface="Times New Roman" pitchFamily="18" charset="0"/>
              </a:rPr>
              <a:t>b</a:t>
            </a:r>
            <a:endParaRPr lang="es-ES_tradnl" altLang="fr-FR" sz="2400" dirty="0">
              <a:latin typeface="Times New Roman" pitchFamily="18" charset="0"/>
            </a:endParaRPr>
          </a:p>
        </p:txBody>
      </p:sp>
      <p:sp>
        <p:nvSpPr>
          <p:cNvPr id="87" name="Text Box 10">
            <a:extLst>
              <a:ext uri="{FF2B5EF4-FFF2-40B4-BE49-F238E27FC236}">
                <a16:creationId xmlns:a16="http://schemas.microsoft.com/office/drawing/2014/main" id="{998711ED-B085-4D12-A7E1-B4C8F68B50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7372" y="4608932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 dirty="0">
                <a:latin typeface="Times New Roman" pitchFamily="18" charset="0"/>
              </a:rPr>
              <a:t>a</a:t>
            </a:r>
            <a:endParaRPr lang="es-ES_tradnl" altLang="fr-FR" sz="2400" dirty="0">
              <a:latin typeface="Times New Roman" pitchFamily="18" charset="0"/>
            </a:endParaRPr>
          </a:p>
        </p:txBody>
      </p:sp>
      <p:sp>
        <p:nvSpPr>
          <p:cNvPr id="88" name="Text Box 10">
            <a:extLst>
              <a:ext uri="{FF2B5EF4-FFF2-40B4-BE49-F238E27FC236}">
                <a16:creationId xmlns:a16="http://schemas.microsoft.com/office/drawing/2014/main" id="{E247565C-04B7-45CC-A534-67A7B28AFC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20835" y="4784349"/>
            <a:ext cx="33855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 dirty="0">
                <a:latin typeface="Times New Roman" pitchFamily="18" charset="0"/>
              </a:rPr>
              <a:t>b</a:t>
            </a:r>
            <a:endParaRPr lang="es-ES_tradnl" altLang="fr-FR" sz="2400" dirty="0">
              <a:latin typeface="Times New Roman" pitchFamily="18" charset="0"/>
            </a:endParaRPr>
          </a:p>
        </p:txBody>
      </p:sp>
      <p:sp>
        <p:nvSpPr>
          <p:cNvPr id="89" name="Text Box 10">
            <a:extLst>
              <a:ext uri="{FF2B5EF4-FFF2-40B4-BE49-F238E27FC236}">
                <a16:creationId xmlns:a16="http://schemas.microsoft.com/office/drawing/2014/main" id="{0C99476E-7C49-47C0-99A9-241CC3D19D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4352" y="5956133"/>
            <a:ext cx="33855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 dirty="0">
                <a:latin typeface="Times New Roman" pitchFamily="18" charset="0"/>
              </a:rPr>
              <a:t>b</a:t>
            </a:r>
            <a:endParaRPr lang="es-ES_tradnl" altLang="fr-FR" sz="24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844640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8FEE896-147E-4FAC-B69A-4EA699CF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The </a:t>
            </a:r>
            <a:r>
              <a:rPr lang="fr-FR" dirty="0" err="1"/>
              <a:t>prefix</a:t>
            </a:r>
            <a:r>
              <a:rPr lang="fr-FR" dirty="0"/>
              <a:t> </a:t>
            </a:r>
            <a:r>
              <a:rPr lang="fr-FR" dirty="0" err="1"/>
              <a:t>tree</a:t>
            </a:r>
            <a:r>
              <a:rPr lang="fr-FR" dirty="0"/>
              <a:t> </a:t>
            </a:r>
            <a:r>
              <a:rPr lang="fr-FR" dirty="0" err="1"/>
              <a:t>acceptor</a:t>
            </a:r>
            <a:r>
              <a:rPr lang="fr-FR" dirty="0"/>
              <a:t> (PTA)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E6C2558-034A-4095-A29B-8C93F659B51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55576" y="1231053"/>
            <a:ext cx="7920038" cy="4752975"/>
          </a:xfrm>
        </p:spPr>
        <p:txBody>
          <a:bodyPr/>
          <a:lstStyle/>
          <a:p>
            <a:r>
              <a:rPr lang="fr-FR" dirty="0"/>
              <a:t>This </a:t>
            </a:r>
            <a:r>
              <a:rPr lang="fr-FR" dirty="0" err="1"/>
              <a:t>automaton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deterministic</a:t>
            </a:r>
            <a:r>
              <a:rPr lang="fr-FR" dirty="0"/>
              <a:t> and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built</a:t>
            </a:r>
            <a:r>
              <a:rPr lang="fr-FR" dirty="0"/>
              <a:t> </a:t>
            </a:r>
            <a:r>
              <a:rPr lang="fr-FR" dirty="0" err="1"/>
              <a:t>from</a:t>
            </a:r>
            <a:r>
              <a:rPr lang="fr-FR" dirty="0"/>
              <a:t> </a:t>
            </a:r>
            <a:r>
              <a:rPr lang="en-US" altLang="fr-FR" i="1" dirty="0"/>
              <a:t>S</a:t>
            </a:r>
            <a:r>
              <a:rPr lang="en-US" altLang="fr-FR" baseline="-25000" dirty="0"/>
              <a:t>+</a:t>
            </a:r>
            <a:r>
              <a:rPr lang="fr-FR" dirty="0"/>
              <a:t> by </a:t>
            </a:r>
            <a:r>
              <a:rPr lang="fr-FR" dirty="0" err="1"/>
              <a:t>taking</a:t>
            </a:r>
            <a:r>
              <a:rPr lang="fr-FR" dirty="0"/>
              <a:t> one initial state and one state for </a:t>
            </a:r>
            <a:r>
              <a:rPr lang="fr-FR" dirty="0" err="1"/>
              <a:t>every</a:t>
            </a:r>
            <a:r>
              <a:rPr lang="fr-FR" dirty="0"/>
              <a:t> </a:t>
            </a:r>
            <a:r>
              <a:rPr lang="fr-FR" dirty="0" err="1"/>
              <a:t>prefix</a:t>
            </a:r>
            <a:r>
              <a:rPr lang="fr-FR" dirty="0"/>
              <a:t> of strings in </a:t>
            </a:r>
            <a:r>
              <a:rPr lang="en-US" altLang="fr-FR" i="1" dirty="0"/>
              <a:t>S</a:t>
            </a:r>
            <a:r>
              <a:rPr lang="en-US" altLang="fr-FR" baseline="-25000" dirty="0"/>
              <a:t>+</a:t>
            </a:r>
            <a:r>
              <a:rPr lang="fr-FR" dirty="0"/>
              <a:t>.</a:t>
            </a:r>
          </a:p>
          <a:p>
            <a:r>
              <a:rPr lang="fr-FR" dirty="0"/>
              <a:t>Example </a:t>
            </a:r>
            <a:r>
              <a:rPr lang="en-US" altLang="fr-FR" i="1" dirty="0"/>
              <a:t>S</a:t>
            </a:r>
            <a:r>
              <a:rPr lang="en-US" altLang="fr-FR" baseline="-25000" dirty="0"/>
              <a:t>+ </a:t>
            </a:r>
            <a:r>
              <a:rPr lang="fr-FR" dirty="0"/>
              <a:t>={</a:t>
            </a:r>
            <a:r>
              <a:rPr lang="fr-FR" i="1" dirty="0" err="1"/>
              <a:t>aa</a:t>
            </a:r>
            <a:r>
              <a:rPr lang="fr-FR" dirty="0"/>
              <a:t>, </a:t>
            </a:r>
            <a:r>
              <a:rPr lang="fr-FR" i="1" dirty="0" err="1"/>
              <a:t>aaa</a:t>
            </a:r>
            <a:r>
              <a:rPr lang="fr-FR" dirty="0"/>
              <a:t>, </a:t>
            </a:r>
            <a:r>
              <a:rPr lang="fr-FR" i="1" dirty="0" err="1"/>
              <a:t>aba</a:t>
            </a:r>
            <a:r>
              <a:rPr lang="fr-FR" dirty="0"/>
              <a:t>, </a:t>
            </a:r>
            <a:r>
              <a:rPr lang="fr-FR" i="1" dirty="0" err="1"/>
              <a:t>bb</a:t>
            </a:r>
            <a:r>
              <a:rPr lang="fr-FR" dirty="0"/>
              <a:t>}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FC2CC97-5790-4414-AB35-CF75B8743BA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609109D3-3ADB-4273-8C12-50A2D03DE950}" type="slidenum">
              <a:rPr lang="fr-FR" altLang="en-US" smtClean="0"/>
              <a:pPr>
                <a:defRPr/>
              </a:pPr>
              <a:t>28</a:t>
            </a:fld>
            <a:endParaRPr lang="fr-FR" altLang="en-US"/>
          </a:p>
        </p:txBody>
      </p:sp>
      <p:sp>
        <p:nvSpPr>
          <p:cNvPr id="5" name="AutoShape 15">
            <a:extLst>
              <a:ext uri="{FF2B5EF4-FFF2-40B4-BE49-F238E27FC236}">
                <a16:creationId xmlns:a16="http://schemas.microsoft.com/office/drawing/2014/main" id="{3EC4A120-10E3-430A-BBEA-B6CCB56FCC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4227948"/>
            <a:ext cx="685800" cy="609600"/>
          </a:xfrm>
          <a:prstGeom prst="flowChartConnector">
            <a:avLst/>
          </a:prstGeom>
          <a:solidFill>
            <a:schemeClr val="folHlink"/>
          </a:solidFill>
          <a:ln w="57150" cmpd="sng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7" name="Line 14">
            <a:extLst>
              <a:ext uri="{FF2B5EF4-FFF2-40B4-BE49-F238E27FC236}">
                <a16:creationId xmlns:a16="http://schemas.microsoft.com/office/drawing/2014/main" id="{32BC0CED-E14F-44D5-BDEA-5074868FCB5D}"/>
              </a:ext>
            </a:extLst>
          </p:cNvPr>
          <p:cNvSpPr>
            <a:spLocks noChangeShapeType="1"/>
          </p:cNvSpPr>
          <p:nvPr/>
        </p:nvSpPr>
        <p:spPr bwMode="auto">
          <a:xfrm>
            <a:off x="827584" y="4493201"/>
            <a:ext cx="607953" cy="39547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24" name="AutoShape 3">
            <a:extLst>
              <a:ext uri="{FF2B5EF4-FFF2-40B4-BE49-F238E27FC236}">
                <a16:creationId xmlns:a16="http://schemas.microsoft.com/office/drawing/2014/main" id="{A748361F-7D5A-47E6-9D89-9A0BF6FF6A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4108" y="3899997"/>
            <a:ext cx="685800" cy="609600"/>
          </a:xfrm>
          <a:prstGeom prst="flowChartConnector">
            <a:avLst/>
          </a:prstGeom>
          <a:solidFill>
            <a:schemeClr val="folHlink"/>
          </a:solidFill>
          <a:ln w="317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25" name="AutoShape 3">
            <a:extLst>
              <a:ext uri="{FF2B5EF4-FFF2-40B4-BE49-F238E27FC236}">
                <a16:creationId xmlns:a16="http://schemas.microsoft.com/office/drawing/2014/main" id="{A30B0C78-8480-4AFA-A379-D92C1E5264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7269" y="4116244"/>
            <a:ext cx="685800" cy="609600"/>
          </a:xfrm>
          <a:prstGeom prst="flowChartConnector">
            <a:avLst/>
          </a:prstGeom>
          <a:solidFill>
            <a:schemeClr val="folHlink"/>
          </a:solidFill>
          <a:ln w="9525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26" name="AutoShape 3">
            <a:extLst>
              <a:ext uri="{FF2B5EF4-FFF2-40B4-BE49-F238E27FC236}">
                <a16:creationId xmlns:a16="http://schemas.microsoft.com/office/drawing/2014/main" id="{DCBC9B3E-2DC0-40B0-B6BD-901FA1E9E8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79434" y="4312920"/>
            <a:ext cx="685800" cy="609600"/>
          </a:xfrm>
          <a:prstGeom prst="flowChartConnector">
            <a:avLst/>
          </a:prstGeom>
          <a:solidFill>
            <a:schemeClr val="folHlink"/>
          </a:solidFill>
          <a:ln w="9525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cxnSp>
        <p:nvCxnSpPr>
          <p:cNvPr id="27" name="Connecteur droit avec flèche 26">
            <a:extLst>
              <a:ext uri="{FF2B5EF4-FFF2-40B4-BE49-F238E27FC236}">
                <a16:creationId xmlns:a16="http://schemas.microsoft.com/office/drawing/2014/main" id="{0336E052-05AF-4042-99E1-E9669D917164}"/>
              </a:ext>
            </a:extLst>
          </p:cNvPr>
          <p:cNvCxnSpPr>
            <a:cxnSpLocks/>
            <a:stCxn id="25" idx="7"/>
            <a:endCxn id="24" idx="2"/>
          </p:cNvCxnSpPr>
          <p:nvPr/>
        </p:nvCxnSpPr>
        <p:spPr>
          <a:xfrm flipV="1">
            <a:off x="4172636" y="4204797"/>
            <a:ext cx="511472" cy="72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avec flèche 27">
            <a:extLst>
              <a:ext uri="{FF2B5EF4-FFF2-40B4-BE49-F238E27FC236}">
                <a16:creationId xmlns:a16="http://schemas.microsoft.com/office/drawing/2014/main" id="{DF2B9B71-DF28-4A30-952A-41774B89A383}"/>
              </a:ext>
            </a:extLst>
          </p:cNvPr>
          <p:cNvCxnSpPr>
            <a:cxnSpLocks/>
            <a:stCxn id="26" idx="6"/>
            <a:endCxn id="25" idx="2"/>
          </p:cNvCxnSpPr>
          <p:nvPr/>
        </p:nvCxnSpPr>
        <p:spPr>
          <a:xfrm flipV="1">
            <a:off x="3165234" y="4421044"/>
            <a:ext cx="422035" cy="19667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AutoShape 3">
            <a:extLst>
              <a:ext uri="{FF2B5EF4-FFF2-40B4-BE49-F238E27FC236}">
                <a16:creationId xmlns:a16="http://schemas.microsoft.com/office/drawing/2014/main" id="{838D4513-333A-4BF3-A44C-2643DDA1FE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4108" y="4621301"/>
            <a:ext cx="685800" cy="609600"/>
          </a:xfrm>
          <a:prstGeom prst="flowChartConnector">
            <a:avLst/>
          </a:prstGeom>
          <a:solidFill>
            <a:schemeClr val="folHlink"/>
          </a:solidFill>
          <a:ln w="317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30" name="AutoShape 3">
            <a:extLst>
              <a:ext uri="{FF2B5EF4-FFF2-40B4-BE49-F238E27FC236}">
                <a16:creationId xmlns:a16="http://schemas.microsoft.com/office/drawing/2014/main" id="{B6805F46-08D3-46B8-8EDF-EE91BD2018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7269" y="4837548"/>
            <a:ext cx="685800" cy="609600"/>
          </a:xfrm>
          <a:prstGeom prst="flowChartConnector">
            <a:avLst/>
          </a:prstGeom>
          <a:solidFill>
            <a:schemeClr val="folHlink"/>
          </a:solidFill>
          <a:ln w="9525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cxnSp>
        <p:nvCxnSpPr>
          <p:cNvPr id="32" name="Connecteur droit avec flèche 31">
            <a:extLst>
              <a:ext uri="{FF2B5EF4-FFF2-40B4-BE49-F238E27FC236}">
                <a16:creationId xmlns:a16="http://schemas.microsoft.com/office/drawing/2014/main" id="{4A84A802-F6BE-4D0F-8D4D-D7CB60C76E9B}"/>
              </a:ext>
            </a:extLst>
          </p:cNvPr>
          <p:cNvCxnSpPr>
            <a:cxnSpLocks/>
            <a:stCxn id="30" idx="6"/>
            <a:endCxn id="29" idx="2"/>
          </p:cNvCxnSpPr>
          <p:nvPr/>
        </p:nvCxnSpPr>
        <p:spPr>
          <a:xfrm flipV="1">
            <a:off x="4273069" y="4926101"/>
            <a:ext cx="411039" cy="21624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avec flèche 32">
            <a:extLst>
              <a:ext uri="{FF2B5EF4-FFF2-40B4-BE49-F238E27FC236}">
                <a16:creationId xmlns:a16="http://schemas.microsoft.com/office/drawing/2014/main" id="{B10B9E97-29AC-47C6-914F-83E528C01F01}"/>
              </a:ext>
            </a:extLst>
          </p:cNvPr>
          <p:cNvCxnSpPr>
            <a:cxnSpLocks/>
            <a:stCxn id="26" idx="5"/>
          </p:cNvCxnSpPr>
          <p:nvPr/>
        </p:nvCxnSpPr>
        <p:spPr>
          <a:xfrm>
            <a:off x="3064801" y="4833246"/>
            <a:ext cx="522468" cy="23288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AutoShape 3">
            <a:extLst>
              <a:ext uri="{FF2B5EF4-FFF2-40B4-BE49-F238E27FC236}">
                <a16:creationId xmlns:a16="http://schemas.microsoft.com/office/drawing/2014/main" id="{80AE308C-E0FA-4F10-B9EE-1B5E96972D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8872" y="5945551"/>
            <a:ext cx="685800" cy="609600"/>
          </a:xfrm>
          <a:prstGeom prst="flowChartConnector">
            <a:avLst/>
          </a:prstGeom>
          <a:solidFill>
            <a:schemeClr val="folHlink"/>
          </a:solidFill>
          <a:ln w="317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36" name="AutoShape 3">
            <a:extLst>
              <a:ext uri="{FF2B5EF4-FFF2-40B4-BE49-F238E27FC236}">
                <a16:creationId xmlns:a16="http://schemas.microsoft.com/office/drawing/2014/main" id="{A503D44B-1398-4386-B6F5-3F7B2DE5BA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2588" y="5387726"/>
            <a:ext cx="685800" cy="609600"/>
          </a:xfrm>
          <a:prstGeom prst="flowChartConnector">
            <a:avLst/>
          </a:prstGeom>
          <a:solidFill>
            <a:schemeClr val="folHlink"/>
          </a:solidFill>
          <a:ln w="9525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cxnSp>
        <p:nvCxnSpPr>
          <p:cNvPr id="38" name="Connecteur droit avec flèche 37">
            <a:extLst>
              <a:ext uri="{FF2B5EF4-FFF2-40B4-BE49-F238E27FC236}">
                <a16:creationId xmlns:a16="http://schemas.microsoft.com/office/drawing/2014/main" id="{2ADE47D9-4680-4367-9C08-D9C580F855A5}"/>
              </a:ext>
            </a:extLst>
          </p:cNvPr>
          <p:cNvCxnSpPr>
            <a:cxnSpLocks/>
            <a:endCxn id="35" idx="2"/>
          </p:cNvCxnSpPr>
          <p:nvPr/>
        </p:nvCxnSpPr>
        <p:spPr>
          <a:xfrm>
            <a:off x="1865429" y="5992901"/>
            <a:ext cx="223443" cy="25745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Connecteur droit avec flèche 39">
            <a:extLst>
              <a:ext uri="{FF2B5EF4-FFF2-40B4-BE49-F238E27FC236}">
                <a16:creationId xmlns:a16="http://schemas.microsoft.com/office/drawing/2014/main" id="{839E5106-09EA-4BC9-88CD-001F98310B7E}"/>
              </a:ext>
            </a:extLst>
          </p:cNvPr>
          <p:cNvCxnSpPr>
            <a:cxnSpLocks/>
            <a:stCxn id="5" idx="4"/>
            <a:endCxn id="36" idx="0"/>
          </p:cNvCxnSpPr>
          <p:nvPr/>
        </p:nvCxnSpPr>
        <p:spPr>
          <a:xfrm>
            <a:off x="1714500" y="4837548"/>
            <a:ext cx="10988" cy="55017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Connecteur droit avec flèche 42">
            <a:extLst>
              <a:ext uri="{FF2B5EF4-FFF2-40B4-BE49-F238E27FC236}">
                <a16:creationId xmlns:a16="http://schemas.microsoft.com/office/drawing/2014/main" id="{D517424A-D4B2-460F-AA4C-3E7495E65E29}"/>
              </a:ext>
            </a:extLst>
          </p:cNvPr>
          <p:cNvCxnSpPr>
            <a:cxnSpLocks/>
            <a:stCxn id="5" idx="6"/>
            <a:endCxn id="26" idx="2"/>
          </p:cNvCxnSpPr>
          <p:nvPr/>
        </p:nvCxnSpPr>
        <p:spPr>
          <a:xfrm>
            <a:off x="2057400" y="4532748"/>
            <a:ext cx="422034" cy="8497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2" name="Text Box 10">
            <a:extLst>
              <a:ext uri="{FF2B5EF4-FFF2-40B4-BE49-F238E27FC236}">
                <a16:creationId xmlns:a16="http://schemas.microsoft.com/office/drawing/2014/main" id="{48DFB6FF-4662-41E6-8D7A-C614E22F48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05640" y="4093038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 dirty="0">
                <a:latin typeface="Times New Roman" pitchFamily="18" charset="0"/>
              </a:rPr>
              <a:t>a</a:t>
            </a:r>
            <a:endParaRPr lang="es-ES_tradnl" altLang="fr-FR" sz="2400" dirty="0">
              <a:latin typeface="Times New Roman" pitchFamily="18" charset="0"/>
            </a:endParaRPr>
          </a:p>
        </p:txBody>
      </p:sp>
      <p:sp>
        <p:nvSpPr>
          <p:cNvPr id="83" name="Text Box 10">
            <a:extLst>
              <a:ext uri="{FF2B5EF4-FFF2-40B4-BE49-F238E27FC236}">
                <a16:creationId xmlns:a16="http://schemas.microsoft.com/office/drawing/2014/main" id="{A551DCC9-C000-44C3-A672-93F7C189D7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53292" y="4036001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 dirty="0">
                <a:latin typeface="Times New Roman" pitchFamily="18" charset="0"/>
              </a:rPr>
              <a:t>a</a:t>
            </a:r>
            <a:endParaRPr lang="es-ES_tradnl" altLang="fr-FR" sz="2400" dirty="0">
              <a:latin typeface="Times New Roman" pitchFamily="18" charset="0"/>
            </a:endParaRPr>
          </a:p>
        </p:txBody>
      </p:sp>
      <p:sp>
        <p:nvSpPr>
          <p:cNvPr id="84" name="Text Box 10">
            <a:extLst>
              <a:ext uri="{FF2B5EF4-FFF2-40B4-BE49-F238E27FC236}">
                <a16:creationId xmlns:a16="http://schemas.microsoft.com/office/drawing/2014/main" id="{37E3117B-120B-4BBE-80E3-D5A8F3F668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02221" y="3703321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 dirty="0">
                <a:latin typeface="Times New Roman" pitchFamily="18" charset="0"/>
              </a:rPr>
              <a:t>a</a:t>
            </a:r>
            <a:endParaRPr lang="es-ES_tradnl" altLang="fr-FR" sz="2400" dirty="0">
              <a:latin typeface="Times New Roman" pitchFamily="18" charset="0"/>
            </a:endParaRPr>
          </a:p>
        </p:txBody>
      </p:sp>
      <p:sp>
        <p:nvSpPr>
          <p:cNvPr id="86" name="Text Box 10">
            <a:extLst>
              <a:ext uri="{FF2B5EF4-FFF2-40B4-BE49-F238E27FC236}">
                <a16:creationId xmlns:a16="http://schemas.microsoft.com/office/drawing/2014/main" id="{28E0FAF7-AF82-42FF-999C-1677FDA329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7082" y="4989948"/>
            <a:ext cx="33855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 dirty="0">
                <a:latin typeface="Times New Roman" pitchFamily="18" charset="0"/>
              </a:rPr>
              <a:t>b</a:t>
            </a:r>
            <a:endParaRPr lang="es-ES_tradnl" altLang="fr-FR" sz="2400" dirty="0">
              <a:latin typeface="Times New Roman" pitchFamily="18" charset="0"/>
            </a:endParaRPr>
          </a:p>
        </p:txBody>
      </p:sp>
      <p:sp>
        <p:nvSpPr>
          <p:cNvPr id="87" name="Text Box 10">
            <a:extLst>
              <a:ext uri="{FF2B5EF4-FFF2-40B4-BE49-F238E27FC236}">
                <a16:creationId xmlns:a16="http://schemas.microsoft.com/office/drawing/2014/main" id="{998711ED-B085-4D12-A7E1-B4C8F68B50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7372" y="4608932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 dirty="0">
                <a:latin typeface="Times New Roman" pitchFamily="18" charset="0"/>
              </a:rPr>
              <a:t>a</a:t>
            </a:r>
            <a:endParaRPr lang="es-ES_tradnl" altLang="fr-FR" sz="2400" dirty="0">
              <a:latin typeface="Times New Roman" pitchFamily="18" charset="0"/>
            </a:endParaRPr>
          </a:p>
        </p:txBody>
      </p:sp>
      <p:sp>
        <p:nvSpPr>
          <p:cNvPr id="88" name="Text Box 10">
            <a:extLst>
              <a:ext uri="{FF2B5EF4-FFF2-40B4-BE49-F238E27FC236}">
                <a16:creationId xmlns:a16="http://schemas.microsoft.com/office/drawing/2014/main" id="{E247565C-04B7-45CC-A534-67A7B28AFC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20835" y="4784349"/>
            <a:ext cx="33855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 dirty="0">
                <a:latin typeface="Times New Roman" pitchFamily="18" charset="0"/>
              </a:rPr>
              <a:t>b</a:t>
            </a:r>
            <a:endParaRPr lang="es-ES_tradnl" altLang="fr-FR" sz="2400" dirty="0">
              <a:latin typeface="Times New Roman" pitchFamily="18" charset="0"/>
            </a:endParaRPr>
          </a:p>
        </p:txBody>
      </p:sp>
      <p:sp>
        <p:nvSpPr>
          <p:cNvPr id="89" name="Text Box 10">
            <a:extLst>
              <a:ext uri="{FF2B5EF4-FFF2-40B4-BE49-F238E27FC236}">
                <a16:creationId xmlns:a16="http://schemas.microsoft.com/office/drawing/2014/main" id="{0C99476E-7C49-47C0-99A9-241CC3D19D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4352" y="5956133"/>
            <a:ext cx="33855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 dirty="0">
                <a:latin typeface="Times New Roman" pitchFamily="18" charset="0"/>
              </a:rPr>
              <a:t>b</a:t>
            </a:r>
            <a:endParaRPr lang="es-ES_tradnl" altLang="fr-FR" sz="24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164712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</a:extLst>
        </p:spPr>
        <p:txBody>
          <a:bodyPr/>
          <a:lstStyle/>
          <a:p>
            <a:r>
              <a:rPr lang="en-US" altLang="fr-FR"/>
              <a:t>A first bias: </a:t>
            </a:r>
            <a:r>
              <a:rPr lang="en-US" altLang="fr-FR">
                <a:solidFill>
                  <a:srgbClr val="FF0000"/>
                </a:solidFill>
              </a:rPr>
              <a:t>structural completeness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fr-FR" sz="2600" dirty="0"/>
              <a:t>(of </a:t>
            </a:r>
            <a:r>
              <a:rPr lang="en-US" altLang="fr-FR" sz="2600" i="1" dirty="0"/>
              <a:t>S</a:t>
            </a:r>
            <a:r>
              <a:rPr lang="en-US" altLang="fr-FR" sz="2600" baseline="-25000" dirty="0"/>
              <a:t>+</a:t>
            </a:r>
            <a:r>
              <a:rPr lang="en-US" altLang="fr-FR" sz="2600" dirty="0"/>
              <a:t> </a:t>
            </a:r>
            <a:r>
              <a:rPr lang="en-US" altLang="fr-FR" sz="2600" i="1" dirty="0"/>
              <a:t>re</a:t>
            </a:r>
            <a:r>
              <a:rPr lang="en-US" altLang="fr-FR" sz="2600" dirty="0"/>
              <a:t> a </a:t>
            </a:r>
            <a:r>
              <a:rPr lang="en-US" altLang="fr-FR" sz="2600" i="1" dirty="0"/>
              <a:t>DFA A</a:t>
            </a:r>
            <a:r>
              <a:rPr lang="en-US" altLang="fr-FR" sz="2600" dirty="0"/>
              <a:t>)</a:t>
            </a:r>
          </a:p>
          <a:p>
            <a:pPr>
              <a:buFont typeface="Wingdings" pitchFamily="2" charset="2"/>
              <a:buNone/>
            </a:pPr>
            <a:r>
              <a:rPr lang="en-US" altLang="fr-FR" sz="2600" dirty="0"/>
              <a:t>	</a:t>
            </a:r>
            <a:r>
              <a:rPr lang="en-US" altLang="fr-FR" sz="2600" dirty="0">
                <a:solidFill>
                  <a:srgbClr val="BB1FA5"/>
                </a:solidFill>
              </a:rPr>
              <a:t>each</a:t>
            </a:r>
            <a:r>
              <a:rPr lang="en-US" altLang="fr-FR" sz="2600" dirty="0"/>
              <a:t> edge of </a:t>
            </a:r>
            <a:r>
              <a:rPr lang="en-US" altLang="fr-FR" sz="2600" i="1" dirty="0"/>
              <a:t>A</a:t>
            </a:r>
            <a:r>
              <a:rPr lang="en-US" altLang="fr-FR" sz="2600" dirty="0"/>
              <a:t> is used at least once</a:t>
            </a:r>
            <a:br>
              <a:rPr lang="en-US" altLang="fr-FR" sz="2600" dirty="0"/>
            </a:br>
            <a:r>
              <a:rPr lang="en-US" altLang="fr-FR" sz="2600" dirty="0"/>
              <a:t>by some element of </a:t>
            </a:r>
            <a:r>
              <a:rPr lang="en-US" altLang="fr-FR" sz="2600" i="1" dirty="0"/>
              <a:t>S</a:t>
            </a:r>
            <a:r>
              <a:rPr lang="en-US" altLang="fr-FR" sz="2600" baseline="-25000" dirty="0"/>
              <a:t>+</a:t>
            </a:r>
            <a:r>
              <a:rPr lang="en-US" altLang="fr-FR" sz="2600" dirty="0"/>
              <a:t> </a:t>
            </a:r>
          </a:p>
          <a:p>
            <a:pPr>
              <a:buFont typeface="Wingdings" pitchFamily="2" charset="2"/>
              <a:buNone/>
            </a:pPr>
            <a:r>
              <a:rPr lang="en-US" altLang="fr-FR" sz="2600" dirty="0"/>
              <a:t>	</a:t>
            </a:r>
            <a:r>
              <a:rPr lang="en-US" altLang="fr-FR" sz="2600" dirty="0">
                <a:solidFill>
                  <a:srgbClr val="BB1FA5"/>
                </a:solidFill>
              </a:rPr>
              <a:t>each</a:t>
            </a:r>
            <a:r>
              <a:rPr lang="en-US" altLang="fr-FR" sz="2600" dirty="0"/>
              <a:t> final state accepts at least one string</a:t>
            </a:r>
          </a:p>
          <a:p>
            <a:pPr>
              <a:buFont typeface="Wingdings" pitchFamily="2" charset="2"/>
              <a:buNone/>
            </a:pPr>
            <a:endParaRPr lang="en-US" altLang="fr-FR" sz="2600" dirty="0"/>
          </a:p>
          <a:p>
            <a:r>
              <a:rPr lang="en-US" altLang="fr-FR" sz="2600" dirty="0"/>
              <a:t>In other words, don’t invent rules; everything is useful at least once</a:t>
            </a:r>
          </a:p>
          <a:p>
            <a:r>
              <a:rPr lang="en-US" altLang="fr-FR" sz="2600" dirty="0"/>
              <a:t>Look only at </a:t>
            </a:r>
            <a:r>
              <a:rPr lang="en-US" altLang="fr-FR" sz="2600" i="1" dirty="0"/>
              <a:t>DFA</a:t>
            </a:r>
            <a:r>
              <a:rPr lang="en-US" altLang="fr-FR" sz="2600" dirty="0"/>
              <a:t> for which the sample is structurally complete! </a:t>
            </a:r>
          </a:p>
          <a:p>
            <a:r>
              <a:rPr lang="en-US" altLang="fr-FR" sz="2600" dirty="0"/>
              <a:t>Search space becomes finite</a:t>
            </a:r>
          </a:p>
        </p:txBody>
      </p:sp>
      <p:sp>
        <p:nvSpPr>
          <p:cNvPr id="14340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5F994579-A565-4F2F-B534-F17966CD90AD}" type="slidenum">
              <a:rPr lang="fr-FR" altLang="en-US" sz="1000">
                <a:latin typeface="Arial" pitchFamily="34" charset="0"/>
                <a:cs typeface="Arial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29</a:t>
            </a:fld>
            <a:endParaRPr lang="fr-FR" altLang="en-US" sz="100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7543800" cy="836712"/>
          </a:xfrm>
        </p:spPr>
        <p:txBody>
          <a:bodyPr/>
          <a:lstStyle/>
          <a:p>
            <a:r>
              <a:rPr lang="en-GB" altLang="fr-FR" dirty="0"/>
              <a:t>Outline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sz="quarter" idx="13"/>
          </p:nvPr>
        </p:nvSpPr>
        <p:spPr>
          <a:xfrm>
            <a:off x="457200" y="1597025"/>
            <a:ext cx="8229600" cy="4411663"/>
          </a:xfrm>
        </p:spPr>
        <p:txBody>
          <a:bodyPr/>
          <a:lstStyle/>
          <a:p>
            <a:pPr marL="571500" indent="-571500">
              <a:buFont typeface="Wingdings" pitchFamily="2" charset="2"/>
              <a:buAutoNum type="arabicPeriod"/>
            </a:pPr>
            <a:r>
              <a:rPr lang="en-GB" altLang="fr-FR" dirty="0"/>
              <a:t>K-Testable language learning</a:t>
            </a:r>
          </a:p>
          <a:p>
            <a:pPr marL="571500" indent="-571500">
              <a:buFont typeface="Wingdings" pitchFamily="2" charset="2"/>
              <a:buAutoNum type="arabicPeriod"/>
            </a:pPr>
            <a:r>
              <a:rPr lang="en-GB" altLang="fr-FR" dirty="0"/>
              <a:t>The rules of the game</a:t>
            </a:r>
          </a:p>
          <a:p>
            <a:pPr marL="571500" indent="-571500">
              <a:buFont typeface="Wingdings" pitchFamily="2" charset="2"/>
              <a:buAutoNum type="arabicPeriod"/>
            </a:pPr>
            <a:r>
              <a:rPr lang="en-GB" altLang="fr-FR" dirty="0"/>
              <a:t>Basic elements for learning DFA</a:t>
            </a:r>
          </a:p>
          <a:p>
            <a:pPr marL="571500" indent="-571500">
              <a:buFont typeface="Wingdings" pitchFamily="2" charset="2"/>
              <a:buAutoNum type="arabicPeriod"/>
            </a:pPr>
            <a:r>
              <a:rPr lang="en-GB" altLang="fr-FR" dirty="0"/>
              <a:t>RPNI</a:t>
            </a:r>
          </a:p>
          <a:p>
            <a:pPr marL="571500" indent="-571500">
              <a:buFont typeface="Wingdings" pitchFamily="2" charset="2"/>
              <a:buAutoNum type="arabicPeriod"/>
            </a:pPr>
            <a:r>
              <a:rPr lang="en-GB" altLang="fr-FR" dirty="0"/>
              <a:t>Complexity discussion</a:t>
            </a:r>
          </a:p>
          <a:p>
            <a:pPr marL="571500" indent="-571500">
              <a:buFont typeface="Wingdings" pitchFamily="2" charset="2"/>
              <a:buAutoNum type="arabicPeriod"/>
            </a:pPr>
            <a:r>
              <a:rPr lang="en-GB" altLang="fr-FR" dirty="0"/>
              <a:t>Heuristics</a:t>
            </a:r>
          </a:p>
          <a:p>
            <a:pPr marL="571500" indent="-571500">
              <a:buFont typeface="Wingdings" pitchFamily="2" charset="2"/>
              <a:buAutoNum type="arabicPeriod"/>
            </a:pPr>
            <a:r>
              <a:rPr lang="en-GB" altLang="fr-FR" dirty="0"/>
              <a:t>Open questions and conclusion</a:t>
            </a:r>
          </a:p>
        </p:txBody>
      </p:sp>
      <p:sp>
        <p:nvSpPr>
          <p:cNvPr id="7172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58831108-5C03-4991-B06C-1069A33EE2C0}" type="slidenum">
              <a:rPr lang="fr-FR" altLang="en-US" sz="1000">
                <a:latin typeface="Arial" pitchFamily="34" charset="0"/>
                <a:cs typeface="Arial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fr-FR" altLang="en-US" sz="100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5"/>
          <p:cNvSpPr>
            <a:spLocks noGrp="1" noChangeArrowheads="1"/>
          </p:cNvSpPr>
          <p:nvPr>
            <p:ph type="title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</a:extLst>
        </p:spPr>
        <p:txBody>
          <a:bodyPr/>
          <a:lstStyle/>
          <a:p>
            <a:r>
              <a:rPr lang="en-US" altLang="fr-FR"/>
              <a:t>Example</a:t>
            </a:r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fr-FR" i="1" dirty="0"/>
              <a:t>S</a:t>
            </a:r>
            <a:r>
              <a:rPr lang="en-US" altLang="fr-FR" baseline="-25000" dirty="0"/>
              <a:t>+</a:t>
            </a:r>
            <a:r>
              <a:rPr lang="en-US" altLang="fr-FR" dirty="0"/>
              <a:t>={</a:t>
            </a:r>
            <a:r>
              <a:rPr lang="en-US" altLang="fr-FR" i="1" dirty="0" err="1"/>
              <a:t>aab</a:t>
            </a:r>
            <a:r>
              <a:rPr lang="en-US" altLang="fr-FR" dirty="0"/>
              <a:t>, </a:t>
            </a:r>
            <a:r>
              <a:rPr lang="en-US" altLang="fr-FR" i="1" dirty="0"/>
              <a:t>b</a:t>
            </a:r>
            <a:r>
              <a:rPr lang="en-US" altLang="fr-FR" dirty="0"/>
              <a:t>, </a:t>
            </a:r>
            <a:r>
              <a:rPr lang="en-US" altLang="fr-FR" i="1" dirty="0" err="1"/>
              <a:t>aaaba</a:t>
            </a:r>
            <a:r>
              <a:rPr lang="en-US" altLang="fr-FR" dirty="0"/>
              <a:t>, </a:t>
            </a:r>
            <a:r>
              <a:rPr lang="en-US" altLang="fr-FR" i="1" dirty="0" err="1"/>
              <a:t>bbaba</a:t>
            </a:r>
            <a:r>
              <a:rPr lang="en-US" altLang="fr-FR" dirty="0"/>
              <a:t>}</a:t>
            </a:r>
          </a:p>
          <a:p>
            <a:endParaRPr lang="en-US" altLang="fr-FR" dirty="0"/>
          </a:p>
        </p:txBody>
      </p:sp>
      <p:sp>
        <p:nvSpPr>
          <p:cNvPr id="15364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533B64A0-C455-4A39-90B3-71C96082D558}" type="slidenum">
              <a:rPr lang="fr-FR" altLang="en-US" sz="1000">
                <a:latin typeface="Arial" pitchFamily="34" charset="0"/>
                <a:cs typeface="Arial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30</a:t>
            </a:fld>
            <a:endParaRPr lang="fr-FR" altLang="en-US" sz="1000">
              <a:latin typeface="Arial" pitchFamily="34" charset="0"/>
              <a:cs typeface="Arial" pitchFamily="34" charset="0"/>
            </a:endParaRPr>
          </a:p>
        </p:txBody>
      </p:sp>
      <p:sp>
        <p:nvSpPr>
          <p:cNvPr id="15365" name="AutoShape 3"/>
          <p:cNvSpPr>
            <a:spLocks noChangeArrowheads="1"/>
          </p:cNvSpPr>
          <p:nvPr/>
        </p:nvSpPr>
        <p:spPr bwMode="auto">
          <a:xfrm>
            <a:off x="3365500" y="4365625"/>
            <a:ext cx="685800" cy="609600"/>
          </a:xfrm>
          <a:prstGeom prst="flowChartConnector">
            <a:avLst/>
          </a:prstGeom>
          <a:solidFill>
            <a:schemeClr val="folHlink"/>
          </a:solidFill>
          <a:ln w="9525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15366" name="AutoShape 4"/>
          <p:cNvSpPr>
            <a:spLocks noChangeArrowheads="1"/>
          </p:cNvSpPr>
          <p:nvPr/>
        </p:nvSpPr>
        <p:spPr bwMode="auto">
          <a:xfrm>
            <a:off x="6096000" y="4800600"/>
            <a:ext cx="685800" cy="6096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15367" name="AutoShape 5"/>
          <p:cNvSpPr>
            <a:spLocks noChangeArrowheads="1"/>
          </p:cNvSpPr>
          <p:nvPr/>
        </p:nvSpPr>
        <p:spPr bwMode="auto">
          <a:xfrm>
            <a:off x="5508625" y="3357563"/>
            <a:ext cx="685800" cy="609600"/>
          </a:xfrm>
          <a:prstGeom prst="flowChartConnector">
            <a:avLst/>
          </a:prstGeom>
          <a:solidFill>
            <a:schemeClr val="folHlink"/>
          </a:solidFill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cxnSp>
        <p:nvCxnSpPr>
          <p:cNvPr id="15368" name="AutoShape 6"/>
          <p:cNvCxnSpPr>
            <a:cxnSpLocks noChangeShapeType="1"/>
          </p:cNvCxnSpPr>
          <p:nvPr/>
        </p:nvCxnSpPr>
        <p:spPr bwMode="auto">
          <a:xfrm rot="-5400000">
            <a:off x="4292600" y="3276600"/>
            <a:ext cx="792163" cy="1528763"/>
          </a:xfrm>
          <a:prstGeom prst="curvedConnector2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369" name="AutoShape 7"/>
          <p:cNvCxnSpPr>
            <a:cxnSpLocks noChangeShapeType="1"/>
            <a:stCxn id="15367" idx="5"/>
            <a:endCxn id="15366" idx="0"/>
          </p:cNvCxnSpPr>
          <p:nvPr/>
        </p:nvCxnSpPr>
        <p:spPr bwMode="auto">
          <a:xfrm rot="16200000" flipH="1">
            <a:off x="5819776" y="4181475"/>
            <a:ext cx="893762" cy="344487"/>
          </a:xfrm>
          <a:prstGeom prst="curvedConnector3">
            <a:avLst>
              <a:gd name="adj1" fmla="val 53287"/>
            </a:avLst>
          </a:prstGeom>
          <a:noFill/>
          <a:ln w="28575">
            <a:solidFill>
              <a:srgbClr val="66003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370" name="AutoShape 8"/>
          <p:cNvCxnSpPr>
            <a:cxnSpLocks noChangeShapeType="1"/>
            <a:stCxn id="15366" idx="2"/>
            <a:endCxn id="15365" idx="5"/>
          </p:cNvCxnSpPr>
          <p:nvPr/>
        </p:nvCxnSpPr>
        <p:spPr bwMode="auto">
          <a:xfrm rot="10800000">
            <a:off x="3951288" y="4886325"/>
            <a:ext cx="2144712" cy="219075"/>
          </a:xfrm>
          <a:prstGeom prst="curvedConnector2">
            <a:avLst/>
          </a:prstGeom>
          <a:noFill/>
          <a:ln w="28575">
            <a:solidFill>
              <a:srgbClr val="66003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371" name="AutoShape 9"/>
          <p:cNvCxnSpPr>
            <a:cxnSpLocks noChangeShapeType="1"/>
          </p:cNvCxnSpPr>
          <p:nvPr/>
        </p:nvCxnSpPr>
        <p:spPr bwMode="auto">
          <a:xfrm rot="-5400000">
            <a:off x="3542507" y="4288631"/>
            <a:ext cx="88900" cy="242887"/>
          </a:xfrm>
          <a:prstGeom prst="curvedConnector3">
            <a:avLst>
              <a:gd name="adj1" fmla="val 1205356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372" name="Text Box 10"/>
          <p:cNvSpPr txBox="1">
            <a:spLocks noChangeArrowheads="1"/>
          </p:cNvSpPr>
          <p:nvPr/>
        </p:nvSpPr>
        <p:spPr bwMode="auto">
          <a:xfrm>
            <a:off x="2955925" y="3241675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latin typeface="Times New Roman" pitchFamily="18" charset="0"/>
              </a:rPr>
              <a:t>a</a:t>
            </a:r>
            <a:endParaRPr lang="es-ES_tradnl" altLang="fr-FR" sz="2400">
              <a:latin typeface="Times New Roman" pitchFamily="18" charset="0"/>
            </a:endParaRPr>
          </a:p>
        </p:txBody>
      </p:sp>
      <p:sp>
        <p:nvSpPr>
          <p:cNvPr id="15373" name="Text Box 11"/>
          <p:cNvSpPr txBox="1">
            <a:spLocks noChangeArrowheads="1"/>
          </p:cNvSpPr>
          <p:nvPr/>
        </p:nvSpPr>
        <p:spPr bwMode="auto">
          <a:xfrm>
            <a:off x="4495800" y="3352800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latin typeface="Times New Roman" pitchFamily="18" charset="0"/>
              </a:rPr>
              <a:t>b</a:t>
            </a:r>
            <a:endParaRPr lang="es-ES_tradnl" altLang="fr-FR" sz="2400">
              <a:latin typeface="Times New Roman" pitchFamily="18" charset="0"/>
            </a:endParaRPr>
          </a:p>
        </p:txBody>
      </p:sp>
      <p:sp>
        <p:nvSpPr>
          <p:cNvPr id="15374" name="Text Box 12"/>
          <p:cNvSpPr txBox="1">
            <a:spLocks noChangeArrowheads="1"/>
          </p:cNvSpPr>
          <p:nvPr/>
        </p:nvSpPr>
        <p:spPr bwMode="auto">
          <a:xfrm>
            <a:off x="6248400" y="4038600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latin typeface="Times New Roman" pitchFamily="18" charset="0"/>
              </a:rPr>
              <a:t>a</a:t>
            </a:r>
            <a:endParaRPr lang="es-ES_tradnl" altLang="fr-FR" sz="2400">
              <a:latin typeface="Times New Roman" pitchFamily="18" charset="0"/>
            </a:endParaRPr>
          </a:p>
        </p:txBody>
      </p:sp>
      <p:sp>
        <p:nvSpPr>
          <p:cNvPr id="15375" name="Text Box 13"/>
          <p:cNvSpPr txBox="1">
            <a:spLocks noChangeArrowheads="1"/>
          </p:cNvSpPr>
          <p:nvPr/>
        </p:nvSpPr>
        <p:spPr bwMode="auto">
          <a:xfrm>
            <a:off x="4716463" y="4652963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latin typeface="Times New Roman" pitchFamily="18" charset="0"/>
              </a:rPr>
              <a:t>a</a:t>
            </a:r>
            <a:endParaRPr lang="es-ES_tradnl" altLang="fr-FR" sz="2400">
              <a:latin typeface="Times New Roman" pitchFamily="18" charset="0"/>
            </a:endParaRPr>
          </a:p>
        </p:txBody>
      </p:sp>
      <p:sp>
        <p:nvSpPr>
          <p:cNvPr id="15376" name="Line 14"/>
          <p:cNvSpPr>
            <a:spLocks noChangeShapeType="1"/>
          </p:cNvSpPr>
          <p:nvPr/>
        </p:nvSpPr>
        <p:spPr bwMode="auto">
          <a:xfrm flipV="1">
            <a:off x="1219200" y="5029200"/>
            <a:ext cx="304800" cy="15240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5377" name="AutoShape 15"/>
          <p:cNvSpPr>
            <a:spLocks noChangeArrowheads="1"/>
          </p:cNvSpPr>
          <p:nvPr/>
        </p:nvSpPr>
        <p:spPr bwMode="auto">
          <a:xfrm>
            <a:off x="1476375" y="4564063"/>
            <a:ext cx="685800" cy="609600"/>
          </a:xfrm>
          <a:prstGeom prst="flowChartConnector">
            <a:avLst/>
          </a:prstGeom>
          <a:solidFill>
            <a:schemeClr val="folHlink"/>
          </a:solidFill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cxnSp>
        <p:nvCxnSpPr>
          <p:cNvPr id="15378" name="AutoShape 16"/>
          <p:cNvCxnSpPr>
            <a:cxnSpLocks noChangeShapeType="1"/>
          </p:cNvCxnSpPr>
          <p:nvPr/>
        </p:nvCxnSpPr>
        <p:spPr bwMode="auto">
          <a:xfrm rot="5400000" flipV="1">
            <a:off x="2679700" y="4024313"/>
            <a:ext cx="46037" cy="1303338"/>
          </a:xfrm>
          <a:prstGeom prst="curvedConnector4">
            <a:avLst>
              <a:gd name="adj1" fmla="val -627588"/>
              <a:gd name="adj2" fmla="val 53838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379" name="AutoShape 17"/>
          <p:cNvCxnSpPr>
            <a:cxnSpLocks noChangeShapeType="1"/>
            <a:stCxn id="15377" idx="5"/>
            <a:endCxn id="15366" idx="3"/>
          </p:cNvCxnSpPr>
          <p:nvPr/>
        </p:nvCxnSpPr>
        <p:spPr bwMode="auto">
          <a:xfrm rot="16200000" flipH="1">
            <a:off x="4025107" y="3150394"/>
            <a:ext cx="207962" cy="4133850"/>
          </a:xfrm>
          <a:prstGeom prst="curvedConnector3">
            <a:avLst>
              <a:gd name="adj1" fmla="val 252671"/>
            </a:avLst>
          </a:prstGeom>
          <a:noFill/>
          <a:ln w="28575">
            <a:solidFill>
              <a:srgbClr val="66003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380" name="Rectangle 18"/>
          <p:cNvSpPr>
            <a:spLocks noChangeArrowheads="1"/>
          </p:cNvSpPr>
          <p:nvPr/>
        </p:nvSpPr>
        <p:spPr bwMode="auto">
          <a:xfrm>
            <a:off x="2362200" y="3886200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latin typeface="Times New Roman" pitchFamily="18" charset="0"/>
              </a:rPr>
              <a:t>a</a:t>
            </a:r>
          </a:p>
        </p:txBody>
      </p:sp>
      <p:sp>
        <p:nvSpPr>
          <p:cNvPr id="15381" name="Rectangle 19"/>
          <p:cNvSpPr>
            <a:spLocks noChangeArrowheads="1"/>
          </p:cNvSpPr>
          <p:nvPr/>
        </p:nvSpPr>
        <p:spPr bwMode="auto">
          <a:xfrm>
            <a:off x="3276600" y="5562600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latin typeface="Times New Roman" pitchFamily="18" charset="0"/>
              </a:rPr>
              <a:t>b</a:t>
            </a:r>
          </a:p>
        </p:txBody>
      </p:sp>
      <p:cxnSp>
        <p:nvCxnSpPr>
          <p:cNvPr id="15382" name="AutoShape 20"/>
          <p:cNvCxnSpPr>
            <a:cxnSpLocks noChangeShapeType="1"/>
            <a:stCxn id="15367" idx="7"/>
            <a:endCxn id="15384" idx="7"/>
          </p:cNvCxnSpPr>
          <p:nvPr/>
        </p:nvCxnSpPr>
        <p:spPr bwMode="auto">
          <a:xfrm rot="5400000" flipV="1">
            <a:off x="5662613" y="3849688"/>
            <a:ext cx="1439862" cy="576262"/>
          </a:xfrm>
          <a:prstGeom prst="curvedConnector3">
            <a:avLst>
              <a:gd name="adj1" fmla="val -24588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383" name="Rectangle 21"/>
          <p:cNvSpPr>
            <a:spLocks noChangeArrowheads="1"/>
          </p:cNvSpPr>
          <p:nvPr/>
        </p:nvSpPr>
        <p:spPr bwMode="auto">
          <a:xfrm>
            <a:off x="6659563" y="3644900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latin typeface="Times New Roman" pitchFamily="18" charset="0"/>
              </a:rPr>
              <a:t>b</a:t>
            </a:r>
          </a:p>
        </p:txBody>
      </p:sp>
      <p:sp>
        <p:nvSpPr>
          <p:cNvPr id="15384" name="AutoShape 22"/>
          <p:cNvSpPr>
            <a:spLocks noChangeArrowheads="1"/>
          </p:cNvSpPr>
          <p:nvPr/>
        </p:nvSpPr>
        <p:spPr bwMode="auto">
          <a:xfrm>
            <a:off x="6084888" y="4797425"/>
            <a:ext cx="685800" cy="609600"/>
          </a:xfrm>
          <a:prstGeom prst="flowChartConnector">
            <a:avLst/>
          </a:prstGeom>
          <a:solidFill>
            <a:schemeClr val="folHlink"/>
          </a:solidFill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cxnSp>
        <p:nvCxnSpPr>
          <p:cNvPr id="15385" name="AutoShape 23"/>
          <p:cNvCxnSpPr>
            <a:cxnSpLocks noChangeShapeType="1"/>
            <a:stCxn id="15384" idx="4"/>
            <a:endCxn id="15384" idx="6"/>
          </p:cNvCxnSpPr>
          <p:nvPr/>
        </p:nvCxnSpPr>
        <p:spPr bwMode="auto">
          <a:xfrm rot="5400000" flipH="1" flipV="1">
            <a:off x="6446838" y="5083175"/>
            <a:ext cx="333375" cy="371475"/>
          </a:xfrm>
          <a:prstGeom prst="curvedConnector4">
            <a:avLst>
              <a:gd name="adj1" fmla="val -150477"/>
              <a:gd name="adj2" fmla="val 229056"/>
            </a:avLst>
          </a:prstGeom>
          <a:noFill/>
          <a:ln w="28575">
            <a:solidFill>
              <a:srgbClr val="660033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386" name="Rectangle 24"/>
          <p:cNvSpPr>
            <a:spLocks noChangeArrowheads="1"/>
          </p:cNvSpPr>
          <p:nvPr/>
        </p:nvSpPr>
        <p:spPr bwMode="auto">
          <a:xfrm>
            <a:off x="7391400" y="5181600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latin typeface="Times New Roman" pitchFamily="18" charset="0"/>
              </a:rPr>
              <a:t>b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fr-FR" sz="2400" i="1" dirty="0"/>
              <a:t>S</a:t>
            </a:r>
            <a:r>
              <a:rPr lang="en-US" altLang="fr-FR" sz="2400" baseline="-25000" dirty="0"/>
              <a:t>+</a:t>
            </a:r>
            <a:r>
              <a:rPr lang="en-US" altLang="fr-FR" sz="2400" dirty="0"/>
              <a:t>={</a:t>
            </a:r>
            <a:r>
              <a:rPr lang="en-US" altLang="fr-FR" sz="2400" i="1" dirty="0" err="1">
                <a:solidFill>
                  <a:srgbClr val="FF3300"/>
                </a:solidFill>
              </a:rPr>
              <a:t>aab</a:t>
            </a:r>
            <a:r>
              <a:rPr lang="en-US" altLang="fr-FR" sz="2400" dirty="0"/>
              <a:t>, </a:t>
            </a:r>
            <a:r>
              <a:rPr lang="en-US" altLang="fr-FR" sz="2400" i="1" dirty="0">
                <a:solidFill>
                  <a:srgbClr val="FF3300"/>
                </a:solidFill>
              </a:rPr>
              <a:t>b</a:t>
            </a:r>
            <a:r>
              <a:rPr lang="en-US" altLang="fr-FR" sz="2400" dirty="0"/>
              <a:t>, </a:t>
            </a:r>
            <a:r>
              <a:rPr lang="en-US" altLang="fr-FR" sz="2400" i="1" dirty="0" err="1">
                <a:solidFill>
                  <a:srgbClr val="FF3300"/>
                </a:solidFill>
              </a:rPr>
              <a:t>aaaba</a:t>
            </a:r>
            <a:r>
              <a:rPr lang="en-US" altLang="fr-FR" sz="2400" dirty="0"/>
              <a:t>, </a:t>
            </a:r>
            <a:r>
              <a:rPr lang="en-US" altLang="fr-FR" sz="2400" i="1" dirty="0" err="1">
                <a:solidFill>
                  <a:srgbClr val="FF3300"/>
                </a:solidFill>
              </a:rPr>
              <a:t>bbaba</a:t>
            </a:r>
            <a:r>
              <a:rPr lang="en-US" altLang="fr-FR" sz="2400" dirty="0"/>
              <a:t>} …</a:t>
            </a:r>
            <a:endParaRPr lang="en-US" altLang="fr-FR" sz="2400" dirty="0">
              <a:solidFill>
                <a:schemeClr val="hlink"/>
              </a:solidFill>
            </a:endParaRPr>
          </a:p>
          <a:p>
            <a:endParaRPr lang="en-US" altLang="fr-FR" dirty="0"/>
          </a:p>
        </p:txBody>
      </p:sp>
      <p:sp>
        <p:nvSpPr>
          <p:cNvPr id="16387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DFD9D973-42D6-4F54-931D-4E8441B180AF}" type="slidenum">
              <a:rPr lang="fr-FR" altLang="en-US" sz="1000">
                <a:latin typeface="Arial" pitchFamily="34" charset="0"/>
                <a:cs typeface="Arial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31</a:t>
            </a:fld>
            <a:endParaRPr lang="fr-FR" altLang="en-US" sz="1000">
              <a:latin typeface="Arial" pitchFamily="34" charset="0"/>
              <a:cs typeface="Arial" pitchFamily="34" charset="0"/>
            </a:endParaRPr>
          </a:p>
        </p:txBody>
      </p:sp>
      <p:sp>
        <p:nvSpPr>
          <p:cNvPr id="16388" name="AutoShape 3"/>
          <p:cNvSpPr>
            <a:spLocks noChangeArrowheads="1"/>
          </p:cNvSpPr>
          <p:nvPr/>
        </p:nvSpPr>
        <p:spPr bwMode="auto">
          <a:xfrm>
            <a:off x="3352800" y="4343400"/>
            <a:ext cx="685800" cy="609600"/>
          </a:xfrm>
          <a:prstGeom prst="flowChartConnector">
            <a:avLst/>
          </a:prstGeom>
          <a:solidFill>
            <a:schemeClr val="folHlink"/>
          </a:solidFill>
          <a:ln w="9525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16389" name="AutoShape 4"/>
          <p:cNvSpPr>
            <a:spLocks noChangeArrowheads="1"/>
          </p:cNvSpPr>
          <p:nvPr/>
        </p:nvSpPr>
        <p:spPr bwMode="auto">
          <a:xfrm>
            <a:off x="6096000" y="4800600"/>
            <a:ext cx="685800" cy="609600"/>
          </a:xfrm>
          <a:prstGeom prst="flowChartConnector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16390" name="AutoShape 5"/>
          <p:cNvSpPr>
            <a:spLocks noChangeArrowheads="1"/>
          </p:cNvSpPr>
          <p:nvPr/>
        </p:nvSpPr>
        <p:spPr bwMode="auto">
          <a:xfrm>
            <a:off x="5497513" y="3357563"/>
            <a:ext cx="685800" cy="609600"/>
          </a:xfrm>
          <a:prstGeom prst="flowChartConnector">
            <a:avLst/>
          </a:prstGeom>
          <a:solidFill>
            <a:srgbClr val="66FF33"/>
          </a:solidFill>
          <a:ln w="57150" cmpd="thickThin">
            <a:solidFill>
              <a:srgbClr val="00B05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solidFill>
                <a:srgbClr val="00CCFF"/>
              </a:solidFill>
              <a:latin typeface="Arial" pitchFamily="34" charset="0"/>
            </a:endParaRPr>
          </a:p>
        </p:txBody>
      </p:sp>
      <p:cxnSp>
        <p:nvCxnSpPr>
          <p:cNvPr id="16391" name="AutoShape 6"/>
          <p:cNvCxnSpPr>
            <a:cxnSpLocks noChangeShapeType="1"/>
          </p:cNvCxnSpPr>
          <p:nvPr/>
        </p:nvCxnSpPr>
        <p:spPr bwMode="auto">
          <a:xfrm rot="-5400000">
            <a:off x="4318795" y="3282157"/>
            <a:ext cx="769937" cy="1530350"/>
          </a:xfrm>
          <a:prstGeom prst="curvedConnector2">
            <a:avLst/>
          </a:prstGeom>
          <a:noFill/>
          <a:ln w="28575">
            <a:solidFill>
              <a:srgbClr val="00B05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6392" name="AutoShape 7"/>
          <p:cNvCxnSpPr>
            <a:cxnSpLocks noChangeShapeType="1"/>
            <a:stCxn id="16390" idx="5"/>
            <a:endCxn id="16389" idx="0"/>
          </p:cNvCxnSpPr>
          <p:nvPr/>
        </p:nvCxnSpPr>
        <p:spPr bwMode="auto">
          <a:xfrm rot="16200000" flipH="1">
            <a:off x="5814219" y="4175919"/>
            <a:ext cx="893762" cy="355600"/>
          </a:xfrm>
          <a:prstGeom prst="curvedConnector3">
            <a:avLst>
              <a:gd name="adj1" fmla="val 53287"/>
            </a:avLst>
          </a:prstGeom>
          <a:noFill/>
          <a:ln w="28575">
            <a:solidFill>
              <a:srgbClr val="00B05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6393" name="AutoShape 8"/>
          <p:cNvCxnSpPr>
            <a:cxnSpLocks noChangeShapeType="1"/>
            <a:stCxn id="16389" idx="2"/>
            <a:endCxn id="16388" idx="5"/>
          </p:cNvCxnSpPr>
          <p:nvPr/>
        </p:nvCxnSpPr>
        <p:spPr bwMode="auto">
          <a:xfrm rot="10800000">
            <a:off x="3938588" y="4864100"/>
            <a:ext cx="2157412" cy="241300"/>
          </a:xfrm>
          <a:prstGeom prst="curvedConnector2">
            <a:avLst/>
          </a:prstGeom>
          <a:noFill/>
          <a:ln w="28575">
            <a:solidFill>
              <a:srgbClr val="00B05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6394" name="AutoShape 9"/>
          <p:cNvCxnSpPr>
            <a:cxnSpLocks noChangeShapeType="1"/>
          </p:cNvCxnSpPr>
          <p:nvPr/>
        </p:nvCxnSpPr>
        <p:spPr bwMode="auto">
          <a:xfrm rot="-5400000">
            <a:off x="3529809" y="4266406"/>
            <a:ext cx="88900" cy="242887"/>
          </a:xfrm>
          <a:prstGeom prst="curvedConnector3">
            <a:avLst>
              <a:gd name="adj1" fmla="val 1110713"/>
            </a:avLst>
          </a:prstGeom>
          <a:noFill/>
          <a:ln w="28575">
            <a:solidFill>
              <a:srgbClr val="00B05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395" name="Text Box 10"/>
          <p:cNvSpPr txBox="1">
            <a:spLocks noChangeArrowheads="1"/>
          </p:cNvSpPr>
          <p:nvPr/>
        </p:nvSpPr>
        <p:spPr bwMode="auto">
          <a:xfrm>
            <a:off x="2955925" y="3241675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 dirty="0">
                <a:latin typeface="Times New Roman" pitchFamily="18" charset="0"/>
              </a:rPr>
              <a:t>a</a:t>
            </a:r>
            <a:endParaRPr lang="es-ES_tradnl" altLang="fr-FR" sz="2400" dirty="0">
              <a:latin typeface="Times New Roman" pitchFamily="18" charset="0"/>
            </a:endParaRPr>
          </a:p>
        </p:txBody>
      </p:sp>
      <p:sp>
        <p:nvSpPr>
          <p:cNvPr id="16396" name="Text Box 11"/>
          <p:cNvSpPr txBox="1">
            <a:spLocks noChangeArrowheads="1"/>
          </p:cNvSpPr>
          <p:nvPr/>
        </p:nvSpPr>
        <p:spPr bwMode="auto">
          <a:xfrm>
            <a:off x="4495800" y="3352800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latin typeface="Times New Roman" pitchFamily="18" charset="0"/>
              </a:rPr>
              <a:t>b</a:t>
            </a:r>
            <a:endParaRPr lang="es-ES_tradnl" altLang="fr-FR" sz="2400">
              <a:latin typeface="Times New Roman" pitchFamily="18" charset="0"/>
            </a:endParaRPr>
          </a:p>
        </p:txBody>
      </p:sp>
      <p:sp>
        <p:nvSpPr>
          <p:cNvPr id="16398" name="Text Box 13"/>
          <p:cNvSpPr txBox="1">
            <a:spLocks noChangeArrowheads="1"/>
          </p:cNvSpPr>
          <p:nvPr/>
        </p:nvSpPr>
        <p:spPr bwMode="auto">
          <a:xfrm>
            <a:off x="4648200" y="5105400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latin typeface="Times New Roman" pitchFamily="18" charset="0"/>
              </a:rPr>
              <a:t>a</a:t>
            </a:r>
            <a:endParaRPr lang="es-ES_tradnl" altLang="fr-FR" sz="2400">
              <a:latin typeface="Times New Roman" pitchFamily="18" charset="0"/>
            </a:endParaRPr>
          </a:p>
        </p:txBody>
      </p:sp>
      <p:sp>
        <p:nvSpPr>
          <p:cNvPr id="16399" name="Line 14"/>
          <p:cNvSpPr>
            <a:spLocks noChangeShapeType="1"/>
          </p:cNvSpPr>
          <p:nvPr/>
        </p:nvSpPr>
        <p:spPr bwMode="auto">
          <a:xfrm flipV="1">
            <a:off x="1219200" y="5029200"/>
            <a:ext cx="304800" cy="15240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6400" name="AutoShape 15"/>
          <p:cNvSpPr>
            <a:spLocks noChangeArrowheads="1"/>
          </p:cNvSpPr>
          <p:nvPr/>
        </p:nvSpPr>
        <p:spPr bwMode="auto">
          <a:xfrm>
            <a:off x="1476376" y="4581526"/>
            <a:ext cx="685800" cy="609600"/>
          </a:xfrm>
          <a:prstGeom prst="flowChartConnector">
            <a:avLst/>
          </a:prstGeom>
          <a:solidFill>
            <a:schemeClr val="folHlink"/>
          </a:solidFill>
          <a:ln w="57150" cmpd="thickThin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cxnSp>
        <p:nvCxnSpPr>
          <p:cNvPr id="16401" name="AutoShape 16"/>
          <p:cNvCxnSpPr>
            <a:cxnSpLocks noChangeShapeType="1"/>
          </p:cNvCxnSpPr>
          <p:nvPr/>
        </p:nvCxnSpPr>
        <p:spPr bwMode="auto">
          <a:xfrm rot="5400000" flipV="1">
            <a:off x="2704311" y="3999708"/>
            <a:ext cx="6350" cy="1290637"/>
          </a:xfrm>
          <a:prstGeom prst="curvedConnector4">
            <a:avLst>
              <a:gd name="adj1" fmla="val -4550000"/>
              <a:gd name="adj2" fmla="val 53875"/>
            </a:avLst>
          </a:prstGeom>
          <a:noFill/>
          <a:ln w="28575">
            <a:solidFill>
              <a:srgbClr val="00B05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6402" name="AutoShape 17"/>
          <p:cNvCxnSpPr>
            <a:cxnSpLocks noChangeShapeType="1"/>
            <a:stCxn id="16400" idx="5"/>
            <a:endCxn id="16389" idx="3"/>
          </p:cNvCxnSpPr>
          <p:nvPr/>
        </p:nvCxnSpPr>
        <p:spPr bwMode="auto">
          <a:xfrm rot="16200000" flipH="1">
            <a:off x="4019551" y="3144044"/>
            <a:ext cx="219074" cy="4134690"/>
          </a:xfrm>
          <a:prstGeom prst="curvedConnector3">
            <a:avLst>
              <a:gd name="adj1" fmla="val 245099"/>
            </a:avLst>
          </a:prstGeom>
          <a:noFill/>
          <a:ln w="28575">
            <a:solidFill>
              <a:srgbClr val="00B05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403" name="Rectangle 18"/>
          <p:cNvSpPr>
            <a:spLocks noChangeArrowheads="1"/>
          </p:cNvSpPr>
          <p:nvPr/>
        </p:nvSpPr>
        <p:spPr bwMode="auto">
          <a:xfrm>
            <a:off x="2362200" y="3886200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latin typeface="Times New Roman" pitchFamily="18" charset="0"/>
              </a:rPr>
              <a:t>a</a:t>
            </a:r>
          </a:p>
        </p:txBody>
      </p:sp>
      <p:sp>
        <p:nvSpPr>
          <p:cNvPr id="16404" name="Rectangle 19"/>
          <p:cNvSpPr>
            <a:spLocks noChangeArrowheads="1"/>
          </p:cNvSpPr>
          <p:nvPr/>
        </p:nvSpPr>
        <p:spPr bwMode="auto">
          <a:xfrm>
            <a:off x="3276600" y="5562600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latin typeface="Times New Roman" pitchFamily="18" charset="0"/>
              </a:rPr>
              <a:t>b</a:t>
            </a:r>
          </a:p>
        </p:txBody>
      </p:sp>
      <p:cxnSp>
        <p:nvCxnSpPr>
          <p:cNvPr id="16405" name="AutoShape 20"/>
          <p:cNvCxnSpPr>
            <a:cxnSpLocks noChangeShapeType="1"/>
          </p:cNvCxnSpPr>
          <p:nvPr/>
        </p:nvCxnSpPr>
        <p:spPr bwMode="auto">
          <a:xfrm>
            <a:off x="6156325" y="3644900"/>
            <a:ext cx="609600" cy="1447800"/>
          </a:xfrm>
          <a:prstGeom prst="curvedConnector3">
            <a:avLst>
              <a:gd name="adj1" fmla="val 137500"/>
            </a:avLst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406" name="Rectangle 21"/>
          <p:cNvSpPr>
            <a:spLocks noChangeArrowheads="1"/>
          </p:cNvSpPr>
          <p:nvPr/>
        </p:nvSpPr>
        <p:spPr bwMode="auto">
          <a:xfrm>
            <a:off x="7010400" y="4038600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latin typeface="Times New Roman" pitchFamily="18" charset="0"/>
              </a:rPr>
              <a:t>b</a:t>
            </a:r>
          </a:p>
        </p:txBody>
      </p:sp>
      <p:sp>
        <p:nvSpPr>
          <p:cNvPr id="16407" name="AutoShape 22"/>
          <p:cNvSpPr>
            <a:spLocks noChangeArrowheads="1"/>
          </p:cNvSpPr>
          <p:nvPr/>
        </p:nvSpPr>
        <p:spPr bwMode="auto">
          <a:xfrm>
            <a:off x="6083300" y="4797556"/>
            <a:ext cx="685800" cy="609600"/>
          </a:xfrm>
          <a:prstGeom prst="flowChartConnector">
            <a:avLst/>
          </a:prstGeom>
          <a:solidFill>
            <a:srgbClr val="66FF33"/>
          </a:solidFill>
          <a:ln w="57150" cmpd="thickThin">
            <a:solidFill>
              <a:srgbClr val="00B05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cxnSp>
        <p:nvCxnSpPr>
          <p:cNvPr id="16408" name="AutoShape 23"/>
          <p:cNvCxnSpPr>
            <a:cxnSpLocks noChangeShapeType="1"/>
            <a:stCxn id="16407" idx="4"/>
            <a:endCxn id="16407" idx="6"/>
          </p:cNvCxnSpPr>
          <p:nvPr/>
        </p:nvCxnSpPr>
        <p:spPr bwMode="auto">
          <a:xfrm rot="5400000" flipH="1" flipV="1">
            <a:off x="6445250" y="5083306"/>
            <a:ext cx="304800" cy="342900"/>
          </a:xfrm>
          <a:prstGeom prst="curvedConnector4">
            <a:avLst>
              <a:gd name="adj1" fmla="val -75000"/>
              <a:gd name="adj2" fmla="val 166667"/>
            </a:avLst>
          </a:prstGeom>
          <a:noFill/>
          <a:ln w="28575">
            <a:solidFill>
              <a:srgbClr val="00B05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409" name="Rectangle 24"/>
          <p:cNvSpPr>
            <a:spLocks noChangeArrowheads="1"/>
          </p:cNvSpPr>
          <p:nvPr/>
        </p:nvSpPr>
        <p:spPr bwMode="auto">
          <a:xfrm>
            <a:off x="7391400" y="5181600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latin typeface="Times New Roman" pitchFamily="18" charset="0"/>
              </a:rPr>
              <a:t>b</a:t>
            </a:r>
          </a:p>
        </p:txBody>
      </p:sp>
      <p:sp>
        <p:nvSpPr>
          <p:cNvPr id="16410" name="Text Box 25"/>
          <p:cNvSpPr txBox="1">
            <a:spLocks noChangeArrowheads="1"/>
          </p:cNvSpPr>
          <p:nvPr/>
        </p:nvSpPr>
        <p:spPr bwMode="auto">
          <a:xfrm>
            <a:off x="190500" y="6013450"/>
            <a:ext cx="4652963" cy="554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>
                <a:latin typeface="Comic Sans MS" pitchFamily="66" charset="0"/>
              </a:rPr>
              <a:t>We should add </a:t>
            </a:r>
            <a:r>
              <a:rPr lang="en-US" altLang="fr-FR">
                <a:solidFill>
                  <a:schemeClr val="hlink"/>
                </a:solidFill>
                <a:latin typeface="Comic Sans MS" pitchFamily="66" charset="0"/>
                <a:sym typeface="Symbol" pitchFamily="18" charset="2"/>
              </a:rPr>
              <a:t></a:t>
            </a:r>
            <a:r>
              <a:rPr lang="en-US" altLang="fr-FR">
                <a:latin typeface="Comic Sans MS" pitchFamily="66" charset="0"/>
                <a:sym typeface="Symbol" pitchFamily="18" charset="2"/>
              </a:rPr>
              <a:t> and </a:t>
            </a:r>
            <a:r>
              <a:rPr lang="en-US" altLang="fr-FR" i="1">
                <a:solidFill>
                  <a:schemeClr val="hlink"/>
                </a:solidFill>
                <a:latin typeface="Comic Sans MS" pitchFamily="66" charset="0"/>
                <a:sym typeface="Symbol" pitchFamily="18" charset="2"/>
              </a:rPr>
              <a:t>abb</a:t>
            </a:r>
            <a:endParaRPr lang="fr-FR" altLang="fr-FR" i="1">
              <a:solidFill>
                <a:schemeClr val="hlink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27" name="Text Box 10">
            <a:extLst>
              <a:ext uri="{FF2B5EF4-FFF2-40B4-BE49-F238E27FC236}">
                <a16:creationId xmlns:a16="http://schemas.microsoft.com/office/drawing/2014/main" id="{B56B7476-7ECB-4EDA-BBCB-A08521DA4A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5508" y="3960465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latin typeface="Times New Roman" pitchFamily="18" charset="0"/>
              </a:rPr>
              <a:t>a</a:t>
            </a:r>
            <a:endParaRPr lang="es-ES_tradnl" altLang="fr-FR" sz="240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3D6B8CC-7EEF-467A-87AE-F31A40AF91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(simple) key </a:t>
            </a:r>
            <a:r>
              <a:rPr lang="fr-FR" dirty="0" err="1"/>
              <a:t>analysis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F3CF6A2-44E0-4F8D-9E05-7CFEEAE2189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67544" y="1268760"/>
            <a:ext cx="8208070" cy="4752975"/>
          </a:xfrm>
        </p:spPr>
        <p:txBody>
          <a:bodyPr/>
          <a:lstStyle/>
          <a:p>
            <a:r>
              <a:rPr lang="en-US" altLang="fr-FR" i="1" dirty="0"/>
              <a:t>S</a:t>
            </a:r>
            <a:r>
              <a:rPr lang="en-US" altLang="fr-FR" baseline="-25000" dirty="0"/>
              <a:t>+</a:t>
            </a:r>
            <a:r>
              <a:rPr lang="en-US" altLang="fr-FR" dirty="0"/>
              <a:t>={</a:t>
            </a:r>
            <a:r>
              <a:rPr lang="en-US" altLang="fr-FR" i="1" dirty="0"/>
              <a:t>a</a:t>
            </a:r>
            <a:r>
              <a:rPr lang="en-US" altLang="fr-FR" dirty="0"/>
              <a:t>}, </a:t>
            </a:r>
            <a:r>
              <a:rPr lang="en-US" altLang="fr-FR" i="1" dirty="0"/>
              <a:t>S</a:t>
            </a:r>
            <a:r>
              <a:rPr lang="en-US" altLang="fr-FR" i="1" baseline="-25000" dirty="0"/>
              <a:t>-</a:t>
            </a:r>
            <a:r>
              <a:rPr lang="en-US" altLang="fr-FR" dirty="0"/>
              <a:t>={</a:t>
            </a:r>
            <a:r>
              <a:rPr lang="en-US" altLang="fr-FR" i="1" dirty="0"/>
              <a:t>b</a:t>
            </a:r>
            <a:r>
              <a:rPr lang="en-US" altLang="fr-FR" dirty="0"/>
              <a:t>}</a:t>
            </a:r>
          </a:p>
          <a:p>
            <a:r>
              <a:rPr lang="en-US" dirty="0"/>
              <a:t>How many DFA consistent with &lt;</a:t>
            </a:r>
            <a:r>
              <a:rPr lang="en-US" altLang="fr-FR" i="1" dirty="0"/>
              <a:t> S</a:t>
            </a:r>
            <a:r>
              <a:rPr lang="en-US" altLang="fr-FR" baseline="-25000" dirty="0"/>
              <a:t>+</a:t>
            </a:r>
            <a:r>
              <a:rPr lang="en-US" altLang="fr-FR" dirty="0"/>
              <a:t>, </a:t>
            </a:r>
            <a:r>
              <a:rPr lang="en-US" altLang="fr-FR" i="1" dirty="0"/>
              <a:t>S</a:t>
            </a:r>
            <a:r>
              <a:rPr lang="en-US" altLang="fr-FR" i="1" baseline="-25000" dirty="0"/>
              <a:t>- </a:t>
            </a:r>
            <a:r>
              <a:rPr lang="en-US" dirty="0"/>
              <a:t>&gt; can you find?</a:t>
            </a:r>
          </a:p>
          <a:p>
            <a:r>
              <a:rPr lang="en-US" dirty="0"/>
              <a:t>How many DFA for which is </a:t>
            </a:r>
            <a:r>
              <a:rPr lang="en-US" altLang="fr-FR" i="1" dirty="0"/>
              <a:t>S</a:t>
            </a:r>
            <a:r>
              <a:rPr lang="en-US" altLang="fr-FR" baseline="-25000" dirty="0"/>
              <a:t>+ </a:t>
            </a:r>
            <a:r>
              <a:rPr lang="en-US" dirty="0"/>
              <a:t>is structurally complete?</a:t>
            </a:r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12ECE3D-951E-43C3-8B00-02A53B833250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609109D3-3ADB-4273-8C12-50A2D03DE950}" type="slidenum">
              <a:rPr lang="fr-FR" altLang="en-US" smtClean="0"/>
              <a:pPr>
                <a:defRPr/>
              </a:pPr>
              <a:t>32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409136376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ctr"/>
          <a:lstStyle/>
          <a:p>
            <a:r>
              <a:rPr lang="en-US" altLang="fr-FR">
                <a:solidFill>
                  <a:srgbClr val="FC0128"/>
                </a:solidFill>
              </a:rPr>
              <a:t>Defining the search space by structural completeness</a:t>
            </a:r>
            <a:endParaRPr lang="en-US" altLang="fr-FR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sz="quarter" idx="13"/>
          </p:nvPr>
        </p:nvSpPr>
        <p:spPr>
          <a:xfrm>
            <a:off x="609600" y="1981200"/>
            <a:ext cx="8077200" cy="4114800"/>
          </a:xfrm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en-US" altLang="fr-FR" sz="2800"/>
              <a:t>(Dupont, Miclet, Vidal 94)</a:t>
            </a:r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endParaRPr lang="en-US" altLang="fr-FR" sz="2800"/>
          </a:p>
          <a:p>
            <a:pPr>
              <a:lnSpc>
                <a:spcPct val="80000"/>
              </a:lnSpc>
            </a:pPr>
            <a:r>
              <a:rPr lang="en-US" altLang="fr-FR" sz="2800"/>
              <a:t>the basic operation: merging two states</a:t>
            </a:r>
          </a:p>
          <a:p>
            <a:pPr>
              <a:lnSpc>
                <a:spcPct val="80000"/>
              </a:lnSpc>
            </a:pPr>
            <a:r>
              <a:rPr lang="en-US" altLang="fr-FR" sz="2800"/>
              <a:t>a </a:t>
            </a:r>
            <a:r>
              <a:rPr lang="en-US" altLang="fr-FR" sz="2800">
                <a:solidFill>
                  <a:schemeClr val="hlink"/>
                </a:solidFill>
              </a:rPr>
              <a:t>bias</a:t>
            </a:r>
            <a:r>
              <a:rPr lang="en-US" altLang="fr-FR" sz="2800"/>
              <a:t> on the concepts: structural completeness of the positive sample </a:t>
            </a:r>
            <a:r>
              <a:rPr lang="en-US" altLang="fr-FR" sz="2800" i="1"/>
              <a:t>S</a:t>
            </a:r>
            <a:r>
              <a:rPr lang="en-US" altLang="fr-FR" sz="2800" baseline="-25000"/>
              <a:t>+</a:t>
            </a:r>
            <a:endParaRPr lang="en-US" altLang="fr-FR" sz="2800"/>
          </a:p>
          <a:p>
            <a:pPr>
              <a:lnSpc>
                <a:spcPct val="80000"/>
              </a:lnSpc>
            </a:pPr>
            <a:r>
              <a:rPr lang="en-US" altLang="fr-FR" sz="2800"/>
              <a:t>a theorem: every biased solution can and can only be obtained by merging states in </a:t>
            </a:r>
            <a:r>
              <a:rPr lang="en-US" altLang="fr-FR" sz="2800" i="1"/>
              <a:t>CA(S</a:t>
            </a:r>
            <a:r>
              <a:rPr lang="en-US" altLang="fr-FR" sz="2800" baseline="-25000"/>
              <a:t>+</a:t>
            </a:r>
            <a:r>
              <a:rPr lang="en-US" altLang="fr-FR" sz="2800" i="1"/>
              <a:t>)</a:t>
            </a:r>
            <a:endParaRPr lang="en-US" altLang="fr-FR" sz="2800"/>
          </a:p>
          <a:p>
            <a:pPr>
              <a:lnSpc>
                <a:spcPct val="80000"/>
              </a:lnSpc>
            </a:pPr>
            <a:r>
              <a:rPr lang="en-US" altLang="fr-FR" sz="2800"/>
              <a:t>the search space is a partition lattice</a:t>
            </a:r>
          </a:p>
          <a:p>
            <a:pPr>
              <a:lnSpc>
                <a:spcPct val="80000"/>
              </a:lnSpc>
            </a:pPr>
            <a:endParaRPr lang="en-US" altLang="fr-FR" sz="280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altLang="fr-FR" sz="2800" i="1"/>
              <a:t>CA(S</a:t>
            </a:r>
            <a:r>
              <a:rPr lang="en-US" altLang="fr-FR" sz="2800" baseline="-25000"/>
              <a:t>+</a:t>
            </a:r>
            <a:r>
              <a:rPr lang="en-US" altLang="fr-FR" sz="2800" i="1"/>
              <a:t>) is the canonical automaton</a:t>
            </a:r>
          </a:p>
        </p:txBody>
      </p:sp>
      <p:sp>
        <p:nvSpPr>
          <p:cNvPr id="17412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F12A43B0-65F7-4A0F-BD4C-A7640170A213}" type="slidenum">
              <a:rPr lang="fr-FR" altLang="en-US" sz="1000">
                <a:latin typeface="Arial" pitchFamily="34" charset="0"/>
                <a:cs typeface="Arial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33</a:t>
            </a:fld>
            <a:endParaRPr lang="fr-FR" altLang="en-US" sz="100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ED4A74AC-3A59-49FE-BCFB-311D57CE70ED}" type="slidenum">
              <a:rPr lang="fr-FR" altLang="en-US" sz="1000">
                <a:latin typeface="Arial" pitchFamily="34" charset="0"/>
                <a:cs typeface="Arial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34</a:t>
            </a:fld>
            <a:endParaRPr lang="fr-FR" altLang="en-US" sz="1000">
              <a:latin typeface="Arial" pitchFamily="34" charset="0"/>
              <a:cs typeface="Arial" pitchFamily="34" charset="0"/>
            </a:endParaRPr>
          </a:p>
        </p:txBody>
      </p:sp>
      <p:sp>
        <p:nvSpPr>
          <p:cNvPr id="18435" name="Oval 2"/>
          <p:cNvSpPr>
            <a:spLocks noChangeArrowheads="1"/>
          </p:cNvSpPr>
          <p:nvPr/>
        </p:nvSpPr>
        <p:spPr bwMode="auto">
          <a:xfrm>
            <a:off x="7086600" y="4038600"/>
            <a:ext cx="1676400" cy="762000"/>
          </a:xfrm>
          <a:prstGeom prst="ellipse">
            <a:avLst/>
          </a:prstGeom>
          <a:solidFill>
            <a:srgbClr val="66FF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1800">
                <a:latin typeface="Times New Roman" pitchFamily="18" charset="0"/>
              </a:rPr>
              <a:t>{3}{0, 1, 2}</a:t>
            </a:r>
          </a:p>
        </p:txBody>
      </p:sp>
      <p:sp>
        <p:nvSpPr>
          <p:cNvPr id="18436" name="Oval 3"/>
          <p:cNvSpPr>
            <a:spLocks noChangeArrowheads="1"/>
          </p:cNvSpPr>
          <p:nvPr/>
        </p:nvSpPr>
        <p:spPr bwMode="auto">
          <a:xfrm>
            <a:off x="3810000" y="228600"/>
            <a:ext cx="1905000" cy="762000"/>
          </a:xfrm>
          <a:prstGeom prst="ellipse">
            <a:avLst/>
          </a:prstGeom>
          <a:solidFill>
            <a:srgbClr val="66FF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1800">
                <a:latin typeface="Times New Roman" pitchFamily="18" charset="0"/>
              </a:rPr>
              <a:t>{0}{1}{2}{3}</a:t>
            </a:r>
          </a:p>
        </p:txBody>
      </p:sp>
      <p:sp>
        <p:nvSpPr>
          <p:cNvPr id="18437" name="Oval 4"/>
          <p:cNvSpPr>
            <a:spLocks noChangeArrowheads="1"/>
          </p:cNvSpPr>
          <p:nvPr/>
        </p:nvSpPr>
        <p:spPr bwMode="auto">
          <a:xfrm>
            <a:off x="914400" y="2667000"/>
            <a:ext cx="1828800" cy="762000"/>
          </a:xfrm>
          <a:prstGeom prst="ellipse">
            <a:avLst/>
          </a:prstGeom>
          <a:solidFill>
            <a:srgbClr val="66FF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1800">
                <a:latin typeface="Times New Roman" pitchFamily="18" charset="0"/>
              </a:rPr>
              <a:t>{0, 1}{2, 3}</a:t>
            </a:r>
          </a:p>
        </p:txBody>
      </p:sp>
      <p:sp>
        <p:nvSpPr>
          <p:cNvPr id="18438" name="Oval 5"/>
          <p:cNvSpPr>
            <a:spLocks noChangeArrowheads="1"/>
          </p:cNvSpPr>
          <p:nvPr/>
        </p:nvSpPr>
        <p:spPr bwMode="auto">
          <a:xfrm>
            <a:off x="4953000" y="4038600"/>
            <a:ext cx="1676400" cy="762000"/>
          </a:xfrm>
          <a:prstGeom prst="ellipse">
            <a:avLst/>
          </a:prstGeom>
          <a:solidFill>
            <a:srgbClr val="66FF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1800">
                <a:latin typeface="Times New Roman" pitchFamily="18" charset="0"/>
              </a:rPr>
              <a:t>{2}{0, 1, 3}</a:t>
            </a:r>
          </a:p>
        </p:txBody>
      </p:sp>
      <p:sp>
        <p:nvSpPr>
          <p:cNvPr id="18439" name="Oval 6"/>
          <p:cNvSpPr>
            <a:spLocks noChangeArrowheads="1"/>
          </p:cNvSpPr>
          <p:nvPr/>
        </p:nvSpPr>
        <p:spPr bwMode="auto">
          <a:xfrm>
            <a:off x="2438400" y="4038600"/>
            <a:ext cx="1600200" cy="838200"/>
          </a:xfrm>
          <a:prstGeom prst="ellipse">
            <a:avLst/>
          </a:prstGeom>
          <a:solidFill>
            <a:srgbClr val="66FF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1800">
                <a:latin typeface="Times New Roman" pitchFamily="18" charset="0"/>
              </a:rPr>
              <a:t>{1}{0, 2, 3}</a:t>
            </a:r>
          </a:p>
        </p:txBody>
      </p:sp>
      <p:sp>
        <p:nvSpPr>
          <p:cNvPr id="18440" name="Oval 7"/>
          <p:cNvSpPr>
            <a:spLocks noChangeArrowheads="1"/>
          </p:cNvSpPr>
          <p:nvPr/>
        </p:nvSpPr>
        <p:spPr bwMode="auto">
          <a:xfrm>
            <a:off x="304800" y="4038600"/>
            <a:ext cx="1676400" cy="762000"/>
          </a:xfrm>
          <a:prstGeom prst="ellipse">
            <a:avLst/>
          </a:prstGeom>
          <a:solidFill>
            <a:srgbClr val="66FF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1800">
                <a:latin typeface="Times New Roman" pitchFamily="18" charset="0"/>
              </a:rPr>
              <a:t>{0} {1, 2, 3}</a:t>
            </a:r>
          </a:p>
        </p:txBody>
      </p:sp>
      <p:sp>
        <p:nvSpPr>
          <p:cNvPr id="18441" name="Oval 8"/>
          <p:cNvSpPr>
            <a:spLocks noChangeArrowheads="1"/>
          </p:cNvSpPr>
          <p:nvPr/>
        </p:nvSpPr>
        <p:spPr bwMode="auto">
          <a:xfrm>
            <a:off x="3733800" y="2667000"/>
            <a:ext cx="1676400" cy="762000"/>
          </a:xfrm>
          <a:prstGeom prst="ellipse">
            <a:avLst/>
          </a:prstGeom>
          <a:solidFill>
            <a:srgbClr val="66FF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1800">
                <a:latin typeface="Times New Roman" pitchFamily="18" charset="0"/>
              </a:rPr>
              <a:t>{0, 2}{1, 3}</a:t>
            </a:r>
          </a:p>
        </p:txBody>
      </p:sp>
      <p:sp>
        <p:nvSpPr>
          <p:cNvPr id="18442" name="Oval 9"/>
          <p:cNvSpPr>
            <a:spLocks noChangeArrowheads="1"/>
          </p:cNvSpPr>
          <p:nvPr/>
        </p:nvSpPr>
        <p:spPr bwMode="auto">
          <a:xfrm>
            <a:off x="6248400" y="2667000"/>
            <a:ext cx="1676400" cy="762000"/>
          </a:xfrm>
          <a:prstGeom prst="ellipse">
            <a:avLst/>
          </a:prstGeom>
          <a:solidFill>
            <a:srgbClr val="66FF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1800">
                <a:latin typeface="Times New Roman" pitchFamily="18" charset="0"/>
              </a:rPr>
              <a:t>{0, 3}{1, 2}</a:t>
            </a:r>
          </a:p>
        </p:txBody>
      </p:sp>
      <p:sp>
        <p:nvSpPr>
          <p:cNvPr id="18443" name="Oval 10"/>
          <p:cNvSpPr>
            <a:spLocks noChangeArrowheads="1"/>
          </p:cNvSpPr>
          <p:nvPr/>
        </p:nvSpPr>
        <p:spPr bwMode="auto">
          <a:xfrm>
            <a:off x="3733800" y="5638800"/>
            <a:ext cx="1676400" cy="762000"/>
          </a:xfrm>
          <a:prstGeom prst="ellipse">
            <a:avLst/>
          </a:prstGeom>
          <a:solidFill>
            <a:srgbClr val="66FF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1800">
                <a:latin typeface="Times New Roman" pitchFamily="18" charset="0"/>
              </a:rPr>
              <a:t>{0, 1, 2, 3}</a:t>
            </a:r>
          </a:p>
        </p:txBody>
      </p:sp>
      <p:sp>
        <p:nvSpPr>
          <p:cNvPr id="18444" name="Oval 11"/>
          <p:cNvSpPr>
            <a:spLocks noChangeArrowheads="1"/>
          </p:cNvSpPr>
          <p:nvPr/>
        </p:nvSpPr>
        <p:spPr bwMode="auto">
          <a:xfrm>
            <a:off x="152400" y="1371600"/>
            <a:ext cx="1371600" cy="762000"/>
          </a:xfrm>
          <a:prstGeom prst="ellipse">
            <a:avLst/>
          </a:prstGeom>
          <a:solidFill>
            <a:srgbClr val="66FF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1800">
                <a:latin typeface="Times New Roman" pitchFamily="18" charset="0"/>
              </a:rPr>
              <a:t>{0, 1}{2}{3}</a:t>
            </a:r>
          </a:p>
        </p:txBody>
      </p:sp>
      <p:sp>
        <p:nvSpPr>
          <p:cNvPr id="18445" name="Oval 12"/>
          <p:cNvSpPr>
            <a:spLocks noChangeArrowheads="1"/>
          </p:cNvSpPr>
          <p:nvPr/>
        </p:nvSpPr>
        <p:spPr bwMode="auto">
          <a:xfrm>
            <a:off x="4572000" y="1371600"/>
            <a:ext cx="1371600" cy="762000"/>
          </a:xfrm>
          <a:prstGeom prst="ellipse">
            <a:avLst/>
          </a:prstGeom>
          <a:solidFill>
            <a:srgbClr val="66FF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1800">
                <a:latin typeface="Times New Roman" pitchFamily="18" charset="0"/>
              </a:rPr>
              <a:t>{0, 2}{1}{3}</a:t>
            </a:r>
          </a:p>
        </p:txBody>
      </p:sp>
      <p:sp>
        <p:nvSpPr>
          <p:cNvPr id="18446" name="Oval 13"/>
          <p:cNvSpPr>
            <a:spLocks noChangeArrowheads="1"/>
          </p:cNvSpPr>
          <p:nvPr/>
        </p:nvSpPr>
        <p:spPr bwMode="auto">
          <a:xfrm>
            <a:off x="7543800" y="1371600"/>
            <a:ext cx="1371600" cy="762000"/>
          </a:xfrm>
          <a:prstGeom prst="ellipse">
            <a:avLst/>
          </a:prstGeom>
          <a:solidFill>
            <a:srgbClr val="66FF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1800">
                <a:latin typeface="Times New Roman" pitchFamily="18" charset="0"/>
              </a:rPr>
              <a:t>{0, 3}{1}{2}</a:t>
            </a:r>
          </a:p>
        </p:txBody>
      </p:sp>
      <p:sp>
        <p:nvSpPr>
          <p:cNvPr id="18447" name="Oval 14"/>
          <p:cNvSpPr>
            <a:spLocks noChangeArrowheads="1"/>
          </p:cNvSpPr>
          <p:nvPr/>
        </p:nvSpPr>
        <p:spPr bwMode="auto">
          <a:xfrm>
            <a:off x="3200400" y="1371600"/>
            <a:ext cx="1371600" cy="762000"/>
          </a:xfrm>
          <a:prstGeom prst="ellipse">
            <a:avLst/>
          </a:prstGeom>
          <a:solidFill>
            <a:srgbClr val="66FF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1800">
                <a:latin typeface="Times New Roman" pitchFamily="18" charset="0"/>
              </a:rPr>
              <a:t>{1, 3}{0}{2}</a:t>
            </a:r>
          </a:p>
        </p:txBody>
      </p:sp>
      <p:sp>
        <p:nvSpPr>
          <p:cNvPr id="18448" name="Oval 15"/>
          <p:cNvSpPr>
            <a:spLocks noChangeArrowheads="1"/>
          </p:cNvSpPr>
          <p:nvPr/>
        </p:nvSpPr>
        <p:spPr bwMode="auto">
          <a:xfrm>
            <a:off x="6096000" y="1371600"/>
            <a:ext cx="1371600" cy="762000"/>
          </a:xfrm>
          <a:prstGeom prst="ellipse">
            <a:avLst/>
          </a:prstGeom>
          <a:solidFill>
            <a:srgbClr val="66FF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1800">
                <a:latin typeface="Times New Roman" pitchFamily="18" charset="0"/>
              </a:rPr>
              <a:t>{1, 2}{0}{3}</a:t>
            </a:r>
          </a:p>
        </p:txBody>
      </p:sp>
      <p:sp>
        <p:nvSpPr>
          <p:cNvPr id="18449" name="Oval 16"/>
          <p:cNvSpPr>
            <a:spLocks noChangeArrowheads="1"/>
          </p:cNvSpPr>
          <p:nvPr/>
        </p:nvSpPr>
        <p:spPr bwMode="auto">
          <a:xfrm>
            <a:off x="1600200" y="1371600"/>
            <a:ext cx="1371600" cy="762000"/>
          </a:xfrm>
          <a:prstGeom prst="ellipse">
            <a:avLst/>
          </a:prstGeom>
          <a:solidFill>
            <a:srgbClr val="66FF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1800">
                <a:latin typeface="Times New Roman" pitchFamily="18" charset="0"/>
              </a:rPr>
              <a:t>{2, 3}{0}{1}</a:t>
            </a:r>
          </a:p>
        </p:txBody>
      </p:sp>
      <p:cxnSp>
        <p:nvCxnSpPr>
          <p:cNvPr id="18450" name="AutoShape 17"/>
          <p:cNvCxnSpPr>
            <a:cxnSpLocks noChangeShapeType="1"/>
            <a:stCxn id="18444" idx="0"/>
            <a:endCxn id="18436" idx="3"/>
          </p:cNvCxnSpPr>
          <p:nvPr/>
        </p:nvCxnSpPr>
        <p:spPr bwMode="auto">
          <a:xfrm flipV="1">
            <a:off x="838200" y="879475"/>
            <a:ext cx="3251200" cy="492125"/>
          </a:xfrm>
          <a:prstGeom prst="straightConnector1">
            <a:avLst/>
          </a:prstGeom>
          <a:noFill/>
          <a:ln w="19050">
            <a:solidFill>
              <a:srgbClr val="9933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8451" name="AutoShape 18"/>
          <p:cNvCxnSpPr>
            <a:cxnSpLocks noChangeShapeType="1"/>
            <a:stCxn id="18449" idx="0"/>
            <a:endCxn id="18436" idx="3"/>
          </p:cNvCxnSpPr>
          <p:nvPr/>
        </p:nvCxnSpPr>
        <p:spPr bwMode="auto">
          <a:xfrm flipV="1">
            <a:off x="2286000" y="879475"/>
            <a:ext cx="1803400" cy="492125"/>
          </a:xfrm>
          <a:prstGeom prst="straightConnector1">
            <a:avLst/>
          </a:prstGeom>
          <a:noFill/>
          <a:ln w="19050">
            <a:solidFill>
              <a:srgbClr val="9933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8452" name="AutoShape 19"/>
          <p:cNvCxnSpPr>
            <a:cxnSpLocks noChangeShapeType="1"/>
            <a:stCxn id="18447" idx="0"/>
            <a:endCxn id="18436" idx="4"/>
          </p:cNvCxnSpPr>
          <p:nvPr/>
        </p:nvCxnSpPr>
        <p:spPr bwMode="auto">
          <a:xfrm flipV="1">
            <a:off x="3886200" y="990600"/>
            <a:ext cx="876300" cy="381000"/>
          </a:xfrm>
          <a:prstGeom prst="straightConnector1">
            <a:avLst/>
          </a:prstGeom>
          <a:noFill/>
          <a:ln w="19050">
            <a:solidFill>
              <a:srgbClr val="9933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8453" name="AutoShape 20"/>
          <p:cNvCxnSpPr>
            <a:cxnSpLocks noChangeShapeType="1"/>
            <a:stCxn id="18445" idx="0"/>
            <a:endCxn id="18436" idx="4"/>
          </p:cNvCxnSpPr>
          <p:nvPr/>
        </p:nvCxnSpPr>
        <p:spPr bwMode="auto">
          <a:xfrm flipH="1" flipV="1">
            <a:off x="4762500" y="990600"/>
            <a:ext cx="495300" cy="381000"/>
          </a:xfrm>
          <a:prstGeom prst="straightConnector1">
            <a:avLst/>
          </a:prstGeom>
          <a:noFill/>
          <a:ln w="19050">
            <a:solidFill>
              <a:srgbClr val="9933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8454" name="AutoShape 21"/>
          <p:cNvCxnSpPr>
            <a:cxnSpLocks noChangeShapeType="1"/>
            <a:stCxn id="18448" idx="0"/>
            <a:endCxn id="18436" idx="5"/>
          </p:cNvCxnSpPr>
          <p:nvPr/>
        </p:nvCxnSpPr>
        <p:spPr bwMode="auto">
          <a:xfrm flipH="1" flipV="1">
            <a:off x="5435600" y="879475"/>
            <a:ext cx="1346200" cy="492125"/>
          </a:xfrm>
          <a:prstGeom prst="straightConnector1">
            <a:avLst/>
          </a:prstGeom>
          <a:noFill/>
          <a:ln w="19050">
            <a:solidFill>
              <a:srgbClr val="9933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8455" name="AutoShape 22"/>
          <p:cNvCxnSpPr>
            <a:cxnSpLocks noChangeShapeType="1"/>
            <a:stCxn id="18446" idx="0"/>
            <a:endCxn id="18436" idx="5"/>
          </p:cNvCxnSpPr>
          <p:nvPr/>
        </p:nvCxnSpPr>
        <p:spPr bwMode="auto">
          <a:xfrm flipH="1" flipV="1">
            <a:off x="5435600" y="879475"/>
            <a:ext cx="2794000" cy="492125"/>
          </a:xfrm>
          <a:prstGeom prst="straightConnector1">
            <a:avLst/>
          </a:prstGeom>
          <a:noFill/>
          <a:ln w="19050">
            <a:solidFill>
              <a:srgbClr val="9933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8456" name="AutoShape 23"/>
          <p:cNvCxnSpPr>
            <a:cxnSpLocks noChangeShapeType="1"/>
            <a:stCxn id="18437" idx="0"/>
            <a:endCxn id="18444" idx="4"/>
          </p:cNvCxnSpPr>
          <p:nvPr/>
        </p:nvCxnSpPr>
        <p:spPr bwMode="auto">
          <a:xfrm flipH="1" flipV="1">
            <a:off x="838200" y="2133600"/>
            <a:ext cx="990600" cy="533400"/>
          </a:xfrm>
          <a:prstGeom prst="straightConnector1">
            <a:avLst/>
          </a:prstGeom>
          <a:noFill/>
          <a:ln w="19050">
            <a:solidFill>
              <a:srgbClr val="FF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8457" name="AutoShape 24"/>
          <p:cNvCxnSpPr>
            <a:cxnSpLocks noChangeShapeType="1"/>
            <a:stCxn id="18437" idx="0"/>
            <a:endCxn id="18449" idx="4"/>
          </p:cNvCxnSpPr>
          <p:nvPr/>
        </p:nvCxnSpPr>
        <p:spPr bwMode="auto">
          <a:xfrm flipV="1">
            <a:off x="1828800" y="2133600"/>
            <a:ext cx="457200" cy="533400"/>
          </a:xfrm>
          <a:prstGeom prst="straightConnector1">
            <a:avLst/>
          </a:prstGeom>
          <a:noFill/>
          <a:ln w="19050">
            <a:solidFill>
              <a:srgbClr val="9933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8458" name="AutoShape 25"/>
          <p:cNvCxnSpPr>
            <a:cxnSpLocks noChangeShapeType="1"/>
            <a:stCxn id="18441" idx="0"/>
            <a:endCxn id="18447" idx="4"/>
          </p:cNvCxnSpPr>
          <p:nvPr/>
        </p:nvCxnSpPr>
        <p:spPr bwMode="auto">
          <a:xfrm flipH="1" flipV="1">
            <a:off x="3886200" y="2133600"/>
            <a:ext cx="685800" cy="533400"/>
          </a:xfrm>
          <a:prstGeom prst="straightConnector1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8459" name="AutoShape 26"/>
          <p:cNvCxnSpPr>
            <a:cxnSpLocks noChangeShapeType="1"/>
            <a:stCxn id="18441" idx="0"/>
            <a:endCxn id="18445" idx="4"/>
          </p:cNvCxnSpPr>
          <p:nvPr/>
        </p:nvCxnSpPr>
        <p:spPr bwMode="auto">
          <a:xfrm flipV="1">
            <a:off x="4572000" y="2133600"/>
            <a:ext cx="685800" cy="533400"/>
          </a:xfrm>
          <a:prstGeom prst="straightConnector1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8460" name="AutoShape 27"/>
          <p:cNvCxnSpPr>
            <a:cxnSpLocks noChangeShapeType="1"/>
            <a:stCxn id="18442" idx="0"/>
            <a:endCxn id="18448" idx="4"/>
          </p:cNvCxnSpPr>
          <p:nvPr/>
        </p:nvCxnSpPr>
        <p:spPr bwMode="auto">
          <a:xfrm flipH="1" flipV="1">
            <a:off x="6781800" y="2133600"/>
            <a:ext cx="304800" cy="533400"/>
          </a:xfrm>
          <a:prstGeom prst="straightConnector1">
            <a:avLst/>
          </a:prstGeom>
          <a:noFill/>
          <a:ln w="19050">
            <a:solidFill>
              <a:srgbClr val="FF6600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8461" name="AutoShape 28"/>
          <p:cNvCxnSpPr>
            <a:cxnSpLocks noChangeShapeType="1"/>
            <a:stCxn id="18442" idx="0"/>
            <a:endCxn id="18446" idx="4"/>
          </p:cNvCxnSpPr>
          <p:nvPr/>
        </p:nvCxnSpPr>
        <p:spPr bwMode="auto">
          <a:xfrm flipV="1">
            <a:off x="7086600" y="2133600"/>
            <a:ext cx="1143000" cy="533400"/>
          </a:xfrm>
          <a:prstGeom prst="straightConnector1">
            <a:avLst/>
          </a:prstGeom>
          <a:noFill/>
          <a:ln w="19050">
            <a:solidFill>
              <a:srgbClr val="660033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8462" name="AutoShape 29"/>
          <p:cNvCxnSpPr>
            <a:cxnSpLocks noChangeShapeType="1"/>
            <a:stCxn id="18443" idx="6"/>
            <a:endCxn id="18435" idx="4"/>
          </p:cNvCxnSpPr>
          <p:nvPr/>
        </p:nvCxnSpPr>
        <p:spPr bwMode="auto">
          <a:xfrm flipV="1">
            <a:off x="5410200" y="4800600"/>
            <a:ext cx="2514600" cy="1219200"/>
          </a:xfrm>
          <a:prstGeom prst="straightConnector1">
            <a:avLst/>
          </a:prstGeom>
          <a:noFill/>
          <a:ln w="19050">
            <a:solidFill>
              <a:srgbClr val="6600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8463" name="AutoShape 30"/>
          <p:cNvCxnSpPr>
            <a:cxnSpLocks noChangeShapeType="1"/>
            <a:stCxn id="18443" idx="7"/>
            <a:endCxn id="18438" idx="4"/>
          </p:cNvCxnSpPr>
          <p:nvPr/>
        </p:nvCxnSpPr>
        <p:spPr bwMode="auto">
          <a:xfrm flipV="1">
            <a:off x="5164138" y="4800600"/>
            <a:ext cx="627062" cy="949325"/>
          </a:xfrm>
          <a:prstGeom prst="straightConnector1">
            <a:avLst/>
          </a:prstGeom>
          <a:noFill/>
          <a:ln w="19050">
            <a:solidFill>
              <a:srgbClr val="6600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8464" name="AutoShape 31"/>
          <p:cNvCxnSpPr>
            <a:cxnSpLocks noChangeShapeType="1"/>
            <a:stCxn id="18443" idx="1"/>
            <a:endCxn id="18439" idx="4"/>
          </p:cNvCxnSpPr>
          <p:nvPr/>
        </p:nvCxnSpPr>
        <p:spPr bwMode="auto">
          <a:xfrm flipH="1" flipV="1">
            <a:off x="3238500" y="4876800"/>
            <a:ext cx="741363" cy="873125"/>
          </a:xfrm>
          <a:prstGeom prst="straightConnector1">
            <a:avLst/>
          </a:prstGeom>
          <a:noFill/>
          <a:ln w="19050">
            <a:solidFill>
              <a:srgbClr val="6600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8465" name="AutoShape 32"/>
          <p:cNvCxnSpPr>
            <a:cxnSpLocks noChangeShapeType="1"/>
            <a:stCxn id="18443" idx="2"/>
            <a:endCxn id="18440" idx="4"/>
          </p:cNvCxnSpPr>
          <p:nvPr/>
        </p:nvCxnSpPr>
        <p:spPr bwMode="auto">
          <a:xfrm flipH="1" flipV="1">
            <a:off x="1143000" y="4800600"/>
            <a:ext cx="2590800" cy="1219200"/>
          </a:xfrm>
          <a:prstGeom prst="straightConnector1">
            <a:avLst/>
          </a:prstGeom>
          <a:noFill/>
          <a:ln w="19050">
            <a:solidFill>
              <a:srgbClr val="6600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8466" name="AutoShape 33"/>
          <p:cNvCxnSpPr>
            <a:cxnSpLocks noChangeShapeType="1"/>
            <a:stCxn id="18437" idx="5"/>
            <a:endCxn id="18443" idx="0"/>
          </p:cNvCxnSpPr>
          <p:nvPr/>
        </p:nvCxnSpPr>
        <p:spPr bwMode="auto">
          <a:xfrm rot="16200000" flipH="1">
            <a:off x="2362994" y="3429794"/>
            <a:ext cx="2320925" cy="2097087"/>
          </a:xfrm>
          <a:prstGeom prst="curvedConnector3">
            <a:avLst>
              <a:gd name="adj1" fmla="val 27972"/>
            </a:avLst>
          </a:prstGeom>
          <a:noFill/>
          <a:ln w="9525">
            <a:solidFill>
              <a:srgbClr val="6600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8467" name="AutoShape 34"/>
          <p:cNvCxnSpPr>
            <a:cxnSpLocks noChangeShapeType="1"/>
            <a:stCxn id="18442" idx="3"/>
            <a:endCxn id="18443" idx="0"/>
          </p:cNvCxnSpPr>
          <p:nvPr/>
        </p:nvCxnSpPr>
        <p:spPr bwMode="auto">
          <a:xfrm rot="5400000">
            <a:off x="4372769" y="3517106"/>
            <a:ext cx="2320925" cy="1922463"/>
          </a:xfrm>
          <a:prstGeom prst="curvedConnector3">
            <a:avLst>
              <a:gd name="adj1" fmla="val 23528"/>
            </a:avLst>
          </a:prstGeom>
          <a:noFill/>
          <a:ln w="9525">
            <a:solidFill>
              <a:srgbClr val="6600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8468" name="AutoShape 35"/>
          <p:cNvCxnSpPr>
            <a:cxnSpLocks noChangeShapeType="1"/>
            <a:stCxn id="18441" idx="4"/>
            <a:endCxn id="18443" idx="0"/>
          </p:cNvCxnSpPr>
          <p:nvPr/>
        </p:nvCxnSpPr>
        <p:spPr bwMode="auto">
          <a:xfrm>
            <a:off x="4572000" y="3429000"/>
            <a:ext cx="0" cy="2209800"/>
          </a:xfrm>
          <a:prstGeom prst="straightConnector1">
            <a:avLst/>
          </a:prstGeom>
          <a:noFill/>
          <a:ln w="9525">
            <a:solidFill>
              <a:srgbClr val="6600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8469" name="AutoShape 36"/>
          <p:cNvCxnSpPr>
            <a:cxnSpLocks noChangeShapeType="1"/>
            <a:stCxn id="18444" idx="2"/>
            <a:endCxn id="18438" idx="7"/>
          </p:cNvCxnSpPr>
          <p:nvPr/>
        </p:nvCxnSpPr>
        <p:spPr bwMode="auto">
          <a:xfrm rot="10800000" flipH="1" flipV="1">
            <a:off x="152400" y="1752600"/>
            <a:ext cx="6230938" cy="2397125"/>
          </a:xfrm>
          <a:prstGeom prst="curvedConnector4">
            <a:avLst>
              <a:gd name="adj1" fmla="val 1884"/>
              <a:gd name="adj2" fmla="val 84634"/>
            </a:avLst>
          </a:prstGeom>
          <a:noFill/>
          <a:ln w="9525">
            <a:solidFill>
              <a:srgbClr val="FF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8470" name="AutoShape 37"/>
          <p:cNvCxnSpPr>
            <a:cxnSpLocks noChangeShapeType="1"/>
            <a:stCxn id="18444" idx="2"/>
            <a:endCxn id="18435" idx="1"/>
          </p:cNvCxnSpPr>
          <p:nvPr/>
        </p:nvCxnSpPr>
        <p:spPr bwMode="auto">
          <a:xfrm rot="10800000" flipH="1" flipV="1">
            <a:off x="152400" y="1752600"/>
            <a:ext cx="7180263" cy="2397125"/>
          </a:xfrm>
          <a:prstGeom prst="curvedConnector4">
            <a:avLst>
              <a:gd name="adj1" fmla="val 1634"/>
              <a:gd name="adj2" fmla="val 83509"/>
            </a:avLst>
          </a:prstGeom>
          <a:noFill/>
          <a:ln w="9525">
            <a:solidFill>
              <a:srgbClr val="FF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8471" name="AutoShape 38"/>
          <p:cNvCxnSpPr>
            <a:cxnSpLocks noChangeShapeType="1"/>
            <a:stCxn id="18446" idx="3"/>
            <a:endCxn id="18438" idx="0"/>
          </p:cNvCxnSpPr>
          <p:nvPr/>
        </p:nvCxnSpPr>
        <p:spPr bwMode="auto">
          <a:xfrm rot="5400000">
            <a:off x="5760244" y="2053431"/>
            <a:ext cx="2016125" cy="1954213"/>
          </a:xfrm>
          <a:prstGeom prst="curvedConnector3">
            <a:avLst>
              <a:gd name="adj1" fmla="val 13148"/>
            </a:avLst>
          </a:prstGeom>
          <a:noFill/>
          <a:ln w="9525">
            <a:solidFill>
              <a:srgbClr val="660033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8472" name="AutoShape 39"/>
          <p:cNvCxnSpPr>
            <a:cxnSpLocks noChangeShapeType="1"/>
            <a:stCxn id="18447" idx="3"/>
            <a:endCxn id="18440" idx="2"/>
          </p:cNvCxnSpPr>
          <p:nvPr/>
        </p:nvCxnSpPr>
        <p:spPr bwMode="auto">
          <a:xfrm rot="5400000">
            <a:off x="654844" y="1672431"/>
            <a:ext cx="2397125" cy="3097213"/>
          </a:xfrm>
          <a:prstGeom prst="curvedConnector4">
            <a:avLst>
              <a:gd name="adj1" fmla="val 14833"/>
              <a:gd name="adj2" fmla="val 98153"/>
            </a:avLst>
          </a:prstGeom>
          <a:noFill/>
          <a:ln w="952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8473" name="AutoShape 40"/>
          <p:cNvCxnSpPr>
            <a:cxnSpLocks noChangeShapeType="1"/>
            <a:stCxn id="18447" idx="5"/>
            <a:endCxn id="18438" idx="0"/>
          </p:cNvCxnSpPr>
          <p:nvPr/>
        </p:nvCxnSpPr>
        <p:spPr bwMode="auto">
          <a:xfrm rot="16200000" flipH="1">
            <a:off x="4072731" y="2320132"/>
            <a:ext cx="2016125" cy="1420812"/>
          </a:xfrm>
          <a:prstGeom prst="curvedConnector3">
            <a:avLst>
              <a:gd name="adj1" fmla="val 22755"/>
            </a:avLst>
          </a:prstGeom>
          <a:noFill/>
          <a:ln w="952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8474" name="AutoShape 41"/>
          <p:cNvCxnSpPr>
            <a:cxnSpLocks noChangeShapeType="1"/>
            <a:stCxn id="18445" idx="5"/>
            <a:endCxn id="18435" idx="0"/>
          </p:cNvCxnSpPr>
          <p:nvPr/>
        </p:nvCxnSpPr>
        <p:spPr bwMode="auto">
          <a:xfrm rot="16200000" flipH="1">
            <a:off x="5825331" y="1939132"/>
            <a:ext cx="2016125" cy="2182812"/>
          </a:xfrm>
          <a:prstGeom prst="curvedConnector3">
            <a:avLst>
              <a:gd name="adj1" fmla="val 78972"/>
            </a:avLst>
          </a:prstGeom>
          <a:noFill/>
          <a:ln w="9525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8475" name="AutoShape 42"/>
          <p:cNvCxnSpPr>
            <a:cxnSpLocks noChangeShapeType="1"/>
            <a:stCxn id="18448" idx="3"/>
            <a:endCxn id="18440" idx="7"/>
          </p:cNvCxnSpPr>
          <p:nvPr/>
        </p:nvCxnSpPr>
        <p:spPr bwMode="auto">
          <a:xfrm rot="5400000">
            <a:off x="2952751" y="804862"/>
            <a:ext cx="2127250" cy="4562475"/>
          </a:xfrm>
          <a:prstGeom prst="curvedConnector3">
            <a:avLst>
              <a:gd name="adj1" fmla="val 85519"/>
            </a:avLst>
          </a:prstGeom>
          <a:noFill/>
          <a:ln w="9525">
            <a:solidFill>
              <a:srgbClr val="FF6600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8476" name="AutoShape 43"/>
          <p:cNvCxnSpPr>
            <a:cxnSpLocks noChangeShapeType="1"/>
            <a:stCxn id="18448" idx="5"/>
            <a:endCxn id="18435" idx="7"/>
          </p:cNvCxnSpPr>
          <p:nvPr/>
        </p:nvCxnSpPr>
        <p:spPr bwMode="auto">
          <a:xfrm rot="16200000" flipH="1">
            <a:off x="6827838" y="2460625"/>
            <a:ext cx="2127250" cy="1250950"/>
          </a:xfrm>
          <a:prstGeom prst="curvedConnector3">
            <a:avLst>
              <a:gd name="adj1" fmla="val 17236"/>
            </a:avLst>
          </a:prstGeom>
          <a:noFill/>
          <a:ln w="9525">
            <a:solidFill>
              <a:srgbClr val="FF6600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8477" name="AutoShape 44"/>
          <p:cNvCxnSpPr>
            <a:cxnSpLocks noChangeShapeType="1"/>
            <a:stCxn id="18446" idx="5"/>
            <a:endCxn id="18439" idx="2"/>
          </p:cNvCxnSpPr>
          <p:nvPr/>
        </p:nvCxnSpPr>
        <p:spPr bwMode="auto">
          <a:xfrm rot="5400000">
            <a:off x="4358481" y="102394"/>
            <a:ext cx="2435225" cy="6275388"/>
          </a:xfrm>
          <a:prstGeom prst="curvedConnector4">
            <a:avLst>
              <a:gd name="adj1" fmla="val 77509"/>
              <a:gd name="adj2" fmla="val 101162"/>
            </a:avLst>
          </a:prstGeom>
          <a:noFill/>
          <a:ln w="9525">
            <a:solidFill>
              <a:srgbClr val="660033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8478" name="AutoShape 45"/>
          <p:cNvCxnSpPr>
            <a:cxnSpLocks noChangeShapeType="1"/>
            <a:stCxn id="18449" idx="3"/>
            <a:endCxn id="18440" idx="1"/>
          </p:cNvCxnSpPr>
          <p:nvPr/>
        </p:nvCxnSpPr>
        <p:spPr bwMode="auto">
          <a:xfrm rot="5400000">
            <a:off x="112713" y="2460625"/>
            <a:ext cx="2127250" cy="1250950"/>
          </a:xfrm>
          <a:prstGeom prst="curvedConnector3">
            <a:avLst>
              <a:gd name="adj1" fmla="val 28134"/>
            </a:avLst>
          </a:prstGeom>
          <a:noFill/>
          <a:ln w="9525">
            <a:solidFill>
              <a:srgbClr val="9933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8479" name="AutoShape 46"/>
          <p:cNvCxnSpPr>
            <a:cxnSpLocks noChangeShapeType="1"/>
            <a:stCxn id="18449" idx="5"/>
            <a:endCxn id="18439" idx="0"/>
          </p:cNvCxnSpPr>
          <p:nvPr/>
        </p:nvCxnSpPr>
        <p:spPr bwMode="auto">
          <a:xfrm rot="16200000" flipH="1">
            <a:off x="1996281" y="2796382"/>
            <a:ext cx="2016125" cy="468312"/>
          </a:xfrm>
          <a:prstGeom prst="curvedConnector3">
            <a:avLst>
              <a:gd name="adj1" fmla="val 52755"/>
            </a:avLst>
          </a:prstGeom>
          <a:noFill/>
          <a:ln w="9525">
            <a:solidFill>
              <a:srgbClr val="9933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8480" name="AutoShape 47"/>
          <p:cNvCxnSpPr>
            <a:cxnSpLocks noChangeShapeType="1"/>
            <a:stCxn id="18445" idx="3"/>
            <a:endCxn id="18439" idx="0"/>
          </p:cNvCxnSpPr>
          <p:nvPr/>
        </p:nvCxnSpPr>
        <p:spPr bwMode="auto">
          <a:xfrm rot="5400000">
            <a:off x="2997994" y="2262981"/>
            <a:ext cx="2016125" cy="1535113"/>
          </a:xfrm>
          <a:prstGeom prst="curvedConnector3">
            <a:avLst>
              <a:gd name="adj1" fmla="val 29759"/>
            </a:avLst>
          </a:prstGeom>
          <a:noFill/>
          <a:ln w="9525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C2F931AC-2F41-4B6D-A704-3999D01CD073}" type="slidenum">
              <a:rPr lang="fr-FR" altLang="en-US" sz="1000">
                <a:latin typeface="Arial" pitchFamily="34" charset="0"/>
                <a:cs typeface="Arial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35</a:t>
            </a:fld>
            <a:endParaRPr lang="fr-FR" altLang="en-US" sz="1000">
              <a:latin typeface="Arial" pitchFamily="34" charset="0"/>
              <a:cs typeface="Arial" pitchFamily="34" charset="0"/>
            </a:endParaRPr>
          </a:p>
        </p:txBody>
      </p:sp>
      <p:sp>
        <p:nvSpPr>
          <p:cNvPr id="19459" name="Oval 2"/>
          <p:cNvSpPr>
            <a:spLocks noChangeArrowheads="1"/>
          </p:cNvSpPr>
          <p:nvPr/>
        </p:nvSpPr>
        <p:spPr bwMode="auto">
          <a:xfrm>
            <a:off x="3052763" y="2873375"/>
            <a:ext cx="366712" cy="374650"/>
          </a:xfrm>
          <a:prstGeom prst="ellipse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1400" b="1">
                <a:latin typeface="Times New Roman" pitchFamily="18" charset="0"/>
              </a:rPr>
              <a:t>3</a:t>
            </a:r>
          </a:p>
        </p:txBody>
      </p:sp>
      <p:grpSp>
        <p:nvGrpSpPr>
          <p:cNvPr id="19460" name="Group 3"/>
          <p:cNvGrpSpPr>
            <a:grpSpLocks/>
          </p:cNvGrpSpPr>
          <p:nvPr/>
        </p:nvGrpSpPr>
        <p:grpSpPr bwMode="auto">
          <a:xfrm>
            <a:off x="4498975" y="1330325"/>
            <a:ext cx="309563" cy="306388"/>
            <a:chOff x="2834" y="838"/>
            <a:chExt cx="195" cy="193"/>
          </a:xfrm>
        </p:grpSpPr>
        <p:sp>
          <p:nvSpPr>
            <p:cNvPr id="19688" name="Oval 4"/>
            <p:cNvSpPr>
              <a:spLocks noChangeArrowheads="1"/>
            </p:cNvSpPr>
            <p:nvPr/>
          </p:nvSpPr>
          <p:spPr bwMode="auto">
            <a:xfrm>
              <a:off x="2834" y="838"/>
              <a:ext cx="188" cy="159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just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Gill Sans MT" pitchFamily="34" charset="0"/>
                </a:defRPr>
              </a:lvl1pPr>
              <a:lvl2pPr marL="742950" indent="-285750" algn="just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Gill Sans MT" pitchFamily="34" charset="0"/>
                </a:defRPr>
              </a:lvl2pPr>
              <a:lvl3pPr marL="1143000" indent="-228600" algn="l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Gill Sans MT" pitchFamily="34" charset="0"/>
                </a:defRPr>
              </a:lvl3pPr>
              <a:lvl4pPr marL="1600200" indent="-228600" algn="l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4pPr>
              <a:lvl5pPr marL="2057400" indent="-228600" algn="l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fr-FR" altLang="fr-FR" sz="1800">
                <a:latin typeface="Arial" pitchFamily="34" charset="0"/>
              </a:endParaRPr>
            </a:p>
          </p:txBody>
        </p:sp>
        <p:sp>
          <p:nvSpPr>
            <p:cNvPr id="19689" name="Rectangle 5"/>
            <p:cNvSpPr>
              <a:spLocks noChangeArrowheads="1"/>
            </p:cNvSpPr>
            <p:nvPr/>
          </p:nvSpPr>
          <p:spPr bwMode="auto">
            <a:xfrm>
              <a:off x="2874" y="969"/>
              <a:ext cx="110" cy="6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just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Gill Sans MT" pitchFamily="34" charset="0"/>
                </a:defRPr>
              </a:lvl1pPr>
              <a:lvl2pPr marL="742950" indent="-285750" algn="just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Gill Sans MT" pitchFamily="34" charset="0"/>
                </a:defRPr>
              </a:lvl2pPr>
              <a:lvl3pPr marL="1143000" indent="-228600" algn="l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Gill Sans MT" pitchFamily="34" charset="0"/>
                </a:defRPr>
              </a:lvl3pPr>
              <a:lvl4pPr marL="1600200" indent="-228600" algn="l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4pPr>
              <a:lvl5pPr marL="2057400" indent="-228600" algn="l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fr-FR" altLang="fr-FR" sz="1800">
                <a:latin typeface="Arial" pitchFamily="34" charset="0"/>
              </a:endParaRPr>
            </a:p>
          </p:txBody>
        </p:sp>
        <p:sp>
          <p:nvSpPr>
            <p:cNvPr id="19690" name="Line 6"/>
            <p:cNvSpPr>
              <a:spLocks noChangeShapeType="1"/>
            </p:cNvSpPr>
            <p:nvPr/>
          </p:nvSpPr>
          <p:spPr bwMode="auto">
            <a:xfrm flipH="1">
              <a:off x="2977" y="947"/>
              <a:ext cx="52" cy="4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19461" name="Rectangle 7"/>
          <p:cNvSpPr>
            <a:spLocks noChangeArrowheads="1"/>
          </p:cNvSpPr>
          <p:nvPr/>
        </p:nvSpPr>
        <p:spPr bwMode="auto">
          <a:xfrm>
            <a:off x="2254250" y="2417763"/>
            <a:ext cx="200025" cy="306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6038" tIns="23812" rIns="46038" bIns="23812">
            <a:spAutoFit/>
          </a:bodyPr>
          <a:lstStyle>
            <a:lvl1pPr algn="just" defTabSz="23495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231775" indent="-347663" algn="just" defTabSz="2349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463550" indent="-293688" algn="l" defTabSz="23495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695325" indent="-292100" algn="l" defTabSz="2349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927100" indent="-315913" algn="l" defTabSz="23495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1384300" indent="-315913" defTabSz="23495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1841500" indent="-315913" defTabSz="23495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2298700" indent="-315913" defTabSz="23495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2755900" indent="-315913" defTabSz="23495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1700" b="1" i="1">
                <a:solidFill>
                  <a:srgbClr val="FF0000"/>
                </a:solidFill>
                <a:latin typeface="Times New Roman" pitchFamily="18" charset="0"/>
              </a:rPr>
              <a:t>a</a:t>
            </a:r>
          </a:p>
        </p:txBody>
      </p:sp>
      <p:grpSp>
        <p:nvGrpSpPr>
          <p:cNvPr id="19462" name="Group 8"/>
          <p:cNvGrpSpPr>
            <a:grpSpLocks/>
          </p:cNvGrpSpPr>
          <p:nvPr/>
        </p:nvGrpSpPr>
        <p:grpSpPr bwMode="auto">
          <a:xfrm>
            <a:off x="2365375" y="2625725"/>
            <a:ext cx="309563" cy="306388"/>
            <a:chOff x="1490" y="1654"/>
            <a:chExt cx="195" cy="193"/>
          </a:xfrm>
        </p:grpSpPr>
        <p:sp>
          <p:nvSpPr>
            <p:cNvPr id="19685" name="Oval 9"/>
            <p:cNvSpPr>
              <a:spLocks noChangeArrowheads="1"/>
            </p:cNvSpPr>
            <p:nvPr/>
          </p:nvSpPr>
          <p:spPr bwMode="auto">
            <a:xfrm>
              <a:off x="1490" y="1654"/>
              <a:ext cx="188" cy="159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just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Gill Sans MT" pitchFamily="34" charset="0"/>
                </a:defRPr>
              </a:lvl1pPr>
              <a:lvl2pPr marL="742950" indent="-285750" algn="just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Gill Sans MT" pitchFamily="34" charset="0"/>
                </a:defRPr>
              </a:lvl2pPr>
              <a:lvl3pPr marL="1143000" indent="-228600" algn="l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Gill Sans MT" pitchFamily="34" charset="0"/>
                </a:defRPr>
              </a:lvl3pPr>
              <a:lvl4pPr marL="1600200" indent="-228600" algn="l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4pPr>
              <a:lvl5pPr marL="2057400" indent="-228600" algn="l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fr-FR" altLang="fr-FR" sz="1800">
                <a:latin typeface="Arial" pitchFamily="34" charset="0"/>
              </a:endParaRPr>
            </a:p>
          </p:txBody>
        </p:sp>
        <p:sp>
          <p:nvSpPr>
            <p:cNvPr id="19686" name="Rectangle 10"/>
            <p:cNvSpPr>
              <a:spLocks noChangeArrowheads="1"/>
            </p:cNvSpPr>
            <p:nvPr/>
          </p:nvSpPr>
          <p:spPr bwMode="auto">
            <a:xfrm>
              <a:off x="1530" y="1785"/>
              <a:ext cx="110" cy="6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just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Gill Sans MT" pitchFamily="34" charset="0"/>
                </a:defRPr>
              </a:lvl1pPr>
              <a:lvl2pPr marL="742950" indent="-285750" algn="just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Gill Sans MT" pitchFamily="34" charset="0"/>
                </a:defRPr>
              </a:lvl2pPr>
              <a:lvl3pPr marL="1143000" indent="-228600" algn="l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Gill Sans MT" pitchFamily="34" charset="0"/>
                </a:defRPr>
              </a:lvl3pPr>
              <a:lvl4pPr marL="1600200" indent="-228600" algn="l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4pPr>
              <a:lvl5pPr marL="2057400" indent="-228600" algn="l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fr-FR" altLang="fr-FR" sz="1800">
                <a:latin typeface="Arial" pitchFamily="34" charset="0"/>
              </a:endParaRPr>
            </a:p>
          </p:txBody>
        </p:sp>
        <p:sp>
          <p:nvSpPr>
            <p:cNvPr id="19687" name="Line 11"/>
            <p:cNvSpPr>
              <a:spLocks noChangeShapeType="1"/>
            </p:cNvSpPr>
            <p:nvPr/>
          </p:nvSpPr>
          <p:spPr bwMode="auto">
            <a:xfrm flipH="1">
              <a:off x="1633" y="1763"/>
              <a:ext cx="52" cy="4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</p:grpSp>
      <p:grpSp>
        <p:nvGrpSpPr>
          <p:cNvPr id="19463" name="Group 12"/>
          <p:cNvGrpSpPr>
            <a:grpSpLocks/>
          </p:cNvGrpSpPr>
          <p:nvPr/>
        </p:nvGrpSpPr>
        <p:grpSpPr bwMode="auto">
          <a:xfrm>
            <a:off x="4956175" y="4551363"/>
            <a:ext cx="309563" cy="590550"/>
            <a:chOff x="3122" y="2867"/>
            <a:chExt cx="195" cy="372"/>
          </a:xfrm>
        </p:grpSpPr>
        <p:sp>
          <p:nvSpPr>
            <p:cNvPr id="19680" name="Rectangle 13"/>
            <p:cNvSpPr>
              <a:spLocks noChangeArrowheads="1"/>
            </p:cNvSpPr>
            <p:nvPr/>
          </p:nvSpPr>
          <p:spPr bwMode="auto">
            <a:xfrm>
              <a:off x="3148" y="2867"/>
              <a:ext cx="126" cy="19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46038" tIns="23812" rIns="46038" bIns="23812">
              <a:spAutoFit/>
            </a:bodyPr>
            <a:lstStyle>
              <a:lvl1pPr algn="just" defTabSz="234950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Gill Sans MT" pitchFamily="34" charset="0"/>
                </a:defRPr>
              </a:lvl1pPr>
              <a:lvl2pPr marL="231775" indent="-347663" algn="just" defTabSz="2349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Gill Sans MT" pitchFamily="34" charset="0"/>
                </a:defRPr>
              </a:lvl2pPr>
              <a:lvl3pPr marL="463550" indent="-293688" algn="l" defTabSz="2349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Gill Sans MT" pitchFamily="34" charset="0"/>
                </a:defRPr>
              </a:lvl3pPr>
              <a:lvl4pPr marL="695325" indent="-292100" algn="l" defTabSz="23495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4pPr>
              <a:lvl5pPr marL="927100" indent="-315913" algn="l" defTabSz="23495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5pPr>
              <a:lvl6pPr marL="1384300" indent="-315913" defTabSz="23495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6pPr>
              <a:lvl7pPr marL="1841500" indent="-315913" defTabSz="23495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7pPr>
              <a:lvl8pPr marL="2298700" indent="-315913" defTabSz="23495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8pPr>
              <a:lvl9pPr marL="2755900" indent="-315913" defTabSz="23495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9pPr>
            </a:lstStyle>
            <a:p>
              <a:pPr algn="l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fr-FR" sz="1700" b="1" i="1">
                  <a:solidFill>
                    <a:srgbClr val="FF0000"/>
                  </a:solidFill>
                  <a:latin typeface="Times New Roman" pitchFamily="18" charset="0"/>
                </a:rPr>
                <a:t>a</a:t>
              </a:r>
              <a:endParaRPr lang="en-GB" altLang="fr-FR" sz="1700" b="1">
                <a:latin typeface="Times New Roman" pitchFamily="18" charset="0"/>
              </a:endParaRPr>
            </a:p>
          </p:txBody>
        </p:sp>
        <p:grpSp>
          <p:nvGrpSpPr>
            <p:cNvPr id="19681" name="Group 14"/>
            <p:cNvGrpSpPr>
              <a:grpSpLocks/>
            </p:cNvGrpSpPr>
            <p:nvPr/>
          </p:nvGrpSpPr>
          <p:grpSpPr bwMode="auto">
            <a:xfrm>
              <a:off x="3122" y="3046"/>
              <a:ext cx="195" cy="193"/>
              <a:chOff x="3122" y="3046"/>
              <a:chExt cx="195" cy="193"/>
            </a:xfrm>
          </p:grpSpPr>
          <p:sp>
            <p:nvSpPr>
              <p:cNvPr id="19682" name="Oval 15"/>
              <p:cNvSpPr>
                <a:spLocks noChangeArrowheads="1"/>
              </p:cNvSpPr>
              <p:nvPr/>
            </p:nvSpPr>
            <p:spPr bwMode="auto">
              <a:xfrm>
                <a:off x="3122" y="3046"/>
                <a:ext cx="188" cy="159"/>
              </a:xfrm>
              <a:prstGeom prst="ellips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just">
                  <a:spcBef>
                    <a:spcPct val="20000"/>
                  </a:spcBef>
                  <a:buClr>
                    <a:schemeClr val="tx2"/>
                  </a:buClr>
                  <a:buSzPct val="70000"/>
                  <a:buFont typeface="Wingdings" pitchFamily="2" charset="2"/>
                  <a:buChar char="l"/>
                  <a:defRPr sz="3000">
                    <a:solidFill>
                      <a:schemeClr val="tx1"/>
                    </a:solidFill>
                    <a:latin typeface="Gill Sans MT" pitchFamily="34" charset="0"/>
                  </a:defRPr>
                </a:lvl1pPr>
                <a:lvl2pPr marL="742950" indent="-285750" algn="just">
                  <a:spcBef>
                    <a:spcPct val="20000"/>
                  </a:spcBef>
                  <a:buClr>
                    <a:schemeClr val="accent2"/>
                  </a:buClr>
                  <a:buSzPct val="70000"/>
                  <a:buFont typeface="Wingdings" pitchFamily="2" charset="2"/>
                  <a:buChar char="l"/>
                  <a:defRPr sz="2600">
                    <a:solidFill>
                      <a:schemeClr val="tx1"/>
                    </a:solidFill>
                    <a:latin typeface="Gill Sans MT" pitchFamily="34" charset="0"/>
                  </a:defRPr>
                </a:lvl2pPr>
                <a:lvl3pPr marL="1143000" indent="-228600" algn="l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" pitchFamily="2" charset="2"/>
                  <a:buChar char="l"/>
                  <a:defRPr sz="2300">
                    <a:solidFill>
                      <a:schemeClr val="tx1"/>
                    </a:solidFill>
                    <a:latin typeface="Gill Sans MT" pitchFamily="34" charset="0"/>
                  </a:defRPr>
                </a:lvl3pPr>
                <a:lvl4pPr marL="1600200" indent="-228600" algn="l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Gill Sans MT" pitchFamily="34" charset="0"/>
                  </a:defRPr>
                </a:lvl4pPr>
                <a:lvl5pPr marL="2057400" indent="-228600" algn="l">
                  <a:spcBef>
                    <a:spcPct val="20000"/>
                  </a:spcBef>
                  <a:buClr>
                    <a:schemeClr val="folHlink"/>
                  </a:buClr>
                  <a:buSzPct val="80000"/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Gill Sans MT" pitchFamily="34" charset="0"/>
                  </a:defRPr>
                </a:lvl5pPr>
                <a:lvl6pPr marL="2514600" indent="-228600"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80000"/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Gill Sans MT" pitchFamily="34" charset="0"/>
                  </a:defRPr>
                </a:lvl6pPr>
                <a:lvl7pPr marL="2971800" indent="-228600"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80000"/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Gill Sans MT" pitchFamily="34" charset="0"/>
                  </a:defRPr>
                </a:lvl7pPr>
                <a:lvl8pPr marL="3429000" indent="-228600"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80000"/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Gill Sans MT" pitchFamily="34" charset="0"/>
                  </a:defRPr>
                </a:lvl8pPr>
                <a:lvl9pPr marL="3886200" indent="-228600"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80000"/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Gill Sans MT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fr-FR" altLang="fr-FR" sz="1800">
                  <a:latin typeface="Arial" pitchFamily="34" charset="0"/>
                </a:endParaRPr>
              </a:p>
            </p:txBody>
          </p:sp>
          <p:sp>
            <p:nvSpPr>
              <p:cNvPr id="19683" name="Rectangle 16"/>
              <p:cNvSpPr>
                <a:spLocks noChangeArrowheads="1"/>
              </p:cNvSpPr>
              <p:nvPr/>
            </p:nvSpPr>
            <p:spPr bwMode="auto">
              <a:xfrm>
                <a:off x="3162" y="3177"/>
                <a:ext cx="110" cy="6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just">
                  <a:spcBef>
                    <a:spcPct val="20000"/>
                  </a:spcBef>
                  <a:buClr>
                    <a:schemeClr val="tx2"/>
                  </a:buClr>
                  <a:buSzPct val="70000"/>
                  <a:buFont typeface="Wingdings" pitchFamily="2" charset="2"/>
                  <a:buChar char="l"/>
                  <a:defRPr sz="3000">
                    <a:solidFill>
                      <a:schemeClr val="tx1"/>
                    </a:solidFill>
                    <a:latin typeface="Gill Sans MT" pitchFamily="34" charset="0"/>
                  </a:defRPr>
                </a:lvl1pPr>
                <a:lvl2pPr marL="742950" indent="-285750" algn="just">
                  <a:spcBef>
                    <a:spcPct val="20000"/>
                  </a:spcBef>
                  <a:buClr>
                    <a:schemeClr val="accent2"/>
                  </a:buClr>
                  <a:buSzPct val="70000"/>
                  <a:buFont typeface="Wingdings" pitchFamily="2" charset="2"/>
                  <a:buChar char="l"/>
                  <a:defRPr sz="2600">
                    <a:solidFill>
                      <a:schemeClr val="tx1"/>
                    </a:solidFill>
                    <a:latin typeface="Gill Sans MT" pitchFamily="34" charset="0"/>
                  </a:defRPr>
                </a:lvl2pPr>
                <a:lvl3pPr marL="1143000" indent="-228600" algn="l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" pitchFamily="2" charset="2"/>
                  <a:buChar char="l"/>
                  <a:defRPr sz="2300">
                    <a:solidFill>
                      <a:schemeClr val="tx1"/>
                    </a:solidFill>
                    <a:latin typeface="Gill Sans MT" pitchFamily="34" charset="0"/>
                  </a:defRPr>
                </a:lvl3pPr>
                <a:lvl4pPr marL="1600200" indent="-228600" algn="l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Gill Sans MT" pitchFamily="34" charset="0"/>
                  </a:defRPr>
                </a:lvl4pPr>
                <a:lvl5pPr marL="2057400" indent="-228600" algn="l">
                  <a:spcBef>
                    <a:spcPct val="20000"/>
                  </a:spcBef>
                  <a:buClr>
                    <a:schemeClr val="folHlink"/>
                  </a:buClr>
                  <a:buSzPct val="80000"/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Gill Sans MT" pitchFamily="34" charset="0"/>
                  </a:defRPr>
                </a:lvl5pPr>
                <a:lvl6pPr marL="2514600" indent="-228600"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80000"/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Gill Sans MT" pitchFamily="34" charset="0"/>
                  </a:defRPr>
                </a:lvl6pPr>
                <a:lvl7pPr marL="2971800" indent="-228600"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80000"/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Gill Sans MT" pitchFamily="34" charset="0"/>
                  </a:defRPr>
                </a:lvl7pPr>
                <a:lvl8pPr marL="3429000" indent="-228600"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80000"/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Gill Sans MT" pitchFamily="34" charset="0"/>
                  </a:defRPr>
                </a:lvl8pPr>
                <a:lvl9pPr marL="3886200" indent="-228600"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80000"/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Gill Sans MT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fr-FR" altLang="fr-FR" sz="1800">
                  <a:latin typeface="Arial" pitchFamily="34" charset="0"/>
                </a:endParaRPr>
              </a:p>
            </p:txBody>
          </p:sp>
          <p:sp>
            <p:nvSpPr>
              <p:cNvPr id="19684" name="Line 17"/>
              <p:cNvSpPr>
                <a:spLocks noChangeShapeType="1"/>
              </p:cNvSpPr>
              <p:nvPr/>
            </p:nvSpPr>
            <p:spPr bwMode="auto">
              <a:xfrm flipH="1">
                <a:off x="3265" y="3155"/>
                <a:ext cx="52" cy="4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/>
              </a:p>
            </p:txBody>
          </p:sp>
        </p:grpSp>
      </p:grpSp>
      <p:sp>
        <p:nvSpPr>
          <p:cNvPr id="19464" name="Rectangle 18"/>
          <p:cNvSpPr>
            <a:spLocks noChangeArrowheads="1"/>
          </p:cNvSpPr>
          <p:nvPr/>
        </p:nvSpPr>
        <p:spPr bwMode="auto">
          <a:xfrm>
            <a:off x="2406650" y="4703763"/>
            <a:ext cx="200025" cy="306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6038" tIns="23812" rIns="46038" bIns="23812">
            <a:spAutoFit/>
          </a:bodyPr>
          <a:lstStyle>
            <a:lvl1pPr algn="just" defTabSz="23495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231775" indent="-347663" algn="just" defTabSz="2349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463550" indent="-293688" algn="l" defTabSz="23495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695325" indent="-292100" algn="l" defTabSz="2349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927100" indent="-315913" algn="l" defTabSz="23495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1384300" indent="-315913" defTabSz="23495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1841500" indent="-315913" defTabSz="23495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2298700" indent="-315913" defTabSz="23495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2755900" indent="-315913" defTabSz="23495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1700" b="1" i="1">
                <a:solidFill>
                  <a:srgbClr val="FF0000"/>
                </a:solidFill>
                <a:latin typeface="Times New Roman" pitchFamily="18" charset="0"/>
              </a:rPr>
              <a:t>a</a:t>
            </a:r>
          </a:p>
        </p:txBody>
      </p:sp>
      <p:grpSp>
        <p:nvGrpSpPr>
          <p:cNvPr id="19465" name="Group 19"/>
          <p:cNvGrpSpPr>
            <a:grpSpLocks/>
          </p:cNvGrpSpPr>
          <p:nvPr/>
        </p:nvGrpSpPr>
        <p:grpSpPr bwMode="auto">
          <a:xfrm>
            <a:off x="2593975" y="4835525"/>
            <a:ext cx="309563" cy="306388"/>
            <a:chOff x="1634" y="3046"/>
            <a:chExt cx="195" cy="193"/>
          </a:xfrm>
        </p:grpSpPr>
        <p:sp>
          <p:nvSpPr>
            <p:cNvPr id="19677" name="Oval 20"/>
            <p:cNvSpPr>
              <a:spLocks noChangeArrowheads="1"/>
            </p:cNvSpPr>
            <p:nvPr/>
          </p:nvSpPr>
          <p:spPr bwMode="auto">
            <a:xfrm>
              <a:off x="1634" y="3046"/>
              <a:ext cx="188" cy="159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just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Gill Sans MT" pitchFamily="34" charset="0"/>
                </a:defRPr>
              </a:lvl1pPr>
              <a:lvl2pPr marL="742950" indent="-285750" algn="just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Gill Sans MT" pitchFamily="34" charset="0"/>
                </a:defRPr>
              </a:lvl2pPr>
              <a:lvl3pPr marL="1143000" indent="-228600" algn="l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Gill Sans MT" pitchFamily="34" charset="0"/>
                </a:defRPr>
              </a:lvl3pPr>
              <a:lvl4pPr marL="1600200" indent="-228600" algn="l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4pPr>
              <a:lvl5pPr marL="2057400" indent="-228600" algn="l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fr-FR" altLang="fr-FR" sz="1800">
                <a:latin typeface="Arial" pitchFamily="34" charset="0"/>
              </a:endParaRPr>
            </a:p>
          </p:txBody>
        </p:sp>
        <p:sp>
          <p:nvSpPr>
            <p:cNvPr id="19678" name="Rectangle 21"/>
            <p:cNvSpPr>
              <a:spLocks noChangeArrowheads="1"/>
            </p:cNvSpPr>
            <p:nvPr/>
          </p:nvSpPr>
          <p:spPr bwMode="auto">
            <a:xfrm>
              <a:off x="1674" y="3177"/>
              <a:ext cx="110" cy="6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just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Gill Sans MT" pitchFamily="34" charset="0"/>
                </a:defRPr>
              </a:lvl1pPr>
              <a:lvl2pPr marL="742950" indent="-285750" algn="just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Gill Sans MT" pitchFamily="34" charset="0"/>
                </a:defRPr>
              </a:lvl2pPr>
              <a:lvl3pPr marL="1143000" indent="-228600" algn="l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Gill Sans MT" pitchFamily="34" charset="0"/>
                </a:defRPr>
              </a:lvl3pPr>
              <a:lvl4pPr marL="1600200" indent="-228600" algn="l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4pPr>
              <a:lvl5pPr marL="2057400" indent="-228600" algn="l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fr-FR" altLang="fr-FR" sz="1800">
                <a:latin typeface="Arial" pitchFamily="34" charset="0"/>
              </a:endParaRPr>
            </a:p>
          </p:txBody>
        </p:sp>
        <p:sp>
          <p:nvSpPr>
            <p:cNvPr id="19679" name="Line 22"/>
            <p:cNvSpPr>
              <a:spLocks noChangeShapeType="1"/>
            </p:cNvSpPr>
            <p:nvPr/>
          </p:nvSpPr>
          <p:spPr bwMode="auto">
            <a:xfrm flipH="1">
              <a:off x="1777" y="3155"/>
              <a:ext cx="52" cy="4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19466" name="Rectangle 23"/>
          <p:cNvSpPr>
            <a:spLocks noChangeArrowheads="1"/>
          </p:cNvSpPr>
          <p:nvPr/>
        </p:nvSpPr>
        <p:spPr bwMode="auto">
          <a:xfrm>
            <a:off x="730250" y="3560763"/>
            <a:ext cx="200025" cy="306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6038" tIns="23812" rIns="46038" bIns="23812">
            <a:spAutoFit/>
          </a:bodyPr>
          <a:lstStyle>
            <a:lvl1pPr algn="just" defTabSz="23495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231775" indent="-347663" algn="just" defTabSz="2349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463550" indent="-293688" algn="l" defTabSz="23495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695325" indent="-292100" algn="l" defTabSz="2349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927100" indent="-315913" algn="l" defTabSz="23495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1384300" indent="-315913" defTabSz="23495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1841500" indent="-315913" defTabSz="23495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2298700" indent="-315913" defTabSz="23495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2755900" indent="-315913" defTabSz="23495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1700" b="1" i="1">
                <a:solidFill>
                  <a:srgbClr val="FF0000"/>
                </a:solidFill>
                <a:latin typeface="Times New Roman" pitchFamily="18" charset="0"/>
              </a:rPr>
              <a:t>a</a:t>
            </a:r>
          </a:p>
        </p:txBody>
      </p:sp>
      <p:grpSp>
        <p:nvGrpSpPr>
          <p:cNvPr id="19467" name="Group 24"/>
          <p:cNvGrpSpPr>
            <a:grpSpLocks/>
          </p:cNvGrpSpPr>
          <p:nvPr/>
        </p:nvGrpSpPr>
        <p:grpSpPr bwMode="auto">
          <a:xfrm>
            <a:off x="917575" y="3616325"/>
            <a:ext cx="309563" cy="306388"/>
            <a:chOff x="578" y="2278"/>
            <a:chExt cx="195" cy="193"/>
          </a:xfrm>
        </p:grpSpPr>
        <p:sp>
          <p:nvSpPr>
            <p:cNvPr id="19674" name="Oval 25"/>
            <p:cNvSpPr>
              <a:spLocks noChangeArrowheads="1"/>
            </p:cNvSpPr>
            <p:nvPr/>
          </p:nvSpPr>
          <p:spPr bwMode="auto">
            <a:xfrm>
              <a:off x="578" y="2278"/>
              <a:ext cx="188" cy="159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just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Gill Sans MT" pitchFamily="34" charset="0"/>
                </a:defRPr>
              </a:lvl1pPr>
              <a:lvl2pPr marL="742950" indent="-285750" algn="just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Gill Sans MT" pitchFamily="34" charset="0"/>
                </a:defRPr>
              </a:lvl2pPr>
              <a:lvl3pPr marL="1143000" indent="-228600" algn="l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Gill Sans MT" pitchFamily="34" charset="0"/>
                </a:defRPr>
              </a:lvl3pPr>
              <a:lvl4pPr marL="1600200" indent="-228600" algn="l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4pPr>
              <a:lvl5pPr marL="2057400" indent="-228600" algn="l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fr-FR" altLang="fr-FR" sz="1800">
                <a:latin typeface="Arial" pitchFamily="34" charset="0"/>
              </a:endParaRPr>
            </a:p>
          </p:txBody>
        </p:sp>
        <p:sp>
          <p:nvSpPr>
            <p:cNvPr id="19675" name="Rectangle 26"/>
            <p:cNvSpPr>
              <a:spLocks noChangeArrowheads="1"/>
            </p:cNvSpPr>
            <p:nvPr/>
          </p:nvSpPr>
          <p:spPr bwMode="auto">
            <a:xfrm>
              <a:off x="618" y="2409"/>
              <a:ext cx="110" cy="6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just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Gill Sans MT" pitchFamily="34" charset="0"/>
                </a:defRPr>
              </a:lvl1pPr>
              <a:lvl2pPr marL="742950" indent="-285750" algn="just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Gill Sans MT" pitchFamily="34" charset="0"/>
                </a:defRPr>
              </a:lvl2pPr>
              <a:lvl3pPr marL="1143000" indent="-228600" algn="l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Gill Sans MT" pitchFamily="34" charset="0"/>
                </a:defRPr>
              </a:lvl3pPr>
              <a:lvl4pPr marL="1600200" indent="-228600" algn="l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4pPr>
              <a:lvl5pPr marL="2057400" indent="-228600" algn="l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fr-FR" altLang="fr-FR" sz="1800">
                <a:latin typeface="Arial" pitchFamily="34" charset="0"/>
              </a:endParaRPr>
            </a:p>
          </p:txBody>
        </p:sp>
        <p:sp>
          <p:nvSpPr>
            <p:cNvPr id="19676" name="Line 27"/>
            <p:cNvSpPr>
              <a:spLocks noChangeShapeType="1"/>
            </p:cNvSpPr>
            <p:nvPr/>
          </p:nvSpPr>
          <p:spPr bwMode="auto">
            <a:xfrm flipH="1">
              <a:off x="721" y="2387"/>
              <a:ext cx="52" cy="4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19468" name="Rectangle 28"/>
          <p:cNvSpPr>
            <a:spLocks noChangeArrowheads="1"/>
          </p:cNvSpPr>
          <p:nvPr/>
        </p:nvSpPr>
        <p:spPr bwMode="auto">
          <a:xfrm>
            <a:off x="5073650" y="3408363"/>
            <a:ext cx="200025" cy="306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6038" tIns="23812" rIns="46038" bIns="23812">
            <a:spAutoFit/>
          </a:bodyPr>
          <a:lstStyle>
            <a:lvl1pPr algn="just" defTabSz="23495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231775" indent="-347663" algn="just" defTabSz="2349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463550" indent="-293688" algn="l" defTabSz="23495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695325" indent="-292100" algn="l" defTabSz="2349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927100" indent="-315913" algn="l" defTabSz="23495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1384300" indent="-315913" defTabSz="23495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1841500" indent="-315913" defTabSz="23495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2298700" indent="-315913" defTabSz="23495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2755900" indent="-315913" defTabSz="23495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1700" b="1" i="1">
                <a:solidFill>
                  <a:srgbClr val="FF0000"/>
                </a:solidFill>
                <a:latin typeface="Times New Roman" pitchFamily="18" charset="0"/>
              </a:rPr>
              <a:t>a</a:t>
            </a:r>
          </a:p>
        </p:txBody>
      </p:sp>
      <p:grpSp>
        <p:nvGrpSpPr>
          <p:cNvPr id="19469" name="Group 29"/>
          <p:cNvGrpSpPr>
            <a:grpSpLocks/>
          </p:cNvGrpSpPr>
          <p:nvPr/>
        </p:nvGrpSpPr>
        <p:grpSpPr bwMode="auto">
          <a:xfrm>
            <a:off x="4727575" y="3616325"/>
            <a:ext cx="309563" cy="306388"/>
            <a:chOff x="2978" y="2278"/>
            <a:chExt cx="195" cy="193"/>
          </a:xfrm>
        </p:grpSpPr>
        <p:sp>
          <p:nvSpPr>
            <p:cNvPr id="19671" name="Oval 30"/>
            <p:cNvSpPr>
              <a:spLocks noChangeArrowheads="1"/>
            </p:cNvSpPr>
            <p:nvPr/>
          </p:nvSpPr>
          <p:spPr bwMode="auto">
            <a:xfrm>
              <a:off x="2978" y="2278"/>
              <a:ext cx="188" cy="159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just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Gill Sans MT" pitchFamily="34" charset="0"/>
                </a:defRPr>
              </a:lvl1pPr>
              <a:lvl2pPr marL="742950" indent="-285750" algn="just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Gill Sans MT" pitchFamily="34" charset="0"/>
                </a:defRPr>
              </a:lvl2pPr>
              <a:lvl3pPr marL="1143000" indent="-228600" algn="l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Gill Sans MT" pitchFamily="34" charset="0"/>
                </a:defRPr>
              </a:lvl3pPr>
              <a:lvl4pPr marL="1600200" indent="-228600" algn="l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4pPr>
              <a:lvl5pPr marL="2057400" indent="-228600" algn="l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fr-FR" altLang="fr-FR" sz="1800">
                <a:latin typeface="Arial" pitchFamily="34" charset="0"/>
              </a:endParaRPr>
            </a:p>
          </p:txBody>
        </p:sp>
        <p:sp>
          <p:nvSpPr>
            <p:cNvPr id="19672" name="Rectangle 31"/>
            <p:cNvSpPr>
              <a:spLocks noChangeArrowheads="1"/>
            </p:cNvSpPr>
            <p:nvPr/>
          </p:nvSpPr>
          <p:spPr bwMode="auto">
            <a:xfrm>
              <a:off x="3018" y="2409"/>
              <a:ext cx="110" cy="6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just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Gill Sans MT" pitchFamily="34" charset="0"/>
                </a:defRPr>
              </a:lvl1pPr>
              <a:lvl2pPr marL="742950" indent="-285750" algn="just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Gill Sans MT" pitchFamily="34" charset="0"/>
                </a:defRPr>
              </a:lvl2pPr>
              <a:lvl3pPr marL="1143000" indent="-228600" algn="l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Gill Sans MT" pitchFamily="34" charset="0"/>
                </a:defRPr>
              </a:lvl3pPr>
              <a:lvl4pPr marL="1600200" indent="-228600" algn="l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4pPr>
              <a:lvl5pPr marL="2057400" indent="-228600" algn="l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fr-FR" altLang="fr-FR" sz="1800">
                <a:latin typeface="Arial" pitchFamily="34" charset="0"/>
              </a:endParaRPr>
            </a:p>
          </p:txBody>
        </p:sp>
        <p:sp>
          <p:nvSpPr>
            <p:cNvPr id="19673" name="Line 32"/>
            <p:cNvSpPr>
              <a:spLocks noChangeShapeType="1"/>
            </p:cNvSpPr>
            <p:nvPr/>
          </p:nvSpPr>
          <p:spPr bwMode="auto">
            <a:xfrm flipH="1">
              <a:off x="3121" y="2387"/>
              <a:ext cx="52" cy="4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19470" name="Rectangle 33"/>
          <p:cNvSpPr>
            <a:spLocks noChangeArrowheads="1"/>
          </p:cNvSpPr>
          <p:nvPr/>
        </p:nvSpPr>
        <p:spPr bwMode="auto">
          <a:xfrm>
            <a:off x="8426450" y="3560763"/>
            <a:ext cx="200025" cy="306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6038" tIns="23812" rIns="46038" bIns="23812">
            <a:spAutoFit/>
          </a:bodyPr>
          <a:lstStyle>
            <a:lvl1pPr algn="just" defTabSz="23495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231775" indent="-347663" algn="just" defTabSz="2349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463550" indent="-293688" algn="l" defTabSz="23495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695325" indent="-292100" algn="l" defTabSz="2349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927100" indent="-315913" algn="l" defTabSz="23495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1384300" indent="-315913" defTabSz="23495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1841500" indent="-315913" defTabSz="23495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2298700" indent="-315913" defTabSz="23495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2755900" indent="-315913" defTabSz="23495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1700" b="1" i="1">
                <a:solidFill>
                  <a:srgbClr val="FF0000"/>
                </a:solidFill>
                <a:latin typeface="Times New Roman" pitchFamily="18" charset="0"/>
              </a:rPr>
              <a:t>a</a:t>
            </a:r>
            <a:endParaRPr lang="en-GB" altLang="fr-FR" sz="1700" b="1" i="1">
              <a:latin typeface="Times New Roman" pitchFamily="18" charset="0"/>
            </a:endParaRPr>
          </a:p>
        </p:txBody>
      </p:sp>
      <p:grpSp>
        <p:nvGrpSpPr>
          <p:cNvPr id="19471" name="Group 34"/>
          <p:cNvGrpSpPr>
            <a:grpSpLocks/>
          </p:cNvGrpSpPr>
          <p:nvPr/>
        </p:nvGrpSpPr>
        <p:grpSpPr bwMode="auto">
          <a:xfrm>
            <a:off x="8080375" y="3616325"/>
            <a:ext cx="309563" cy="306388"/>
            <a:chOff x="5090" y="2278"/>
            <a:chExt cx="195" cy="193"/>
          </a:xfrm>
        </p:grpSpPr>
        <p:sp>
          <p:nvSpPr>
            <p:cNvPr id="19668" name="Oval 35"/>
            <p:cNvSpPr>
              <a:spLocks noChangeArrowheads="1"/>
            </p:cNvSpPr>
            <p:nvPr/>
          </p:nvSpPr>
          <p:spPr bwMode="auto">
            <a:xfrm>
              <a:off x="5090" y="2278"/>
              <a:ext cx="188" cy="159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just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Gill Sans MT" pitchFamily="34" charset="0"/>
                </a:defRPr>
              </a:lvl1pPr>
              <a:lvl2pPr marL="742950" indent="-285750" algn="just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Gill Sans MT" pitchFamily="34" charset="0"/>
                </a:defRPr>
              </a:lvl2pPr>
              <a:lvl3pPr marL="1143000" indent="-228600" algn="l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Gill Sans MT" pitchFamily="34" charset="0"/>
                </a:defRPr>
              </a:lvl3pPr>
              <a:lvl4pPr marL="1600200" indent="-228600" algn="l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4pPr>
              <a:lvl5pPr marL="2057400" indent="-228600" algn="l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fr-FR" altLang="fr-FR" sz="1800">
                <a:latin typeface="Arial" pitchFamily="34" charset="0"/>
              </a:endParaRPr>
            </a:p>
          </p:txBody>
        </p:sp>
        <p:sp>
          <p:nvSpPr>
            <p:cNvPr id="19669" name="Rectangle 36"/>
            <p:cNvSpPr>
              <a:spLocks noChangeArrowheads="1"/>
            </p:cNvSpPr>
            <p:nvPr/>
          </p:nvSpPr>
          <p:spPr bwMode="auto">
            <a:xfrm>
              <a:off x="5130" y="2409"/>
              <a:ext cx="110" cy="6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just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Gill Sans MT" pitchFamily="34" charset="0"/>
                </a:defRPr>
              </a:lvl1pPr>
              <a:lvl2pPr marL="742950" indent="-285750" algn="just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Gill Sans MT" pitchFamily="34" charset="0"/>
                </a:defRPr>
              </a:lvl2pPr>
              <a:lvl3pPr marL="1143000" indent="-228600" algn="l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Gill Sans MT" pitchFamily="34" charset="0"/>
                </a:defRPr>
              </a:lvl3pPr>
              <a:lvl4pPr marL="1600200" indent="-228600" algn="l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4pPr>
              <a:lvl5pPr marL="2057400" indent="-228600" algn="l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fr-FR" altLang="fr-FR" sz="1800">
                <a:latin typeface="Arial" pitchFamily="34" charset="0"/>
              </a:endParaRPr>
            </a:p>
          </p:txBody>
        </p:sp>
        <p:sp>
          <p:nvSpPr>
            <p:cNvPr id="19670" name="Line 37"/>
            <p:cNvSpPr>
              <a:spLocks noChangeShapeType="1"/>
            </p:cNvSpPr>
            <p:nvPr/>
          </p:nvSpPr>
          <p:spPr bwMode="auto">
            <a:xfrm flipH="1">
              <a:off x="5233" y="2387"/>
              <a:ext cx="52" cy="4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19472" name="Rectangle 38"/>
          <p:cNvSpPr>
            <a:spLocks noChangeArrowheads="1"/>
          </p:cNvSpPr>
          <p:nvPr/>
        </p:nvSpPr>
        <p:spPr bwMode="auto">
          <a:xfrm>
            <a:off x="1187450" y="4703763"/>
            <a:ext cx="200025" cy="306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6038" tIns="23812" rIns="46038" bIns="23812">
            <a:spAutoFit/>
          </a:bodyPr>
          <a:lstStyle>
            <a:lvl1pPr algn="just" defTabSz="23495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231775" indent="-347663" algn="just" defTabSz="2349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463550" indent="-293688" algn="l" defTabSz="23495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695325" indent="-292100" algn="l" defTabSz="2349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927100" indent="-315913" algn="l" defTabSz="23495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1384300" indent="-315913" defTabSz="23495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1841500" indent="-315913" defTabSz="23495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2298700" indent="-315913" defTabSz="23495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2755900" indent="-315913" defTabSz="23495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1700" b="1" i="1">
                <a:solidFill>
                  <a:srgbClr val="FF0000"/>
                </a:solidFill>
                <a:latin typeface="Times New Roman" pitchFamily="18" charset="0"/>
              </a:rPr>
              <a:t>a</a:t>
            </a:r>
          </a:p>
        </p:txBody>
      </p:sp>
      <p:grpSp>
        <p:nvGrpSpPr>
          <p:cNvPr id="19473" name="Group 39"/>
          <p:cNvGrpSpPr>
            <a:grpSpLocks/>
          </p:cNvGrpSpPr>
          <p:nvPr/>
        </p:nvGrpSpPr>
        <p:grpSpPr bwMode="auto">
          <a:xfrm>
            <a:off x="1374775" y="4835525"/>
            <a:ext cx="309563" cy="306388"/>
            <a:chOff x="866" y="3046"/>
            <a:chExt cx="195" cy="193"/>
          </a:xfrm>
        </p:grpSpPr>
        <p:sp>
          <p:nvSpPr>
            <p:cNvPr id="19665" name="Oval 40"/>
            <p:cNvSpPr>
              <a:spLocks noChangeArrowheads="1"/>
            </p:cNvSpPr>
            <p:nvPr/>
          </p:nvSpPr>
          <p:spPr bwMode="auto">
            <a:xfrm>
              <a:off x="866" y="3046"/>
              <a:ext cx="188" cy="159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just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Gill Sans MT" pitchFamily="34" charset="0"/>
                </a:defRPr>
              </a:lvl1pPr>
              <a:lvl2pPr marL="742950" indent="-285750" algn="just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Gill Sans MT" pitchFamily="34" charset="0"/>
                </a:defRPr>
              </a:lvl2pPr>
              <a:lvl3pPr marL="1143000" indent="-228600" algn="l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Gill Sans MT" pitchFamily="34" charset="0"/>
                </a:defRPr>
              </a:lvl3pPr>
              <a:lvl4pPr marL="1600200" indent="-228600" algn="l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4pPr>
              <a:lvl5pPr marL="2057400" indent="-228600" algn="l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fr-FR" altLang="fr-FR" sz="1800">
                <a:latin typeface="Arial" pitchFamily="34" charset="0"/>
              </a:endParaRPr>
            </a:p>
          </p:txBody>
        </p:sp>
        <p:sp>
          <p:nvSpPr>
            <p:cNvPr id="19666" name="Rectangle 41"/>
            <p:cNvSpPr>
              <a:spLocks noChangeArrowheads="1"/>
            </p:cNvSpPr>
            <p:nvPr/>
          </p:nvSpPr>
          <p:spPr bwMode="auto">
            <a:xfrm>
              <a:off x="906" y="3177"/>
              <a:ext cx="110" cy="6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just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Gill Sans MT" pitchFamily="34" charset="0"/>
                </a:defRPr>
              </a:lvl1pPr>
              <a:lvl2pPr marL="742950" indent="-285750" algn="just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Gill Sans MT" pitchFamily="34" charset="0"/>
                </a:defRPr>
              </a:lvl2pPr>
              <a:lvl3pPr marL="1143000" indent="-228600" algn="l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Gill Sans MT" pitchFamily="34" charset="0"/>
                </a:defRPr>
              </a:lvl3pPr>
              <a:lvl4pPr marL="1600200" indent="-228600" algn="l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4pPr>
              <a:lvl5pPr marL="2057400" indent="-228600" algn="l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fr-FR" altLang="fr-FR" sz="1800">
                <a:latin typeface="Arial" pitchFamily="34" charset="0"/>
              </a:endParaRPr>
            </a:p>
          </p:txBody>
        </p:sp>
        <p:sp>
          <p:nvSpPr>
            <p:cNvPr id="19667" name="Line 42"/>
            <p:cNvSpPr>
              <a:spLocks noChangeShapeType="1"/>
            </p:cNvSpPr>
            <p:nvPr/>
          </p:nvSpPr>
          <p:spPr bwMode="auto">
            <a:xfrm flipH="1">
              <a:off x="1009" y="3155"/>
              <a:ext cx="52" cy="4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19474" name="Rectangle 43"/>
          <p:cNvSpPr>
            <a:spLocks noChangeArrowheads="1"/>
          </p:cNvSpPr>
          <p:nvPr/>
        </p:nvSpPr>
        <p:spPr bwMode="auto">
          <a:xfrm>
            <a:off x="501650" y="4703763"/>
            <a:ext cx="200025" cy="306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6038" tIns="23812" rIns="46038" bIns="23812">
            <a:spAutoFit/>
          </a:bodyPr>
          <a:lstStyle>
            <a:lvl1pPr algn="just" defTabSz="23495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231775" indent="-347663" algn="just" defTabSz="2349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463550" indent="-293688" algn="l" defTabSz="23495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695325" indent="-292100" algn="l" defTabSz="2349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927100" indent="-315913" algn="l" defTabSz="23495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1384300" indent="-315913" defTabSz="23495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1841500" indent="-315913" defTabSz="23495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2298700" indent="-315913" defTabSz="23495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2755900" indent="-315913" defTabSz="23495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1700" b="1" i="1">
                <a:solidFill>
                  <a:srgbClr val="FF0000"/>
                </a:solidFill>
                <a:latin typeface="Times New Roman" pitchFamily="18" charset="0"/>
              </a:rPr>
              <a:t>a</a:t>
            </a:r>
          </a:p>
        </p:txBody>
      </p:sp>
      <p:grpSp>
        <p:nvGrpSpPr>
          <p:cNvPr id="19475" name="Group 44"/>
          <p:cNvGrpSpPr>
            <a:grpSpLocks/>
          </p:cNvGrpSpPr>
          <p:nvPr/>
        </p:nvGrpSpPr>
        <p:grpSpPr bwMode="auto">
          <a:xfrm>
            <a:off x="688975" y="4835525"/>
            <a:ext cx="309563" cy="306388"/>
            <a:chOff x="434" y="3046"/>
            <a:chExt cx="195" cy="193"/>
          </a:xfrm>
        </p:grpSpPr>
        <p:sp>
          <p:nvSpPr>
            <p:cNvPr id="19662" name="Oval 45"/>
            <p:cNvSpPr>
              <a:spLocks noChangeArrowheads="1"/>
            </p:cNvSpPr>
            <p:nvPr/>
          </p:nvSpPr>
          <p:spPr bwMode="auto">
            <a:xfrm>
              <a:off x="434" y="3046"/>
              <a:ext cx="188" cy="159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just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Gill Sans MT" pitchFamily="34" charset="0"/>
                </a:defRPr>
              </a:lvl1pPr>
              <a:lvl2pPr marL="742950" indent="-285750" algn="just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Gill Sans MT" pitchFamily="34" charset="0"/>
                </a:defRPr>
              </a:lvl2pPr>
              <a:lvl3pPr marL="1143000" indent="-228600" algn="l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Gill Sans MT" pitchFamily="34" charset="0"/>
                </a:defRPr>
              </a:lvl3pPr>
              <a:lvl4pPr marL="1600200" indent="-228600" algn="l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4pPr>
              <a:lvl5pPr marL="2057400" indent="-228600" algn="l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fr-FR" altLang="fr-FR" sz="1800">
                <a:latin typeface="Arial" pitchFamily="34" charset="0"/>
              </a:endParaRPr>
            </a:p>
          </p:txBody>
        </p:sp>
        <p:sp>
          <p:nvSpPr>
            <p:cNvPr id="19663" name="Rectangle 46"/>
            <p:cNvSpPr>
              <a:spLocks noChangeArrowheads="1"/>
            </p:cNvSpPr>
            <p:nvPr/>
          </p:nvSpPr>
          <p:spPr bwMode="auto">
            <a:xfrm>
              <a:off x="474" y="3177"/>
              <a:ext cx="110" cy="6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just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Gill Sans MT" pitchFamily="34" charset="0"/>
                </a:defRPr>
              </a:lvl1pPr>
              <a:lvl2pPr marL="742950" indent="-285750" algn="just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Gill Sans MT" pitchFamily="34" charset="0"/>
                </a:defRPr>
              </a:lvl2pPr>
              <a:lvl3pPr marL="1143000" indent="-228600" algn="l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Gill Sans MT" pitchFamily="34" charset="0"/>
                </a:defRPr>
              </a:lvl3pPr>
              <a:lvl4pPr marL="1600200" indent="-228600" algn="l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4pPr>
              <a:lvl5pPr marL="2057400" indent="-228600" algn="l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fr-FR" altLang="fr-FR" sz="1800">
                <a:latin typeface="Arial" pitchFamily="34" charset="0"/>
              </a:endParaRPr>
            </a:p>
          </p:txBody>
        </p:sp>
        <p:sp>
          <p:nvSpPr>
            <p:cNvPr id="19664" name="Line 47"/>
            <p:cNvSpPr>
              <a:spLocks noChangeShapeType="1"/>
            </p:cNvSpPr>
            <p:nvPr/>
          </p:nvSpPr>
          <p:spPr bwMode="auto">
            <a:xfrm flipH="1">
              <a:off x="577" y="3155"/>
              <a:ext cx="52" cy="4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19476" name="Rectangle 48"/>
          <p:cNvSpPr>
            <a:spLocks noChangeArrowheads="1"/>
          </p:cNvSpPr>
          <p:nvPr/>
        </p:nvSpPr>
        <p:spPr bwMode="auto">
          <a:xfrm>
            <a:off x="603250" y="1122363"/>
            <a:ext cx="200025" cy="306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6038" tIns="23812" rIns="46038" bIns="23812">
            <a:spAutoFit/>
          </a:bodyPr>
          <a:lstStyle>
            <a:lvl1pPr algn="just" defTabSz="23495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231775" indent="-347663" algn="just" defTabSz="2349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463550" indent="-293688" algn="l" defTabSz="23495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695325" indent="-292100" algn="l" defTabSz="2349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927100" indent="-315913" algn="l" defTabSz="23495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1384300" indent="-315913" defTabSz="23495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1841500" indent="-315913" defTabSz="23495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2298700" indent="-315913" defTabSz="23495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2755900" indent="-315913" defTabSz="23495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1700" b="1" i="1">
                <a:solidFill>
                  <a:srgbClr val="FF0000"/>
                </a:solidFill>
                <a:latin typeface="Times New Roman" pitchFamily="18" charset="0"/>
              </a:rPr>
              <a:t>a</a:t>
            </a:r>
          </a:p>
        </p:txBody>
      </p:sp>
      <p:grpSp>
        <p:nvGrpSpPr>
          <p:cNvPr id="19477" name="Group 49"/>
          <p:cNvGrpSpPr>
            <a:grpSpLocks/>
          </p:cNvGrpSpPr>
          <p:nvPr/>
        </p:nvGrpSpPr>
        <p:grpSpPr bwMode="auto">
          <a:xfrm>
            <a:off x="522288" y="1366838"/>
            <a:ext cx="387350" cy="385762"/>
            <a:chOff x="329" y="861"/>
            <a:chExt cx="244" cy="243"/>
          </a:xfrm>
        </p:grpSpPr>
        <p:sp>
          <p:nvSpPr>
            <p:cNvPr id="19659" name="Oval 50"/>
            <p:cNvSpPr>
              <a:spLocks noChangeArrowheads="1"/>
            </p:cNvSpPr>
            <p:nvPr/>
          </p:nvSpPr>
          <p:spPr bwMode="auto">
            <a:xfrm>
              <a:off x="329" y="861"/>
              <a:ext cx="239" cy="203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just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Gill Sans MT" pitchFamily="34" charset="0"/>
                </a:defRPr>
              </a:lvl1pPr>
              <a:lvl2pPr marL="742950" indent="-285750" algn="just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Gill Sans MT" pitchFamily="34" charset="0"/>
                </a:defRPr>
              </a:lvl2pPr>
              <a:lvl3pPr marL="1143000" indent="-228600" algn="l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Gill Sans MT" pitchFamily="34" charset="0"/>
                </a:defRPr>
              </a:lvl3pPr>
              <a:lvl4pPr marL="1600200" indent="-228600" algn="l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4pPr>
              <a:lvl5pPr marL="2057400" indent="-228600" algn="l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fr-FR" altLang="fr-FR" sz="1800">
                <a:latin typeface="Arial" pitchFamily="34" charset="0"/>
              </a:endParaRPr>
            </a:p>
          </p:txBody>
        </p:sp>
        <p:sp>
          <p:nvSpPr>
            <p:cNvPr id="19660" name="Rectangle 51"/>
            <p:cNvSpPr>
              <a:spLocks noChangeArrowheads="1"/>
            </p:cNvSpPr>
            <p:nvPr/>
          </p:nvSpPr>
          <p:spPr bwMode="auto">
            <a:xfrm>
              <a:off x="381" y="1027"/>
              <a:ext cx="138" cy="7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just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Gill Sans MT" pitchFamily="34" charset="0"/>
                </a:defRPr>
              </a:lvl1pPr>
              <a:lvl2pPr marL="742950" indent="-285750" algn="just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Gill Sans MT" pitchFamily="34" charset="0"/>
                </a:defRPr>
              </a:lvl2pPr>
              <a:lvl3pPr marL="1143000" indent="-228600" algn="l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Gill Sans MT" pitchFamily="34" charset="0"/>
                </a:defRPr>
              </a:lvl3pPr>
              <a:lvl4pPr marL="1600200" indent="-228600" algn="l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4pPr>
              <a:lvl5pPr marL="2057400" indent="-228600" algn="l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fr-FR" altLang="fr-FR" sz="1800">
                <a:latin typeface="Arial" pitchFamily="34" charset="0"/>
              </a:endParaRPr>
            </a:p>
          </p:txBody>
        </p:sp>
        <p:sp>
          <p:nvSpPr>
            <p:cNvPr id="19661" name="Line 52"/>
            <p:cNvSpPr>
              <a:spLocks noChangeShapeType="1"/>
            </p:cNvSpPr>
            <p:nvPr/>
          </p:nvSpPr>
          <p:spPr bwMode="auto">
            <a:xfrm flipH="1">
              <a:off x="512" y="997"/>
              <a:ext cx="61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</p:grpSp>
      <p:grpSp>
        <p:nvGrpSpPr>
          <p:cNvPr id="19478" name="Group 53"/>
          <p:cNvGrpSpPr>
            <a:grpSpLocks/>
          </p:cNvGrpSpPr>
          <p:nvPr/>
        </p:nvGrpSpPr>
        <p:grpSpPr bwMode="auto">
          <a:xfrm>
            <a:off x="1208088" y="1574800"/>
            <a:ext cx="398462" cy="406400"/>
            <a:chOff x="761" y="992"/>
            <a:chExt cx="251" cy="256"/>
          </a:xfrm>
        </p:grpSpPr>
        <p:sp>
          <p:nvSpPr>
            <p:cNvPr id="19657" name="Oval 54"/>
            <p:cNvSpPr>
              <a:spLocks noChangeArrowheads="1"/>
            </p:cNvSpPr>
            <p:nvPr/>
          </p:nvSpPr>
          <p:spPr bwMode="auto">
            <a:xfrm>
              <a:off x="761" y="992"/>
              <a:ext cx="251" cy="256"/>
            </a:xfrm>
            <a:prstGeom prst="ellipse">
              <a:avLst/>
            </a:prstGeom>
            <a:solidFill>
              <a:schemeClr val="folHlink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just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Gill Sans MT" pitchFamily="34" charset="0"/>
                </a:defRPr>
              </a:lvl1pPr>
              <a:lvl2pPr marL="742950" indent="-285750" algn="just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Gill Sans MT" pitchFamily="34" charset="0"/>
                </a:defRPr>
              </a:lvl2pPr>
              <a:lvl3pPr marL="1143000" indent="-228600" algn="l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Gill Sans MT" pitchFamily="34" charset="0"/>
                </a:defRPr>
              </a:lvl3pPr>
              <a:lvl4pPr marL="1600200" indent="-228600" algn="l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4pPr>
              <a:lvl5pPr marL="2057400" indent="-228600" algn="l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fr-FR" altLang="fr-FR" sz="1800">
                <a:latin typeface="Arial" pitchFamily="34" charset="0"/>
              </a:endParaRPr>
            </a:p>
          </p:txBody>
        </p:sp>
        <p:sp>
          <p:nvSpPr>
            <p:cNvPr id="19658" name="Rectangle 55"/>
            <p:cNvSpPr>
              <a:spLocks noChangeArrowheads="1"/>
            </p:cNvSpPr>
            <p:nvPr/>
          </p:nvSpPr>
          <p:spPr bwMode="auto">
            <a:xfrm>
              <a:off x="822" y="1052"/>
              <a:ext cx="110" cy="155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46038" tIns="23812" rIns="46038" bIns="23812">
              <a:spAutoFit/>
            </a:bodyPr>
            <a:lstStyle>
              <a:lvl1pPr algn="just" defTabSz="234950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Gill Sans MT" pitchFamily="34" charset="0"/>
                </a:defRPr>
              </a:lvl1pPr>
              <a:lvl2pPr marL="231775" indent="-347663" algn="just" defTabSz="2349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Gill Sans MT" pitchFamily="34" charset="0"/>
                </a:defRPr>
              </a:lvl2pPr>
              <a:lvl3pPr marL="463550" indent="-293688" algn="l" defTabSz="2349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Gill Sans MT" pitchFamily="34" charset="0"/>
                </a:defRPr>
              </a:lvl3pPr>
              <a:lvl4pPr marL="695325" indent="-292100" algn="l" defTabSz="23495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4pPr>
              <a:lvl5pPr marL="927100" indent="-315913" algn="l" defTabSz="23495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5pPr>
              <a:lvl6pPr marL="1384300" indent="-315913" defTabSz="23495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6pPr>
              <a:lvl7pPr marL="1841500" indent="-315913" defTabSz="23495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7pPr>
              <a:lvl8pPr marL="2298700" indent="-315913" defTabSz="23495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8pPr>
              <a:lvl9pPr marL="2755900" indent="-315913" defTabSz="23495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9pPr>
            </a:lstStyle>
            <a:p>
              <a:pPr algn="l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fr-FR" sz="1300" b="1">
                  <a:latin typeface="Times New Roman" pitchFamily="18" charset="0"/>
                </a:rPr>
                <a:t>2</a:t>
              </a:r>
            </a:p>
          </p:txBody>
        </p:sp>
      </p:grpSp>
      <p:sp>
        <p:nvSpPr>
          <p:cNvPr id="19479" name="Rectangle 56"/>
          <p:cNvSpPr>
            <a:spLocks noChangeArrowheads="1"/>
          </p:cNvSpPr>
          <p:nvPr/>
        </p:nvSpPr>
        <p:spPr bwMode="auto">
          <a:xfrm>
            <a:off x="3657600" y="215900"/>
            <a:ext cx="193675" cy="292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6038" tIns="23812" rIns="46038" bIns="23812">
            <a:spAutoFit/>
          </a:bodyPr>
          <a:lstStyle>
            <a:lvl1pPr algn="just" defTabSz="23495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231775" indent="-347663" algn="just" defTabSz="2349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463550" indent="-293688" algn="l" defTabSz="23495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695325" indent="-292100" algn="l" defTabSz="2349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927100" indent="-315913" algn="l" defTabSz="23495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1384300" indent="-315913" defTabSz="23495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1841500" indent="-315913" defTabSz="23495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2298700" indent="-315913" defTabSz="23495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2755900" indent="-315913" defTabSz="23495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1600" b="1" i="1">
                <a:solidFill>
                  <a:srgbClr val="FF0000"/>
                </a:solidFill>
                <a:latin typeface="Times New Roman" pitchFamily="18" charset="0"/>
              </a:rPr>
              <a:t>a</a:t>
            </a:r>
          </a:p>
        </p:txBody>
      </p:sp>
      <p:sp>
        <p:nvSpPr>
          <p:cNvPr id="19480" name="Oval 57"/>
          <p:cNvSpPr>
            <a:spLocks noChangeArrowheads="1"/>
          </p:cNvSpPr>
          <p:nvPr/>
        </p:nvSpPr>
        <p:spPr bwMode="auto">
          <a:xfrm>
            <a:off x="866775" y="3848100"/>
            <a:ext cx="400050" cy="40640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19481" name="Rectangle 58"/>
          <p:cNvSpPr>
            <a:spLocks noChangeArrowheads="1"/>
          </p:cNvSpPr>
          <p:nvPr/>
        </p:nvSpPr>
        <p:spPr bwMode="auto">
          <a:xfrm>
            <a:off x="850900" y="3897313"/>
            <a:ext cx="422275" cy="246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6038" tIns="23812" rIns="46038" bIns="23812">
            <a:spAutoFit/>
          </a:bodyPr>
          <a:lstStyle>
            <a:lvl1pPr algn="just" defTabSz="23495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231775" indent="-347663" algn="just" defTabSz="2349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463550" indent="-293688" algn="l" defTabSz="23495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695325" indent="-292100" algn="l" defTabSz="2349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927100" indent="-315913" algn="l" defTabSz="23495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1384300" indent="-315913" defTabSz="23495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1841500" indent="-315913" defTabSz="23495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2298700" indent="-315913" defTabSz="23495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2755900" indent="-315913" defTabSz="23495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1300" b="1">
                <a:latin typeface="Times New Roman" pitchFamily="18" charset="0"/>
              </a:rPr>
              <a:t>0,1,2</a:t>
            </a:r>
          </a:p>
        </p:txBody>
      </p:sp>
      <p:sp>
        <p:nvSpPr>
          <p:cNvPr id="19482" name="Line 59"/>
          <p:cNvSpPr>
            <a:spLocks noChangeShapeType="1"/>
          </p:cNvSpPr>
          <p:nvPr/>
        </p:nvSpPr>
        <p:spPr bwMode="auto">
          <a:xfrm>
            <a:off x="484188" y="4038600"/>
            <a:ext cx="328612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grpSp>
        <p:nvGrpSpPr>
          <p:cNvPr id="19483" name="Group 60"/>
          <p:cNvGrpSpPr>
            <a:grpSpLocks/>
          </p:cNvGrpSpPr>
          <p:nvPr/>
        </p:nvGrpSpPr>
        <p:grpSpPr bwMode="auto">
          <a:xfrm>
            <a:off x="5551488" y="5067300"/>
            <a:ext cx="398462" cy="406400"/>
            <a:chOff x="3497" y="3192"/>
            <a:chExt cx="251" cy="256"/>
          </a:xfrm>
        </p:grpSpPr>
        <p:sp>
          <p:nvSpPr>
            <p:cNvPr id="19655" name="Oval 61"/>
            <p:cNvSpPr>
              <a:spLocks noChangeArrowheads="1"/>
            </p:cNvSpPr>
            <p:nvPr/>
          </p:nvSpPr>
          <p:spPr bwMode="auto">
            <a:xfrm>
              <a:off x="3497" y="3192"/>
              <a:ext cx="251" cy="256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just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Gill Sans MT" pitchFamily="34" charset="0"/>
                </a:defRPr>
              </a:lvl1pPr>
              <a:lvl2pPr marL="742950" indent="-285750" algn="just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Gill Sans MT" pitchFamily="34" charset="0"/>
                </a:defRPr>
              </a:lvl2pPr>
              <a:lvl3pPr marL="1143000" indent="-228600" algn="l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Gill Sans MT" pitchFamily="34" charset="0"/>
                </a:defRPr>
              </a:lvl3pPr>
              <a:lvl4pPr marL="1600200" indent="-228600" algn="l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4pPr>
              <a:lvl5pPr marL="2057400" indent="-228600" algn="l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fr-FR" altLang="fr-FR" sz="1800">
                <a:latin typeface="Arial" pitchFamily="34" charset="0"/>
              </a:endParaRPr>
            </a:p>
          </p:txBody>
        </p:sp>
        <p:sp>
          <p:nvSpPr>
            <p:cNvPr id="19656" name="Rectangle 62"/>
            <p:cNvSpPr>
              <a:spLocks noChangeArrowheads="1"/>
            </p:cNvSpPr>
            <p:nvPr/>
          </p:nvSpPr>
          <p:spPr bwMode="auto">
            <a:xfrm>
              <a:off x="3568" y="3255"/>
              <a:ext cx="110" cy="15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46038" tIns="23812" rIns="46038" bIns="23812">
              <a:spAutoFit/>
            </a:bodyPr>
            <a:lstStyle>
              <a:lvl1pPr algn="just" defTabSz="234950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Gill Sans MT" pitchFamily="34" charset="0"/>
                </a:defRPr>
              </a:lvl1pPr>
              <a:lvl2pPr marL="231775" indent="-347663" algn="just" defTabSz="2349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Gill Sans MT" pitchFamily="34" charset="0"/>
                </a:defRPr>
              </a:lvl2pPr>
              <a:lvl3pPr marL="463550" indent="-293688" algn="l" defTabSz="2349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Gill Sans MT" pitchFamily="34" charset="0"/>
                </a:defRPr>
              </a:lvl3pPr>
              <a:lvl4pPr marL="695325" indent="-292100" algn="l" defTabSz="23495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4pPr>
              <a:lvl5pPr marL="927100" indent="-315913" algn="l" defTabSz="23495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5pPr>
              <a:lvl6pPr marL="1384300" indent="-315913" defTabSz="23495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6pPr>
              <a:lvl7pPr marL="1841500" indent="-315913" defTabSz="23495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7pPr>
              <a:lvl8pPr marL="2298700" indent="-315913" defTabSz="23495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8pPr>
              <a:lvl9pPr marL="2755900" indent="-315913" defTabSz="23495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9pPr>
            </a:lstStyle>
            <a:p>
              <a:pPr algn="l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fr-FR" sz="1300" b="1">
                  <a:latin typeface="Times New Roman" pitchFamily="18" charset="0"/>
                </a:rPr>
                <a:t>1</a:t>
              </a:r>
            </a:p>
          </p:txBody>
        </p:sp>
      </p:grpSp>
      <p:sp>
        <p:nvSpPr>
          <p:cNvPr id="19484" name="Oval 63"/>
          <p:cNvSpPr>
            <a:spLocks noChangeArrowheads="1"/>
          </p:cNvSpPr>
          <p:nvPr/>
        </p:nvSpPr>
        <p:spPr bwMode="auto">
          <a:xfrm>
            <a:off x="598488" y="5067300"/>
            <a:ext cx="398462" cy="40640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1400" b="1">
                <a:latin typeface="Times New Roman" pitchFamily="18" charset="0"/>
              </a:rPr>
              <a:t>0,1</a:t>
            </a:r>
          </a:p>
        </p:txBody>
      </p:sp>
      <p:sp>
        <p:nvSpPr>
          <p:cNvPr id="19485" name="Oval 64"/>
          <p:cNvSpPr>
            <a:spLocks noChangeArrowheads="1"/>
          </p:cNvSpPr>
          <p:nvPr/>
        </p:nvSpPr>
        <p:spPr bwMode="auto">
          <a:xfrm>
            <a:off x="2311400" y="2857500"/>
            <a:ext cx="398463" cy="40640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1400" b="1">
                <a:latin typeface="Times New Roman" pitchFamily="18" charset="0"/>
              </a:rPr>
              <a:t>1,2</a:t>
            </a:r>
          </a:p>
        </p:txBody>
      </p:sp>
      <p:sp>
        <p:nvSpPr>
          <p:cNvPr id="19486" name="Line 65"/>
          <p:cNvSpPr>
            <a:spLocks noChangeShapeType="1"/>
          </p:cNvSpPr>
          <p:nvPr/>
        </p:nvSpPr>
        <p:spPr bwMode="auto">
          <a:xfrm>
            <a:off x="280988" y="1066800"/>
            <a:ext cx="8583612" cy="0"/>
          </a:xfrm>
          <a:prstGeom prst="line">
            <a:avLst/>
          </a:prstGeom>
          <a:noFill/>
          <a:ln w="1270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9487" name="Line 66"/>
          <p:cNvSpPr>
            <a:spLocks noChangeShapeType="1"/>
          </p:cNvSpPr>
          <p:nvPr/>
        </p:nvSpPr>
        <p:spPr bwMode="auto">
          <a:xfrm>
            <a:off x="357188" y="3429000"/>
            <a:ext cx="8583612" cy="0"/>
          </a:xfrm>
          <a:prstGeom prst="line">
            <a:avLst/>
          </a:prstGeom>
          <a:noFill/>
          <a:ln w="1270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9488" name="Line 67"/>
          <p:cNvSpPr>
            <a:spLocks noChangeShapeType="1"/>
          </p:cNvSpPr>
          <p:nvPr/>
        </p:nvSpPr>
        <p:spPr bwMode="auto">
          <a:xfrm>
            <a:off x="560388" y="5715000"/>
            <a:ext cx="8583612" cy="0"/>
          </a:xfrm>
          <a:prstGeom prst="line">
            <a:avLst/>
          </a:prstGeom>
          <a:noFill/>
          <a:ln w="1270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9489" name="Oval 68"/>
          <p:cNvSpPr>
            <a:spLocks noChangeArrowheads="1"/>
          </p:cNvSpPr>
          <p:nvPr/>
        </p:nvSpPr>
        <p:spPr bwMode="auto">
          <a:xfrm>
            <a:off x="523875" y="1592263"/>
            <a:ext cx="400050" cy="406400"/>
          </a:xfrm>
          <a:prstGeom prst="ellipse">
            <a:avLst/>
          </a:prstGeom>
          <a:solidFill>
            <a:schemeClr val="folHlink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19490" name="Rectangle 69"/>
          <p:cNvSpPr>
            <a:spLocks noChangeArrowheads="1"/>
          </p:cNvSpPr>
          <p:nvPr/>
        </p:nvSpPr>
        <p:spPr bwMode="auto">
          <a:xfrm>
            <a:off x="611188" y="1663700"/>
            <a:ext cx="298450" cy="246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6038" tIns="23812" rIns="46038" bIns="23812">
            <a:spAutoFit/>
          </a:bodyPr>
          <a:lstStyle>
            <a:lvl1pPr algn="just" defTabSz="23495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231775" indent="-347663" algn="just" defTabSz="2349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463550" indent="-293688" algn="l" defTabSz="23495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695325" indent="-292100" algn="l" defTabSz="2349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927100" indent="-315913" algn="l" defTabSz="23495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1384300" indent="-315913" defTabSz="23495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1841500" indent="-315913" defTabSz="23495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2298700" indent="-315913" defTabSz="23495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2755900" indent="-315913" defTabSz="23495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1300" b="1">
                <a:latin typeface="Times New Roman" pitchFamily="18" charset="0"/>
              </a:rPr>
              <a:t>0,1</a:t>
            </a:r>
          </a:p>
        </p:txBody>
      </p:sp>
      <p:grpSp>
        <p:nvGrpSpPr>
          <p:cNvPr id="19491" name="Group 70"/>
          <p:cNvGrpSpPr>
            <a:grpSpLocks/>
          </p:cNvGrpSpPr>
          <p:nvPr/>
        </p:nvGrpSpPr>
        <p:grpSpPr bwMode="auto">
          <a:xfrm>
            <a:off x="1169988" y="2857500"/>
            <a:ext cx="757237" cy="406400"/>
            <a:chOff x="737" y="1800"/>
            <a:chExt cx="477" cy="256"/>
          </a:xfrm>
        </p:grpSpPr>
        <p:sp>
          <p:nvSpPr>
            <p:cNvPr id="19652" name="Oval 71"/>
            <p:cNvSpPr>
              <a:spLocks noChangeArrowheads="1"/>
            </p:cNvSpPr>
            <p:nvPr/>
          </p:nvSpPr>
          <p:spPr bwMode="auto">
            <a:xfrm>
              <a:off x="962" y="1800"/>
              <a:ext cx="252" cy="256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just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Gill Sans MT" pitchFamily="34" charset="0"/>
                </a:defRPr>
              </a:lvl1pPr>
              <a:lvl2pPr marL="742950" indent="-285750" algn="just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Gill Sans MT" pitchFamily="34" charset="0"/>
                </a:defRPr>
              </a:lvl2pPr>
              <a:lvl3pPr marL="1143000" indent="-228600" algn="l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Gill Sans MT" pitchFamily="34" charset="0"/>
                </a:defRPr>
              </a:lvl3pPr>
              <a:lvl4pPr marL="1600200" indent="-228600" algn="l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4pPr>
              <a:lvl5pPr marL="2057400" indent="-228600" algn="l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fr-FR" altLang="fr-FR" sz="1800">
                <a:latin typeface="Arial" pitchFamily="34" charset="0"/>
              </a:endParaRPr>
            </a:p>
          </p:txBody>
        </p:sp>
        <p:sp>
          <p:nvSpPr>
            <p:cNvPr id="19653" name="Rectangle 72"/>
            <p:cNvSpPr>
              <a:spLocks noChangeArrowheads="1"/>
            </p:cNvSpPr>
            <p:nvPr/>
          </p:nvSpPr>
          <p:spPr bwMode="auto">
            <a:xfrm>
              <a:off x="1048" y="1860"/>
              <a:ext cx="110" cy="15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46038" tIns="23812" rIns="46038" bIns="23812">
              <a:spAutoFit/>
            </a:bodyPr>
            <a:lstStyle>
              <a:lvl1pPr algn="just" defTabSz="234950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Gill Sans MT" pitchFamily="34" charset="0"/>
                </a:defRPr>
              </a:lvl1pPr>
              <a:lvl2pPr marL="231775" indent="-347663" algn="just" defTabSz="2349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Gill Sans MT" pitchFamily="34" charset="0"/>
                </a:defRPr>
              </a:lvl2pPr>
              <a:lvl3pPr marL="463550" indent="-293688" algn="l" defTabSz="2349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Gill Sans MT" pitchFamily="34" charset="0"/>
                </a:defRPr>
              </a:lvl3pPr>
              <a:lvl4pPr marL="695325" indent="-292100" algn="l" defTabSz="23495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4pPr>
              <a:lvl5pPr marL="927100" indent="-315913" algn="l" defTabSz="23495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5pPr>
              <a:lvl6pPr marL="1384300" indent="-315913" defTabSz="23495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6pPr>
              <a:lvl7pPr marL="1841500" indent="-315913" defTabSz="23495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7pPr>
              <a:lvl8pPr marL="2298700" indent="-315913" defTabSz="23495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8pPr>
              <a:lvl9pPr marL="2755900" indent="-315913" defTabSz="23495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9pPr>
            </a:lstStyle>
            <a:p>
              <a:pPr algn="l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fr-FR" sz="1300" b="1">
                  <a:latin typeface="Times New Roman" pitchFamily="18" charset="0"/>
                </a:rPr>
                <a:t>0</a:t>
              </a:r>
            </a:p>
          </p:txBody>
        </p:sp>
        <p:sp>
          <p:nvSpPr>
            <p:cNvPr id="19654" name="Line 73"/>
            <p:cNvSpPr>
              <a:spLocks noChangeShapeType="1"/>
            </p:cNvSpPr>
            <p:nvPr/>
          </p:nvSpPr>
          <p:spPr bwMode="auto">
            <a:xfrm>
              <a:off x="737" y="1920"/>
              <a:ext cx="201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</p:grpSp>
      <p:grpSp>
        <p:nvGrpSpPr>
          <p:cNvPr id="19492" name="Group 74"/>
          <p:cNvGrpSpPr>
            <a:grpSpLocks/>
          </p:cNvGrpSpPr>
          <p:nvPr/>
        </p:nvGrpSpPr>
        <p:grpSpPr bwMode="auto">
          <a:xfrm>
            <a:off x="7677150" y="2857500"/>
            <a:ext cx="398463" cy="406400"/>
            <a:chOff x="4836" y="1800"/>
            <a:chExt cx="251" cy="256"/>
          </a:xfrm>
        </p:grpSpPr>
        <p:sp>
          <p:nvSpPr>
            <p:cNvPr id="19650" name="Oval 75"/>
            <p:cNvSpPr>
              <a:spLocks noChangeArrowheads="1"/>
            </p:cNvSpPr>
            <p:nvPr/>
          </p:nvSpPr>
          <p:spPr bwMode="auto">
            <a:xfrm>
              <a:off x="4836" y="1800"/>
              <a:ext cx="251" cy="256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just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Gill Sans MT" pitchFamily="34" charset="0"/>
                </a:defRPr>
              </a:lvl1pPr>
              <a:lvl2pPr marL="742950" indent="-285750" algn="just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Gill Sans MT" pitchFamily="34" charset="0"/>
                </a:defRPr>
              </a:lvl2pPr>
              <a:lvl3pPr marL="1143000" indent="-228600" algn="l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Gill Sans MT" pitchFamily="34" charset="0"/>
                </a:defRPr>
              </a:lvl3pPr>
              <a:lvl4pPr marL="1600200" indent="-228600" algn="l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4pPr>
              <a:lvl5pPr marL="2057400" indent="-228600" algn="l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fr-FR" altLang="fr-FR" sz="1800">
                <a:latin typeface="Arial" pitchFamily="34" charset="0"/>
              </a:endParaRPr>
            </a:p>
          </p:txBody>
        </p:sp>
        <p:sp>
          <p:nvSpPr>
            <p:cNvPr id="19651" name="Rectangle 76"/>
            <p:cNvSpPr>
              <a:spLocks noChangeArrowheads="1"/>
            </p:cNvSpPr>
            <p:nvPr/>
          </p:nvSpPr>
          <p:spPr bwMode="auto">
            <a:xfrm>
              <a:off x="4897" y="1860"/>
              <a:ext cx="110" cy="15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46038" tIns="23812" rIns="46038" bIns="23812">
              <a:spAutoFit/>
            </a:bodyPr>
            <a:lstStyle>
              <a:lvl1pPr algn="just" defTabSz="234950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Gill Sans MT" pitchFamily="34" charset="0"/>
                </a:defRPr>
              </a:lvl1pPr>
              <a:lvl2pPr marL="231775" indent="-347663" algn="just" defTabSz="2349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Gill Sans MT" pitchFamily="34" charset="0"/>
                </a:defRPr>
              </a:lvl2pPr>
              <a:lvl3pPr marL="463550" indent="-293688" algn="l" defTabSz="2349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Gill Sans MT" pitchFamily="34" charset="0"/>
                </a:defRPr>
              </a:lvl3pPr>
              <a:lvl4pPr marL="695325" indent="-292100" algn="l" defTabSz="23495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4pPr>
              <a:lvl5pPr marL="927100" indent="-315913" algn="l" defTabSz="23495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5pPr>
              <a:lvl6pPr marL="1384300" indent="-315913" defTabSz="23495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6pPr>
              <a:lvl7pPr marL="1841500" indent="-315913" defTabSz="23495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7pPr>
              <a:lvl8pPr marL="2298700" indent="-315913" defTabSz="23495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8pPr>
              <a:lvl9pPr marL="2755900" indent="-315913" defTabSz="23495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9pPr>
            </a:lstStyle>
            <a:p>
              <a:pPr algn="l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fr-FR" sz="1300" b="1">
                  <a:latin typeface="Times New Roman" pitchFamily="18" charset="0"/>
                </a:rPr>
                <a:t>2</a:t>
              </a:r>
            </a:p>
          </p:txBody>
        </p:sp>
      </p:grpSp>
      <p:grpSp>
        <p:nvGrpSpPr>
          <p:cNvPr id="19493" name="Group 77"/>
          <p:cNvGrpSpPr>
            <a:grpSpLocks/>
          </p:cNvGrpSpPr>
          <p:nvPr/>
        </p:nvGrpSpPr>
        <p:grpSpPr bwMode="auto">
          <a:xfrm>
            <a:off x="8447088" y="1525588"/>
            <a:ext cx="398462" cy="406400"/>
            <a:chOff x="5321" y="961"/>
            <a:chExt cx="251" cy="256"/>
          </a:xfrm>
        </p:grpSpPr>
        <p:sp>
          <p:nvSpPr>
            <p:cNvPr id="19648" name="Oval 78"/>
            <p:cNvSpPr>
              <a:spLocks noChangeArrowheads="1"/>
            </p:cNvSpPr>
            <p:nvPr/>
          </p:nvSpPr>
          <p:spPr bwMode="auto">
            <a:xfrm>
              <a:off x="5321" y="961"/>
              <a:ext cx="251" cy="256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just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Gill Sans MT" pitchFamily="34" charset="0"/>
                </a:defRPr>
              </a:lvl1pPr>
              <a:lvl2pPr marL="742950" indent="-285750" algn="just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Gill Sans MT" pitchFamily="34" charset="0"/>
                </a:defRPr>
              </a:lvl2pPr>
              <a:lvl3pPr marL="1143000" indent="-228600" algn="l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Gill Sans MT" pitchFamily="34" charset="0"/>
                </a:defRPr>
              </a:lvl3pPr>
              <a:lvl4pPr marL="1600200" indent="-228600" algn="l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4pPr>
              <a:lvl5pPr marL="2057400" indent="-228600" algn="l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fr-FR" altLang="fr-FR" sz="1800">
                <a:latin typeface="Arial" pitchFamily="34" charset="0"/>
              </a:endParaRPr>
            </a:p>
          </p:txBody>
        </p:sp>
        <p:sp>
          <p:nvSpPr>
            <p:cNvPr id="19649" name="Rectangle 79"/>
            <p:cNvSpPr>
              <a:spLocks noChangeArrowheads="1"/>
            </p:cNvSpPr>
            <p:nvPr/>
          </p:nvSpPr>
          <p:spPr bwMode="auto">
            <a:xfrm>
              <a:off x="5392" y="1024"/>
              <a:ext cx="110" cy="15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46038" tIns="23812" rIns="46038" bIns="23812">
              <a:spAutoFit/>
            </a:bodyPr>
            <a:lstStyle>
              <a:lvl1pPr algn="just" defTabSz="234950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Gill Sans MT" pitchFamily="34" charset="0"/>
                </a:defRPr>
              </a:lvl1pPr>
              <a:lvl2pPr marL="231775" indent="-347663" algn="just" defTabSz="2349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Gill Sans MT" pitchFamily="34" charset="0"/>
                </a:defRPr>
              </a:lvl2pPr>
              <a:lvl3pPr marL="463550" indent="-293688" algn="l" defTabSz="2349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Gill Sans MT" pitchFamily="34" charset="0"/>
                </a:defRPr>
              </a:lvl3pPr>
              <a:lvl4pPr marL="695325" indent="-292100" algn="l" defTabSz="23495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4pPr>
              <a:lvl5pPr marL="927100" indent="-315913" algn="l" defTabSz="23495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5pPr>
              <a:lvl6pPr marL="1384300" indent="-315913" defTabSz="23495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6pPr>
              <a:lvl7pPr marL="1841500" indent="-315913" defTabSz="23495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7pPr>
              <a:lvl8pPr marL="2298700" indent="-315913" defTabSz="23495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8pPr>
              <a:lvl9pPr marL="2755900" indent="-315913" defTabSz="23495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9pPr>
            </a:lstStyle>
            <a:p>
              <a:pPr algn="l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fr-FR" sz="1300" b="1">
                  <a:latin typeface="Times New Roman" pitchFamily="18" charset="0"/>
                </a:rPr>
                <a:t>1</a:t>
              </a:r>
            </a:p>
          </p:txBody>
        </p:sp>
      </p:grpSp>
      <p:grpSp>
        <p:nvGrpSpPr>
          <p:cNvPr id="19494" name="Group 80"/>
          <p:cNvGrpSpPr>
            <a:grpSpLocks/>
          </p:cNvGrpSpPr>
          <p:nvPr/>
        </p:nvGrpSpPr>
        <p:grpSpPr bwMode="auto">
          <a:xfrm>
            <a:off x="6313488" y="1541463"/>
            <a:ext cx="398462" cy="406400"/>
            <a:chOff x="3977" y="971"/>
            <a:chExt cx="251" cy="256"/>
          </a:xfrm>
        </p:grpSpPr>
        <p:sp>
          <p:nvSpPr>
            <p:cNvPr id="19646" name="Oval 81"/>
            <p:cNvSpPr>
              <a:spLocks noChangeArrowheads="1"/>
            </p:cNvSpPr>
            <p:nvPr/>
          </p:nvSpPr>
          <p:spPr bwMode="auto">
            <a:xfrm>
              <a:off x="3977" y="971"/>
              <a:ext cx="251" cy="256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just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Gill Sans MT" pitchFamily="34" charset="0"/>
                </a:defRPr>
              </a:lvl1pPr>
              <a:lvl2pPr marL="742950" indent="-285750" algn="just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Gill Sans MT" pitchFamily="34" charset="0"/>
                </a:defRPr>
              </a:lvl2pPr>
              <a:lvl3pPr marL="1143000" indent="-228600" algn="l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Gill Sans MT" pitchFamily="34" charset="0"/>
                </a:defRPr>
              </a:lvl3pPr>
              <a:lvl4pPr marL="1600200" indent="-228600" algn="l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4pPr>
              <a:lvl5pPr marL="2057400" indent="-228600" algn="l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fr-FR" altLang="fr-FR" sz="1800">
                <a:latin typeface="Arial" pitchFamily="34" charset="0"/>
              </a:endParaRPr>
            </a:p>
          </p:txBody>
        </p:sp>
        <p:sp>
          <p:nvSpPr>
            <p:cNvPr id="19647" name="Rectangle 82"/>
            <p:cNvSpPr>
              <a:spLocks noChangeArrowheads="1"/>
            </p:cNvSpPr>
            <p:nvPr/>
          </p:nvSpPr>
          <p:spPr bwMode="auto">
            <a:xfrm>
              <a:off x="4048" y="1034"/>
              <a:ext cx="110" cy="15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46038" tIns="23812" rIns="46038" bIns="23812">
              <a:spAutoFit/>
            </a:bodyPr>
            <a:lstStyle>
              <a:lvl1pPr algn="just" defTabSz="234950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Gill Sans MT" pitchFamily="34" charset="0"/>
                </a:defRPr>
              </a:lvl1pPr>
              <a:lvl2pPr marL="231775" indent="-347663" algn="just" defTabSz="2349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Gill Sans MT" pitchFamily="34" charset="0"/>
                </a:defRPr>
              </a:lvl2pPr>
              <a:lvl3pPr marL="463550" indent="-293688" algn="l" defTabSz="2349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Gill Sans MT" pitchFamily="34" charset="0"/>
                </a:defRPr>
              </a:lvl3pPr>
              <a:lvl4pPr marL="695325" indent="-292100" algn="l" defTabSz="23495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4pPr>
              <a:lvl5pPr marL="927100" indent="-315913" algn="l" defTabSz="23495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5pPr>
              <a:lvl6pPr marL="1384300" indent="-315913" defTabSz="23495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6pPr>
              <a:lvl7pPr marL="1841500" indent="-315913" defTabSz="23495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7pPr>
              <a:lvl8pPr marL="2298700" indent="-315913" defTabSz="23495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8pPr>
              <a:lvl9pPr marL="2755900" indent="-315913" defTabSz="23495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9pPr>
            </a:lstStyle>
            <a:p>
              <a:pPr algn="l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fr-FR" sz="1300" b="1">
                  <a:latin typeface="Times New Roman" pitchFamily="18" charset="0"/>
                </a:rPr>
                <a:t>1</a:t>
              </a:r>
            </a:p>
          </p:txBody>
        </p:sp>
      </p:grpSp>
      <p:sp>
        <p:nvSpPr>
          <p:cNvPr id="19495" name="Oval 83"/>
          <p:cNvSpPr>
            <a:spLocks noChangeArrowheads="1"/>
          </p:cNvSpPr>
          <p:nvPr/>
        </p:nvSpPr>
        <p:spPr bwMode="auto">
          <a:xfrm>
            <a:off x="4651375" y="3848100"/>
            <a:ext cx="398463" cy="406400"/>
          </a:xfrm>
          <a:prstGeom prst="ellipse">
            <a:avLst/>
          </a:prstGeom>
          <a:solidFill>
            <a:schemeClr val="folHlink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19496" name="Rectangle 84"/>
          <p:cNvSpPr>
            <a:spLocks noChangeArrowheads="1"/>
          </p:cNvSpPr>
          <p:nvPr/>
        </p:nvSpPr>
        <p:spPr bwMode="auto">
          <a:xfrm>
            <a:off x="4621213" y="3916363"/>
            <a:ext cx="339725" cy="246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6038" tIns="23812" rIns="46038" bIns="23812">
            <a:spAutoFit/>
          </a:bodyPr>
          <a:lstStyle>
            <a:lvl1pPr algn="just" defTabSz="23495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231775" indent="-347663" algn="just" defTabSz="2349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463550" indent="-293688" algn="l" defTabSz="23495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695325" indent="-292100" algn="l" defTabSz="2349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927100" indent="-315913" algn="l" defTabSz="23495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1384300" indent="-315913" defTabSz="23495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1841500" indent="-315913" defTabSz="23495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2298700" indent="-315913" defTabSz="23495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2755900" indent="-315913" defTabSz="23495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1300" b="1">
                <a:latin typeface="Times New Roman" pitchFamily="18" charset="0"/>
              </a:rPr>
              <a:t> 1,2</a:t>
            </a:r>
          </a:p>
        </p:txBody>
      </p:sp>
      <p:sp>
        <p:nvSpPr>
          <p:cNvPr id="19497" name="Oval 85"/>
          <p:cNvSpPr>
            <a:spLocks noChangeArrowheads="1"/>
          </p:cNvSpPr>
          <p:nvPr/>
        </p:nvSpPr>
        <p:spPr bwMode="auto">
          <a:xfrm>
            <a:off x="5591175" y="1541463"/>
            <a:ext cx="400050" cy="40640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19498" name="Rectangle 86"/>
          <p:cNvSpPr>
            <a:spLocks noChangeArrowheads="1"/>
          </p:cNvSpPr>
          <p:nvPr/>
        </p:nvSpPr>
        <p:spPr bwMode="auto">
          <a:xfrm>
            <a:off x="5651500" y="1638300"/>
            <a:ext cx="298450" cy="246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6038" tIns="23812" rIns="46038" bIns="23812">
            <a:spAutoFit/>
          </a:bodyPr>
          <a:lstStyle>
            <a:lvl1pPr algn="just" defTabSz="23495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231775" indent="-347663" algn="just" defTabSz="2349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463550" indent="-293688" algn="l" defTabSz="23495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695325" indent="-292100" algn="l" defTabSz="2349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927100" indent="-315913" algn="l" defTabSz="23495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1384300" indent="-315913" defTabSz="23495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1841500" indent="-315913" defTabSz="23495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2298700" indent="-315913" defTabSz="23495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2755900" indent="-315913" defTabSz="23495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1300" b="1">
                <a:latin typeface="Times New Roman" pitchFamily="18" charset="0"/>
              </a:rPr>
              <a:t>0,2</a:t>
            </a:r>
          </a:p>
        </p:txBody>
      </p:sp>
      <p:sp>
        <p:nvSpPr>
          <p:cNvPr id="19499" name="Line 87"/>
          <p:cNvSpPr>
            <a:spLocks noChangeShapeType="1"/>
          </p:cNvSpPr>
          <p:nvPr/>
        </p:nvSpPr>
        <p:spPr bwMode="auto">
          <a:xfrm>
            <a:off x="5284788" y="1731963"/>
            <a:ext cx="26828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9500" name="Rectangle 88"/>
          <p:cNvSpPr>
            <a:spLocks noChangeArrowheads="1"/>
          </p:cNvSpPr>
          <p:nvPr/>
        </p:nvSpPr>
        <p:spPr bwMode="auto">
          <a:xfrm>
            <a:off x="4471988" y="206375"/>
            <a:ext cx="200025" cy="30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6038" tIns="23812" rIns="46038" bIns="23812">
            <a:spAutoFit/>
          </a:bodyPr>
          <a:lstStyle>
            <a:lvl1pPr algn="just" defTabSz="23495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231775" indent="-347663" algn="just" defTabSz="2349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463550" indent="-293688" algn="l" defTabSz="23495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695325" indent="-292100" algn="l" defTabSz="2349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927100" indent="-315913" algn="l" defTabSz="23495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1384300" indent="-315913" defTabSz="23495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1841500" indent="-315913" defTabSz="23495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2298700" indent="-315913" defTabSz="23495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2755900" indent="-315913" defTabSz="23495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1700" b="1" i="1">
                <a:solidFill>
                  <a:srgbClr val="FF0000"/>
                </a:solidFill>
                <a:latin typeface="Times New Roman" pitchFamily="18" charset="0"/>
              </a:rPr>
              <a:t>a</a:t>
            </a:r>
          </a:p>
        </p:txBody>
      </p:sp>
      <p:sp>
        <p:nvSpPr>
          <p:cNvPr id="19501" name="Rectangle 89"/>
          <p:cNvSpPr>
            <a:spLocks noChangeArrowheads="1"/>
          </p:cNvSpPr>
          <p:nvPr/>
        </p:nvSpPr>
        <p:spPr bwMode="auto">
          <a:xfrm>
            <a:off x="5105400" y="206375"/>
            <a:ext cx="200025" cy="30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6038" tIns="23812" rIns="46038" bIns="23812">
            <a:spAutoFit/>
          </a:bodyPr>
          <a:lstStyle>
            <a:lvl1pPr algn="just" defTabSz="23495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231775" indent="-347663" algn="just" defTabSz="2349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463550" indent="-293688" algn="l" defTabSz="23495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695325" indent="-292100" algn="l" defTabSz="2349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927100" indent="-315913" algn="l" defTabSz="23495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1384300" indent="-315913" defTabSz="23495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1841500" indent="-315913" defTabSz="23495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2298700" indent="-315913" defTabSz="23495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2755900" indent="-315913" defTabSz="23495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1700" b="1" i="1">
                <a:solidFill>
                  <a:srgbClr val="FF0000"/>
                </a:solidFill>
                <a:latin typeface="Times New Roman" pitchFamily="18" charset="0"/>
              </a:rPr>
              <a:t>a</a:t>
            </a:r>
          </a:p>
        </p:txBody>
      </p:sp>
      <p:sp>
        <p:nvSpPr>
          <p:cNvPr id="19502" name="Line 90"/>
          <p:cNvSpPr>
            <a:spLocks noChangeShapeType="1"/>
          </p:cNvSpPr>
          <p:nvPr/>
        </p:nvSpPr>
        <p:spPr bwMode="auto">
          <a:xfrm>
            <a:off x="941388" y="1828800"/>
            <a:ext cx="27463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9503" name="Line 91"/>
          <p:cNvSpPr>
            <a:spLocks noChangeShapeType="1"/>
          </p:cNvSpPr>
          <p:nvPr/>
        </p:nvSpPr>
        <p:spPr bwMode="auto">
          <a:xfrm>
            <a:off x="1627188" y="1828800"/>
            <a:ext cx="27463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9504" name="Line 92"/>
          <p:cNvSpPr>
            <a:spLocks noChangeShapeType="1"/>
          </p:cNvSpPr>
          <p:nvPr/>
        </p:nvSpPr>
        <p:spPr bwMode="auto">
          <a:xfrm>
            <a:off x="179388" y="1828800"/>
            <a:ext cx="27463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9505" name="Oval 93"/>
          <p:cNvSpPr>
            <a:spLocks noChangeArrowheads="1"/>
          </p:cNvSpPr>
          <p:nvPr/>
        </p:nvSpPr>
        <p:spPr bwMode="auto">
          <a:xfrm>
            <a:off x="3941763" y="406400"/>
            <a:ext cx="398462" cy="40640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19506" name="Oval 94"/>
          <p:cNvSpPr>
            <a:spLocks noChangeArrowheads="1"/>
          </p:cNvSpPr>
          <p:nvPr/>
        </p:nvSpPr>
        <p:spPr bwMode="auto">
          <a:xfrm>
            <a:off x="3179763" y="406400"/>
            <a:ext cx="398462" cy="40640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19507" name="Oval 95"/>
          <p:cNvSpPr>
            <a:spLocks noChangeArrowheads="1"/>
          </p:cNvSpPr>
          <p:nvPr/>
        </p:nvSpPr>
        <p:spPr bwMode="auto">
          <a:xfrm>
            <a:off x="4703763" y="406400"/>
            <a:ext cx="398462" cy="40640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19508" name="Line 96"/>
          <p:cNvSpPr>
            <a:spLocks noChangeShapeType="1"/>
          </p:cNvSpPr>
          <p:nvPr/>
        </p:nvSpPr>
        <p:spPr bwMode="auto">
          <a:xfrm>
            <a:off x="2836863" y="609600"/>
            <a:ext cx="27463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9509" name="Line 97"/>
          <p:cNvSpPr>
            <a:spLocks noChangeShapeType="1"/>
          </p:cNvSpPr>
          <p:nvPr/>
        </p:nvSpPr>
        <p:spPr bwMode="auto">
          <a:xfrm>
            <a:off x="3598863" y="609600"/>
            <a:ext cx="27463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9510" name="Line 98"/>
          <p:cNvSpPr>
            <a:spLocks noChangeShapeType="1"/>
          </p:cNvSpPr>
          <p:nvPr/>
        </p:nvSpPr>
        <p:spPr bwMode="auto">
          <a:xfrm>
            <a:off x="4360863" y="609600"/>
            <a:ext cx="27463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9511" name="Line 99"/>
          <p:cNvSpPr>
            <a:spLocks noChangeShapeType="1"/>
          </p:cNvSpPr>
          <p:nvPr/>
        </p:nvSpPr>
        <p:spPr bwMode="auto">
          <a:xfrm>
            <a:off x="5122863" y="609600"/>
            <a:ext cx="27463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9512" name="Rectangle 100"/>
          <p:cNvSpPr>
            <a:spLocks noChangeArrowheads="1"/>
          </p:cNvSpPr>
          <p:nvPr/>
        </p:nvSpPr>
        <p:spPr bwMode="auto">
          <a:xfrm>
            <a:off x="4159250" y="5770563"/>
            <a:ext cx="200025" cy="306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6038" tIns="23812" rIns="46038" bIns="23812">
            <a:spAutoFit/>
          </a:bodyPr>
          <a:lstStyle>
            <a:lvl1pPr algn="just" defTabSz="23495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231775" indent="-347663" algn="just" defTabSz="2349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463550" indent="-293688" algn="l" defTabSz="23495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695325" indent="-292100" algn="l" defTabSz="2349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927100" indent="-315913" algn="l" defTabSz="23495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1384300" indent="-315913" defTabSz="23495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1841500" indent="-315913" defTabSz="23495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2298700" indent="-315913" defTabSz="23495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2755900" indent="-315913" defTabSz="23495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1700" b="1" i="1">
                <a:solidFill>
                  <a:srgbClr val="FF0000"/>
                </a:solidFill>
                <a:latin typeface="Times New Roman" pitchFamily="18" charset="0"/>
              </a:rPr>
              <a:t>a</a:t>
            </a:r>
            <a:endParaRPr lang="en-GB" altLang="fr-FR" sz="1700" b="1">
              <a:solidFill>
                <a:srgbClr val="FF0000"/>
              </a:solidFill>
              <a:latin typeface="Times New Roman" pitchFamily="18" charset="0"/>
            </a:endParaRPr>
          </a:p>
        </p:txBody>
      </p:sp>
      <p:grpSp>
        <p:nvGrpSpPr>
          <p:cNvPr id="19513" name="Group 101"/>
          <p:cNvGrpSpPr>
            <a:grpSpLocks/>
          </p:cNvGrpSpPr>
          <p:nvPr/>
        </p:nvGrpSpPr>
        <p:grpSpPr bwMode="auto">
          <a:xfrm>
            <a:off x="4340225" y="5781675"/>
            <a:ext cx="309563" cy="306388"/>
            <a:chOff x="2734" y="3642"/>
            <a:chExt cx="195" cy="193"/>
          </a:xfrm>
        </p:grpSpPr>
        <p:sp>
          <p:nvSpPr>
            <p:cNvPr id="19643" name="Oval 102"/>
            <p:cNvSpPr>
              <a:spLocks noChangeArrowheads="1"/>
            </p:cNvSpPr>
            <p:nvPr/>
          </p:nvSpPr>
          <p:spPr bwMode="auto">
            <a:xfrm>
              <a:off x="2734" y="3642"/>
              <a:ext cx="188" cy="159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just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Gill Sans MT" pitchFamily="34" charset="0"/>
                </a:defRPr>
              </a:lvl1pPr>
              <a:lvl2pPr marL="742950" indent="-285750" algn="just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Gill Sans MT" pitchFamily="34" charset="0"/>
                </a:defRPr>
              </a:lvl2pPr>
              <a:lvl3pPr marL="1143000" indent="-228600" algn="l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Gill Sans MT" pitchFamily="34" charset="0"/>
                </a:defRPr>
              </a:lvl3pPr>
              <a:lvl4pPr marL="1600200" indent="-228600" algn="l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4pPr>
              <a:lvl5pPr marL="2057400" indent="-228600" algn="l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fr-FR" altLang="fr-FR" sz="1800">
                <a:latin typeface="Arial" pitchFamily="34" charset="0"/>
              </a:endParaRPr>
            </a:p>
          </p:txBody>
        </p:sp>
        <p:sp>
          <p:nvSpPr>
            <p:cNvPr id="19644" name="Rectangle 103"/>
            <p:cNvSpPr>
              <a:spLocks noChangeArrowheads="1"/>
            </p:cNvSpPr>
            <p:nvPr/>
          </p:nvSpPr>
          <p:spPr bwMode="auto">
            <a:xfrm>
              <a:off x="2774" y="3773"/>
              <a:ext cx="110" cy="6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just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Gill Sans MT" pitchFamily="34" charset="0"/>
                </a:defRPr>
              </a:lvl1pPr>
              <a:lvl2pPr marL="742950" indent="-285750" algn="just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Gill Sans MT" pitchFamily="34" charset="0"/>
                </a:defRPr>
              </a:lvl2pPr>
              <a:lvl3pPr marL="1143000" indent="-228600" algn="l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Gill Sans MT" pitchFamily="34" charset="0"/>
                </a:defRPr>
              </a:lvl3pPr>
              <a:lvl4pPr marL="1600200" indent="-228600" algn="l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4pPr>
              <a:lvl5pPr marL="2057400" indent="-228600" algn="l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fr-FR" altLang="fr-FR" sz="1800">
                <a:latin typeface="Arial" pitchFamily="34" charset="0"/>
              </a:endParaRPr>
            </a:p>
          </p:txBody>
        </p:sp>
        <p:sp>
          <p:nvSpPr>
            <p:cNvPr id="19645" name="Line 104"/>
            <p:cNvSpPr>
              <a:spLocks noChangeShapeType="1"/>
            </p:cNvSpPr>
            <p:nvPr/>
          </p:nvSpPr>
          <p:spPr bwMode="auto">
            <a:xfrm flipH="1">
              <a:off x="2877" y="3751"/>
              <a:ext cx="52" cy="4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19514" name="Rectangle 105"/>
          <p:cNvSpPr>
            <a:spLocks noChangeArrowheads="1"/>
          </p:cNvSpPr>
          <p:nvPr/>
        </p:nvSpPr>
        <p:spPr bwMode="auto">
          <a:xfrm>
            <a:off x="4741863" y="1168400"/>
            <a:ext cx="200025" cy="30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6038" tIns="23812" rIns="46038" bIns="23812">
            <a:spAutoFit/>
          </a:bodyPr>
          <a:lstStyle>
            <a:lvl1pPr algn="just" defTabSz="23495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231775" indent="-347663" algn="just" defTabSz="2349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463550" indent="-293688" algn="l" defTabSz="23495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695325" indent="-292100" algn="l" defTabSz="2349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927100" indent="-315913" algn="l" defTabSz="23495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1384300" indent="-315913" defTabSz="23495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1841500" indent="-315913" defTabSz="23495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2298700" indent="-315913" defTabSz="23495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2755900" indent="-315913" defTabSz="23495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1700" b="1">
                <a:solidFill>
                  <a:srgbClr val="FF0000"/>
                </a:solidFill>
                <a:latin typeface="Times New Roman" pitchFamily="18" charset="0"/>
              </a:rPr>
              <a:t>a</a:t>
            </a:r>
          </a:p>
        </p:txBody>
      </p:sp>
      <p:grpSp>
        <p:nvGrpSpPr>
          <p:cNvPr id="19515" name="Group 106"/>
          <p:cNvGrpSpPr>
            <a:grpSpLocks/>
          </p:cNvGrpSpPr>
          <p:nvPr/>
        </p:nvGrpSpPr>
        <p:grpSpPr bwMode="auto">
          <a:xfrm>
            <a:off x="3722688" y="1544638"/>
            <a:ext cx="398462" cy="406400"/>
            <a:chOff x="2345" y="973"/>
            <a:chExt cx="251" cy="256"/>
          </a:xfrm>
        </p:grpSpPr>
        <p:sp>
          <p:nvSpPr>
            <p:cNvPr id="19641" name="Oval 107"/>
            <p:cNvSpPr>
              <a:spLocks noChangeArrowheads="1"/>
            </p:cNvSpPr>
            <p:nvPr/>
          </p:nvSpPr>
          <p:spPr bwMode="auto">
            <a:xfrm>
              <a:off x="2345" y="973"/>
              <a:ext cx="251" cy="256"/>
            </a:xfrm>
            <a:prstGeom prst="ellipse">
              <a:avLst/>
            </a:prstGeom>
            <a:solidFill>
              <a:schemeClr val="folHlink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just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Gill Sans MT" pitchFamily="34" charset="0"/>
                </a:defRPr>
              </a:lvl1pPr>
              <a:lvl2pPr marL="742950" indent="-285750" algn="just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Gill Sans MT" pitchFamily="34" charset="0"/>
                </a:defRPr>
              </a:lvl2pPr>
              <a:lvl3pPr marL="1143000" indent="-228600" algn="l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Gill Sans MT" pitchFamily="34" charset="0"/>
                </a:defRPr>
              </a:lvl3pPr>
              <a:lvl4pPr marL="1600200" indent="-228600" algn="l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4pPr>
              <a:lvl5pPr marL="2057400" indent="-228600" algn="l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fr-FR" altLang="fr-FR" sz="1800">
                <a:latin typeface="Arial" pitchFamily="34" charset="0"/>
              </a:endParaRPr>
            </a:p>
          </p:txBody>
        </p:sp>
        <p:sp>
          <p:nvSpPr>
            <p:cNvPr id="19642" name="Rectangle 108"/>
            <p:cNvSpPr>
              <a:spLocks noChangeArrowheads="1"/>
            </p:cNvSpPr>
            <p:nvPr/>
          </p:nvSpPr>
          <p:spPr bwMode="auto">
            <a:xfrm>
              <a:off x="2406" y="1033"/>
              <a:ext cx="110" cy="155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46038" tIns="23812" rIns="46038" bIns="23812">
              <a:spAutoFit/>
            </a:bodyPr>
            <a:lstStyle>
              <a:lvl1pPr algn="just" defTabSz="234950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Gill Sans MT" pitchFamily="34" charset="0"/>
                </a:defRPr>
              </a:lvl1pPr>
              <a:lvl2pPr marL="231775" indent="-347663" algn="just" defTabSz="2349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Gill Sans MT" pitchFamily="34" charset="0"/>
                </a:defRPr>
              </a:lvl2pPr>
              <a:lvl3pPr marL="463550" indent="-293688" algn="l" defTabSz="2349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Gill Sans MT" pitchFamily="34" charset="0"/>
                </a:defRPr>
              </a:lvl3pPr>
              <a:lvl4pPr marL="695325" indent="-292100" algn="l" defTabSz="23495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4pPr>
              <a:lvl5pPr marL="927100" indent="-315913" algn="l" defTabSz="23495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5pPr>
              <a:lvl6pPr marL="1384300" indent="-315913" defTabSz="23495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6pPr>
              <a:lvl7pPr marL="1841500" indent="-315913" defTabSz="23495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7pPr>
              <a:lvl8pPr marL="2298700" indent="-315913" defTabSz="23495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8pPr>
              <a:lvl9pPr marL="2755900" indent="-315913" defTabSz="23495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9pPr>
            </a:lstStyle>
            <a:p>
              <a:pPr algn="l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fr-FR" sz="1300" b="1">
                  <a:latin typeface="Times New Roman" pitchFamily="18" charset="0"/>
                </a:rPr>
                <a:t>1</a:t>
              </a:r>
            </a:p>
          </p:txBody>
        </p:sp>
      </p:grpSp>
      <p:sp>
        <p:nvSpPr>
          <p:cNvPr id="19516" name="Oval 109"/>
          <p:cNvSpPr>
            <a:spLocks noChangeArrowheads="1"/>
          </p:cNvSpPr>
          <p:nvPr/>
        </p:nvSpPr>
        <p:spPr bwMode="auto">
          <a:xfrm>
            <a:off x="3038475" y="1562100"/>
            <a:ext cx="400050" cy="406400"/>
          </a:xfrm>
          <a:prstGeom prst="ellipse">
            <a:avLst/>
          </a:prstGeom>
          <a:solidFill>
            <a:schemeClr val="folHlink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19517" name="Rectangle 110"/>
          <p:cNvSpPr>
            <a:spLocks noChangeArrowheads="1"/>
          </p:cNvSpPr>
          <p:nvPr/>
        </p:nvSpPr>
        <p:spPr bwMode="auto">
          <a:xfrm>
            <a:off x="3125788" y="1658938"/>
            <a:ext cx="174625" cy="246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6038" tIns="23812" rIns="46038" bIns="23812">
            <a:spAutoFit/>
          </a:bodyPr>
          <a:lstStyle>
            <a:lvl1pPr algn="just" defTabSz="23495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231775" indent="-347663" algn="just" defTabSz="2349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463550" indent="-293688" algn="l" defTabSz="23495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695325" indent="-292100" algn="l" defTabSz="2349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927100" indent="-315913" algn="l" defTabSz="23495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1384300" indent="-315913" defTabSz="23495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1841500" indent="-315913" defTabSz="23495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2298700" indent="-315913" defTabSz="23495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2755900" indent="-315913" defTabSz="23495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1300" b="1">
                <a:latin typeface="Times New Roman" pitchFamily="18" charset="0"/>
              </a:rPr>
              <a:t>0</a:t>
            </a:r>
          </a:p>
        </p:txBody>
      </p:sp>
      <p:sp>
        <p:nvSpPr>
          <p:cNvPr id="19518" name="Line 111"/>
          <p:cNvSpPr>
            <a:spLocks noChangeShapeType="1"/>
          </p:cNvSpPr>
          <p:nvPr/>
        </p:nvSpPr>
        <p:spPr bwMode="auto">
          <a:xfrm>
            <a:off x="3455988" y="1752600"/>
            <a:ext cx="27463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9519" name="Line 112"/>
          <p:cNvSpPr>
            <a:spLocks noChangeShapeType="1"/>
          </p:cNvSpPr>
          <p:nvPr/>
        </p:nvSpPr>
        <p:spPr bwMode="auto">
          <a:xfrm>
            <a:off x="4195763" y="1752600"/>
            <a:ext cx="27463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9520" name="Line 113"/>
          <p:cNvSpPr>
            <a:spLocks noChangeShapeType="1"/>
          </p:cNvSpPr>
          <p:nvPr/>
        </p:nvSpPr>
        <p:spPr bwMode="auto">
          <a:xfrm>
            <a:off x="2770188" y="1752600"/>
            <a:ext cx="27463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9521" name="Rectangle 114"/>
          <p:cNvSpPr>
            <a:spLocks noChangeArrowheads="1"/>
          </p:cNvSpPr>
          <p:nvPr/>
        </p:nvSpPr>
        <p:spPr bwMode="auto">
          <a:xfrm>
            <a:off x="990600" y="1446213"/>
            <a:ext cx="200025" cy="306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6038" tIns="23812" rIns="46038" bIns="23812">
            <a:spAutoFit/>
          </a:bodyPr>
          <a:lstStyle>
            <a:lvl1pPr algn="just" defTabSz="23495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231775" indent="-347663" algn="just" defTabSz="2349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463550" indent="-293688" algn="l" defTabSz="23495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695325" indent="-292100" algn="l" defTabSz="2349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927100" indent="-315913" algn="l" defTabSz="23495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1384300" indent="-315913" defTabSz="23495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1841500" indent="-315913" defTabSz="23495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2298700" indent="-315913" defTabSz="23495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2755900" indent="-315913" defTabSz="23495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1700" b="1" i="1">
                <a:solidFill>
                  <a:srgbClr val="FF0000"/>
                </a:solidFill>
                <a:latin typeface="Times New Roman" pitchFamily="18" charset="0"/>
              </a:rPr>
              <a:t>a</a:t>
            </a:r>
          </a:p>
        </p:txBody>
      </p:sp>
      <p:sp>
        <p:nvSpPr>
          <p:cNvPr id="19522" name="Rectangle 115"/>
          <p:cNvSpPr>
            <a:spLocks noChangeArrowheads="1"/>
          </p:cNvSpPr>
          <p:nvPr/>
        </p:nvSpPr>
        <p:spPr bwMode="auto">
          <a:xfrm>
            <a:off x="1676400" y="1446213"/>
            <a:ext cx="200025" cy="306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6038" tIns="23812" rIns="46038" bIns="23812">
            <a:spAutoFit/>
          </a:bodyPr>
          <a:lstStyle>
            <a:lvl1pPr algn="just" defTabSz="23495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231775" indent="-347663" algn="just" defTabSz="2349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463550" indent="-293688" algn="l" defTabSz="23495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695325" indent="-292100" algn="l" defTabSz="2349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927100" indent="-315913" algn="l" defTabSz="23495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1384300" indent="-315913" defTabSz="23495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1841500" indent="-315913" defTabSz="23495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2298700" indent="-315913" defTabSz="23495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2755900" indent="-315913" defTabSz="23495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1700" b="1" i="1">
                <a:solidFill>
                  <a:srgbClr val="FF0000"/>
                </a:solidFill>
                <a:latin typeface="Times New Roman" pitchFamily="18" charset="0"/>
              </a:rPr>
              <a:t>a</a:t>
            </a:r>
          </a:p>
        </p:txBody>
      </p:sp>
      <p:sp>
        <p:nvSpPr>
          <p:cNvPr id="19523" name="Oval 116"/>
          <p:cNvSpPr>
            <a:spLocks noChangeArrowheads="1"/>
          </p:cNvSpPr>
          <p:nvPr/>
        </p:nvSpPr>
        <p:spPr bwMode="auto">
          <a:xfrm>
            <a:off x="1985963" y="1565275"/>
            <a:ext cx="366712" cy="374650"/>
          </a:xfrm>
          <a:prstGeom prst="ellipse">
            <a:avLst/>
          </a:prstGeom>
          <a:solidFill>
            <a:schemeClr val="folHlink"/>
          </a:solidFill>
          <a:ln w="57150" cmpd="thinThick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1400" b="1">
                <a:latin typeface="Times New Roman" pitchFamily="18" charset="0"/>
              </a:rPr>
              <a:t>3</a:t>
            </a:r>
          </a:p>
        </p:txBody>
      </p:sp>
      <p:sp>
        <p:nvSpPr>
          <p:cNvPr id="19524" name="Oval 117"/>
          <p:cNvSpPr>
            <a:spLocks noChangeArrowheads="1"/>
          </p:cNvSpPr>
          <p:nvPr/>
        </p:nvSpPr>
        <p:spPr bwMode="auto">
          <a:xfrm>
            <a:off x="4465638" y="1577975"/>
            <a:ext cx="366712" cy="374650"/>
          </a:xfrm>
          <a:prstGeom prst="ellipse">
            <a:avLst/>
          </a:prstGeom>
          <a:solidFill>
            <a:schemeClr val="folHlink"/>
          </a:solidFill>
          <a:ln w="57150" cmpd="thinThick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1400" b="1">
                <a:latin typeface="Times New Roman" pitchFamily="18" charset="0"/>
              </a:rPr>
              <a:t>2,3</a:t>
            </a:r>
          </a:p>
        </p:txBody>
      </p:sp>
      <p:sp>
        <p:nvSpPr>
          <p:cNvPr id="19525" name="Rectangle 118"/>
          <p:cNvSpPr>
            <a:spLocks noChangeArrowheads="1"/>
          </p:cNvSpPr>
          <p:nvPr/>
        </p:nvSpPr>
        <p:spPr bwMode="auto">
          <a:xfrm>
            <a:off x="3262313" y="481013"/>
            <a:ext cx="269875" cy="30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1400" b="1">
                <a:latin typeface="Times New Roman" pitchFamily="18" charset="0"/>
              </a:rPr>
              <a:t>0</a:t>
            </a:r>
          </a:p>
        </p:txBody>
      </p:sp>
      <p:sp>
        <p:nvSpPr>
          <p:cNvPr id="19526" name="Rectangle 119"/>
          <p:cNvSpPr>
            <a:spLocks noChangeArrowheads="1"/>
          </p:cNvSpPr>
          <p:nvPr/>
        </p:nvSpPr>
        <p:spPr bwMode="auto">
          <a:xfrm>
            <a:off x="4024313" y="481013"/>
            <a:ext cx="269875" cy="30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1400" b="1">
                <a:latin typeface="Times New Roman" pitchFamily="18" charset="0"/>
              </a:rPr>
              <a:t>1</a:t>
            </a:r>
          </a:p>
        </p:txBody>
      </p:sp>
      <p:sp>
        <p:nvSpPr>
          <p:cNvPr id="19527" name="Rectangle 120"/>
          <p:cNvSpPr>
            <a:spLocks noChangeArrowheads="1"/>
          </p:cNvSpPr>
          <p:nvPr/>
        </p:nvSpPr>
        <p:spPr bwMode="auto">
          <a:xfrm>
            <a:off x="4786313" y="481013"/>
            <a:ext cx="269875" cy="30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1400" b="1">
                <a:latin typeface="Times New Roman" pitchFamily="18" charset="0"/>
              </a:rPr>
              <a:t>2</a:t>
            </a:r>
          </a:p>
        </p:txBody>
      </p:sp>
      <p:grpSp>
        <p:nvGrpSpPr>
          <p:cNvPr id="19528" name="Group 121"/>
          <p:cNvGrpSpPr>
            <a:grpSpLocks/>
          </p:cNvGrpSpPr>
          <p:nvPr/>
        </p:nvGrpSpPr>
        <p:grpSpPr bwMode="auto">
          <a:xfrm>
            <a:off x="5481638" y="423863"/>
            <a:ext cx="366712" cy="373062"/>
            <a:chOff x="3453" y="267"/>
            <a:chExt cx="231" cy="235"/>
          </a:xfrm>
        </p:grpSpPr>
        <p:sp>
          <p:nvSpPr>
            <p:cNvPr id="19639" name="Oval 122"/>
            <p:cNvSpPr>
              <a:spLocks noChangeArrowheads="1"/>
            </p:cNvSpPr>
            <p:nvPr/>
          </p:nvSpPr>
          <p:spPr bwMode="auto">
            <a:xfrm>
              <a:off x="3453" y="267"/>
              <a:ext cx="231" cy="235"/>
            </a:xfrm>
            <a:prstGeom prst="ellipse">
              <a:avLst/>
            </a:prstGeom>
            <a:noFill/>
            <a:ln w="57150" cmpd="thinThick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just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Gill Sans MT" pitchFamily="34" charset="0"/>
                </a:defRPr>
              </a:lvl1pPr>
              <a:lvl2pPr marL="742950" indent="-285750" algn="just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Gill Sans MT" pitchFamily="34" charset="0"/>
                </a:defRPr>
              </a:lvl2pPr>
              <a:lvl3pPr marL="1143000" indent="-228600" algn="l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Gill Sans MT" pitchFamily="34" charset="0"/>
                </a:defRPr>
              </a:lvl3pPr>
              <a:lvl4pPr marL="1600200" indent="-228600" algn="l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4pPr>
              <a:lvl5pPr marL="2057400" indent="-228600" algn="l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fr-FR" altLang="fr-FR" sz="1800">
                <a:latin typeface="Arial" pitchFamily="34" charset="0"/>
              </a:endParaRPr>
            </a:p>
          </p:txBody>
        </p:sp>
        <p:sp>
          <p:nvSpPr>
            <p:cNvPr id="19640" name="Rectangle 123"/>
            <p:cNvSpPr>
              <a:spLocks noChangeArrowheads="1"/>
            </p:cNvSpPr>
            <p:nvPr/>
          </p:nvSpPr>
          <p:spPr bwMode="auto">
            <a:xfrm>
              <a:off x="3495" y="303"/>
              <a:ext cx="170" cy="1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algn="just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Gill Sans MT" pitchFamily="34" charset="0"/>
                </a:defRPr>
              </a:lvl1pPr>
              <a:lvl2pPr marL="742950" indent="-285750" algn="just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Gill Sans MT" pitchFamily="34" charset="0"/>
                </a:defRPr>
              </a:lvl2pPr>
              <a:lvl3pPr marL="1143000" indent="-228600" algn="l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Gill Sans MT" pitchFamily="34" charset="0"/>
                </a:defRPr>
              </a:lvl3pPr>
              <a:lvl4pPr marL="1600200" indent="-228600" algn="l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4pPr>
              <a:lvl5pPr marL="2057400" indent="-228600" algn="l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9pPr>
            </a:lstStyle>
            <a:p>
              <a:pPr algn="l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fr-FR" sz="1400" b="1">
                  <a:latin typeface="Times New Roman" pitchFamily="18" charset="0"/>
                </a:rPr>
                <a:t>3</a:t>
              </a:r>
            </a:p>
          </p:txBody>
        </p:sp>
      </p:grpSp>
      <p:sp>
        <p:nvSpPr>
          <p:cNvPr id="19529" name="Rectangle 124"/>
          <p:cNvSpPr>
            <a:spLocks noChangeArrowheads="1"/>
          </p:cNvSpPr>
          <p:nvPr/>
        </p:nvSpPr>
        <p:spPr bwMode="auto">
          <a:xfrm>
            <a:off x="3505200" y="1425575"/>
            <a:ext cx="200025" cy="30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6038" tIns="23812" rIns="46038" bIns="23812">
            <a:spAutoFit/>
          </a:bodyPr>
          <a:lstStyle>
            <a:lvl1pPr algn="just" defTabSz="23495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231775" indent="-347663" algn="just" defTabSz="2349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463550" indent="-293688" algn="l" defTabSz="23495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695325" indent="-292100" algn="l" defTabSz="2349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927100" indent="-315913" algn="l" defTabSz="23495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1384300" indent="-315913" defTabSz="23495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1841500" indent="-315913" defTabSz="23495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2298700" indent="-315913" defTabSz="23495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2755900" indent="-315913" defTabSz="23495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1700" b="1" i="1">
                <a:solidFill>
                  <a:srgbClr val="FF0000"/>
                </a:solidFill>
                <a:latin typeface="Times New Roman" pitchFamily="18" charset="0"/>
              </a:rPr>
              <a:t>a</a:t>
            </a:r>
          </a:p>
        </p:txBody>
      </p:sp>
      <p:sp>
        <p:nvSpPr>
          <p:cNvPr id="19530" name="Rectangle 125"/>
          <p:cNvSpPr>
            <a:spLocks noChangeArrowheads="1"/>
          </p:cNvSpPr>
          <p:nvPr/>
        </p:nvSpPr>
        <p:spPr bwMode="auto">
          <a:xfrm>
            <a:off x="4143375" y="1425575"/>
            <a:ext cx="200025" cy="30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6038" tIns="23812" rIns="46038" bIns="23812">
            <a:spAutoFit/>
          </a:bodyPr>
          <a:lstStyle>
            <a:lvl1pPr algn="just" defTabSz="23495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231775" indent="-347663" algn="just" defTabSz="2349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463550" indent="-293688" algn="l" defTabSz="23495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695325" indent="-292100" algn="l" defTabSz="2349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927100" indent="-315913" algn="l" defTabSz="23495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1384300" indent="-315913" defTabSz="23495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1841500" indent="-315913" defTabSz="23495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2298700" indent="-315913" defTabSz="23495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2755900" indent="-315913" defTabSz="23495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1700" b="1" i="1">
                <a:solidFill>
                  <a:srgbClr val="FF0000"/>
                </a:solidFill>
                <a:latin typeface="Times New Roman" pitchFamily="18" charset="0"/>
              </a:rPr>
              <a:t>a</a:t>
            </a:r>
          </a:p>
        </p:txBody>
      </p:sp>
      <p:sp>
        <p:nvSpPr>
          <p:cNvPr id="19531" name="Line 126"/>
          <p:cNvSpPr>
            <a:spLocks noChangeShapeType="1"/>
          </p:cNvSpPr>
          <p:nvPr/>
        </p:nvSpPr>
        <p:spPr bwMode="auto">
          <a:xfrm>
            <a:off x="6046788" y="1625600"/>
            <a:ext cx="27463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9532" name="Line 127"/>
          <p:cNvSpPr>
            <a:spLocks noChangeShapeType="1"/>
          </p:cNvSpPr>
          <p:nvPr/>
        </p:nvSpPr>
        <p:spPr bwMode="auto">
          <a:xfrm>
            <a:off x="6046788" y="1854200"/>
            <a:ext cx="27463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9533" name="Oval 128"/>
          <p:cNvSpPr>
            <a:spLocks noChangeArrowheads="1"/>
          </p:cNvSpPr>
          <p:nvPr/>
        </p:nvSpPr>
        <p:spPr bwMode="auto">
          <a:xfrm>
            <a:off x="7777163" y="1528763"/>
            <a:ext cx="366712" cy="374650"/>
          </a:xfrm>
          <a:prstGeom prst="ellipse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19534" name="Rectangle 129"/>
          <p:cNvSpPr>
            <a:spLocks noChangeArrowheads="1"/>
          </p:cNvSpPr>
          <p:nvPr/>
        </p:nvSpPr>
        <p:spPr bwMode="auto">
          <a:xfrm>
            <a:off x="7758113" y="1587500"/>
            <a:ext cx="403225" cy="30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1400" b="1">
                <a:latin typeface="Times New Roman" pitchFamily="18" charset="0"/>
              </a:rPr>
              <a:t>0,3</a:t>
            </a:r>
          </a:p>
        </p:txBody>
      </p:sp>
      <p:grpSp>
        <p:nvGrpSpPr>
          <p:cNvPr id="19535" name="Group 130"/>
          <p:cNvGrpSpPr>
            <a:grpSpLocks/>
          </p:cNvGrpSpPr>
          <p:nvPr/>
        </p:nvGrpSpPr>
        <p:grpSpPr bwMode="auto">
          <a:xfrm>
            <a:off x="5634038" y="2232025"/>
            <a:ext cx="366712" cy="373063"/>
            <a:chOff x="3549" y="1406"/>
            <a:chExt cx="231" cy="235"/>
          </a:xfrm>
        </p:grpSpPr>
        <p:sp>
          <p:nvSpPr>
            <p:cNvPr id="19637" name="Oval 131"/>
            <p:cNvSpPr>
              <a:spLocks noChangeArrowheads="1"/>
            </p:cNvSpPr>
            <p:nvPr/>
          </p:nvSpPr>
          <p:spPr bwMode="auto">
            <a:xfrm>
              <a:off x="3549" y="1406"/>
              <a:ext cx="231" cy="235"/>
            </a:xfrm>
            <a:prstGeom prst="ellipse">
              <a:avLst/>
            </a:prstGeom>
            <a:noFill/>
            <a:ln w="57150" cmpd="thinThick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just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Gill Sans MT" pitchFamily="34" charset="0"/>
                </a:defRPr>
              </a:lvl1pPr>
              <a:lvl2pPr marL="742950" indent="-285750" algn="just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Gill Sans MT" pitchFamily="34" charset="0"/>
                </a:defRPr>
              </a:lvl2pPr>
              <a:lvl3pPr marL="1143000" indent="-228600" algn="l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Gill Sans MT" pitchFamily="34" charset="0"/>
                </a:defRPr>
              </a:lvl3pPr>
              <a:lvl4pPr marL="1600200" indent="-228600" algn="l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4pPr>
              <a:lvl5pPr marL="2057400" indent="-228600" algn="l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fr-FR" altLang="fr-FR" sz="1800">
                <a:latin typeface="Arial" pitchFamily="34" charset="0"/>
              </a:endParaRPr>
            </a:p>
          </p:txBody>
        </p:sp>
        <p:sp>
          <p:nvSpPr>
            <p:cNvPr id="19638" name="Rectangle 132"/>
            <p:cNvSpPr>
              <a:spLocks noChangeArrowheads="1"/>
            </p:cNvSpPr>
            <p:nvPr/>
          </p:nvSpPr>
          <p:spPr bwMode="auto">
            <a:xfrm>
              <a:off x="3591" y="1442"/>
              <a:ext cx="170" cy="1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algn="just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Gill Sans MT" pitchFamily="34" charset="0"/>
                </a:defRPr>
              </a:lvl1pPr>
              <a:lvl2pPr marL="742950" indent="-285750" algn="just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Gill Sans MT" pitchFamily="34" charset="0"/>
                </a:defRPr>
              </a:lvl2pPr>
              <a:lvl3pPr marL="1143000" indent="-228600" algn="l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Gill Sans MT" pitchFamily="34" charset="0"/>
                </a:defRPr>
              </a:lvl3pPr>
              <a:lvl4pPr marL="1600200" indent="-228600" algn="l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4pPr>
              <a:lvl5pPr marL="2057400" indent="-228600" algn="l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9pPr>
            </a:lstStyle>
            <a:p>
              <a:pPr algn="l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fr-FR" sz="1400" b="1">
                  <a:latin typeface="Times New Roman" pitchFamily="18" charset="0"/>
                </a:rPr>
                <a:t>3</a:t>
              </a:r>
            </a:p>
          </p:txBody>
        </p:sp>
      </p:grpSp>
      <p:grpSp>
        <p:nvGrpSpPr>
          <p:cNvPr id="19536" name="Group 133"/>
          <p:cNvGrpSpPr>
            <a:grpSpLocks/>
          </p:cNvGrpSpPr>
          <p:nvPr/>
        </p:nvGrpSpPr>
        <p:grpSpPr bwMode="auto">
          <a:xfrm>
            <a:off x="7829550" y="2287588"/>
            <a:ext cx="398463" cy="406400"/>
            <a:chOff x="4932" y="1441"/>
            <a:chExt cx="251" cy="256"/>
          </a:xfrm>
        </p:grpSpPr>
        <p:sp>
          <p:nvSpPr>
            <p:cNvPr id="19635" name="Oval 134"/>
            <p:cNvSpPr>
              <a:spLocks noChangeArrowheads="1"/>
            </p:cNvSpPr>
            <p:nvPr/>
          </p:nvSpPr>
          <p:spPr bwMode="auto">
            <a:xfrm>
              <a:off x="4932" y="1441"/>
              <a:ext cx="251" cy="256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just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Gill Sans MT" pitchFamily="34" charset="0"/>
                </a:defRPr>
              </a:lvl1pPr>
              <a:lvl2pPr marL="742950" indent="-285750" algn="just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Gill Sans MT" pitchFamily="34" charset="0"/>
                </a:defRPr>
              </a:lvl2pPr>
              <a:lvl3pPr marL="1143000" indent="-228600" algn="l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Gill Sans MT" pitchFamily="34" charset="0"/>
                </a:defRPr>
              </a:lvl3pPr>
              <a:lvl4pPr marL="1600200" indent="-228600" algn="l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4pPr>
              <a:lvl5pPr marL="2057400" indent="-228600" algn="l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fr-FR" altLang="fr-FR" sz="1800">
                <a:latin typeface="Arial" pitchFamily="34" charset="0"/>
              </a:endParaRPr>
            </a:p>
          </p:txBody>
        </p:sp>
        <p:sp>
          <p:nvSpPr>
            <p:cNvPr id="19636" name="Rectangle 135"/>
            <p:cNvSpPr>
              <a:spLocks noChangeArrowheads="1"/>
            </p:cNvSpPr>
            <p:nvPr/>
          </p:nvSpPr>
          <p:spPr bwMode="auto">
            <a:xfrm>
              <a:off x="4993" y="1501"/>
              <a:ext cx="110" cy="15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46038" tIns="23812" rIns="46038" bIns="23812">
              <a:spAutoFit/>
            </a:bodyPr>
            <a:lstStyle>
              <a:lvl1pPr algn="just" defTabSz="234950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Gill Sans MT" pitchFamily="34" charset="0"/>
                </a:defRPr>
              </a:lvl1pPr>
              <a:lvl2pPr marL="231775" indent="-347663" algn="just" defTabSz="2349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Gill Sans MT" pitchFamily="34" charset="0"/>
                </a:defRPr>
              </a:lvl2pPr>
              <a:lvl3pPr marL="463550" indent="-293688" algn="l" defTabSz="2349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Gill Sans MT" pitchFamily="34" charset="0"/>
                </a:defRPr>
              </a:lvl3pPr>
              <a:lvl4pPr marL="695325" indent="-292100" algn="l" defTabSz="23495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4pPr>
              <a:lvl5pPr marL="927100" indent="-315913" algn="l" defTabSz="23495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5pPr>
              <a:lvl6pPr marL="1384300" indent="-315913" defTabSz="23495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6pPr>
              <a:lvl7pPr marL="1841500" indent="-315913" defTabSz="23495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7pPr>
              <a:lvl8pPr marL="2298700" indent="-315913" defTabSz="23495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8pPr>
              <a:lvl9pPr marL="2755900" indent="-315913" defTabSz="23495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9pPr>
            </a:lstStyle>
            <a:p>
              <a:pPr algn="l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fr-FR" sz="1300" b="1">
                  <a:latin typeface="Times New Roman" pitchFamily="18" charset="0"/>
                </a:rPr>
                <a:t>2</a:t>
              </a:r>
            </a:p>
          </p:txBody>
        </p:sp>
      </p:grpSp>
      <p:grpSp>
        <p:nvGrpSpPr>
          <p:cNvPr id="19537" name="Group 136"/>
          <p:cNvGrpSpPr>
            <a:grpSpLocks/>
          </p:cNvGrpSpPr>
          <p:nvPr/>
        </p:nvGrpSpPr>
        <p:grpSpPr bwMode="auto">
          <a:xfrm>
            <a:off x="5818188" y="2857500"/>
            <a:ext cx="757237" cy="406400"/>
            <a:chOff x="3665" y="1800"/>
            <a:chExt cx="477" cy="256"/>
          </a:xfrm>
        </p:grpSpPr>
        <p:sp>
          <p:nvSpPr>
            <p:cNvPr id="19632" name="Oval 137"/>
            <p:cNvSpPr>
              <a:spLocks noChangeArrowheads="1"/>
            </p:cNvSpPr>
            <p:nvPr/>
          </p:nvSpPr>
          <p:spPr bwMode="auto">
            <a:xfrm>
              <a:off x="3890" y="1800"/>
              <a:ext cx="252" cy="256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just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Gill Sans MT" pitchFamily="34" charset="0"/>
                </a:defRPr>
              </a:lvl1pPr>
              <a:lvl2pPr marL="742950" indent="-285750" algn="just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Gill Sans MT" pitchFamily="34" charset="0"/>
                </a:defRPr>
              </a:lvl2pPr>
              <a:lvl3pPr marL="1143000" indent="-228600" algn="l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Gill Sans MT" pitchFamily="34" charset="0"/>
                </a:defRPr>
              </a:lvl3pPr>
              <a:lvl4pPr marL="1600200" indent="-228600" algn="l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4pPr>
              <a:lvl5pPr marL="2057400" indent="-228600" algn="l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fr-FR" altLang="fr-FR" sz="1800">
                <a:latin typeface="Arial" pitchFamily="34" charset="0"/>
              </a:endParaRPr>
            </a:p>
          </p:txBody>
        </p:sp>
        <p:sp>
          <p:nvSpPr>
            <p:cNvPr id="19633" name="Rectangle 138"/>
            <p:cNvSpPr>
              <a:spLocks noChangeArrowheads="1"/>
            </p:cNvSpPr>
            <p:nvPr/>
          </p:nvSpPr>
          <p:spPr bwMode="auto">
            <a:xfrm>
              <a:off x="3976" y="1860"/>
              <a:ext cx="110" cy="15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46038" tIns="23812" rIns="46038" bIns="23812">
              <a:spAutoFit/>
            </a:bodyPr>
            <a:lstStyle>
              <a:lvl1pPr algn="just" defTabSz="234950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Gill Sans MT" pitchFamily="34" charset="0"/>
                </a:defRPr>
              </a:lvl1pPr>
              <a:lvl2pPr marL="231775" indent="-347663" algn="just" defTabSz="2349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Gill Sans MT" pitchFamily="34" charset="0"/>
                </a:defRPr>
              </a:lvl2pPr>
              <a:lvl3pPr marL="463550" indent="-293688" algn="l" defTabSz="2349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Gill Sans MT" pitchFamily="34" charset="0"/>
                </a:defRPr>
              </a:lvl3pPr>
              <a:lvl4pPr marL="695325" indent="-292100" algn="l" defTabSz="23495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4pPr>
              <a:lvl5pPr marL="927100" indent="-315913" algn="l" defTabSz="23495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5pPr>
              <a:lvl6pPr marL="1384300" indent="-315913" defTabSz="23495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6pPr>
              <a:lvl7pPr marL="1841500" indent="-315913" defTabSz="23495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7pPr>
              <a:lvl8pPr marL="2298700" indent="-315913" defTabSz="23495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8pPr>
              <a:lvl9pPr marL="2755900" indent="-315913" defTabSz="23495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9pPr>
            </a:lstStyle>
            <a:p>
              <a:pPr algn="l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fr-FR" sz="1300" b="1">
                  <a:latin typeface="Times New Roman" pitchFamily="18" charset="0"/>
                </a:rPr>
                <a:t>0</a:t>
              </a:r>
            </a:p>
          </p:txBody>
        </p:sp>
        <p:sp>
          <p:nvSpPr>
            <p:cNvPr id="19634" name="Line 139"/>
            <p:cNvSpPr>
              <a:spLocks noChangeShapeType="1"/>
            </p:cNvSpPr>
            <p:nvPr/>
          </p:nvSpPr>
          <p:spPr bwMode="auto">
            <a:xfrm>
              <a:off x="3665" y="1920"/>
              <a:ext cx="201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19538" name="Oval 140"/>
          <p:cNvSpPr>
            <a:spLocks noChangeArrowheads="1"/>
          </p:cNvSpPr>
          <p:nvPr/>
        </p:nvSpPr>
        <p:spPr bwMode="auto">
          <a:xfrm>
            <a:off x="6938963" y="2873375"/>
            <a:ext cx="366712" cy="374650"/>
          </a:xfrm>
          <a:prstGeom prst="ellipse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1400" b="1">
                <a:latin typeface="Times New Roman" pitchFamily="18" charset="0"/>
              </a:rPr>
              <a:t>1,3</a:t>
            </a:r>
          </a:p>
        </p:txBody>
      </p:sp>
      <p:sp>
        <p:nvSpPr>
          <p:cNvPr id="19539" name="Oval 141"/>
          <p:cNvSpPr>
            <a:spLocks noChangeArrowheads="1"/>
          </p:cNvSpPr>
          <p:nvPr/>
        </p:nvSpPr>
        <p:spPr bwMode="auto">
          <a:xfrm>
            <a:off x="3257550" y="5067300"/>
            <a:ext cx="398463" cy="40640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19540" name="Rectangle 142"/>
          <p:cNvSpPr>
            <a:spLocks noChangeArrowheads="1"/>
          </p:cNvSpPr>
          <p:nvPr/>
        </p:nvSpPr>
        <p:spPr bwMode="auto">
          <a:xfrm>
            <a:off x="3354388" y="5162550"/>
            <a:ext cx="174625" cy="246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6038" tIns="23812" rIns="46038" bIns="23812">
            <a:spAutoFit/>
          </a:bodyPr>
          <a:lstStyle>
            <a:lvl1pPr algn="just" defTabSz="23495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231775" indent="-347663" algn="just" defTabSz="2349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463550" indent="-293688" algn="l" defTabSz="23495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695325" indent="-292100" algn="l" defTabSz="2349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927100" indent="-315913" algn="l" defTabSz="23495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1384300" indent="-315913" defTabSz="23495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1841500" indent="-315913" defTabSz="23495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2298700" indent="-315913" defTabSz="23495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2755900" indent="-315913" defTabSz="23495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1300" b="1">
                <a:latin typeface="Times New Roman" pitchFamily="18" charset="0"/>
              </a:rPr>
              <a:t>2</a:t>
            </a:r>
          </a:p>
        </p:txBody>
      </p:sp>
      <p:grpSp>
        <p:nvGrpSpPr>
          <p:cNvPr id="19541" name="Group 143"/>
          <p:cNvGrpSpPr>
            <a:grpSpLocks/>
          </p:cNvGrpSpPr>
          <p:nvPr/>
        </p:nvGrpSpPr>
        <p:grpSpPr bwMode="auto">
          <a:xfrm>
            <a:off x="6884988" y="3848100"/>
            <a:ext cx="757237" cy="406400"/>
            <a:chOff x="4337" y="2424"/>
            <a:chExt cx="477" cy="256"/>
          </a:xfrm>
        </p:grpSpPr>
        <p:sp>
          <p:nvSpPr>
            <p:cNvPr id="19629" name="Oval 144"/>
            <p:cNvSpPr>
              <a:spLocks noChangeArrowheads="1"/>
            </p:cNvSpPr>
            <p:nvPr/>
          </p:nvSpPr>
          <p:spPr bwMode="auto">
            <a:xfrm>
              <a:off x="4562" y="2424"/>
              <a:ext cx="252" cy="256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just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Gill Sans MT" pitchFamily="34" charset="0"/>
                </a:defRPr>
              </a:lvl1pPr>
              <a:lvl2pPr marL="742950" indent="-285750" algn="just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Gill Sans MT" pitchFamily="34" charset="0"/>
                </a:defRPr>
              </a:lvl2pPr>
              <a:lvl3pPr marL="1143000" indent="-228600" algn="l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Gill Sans MT" pitchFamily="34" charset="0"/>
                </a:defRPr>
              </a:lvl3pPr>
              <a:lvl4pPr marL="1600200" indent="-228600" algn="l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4pPr>
              <a:lvl5pPr marL="2057400" indent="-228600" algn="l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fr-FR" altLang="fr-FR" sz="1800">
                <a:latin typeface="Arial" pitchFamily="34" charset="0"/>
              </a:endParaRPr>
            </a:p>
          </p:txBody>
        </p:sp>
        <p:sp>
          <p:nvSpPr>
            <p:cNvPr id="19630" name="Rectangle 145"/>
            <p:cNvSpPr>
              <a:spLocks noChangeArrowheads="1"/>
            </p:cNvSpPr>
            <p:nvPr/>
          </p:nvSpPr>
          <p:spPr bwMode="auto">
            <a:xfrm>
              <a:off x="4648" y="2484"/>
              <a:ext cx="110" cy="15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46038" tIns="23812" rIns="46038" bIns="23812">
              <a:spAutoFit/>
            </a:bodyPr>
            <a:lstStyle>
              <a:lvl1pPr algn="just" defTabSz="234950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Gill Sans MT" pitchFamily="34" charset="0"/>
                </a:defRPr>
              </a:lvl1pPr>
              <a:lvl2pPr marL="231775" indent="-347663" algn="just" defTabSz="2349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Gill Sans MT" pitchFamily="34" charset="0"/>
                </a:defRPr>
              </a:lvl2pPr>
              <a:lvl3pPr marL="463550" indent="-293688" algn="l" defTabSz="2349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Gill Sans MT" pitchFamily="34" charset="0"/>
                </a:defRPr>
              </a:lvl3pPr>
              <a:lvl4pPr marL="695325" indent="-292100" algn="l" defTabSz="23495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4pPr>
              <a:lvl5pPr marL="927100" indent="-315913" algn="l" defTabSz="23495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5pPr>
              <a:lvl6pPr marL="1384300" indent="-315913" defTabSz="23495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6pPr>
              <a:lvl7pPr marL="1841500" indent="-315913" defTabSz="23495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7pPr>
              <a:lvl8pPr marL="2298700" indent="-315913" defTabSz="23495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8pPr>
              <a:lvl9pPr marL="2755900" indent="-315913" defTabSz="23495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9pPr>
            </a:lstStyle>
            <a:p>
              <a:pPr algn="l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fr-FR" sz="1300" b="1">
                  <a:latin typeface="Times New Roman" pitchFamily="18" charset="0"/>
                </a:rPr>
                <a:t>0</a:t>
              </a:r>
            </a:p>
          </p:txBody>
        </p:sp>
        <p:sp>
          <p:nvSpPr>
            <p:cNvPr id="19631" name="Line 146"/>
            <p:cNvSpPr>
              <a:spLocks noChangeShapeType="1"/>
            </p:cNvSpPr>
            <p:nvPr/>
          </p:nvSpPr>
          <p:spPr bwMode="auto">
            <a:xfrm>
              <a:off x="4337" y="2544"/>
              <a:ext cx="201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19542" name="Oval 147"/>
          <p:cNvSpPr>
            <a:spLocks noChangeArrowheads="1"/>
          </p:cNvSpPr>
          <p:nvPr/>
        </p:nvSpPr>
        <p:spPr bwMode="auto">
          <a:xfrm>
            <a:off x="7996238" y="3854450"/>
            <a:ext cx="385762" cy="393700"/>
          </a:xfrm>
          <a:prstGeom prst="ellips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1400" b="1">
                <a:latin typeface="Times New Roman" pitchFamily="18" charset="0"/>
              </a:rPr>
              <a:t>1,2,3</a:t>
            </a:r>
          </a:p>
        </p:txBody>
      </p:sp>
      <p:sp>
        <p:nvSpPr>
          <p:cNvPr id="19543" name="Oval 148"/>
          <p:cNvSpPr>
            <a:spLocks noChangeArrowheads="1"/>
          </p:cNvSpPr>
          <p:nvPr/>
        </p:nvSpPr>
        <p:spPr bwMode="auto">
          <a:xfrm>
            <a:off x="4160838" y="5991225"/>
            <a:ext cx="669925" cy="603250"/>
          </a:xfrm>
          <a:prstGeom prst="ellipse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1400" b="1">
                <a:latin typeface="Times New Roman" pitchFamily="18" charset="0"/>
              </a:rPr>
              <a:t>0,  1,</a:t>
            </a:r>
          </a:p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1400" b="1">
                <a:latin typeface="Times New Roman" pitchFamily="18" charset="0"/>
              </a:rPr>
              <a:t> 2, 3</a:t>
            </a:r>
          </a:p>
        </p:txBody>
      </p:sp>
      <p:sp>
        <p:nvSpPr>
          <p:cNvPr id="19544" name="Oval 149"/>
          <p:cNvSpPr>
            <a:spLocks noChangeArrowheads="1"/>
          </p:cNvSpPr>
          <p:nvPr/>
        </p:nvSpPr>
        <p:spPr bwMode="auto">
          <a:xfrm>
            <a:off x="7470775" y="5067300"/>
            <a:ext cx="400050" cy="40640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19545" name="Rectangle 150"/>
          <p:cNvSpPr>
            <a:spLocks noChangeArrowheads="1"/>
          </p:cNvSpPr>
          <p:nvPr/>
        </p:nvSpPr>
        <p:spPr bwMode="auto">
          <a:xfrm>
            <a:off x="7531100" y="5162550"/>
            <a:ext cx="298450" cy="246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6038" tIns="23812" rIns="46038" bIns="23812">
            <a:spAutoFit/>
          </a:bodyPr>
          <a:lstStyle>
            <a:lvl1pPr algn="just" defTabSz="23495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231775" indent="-347663" algn="just" defTabSz="2349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463550" indent="-293688" algn="l" defTabSz="23495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695325" indent="-292100" algn="l" defTabSz="2349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927100" indent="-315913" algn="l" defTabSz="23495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1384300" indent="-315913" defTabSz="23495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1841500" indent="-315913" defTabSz="23495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2298700" indent="-315913" defTabSz="23495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2755900" indent="-315913" defTabSz="23495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1300" b="1">
                <a:latin typeface="Times New Roman" pitchFamily="18" charset="0"/>
              </a:rPr>
              <a:t>0,2</a:t>
            </a:r>
          </a:p>
        </p:txBody>
      </p:sp>
      <p:sp>
        <p:nvSpPr>
          <p:cNvPr id="19546" name="Line 151"/>
          <p:cNvSpPr>
            <a:spLocks noChangeShapeType="1"/>
          </p:cNvSpPr>
          <p:nvPr/>
        </p:nvSpPr>
        <p:spPr bwMode="auto">
          <a:xfrm>
            <a:off x="7113588" y="5257800"/>
            <a:ext cx="31908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9547" name="Oval 152"/>
          <p:cNvSpPr>
            <a:spLocks noChangeArrowheads="1"/>
          </p:cNvSpPr>
          <p:nvPr/>
        </p:nvSpPr>
        <p:spPr bwMode="auto">
          <a:xfrm>
            <a:off x="8158163" y="5083175"/>
            <a:ext cx="366712" cy="374650"/>
          </a:xfrm>
          <a:prstGeom prst="ellipse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1400" b="1">
                <a:latin typeface="Times New Roman" pitchFamily="18" charset="0"/>
              </a:rPr>
              <a:t>1,3</a:t>
            </a:r>
          </a:p>
        </p:txBody>
      </p:sp>
      <p:sp>
        <p:nvSpPr>
          <p:cNvPr id="19548" name="Oval 153"/>
          <p:cNvSpPr>
            <a:spLocks noChangeArrowheads="1"/>
          </p:cNvSpPr>
          <p:nvPr/>
        </p:nvSpPr>
        <p:spPr bwMode="auto">
          <a:xfrm>
            <a:off x="1376363" y="5070475"/>
            <a:ext cx="366712" cy="374650"/>
          </a:xfrm>
          <a:prstGeom prst="ellipse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1400" b="1">
                <a:latin typeface="Times New Roman" pitchFamily="18" charset="0"/>
              </a:rPr>
              <a:t>2,3</a:t>
            </a:r>
          </a:p>
        </p:txBody>
      </p:sp>
      <p:sp>
        <p:nvSpPr>
          <p:cNvPr id="19549" name="Oval 154"/>
          <p:cNvSpPr>
            <a:spLocks noChangeArrowheads="1"/>
          </p:cNvSpPr>
          <p:nvPr/>
        </p:nvSpPr>
        <p:spPr bwMode="auto">
          <a:xfrm>
            <a:off x="1681163" y="3863975"/>
            <a:ext cx="366712" cy="374650"/>
          </a:xfrm>
          <a:prstGeom prst="ellipse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1400" b="1">
                <a:latin typeface="Times New Roman" pitchFamily="18" charset="0"/>
              </a:rPr>
              <a:t>3</a:t>
            </a:r>
          </a:p>
        </p:txBody>
      </p:sp>
      <p:sp>
        <p:nvSpPr>
          <p:cNvPr id="19550" name="Oval 155"/>
          <p:cNvSpPr>
            <a:spLocks noChangeArrowheads="1"/>
          </p:cNvSpPr>
          <p:nvPr/>
        </p:nvSpPr>
        <p:spPr bwMode="auto">
          <a:xfrm>
            <a:off x="3957638" y="3863975"/>
            <a:ext cx="366712" cy="374650"/>
          </a:xfrm>
          <a:prstGeom prst="ellipse">
            <a:avLst/>
          </a:prstGeom>
          <a:solidFill>
            <a:schemeClr val="folHlink"/>
          </a:solidFill>
          <a:ln w="57150" cmpd="thinThick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1400" b="1">
                <a:latin typeface="Times New Roman" pitchFamily="18" charset="0"/>
              </a:rPr>
              <a:t>0,3</a:t>
            </a:r>
          </a:p>
        </p:txBody>
      </p:sp>
      <p:sp>
        <p:nvSpPr>
          <p:cNvPr id="19551" name="Line 156"/>
          <p:cNvSpPr>
            <a:spLocks noChangeShapeType="1"/>
          </p:cNvSpPr>
          <p:nvPr/>
        </p:nvSpPr>
        <p:spPr bwMode="auto">
          <a:xfrm>
            <a:off x="7875588" y="5151438"/>
            <a:ext cx="27463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9552" name="Line 157"/>
          <p:cNvSpPr>
            <a:spLocks noChangeShapeType="1"/>
          </p:cNvSpPr>
          <p:nvPr/>
        </p:nvSpPr>
        <p:spPr bwMode="auto">
          <a:xfrm>
            <a:off x="7875588" y="5380038"/>
            <a:ext cx="27463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9553" name="Line 158"/>
          <p:cNvSpPr>
            <a:spLocks noChangeShapeType="1"/>
          </p:cNvSpPr>
          <p:nvPr/>
        </p:nvSpPr>
        <p:spPr bwMode="auto">
          <a:xfrm>
            <a:off x="4359275" y="3932238"/>
            <a:ext cx="27463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9554" name="Line 159"/>
          <p:cNvSpPr>
            <a:spLocks noChangeShapeType="1"/>
          </p:cNvSpPr>
          <p:nvPr/>
        </p:nvSpPr>
        <p:spPr bwMode="auto">
          <a:xfrm>
            <a:off x="4359275" y="4160838"/>
            <a:ext cx="27463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9555" name="Line 160"/>
          <p:cNvSpPr>
            <a:spLocks noChangeShapeType="1"/>
          </p:cNvSpPr>
          <p:nvPr/>
        </p:nvSpPr>
        <p:spPr bwMode="auto">
          <a:xfrm>
            <a:off x="2922588" y="5151438"/>
            <a:ext cx="27463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9556" name="Line 161"/>
          <p:cNvSpPr>
            <a:spLocks noChangeShapeType="1"/>
          </p:cNvSpPr>
          <p:nvPr/>
        </p:nvSpPr>
        <p:spPr bwMode="auto">
          <a:xfrm>
            <a:off x="2922588" y="5380038"/>
            <a:ext cx="27463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9557" name="Line 162"/>
          <p:cNvSpPr>
            <a:spLocks noChangeShapeType="1"/>
          </p:cNvSpPr>
          <p:nvPr/>
        </p:nvSpPr>
        <p:spPr bwMode="auto">
          <a:xfrm>
            <a:off x="255588" y="5257800"/>
            <a:ext cx="27463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9558" name="Line 163"/>
          <p:cNvSpPr>
            <a:spLocks noChangeShapeType="1"/>
          </p:cNvSpPr>
          <p:nvPr/>
        </p:nvSpPr>
        <p:spPr bwMode="auto">
          <a:xfrm>
            <a:off x="1322388" y="4084638"/>
            <a:ext cx="27463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9559" name="Line 164"/>
          <p:cNvSpPr>
            <a:spLocks noChangeShapeType="1"/>
          </p:cNvSpPr>
          <p:nvPr/>
        </p:nvSpPr>
        <p:spPr bwMode="auto">
          <a:xfrm>
            <a:off x="3608388" y="4084638"/>
            <a:ext cx="27463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9560" name="Line 165"/>
          <p:cNvSpPr>
            <a:spLocks noChangeShapeType="1"/>
          </p:cNvSpPr>
          <p:nvPr/>
        </p:nvSpPr>
        <p:spPr bwMode="auto">
          <a:xfrm>
            <a:off x="1093788" y="5257800"/>
            <a:ext cx="27463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9561" name="Oval 166"/>
          <p:cNvSpPr>
            <a:spLocks noChangeArrowheads="1"/>
          </p:cNvSpPr>
          <p:nvPr/>
        </p:nvSpPr>
        <p:spPr bwMode="auto">
          <a:xfrm>
            <a:off x="2509838" y="5073650"/>
            <a:ext cx="385762" cy="393700"/>
          </a:xfrm>
          <a:prstGeom prst="ellips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1400" b="1">
                <a:latin typeface="Times New Roman" pitchFamily="18" charset="0"/>
              </a:rPr>
              <a:t>0,1,3</a:t>
            </a:r>
          </a:p>
        </p:txBody>
      </p:sp>
      <p:sp>
        <p:nvSpPr>
          <p:cNvPr id="19562" name="Line 167"/>
          <p:cNvSpPr>
            <a:spLocks noChangeShapeType="1"/>
          </p:cNvSpPr>
          <p:nvPr/>
        </p:nvSpPr>
        <p:spPr bwMode="auto">
          <a:xfrm>
            <a:off x="2160588" y="5257800"/>
            <a:ext cx="27463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9563" name="Line 168"/>
          <p:cNvSpPr>
            <a:spLocks noChangeShapeType="1"/>
          </p:cNvSpPr>
          <p:nvPr/>
        </p:nvSpPr>
        <p:spPr bwMode="auto">
          <a:xfrm>
            <a:off x="2008188" y="3048000"/>
            <a:ext cx="27463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9564" name="Line 169"/>
          <p:cNvSpPr>
            <a:spLocks noChangeShapeType="1"/>
          </p:cNvSpPr>
          <p:nvPr/>
        </p:nvSpPr>
        <p:spPr bwMode="auto">
          <a:xfrm>
            <a:off x="2770188" y="3048000"/>
            <a:ext cx="27463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9565" name="Oval 170"/>
          <p:cNvSpPr>
            <a:spLocks noChangeArrowheads="1"/>
          </p:cNvSpPr>
          <p:nvPr/>
        </p:nvSpPr>
        <p:spPr bwMode="auto">
          <a:xfrm>
            <a:off x="4872038" y="5073650"/>
            <a:ext cx="385762" cy="393700"/>
          </a:xfrm>
          <a:prstGeom prst="ellips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1400" b="1">
                <a:latin typeface="Times New Roman" pitchFamily="18" charset="0"/>
              </a:rPr>
              <a:t>0,2,3</a:t>
            </a:r>
          </a:p>
        </p:txBody>
      </p:sp>
      <p:sp>
        <p:nvSpPr>
          <p:cNvPr id="19566" name="Line 171"/>
          <p:cNvSpPr>
            <a:spLocks noChangeShapeType="1"/>
          </p:cNvSpPr>
          <p:nvPr/>
        </p:nvSpPr>
        <p:spPr bwMode="auto">
          <a:xfrm>
            <a:off x="5284788" y="5151438"/>
            <a:ext cx="27463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9567" name="Line 172"/>
          <p:cNvSpPr>
            <a:spLocks noChangeShapeType="1"/>
          </p:cNvSpPr>
          <p:nvPr/>
        </p:nvSpPr>
        <p:spPr bwMode="auto">
          <a:xfrm>
            <a:off x="5284788" y="5380038"/>
            <a:ext cx="27463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9568" name="Line 173"/>
          <p:cNvSpPr>
            <a:spLocks noChangeShapeType="1"/>
          </p:cNvSpPr>
          <p:nvPr/>
        </p:nvSpPr>
        <p:spPr bwMode="auto">
          <a:xfrm>
            <a:off x="4522788" y="5257800"/>
            <a:ext cx="27463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9569" name="Rectangle 174"/>
          <p:cNvSpPr>
            <a:spLocks noChangeArrowheads="1"/>
          </p:cNvSpPr>
          <p:nvPr/>
        </p:nvSpPr>
        <p:spPr bwMode="auto">
          <a:xfrm>
            <a:off x="1052513" y="5259388"/>
            <a:ext cx="282575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1600" b="1" i="1">
                <a:solidFill>
                  <a:srgbClr val="FF0000"/>
                </a:solidFill>
                <a:latin typeface="Times New Roman" pitchFamily="18" charset="0"/>
              </a:rPr>
              <a:t>a</a:t>
            </a:r>
          </a:p>
        </p:txBody>
      </p:sp>
      <p:sp>
        <p:nvSpPr>
          <p:cNvPr id="19570" name="Rectangle 175"/>
          <p:cNvSpPr>
            <a:spLocks noChangeArrowheads="1"/>
          </p:cNvSpPr>
          <p:nvPr/>
        </p:nvSpPr>
        <p:spPr bwMode="auto">
          <a:xfrm>
            <a:off x="2957513" y="5334000"/>
            <a:ext cx="282575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1600" b="1" i="1">
                <a:solidFill>
                  <a:srgbClr val="FF0000"/>
                </a:solidFill>
                <a:latin typeface="Times New Roman" pitchFamily="18" charset="0"/>
              </a:rPr>
              <a:t>a</a:t>
            </a:r>
          </a:p>
        </p:txBody>
      </p:sp>
      <p:sp>
        <p:nvSpPr>
          <p:cNvPr id="19571" name="Rectangle 176"/>
          <p:cNvSpPr>
            <a:spLocks noChangeArrowheads="1"/>
          </p:cNvSpPr>
          <p:nvPr/>
        </p:nvSpPr>
        <p:spPr bwMode="auto">
          <a:xfrm>
            <a:off x="2957513" y="4800600"/>
            <a:ext cx="282575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1600" b="1" i="1">
                <a:solidFill>
                  <a:srgbClr val="FF0000"/>
                </a:solidFill>
                <a:latin typeface="Times New Roman" pitchFamily="18" charset="0"/>
              </a:rPr>
              <a:t>a</a:t>
            </a:r>
          </a:p>
        </p:txBody>
      </p:sp>
      <p:sp>
        <p:nvSpPr>
          <p:cNvPr id="19572" name="Rectangle 177"/>
          <p:cNvSpPr>
            <a:spLocks noChangeArrowheads="1"/>
          </p:cNvSpPr>
          <p:nvPr/>
        </p:nvSpPr>
        <p:spPr bwMode="auto">
          <a:xfrm>
            <a:off x="5291138" y="4783138"/>
            <a:ext cx="282575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1600" b="1" i="1">
                <a:solidFill>
                  <a:srgbClr val="FF0000"/>
                </a:solidFill>
                <a:latin typeface="Times New Roman" pitchFamily="18" charset="0"/>
              </a:rPr>
              <a:t>a</a:t>
            </a:r>
          </a:p>
        </p:txBody>
      </p:sp>
      <p:sp>
        <p:nvSpPr>
          <p:cNvPr id="19573" name="Rectangle 178"/>
          <p:cNvSpPr>
            <a:spLocks noChangeArrowheads="1"/>
          </p:cNvSpPr>
          <p:nvPr/>
        </p:nvSpPr>
        <p:spPr bwMode="auto">
          <a:xfrm>
            <a:off x="7834313" y="4800600"/>
            <a:ext cx="282575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1600" b="1" i="1">
                <a:solidFill>
                  <a:srgbClr val="FF0000"/>
                </a:solidFill>
                <a:latin typeface="Times New Roman" pitchFamily="18" charset="0"/>
              </a:rPr>
              <a:t>a</a:t>
            </a:r>
          </a:p>
        </p:txBody>
      </p:sp>
      <p:sp>
        <p:nvSpPr>
          <p:cNvPr id="19574" name="Rectangle 179"/>
          <p:cNvSpPr>
            <a:spLocks noChangeArrowheads="1"/>
          </p:cNvSpPr>
          <p:nvPr/>
        </p:nvSpPr>
        <p:spPr bwMode="auto">
          <a:xfrm>
            <a:off x="1281113" y="3733800"/>
            <a:ext cx="282575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1600" b="1" i="1">
                <a:solidFill>
                  <a:srgbClr val="FF0000"/>
                </a:solidFill>
                <a:latin typeface="Times New Roman" pitchFamily="18" charset="0"/>
              </a:rPr>
              <a:t>a</a:t>
            </a:r>
          </a:p>
        </p:txBody>
      </p:sp>
      <p:sp>
        <p:nvSpPr>
          <p:cNvPr id="19575" name="Rectangle 180"/>
          <p:cNvSpPr>
            <a:spLocks noChangeArrowheads="1"/>
          </p:cNvSpPr>
          <p:nvPr/>
        </p:nvSpPr>
        <p:spPr bwMode="auto">
          <a:xfrm>
            <a:off x="4354513" y="3581400"/>
            <a:ext cx="282575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1600" b="1" i="1">
                <a:solidFill>
                  <a:srgbClr val="FF0000"/>
                </a:solidFill>
                <a:latin typeface="Times New Roman" pitchFamily="18" charset="0"/>
              </a:rPr>
              <a:t>a</a:t>
            </a:r>
          </a:p>
        </p:txBody>
      </p:sp>
      <p:sp>
        <p:nvSpPr>
          <p:cNvPr id="19576" name="Rectangle 181"/>
          <p:cNvSpPr>
            <a:spLocks noChangeArrowheads="1"/>
          </p:cNvSpPr>
          <p:nvPr/>
        </p:nvSpPr>
        <p:spPr bwMode="auto">
          <a:xfrm>
            <a:off x="4354513" y="4114800"/>
            <a:ext cx="282575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1600" b="1" i="1">
                <a:solidFill>
                  <a:srgbClr val="FF0000"/>
                </a:solidFill>
                <a:latin typeface="Times New Roman" pitchFamily="18" charset="0"/>
              </a:rPr>
              <a:t>a</a:t>
            </a:r>
          </a:p>
        </p:txBody>
      </p:sp>
      <p:sp>
        <p:nvSpPr>
          <p:cNvPr id="19577" name="Rectangle 182"/>
          <p:cNvSpPr>
            <a:spLocks noChangeArrowheads="1"/>
          </p:cNvSpPr>
          <p:nvPr/>
        </p:nvSpPr>
        <p:spPr bwMode="auto">
          <a:xfrm>
            <a:off x="7681913" y="3657600"/>
            <a:ext cx="282575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1600" b="1" i="1">
                <a:solidFill>
                  <a:srgbClr val="FF0000"/>
                </a:solidFill>
                <a:latin typeface="Times New Roman" pitchFamily="18" charset="0"/>
              </a:rPr>
              <a:t>a</a:t>
            </a:r>
            <a:endParaRPr lang="en-GB" altLang="fr-FR" sz="1600" b="1" i="1">
              <a:latin typeface="Times New Roman" pitchFamily="18" charset="0"/>
            </a:endParaRPr>
          </a:p>
        </p:txBody>
      </p:sp>
      <p:sp>
        <p:nvSpPr>
          <p:cNvPr id="19578" name="Line 183"/>
          <p:cNvSpPr>
            <a:spLocks noChangeShapeType="1"/>
          </p:cNvSpPr>
          <p:nvPr/>
        </p:nvSpPr>
        <p:spPr bwMode="auto">
          <a:xfrm>
            <a:off x="7646988" y="4038600"/>
            <a:ext cx="31908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9579" name="Rectangle 184"/>
          <p:cNvSpPr>
            <a:spLocks noChangeArrowheads="1"/>
          </p:cNvSpPr>
          <p:nvPr/>
        </p:nvSpPr>
        <p:spPr bwMode="auto">
          <a:xfrm>
            <a:off x="2025650" y="2722563"/>
            <a:ext cx="200025" cy="306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6038" tIns="23812" rIns="46038" bIns="23812">
            <a:spAutoFit/>
          </a:bodyPr>
          <a:lstStyle>
            <a:lvl1pPr algn="just" defTabSz="23495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231775" indent="-347663" algn="just" defTabSz="2349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463550" indent="-293688" algn="l" defTabSz="23495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695325" indent="-292100" algn="l" defTabSz="2349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927100" indent="-315913" algn="l" defTabSz="23495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1384300" indent="-315913" defTabSz="23495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1841500" indent="-315913" defTabSz="23495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2298700" indent="-315913" defTabSz="23495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2755900" indent="-315913" defTabSz="23495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1700" b="1" i="1">
                <a:solidFill>
                  <a:srgbClr val="FF0000"/>
                </a:solidFill>
                <a:latin typeface="Times New Roman" pitchFamily="18" charset="0"/>
              </a:rPr>
              <a:t>a</a:t>
            </a:r>
          </a:p>
        </p:txBody>
      </p:sp>
      <p:sp>
        <p:nvSpPr>
          <p:cNvPr id="19580" name="Rectangle 185"/>
          <p:cNvSpPr>
            <a:spLocks noChangeArrowheads="1"/>
          </p:cNvSpPr>
          <p:nvPr/>
        </p:nvSpPr>
        <p:spPr bwMode="auto">
          <a:xfrm>
            <a:off x="2787650" y="2722563"/>
            <a:ext cx="200025" cy="306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6038" tIns="23812" rIns="46038" bIns="23812">
            <a:spAutoFit/>
          </a:bodyPr>
          <a:lstStyle>
            <a:lvl1pPr algn="just" defTabSz="23495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231775" indent="-347663" algn="just" defTabSz="2349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463550" indent="-293688" algn="l" defTabSz="23495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695325" indent="-292100" algn="l" defTabSz="2349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927100" indent="-315913" algn="l" defTabSz="23495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1384300" indent="-315913" defTabSz="23495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1841500" indent="-315913" defTabSz="23495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2298700" indent="-315913" defTabSz="23495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2755900" indent="-315913" defTabSz="23495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1700" b="1" i="1">
                <a:solidFill>
                  <a:srgbClr val="FF0000"/>
                </a:solidFill>
                <a:latin typeface="Times New Roman" pitchFamily="18" charset="0"/>
              </a:rPr>
              <a:t>a</a:t>
            </a:r>
          </a:p>
        </p:txBody>
      </p:sp>
      <p:sp>
        <p:nvSpPr>
          <p:cNvPr id="19581" name="Rectangle 186"/>
          <p:cNvSpPr>
            <a:spLocks noChangeArrowheads="1"/>
          </p:cNvSpPr>
          <p:nvPr/>
        </p:nvSpPr>
        <p:spPr bwMode="auto">
          <a:xfrm>
            <a:off x="5988050" y="1330325"/>
            <a:ext cx="200025" cy="30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6038" tIns="23812" rIns="46038" bIns="23812">
            <a:spAutoFit/>
          </a:bodyPr>
          <a:lstStyle>
            <a:lvl1pPr algn="just" defTabSz="23495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231775" indent="-347663" algn="just" defTabSz="2349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463550" indent="-293688" algn="l" defTabSz="23495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695325" indent="-292100" algn="l" defTabSz="2349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927100" indent="-315913" algn="l" defTabSz="23495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1384300" indent="-315913" defTabSz="23495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1841500" indent="-315913" defTabSz="23495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2298700" indent="-315913" defTabSz="23495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2755900" indent="-315913" defTabSz="23495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1700" b="1" i="1">
                <a:solidFill>
                  <a:srgbClr val="FF0000"/>
                </a:solidFill>
                <a:latin typeface="Times New Roman" pitchFamily="18" charset="0"/>
              </a:rPr>
              <a:t>a</a:t>
            </a:r>
          </a:p>
        </p:txBody>
      </p:sp>
      <p:sp>
        <p:nvSpPr>
          <p:cNvPr id="19582" name="Rectangle 187"/>
          <p:cNvSpPr>
            <a:spLocks noChangeArrowheads="1"/>
          </p:cNvSpPr>
          <p:nvPr/>
        </p:nvSpPr>
        <p:spPr bwMode="auto">
          <a:xfrm>
            <a:off x="6140450" y="1863725"/>
            <a:ext cx="200025" cy="30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6038" tIns="23812" rIns="46038" bIns="23812">
            <a:spAutoFit/>
          </a:bodyPr>
          <a:lstStyle>
            <a:lvl1pPr algn="just" defTabSz="23495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231775" indent="-347663" algn="just" defTabSz="2349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463550" indent="-293688" algn="l" defTabSz="23495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695325" indent="-292100" algn="l" defTabSz="2349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927100" indent="-315913" algn="l" defTabSz="23495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1384300" indent="-315913" defTabSz="23495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1841500" indent="-315913" defTabSz="23495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2298700" indent="-315913" defTabSz="23495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2755900" indent="-315913" defTabSz="23495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1700" b="1" i="1">
                <a:solidFill>
                  <a:srgbClr val="FF0000"/>
                </a:solidFill>
                <a:latin typeface="Times New Roman" pitchFamily="18" charset="0"/>
              </a:rPr>
              <a:t>a</a:t>
            </a:r>
          </a:p>
        </p:txBody>
      </p:sp>
      <p:sp>
        <p:nvSpPr>
          <p:cNvPr id="19583" name="Rectangle 188"/>
          <p:cNvSpPr>
            <a:spLocks noChangeArrowheads="1"/>
          </p:cNvSpPr>
          <p:nvPr/>
        </p:nvSpPr>
        <p:spPr bwMode="auto">
          <a:xfrm>
            <a:off x="5530850" y="1939925"/>
            <a:ext cx="200025" cy="30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6038" tIns="23812" rIns="46038" bIns="23812">
            <a:spAutoFit/>
          </a:bodyPr>
          <a:lstStyle>
            <a:lvl1pPr algn="just" defTabSz="23495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231775" indent="-347663" algn="just" defTabSz="2349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463550" indent="-293688" algn="l" defTabSz="23495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695325" indent="-292100" algn="l" defTabSz="2349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927100" indent="-315913" algn="l" defTabSz="23495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1384300" indent="-315913" defTabSz="23495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1841500" indent="-315913" defTabSz="23495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2298700" indent="-315913" defTabSz="23495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2755900" indent="-315913" defTabSz="23495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1700" b="1" i="1">
                <a:solidFill>
                  <a:srgbClr val="FF0000"/>
                </a:solidFill>
                <a:latin typeface="Times New Roman" pitchFamily="18" charset="0"/>
              </a:rPr>
              <a:t>a</a:t>
            </a:r>
          </a:p>
        </p:txBody>
      </p:sp>
      <p:sp>
        <p:nvSpPr>
          <p:cNvPr id="19584" name="Line 189"/>
          <p:cNvSpPr>
            <a:spLocks noChangeShapeType="1"/>
          </p:cNvSpPr>
          <p:nvPr/>
        </p:nvSpPr>
        <p:spPr bwMode="auto">
          <a:xfrm>
            <a:off x="7342188" y="2941638"/>
            <a:ext cx="27463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9585" name="Line 190"/>
          <p:cNvSpPr>
            <a:spLocks noChangeShapeType="1"/>
          </p:cNvSpPr>
          <p:nvPr/>
        </p:nvSpPr>
        <p:spPr bwMode="auto">
          <a:xfrm>
            <a:off x="7342188" y="3170238"/>
            <a:ext cx="27463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9586" name="Rectangle 191"/>
          <p:cNvSpPr>
            <a:spLocks noChangeArrowheads="1"/>
          </p:cNvSpPr>
          <p:nvPr/>
        </p:nvSpPr>
        <p:spPr bwMode="auto">
          <a:xfrm>
            <a:off x="7300913" y="2590800"/>
            <a:ext cx="282575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1600" b="1" i="1">
                <a:solidFill>
                  <a:srgbClr val="FF0000"/>
                </a:solidFill>
                <a:latin typeface="Times New Roman" pitchFamily="18" charset="0"/>
              </a:rPr>
              <a:t>a</a:t>
            </a:r>
          </a:p>
        </p:txBody>
      </p:sp>
      <p:sp>
        <p:nvSpPr>
          <p:cNvPr id="19587" name="Line 192"/>
          <p:cNvSpPr>
            <a:spLocks noChangeShapeType="1"/>
          </p:cNvSpPr>
          <p:nvPr/>
        </p:nvSpPr>
        <p:spPr bwMode="auto">
          <a:xfrm>
            <a:off x="6580188" y="3048000"/>
            <a:ext cx="27463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9588" name="Rectangle 193"/>
          <p:cNvSpPr>
            <a:spLocks noChangeArrowheads="1"/>
          </p:cNvSpPr>
          <p:nvPr/>
        </p:nvSpPr>
        <p:spPr bwMode="auto">
          <a:xfrm>
            <a:off x="6615113" y="2667000"/>
            <a:ext cx="282575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1600" b="1" i="1">
                <a:solidFill>
                  <a:srgbClr val="FF0000"/>
                </a:solidFill>
                <a:latin typeface="Times New Roman" pitchFamily="18" charset="0"/>
              </a:rPr>
              <a:t>a</a:t>
            </a:r>
          </a:p>
        </p:txBody>
      </p:sp>
      <p:sp>
        <p:nvSpPr>
          <p:cNvPr id="19589" name="Line 194"/>
          <p:cNvSpPr>
            <a:spLocks noChangeShapeType="1"/>
          </p:cNvSpPr>
          <p:nvPr/>
        </p:nvSpPr>
        <p:spPr bwMode="auto">
          <a:xfrm>
            <a:off x="7418388" y="1716088"/>
            <a:ext cx="27463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9590" name="Line 195"/>
          <p:cNvSpPr>
            <a:spLocks noChangeShapeType="1"/>
          </p:cNvSpPr>
          <p:nvPr/>
        </p:nvSpPr>
        <p:spPr bwMode="auto">
          <a:xfrm>
            <a:off x="8180388" y="1716088"/>
            <a:ext cx="27463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9591" name="Rectangle 196"/>
          <p:cNvSpPr>
            <a:spLocks noChangeArrowheads="1"/>
          </p:cNvSpPr>
          <p:nvPr/>
        </p:nvSpPr>
        <p:spPr bwMode="auto">
          <a:xfrm>
            <a:off x="8215313" y="1335088"/>
            <a:ext cx="282575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1600" b="1" i="1">
                <a:solidFill>
                  <a:srgbClr val="FF0000"/>
                </a:solidFill>
                <a:latin typeface="Times New Roman" pitchFamily="18" charset="0"/>
              </a:rPr>
              <a:t>a</a:t>
            </a:r>
          </a:p>
        </p:txBody>
      </p:sp>
      <p:sp>
        <p:nvSpPr>
          <p:cNvPr id="19592" name="Line 197"/>
          <p:cNvSpPr>
            <a:spLocks noChangeShapeType="1"/>
          </p:cNvSpPr>
          <p:nvPr/>
        </p:nvSpPr>
        <p:spPr bwMode="auto">
          <a:xfrm>
            <a:off x="5791200" y="1987550"/>
            <a:ext cx="0" cy="25241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9593" name="Line 198"/>
          <p:cNvSpPr>
            <a:spLocks noChangeShapeType="1"/>
          </p:cNvSpPr>
          <p:nvPr/>
        </p:nvSpPr>
        <p:spPr bwMode="auto">
          <a:xfrm>
            <a:off x="8001000" y="1971675"/>
            <a:ext cx="0" cy="25241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9594" name="Line 199"/>
          <p:cNvSpPr>
            <a:spLocks noChangeShapeType="1"/>
          </p:cNvSpPr>
          <p:nvPr/>
        </p:nvSpPr>
        <p:spPr bwMode="auto">
          <a:xfrm flipH="1">
            <a:off x="8205788" y="1971675"/>
            <a:ext cx="506412" cy="32861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9595" name="Rectangle 200"/>
          <p:cNvSpPr>
            <a:spLocks noChangeArrowheads="1"/>
          </p:cNvSpPr>
          <p:nvPr/>
        </p:nvSpPr>
        <p:spPr bwMode="auto">
          <a:xfrm>
            <a:off x="7681913" y="1981200"/>
            <a:ext cx="282575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1600" b="1" i="1">
                <a:solidFill>
                  <a:srgbClr val="FF0000"/>
                </a:solidFill>
                <a:latin typeface="Times New Roman" pitchFamily="18" charset="0"/>
              </a:rPr>
              <a:t>a</a:t>
            </a:r>
          </a:p>
        </p:txBody>
      </p:sp>
      <p:sp>
        <p:nvSpPr>
          <p:cNvPr id="19596" name="Rectangle 201"/>
          <p:cNvSpPr>
            <a:spLocks noChangeArrowheads="1"/>
          </p:cNvSpPr>
          <p:nvPr/>
        </p:nvSpPr>
        <p:spPr bwMode="auto">
          <a:xfrm>
            <a:off x="8520113" y="1981200"/>
            <a:ext cx="282575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1600" b="1" i="1">
                <a:solidFill>
                  <a:srgbClr val="FF0000"/>
                </a:solidFill>
                <a:latin typeface="Times New Roman" pitchFamily="18" charset="0"/>
              </a:rPr>
              <a:t>a</a:t>
            </a:r>
          </a:p>
        </p:txBody>
      </p:sp>
      <p:sp>
        <p:nvSpPr>
          <p:cNvPr id="19597" name="Rectangle 202"/>
          <p:cNvSpPr>
            <a:spLocks noChangeArrowheads="1"/>
          </p:cNvSpPr>
          <p:nvPr/>
        </p:nvSpPr>
        <p:spPr bwMode="auto">
          <a:xfrm>
            <a:off x="5319713" y="5334000"/>
            <a:ext cx="282575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1600" b="1" i="1">
                <a:solidFill>
                  <a:srgbClr val="FF0000"/>
                </a:solidFill>
                <a:latin typeface="Times New Roman" pitchFamily="18" charset="0"/>
              </a:rPr>
              <a:t>a</a:t>
            </a:r>
            <a:endParaRPr lang="en-GB" altLang="fr-FR" sz="1600" b="1" i="1">
              <a:latin typeface="Times New Roman" pitchFamily="18" charset="0"/>
            </a:endParaRPr>
          </a:p>
        </p:txBody>
      </p:sp>
      <p:sp>
        <p:nvSpPr>
          <p:cNvPr id="19598" name="Rectangle 203"/>
          <p:cNvSpPr>
            <a:spLocks noChangeArrowheads="1"/>
          </p:cNvSpPr>
          <p:nvPr/>
        </p:nvSpPr>
        <p:spPr bwMode="auto">
          <a:xfrm>
            <a:off x="7910513" y="5334000"/>
            <a:ext cx="282575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1600" b="1" i="1">
                <a:solidFill>
                  <a:srgbClr val="FF0000"/>
                </a:solidFill>
                <a:latin typeface="Times New Roman" pitchFamily="18" charset="0"/>
              </a:rPr>
              <a:t>a</a:t>
            </a:r>
          </a:p>
        </p:txBody>
      </p:sp>
      <p:sp>
        <p:nvSpPr>
          <p:cNvPr id="19599" name="Rectangle 204"/>
          <p:cNvSpPr>
            <a:spLocks noChangeArrowheads="1"/>
          </p:cNvSpPr>
          <p:nvPr/>
        </p:nvSpPr>
        <p:spPr bwMode="auto">
          <a:xfrm>
            <a:off x="7453313" y="3124200"/>
            <a:ext cx="282575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1600" b="1" i="1">
                <a:solidFill>
                  <a:srgbClr val="FF0000"/>
                </a:solidFill>
                <a:latin typeface="Times New Roman" pitchFamily="18" charset="0"/>
              </a:rPr>
              <a:t>a</a:t>
            </a:r>
          </a:p>
        </p:txBody>
      </p:sp>
      <p:sp>
        <p:nvSpPr>
          <p:cNvPr id="19600" name="Rectangle 205"/>
          <p:cNvSpPr>
            <a:spLocks noChangeArrowheads="1"/>
          </p:cNvSpPr>
          <p:nvPr/>
        </p:nvSpPr>
        <p:spPr bwMode="auto">
          <a:xfrm>
            <a:off x="6804025" y="260350"/>
            <a:ext cx="1169988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2400" i="1">
                <a:latin typeface="Times New Roman" pitchFamily="18" charset="0"/>
              </a:rPr>
              <a:t>S</a:t>
            </a:r>
            <a:r>
              <a:rPr lang="en-GB" altLang="fr-FR" sz="2400" baseline="-25000">
                <a:latin typeface="Times New Roman" pitchFamily="18" charset="0"/>
              </a:rPr>
              <a:t>-</a:t>
            </a:r>
            <a:r>
              <a:rPr lang="en-GB" altLang="fr-FR" sz="2400">
                <a:latin typeface="Times New Roman" pitchFamily="18" charset="0"/>
              </a:rPr>
              <a:t> = {</a:t>
            </a:r>
            <a:r>
              <a:rPr lang="en-GB" altLang="fr-FR" sz="2400" i="1">
                <a:solidFill>
                  <a:srgbClr val="FF0000"/>
                </a:solidFill>
                <a:latin typeface="Times New Roman" pitchFamily="18" charset="0"/>
              </a:rPr>
              <a:t>a</a:t>
            </a:r>
            <a:r>
              <a:rPr lang="en-GB" altLang="fr-FR" sz="2400">
                <a:latin typeface="Times New Roman" pitchFamily="18" charset="0"/>
              </a:rPr>
              <a:t>}</a:t>
            </a:r>
          </a:p>
        </p:txBody>
      </p:sp>
      <p:sp>
        <p:nvSpPr>
          <p:cNvPr id="19601" name="Rectangle 206"/>
          <p:cNvSpPr>
            <a:spLocks noChangeArrowheads="1"/>
          </p:cNvSpPr>
          <p:nvPr/>
        </p:nvSpPr>
        <p:spPr bwMode="auto">
          <a:xfrm>
            <a:off x="290513" y="271463"/>
            <a:ext cx="136842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2400" i="1">
                <a:latin typeface="Times New Roman" pitchFamily="18" charset="0"/>
              </a:rPr>
              <a:t>S</a:t>
            </a:r>
            <a:r>
              <a:rPr lang="en-GB" altLang="fr-FR" sz="2400" baseline="-25000">
                <a:latin typeface="Times New Roman" pitchFamily="18" charset="0"/>
              </a:rPr>
              <a:t>+</a:t>
            </a:r>
            <a:r>
              <a:rPr lang="en-GB" altLang="fr-FR" sz="2400">
                <a:latin typeface="Times New Roman" pitchFamily="18" charset="0"/>
              </a:rPr>
              <a:t>={</a:t>
            </a:r>
            <a:r>
              <a:rPr lang="en-GB" altLang="fr-FR" sz="2400" i="1">
                <a:solidFill>
                  <a:srgbClr val="FF0000"/>
                </a:solidFill>
                <a:latin typeface="Times New Roman" pitchFamily="18" charset="0"/>
              </a:rPr>
              <a:t>aaa</a:t>
            </a:r>
            <a:r>
              <a:rPr lang="en-GB" altLang="fr-FR" sz="2400">
                <a:latin typeface="Times New Roman" pitchFamily="18" charset="0"/>
              </a:rPr>
              <a:t>}</a:t>
            </a:r>
          </a:p>
        </p:txBody>
      </p:sp>
      <p:cxnSp>
        <p:nvCxnSpPr>
          <p:cNvPr id="19602" name="AutoShape 207"/>
          <p:cNvCxnSpPr>
            <a:cxnSpLocks noChangeShapeType="1"/>
            <a:stCxn id="19641" idx="0"/>
            <a:endCxn id="19526" idx="2"/>
          </p:cNvCxnSpPr>
          <p:nvPr/>
        </p:nvCxnSpPr>
        <p:spPr bwMode="auto">
          <a:xfrm flipV="1">
            <a:off x="3922713" y="782638"/>
            <a:ext cx="236537" cy="749300"/>
          </a:xfrm>
          <a:prstGeom prst="straightConnector1">
            <a:avLst/>
          </a:prstGeom>
          <a:noFill/>
          <a:ln w="28575">
            <a:solidFill>
              <a:srgbClr val="66FF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603" name="AutoShape 208"/>
          <p:cNvCxnSpPr>
            <a:cxnSpLocks noChangeShapeType="1"/>
            <a:stCxn id="19652" idx="0"/>
            <a:endCxn id="19505" idx="4"/>
          </p:cNvCxnSpPr>
          <p:nvPr/>
        </p:nvCxnSpPr>
        <p:spPr bwMode="auto">
          <a:xfrm flipV="1">
            <a:off x="1727200" y="825500"/>
            <a:ext cx="2414588" cy="2019300"/>
          </a:xfrm>
          <a:prstGeom prst="straightConnector1">
            <a:avLst/>
          </a:prstGeom>
          <a:noFill/>
          <a:ln w="28575">
            <a:solidFill>
              <a:srgbClr val="66FF33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604" name="AutoShape 209"/>
          <p:cNvCxnSpPr>
            <a:cxnSpLocks noChangeShapeType="1"/>
            <a:stCxn id="19586" idx="1"/>
            <a:endCxn id="19505" idx="4"/>
          </p:cNvCxnSpPr>
          <p:nvPr/>
        </p:nvCxnSpPr>
        <p:spPr bwMode="auto">
          <a:xfrm flipH="1" flipV="1">
            <a:off x="4141788" y="825500"/>
            <a:ext cx="3159125" cy="1931988"/>
          </a:xfrm>
          <a:prstGeom prst="straightConnector1">
            <a:avLst/>
          </a:prstGeom>
          <a:noFill/>
          <a:ln w="28575">
            <a:solidFill>
              <a:srgbClr val="66FF33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605" name="AutoShape 210"/>
          <p:cNvCxnSpPr>
            <a:cxnSpLocks noChangeShapeType="1"/>
            <a:stCxn id="19657" idx="0"/>
            <a:endCxn id="19526" idx="2"/>
          </p:cNvCxnSpPr>
          <p:nvPr/>
        </p:nvCxnSpPr>
        <p:spPr bwMode="auto">
          <a:xfrm flipV="1">
            <a:off x="1408113" y="782638"/>
            <a:ext cx="2751137" cy="779462"/>
          </a:xfrm>
          <a:prstGeom prst="straightConnector1">
            <a:avLst/>
          </a:prstGeom>
          <a:noFill/>
          <a:ln w="28575">
            <a:solidFill>
              <a:srgbClr val="66FF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606" name="AutoShape 211"/>
          <p:cNvCxnSpPr>
            <a:cxnSpLocks noChangeShapeType="1"/>
            <a:stCxn id="19497" idx="1"/>
            <a:endCxn id="19526" idx="2"/>
          </p:cNvCxnSpPr>
          <p:nvPr/>
        </p:nvCxnSpPr>
        <p:spPr bwMode="auto">
          <a:xfrm flipH="1" flipV="1">
            <a:off x="4159250" y="782638"/>
            <a:ext cx="1490663" cy="804862"/>
          </a:xfrm>
          <a:prstGeom prst="straightConnector1">
            <a:avLst/>
          </a:prstGeom>
          <a:noFill/>
          <a:ln w="28575">
            <a:solidFill>
              <a:srgbClr val="66FF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607" name="AutoShape 212"/>
          <p:cNvCxnSpPr>
            <a:cxnSpLocks noChangeShapeType="1"/>
            <a:stCxn id="19534" idx="0"/>
            <a:endCxn id="19505" idx="4"/>
          </p:cNvCxnSpPr>
          <p:nvPr/>
        </p:nvCxnSpPr>
        <p:spPr bwMode="auto">
          <a:xfrm flipH="1" flipV="1">
            <a:off x="4141788" y="825500"/>
            <a:ext cx="3817937" cy="762000"/>
          </a:xfrm>
          <a:prstGeom prst="straightConnector1">
            <a:avLst/>
          </a:prstGeom>
          <a:noFill/>
          <a:ln w="28575">
            <a:solidFill>
              <a:srgbClr val="66FF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608" name="AutoShape 213"/>
          <p:cNvCxnSpPr>
            <a:cxnSpLocks noChangeShapeType="1"/>
            <a:stCxn id="19489" idx="4"/>
            <a:endCxn id="19674" idx="0"/>
          </p:cNvCxnSpPr>
          <p:nvPr/>
        </p:nvCxnSpPr>
        <p:spPr bwMode="auto">
          <a:xfrm>
            <a:off x="723900" y="2011363"/>
            <a:ext cx="342900" cy="1592262"/>
          </a:xfrm>
          <a:prstGeom prst="straightConnector1">
            <a:avLst/>
          </a:prstGeom>
          <a:noFill/>
          <a:ln w="28575">
            <a:solidFill>
              <a:srgbClr val="FF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609" name="AutoShape 214"/>
          <p:cNvCxnSpPr>
            <a:cxnSpLocks noChangeShapeType="1"/>
            <a:stCxn id="19489" idx="4"/>
            <a:endCxn id="19474" idx="0"/>
          </p:cNvCxnSpPr>
          <p:nvPr/>
        </p:nvCxnSpPr>
        <p:spPr bwMode="auto">
          <a:xfrm flipH="1">
            <a:off x="601663" y="2011363"/>
            <a:ext cx="122237" cy="2692400"/>
          </a:xfrm>
          <a:prstGeom prst="straightConnector1">
            <a:avLst/>
          </a:prstGeom>
          <a:noFill/>
          <a:ln w="28575" cap="rnd">
            <a:solidFill>
              <a:srgbClr val="FF00FF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610" name="AutoShape 215"/>
          <p:cNvCxnSpPr>
            <a:cxnSpLocks noChangeShapeType="1"/>
          </p:cNvCxnSpPr>
          <p:nvPr/>
        </p:nvCxnSpPr>
        <p:spPr bwMode="auto">
          <a:xfrm>
            <a:off x="762000" y="2057400"/>
            <a:ext cx="2019300" cy="2811463"/>
          </a:xfrm>
          <a:prstGeom prst="straightConnector1">
            <a:avLst/>
          </a:prstGeom>
          <a:noFill/>
          <a:ln w="28575" cap="rnd">
            <a:solidFill>
              <a:srgbClr val="FF00FF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611" name="AutoShape 216"/>
          <p:cNvCxnSpPr>
            <a:cxnSpLocks noChangeShapeType="1"/>
            <a:stCxn id="19641" idx="4"/>
            <a:endCxn id="19665" idx="1"/>
          </p:cNvCxnSpPr>
          <p:nvPr/>
        </p:nvCxnSpPr>
        <p:spPr bwMode="auto">
          <a:xfrm flipH="1">
            <a:off x="1419225" y="1963738"/>
            <a:ext cx="2503488" cy="2895600"/>
          </a:xfrm>
          <a:prstGeom prst="straightConnector1">
            <a:avLst/>
          </a:prstGeom>
          <a:noFill/>
          <a:ln w="28575" cap="rnd">
            <a:solidFill>
              <a:srgbClr val="CCCC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612" name="AutoShape 217"/>
          <p:cNvCxnSpPr>
            <a:cxnSpLocks noChangeShapeType="1"/>
            <a:stCxn id="19641" idx="4"/>
            <a:endCxn id="19680" idx="0"/>
          </p:cNvCxnSpPr>
          <p:nvPr/>
        </p:nvCxnSpPr>
        <p:spPr bwMode="auto">
          <a:xfrm>
            <a:off x="3922713" y="1963738"/>
            <a:ext cx="1174750" cy="2587625"/>
          </a:xfrm>
          <a:prstGeom prst="straightConnector1">
            <a:avLst/>
          </a:prstGeom>
          <a:noFill/>
          <a:ln w="28575" cap="rnd">
            <a:solidFill>
              <a:srgbClr val="CCCC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613" name="AutoShape 218"/>
          <p:cNvCxnSpPr>
            <a:cxnSpLocks noChangeShapeType="1"/>
            <a:stCxn id="19638" idx="2"/>
            <a:endCxn id="19572" idx="0"/>
          </p:cNvCxnSpPr>
          <p:nvPr/>
        </p:nvCxnSpPr>
        <p:spPr bwMode="auto">
          <a:xfrm flipH="1">
            <a:off x="5432425" y="2590800"/>
            <a:ext cx="403225" cy="2192338"/>
          </a:xfrm>
          <a:prstGeom prst="straightConnector1">
            <a:avLst/>
          </a:prstGeom>
          <a:noFill/>
          <a:ln w="28575" cap="rnd">
            <a:solidFill>
              <a:srgbClr val="9933FF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614" name="AutoShape 219"/>
          <p:cNvCxnSpPr>
            <a:cxnSpLocks noChangeShapeType="1"/>
            <a:stCxn id="19638" idx="1"/>
            <a:endCxn id="19549" idx="7"/>
          </p:cNvCxnSpPr>
          <p:nvPr/>
        </p:nvCxnSpPr>
        <p:spPr bwMode="auto">
          <a:xfrm flipH="1">
            <a:off x="1993900" y="2439988"/>
            <a:ext cx="3706813" cy="1450975"/>
          </a:xfrm>
          <a:prstGeom prst="straightConnector1">
            <a:avLst/>
          </a:prstGeom>
          <a:noFill/>
          <a:ln w="28575" cap="rnd">
            <a:solidFill>
              <a:srgbClr val="9933FF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615" name="AutoShape 220"/>
          <p:cNvCxnSpPr>
            <a:cxnSpLocks noChangeShapeType="1"/>
            <a:stCxn id="19595" idx="2"/>
            <a:endCxn id="19571" idx="0"/>
          </p:cNvCxnSpPr>
          <p:nvPr/>
        </p:nvCxnSpPr>
        <p:spPr bwMode="auto">
          <a:xfrm flipH="1">
            <a:off x="3098800" y="2314575"/>
            <a:ext cx="4724400" cy="2486025"/>
          </a:xfrm>
          <a:prstGeom prst="straightConnector1">
            <a:avLst/>
          </a:prstGeom>
          <a:noFill/>
          <a:ln w="28575" cap="rnd">
            <a:solidFill>
              <a:srgbClr val="FF66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616" name="AutoShape 221"/>
          <p:cNvCxnSpPr>
            <a:cxnSpLocks noChangeShapeType="1"/>
            <a:stCxn id="19635" idx="3"/>
            <a:endCxn id="19572" idx="0"/>
          </p:cNvCxnSpPr>
          <p:nvPr/>
        </p:nvCxnSpPr>
        <p:spPr bwMode="auto">
          <a:xfrm flipH="1">
            <a:off x="5432425" y="2647950"/>
            <a:ext cx="2455863" cy="2135188"/>
          </a:xfrm>
          <a:prstGeom prst="straightConnector1">
            <a:avLst/>
          </a:prstGeom>
          <a:noFill/>
          <a:ln w="28575" cap="rnd">
            <a:solidFill>
              <a:srgbClr val="FF66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617" name="AutoShape 222"/>
          <p:cNvCxnSpPr>
            <a:cxnSpLocks noChangeShapeType="1"/>
            <a:stCxn id="19650" idx="4"/>
            <a:endCxn id="19577" idx="0"/>
          </p:cNvCxnSpPr>
          <p:nvPr/>
        </p:nvCxnSpPr>
        <p:spPr bwMode="auto">
          <a:xfrm flipH="1">
            <a:off x="7823200" y="3276600"/>
            <a:ext cx="53975" cy="381000"/>
          </a:xfrm>
          <a:prstGeom prst="straightConnector1">
            <a:avLst/>
          </a:prstGeom>
          <a:noFill/>
          <a:ln w="28575" cap="rnd">
            <a:solidFill>
              <a:srgbClr val="660033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618" name="AutoShape 223"/>
          <p:cNvCxnSpPr>
            <a:cxnSpLocks noChangeShapeType="1"/>
            <a:stCxn id="19632" idx="4"/>
            <a:endCxn id="19539" idx="7"/>
          </p:cNvCxnSpPr>
          <p:nvPr/>
        </p:nvCxnSpPr>
        <p:spPr bwMode="auto">
          <a:xfrm flipH="1">
            <a:off x="3597275" y="3276600"/>
            <a:ext cx="2778125" cy="1836738"/>
          </a:xfrm>
          <a:prstGeom prst="straightConnector1">
            <a:avLst/>
          </a:prstGeom>
          <a:noFill/>
          <a:ln w="28575" cap="rnd">
            <a:solidFill>
              <a:srgbClr val="660033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619" name="AutoShape 224"/>
          <p:cNvCxnSpPr>
            <a:cxnSpLocks noChangeShapeType="1"/>
            <a:endCxn id="19480" idx="4"/>
          </p:cNvCxnSpPr>
          <p:nvPr/>
        </p:nvCxnSpPr>
        <p:spPr bwMode="auto">
          <a:xfrm flipH="1" flipV="1">
            <a:off x="1066800" y="4267200"/>
            <a:ext cx="2971800" cy="1905000"/>
          </a:xfrm>
          <a:prstGeom prst="straightConnector1">
            <a:avLst/>
          </a:prstGeom>
          <a:noFill/>
          <a:ln w="28575">
            <a:solidFill>
              <a:srgbClr val="66FF33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620" name="AutoShape 225"/>
          <p:cNvCxnSpPr>
            <a:cxnSpLocks noChangeShapeType="1"/>
          </p:cNvCxnSpPr>
          <p:nvPr/>
        </p:nvCxnSpPr>
        <p:spPr bwMode="auto">
          <a:xfrm flipH="1" flipV="1">
            <a:off x="914400" y="5638800"/>
            <a:ext cx="3124200" cy="762000"/>
          </a:xfrm>
          <a:prstGeom prst="straightConnector1">
            <a:avLst/>
          </a:prstGeom>
          <a:noFill/>
          <a:ln w="28575">
            <a:solidFill>
              <a:srgbClr val="66FF33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621" name="AutoShape 226"/>
          <p:cNvCxnSpPr>
            <a:cxnSpLocks noChangeShapeType="1"/>
          </p:cNvCxnSpPr>
          <p:nvPr/>
        </p:nvCxnSpPr>
        <p:spPr bwMode="auto">
          <a:xfrm flipH="1">
            <a:off x="4953000" y="5715000"/>
            <a:ext cx="2743200" cy="533400"/>
          </a:xfrm>
          <a:prstGeom prst="straightConnector1">
            <a:avLst/>
          </a:prstGeom>
          <a:noFill/>
          <a:ln w="28575">
            <a:solidFill>
              <a:srgbClr val="66FF33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622" name="AutoShape 227"/>
          <p:cNvCxnSpPr>
            <a:cxnSpLocks noChangeShapeType="1"/>
          </p:cNvCxnSpPr>
          <p:nvPr/>
        </p:nvCxnSpPr>
        <p:spPr bwMode="auto">
          <a:xfrm flipH="1">
            <a:off x="4800600" y="5638800"/>
            <a:ext cx="457200" cy="304800"/>
          </a:xfrm>
          <a:prstGeom prst="straightConnector1">
            <a:avLst/>
          </a:prstGeom>
          <a:noFill/>
          <a:ln w="28575">
            <a:solidFill>
              <a:srgbClr val="66FF33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623" name="AutoShape 228"/>
          <p:cNvCxnSpPr>
            <a:cxnSpLocks noChangeShapeType="1"/>
          </p:cNvCxnSpPr>
          <p:nvPr/>
        </p:nvCxnSpPr>
        <p:spPr bwMode="auto">
          <a:xfrm flipH="1">
            <a:off x="4876800" y="4267200"/>
            <a:ext cx="2895600" cy="1828800"/>
          </a:xfrm>
          <a:prstGeom prst="straightConnector1">
            <a:avLst/>
          </a:prstGeom>
          <a:noFill/>
          <a:ln w="28575">
            <a:solidFill>
              <a:srgbClr val="66FF33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624" name="AutoShape 229"/>
          <p:cNvCxnSpPr>
            <a:cxnSpLocks noChangeShapeType="1"/>
            <a:stCxn id="19512" idx="1"/>
          </p:cNvCxnSpPr>
          <p:nvPr/>
        </p:nvCxnSpPr>
        <p:spPr bwMode="auto">
          <a:xfrm flipH="1" flipV="1">
            <a:off x="3657600" y="5562600"/>
            <a:ext cx="501650" cy="361950"/>
          </a:xfrm>
          <a:prstGeom prst="straightConnector1">
            <a:avLst/>
          </a:prstGeom>
          <a:noFill/>
          <a:ln w="28575">
            <a:solidFill>
              <a:srgbClr val="66FF33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625" name="AutoShape 230"/>
          <p:cNvCxnSpPr>
            <a:cxnSpLocks noChangeShapeType="1"/>
            <a:stCxn id="19641" idx="4"/>
          </p:cNvCxnSpPr>
          <p:nvPr/>
        </p:nvCxnSpPr>
        <p:spPr bwMode="auto">
          <a:xfrm>
            <a:off x="3922713" y="1963738"/>
            <a:ext cx="3316287" cy="1998662"/>
          </a:xfrm>
          <a:prstGeom prst="straightConnector1">
            <a:avLst/>
          </a:prstGeom>
          <a:noFill/>
          <a:ln w="28575" cap="rnd">
            <a:solidFill>
              <a:srgbClr val="CCCC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626" name="AutoShape 231"/>
          <p:cNvCxnSpPr>
            <a:cxnSpLocks noChangeShapeType="1"/>
            <a:stCxn id="19485" idx="4"/>
            <a:endCxn id="19574" idx="0"/>
          </p:cNvCxnSpPr>
          <p:nvPr/>
        </p:nvCxnSpPr>
        <p:spPr bwMode="auto">
          <a:xfrm flipH="1">
            <a:off x="1422400" y="3276600"/>
            <a:ext cx="1089025" cy="457200"/>
          </a:xfrm>
          <a:prstGeom prst="straightConnector1">
            <a:avLst/>
          </a:prstGeom>
          <a:noFill/>
          <a:ln w="28575" cap="rnd">
            <a:solidFill>
              <a:schemeClr val="hlink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627" name="AutoShape 232"/>
          <p:cNvCxnSpPr>
            <a:cxnSpLocks noChangeShapeType="1"/>
            <a:stCxn id="19485" idx="4"/>
            <a:endCxn id="19550" idx="1"/>
          </p:cNvCxnSpPr>
          <p:nvPr/>
        </p:nvCxnSpPr>
        <p:spPr bwMode="auto">
          <a:xfrm>
            <a:off x="2511425" y="3276600"/>
            <a:ext cx="1500188" cy="614363"/>
          </a:xfrm>
          <a:prstGeom prst="straightConnector1">
            <a:avLst/>
          </a:prstGeom>
          <a:noFill/>
          <a:ln w="28575" cap="rnd">
            <a:solidFill>
              <a:schemeClr val="hlink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628" name="AutoShape 233"/>
          <p:cNvCxnSpPr>
            <a:cxnSpLocks noChangeShapeType="1"/>
            <a:stCxn id="19485" idx="5"/>
            <a:endCxn id="19629" idx="1"/>
          </p:cNvCxnSpPr>
          <p:nvPr/>
        </p:nvCxnSpPr>
        <p:spPr bwMode="auto">
          <a:xfrm>
            <a:off x="2651125" y="3217863"/>
            <a:ext cx="4649788" cy="676275"/>
          </a:xfrm>
          <a:prstGeom prst="straightConnector1">
            <a:avLst/>
          </a:prstGeom>
          <a:noFill/>
          <a:ln w="28575" cap="rnd">
            <a:solidFill>
              <a:schemeClr val="hlink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fr-FR"/>
              <a:t>The partition lattice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sz="quarter" idx="13"/>
          </p:nvPr>
        </p:nvSpPr>
        <p:spPr>
          <a:xfrm>
            <a:off x="762000" y="1600200"/>
            <a:ext cx="7791450" cy="4495800"/>
          </a:xfrm>
        </p:spPr>
        <p:txBody>
          <a:bodyPr/>
          <a:lstStyle/>
          <a:p>
            <a:r>
              <a:rPr lang="en-US" altLang="fr-FR"/>
              <a:t>Let </a:t>
            </a:r>
            <a:r>
              <a:rPr lang="en-US" altLang="fr-FR" i="1"/>
              <a:t>E</a:t>
            </a:r>
            <a:r>
              <a:rPr lang="en-US" altLang="fr-FR"/>
              <a:t>  be a set with </a:t>
            </a:r>
            <a:r>
              <a:rPr lang="en-US" altLang="fr-FR" i="1"/>
              <a:t>n</a:t>
            </a:r>
            <a:r>
              <a:rPr lang="en-US" altLang="fr-FR"/>
              <a:t> elements</a:t>
            </a:r>
          </a:p>
          <a:p>
            <a:r>
              <a:rPr lang="en-US" altLang="fr-FR"/>
              <a:t>The number of partitions of </a:t>
            </a:r>
            <a:r>
              <a:rPr lang="en-US" altLang="fr-FR" i="1"/>
              <a:t>E</a:t>
            </a:r>
            <a:r>
              <a:rPr lang="en-US" altLang="fr-FR"/>
              <a:t> is given by the Bell number</a:t>
            </a:r>
          </a:p>
          <a:p>
            <a:endParaRPr lang="en-US" altLang="fr-FR">
              <a:sym typeface="Symbol" pitchFamily="18" charset="2"/>
            </a:endParaRPr>
          </a:p>
          <a:p>
            <a:endParaRPr lang="en-US" altLang="fr-FR">
              <a:sym typeface="Symbol" pitchFamily="18" charset="2"/>
            </a:endParaRPr>
          </a:p>
          <a:p>
            <a:endParaRPr lang="en-US" altLang="fr-FR">
              <a:sym typeface="Symbol" pitchFamily="18" charset="2"/>
            </a:endParaRPr>
          </a:p>
          <a:p>
            <a:endParaRPr lang="en-US" altLang="fr-FR">
              <a:sym typeface="Symbol" pitchFamily="18" charset="2"/>
            </a:endParaRPr>
          </a:p>
        </p:txBody>
      </p:sp>
      <p:sp>
        <p:nvSpPr>
          <p:cNvPr id="20484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6A77814E-FC07-41D0-BD41-1AB24F5ECBF5}" type="slidenum">
              <a:rPr lang="fr-FR" altLang="en-US" sz="1000">
                <a:latin typeface="Arial" pitchFamily="34" charset="0"/>
                <a:cs typeface="Arial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36</a:t>
            </a:fld>
            <a:endParaRPr lang="fr-FR" altLang="en-US" sz="100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0485" name="Object 4"/>
          <p:cNvGraphicFramePr>
            <a:graphicFrameLocks noChangeAspect="1"/>
          </p:cNvGraphicFramePr>
          <p:nvPr/>
        </p:nvGraphicFramePr>
        <p:xfrm>
          <a:off x="1936750" y="3563938"/>
          <a:ext cx="5359400" cy="2284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9" name="Equation" r:id="rId3" imgW="1485900" imgH="711200" progId="Equation.3">
                  <p:embed/>
                </p:oleObj>
              </mc:Choice>
              <mc:Fallback>
                <p:oleObj name="Equation" r:id="rId3" imgW="1485900" imgH="7112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6750" y="3563938"/>
                        <a:ext cx="5359400" cy="2284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0165" name="Text Box 5"/>
          <p:cNvSpPr txBox="1">
            <a:spLocks noChangeArrowheads="1"/>
          </p:cNvSpPr>
          <p:nvPr/>
        </p:nvSpPr>
        <p:spPr bwMode="auto">
          <a:xfrm>
            <a:off x="2667000" y="5715000"/>
            <a:ext cx="391001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3200">
                <a:latin typeface="Times New Roman" pitchFamily="18" charset="0"/>
                <a:sym typeface="Symbol" pitchFamily="18" charset="2"/>
              </a:rPr>
              <a:t>(16)=</a:t>
            </a:r>
            <a:r>
              <a:rPr lang="en-US" altLang="fr-FR" sz="3200">
                <a:solidFill>
                  <a:srgbClr val="FF3300"/>
                </a:solidFill>
                <a:latin typeface="Times New Roman" pitchFamily="18" charset="0"/>
                <a:sym typeface="Symbol" pitchFamily="18" charset="2"/>
              </a:rPr>
              <a:t>10 480 142 147</a:t>
            </a:r>
            <a:endParaRPr lang="es-ES_tradnl" altLang="fr-FR" sz="240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0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0165" grpId="0" autoUpdateAnimBg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ctr"/>
          <a:lstStyle/>
          <a:p>
            <a:r>
              <a:rPr lang="en-US" altLang="fr-FR">
                <a:solidFill>
                  <a:srgbClr val="FC0128"/>
                </a:solidFill>
              </a:rPr>
              <a:t>Regular inference as search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sz="quarter" idx="13"/>
          </p:nvPr>
        </p:nvSpPr>
        <p:spPr>
          <a:xfrm>
            <a:off x="395288" y="1981200"/>
            <a:ext cx="8353425" cy="4114800"/>
          </a:xfrm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r>
              <a:rPr lang="en-US" altLang="fr-FR" sz="2800" dirty="0"/>
              <a:t>another result: the smallest </a:t>
            </a:r>
            <a:r>
              <a:rPr lang="en-US" altLang="fr-FR" sz="2800" i="1" dirty="0">
                <a:solidFill>
                  <a:schemeClr val="hlink"/>
                </a:solidFill>
              </a:rPr>
              <a:t>DFA</a:t>
            </a:r>
            <a:r>
              <a:rPr lang="en-US" altLang="fr-FR" sz="2800" dirty="0"/>
              <a:t> fitting the examples is in the </a:t>
            </a:r>
            <a:r>
              <a:rPr lang="en-US" altLang="fr-FR" sz="2800" dirty="0">
                <a:solidFill>
                  <a:srgbClr val="FF0000"/>
                </a:solidFill>
              </a:rPr>
              <a:t>lattice</a:t>
            </a:r>
            <a:r>
              <a:rPr lang="en-US" altLang="fr-FR" sz="2800" dirty="0"/>
              <a:t> constructed on </a:t>
            </a:r>
            <a:r>
              <a:rPr lang="en-US" altLang="fr-FR" sz="2800" i="1" dirty="0"/>
              <a:t>PTA(S</a:t>
            </a:r>
            <a:r>
              <a:rPr lang="en-US" altLang="fr-FR" sz="2800" baseline="-25000" dirty="0"/>
              <a:t>+</a:t>
            </a:r>
            <a:r>
              <a:rPr lang="en-US" altLang="fr-FR" sz="2800" i="1" dirty="0"/>
              <a:t>)</a:t>
            </a:r>
            <a:endParaRPr lang="en-US" altLang="fr-FR" sz="2800" dirty="0"/>
          </a:p>
          <a:p>
            <a:r>
              <a:rPr lang="en-US" altLang="fr-FR" sz="2800" dirty="0"/>
              <a:t>generally, algorithms would start from </a:t>
            </a:r>
            <a:r>
              <a:rPr lang="en-US" altLang="fr-FR" sz="2800" i="1" dirty="0"/>
              <a:t>PTA(S</a:t>
            </a:r>
            <a:r>
              <a:rPr lang="en-US" altLang="fr-FR" sz="2800" baseline="-25000" dirty="0"/>
              <a:t>+</a:t>
            </a:r>
            <a:r>
              <a:rPr lang="en-US" altLang="fr-FR" sz="2800" i="1" dirty="0"/>
              <a:t>) </a:t>
            </a:r>
            <a:r>
              <a:rPr lang="en-US" altLang="fr-FR" sz="2800" dirty="0"/>
              <a:t>and explore the corresponding lattice of solutions using the merging operation. </a:t>
            </a:r>
            <a:r>
              <a:rPr lang="en-US" altLang="fr-FR" sz="2800" i="1" dirty="0"/>
              <a:t>S</a:t>
            </a:r>
            <a:r>
              <a:rPr lang="en-US" altLang="fr-FR" sz="2800" baseline="-25000" dirty="0"/>
              <a:t>-</a:t>
            </a:r>
            <a:r>
              <a:rPr lang="en-US" altLang="fr-FR" sz="2800" i="1" dirty="0"/>
              <a:t> </a:t>
            </a:r>
            <a:r>
              <a:rPr lang="en-US" altLang="fr-FR" sz="2800" dirty="0"/>
              <a:t>is used to control the generalization.</a:t>
            </a:r>
          </a:p>
        </p:txBody>
      </p:sp>
      <p:sp>
        <p:nvSpPr>
          <p:cNvPr id="21508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CDB31942-2B6A-4256-8301-427E7D877CEE}" type="slidenum">
              <a:rPr lang="fr-FR" altLang="en-US" sz="1000">
                <a:latin typeface="Arial" pitchFamily="34" charset="0"/>
                <a:cs typeface="Arial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37</a:t>
            </a:fld>
            <a:endParaRPr lang="fr-FR" altLang="en-US" sz="100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7D1D8EDE-2B82-43D7-9438-6E12AA73F7CD}" type="slidenum">
              <a:rPr lang="fr-FR" altLang="en-US" sz="1000">
                <a:latin typeface="Arial" pitchFamily="34" charset="0"/>
                <a:cs typeface="Arial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38</a:t>
            </a:fld>
            <a:endParaRPr lang="fr-FR" altLang="en-US" sz="1000">
              <a:latin typeface="Arial" pitchFamily="34" charset="0"/>
              <a:cs typeface="Arial" pitchFamily="34" charset="0"/>
            </a:endParaRPr>
          </a:p>
        </p:txBody>
      </p:sp>
      <p:sp>
        <p:nvSpPr>
          <p:cNvPr id="22531" name="Oval 2"/>
          <p:cNvSpPr>
            <a:spLocks noChangeArrowheads="1"/>
          </p:cNvSpPr>
          <p:nvPr/>
        </p:nvSpPr>
        <p:spPr bwMode="auto">
          <a:xfrm>
            <a:off x="7772400" y="5410200"/>
            <a:ext cx="533400" cy="45720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22532" name="Rectangle 3"/>
          <p:cNvSpPr>
            <a:spLocks noChangeArrowheads="1"/>
          </p:cNvSpPr>
          <p:nvPr/>
        </p:nvSpPr>
        <p:spPr bwMode="auto">
          <a:xfrm>
            <a:off x="2439988" y="611188"/>
            <a:ext cx="2936875" cy="515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2800" i="1">
                <a:latin typeface="Times New Roman" pitchFamily="18" charset="0"/>
              </a:rPr>
              <a:t>CA</a:t>
            </a:r>
            <a:r>
              <a:rPr lang="en-GB" altLang="fr-FR" sz="2800">
                <a:latin typeface="Times New Roman" pitchFamily="18" charset="0"/>
              </a:rPr>
              <a:t> (</a:t>
            </a:r>
            <a:r>
              <a:rPr lang="es-ES_tradnl" altLang="fr-FR" sz="2800" i="1">
                <a:latin typeface="Times New Roman" pitchFamily="18" charset="0"/>
              </a:rPr>
              <a:t>S</a:t>
            </a:r>
            <a:r>
              <a:rPr lang="es-ES_tradnl" altLang="fr-FR" sz="2800" baseline="-25000">
                <a:latin typeface="Times New Roman" pitchFamily="18" charset="0"/>
              </a:rPr>
              <a:t>+</a:t>
            </a:r>
            <a:r>
              <a:rPr lang="en-GB" altLang="fr-FR" sz="2800">
                <a:latin typeface="Times New Roman" pitchFamily="18" charset="0"/>
              </a:rPr>
              <a:t>) or </a:t>
            </a:r>
            <a:r>
              <a:rPr lang="en-GB" altLang="fr-FR" sz="2800" i="1">
                <a:latin typeface="Times New Roman" pitchFamily="18" charset="0"/>
              </a:rPr>
              <a:t>PTA</a:t>
            </a:r>
            <a:r>
              <a:rPr lang="en-GB" altLang="fr-FR" sz="2800">
                <a:latin typeface="Times New Roman" pitchFamily="18" charset="0"/>
              </a:rPr>
              <a:t>(</a:t>
            </a:r>
            <a:r>
              <a:rPr lang="es-ES_tradnl" altLang="fr-FR" sz="2800" i="1">
                <a:latin typeface="Times New Roman" pitchFamily="18" charset="0"/>
              </a:rPr>
              <a:t>S</a:t>
            </a:r>
            <a:r>
              <a:rPr lang="es-ES_tradnl" altLang="fr-FR" sz="2800" baseline="-25000">
                <a:latin typeface="Times New Roman" pitchFamily="18" charset="0"/>
              </a:rPr>
              <a:t>+</a:t>
            </a:r>
            <a:r>
              <a:rPr lang="en-GB" altLang="fr-FR" sz="2800">
                <a:latin typeface="Times New Roman" pitchFamily="18" charset="0"/>
              </a:rPr>
              <a:t>)</a:t>
            </a:r>
          </a:p>
        </p:txBody>
      </p:sp>
      <p:sp>
        <p:nvSpPr>
          <p:cNvPr id="22533" name="Line 4"/>
          <p:cNvSpPr>
            <a:spLocks noChangeShapeType="1"/>
          </p:cNvSpPr>
          <p:nvPr/>
        </p:nvSpPr>
        <p:spPr bwMode="auto">
          <a:xfrm>
            <a:off x="6491288" y="5715000"/>
            <a:ext cx="582612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grpSp>
        <p:nvGrpSpPr>
          <p:cNvPr id="22534" name="Group 5"/>
          <p:cNvGrpSpPr>
            <a:grpSpLocks/>
          </p:cNvGrpSpPr>
          <p:nvPr/>
        </p:nvGrpSpPr>
        <p:grpSpPr bwMode="auto">
          <a:xfrm>
            <a:off x="7086600" y="5334000"/>
            <a:ext cx="812800" cy="822325"/>
            <a:chOff x="2640" y="3312"/>
            <a:chExt cx="512" cy="518"/>
          </a:xfrm>
        </p:grpSpPr>
        <p:sp>
          <p:nvSpPr>
            <p:cNvPr id="22545" name="Oval 6"/>
            <p:cNvSpPr>
              <a:spLocks noChangeArrowheads="1"/>
            </p:cNvSpPr>
            <p:nvPr/>
          </p:nvSpPr>
          <p:spPr bwMode="auto">
            <a:xfrm>
              <a:off x="2640" y="3312"/>
              <a:ext cx="512" cy="518"/>
            </a:xfrm>
            <a:prstGeom prst="ellipse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just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Gill Sans MT" pitchFamily="34" charset="0"/>
                </a:defRPr>
              </a:lvl1pPr>
              <a:lvl2pPr marL="742950" indent="-285750" algn="just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Gill Sans MT" pitchFamily="34" charset="0"/>
                </a:defRPr>
              </a:lvl2pPr>
              <a:lvl3pPr marL="1143000" indent="-228600" algn="l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Gill Sans MT" pitchFamily="34" charset="0"/>
                </a:defRPr>
              </a:lvl3pPr>
              <a:lvl4pPr marL="1600200" indent="-228600" algn="l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4pPr>
              <a:lvl5pPr marL="2057400" indent="-228600" algn="l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fr-FR" altLang="fr-FR" sz="1800">
                <a:latin typeface="Arial" pitchFamily="34" charset="0"/>
              </a:endParaRPr>
            </a:p>
          </p:txBody>
        </p:sp>
        <p:sp>
          <p:nvSpPr>
            <p:cNvPr id="22546" name="Oval 7"/>
            <p:cNvSpPr>
              <a:spLocks noChangeArrowheads="1"/>
            </p:cNvSpPr>
            <p:nvPr/>
          </p:nvSpPr>
          <p:spPr bwMode="auto">
            <a:xfrm>
              <a:off x="2688" y="3366"/>
              <a:ext cx="416" cy="411"/>
            </a:xfrm>
            <a:prstGeom prst="ellipse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just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Gill Sans MT" pitchFamily="34" charset="0"/>
                </a:defRPr>
              </a:lvl1pPr>
              <a:lvl2pPr marL="742950" indent="-285750" algn="just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Gill Sans MT" pitchFamily="34" charset="0"/>
                </a:defRPr>
              </a:lvl2pPr>
              <a:lvl3pPr marL="1143000" indent="-228600" algn="l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Gill Sans MT" pitchFamily="34" charset="0"/>
                </a:defRPr>
              </a:lvl3pPr>
              <a:lvl4pPr marL="1600200" indent="-228600" algn="l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4pPr>
              <a:lvl5pPr marL="2057400" indent="-228600" algn="l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fr-FR" altLang="fr-FR" sz="1800">
                <a:latin typeface="Arial" pitchFamily="34" charset="0"/>
              </a:endParaRPr>
            </a:p>
          </p:txBody>
        </p:sp>
      </p:grpSp>
      <p:sp>
        <p:nvSpPr>
          <p:cNvPr id="22535" name="Line 8"/>
          <p:cNvSpPr>
            <a:spLocks noChangeShapeType="1"/>
          </p:cNvSpPr>
          <p:nvPr/>
        </p:nvSpPr>
        <p:spPr bwMode="auto">
          <a:xfrm flipH="1">
            <a:off x="7837488" y="5424488"/>
            <a:ext cx="100012" cy="4921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22536" name="Rectangle 9"/>
          <p:cNvSpPr>
            <a:spLocks noChangeArrowheads="1"/>
          </p:cNvSpPr>
          <p:nvPr/>
        </p:nvSpPr>
        <p:spPr bwMode="auto">
          <a:xfrm>
            <a:off x="4859338" y="5373688"/>
            <a:ext cx="1781175" cy="942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2800">
                <a:latin typeface="Times New Roman" pitchFamily="18" charset="0"/>
              </a:rPr>
              <a:t>Universal</a:t>
            </a:r>
          </a:p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2800">
                <a:latin typeface="Times New Roman" pitchFamily="18" charset="0"/>
              </a:rPr>
              <a:t>Automaton</a:t>
            </a:r>
          </a:p>
        </p:txBody>
      </p:sp>
      <p:sp>
        <p:nvSpPr>
          <p:cNvPr id="22537" name="Rectangle 10"/>
          <p:cNvSpPr>
            <a:spLocks noChangeArrowheads="1"/>
          </p:cNvSpPr>
          <p:nvPr/>
        </p:nvSpPr>
        <p:spPr bwMode="auto">
          <a:xfrm>
            <a:off x="8367713" y="5370513"/>
            <a:ext cx="481012" cy="698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4000">
                <a:latin typeface="Symbol" pitchFamily="18" charset="2"/>
              </a:rPr>
              <a:t></a:t>
            </a:r>
          </a:p>
        </p:txBody>
      </p:sp>
      <p:sp>
        <p:nvSpPr>
          <p:cNvPr id="22538" name="Text Box 11"/>
          <p:cNvSpPr txBox="1">
            <a:spLocks noChangeArrowheads="1"/>
          </p:cNvSpPr>
          <p:nvPr/>
        </p:nvSpPr>
        <p:spPr bwMode="auto">
          <a:xfrm>
            <a:off x="7045325" y="2465388"/>
            <a:ext cx="17145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2800">
                <a:solidFill>
                  <a:srgbClr val="9933FF"/>
                </a:solidFill>
                <a:latin typeface="Times New Roman" pitchFamily="18" charset="0"/>
              </a:rPr>
              <a:t>Border Set</a:t>
            </a:r>
          </a:p>
        </p:txBody>
      </p:sp>
      <p:sp>
        <p:nvSpPr>
          <p:cNvPr id="22539" name="Line 12"/>
          <p:cNvSpPr>
            <a:spLocks noChangeShapeType="1"/>
          </p:cNvSpPr>
          <p:nvPr/>
        </p:nvSpPr>
        <p:spPr bwMode="auto">
          <a:xfrm flipH="1">
            <a:off x="6156325" y="2852738"/>
            <a:ext cx="2362200" cy="2159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22540" name="Freeform 13"/>
          <p:cNvSpPr>
            <a:spLocks/>
          </p:cNvSpPr>
          <p:nvPr/>
        </p:nvSpPr>
        <p:spPr bwMode="auto">
          <a:xfrm>
            <a:off x="2819400" y="3048000"/>
            <a:ext cx="3810000" cy="2514600"/>
          </a:xfrm>
          <a:custGeom>
            <a:avLst/>
            <a:gdLst>
              <a:gd name="T0" fmla="*/ 2147483647 w 2400"/>
              <a:gd name="T1" fmla="*/ 2147483647 h 1584"/>
              <a:gd name="T2" fmla="*/ 0 w 2400"/>
              <a:gd name="T3" fmla="*/ 2147483647 h 1584"/>
              <a:gd name="T4" fmla="*/ 2147483647 w 2400"/>
              <a:gd name="T5" fmla="*/ 2147483647 h 1584"/>
              <a:gd name="T6" fmla="*/ 2147483647 w 2400"/>
              <a:gd name="T7" fmla="*/ 2147483647 h 1584"/>
              <a:gd name="T8" fmla="*/ 2147483647 w 2400"/>
              <a:gd name="T9" fmla="*/ 2147483647 h 1584"/>
              <a:gd name="T10" fmla="*/ 2147483647 w 2400"/>
              <a:gd name="T11" fmla="*/ 2147483647 h 1584"/>
              <a:gd name="T12" fmla="*/ 2147483647 w 2400"/>
              <a:gd name="T13" fmla="*/ 2147483647 h 1584"/>
              <a:gd name="T14" fmla="*/ 2147483647 w 2400"/>
              <a:gd name="T15" fmla="*/ 2147483647 h 1584"/>
              <a:gd name="T16" fmla="*/ 2147483647 w 2400"/>
              <a:gd name="T17" fmla="*/ 0 h 1584"/>
              <a:gd name="T18" fmla="*/ 2147483647 w 2400"/>
              <a:gd name="T19" fmla="*/ 2147483647 h 1584"/>
              <a:gd name="T20" fmla="*/ 2147483647 w 2400"/>
              <a:gd name="T21" fmla="*/ 2147483647 h 1584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400" h="1584">
                <a:moveTo>
                  <a:pt x="1008" y="1584"/>
                </a:moveTo>
                <a:lnTo>
                  <a:pt x="0" y="480"/>
                </a:lnTo>
                <a:lnTo>
                  <a:pt x="432" y="96"/>
                </a:lnTo>
                <a:lnTo>
                  <a:pt x="816" y="480"/>
                </a:lnTo>
                <a:lnTo>
                  <a:pt x="1152" y="240"/>
                </a:lnTo>
                <a:lnTo>
                  <a:pt x="1296" y="336"/>
                </a:lnTo>
                <a:lnTo>
                  <a:pt x="1584" y="288"/>
                </a:lnTo>
                <a:lnTo>
                  <a:pt x="1680" y="384"/>
                </a:lnTo>
                <a:lnTo>
                  <a:pt x="2112" y="0"/>
                </a:lnTo>
                <a:lnTo>
                  <a:pt x="2400" y="192"/>
                </a:lnTo>
                <a:lnTo>
                  <a:pt x="1008" y="1584"/>
                </a:lnTo>
                <a:close/>
              </a:path>
            </a:pathLst>
          </a:cu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22541" name="Freeform 14"/>
          <p:cNvSpPr>
            <a:spLocks/>
          </p:cNvSpPr>
          <p:nvPr/>
        </p:nvSpPr>
        <p:spPr bwMode="auto">
          <a:xfrm>
            <a:off x="2438400" y="1295400"/>
            <a:ext cx="3733800" cy="2514600"/>
          </a:xfrm>
          <a:custGeom>
            <a:avLst/>
            <a:gdLst>
              <a:gd name="T0" fmla="*/ 2147483647 w 2352"/>
              <a:gd name="T1" fmla="*/ 2147483647 h 1584"/>
              <a:gd name="T2" fmla="*/ 0 w 2352"/>
              <a:gd name="T3" fmla="*/ 2147483647 h 1584"/>
              <a:gd name="T4" fmla="*/ 2147483647 w 2352"/>
              <a:gd name="T5" fmla="*/ 0 h 1584"/>
              <a:gd name="T6" fmla="*/ 2147483647 w 2352"/>
              <a:gd name="T7" fmla="*/ 2147483647 h 1584"/>
              <a:gd name="T8" fmla="*/ 2147483647 w 2352"/>
              <a:gd name="T9" fmla="*/ 2147483647 h 1584"/>
              <a:gd name="T10" fmla="*/ 2147483647 w 2352"/>
              <a:gd name="T11" fmla="*/ 2147483647 h 1584"/>
              <a:gd name="T12" fmla="*/ 2147483647 w 2352"/>
              <a:gd name="T13" fmla="*/ 2147483647 h 1584"/>
              <a:gd name="T14" fmla="*/ 2147483647 w 2352"/>
              <a:gd name="T15" fmla="*/ 2147483647 h 1584"/>
              <a:gd name="T16" fmla="*/ 2147483647 w 2352"/>
              <a:gd name="T17" fmla="*/ 2147483647 h 1584"/>
              <a:gd name="T18" fmla="*/ 2147483647 w 2352"/>
              <a:gd name="T19" fmla="*/ 2147483647 h 1584"/>
              <a:gd name="T20" fmla="*/ 2147483647 w 2352"/>
              <a:gd name="T21" fmla="*/ 2147483647 h 1584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352" h="1584">
                <a:moveTo>
                  <a:pt x="240" y="1584"/>
                </a:moveTo>
                <a:lnTo>
                  <a:pt x="0" y="1296"/>
                </a:lnTo>
                <a:lnTo>
                  <a:pt x="1104" y="0"/>
                </a:lnTo>
                <a:lnTo>
                  <a:pt x="2352" y="1104"/>
                </a:lnTo>
                <a:lnTo>
                  <a:pt x="1920" y="1488"/>
                </a:lnTo>
                <a:lnTo>
                  <a:pt x="1824" y="1392"/>
                </a:lnTo>
                <a:lnTo>
                  <a:pt x="1536" y="1440"/>
                </a:lnTo>
                <a:lnTo>
                  <a:pt x="1392" y="1344"/>
                </a:lnTo>
                <a:lnTo>
                  <a:pt x="1056" y="1584"/>
                </a:lnTo>
                <a:lnTo>
                  <a:pt x="672" y="1200"/>
                </a:lnTo>
                <a:lnTo>
                  <a:pt x="240" y="1584"/>
                </a:lnTo>
                <a:close/>
              </a:path>
            </a:pathLst>
          </a:custGeom>
          <a:solidFill>
            <a:srgbClr val="66FF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22542" name="Oval 15"/>
          <p:cNvSpPr>
            <a:spLocks noChangeArrowheads="1"/>
          </p:cNvSpPr>
          <p:nvPr/>
        </p:nvSpPr>
        <p:spPr bwMode="auto">
          <a:xfrm>
            <a:off x="4191000" y="5334000"/>
            <a:ext cx="381000" cy="3810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22543" name="Oval 16"/>
          <p:cNvSpPr>
            <a:spLocks noChangeArrowheads="1"/>
          </p:cNvSpPr>
          <p:nvPr/>
        </p:nvSpPr>
        <p:spPr bwMode="auto">
          <a:xfrm>
            <a:off x="4038600" y="1143000"/>
            <a:ext cx="381000" cy="3810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223249" name="Freeform 17"/>
          <p:cNvSpPr>
            <a:spLocks/>
          </p:cNvSpPr>
          <p:nvPr/>
        </p:nvSpPr>
        <p:spPr bwMode="auto">
          <a:xfrm>
            <a:off x="2819400" y="3048000"/>
            <a:ext cx="3352800" cy="762000"/>
          </a:xfrm>
          <a:custGeom>
            <a:avLst/>
            <a:gdLst>
              <a:gd name="T0" fmla="*/ 0 w 2112"/>
              <a:gd name="T1" fmla="*/ 480 h 480"/>
              <a:gd name="T2" fmla="*/ 432 w 2112"/>
              <a:gd name="T3" fmla="*/ 96 h 480"/>
              <a:gd name="T4" fmla="*/ 816 w 2112"/>
              <a:gd name="T5" fmla="*/ 480 h 480"/>
              <a:gd name="T6" fmla="*/ 1152 w 2112"/>
              <a:gd name="T7" fmla="*/ 240 h 480"/>
              <a:gd name="T8" fmla="*/ 1296 w 2112"/>
              <a:gd name="T9" fmla="*/ 336 h 480"/>
              <a:gd name="T10" fmla="*/ 1584 w 2112"/>
              <a:gd name="T11" fmla="*/ 288 h 480"/>
              <a:gd name="T12" fmla="*/ 1680 w 2112"/>
              <a:gd name="T13" fmla="*/ 384 h 480"/>
              <a:gd name="T14" fmla="*/ 2112 w 2112"/>
              <a:gd name="T15" fmla="*/ 0 h 4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112" h="480">
                <a:moveTo>
                  <a:pt x="0" y="480"/>
                </a:moveTo>
                <a:lnTo>
                  <a:pt x="432" y="96"/>
                </a:lnTo>
                <a:lnTo>
                  <a:pt x="816" y="480"/>
                </a:lnTo>
                <a:lnTo>
                  <a:pt x="1152" y="240"/>
                </a:lnTo>
                <a:lnTo>
                  <a:pt x="1296" y="336"/>
                </a:lnTo>
                <a:lnTo>
                  <a:pt x="1584" y="288"/>
                </a:lnTo>
                <a:lnTo>
                  <a:pt x="1680" y="384"/>
                </a:lnTo>
                <a:lnTo>
                  <a:pt x="2112" y="0"/>
                </a:lnTo>
              </a:path>
            </a:pathLst>
          </a:custGeom>
          <a:noFill/>
          <a:ln w="57150" cmpd="sng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/>
          </a:p>
        </p:txBody>
      </p:sp>
    </p:spTree>
  </p:cSld>
  <p:clrMapOvr>
    <a:masterClrMapping/>
  </p:clrMapOvr>
  <p:transition spd="slow"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altLang="fr-FR" sz="4000" dirty="0"/>
              <a:t>3. Basic structures and </a:t>
            </a:r>
            <a:r>
              <a:rPr lang="fr-FR" altLang="fr-FR" sz="4000" dirty="0" err="1"/>
              <a:t>ideas</a:t>
            </a:r>
            <a:endParaRPr lang="fr-FR" sz="4000" dirty="0"/>
          </a:p>
        </p:txBody>
      </p:sp>
      <p:sp>
        <p:nvSpPr>
          <p:cNvPr id="23556" name="Rectangle 7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CC40C20E-AE2F-40D5-A969-F6292C959492}" type="slidenum">
              <a:rPr lang="fr-FR" altLang="en-US" sz="1000">
                <a:latin typeface="Arial" pitchFamily="34" charset="0"/>
                <a:cs typeface="Arial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39</a:t>
            </a:fld>
            <a:endParaRPr lang="fr-FR" altLang="en-US" sz="100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1547664" y="4665004"/>
            <a:ext cx="7931150" cy="836613"/>
          </a:xfrm>
        </p:spPr>
        <p:txBody>
          <a:bodyPr/>
          <a:lstStyle/>
          <a:p>
            <a:r>
              <a:rPr lang="fr-FR" altLang="fr-FR" dirty="0"/>
              <a:t>1 </a:t>
            </a:r>
            <a:r>
              <a:rPr lang="en-GB" altLang="fr-FR" dirty="0"/>
              <a:t>Learning k-testable languages</a:t>
            </a:r>
          </a:p>
        </p:txBody>
      </p:sp>
      <p:sp>
        <p:nvSpPr>
          <p:cNvPr id="28675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259285" y="1844464"/>
            <a:ext cx="6912768" cy="1656184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80000"/>
              </a:lnSpc>
            </a:pPr>
            <a:r>
              <a:rPr lang="en-US" altLang="fr-FR" sz="2000"/>
              <a:t>P. García and E. Vidal. Inference of K-testable languages in the strict sense and applications to syntactic pattern recognition. </a:t>
            </a:r>
            <a:r>
              <a:rPr lang="en-US" altLang="fr-FR" sz="2000" i="1"/>
              <a:t>Pattern Analysis and Machine Intelligence</a:t>
            </a:r>
            <a:r>
              <a:rPr lang="en-US" altLang="fr-FR" sz="2000"/>
              <a:t>, 12(9):920–925, 1990</a:t>
            </a:r>
          </a:p>
          <a:p>
            <a:pPr>
              <a:lnSpc>
                <a:spcPct val="80000"/>
              </a:lnSpc>
            </a:pPr>
            <a:r>
              <a:rPr lang="en-US" altLang="fr-FR" sz="2000"/>
              <a:t>P. García, E. Vidal, and J. Oncina. Learning locally testable languages in the strict sense. In </a:t>
            </a:r>
            <a:r>
              <a:rPr lang="en-US" altLang="fr-FR" sz="2000" i="1"/>
              <a:t>Workshop on Algorithmic Learning Theory (</a:t>
            </a:r>
            <a:r>
              <a:rPr lang="en-US" altLang="fr-FR" sz="2000"/>
              <a:t>ALT </a:t>
            </a:r>
            <a:r>
              <a:rPr lang="en-US" altLang="fr-FR" sz="2000" i="1"/>
              <a:t>90)</a:t>
            </a:r>
            <a:r>
              <a:rPr lang="en-US" altLang="fr-FR" sz="2000"/>
              <a:t>, pages 325–338, 1990</a:t>
            </a:r>
            <a:endParaRPr lang="en-US" altLang="fr-FR" sz="2000" i="1"/>
          </a:p>
          <a:p>
            <a:pPr>
              <a:lnSpc>
                <a:spcPct val="80000"/>
              </a:lnSpc>
            </a:pPr>
            <a:endParaRPr lang="fr-FR" altLang="fr-FR" sz="2000"/>
          </a:p>
        </p:txBody>
      </p:sp>
      <p:sp>
        <p:nvSpPr>
          <p:cNvPr id="2" name="Espace réservé du texte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8676" name="Rectangle 7"/>
          <p:cNvSpPr>
            <a:spLocks noGrp="1" noChangeArrowheads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55747360-9BEE-4D8F-8331-DFBFC9B67BAB}" type="slidenum">
              <a:rPr lang="fr-FR" altLang="en-US" sz="1000">
                <a:latin typeface="Arial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fr-FR" altLang="en-US" sz="100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793921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fr-FR"/>
              <a:t>Two types of final states</a:t>
            </a:r>
          </a:p>
        </p:txBody>
      </p:sp>
      <p:sp>
        <p:nvSpPr>
          <p:cNvPr id="24579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0EFB9D85-6DC7-4D86-8E45-6740F8CC7368}" type="slidenum">
              <a:rPr lang="fr-FR" altLang="en-US" sz="1000">
                <a:latin typeface="Arial" pitchFamily="34" charset="0"/>
                <a:cs typeface="Arial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40</a:t>
            </a:fld>
            <a:endParaRPr lang="fr-FR" altLang="en-US" sz="1000">
              <a:latin typeface="Arial" pitchFamily="34" charset="0"/>
              <a:cs typeface="Arial" pitchFamily="34" charset="0"/>
            </a:endParaRPr>
          </a:p>
        </p:txBody>
      </p:sp>
      <p:sp>
        <p:nvSpPr>
          <p:cNvPr id="24580" name="Oval 3"/>
          <p:cNvSpPr>
            <a:spLocks noChangeArrowheads="1"/>
          </p:cNvSpPr>
          <p:nvPr/>
        </p:nvSpPr>
        <p:spPr bwMode="auto">
          <a:xfrm>
            <a:off x="3008313" y="5324475"/>
            <a:ext cx="825500" cy="825500"/>
          </a:xfrm>
          <a:prstGeom prst="ellipse">
            <a:avLst/>
          </a:prstGeom>
          <a:solidFill>
            <a:srgbClr val="FFFFCC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fr-FR" sz="2400" i="1">
              <a:latin typeface="Lucida Console" pitchFamily="49" charset="0"/>
            </a:endParaRPr>
          </a:p>
        </p:txBody>
      </p:sp>
      <p:sp>
        <p:nvSpPr>
          <p:cNvPr id="24581" name="Oval 4"/>
          <p:cNvSpPr>
            <a:spLocks noChangeArrowheads="1"/>
          </p:cNvSpPr>
          <p:nvPr/>
        </p:nvSpPr>
        <p:spPr bwMode="auto">
          <a:xfrm>
            <a:off x="3079750" y="3092450"/>
            <a:ext cx="825500" cy="825500"/>
          </a:xfrm>
          <a:prstGeom prst="ellipse">
            <a:avLst/>
          </a:prstGeom>
          <a:solidFill>
            <a:srgbClr val="FFFFCC"/>
          </a:solidFill>
          <a:ln w="1270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2400">
                <a:latin typeface="Lucida Console" pitchFamily="49" charset="0"/>
              </a:rPr>
              <a:t>2</a:t>
            </a:r>
          </a:p>
        </p:txBody>
      </p:sp>
      <p:sp>
        <p:nvSpPr>
          <p:cNvPr id="24582" name="Oval 5"/>
          <p:cNvSpPr>
            <a:spLocks noChangeArrowheads="1"/>
          </p:cNvSpPr>
          <p:nvPr/>
        </p:nvSpPr>
        <p:spPr bwMode="auto">
          <a:xfrm>
            <a:off x="342900" y="4387850"/>
            <a:ext cx="825500" cy="825500"/>
          </a:xfrm>
          <a:prstGeom prst="ellipse">
            <a:avLst/>
          </a:prstGeom>
          <a:solidFill>
            <a:srgbClr val="FFFFCC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fr-FR" sz="2400" i="1">
              <a:solidFill>
                <a:srgbClr val="FF0000"/>
              </a:solidFill>
              <a:latin typeface="Lucida Console" pitchFamily="49" charset="0"/>
            </a:endParaRPr>
          </a:p>
        </p:txBody>
      </p:sp>
      <p:sp>
        <p:nvSpPr>
          <p:cNvPr id="24583" name="Text Box 6"/>
          <p:cNvSpPr txBox="1">
            <a:spLocks noChangeArrowheads="1"/>
          </p:cNvSpPr>
          <p:nvPr/>
        </p:nvSpPr>
        <p:spPr bwMode="auto">
          <a:xfrm>
            <a:off x="1566863" y="5829300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2400" i="1">
                <a:latin typeface="Arial" pitchFamily="34" charset="0"/>
              </a:rPr>
              <a:t>a</a:t>
            </a:r>
          </a:p>
        </p:txBody>
      </p:sp>
      <p:cxnSp>
        <p:nvCxnSpPr>
          <p:cNvPr id="24584" name="AutoShape 7"/>
          <p:cNvCxnSpPr>
            <a:cxnSpLocks noChangeShapeType="1"/>
            <a:stCxn id="24582" idx="0"/>
            <a:endCxn id="24581" idx="1"/>
          </p:cNvCxnSpPr>
          <p:nvPr/>
        </p:nvCxnSpPr>
        <p:spPr bwMode="auto">
          <a:xfrm rot="-5400000">
            <a:off x="1390650" y="2578100"/>
            <a:ext cx="1174750" cy="2444750"/>
          </a:xfrm>
          <a:prstGeom prst="curvedConnector3">
            <a:avLst>
              <a:gd name="adj1" fmla="val 117296"/>
            </a:avLst>
          </a:prstGeom>
          <a:noFill/>
          <a:ln w="28575">
            <a:solidFill>
              <a:srgbClr val="33CC33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4585" name="Text Box 8"/>
          <p:cNvSpPr txBox="1">
            <a:spLocks noChangeArrowheads="1"/>
          </p:cNvSpPr>
          <p:nvPr/>
        </p:nvSpPr>
        <p:spPr bwMode="auto">
          <a:xfrm>
            <a:off x="3871913" y="4316413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2400" i="1">
                <a:latin typeface="Arial" pitchFamily="34" charset="0"/>
              </a:rPr>
              <a:t>a</a:t>
            </a:r>
          </a:p>
        </p:txBody>
      </p:sp>
      <p:sp>
        <p:nvSpPr>
          <p:cNvPr id="24586" name="Text Box 9"/>
          <p:cNvSpPr txBox="1">
            <a:spLocks noChangeArrowheads="1"/>
          </p:cNvSpPr>
          <p:nvPr/>
        </p:nvSpPr>
        <p:spPr bwMode="auto">
          <a:xfrm>
            <a:off x="1547813" y="3068638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2400" i="1">
                <a:latin typeface="Arial" pitchFamily="34" charset="0"/>
              </a:rPr>
              <a:t>a</a:t>
            </a:r>
          </a:p>
        </p:txBody>
      </p:sp>
      <p:cxnSp>
        <p:nvCxnSpPr>
          <p:cNvPr id="24587" name="AutoShape 10"/>
          <p:cNvCxnSpPr>
            <a:cxnSpLocks noChangeShapeType="1"/>
          </p:cNvCxnSpPr>
          <p:nvPr/>
        </p:nvCxnSpPr>
        <p:spPr bwMode="auto">
          <a:xfrm flipH="1">
            <a:off x="3800475" y="3524250"/>
            <a:ext cx="71438" cy="2232025"/>
          </a:xfrm>
          <a:prstGeom prst="curvedConnector3">
            <a:avLst>
              <a:gd name="adj1" fmla="val -508889"/>
            </a:avLst>
          </a:prstGeom>
          <a:noFill/>
          <a:ln w="28575">
            <a:solidFill>
              <a:srgbClr val="33CC33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4588" name="AutoShape 11"/>
          <p:cNvCxnSpPr>
            <a:cxnSpLocks noChangeShapeType="1"/>
          </p:cNvCxnSpPr>
          <p:nvPr/>
        </p:nvCxnSpPr>
        <p:spPr bwMode="auto">
          <a:xfrm rot="16200000" flipV="1">
            <a:off x="1554956" y="4401345"/>
            <a:ext cx="815975" cy="2373312"/>
          </a:xfrm>
          <a:prstGeom prst="curvedConnector3">
            <a:avLst>
              <a:gd name="adj1" fmla="val -42801"/>
            </a:avLst>
          </a:prstGeom>
          <a:noFill/>
          <a:ln w="28575">
            <a:solidFill>
              <a:srgbClr val="33CC33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4589" name="AutoShape 12"/>
          <p:cNvSpPr>
            <a:spLocks noChangeArrowheads="1"/>
          </p:cNvSpPr>
          <p:nvPr/>
        </p:nvSpPr>
        <p:spPr bwMode="auto">
          <a:xfrm>
            <a:off x="127000" y="4748213"/>
            <a:ext cx="215900" cy="2159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24590" name="Text Box 13"/>
          <p:cNvSpPr txBox="1">
            <a:spLocks noChangeArrowheads="1"/>
          </p:cNvSpPr>
          <p:nvPr/>
        </p:nvSpPr>
        <p:spPr bwMode="auto">
          <a:xfrm>
            <a:off x="468313" y="1628775"/>
            <a:ext cx="21304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2400" i="1">
                <a:latin typeface="Lucida Console" pitchFamily="49" charset="0"/>
              </a:rPr>
              <a:t>S</a:t>
            </a:r>
            <a:r>
              <a:rPr lang="en-US" altLang="fr-FR" sz="2400" baseline="-25000">
                <a:latin typeface="Lucida Console" pitchFamily="49" charset="0"/>
              </a:rPr>
              <a:t>+</a:t>
            </a:r>
            <a:r>
              <a:rPr lang="en-US" altLang="fr-FR" sz="2400">
                <a:latin typeface="Lucida Console" pitchFamily="49" charset="0"/>
              </a:rPr>
              <a:t>={</a:t>
            </a:r>
            <a:r>
              <a:rPr lang="en-US" altLang="fr-FR" sz="2400">
                <a:solidFill>
                  <a:schemeClr val="hlink"/>
                </a:solidFill>
                <a:latin typeface="Lucida Console" pitchFamily="49" charset="0"/>
                <a:sym typeface="Symbol" pitchFamily="18" charset="2"/>
              </a:rPr>
              <a:t></a:t>
            </a:r>
            <a:r>
              <a:rPr lang="en-US" altLang="fr-FR" sz="2400">
                <a:latin typeface="Lucida Console" pitchFamily="49" charset="0"/>
                <a:sym typeface="Symbol" pitchFamily="18" charset="2"/>
              </a:rPr>
              <a:t>, </a:t>
            </a:r>
            <a:r>
              <a:rPr lang="en-US" altLang="fr-FR" sz="2400" i="1">
                <a:solidFill>
                  <a:schemeClr val="hlink"/>
                </a:solidFill>
                <a:latin typeface="Lucida Console" pitchFamily="49" charset="0"/>
              </a:rPr>
              <a:t>aaa</a:t>
            </a:r>
            <a:r>
              <a:rPr lang="en-US" altLang="fr-FR" sz="2400">
                <a:latin typeface="Lucida Console" pitchFamily="49" charset="0"/>
              </a:rPr>
              <a:t>}</a:t>
            </a:r>
            <a:endParaRPr lang="es-ES_tradnl" altLang="fr-FR" sz="2400">
              <a:latin typeface="Lucida Console" pitchFamily="49" charset="0"/>
            </a:endParaRPr>
          </a:p>
        </p:txBody>
      </p:sp>
      <p:sp>
        <p:nvSpPr>
          <p:cNvPr id="24591" name="Text Box 14"/>
          <p:cNvSpPr txBox="1">
            <a:spLocks noChangeArrowheads="1"/>
          </p:cNvSpPr>
          <p:nvPr/>
        </p:nvSpPr>
        <p:spPr bwMode="auto">
          <a:xfrm>
            <a:off x="468313" y="2060575"/>
            <a:ext cx="27003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2400" i="1">
                <a:latin typeface="Lucida Console" pitchFamily="49" charset="0"/>
              </a:rPr>
              <a:t>S</a:t>
            </a:r>
            <a:r>
              <a:rPr lang="en-US" altLang="fr-FR" sz="2400" baseline="-25000">
                <a:latin typeface="Lucida Console" pitchFamily="49" charset="0"/>
              </a:rPr>
              <a:t>-</a:t>
            </a:r>
            <a:r>
              <a:rPr lang="en-US" altLang="fr-FR" sz="2400">
                <a:latin typeface="Lucida Console" pitchFamily="49" charset="0"/>
              </a:rPr>
              <a:t>={</a:t>
            </a:r>
            <a:r>
              <a:rPr lang="en-US" altLang="fr-FR" sz="2400" i="1">
                <a:solidFill>
                  <a:schemeClr val="hlink"/>
                </a:solidFill>
                <a:latin typeface="Lucida Console" pitchFamily="49" charset="0"/>
              </a:rPr>
              <a:t>aa</a:t>
            </a:r>
            <a:r>
              <a:rPr lang="en-US" altLang="fr-FR" sz="2400">
                <a:latin typeface="Lucida Console" pitchFamily="49" charset="0"/>
              </a:rPr>
              <a:t>, </a:t>
            </a:r>
            <a:r>
              <a:rPr lang="en-US" altLang="fr-FR" sz="2400" i="1">
                <a:solidFill>
                  <a:schemeClr val="hlink"/>
                </a:solidFill>
                <a:latin typeface="Lucida Console" pitchFamily="49" charset="0"/>
              </a:rPr>
              <a:t>aaaaa</a:t>
            </a:r>
            <a:r>
              <a:rPr lang="en-US" altLang="fr-FR" sz="2400">
                <a:latin typeface="Lucida Console" pitchFamily="49" charset="0"/>
              </a:rPr>
              <a:t>}</a:t>
            </a:r>
            <a:endParaRPr lang="es-ES_tradnl" altLang="fr-FR" sz="2400">
              <a:latin typeface="Lucida Console" pitchFamily="49" charset="0"/>
            </a:endParaRPr>
          </a:p>
        </p:txBody>
      </p:sp>
      <p:sp>
        <p:nvSpPr>
          <p:cNvPr id="115727" name="Oval 15"/>
          <p:cNvSpPr>
            <a:spLocks noChangeArrowheads="1"/>
          </p:cNvSpPr>
          <p:nvPr/>
        </p:nvSpPr>
        <p:spPr bwMode="auto">
          <a:xfrm>
            <a:off x="342900" y="4387850"/>
            <a:ext cx="825500" cy="825500"/>
          </a:xfrm>
          <a:prstGeom prst="ellipse">
            <a:avLst/>
          </a:prstGeom>
          <a:solidFill>
            <a:srgbClr val="FFFFCC"/>
          </a:solidFill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2400">
                <a:latin typeface="Lucida Console" pitchFamily="49" charset="0"/>
              </a:rPr>
              <a:t>1</a:t>
            </a:r>
          </a:p>
        </p:txBody>
      </p:sp>
      <p:sp>
        <p:nvSpPr>
          <p:cNvPr id="115728" name="Oval 16"/>
          <p:cNvSpPr>
            <a:spLocks noChangeArrowheads="1"/>
          </p:cNvSpPr>
          <p:nvPr/>
        </p:nvSpPr>
        <p:spPr bwMode="auto">
          <a:xfrm>
            <a:off x="3008313" y="5324475"/>
            <a:ext cx="825500" cy="825500"/>
          </a:xfrm>
          <a:prstGeom prst="ellipse">
            <a:avLst/>
          </a:prstGeom>
          <a:solidFill>
            <a:srgbClr val="FFFFCC"/>
          </a:solidFill>
          <a:ln w="76200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2400">
                <a:latin typeface="Lucida Console" pitchFamily="49" charset="0"/>
              </a:rPr>
              <a:t>3</a:t>
            </a:r>
          </a:p>
        </p:txBody>
      </p:sp>
      <p:sp>
        <p:nvSpPr>
          <p:cNvPr id="24594" name="Text Box 17"/>
          <p:cNvSpPr txBox="1">
            <a:spLocks noChangeArrowheads="1"/>
          </p:cNvSpPr>
          <p:nvPr/>
        </p:nvSpPr>
        <p:spPr bwMode="auto">
          <a:xfrm>
            <a:off x="4787900" y="2349500"/>
            <a:ext cx="3652838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2800">
                <a:latin typeface="Comic Sans MS" pitchFamily="66" charset="0"/>
              </a:rPr>
              <a:t>State 1 is accepting</a:t>
            </a:r>
          </a:p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2800">
                <a:latin typeface="Comic Sans MS" pitchFamily="66" charset="0"/>
              </a:rPr>
              <a:t>State 3 is rejecting</a:t>
            </a:r>
          </a:p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2800">
                <a:latin typeface="Comic Sans MS" pitchFamily="66" charset="0"/>
              </a:rPr>
              <a:t>What about state 2?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727" grpId="0" animBg="1"/>
      <p:bldP spid="115728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46015FF-790E-4253-833D-54AE57551E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The most logical generalisation for automata: state merging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AB70009-55BB-4815-9016-757F3F862D5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/>
              <a:t>Suppose we merge states 2 and 3</a:t>
            </a:r>
          </a:p>
          <a:p>
            <a:endParaRPr lang="en-GB"/>
          </a:p>
          <a:p>
            <a:endParaRPr lang="en-GB"/>
          </a:p>
          <a:p>
            <a:endParaRPr lang="en-GB"/>
          </a:p>
          <a:p>
            <a:endParaRPr lang="en-GB"/>
          </a:p>
          <a:p>
            <a:endParaRPr lang="en-GB"/>
          </a:p>
          <a:p>
            <a:endParaRPr lang="en-GB"/>
          </a:p>
          <a:p>
            <a:endParaRPr lang="en-GB"/>
          </a:p>
          <a:p>
            <a:endParaRPr lang="en-GB"/>
          </a:p>
          <a:p>
            <a:endParaRPr lang="en-GB"/>
          </a:p>
          <a:p>
            <a:r>
              <a:rPr lang="en-GB"/>
              <a:t>Notice that now 4 strings are recognized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8297072-99D3-4283-B31C-ED6835AFF9D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609109D3-3ADB-4273-8C12-50A2D03DE950}" type="slidenum">
              <a:rPr lang="fr-FR" altLang="en-US" smtClean="0"/>
              <a:pPr>
                <a:defRPr/>
              </a:pPr>
              <a:t>41</a:t>
            </a:fld>
            <a:endParaRPr lang="fr-FR" altLang="en-US"/>
          </a:p>
        </p:txBody>
      </p:sp>
      <p:sp>
        <p:nvSpPr>
          <p:cNvPr id="5" name="AutoShape 6">
            <a:extLst>
              <a:ext uri="{FF2B5EF4-FFF2-40B4-BE49-F238E27FC236}">
                <a16:creationId xmlns:a16="http://schemas.microsoft.com/office/drawing/2014/main" id="{309EA5D7-BF22-470B-A8F5-3EBEB010D1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70075" y="2301875"/>
            <a:ext cx="381000" cy="381000"/>
          </a:xfrm>
          <a:prstGeom prst="flowChartConnector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 dirty="0">
                <a:latin typeface="Arial" pitchFamily="34" charset="0"/>
              </a:rPr>
              <a:t>2</a:t>
            </a:r>
          </a:p>
        </p:txBody>
      </p:sp>
      <p:sp>
        <p:nvSpPr>
          <p:cNvPr id="6" name="AutoShape 7">
            <a:extLst>
              <a:ext uri="{FF2B5EF4-FFF2-40B4-BE49-F238E27FC236}">
                <a16:creationId xmlns:a16="http://schemas.microsoft.com/office/drawing/2014/main" id="{E43BCE74-801A-4C59-92B7-F27E0DC94E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288" y="2708275"/>
            <a:ext cx="381000" cy="381000"/>
          </a:xfrm>
          <a:prstGeom prst="flowChartConnector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66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>
                <a:latin typeface="Arial" pitchFamily="34" charset="0"/>
              </a:rPr>
              <a:t>1</a:t>
            </a:r>
          </a:p>
        </p:txBody>
      </p:sp>
      <p:cxnSp>
        <p:nvCxnSpPr>
          <p:cNvPr id="7" name="AutoShape 8">
            <a:extLst>
              <a:ext uri="{FF2B5EF4-FFF2-40B4-BE49-F238E27FC236}">
                <a16:creationId xmlns:a16="http://schemas.microsoft.com/office/drawing/2014/main" id="{563B7DF0-4B89-42AB-9DF9-DE42CFEDB79A}"/>
              </a:ext>
            </a:extLst>
          </p:cNvPr>
          <p:cNvCxnSpPr>
            <a:cxnSpLocks noChangeShapeType="1"/>
            <a:stCxn id="6" idx="7"/>
            <a:endCxn id="5" idx="2"/>
          </p:cNvCxnSpPr>
          <p:nvPr/>
        </p:nvCxnSpPr>
        <p:spPr bwMode="auto">
          <a:xfrm flipV="1">
            <a:off x="720725" y="2492375"/>
            <a:ext cx="1130300" cy="2714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" name="AutoShape 10">
            <a:extLst>
              <a:ext uri="{FF2B5EF4-FFF2-40B4-BE49-F238E27FC236}">
                <a16:creationId xmlns:a16="http://schemas.microsoft.com/office/drawing/2014/main" id="{65835AA4-DE10-4940-B531-139DDE223E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1025" y="3264247"/>
            <a:ext cx="381000" cy="381000"/>
          </a:xfrm>
          <a:prstGeom prst="flowChartConnector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>
                <a:latin typeface="Arial" pitchFamily="34" charset="0"/>
              </a:rPr>
              <a:t>3</a:t>
            </a:r>
          </a:p>
        </p:txBody>
      </p:sp>
      <p:sp>
        <p:nvSpPr>
          <p:cNvPr id="9" name="Text Box 14">
            <a:extLst>
              <a:ext uri="{FF2B5EF4-FFF2-40B4-BE49-F238E27FC236}">
                <a16:creationId xmlns:a16="http://schemas.microsoft.com/office/drawing/2014/main" id="{13E1DDAA-715F-4AAE-BAD9-E124FDEEDA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6475" y="2301875"/>
            <a:ext cx="3683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 dirty="0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 dirty="0">
              <a:solidFill>
                <a:schemeClr val="hlink"/>
              </a:solidFill>
              <a:latin typeface="Lucida Console" pitchFamily="49" charset="0"/>
            </a:endParaRPr>
          </a:p>
        </p:txBody>
      </p:sp>
      <p:cxnSp>
        <p:nvCxnSpPr>
          <p:cNvPr id="11" name="AutoShape 40">
            <a:extLst>
              <a:ext uri="{FF2B5EF4-FFF2-40B4-BE49-F238E27FC236}">
                <a16:creationId xmlns:a16="http://schemas.microsoft.com/office/drawing/2014/main" id="{B8120058-27A8-4F35-AD81-E5219385B003}"/>
              </a:ext>
            </a:extLst>
          </p:cNvPr>
          <p:cNvCxnSpPr>
            <a:cxnSpLocks noChangeShapeType="1"/>
            <a:stCxn id="6" idx="5"/>
            <a:endCxn id="8" idx="2"/>
          </p:cNvCxnSpPr>
          <p:nvPr/>
        </p:nvCxnSpPr>
        <p:spPr bwMode="auto">
          <a:xfrm>
            <a:off x="720492" y="3033479"/>
            <a:ext cx="1130533" cy="42126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" name="Text Box 41">
            <a:extLst>
              <a:ext uri="{FF2B5EF4-FFF2-40B4-BE49-F238E27FC236}">
                <a16:creationId xmlns:a16="http://schemas.microsoft.com/office/drawing/2014/main" id="{B3802BF0-3717-4046-8241-3A9494E21E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5987" y="3267188"/>
            <a:ext cx="2873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 dirty="0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 dirty="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15" name="AutoShape 39">
            <a:extLst>
              <a:ext uri="{FF2B5EF4-FFF2-40B4-BE49-F238E27FC236}">
                <a16:creationId xmlns:a16="http://schemas.microsoft.com/office/drawing/2014/main" id="{8AA80177-E6BA-4FC2-8BC9-E2AFBC0E2E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1787" y="3421314"/>
            <a:ext cx="381000" cy="381000"/>
          </a:xfrm>
          <a:prstGeom prst="flowChartConnector">
            <a:avLst/>
          </a:prstGeom>
          <a:noFill/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 dirty="0">
                <a:latin typeface="Arial" pitchFamily="34" charset="0"/>
              </a:rPr>
              <a:t>5</a:t>
            </a:r>
          </a:p>
        </p:txBody>
      </p:sp>
      <p:sp>
        <p:nvSpPr>
          <p:cNvPr id="16" name="AutoShape 39">
            <a:extLst>
              <a:ext uri="{FF2B5EF4-FFF2-40B4-BE49-F238E27FC236}">
                <a16:creationId xmlns:a16="http://schemas.microsoft.com/office/drawing/2014/main" id="{8587CC5A-AC8A-441B-B676-E9BFC13523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7023" y="2339975"/>
            <a:ext cx="381000" cy="381000"/>
          </a:xfrm>
          <a:prstGeom prst="flowChartConnector">
            <a:avLst/>
          </a:prstGeom>
          <a:noFill/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>
                <a:latin typeface="Arial" pitchFamily="34" charset="0"/>
              </a:rPr>
              <a:t>4</a:t>
            </a:r>
          </a:p>
        </p:txBody>
      </p:sp>
      <p:cxnSp>
        <p:nvCxnSpPr>
          <p:cNvPr id="20" name="AutoShape 8">
            <a:extLst>
              <a:ext uri="{FF2B5EF4-FFF2-40B4-BE49-F238E27FC236}">
                <a16:creationId xmlns:a16="http://schemas.microsoft.com/office/drawing/2014/main" id="{71E5AFFD-8007-4602-9736-B49BB36062E2}"/>
              </a:ext>
            </a:extLst>
          </p:cNvPr>
          <p:cNvCxnSpPr>
            <a:cxnSpLocks noChangeShapeType="1"/>
            <a:stCxn id="5" idx="6"/>
            <a:endCxn id="16" idx="2"/>
          </p:cNvCxnSpPr>
          <p:nvPr/>
        </p:nvCxnSpPr>
        <p:spPr bwMode="auto">
          <a:xfrm>
            <a:off x="2251075" y="2492375"/>
            <a:ext cx="1185948" cy="381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1" name="AutoShape 8">
            <a:extLst>
              <a:ext uri="{FF2B5EF4-FFF2-40B4-BE49-F238E27FC236}">
                <a16:creationId xmlns:a16="http://schemas.microsoft.com/office/drawing/2014/main" id="{F831AB60-C987-4C7A-A70B-9E42DFC73DE0}"/>
              </a:ext>
            </a:extLst>
          </p:cNvPr>
          <p:cNvCxnSpPr>
            <a:cxnSpLocks noChangeShapeType="1"/>
            <a:endCxn id="15" idx="2"/>
          </p:cNvCxnSpPr>
          <p:nvPr/>
        </p:nvCxnSpPr>
        <p:spPr bwMode="auto">
          <a:xfrm>
            <a:off x="2211313" y="3451588"/>
            <a:ext cx="1280474" cy="160226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8" name="Text Box 14">
            <a:extLst>
              <a:ext uri="{FF2B5EF4-FFF2-40B4-BE49-F238E27FC236}">
                <a16:creationId xmlns:a16="http://schemas.microsoft.com/office/drawing/2014/main" id="{3CFD9B26-1A75-42C2-9A93-4ED5E7AB90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04429" y="2039076"/>
            <a:ext cx="3683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 dirty="0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 dirty="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29" name="Text Box 41">
            <a:extLst>
              <a:ext uri="{FF2B5EF4-FFF2-40B4-BE49-F238E27FC236}">
                <a16:creationId xmlns:a16="http://schemas.microsoft.com/office/drawing/2014/main" id="{8E6D87A6-5EE9-410D-8550-27FCB0EDF1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01612" y="3089275"/>
            <a:ext cx="2873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 dirty="0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 dirty="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44" name="AutoShape 6">
            <a:extLst>
              <a:ext uri="{FF2B5EF4-FFF2-40B4-BE49-F238E27FC236}">
                <a16:creationId xmlns:a16="http://schemas.microsoft.com/office/drawing/2014/main" id="{5704EA96-EA20-440B-B7F0-8DC7A9E2CA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53549" y="4679560"/>
            <a:ext cx="381000" cy="381000"/>
          </a:xfrm>
          <a:prstGeom prst="flowChartConnector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 dirty="0">
                <a:latin typeface="Arial" pitchFamily="34" charset="0"/>
              </a:rPr>
              <a:t>2, 3</a:t>
            </a:r>
          </a:p>
        </p:txBody>
      </p:sp>
      <p:sp>
        <p:nvSpPr>
          <p:cNvPr id="45" name="AutoShape 7">
            <a:extLst>
              <a:ext uri="{FF2B5EF4-FFF2-40B4-BE49-F238E27FC236}">
                <a16:creationId xmlns:a16="http://schemas.microsoft.com/office/drawing/2014/main" id="{18376AD5-7D13-4475-88F5-C4DA51E0D7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5587" y="4666860"/>
            <a:ext cx="381000" cy="381000"/>
          </a:xfrm>
          <a:prstGeom prst="flowChartConnector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66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>
                <a:latin typeface="Arial" pitchFamily="34" charset="0"/>
              </a:rPr>
              <a:t>1</a:t>
            </a:r>
          </a:p>
        </p:txBody>
      </p:sp>
      <p:cxnSp>
        <p:nvCxnSpPr>
          <p:cNvPr id="46" name="AutoShape 8">
            <a:extLst>
              <a:ext uri="{FF2B5EF4-FFF2-40B4-BE49-F238E27FC236}">
                <a16:creationId xmlns:a16="http://schemas.microsoft.com/office/drawing/2014/main" id="{14881ABC-4454-40D8-A8DB-335B6983B78C}"/>
              </a:ext>
            </a:extLst>
          </p:cNvPr>
          <p:cNvCxnSpPr>
            <a:cxnSpLocks noChangeShapeType="1"/>
            <a:stCxn id="45" idx="6"/>
            <a:endCxn id="44" idx="2"/>
          </p:cNvCxnSpPr>
          <p:nvPr/>
        </p:nvCxnSpPr>
        <p:spPr bwMode="auto">
          <a:xfrm>
            <a:off x="1366587" y="4857360"/>
            <a:ext cx="1286962" cy="127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8" name="Text Box 14">
            <a:extLst>
              <a:ext uri="{FF2B5EF4-FFF2-40B4-BE49-F238E27FC236}">
                <a16:creationId xmlns:a16="http://schemas.microsoft.com/office/drawing/2014/main" id="{F903DB48-B46D-4280-AE05-0B73831BEC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5933" y="4408395"/>
            <a:ext cx="74251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 dirty="0" err="1">
                <a:solidFill>
                  <a:schemeClr val="hlink"/>
                </a:solidFill>
                <a:latin typeface="Lucida Console" pitchFamily="49" charset="0"/>
              </a:rPr>
              <a:t>a,b</a:t>
            </a:r>
            <a:endParaRPr lang="es-ES_tradnl" altLang="fr-FR" sz="2400" dirty="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52" name="AutoShape 39">
            <a:extLst>
              <a:ext uri="{FF2B5EF4-FFF2-40B4-BE49-F238E27FC236}">
                <a16:creationId xmlns:a16="http://schemas.microsoft.com/office/drawing/2014/main" id="{083E7EAA-87CE-41B9-9D95-A17204CB8D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81500" y="4673210"/>
            <a:ext cx="381000" cy="381000"/>
          </a:xfrm>
          <a:prstGeom prst="flowChartConnector">
            <a:avLst/>
          </a:prstGeom>
          <a:noFill/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 dirty="0">
                <a:latin typeface="Arial" pitchFamily="34" charset="0"/>
              </a:rPr>
              <a:t>4,5</a:t>
            </a:r>
          </a:p>
        </p:txBody>
      </p:sp>
      <p:cxnSp>
        <p:nvCxnSpPr>
          <p:cNvPr id="53" name="AutoShape 8">
            <a:extLst>
              <a:ext uri="{FF2B5EF4-FFF2-40B4-BE49-F238E27FC236}">
                <a16:creationId xmlns:a16="http://schemas.microsoft.com/office/drawing/2014/main" id="{CE81073D-DC82-4249-B95C-2CF7E4524121}"/>
              </a:ext>
            </a:extLst>
          </p:cNvPr>
          <p:cNvCxnSpPr>
            <a:cxnSpLocks noChangeShapeType="1"/>
            <a:stCxn id="44" idx="6"/>
            <a:endCxn id="52" idx="2"/>
          </p:cNvCxnSpPr>
          <p:nvPr/>
        </p:nvCxnSpPr>
        <p:spPr bwMode="auto">
          <a:xfrm flipV="1">
            <a:off x="3034549" y="4863710"/>
            <a:ext cx="1346951" cy="63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5" name="Text Box 14">
            <a:extLst>
              <a:ext uri="{FF2B5EF4-FFF2-40B4-BE49-F238E27FC236}">
                <a16:creationId xmlns:a16="http://schemas.microsoft.com/office/drawing/2014/main" id="{88C99089-278D-4D56-ADA2-4AB1E5D94E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04248" y="4393289"/>
            <a:ext cx="74251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 dirty="0" err="1">
                <a:solidFill>
                  <a:schemeClr val="hlink"/>
                </a:solidFill>
                <a:latin typeface="Lucida Console" pitchFamily="49" charset="0"/>
              </a:rPr>
              <a:t>a,b</a:t>
            </a:r>
            <a:endParaRPr lang="es-ES_tradnl" altLang="fr-FR" sz="2400" dirty="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69" name="AutoShape 12">
            <a:extLst>
              <a:ext uri="{FF2B5EF4-FFF2-40B4-BE49-F238E27FC236}">
                <a16:creationId xmlns:a16="http://schemas.microsoft.com/office/drawing/2014/main" id="{EB548860-7A7A-4B53-BCB4-FA6713FA9D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2790825"/>
            <a:ext cx="215900" cy="2159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70" name="AutoShape 12">
            <a:extLst>
              <a:ext uri="{FF2B5EF4-FFF2-40B4-BE49-F238E27FC236}">
                <a16:creationId xmlns:a16="http://schemas.microsoft.com/office/drawing/2014/main" id="{B160A8EB-D643-4C2B-9F68-B9BD5CBAD5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7964" y="4755760"/>
            <a:ext cx="215900" cy="2159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976264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fr-FR"/>
              <a:t>What is determinism about?</a:t>
            </a:r>
          </a:p>
        </p:txBody>
      </p:sp>
      <p:sp>
        <p:nvSpPr>
          <p:cNvPr id="25603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588F9A7F-9D8F-4D23-B263-A8461252D576}" type="slidenum">
              <a:rPr lang="fr-FR" altLang="en-US" sz="1000">
                <a:latin typeface="Arial" pitchFamily="34" charset="0"/>
                <a:cs typeface="Arial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42</a:t>
            </a:fld>
            <a:endParaRPr lang="fr-FR" altLang="en-US" sz="1000">
              <a:latin typeface="Arial" pitchFamily="34" charset="0"/>
              <a:cs typeface="Arial" pitchFamily="34" charset="0"/>
            </a:endParaRPr>
          </a:p>
        </p:txBody>
      </p:sp>
      <p:sp>
        <p:nvSpPr>
          <p:cNvPr id="25604" name="AutoShape 6"/>
          <p:cNvSpPr>
            <a:spLocks noChangeArrowheads="1"/>
          </p:cNvSpPr>
          <p:nvPr/>
        </p:nvSpPr>
        <p:spPr bwMode="auto">
          <a:xfrm>
            <a:off x="1870075" y="2301875"/>
            <a:ext cx="381000" cy="381000"/>
          </a:xfrm>
          <a:prstGeom prst="flowChartConnector">
            <a:avLst/>
          </a:prstGeom>
          <a:noFill/>
          <a:ln w="3810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>
                <a:latin typeface="Arial" pitchFamily="34" charset="0"/>
              </a:rPr>
              <a:t>2</a:t>
            </a:r>
          </a:p>
        </p:txBody>
      </p:sp>
      <p:sp>
        <p:nvSpPr>
          <p:cNvPr id="25605" name="AutoShape 7"/>
          <p:cNvSpPr>
            <a:spLocks noChangeArrowheads="1"/>
          </p:cNvSpPr>
          <p:nvPr/>
        </p:nvSpPr>
        <p:spPr bwMode="auto">
          <a:xfrm>
            <a:off x="395288" y="2708275"/>
            <a:ext cx="381000" cy="381000"/>
          </a:xfrm>
          <a:prstGeom prst="flowChartConnector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66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>
                <a:latin typeface="Arial" pitchFamily="34" charset="0"/>
              </a:rPr>
              <a:t>1</a:t>
            </a:r>
          </a:p>
        </p:txBody>
      </p:sp>
      <p:cxnSp>
        <p:nvCxnSpPr>
          <p:cNvPr id="25606" name="AutoShape 8"/>
          <p:cNvCxnSpPr>
            <a:cxnSpLocks noChangeShapeType="1"/>
            <a:stCxn id="25605" idx="7"/>
            <a:endCxn id="25604" idx="2"/>
          </p:cNvCxnSpPr>
          <p:nvPr/>
        </p:nvCxnSpPr>
        <p:spPr bwMode="auto">
          <a:xfrm flipV="1">
            <a:off x="720725" y="2492375"/>
            <a:ext cx="1130300" cy="2714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5607" name="AutoShape 9"/>
          <p:cNvSpPr>
            <a:spLocks noChangeArrowheads="1"/>
          </p:cNvSpPr>
          <p:nvPr/>
        </p:nvSpPr>
        <p:spPr bwMode="auto">
          <a:xfrm>
            <a:off x="7235825" y="3500438"/>
            <a:ext cx="381000" cy="381000"/>
          </a:xfrm>
          <a:prstGeom prst="flowChartConnector">
            <a:avLst/>
          </a:prstGeom>
          <a:noFill/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>
                <a:latin typeface="Arial" pitchFamily="34" charset="0"/>
              </a:rPr>
              <a:t>4</a:t>
            </a:r>
          </a:p>
        </p:txBody>
      </p:sp>
      <p:sp>
        <p:nvSpPr>
          <p:cNvPr id="25608" name="AutoShape 10"/>
          <p:cNvSpPr>
            <a:spLocks noChangeArrowheads="1"/>
          </p:cNvSpPr>
          <p:nvPr/>
        </p:nvSpPr>
        <p:spPr bwMode="auto">
          <a:xfrm>
            <a:off x="468313" y="3933825"/>
            <a:ext cx="381000" cy="381000"/>
          </a:xfrm>
          <a:prstGeom prst="flowChartConnector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>
                <a:latin typeface="Arial" pitchFamily="34" charset="0"/>
              </a:rPr>
              <a:t>3</a:t>
            </a:r>
          </a:p>
        </p:txBody>
      </p:sp>
      <p:cxnSp>
        <p:nvCxnSpPr>
          <p:cNvPr id="25609" name="AutoShape 11"/>
          <p:cNvCxnSpPr>
            <a:cxnSpLocks noChangeShapeType="1"/>
            <a:stCxn id="25614" idx="6"/>
            <a:endCxn id="25607" idx="2"/>
          </p:cNvCxnSpPr>
          <p:nvPr/>
        </p:nvCxnSpPr>
        <p:spPr bwMode="auto">
          <a:xfrm>
            <a:off x="6070600" y="3233738"/>
            <a:ext cx="113665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5610" name="Text Box 14"/>
          <p:cNvSpPr txBox="1">
            <a:spLocks noChangeArrowheads="1"/>
          </p:cNvSpPr>
          <p:nvPr/>
        </p:nvSpPr>
        <p:spPr bwMode="auto">
          <a:xfrm>
            <a:off x="1006475" y="2301875"/>
            <a:ext cx="3683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25611" name="Text Box 16"/>
          <p:cNvSpPr txBox="1">
            <a:spLocks noChangeArrowheads="1"/>
          </p:cNvSpPr>
          <p:nvPr/>
        </p:nvSpPr>
        <p:spPr bwMode="auto">
          <a:xfrm>
            <a:off x="6516688" y="4724400"/>
            <a:ext cx="3683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25612" name="Text Box 30"/>
          <p:cNvSpPr txBox="1">
            <a:spLocks noChangeArrowheads="1"/>
          </p:cNvSpPr>
          <p:nvPr/>
        </p:nvSpPr>
        <p:spPr bwMode="auto">
          <a:xfrm>
            <a:off x="1718000" y="3037036"/>
            <a:ext cx="387317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2400">
                <a:latin typeface="Comic Sans MS" pitchFamily="66" charset="0"/>
              </a:rPr>
              <a:t>Should we merge 1 and 3?</a:t>
            </a:r>
          </a:p>
        </p:txBody>
      </p:sp>
      <p:sp>
        <p:nvSpPr>
          <p:cNvPr id="25613" name="AutoShape 31"/>
          <p:cNvSpPr>
            <a:spLocks noChangeArrowheads="1"/>
          </p:cNvSpPr>
          <p:nvPr/>
        </p:nvSpPr>
        <p:spPr bwMode="auto">
          <a:xfrm>
            <a:off x="7164388" y="2636838"/>
            <a:ext cx="381000" cy="381000"/>
          </a:xfrm>
          <a:prstGeom prst="flowChartConnector">
            <a:avLst/>
          </a:prstGeom>
          <a:noFill/>
          <a:ln w="3810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>
                <a:latin typeface="Arial" pitchFamily="34" charset="0"/>
              </a:rPr>
              <a:t>2</a:t>
            </a:r>
          </a:p>
        </p:txBody>
      </p:sp>
      <p:sp>
        <p:nvSpPr>
          <p:cNvPr id="25614" name="AutoShape 32"/>
          <p:cNvSpPr>
            <a:spLocks noChangeArrowheads="1"/>
          </p:cNvSpPr>
          <p:nvPr/>
        </p:nvSpPr>
        <p:spPr bwMode="auto">
          <a:xfrm>
            <a:off x="5689600" y="3043238"/>
            <a:ext cx="381000" cy="381000"/>
          </a:xfrm>
          <a:prstGeom prst="flowChartConnector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66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>
                <a:latin typeface="Arial" pitchFamily="34" charset="0"/>
              </a:rPr>
              <a:t>1</a:t>
            </a:r>
          </a:p>
        </p:txBody>
      </p:sp>
      <p:cxnSp>
        <p:nvCxnSpPr>
          <p:cNvPr id="25615" name="AutoShape 33"/>
          <p:cNvCxnSpPr>
            <a:cxnSpLocks noChangeShapeType="1"/>
            <a:stCxn id="25614" idx="7"/>
            <a:endCxn id="25613" idx="2"/>
          </p:cNvCxnSpPr>
          <p:nvPr/>
        </p:nvCxnSpPr>
        <p:spPr bwMode="auto">
          <a:xfrm flipV="1">
            <a:off x="6015038" y="2827338"/>
            <a:ext cx="1130300" cy="271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5616" name="Text Box 34"/>
          <p:cNvSpPr txBox="1">
            <a:spLocks noChangeArrowheads="1"/>
          </p:cNvSpPr>
          <p:nvPr/>
        </p:nvSpPr>
        <p:spPr bwMode="auto">
          <a:xfrm>
            <a:off x="6516688" y="2492375"/>
            <a:ext cx="3683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25617" name="AutoShape 35"/>
          <p:cNvSpPr>
            <a:spLocks noChangeArrowheads="1"/>
          </p:cNvSpPr>
          <p:nvPr/>
        </p:nvSpPr>
        <p:spPr bwMode="auto">
          <a:xfrm>
            <a:off x="7164388" y="5013325"/>
            <a:ext cx="720725" cy="381000"/>
          </a:xfrm>
          <a:prstGeom prst="flowChartConnector">
            <a:avLst/>
          </a:prstGeom>
          <a:noFill/>
          <a:ln w="38100">
            <a:solidFill>
              <a:schemeClr val="bg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>
                <a:latin typeface="Arial" pitchFamily="34" charset="0"/>
              </a:rPr>
              <a:t>2,4</a:t>
            </a:r>
          </a:p>
        </p:txBody>
      </p:sp>
      <p:sp>
        <p:nvSpPr>
          <p:cNvPr id="25618" name="AutoShape 36"/>
          <p:cNvSpPr>
            <a:spLocks noChangeArrowheads="1"/>
          </p:cNvSpPr>
          <p:nvPr/>
        </p:nvSpPr>
        <p:spPr bwMode="auto">
          <a:xfrm>
            <a:off x="5651500" y="5084763"/>
            <a:ext cx="381000" cy="381000"/>
          </a:xfrm>
          <a:prstGeom prst="flowChartConnector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66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>
                <a:latin typeface="Arial" pitchFamily="34" charset="0"/>
              </a:rPr>
              <a:t>1</a:t>
            </a:r>
          </a:p>
        </p:txBody>
      </p:sp>
      <p:cxnSp>
        <p:nvCxnSpPr>
          <p:cNvPr id="25619" name="AutoShape 37"/>
          <p:cNvCxnSpPr>
            <a:cxnSpLocks noChangeShapeType="1"/>
            <a:stCxn id="25618" idx="6"/>
            <a:endCxn id="25617" idx="2"/>
          </p:cNvCxnSpPr>
          <p:nvPr/>
        </p:nvCxnSpPr>
        <p:spPr bwMode="auto">
          <a:xfrm flipV="1">
            <a:off x="6032500" y="5203825"/>
            <a:ext cx="1112838" cy="714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5620" name="Text Box 38"/>
          <p:cNvSpPr txBox="1">
            <a:spLocks noChangeArrowheads="1"/>
          </p:cNvSpPr>
          <p:nvPr/>
        </p:nvSpPr>
        <p:spPr bwMode="auto">
          <a:xfrm>
            <a:off x="6443663" y="3357563"/>
            <a:ext cx="3683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25621" name="AutoShape 39"/>
          <p:cNvSpPr>
            <a:spLocks noChangeArrowheads="1"/>
          </p:cNvSpPr>
          <p:nvPr/>
        </p:nvSpPr>
        <p:spPr bwMode="auto">
          <a:xfrm>
            <a:off x="2052638" y="4437063"/>
            <a:ext cx="381000" cy="381000"/>
          </a:xfrm>
          <a:prstGeom prst="flowChartConnector">
            <a:avLst/>
          </a:prstGeom>
          <a:noFill/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>
                <a:latin typeface="Arial" pitchFamily="34" charset="0"/>
              </a:rPr>
              <a:t>4</a:t>
            </a:r>
          </a:p>
        </p:txBody>
      </p:sp>
      <p:cxnSp>
        <p:nvCxnSpPr>
          <p:cNvPr id="25622" name="AutoShape 40"/>
          <p:cNvCxnSpPr>
            <a:cxnSpLocks noChangeShapeType="1"/>
            <a:stCxn id="25608" idx="6"/>
            <a:endCxn id="25621" idx="2"/>
          </p:cNvCxnSpPr>
          <p:nvPr/>
        </p:nvCxnSpPr>
        <p:spPr bwMode="auto">
          <a:xfrm>
            <a:off x="849313" y="4124325"/>
            <a:ext cx="1174750" cy="5032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5623" name="Text Box 41"/>
          <p:cNvSpPr txBox="1">
            <a:spLocks noChangeArrowheads="1"/>
          </p:cNvSpPr>
          <p:nvPr/>
        </p:nvSpPr>
        <p:spPr bwMode="auto">
          <a:xfrm>
            <a:off x="1476375" y="4005263"/>
            <a:ext cx="3683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25624" name="Text Box 42"/>
          <p:cNvSpPr txBox="1">
            <a:spLocks noChangeArrowheads="1"/>
          </p:cNvSpPr>
          <p:nvPr/>
        </p:nvSpPr>
        <p:spPr bwMode="auto">
          <a:xfrm>
            <a:off x="3995738" y="4508500"/>
            <a:ext cx="8842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2400">
                <a:latin typeface="Comic Sans MS" pitchFamily="66" charset="0"/>
              </a:rPr>
              <a:t>But…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7543800" cy="764704"/>
          </a:xfrm>
        </p:spPr>
        <p:txBody>
          <a:bodyPr/>
          <a:lstStyle/>
          <a:p>
            <a:r>
              <a:rPr lang="en-GB" altLang="fr-FR" dirty="0"/>
              <a:t>The prefix tree acceptor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sz="quarter" idx="13"/>
          </p:nvPr>
        </p:nvSpPr>
        <p:spPr>
          <a:xfrm>
            <a:off x="457200" y="1989138"/>
            <a:ext cx="8229600" cy="4019550"/>
          </a:xfrm>
        </p:spPr>
        <p:txBody>
          <a:bodyPr/>
          <a:lstStyle/>
          <a:p>
            <a:r>
              <a:rPr lang="en-GB" altLang="fr-FR" dirty="0"/>
              <a:t>The smallest tree-like DFA consistent with the data</a:t>
            </a:r>
          </a:p>
          <a:p>
            <a:r>
              <a:rPr lang="en-GB" altLang="fr-FR" dirty="0"/>
              <a:t>Is a solution to the learning problem</a:t>
            </a:r>
          </a:p>
          <a:p>
            <a:r>
              <a:rPr lang="en-GB" altLang="fr-FR" dirty="0"/>
              <a:t>Corresponds to a </a:t>
            </a:r>
            <a:r>
              <a:rPr lang="en-GB" altLang="fr-FR" dirty="0">
                <a:solidFill>
                  <a:srgbClr val="FF0000"/>
                </a:solidFill>
              </a:rPr>
              <a:t>rote</a:t>
            </a:r>
            <a:r>
              <a:rPr lang="en-GB" altLang="fr-FR" dirty="0"/>
              <a:t> learner</a:t>
            </a:r>
          </a:p>
        </p:txBody>
      </p:sp>
      <p:sp>
        <p:nvSpPr>
          <p:cNvPr id="26628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322E6CE2-C8C8-4AD6-825D-54ACC89A827B}" type="slidenum">
              <a:rPr lang="fr-FR" altLang="en-US" sz="1000">
                <a:latin typeface="Arial" pitchFamily="34" charset="0"/>
                <a:cs typeface="Arial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43</a:t>
            </a:fld>
            <a:endParaRPr lang="fr-FR" altLang="en-US" sz="100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fr-FR"/>
              <a:t>From the sample to the PTA</a:t>
            </a:r>
          </a:p>
        </p:txBody>
      </p:sp>
      <p:sp>
        <p:nvSpPr>
          <p:cNvPr id="27651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1C5F20D9-B665-48D3-A6FF-2F9DE9FDF981}" type="slidenum">
              <a:rPr lang="fr-FR" altLang="en-US" sz="1000">
                <a:latin typeface="Arial" pitchFamily="34" charset="0"/>
                <a:cs typeface="Arial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44</a:t>
            </a:fld>
            <a:endParaRPr lang="fr-FR" altLang="en-US" sz="1000">
              <a:latin typeface="Arial" pitchFamily="34" charset="0"/>
              <a:cs typeface="Arial" pitchFamily="34" charset="0"/>
            </a:endParaRPr>
          </a:p>
        </p:txBody>
      </p:sp>
      <p:sp>
        <p:nvSpPr>
          <p:cNvPr id="27652" name="AutoShape 3"/>
          <p:cNvSpPr>
            <a:spLocks noChangeArrowheads="1"/>
          </p:cNvSpPr>
          <p:nvPr/>
        </p:nvSpPr>
        <p:spPr bwMode="auto">
          <a:xfrm>
            <a:off x="1003300" y="3756025"/>
            <a:ext cx="381000" cy="381000"/>
          </a:xfrm>
          <a:prstGeom prst="flowChartConnector">
            <a:avLst/>
          </a:prstGeom>
          <a:noFill/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27653" name="AutoShape 4"/>
          <p:cNvSpPr>
            <a:spLocks noChangeArrowheads="1"/>
          </p:cNvSpPr>
          <p:nvPr/>
        </p:nvSpPr>
        <p:spPr bwMode="auto">
          <a:xfrm>
            <a:off x="6732588" y="2205038"/>
            <a:ext cx="381000" cy="381000"/>
          </a:xfrm>
          <a:prstGeom prst="flowChartConnector">
            <a:avLst/>
          </a:prstGeom>
          <a:noFill/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cxnSp>
        <p:nvCxnSpPr>
          <p:cNvPr id="27654" name="AutoShape 5"/>
          <p:cNvCxnSpPr>
            <a:cxnSpLocks noChangeShapeType="1"/>
            <a:stCxn id="27652" idx="7"/>
            <a:endCxn id="27658" idx="2"/>
          </p:cNvCxnSpPr>
          <p:nvPr/>
        </p:nvCxnSpPr>
        <p:spPr bwMode="auto">
          <a:xfrm flipV="1">
            <a:off x="1328738" y="3187700"/>
            <a:ext cx="1082675" cy="5953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7655" name="AutoShape 6"/>
          <p:cNvSpPr>
            <a:spLocks noChangeArrowheads="1"/>
          </p:cNvSpPr>
          <p:nvPr/>
        </p:nvSpPr>
        <p:spPr bwMode="auto">
          <a:xfrm>
            <a:off x="5292725" y="2708275"/>
            <a:ext cx="381000" cy="381000"/>
          </a:xfrm>
          <a:prstGeom prst="flowChartConnector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27656" name="AutoShape 7"/>
          <p:cNvSpPr>
            <a:spLocks noChangeArrowheads="1"/>
          </p:cNvSpPr>
          <p:nvPr/>
        </p:nvSpPr>
        <p:spPr bwMode="auto">
          <a:xfrm>
            <a:off x="5292725" y="1989138"/>
            <a:ext cx="381000" cy="381000"/>
          </a:xfrm>
          <a:prstGeom prst="flowChartConnector">
            <a:avLst/>
          </a:prstGeom>
          <a:noFill/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27657" name="AutoShape 8"/>
          <p:cNvSpPr>
            <a:spLocks noChangeArrowheads="1"/>
          </p:cNvSpPr>
          <p:nvPr/>
        </p:nvSpPr>
        <p:spPr bwMode="auto">
          <a:xfrm>
            <a:off x="3851275" y="2565400"/>
            <a:ext cx="381000" cy="381000"/>
          </a:xfrm>
          <a:prstGeom prst="flowChartConnector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27658" name="AutoShape 9"/>
          <p:cNvSpPr>
            <a:spLocks noChangeArrowheads="1"/>
          </p:cNvSpPr>
          <p:nvPr/>
        </p:nvSpPr>
        <p:spPr bwMode="auto">
          <a:xfrm>
            <a:off x="2411413" y="2997200"/>
            <a:ext cx="381000" cy="381000"/>
          </a:xfrm>
          <a:prstGeom prst="flowChartConnector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66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cxnSp>
        <p:nvCxnSpPr>
          <p:cNvPr id="27659" name="AutoShape 10"/>
          <p:cNvCxnSpPr>
            <a:cxnSpLocks noChangeShapeType="1"/>
            <a:stCxn id="27658" idx="7"/>
            <a:endCxn id="27657" idx="2"/>
          </p:cNvCxnSpPr>
          <p:nvPr/>
        </p:nvCxnSpPr>
        <p:spPr bwMode="auto">
          <a:xfrm flipV="1">
            <a:off x="2736850" y="2755900"/>
            <a:ext cx="1114425" cy="2968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7660" name="AutoShape 11"/>
          <p:cNvCxnSpPr>
            <a:cxnSpLocks noChangeShapeType="1"/>
            <a:stCxn id="27657" idx="7"/>
            <a:endCxn id="27656" idx="2"/>
          </p:cNvCxnSpPr>
          <p:nvPr/>
        </p:nvCxnSpPr>
        <p:spPr bwMode="auto">
          <a:xfrm flipV="1">
            <a:off x="4176713" y="2179638"/>
            <a:ext cx="1087437" cy="4413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7661" name="AutoShape 12"/>
          <p:cNvCxnSpPr>
            <a:cxnSpLocks noChangeShapeType="1"/>
            <a:stCxn id="27657" idx="6"/>
            <a:endCxn id="27655" idx="2"/>
          </p:cNvCxnSpPr>
          <p:nvPr/>
        </p:nvCxnSpPr>
        <p:spPr bwMode="auto">
          <a:xfrm>
            <a:off x="4232275" y="2755900"/>
            <a:ext cx="1060450" cy="1428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7662" name="AutoShape 13"/>
          <p:cNvSpPr>
            <a:spLocks noChangeArrowheads="1"/>
          </p:cNvSpPr>
          <p:nvPr/>
        </p:nvSpPr>
        <p:spPr bwMode="auto">
          <a:xfrm>
            <a:off x="3851275" y="4941888"/>
            <a:ext cx="381000" cy="381000"/>
          </a:xfrm>
          <a:prstGeom prst="flowChartConnector">
            <a:avLst/>
          </a:prstGeom>
          <a:noFill/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27663" name="AutoShape 14"/>
          <p:cNvSpPr>
            <a:spLocks noChangeArrowheads="1"/>
          </p:cNvSpPr>
          <p:nvPr/>
        </p:nvSpPr>
        <p:spPr bwMode="auto">
          <a:xfrm>
            <a:off x="2411413" y="4508500"/>
            <a:ext cx="381000" cy="381000"/>
          </a:xfrm>
          <a:prstGeom prst="flowChartConnector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cxnSp>
        <p:nvCxnSpPr>
          <p:cNvPr id="27664" name="AutoShape 15"/>
          <p:cNvCxnSpPr>
            <a:cxnSpLocks noChangeShapeType="1"/>
            <a:stCxn id="27663" idx="5"/>
            <a:endCxn id="27662" idx="2"/>
          </p:cNvCxnSpPr>
          <p:nvPr/>
        </p:nvCxnSpPr>
        <p:spPr bwMode="auto">
          <a:xfrm>
            <a:off x="2736850" y="4833938"/>
            <a:ext cx="1085850" cy="2984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7665" name="AutoShape 16"/>
          <p:cNvCxnSpPr>
            <a:cxnSpLocks noChangeShapeType="1"/>
            <a:stCxn id="27652" idx="5"/>
            <a:endCxn id="27663" idx="2"/>
          </p:cNvCxnSpPr>
          <p:nvPr/>
        </p:nvCxnSpPr>
        <p:spPr bwMode="auto">
          <a:xfrm>
            <a:off x="1328738" y="4110038"/>
            <a:ext cx="1082675" cy="5889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7666" name="Text Box 17"/>
          <p:cNvSpPr txBox="1">
            <a:spLocks noChangeArrowheads="1"/>
          </p:cNvSpPr>
          <p:nvPr/>
        </p:nvSpPr>
        <p:spPr bwMode="auto">
          <a:xfrm>
            <a:off x="1692275" y="3068638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27667" name="Text Box 18"/>
          <p:cNvSpPr txBox="1">
            <a:spLocks noChangeArrowheads="1"/>
          </p:cNvSpPr>
          <p:nvPr/>
        </p:nvSpPr>
        <p:spPr bwMode="auto">
          <a:xfrm>
            <a:off x="2987675" y="2565400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27668" name="Text Box 19"/>
          <p:cNvSpPr txBox="1">
            <a:spLocks noChangeArrowheads="1"/>
          </p:cNvSpPr>
          <p:nvPr/>
        </p:nvSpPr>
        <p:spPr bwMode="auto">
          <a:xfrm>
            <a:off x="4427538" y="2060575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27669" name="Text Box 20"/>
          <p:cNvSpPr txBox="1">
            <a:spLocks noChangeArrowheads="1"/>
          </p:cNvSpPr>
          <p:nvPr/>
        </p:nvSpPr>
        <p:spPr bwMode="auto">
          <a:xfrm>
            <a:off x="6011863" y="2276475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cxnSp>
        <p:nvCxnSpPr>
          <p:cNvPr id="27670" name="AutoShape 21"/>
          <p:cNvCxnSpPr>
            <a:cxnSpLocks noChangeShapeType="1"/>
            <a:stCxn id="27655" idx="6"/>
            <a:endCxn id="27653" idx="2"/>
          </p:cNvCxnSpPr>
          <p:nvPr/>
        </p:nvCxnSpPr>
        <p:spPr bwMode="auto">
          <a:xfrm flipV="1">
            <a:off x="5673725" y="2395538"/>
            <a:ext cx="1030288" cy="5032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7671" name="Text Box 22"/>
          <p:cNvSpPr txBox="1">
            <a:spLocks noChangeArrowheads="1"/>
          </p:cNvSpPr>
          <p:nvPr/>
        </p:nvSpPr>
        <p:spPr bwMode="auto">
          <a:xfrm>
            <a:off x="1835150" y="4076700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27672" name="Text Box 23"/>
          <p:cNvSpPr txBox="1">
            <a:spLocks noChangeArrowheads="1"/>
          </p:cNvSpPr>
          <p:nvPr/>
        </p:nvSpPr>
        <p:spPr bwMode="auto">
          <a:xfrm>
            <a:off x="3059113" y="4581525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27673" name="Text Box 24"/>
          <p:cNvSpPr txBox="1">
            <a:spLocks noChangeArrowheads="1"/>
          </p:cNvSpPr>
          <p:nvPr/>
        </p:nvSpPr>
        <p:spPr bwMode="auto">
          <a:xfrm>
            <a:off x="4500563" y="2781300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cxnSp>
        <p:nvCxnSpPr>
          <p:cNvPr id="27674" name="AutoShape 25"/>
          <p:cNvCxnSpPr>
            <a:cxnSpLocks noChangeShapeType="1"/>
            <a:stCxn id="27662" idx="6"/>
            <a:endCxn id="27677" idx="2"/>
          </p:cNvCxnSpPr>
          <p:nvPr/>
        </p:nvCxnSpPr>
        <p:spPr bwMode="auto">
          <a:xfrm flipV="1">
            <a:off x="4260850" y="4843463"/>
            <a:ext cx="1031875" cy="2889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7675" name="AutoShape 26"/>
          <p:cNvSpPr>
            <a:spLocks noChangeArrowheads="1"/>
          </p:cNvSpPr>
          <p:nvPr/>
        </p:nvSpPr>
        <p:spPr bwMode="auto">
          <a:xfrm>
            <a:off x="8172450" y="3860800"/>
            <a:ext cx="381000" cy="381000"/>
          </a:xfrm>
          <a:prstGeom prst="flowChartConnector">
            <a:avLst/>
          </a:prstGeom>
          <a:noFill/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27676" name="AutoShape 27"/>
          <p:cNvSpPr>
            <a:spLocks noChangeArrowheads="1"/>
          </p:cNvSpPr>
          <p:nvPr/>
        </p:nvSpPr>
        <p:spPr bwMode="auto">
          <a:xfrm>
            <a:off x="6732588" y="4365625"/>
            <a:ext cx="381000" cy="381000"/>
          </a:xfrm>
          <a:prstGeom prst="flowChartConnector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27677" name="AutoShape 28"/>
          <p:cNvSpPr>
            <a:spLocks noChangeArrowheads="1"/>
          </p:cNvSpPr>
          <p:nvPr/>
        </p:nvSpPr>
        <p:spPr bwMode="auto">
          <a:xfrm>
            <a:off x="5292725" y="4652963"/>
            <a:ext cx="381000" cy="381000"/>
          </a:xfrm>
          <a:prstGeom prst="flowChartConnector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cxnSp>
        <p:nvCxnSpPr>
          <p:cNvPr id="27678" name="AutoShape 29"/>
          <p:cNvCxnSpPr>
            <a:cxnSpLocks noChangeShapeType="1"/>
            <a:stCxn id="27677" idx="6"/>
            <a:endCxn id="27676" idx="2"/>
          </p:cNvCxnSpPr>
          <p:nvPr/>
        </p:nvCxnSpPr>
        <p:spPr bwMode="auto">
          <a:xfrm flipV="1">
            <a:off x="5673725" y="4556125"/>
            <a:ext cx="1058863" cy="2873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7679" name="Text Box 30"/>
          <p:cNvSpPr txBox="1">
            <a:spLocks noChangeArrowheads="1"/>
          </p:cNvSpPr>
          <p:nvPr/>
        </p:nvSpPr>
        <p:spPr bwMode="auto">
          <a:xfrm>
            <a:off x="4572000" y="4581525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27680" name="Text Box 31"/>
          <p:cNvSpPr txBox="1">
            <a:spLocks noChangeArrowheads="1"/>
          </p:cNvSpPr>
          <p:nvPr/>
        </p:nvSpPr>
        <p:spPr bwMode="auto">
          <a:xfrm>
            <a:off x="7524750" y="3860800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cxnSp>
        <p:nvCxnSpPr>
          <p:cNvPr id="27681" name="AutoShape 32"/>
          <p:cNvCxnSpPr>
            <a:cxnSpLocks noChangeShapeType="1"/>
            <a:stCxn id="27676" idx="6"/>
            <a:endCxn id="27675" idx="2"/>
          </p:cNvCxnSpPr>
          <p:nvPr/>
        </p:nvCxnSpPr>
        <p:spPr bwMode="auto">
          <a:xfrm flipV="1">
            <a:off x="7113588" y="4051300"/>
            <a:ext cx="1030287" cy="504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7682" name="Text Box 33"/>
          <p:cNvSpPr txBox="1">
            <a:spLocks noChangeArrowheads="1"/>
          </p:cNvSpPr>
          <p:nvPr/>
        </p:nvSpPr>
        <p:spPr bwMode="auto">
          <a:xfrm>
            <a:off x="5940425" y="4581525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27683" name="AutoShape 34"/>
          <p:cNvSpPr>
            <a:spLocks noChangeArrowheads="1"/>
          </p:cNvSpPr>
          <p:nvPr/>
        </p:nvSpPr>
        <p:spPr bwMode="auto">
          <a:xfrm>
            <a:off x="5292725" y="3357563"/>
            <a:ext cx="381000" cy="381000"/>
          </a:xfrm>
          <a:prstGeom prst="flowChartConnector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27684" name="AutoShape 35"/>
          <p:cNvSpPr>
            <a:spLocks noChangeArrowheads="1"/>
          </p:cNvSpPr>
          <p:nvPr/>
        </p:nvSpPr>
        <p:spPr bwMode="auto">
          <a:xfrm>
            <a:off x="3851275" y="3716338"/>
            <a:ext cx="381000" cy="381000"/>
          </a:xfrm>
          <a:prstGeom prst="flowChartConnector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cxnSp>
        <p:nvCxnSpPr>
          <p:cNvPr id="27685" name="AutoShape 36"/>
          <p:cNvCxnSpPr>
            <a:cxnSpLocks noChangeShapeType="1"/>
            <a:stCxn id="27684" idx="6"/>
            <a:endCxn id="27683" idx="2"/>
          </p:cNvCxnSpPr>
          <p:nvPr/>
        </p:nvCxnSpPr>
        <p:spPr bwMode="auto">
          <a:xfrm flipV="1">
            <a:off x="4232275" y="3548063"/>
            <a:ext cx="1060450" cy="3587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7686" name="Text Box 37"/>
          <p:cNvSpPr txBox="1">
            <a:spLocks noChangeArrowheads="1"/>
          </p:cNvSpPr>
          <p:nvPr/>
        </p:nvSpPr>
        <p:spPr bwMode="auto">
          <a:xfrm>
            <a:off x="3132138" y="3141663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cxnSp>
        <p:nvCxnSpPr>
          <p:cNvPr id="27687" name="AutoShape 38"/>
          <p:cNvCxnSpPr>
            <a:cxnSpLocks noChangeShapeType="1"/>
            <a:stCxn id="27683" idx="6"/>
            <a:endCxn id="27689" idx="2"/>
          </p:cNvCxnSpPr>
          <p:nvPr/>
        </p:nvCxnSpPr>
        <p:spPr bwMode="auto">
          <a:xfrm>
            <a:off x="5673725" y="3548063"/>
            <a:ext cx="1058863" cy="3587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7688" name="AutoShape 39"/>
          <p:cNvSpPr>
            <a:spLocks noChangeArrowheads="1"/>
          </p:cNvSpPr>
          <p:nvPr/>
        </p:nvSpPr>
        <p:spPr bwMode="auto">
          <a:xfrm>
            <a:off x="8172450" y="3141663"/>
            <a:ext cx="381000" cy="381000"/>
          </a:xfrm>
          <a:prstGeom prst="flowChartConnector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27689" name="AutoShape 40"/>
          <p:cNvSpPr>
            <a:spLocks noChangeArrowheads="1"/>
          </p:cNvSpPr>
          <p:nvPr/>
        </p:nvSpPr>
        <p:spPr bwMode="auto">
          <a:xfrm>
            <a:off x="6732588" y="3716338"/>
            <a:ext cx="381000" cy="381000"/>
          </a:xfrm>
          <a:prstGeom prst="flowChartConnector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cxnSp>
        <p:nvCxnSpPr>
          <p:cNvPr id="27690" name="AutoShape 41"/>
          <p:cNvCxnSpPr>
            <a:cxnSpLocks noChangeShapeType="1"/>
            <a:stCxn id="27689" idx="6"/>
            <a:endCxn id="27688" idx="2"/>
          </p:cNvCxnSpPr>
          <p:nvPr/>
        </p:nvCxnSpPr>
        <p:spPr bwMode="auto">
          <a:xfrm flipV="1">
            <a:off x="7113588" y="3332163"/>
            <a:ext cx="1030287" cy="5746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7691" name="AutoShape 42"/>
          <p:cNvCxnSpPr>
            <a:cxnSpLocks noChangeShapeType="1"/>
            <a:stCxn id="27658" idx="6"/>
            <a:endCxn id="27684" idx="2"/>
          </p:cNvCxnSpPr>
          <p:nvPr/>
        </p:nvCxnSpPr>
        <p:spPr bwMode="auto">
          <a:xfrm>
            <a:off x="2792413" y="3187700"/>
            <a:ext cx="1058862" cy="7191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7692" name="Text Box 43"/>
          <p:cNvSpPr txBox="1">
            <a:spLocks noChangeArrowheads="1"/>
          </p:cNvSpPr>
          <p:nvPr/>
        </p:nvSpPr>
        <p:spPr bwMode="auto">
          <a:xfrm>
            <a:off x="4427538" y="3357563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27693" name="Text Box 44"/>
          <p:cNvSpPr txBox="1">
            <a:spLocks noChangeArrowheads="1"/>
          </p:cNvSpPr>
          <p:nvPr/>
        </p:nvSpPr>
        <p:spPr bwMode="auto">
          <a:xfrm>
            <a:off x="6084888" y="3357563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27694" name="Text Box 45"/>
          <p:cNvSpPr txBox="1">
            <a:spLocks noChangeArrowheads="1"/>
          </p:cNvSpPr>
          <p:nvPr/>
        </p:nvSpPr>
        <p:spPr bwMode="auto">
          <a:xfrm>
            <a:off x="7524750" y="3141663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27695" name="AutoShape 46"/>
          <p:cNvSpPr>
            <a:spLocks noChangeArrowheads="1"/>
          </p:cNvSpPr>
          <p:nvPr/>
        </p:nvSpPr>
        <p:spPr bwMode="auto">
          <a:xfrm>
            <a:off x="755650" y="3860800"/>
            <a:ext cx="215900" cy="2159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27696" name="Text Box 47"/>
          <p:cNvSpPr txBox="1">
            <a:spLocks noChangeArrowheads="1"/>
          </p:cNvSpPr>
          <p:nvPr/>
        </p:nvSpPr>
        <p:spPr bwMode="auto">
          <a:xfrm>
            <a:off x="1004888" y="3813175"/>
            <a:ext cx="2968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1</a:t>
            </a:r>
          </a:p>
        </p:txBody>
      </p:sp>
      <p:sp>
        <p:nvSpPr>
          <p:cNvPr id="27697" name="Text Box 48"/>
          <p:cNvSpPr txBox="1">
            <a:spLocks noChangeArrowheads="1"/>
          </p:cNvSpPr>
          <p:nvPr/>
        </p:nvSpPr>
        <p:spPr bwMode="auto">
          <a:xfrm>
            <a:off x="2516188" y="2997200"/>
            <a:ext cx="2968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2</a:t>
            </a:r>
          </a:p>
        </p:txBody>
      </p:sp>
      <p:sp>
        <p:nvSpPr>
          <p:cNvPr id="27698" name="Text Box 49"/>
          <p:cNvSpPr txBox="1">
            <a:spLocks noChangeArrowheads="1"/>
          </p:cNvSpPr>
          <p:nvPr/>
        </p:nvSpPr>
        <p:spPr bwMode="auto">
          <a:xfrm>
            <a:off x="2484438" y="4508500"/>
            <a:ext cx="2968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66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3</a:t>
            </a:r>
          </a:p>
        </p:txBody>
      </p:sp>
      <p:sp>
        <p:nvSpPr>
          <p:cNvPr id="27699" name="Text Box 50"/>
          <p:cNvSpPr txBox="1">
            <a:spLocks noChangeArrowheads="1"/>
          </p:cNvSpPr>
          <p:nvPr/>
        </p:nvSpPr>
        <p:spPr bwMode="auto">
          <a:xfrm>
            <a:off x="3889375" y="2597150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4</a:t>
            </a:r>
          </a:p>
        </p:txBody>
      </p:sp>
      <p:sp>
        <p:nvSpPr>
          <p:cNvPr id="27700" name="Text Box 51"/>
          <p:cNvSpPr txBox="1">
            <a:spLocks noChangeArrowheads="1"/>
          </p:cNvSpPr>
          <p:nvPr/>
        </p:nvSpPr>
        <p:spPr bwMode="auto">
          <a:xfrm>
            <a:off x="3903663" y="3760788"/>
            <a:ext cx="2968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5</a:t>
            </a:r>
          </a:p>
        </p:txBody>
      </p:sp>
      <p:sp>
        <p:nvSpPr>
          <p:cNvPr id="27701" name="Text Box 52"/>
          <p:cNvSpPr txBox="1">
            <a:spLocks noChangeArrowheads="1"/>
          </p:cNvSpPr>
          <p:nvPr/>
        </p:nvSpPr>
        <p:spPr bwMode="auto">
          <a:xfrm>
            <a:off x="3903663" y="4933950"/>
            <a:ext cx="2968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6</a:t>
            </a:r>
          </a:p>
        </p:txBody>
      </p:sp>
      <p:sp>
        <p:nvSpPr>
          <p:cNvPr id="27702" name="Text Box 53"/>
          <p:cNvSpPr txBox="1">
            <a:spLocks noChangeArrowheads="1"/>
          </p:cNvSpPr>
          <p:nvPr/>
        </p:nvSpPr>
        <p:spPr bwMode="auto">
          <a:xfrm>
            <a:off x="5343525" y="2014538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7</a:t>
            </a:r>
          </a:p>
        </p:txBody>
      </p:sp>
      <p:sp>
        <p:nvSpPr>
          <p:cNvPr id="27703" name="Text Box 54"/>
          <p:cNvSpPr txBox="1">
            <a:spLocks noChangeArrowheads="1"/>
          </p:cNvSpPr>
          <p:nvPr/>
        </p:nvSpPr>
        <p:spPr bwMode="auto">
          <a:xfrm>
            <a:off x="5353050" y="2744788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8</a:t>
            </a:r>
          </a:p>
        </p:txBody>
      </p:sp>
      <p:sp>
        <p:nvSpPr>
          <p:cNvPr id="27704" name="Text Box 55"/>
          <p:cNvSpPr txBox="1">
            <a:spLocks noChangeArrowheads="1"/>
          </p:cNvSpPr>
          <p:nvPr/>
        </p:nvSpPr>
        <p:spPr bwMode="auto">
          <a:xfrm>
            <a:off x="5362575" y="3382963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9</a:t>
            </a:r>
          </a:p>
        </p:txBody>
      </p:sp>
      <p:sp>
        <p:nvSpPr>
          <p:cNvPr id="27705" name="Text Box 56"/>
          <p:cNvSpPr txBox="1">
            <a:spLocks noChangeArrowheads="1"/>
          </p:cNvSpPr>
          <p:nvPr/>
        </p:nvSpPr>
        <p:spPr bwMode="auto">
          <a:xfrm>
            <a:off x="5281613" y="4675188"/>
            <a:ext cx="4095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10</a:t>
            </a:r>
          </a:p>
        </p:txBody>
      </p:sp>
      <p:sp>
        <p:nvSpPr>
          <p:cNvPr id="27706" name="Text Box 57"/>
          <p:cNvSpPr txBox="1">
            <a:spLocks noChangeArrowheads="1"/>
          </p:cNvSpPr>
          <p:nvPr/>
        </p:nvSpPr>
        <p:spPr bwMode="auto">
          <a:xfrm>
            <a:off x="6716713" y="2227263"/>
            <a:ext cx="438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800">
                <a:latin typeface="Arial" pitchFamily="34" charset="0"/>
              </a:rPr>
              <a:t>11</a:t>
            </a:r>
          </a:p>
        </p:txBody>
      </p:sp>
      <p:sp>
        <p:nvSpPr>
          <p:cNvPr id="27707" name="Text Box 58"/>
          <p:cNvSpPr txBox="1">
            <a:spLocks noChangeArrowheads="1"/>
          </p:cNvSpPr>
          <p:nvPr/>
        </p:nvSpPr>
        <p:spPr bwMode="auto">
          <a:xfrm>
            <a:off x="6729413" y="3727450"/>
            <a:ext cx="4095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12</a:t>
            </a:r>
          </a:p>
        </p:txBody>
      </p:sp>
      <p:sp>
        <p:nvSpPr>
          <p:cNvPr id="27708" name="Text Box 59"/>
          <p:cNvSpPr txBox="1">
            <a:spLocks noChangeArrowheads="1"/>
          </p:cNvSpPr>
          <p:nvPr/>
        </p:nvSpPr>
        <p:spPr bwMode="auto">
          <a:xfrm>
            <a:off x="6731000" y="4386263"/>
            <a:ext cx="4095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13</a:t>
            </a:r>
          </a:p>
        </p:txBody>
      </p:sp>
      <p:sp>
        <p:nvSpPr>
          <p:cNvPr id="27709" name="Text Box 60"/>
          <p:cNvSpPr txBox="1">
            <a:spLocks noChangeArrowheads="1"/>
          </p:cNvSpPr>
          <p:nvPr/>
        </p:nvSpPr>
        <p:spPr bwMode="auto">
          <a:xfrm>
            <a:off x="8159750" y="3167063"/>
            <a:ext cx="4095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14</a:t>
            </a:r>
          </a:p>
        </p:txBody>
      </p:sp>
      <p:sp>
        <p:nvSpPr>
          <p:cNvPr id="27710" name="Text Box 61"/>
          <p:cNvSpPr txBox="1">
            <a:spLocks noChangeArrowheads="1"/>
          </p:cNvSpPr>
          <p:nvPr/>
        </p:nvSpPr>
        <p:spPr bwMode="auto">
          <a:xfrm>
            <a:off x="8139113" y="3905250"/>
            <a:ext cx="4095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15</a:t>
            </a:r>
          </a:p>
        </p:txBody>
      </p:sp>
      <p:sp>
        <p:nvSpPr>
          <p:cNvPr id="27711" name="Text Box 62"/>
          <p:cNvSpPr txBox="1">
            <a:spLocks noChangeArrowheads="1"/>
          </p:cNvSpPr>
          <p:nvPr/>
        </p:nvSpPr>
        <p:spPr bwMode="auto">
          <a:xfrm>
            <a:off x="1042988" y="5373688"/>
            <a:ext cx="65500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2400" i="1">
                <a:latin typeface="Lucida Console" pitchFamily="49" charset="0"/>
              </a:rPr>
              <a:t>S</a:t>
            </a:r>
            <a:r>
              <a:rPr lang="en-US" altLang="fr-FR" sz="2400" baseline="-25000">
                <a:latin typeface="Lucida Console" pitchFamily="49" charset="0"/>
              </a:rPr>
              <a:t>+</a:t>
            </a:r>
            <a:r>
              <a:rPr lang="en-US" altLang="fr-FR" sz="2400">
                <a:latin typeface="Lucida Console" pitchFamily="49" charset="0"/>
              </a:rPr>
              <a:t>={</a:t>
            </a:r>
            <a:r>
              <a:rPr lang="en-US" altLang="fr-FR" sz="2400">
                <a:solidFill>
                  <a:schemeClr val="hlink"/>
                </a:solidFill>
                <a:latin typeface="Lucida Console" pitchFamily="49" charset="0"/>
                <a:sym typeface="Symbol" pitchFamily="18" charset="2"/>
              </a:rPr>
              <a:t></a:t>
            </a:r>
            <a:r>
              <a:rPr lang="en-US" altLang="fr-FR" sz="2400">
                <a:latin typeface="Lucida Console" pitchFamily="49" charset="0"/>
                <a:sym typeface="Symbol" pitchFamily="18" charset="2"/>
              </a:rPr>
              <a:t>, </a:t>
            </a:r>
            <a:r>
              <a:rPr lang="en-US" altLang="fr-FR" sz="2400" i="1">
                <a:solidFill>
                  <a:schemeClr val="hlink"/>
                </a:solidFill>
                <a:latin typeface="Lucida Console" pitchFamily="49" charset="0"/>
              </a:rPr>
              <a:t>aaa</a:t>
            </a:r>
            <a:r>
              <a:rPr lang="en-US" altLang="fr-FR" sz="2400">
                <a:latin typeface="Lucida Console" pitchFamily="49" charset="0"/>
              </a:rPr>
              <a:t>, </a:t>
            </a:r>
            <a:r>
              <a:rPr lang="en-US" altLang="fr-FR" sz="2400" i="1">
                <a:solidFill>
                  <a:schemeClr val="hlink"/>
                </a:solidFill>
                <a:latin typeface="Lucida Console" pitchFamily="49" charset="0"/>
              </a:rPr>
              <a:t>aaba</a:t>
            </a:r>
            <a:r>
              <a:rPr lang="en-US" altLang="fr-FR" sz="2400">
                <a:latin typeface="Lucida Console" pitchFamily="49" charset="0"/>
              </a:rPr>
              <a:t>, </a:t>
            </a:r>
            <a:r>
              <a:rPr lang="en-US" altLang="fr-FR" sz="2400" i="1">
                <a:solidFill>
                  <a:schemeClr val="hlink"/>
                </a:solidFill>
                <a:latin typeface="Lucida Console" pitchFamily="49" charset="0"/>
              </a:rPr>
              <a:t>ababa</a:t>
            </a:r>
            <a:r>
              <a:rPr lang="en-US" altLang="fr-FR" sz="2400">
                <a:latin typeface="Lucida Console" pitchFamily="49" charset="0"/>
              </a:rPr>
              <a:t>, </a:t>
            </a:r>
            <a:r>
              <a:rPr lang="en-US" altLang="fr-FR" sz="2400" i="1">
                <a:solidFill>
                  <a:schemeClr val="hlink"/>
                </a:solidFill>
                <a:latin typeface="Lucida Console" pitchFamily="49" charset="0"/>
              </a:rPr>
              <a:t>bb</a:t>
            </a:r>
            <a:r>
              <a:rPr lang="en-US" altLang="fr-FR" sz="2400">
                <a:latin typeface="Lucida Console" pitchFamily="49" charset="0"/>
              </a:rPr>
              <a:t>, </a:t>
            </a:r>
            <a:r>
              <a:rPr lang="en-US" altLang="fr-FR" sz="2400" i="1">
                <a:solidFill>
                  <a:schemeClr val="hlink"/>
                </a:solidFill>
                <a:latin typeface="Lucida Console" pitchFamily="49" charset="0"/>
              </a:rPr>
              <a:t>bbaaa</a:t>
            </a:r>
            <a:r>
              <a:rPr lang="en-US" altLang="fr-FR" sz="2400">
                <a:latin typeface="Lucida Console" pitchFamily="49" charset="0"/>
              </a:rPr>
              <a:t>}</a:t>
            </a:r>
            <a:endParaRPr lang="es-ES_tradnl" altLang="fr-FR" sz="2400">
              <a:latin typeface="Lucida Console" pitchFamily="49" charset="0"/>
            </a:endParaRPr>
          </a:p>
        </p:txBody>
      </p:sp>
      <p:sp>
        <p:nvSpPr>
          <p:cNvPr id="27712" name="Text Box 63"/>
          <p:cNvSpPr txBox="1">
            <a:spLocks noChangeArrowheads="1"/>
          </p:cNvSpPr>
          <p:nvPr/>
        </p:nvSpPr>
        <p:spPr bwMode="auto">
          <a:xfrm>
            <a:off x="971550" y="5734050"/>
            <a:ext cx="39893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2400" i="1">
                <a:latin typeface="Lucida Console" pitchFamily="49" charset="0"/>
              </a:rPr>
              <a:t>S</a:t>
            </a:r>
            <a:r>
              <a:rPr lang="en-US" altLang="fr-FR" sz="2400" baseline="-25000">
                <a:latin typeface="Lucida Console" pitchFamily="49" charset="0"/>
              </a:rPr>
              <a:t>-</a:t>
            </a:r>
            <a:r>
              <a:rPr lang="en-US" altLang="fr-FR" sz="2400">
                <a:latin typeface="Lucida Console" pitchFamily="49" charset="0"/>
              </a:rPr>
              <a:t>={</a:t>
            </a:r>
            <a:r>
              <a:rPr lang="en-US" altLang="fr-FR" sz="2400" i="1">
                <a:solidFill>
                  <a:schemeClr val="hlink"/>
                </a:solidFill>
                <a:latin typeface="Lucida Console" pitchFamily="49" charset="0"/>
              </a:rPr>
              <a:t>aa</a:t>
            </a:r>
            <a:r>
              <a:rPr lang="en-US" altLang="fr-FR" sz="2400">
                <a:latin typeface="Lucida Console" pitchFamily="49" charset="0"/>
              </a:rPr>
              <a:t>, </a:t>
            </a:r>
            <a:r>
              <a:rPr lang="en-US" altLang="fr-FR" sz="2400" i="1">
                <a:solidFill>
                  <a:schemeClr val="hlink"/>
                </a:solidFill>
                <a:latin typeface="Lucida Console" pitchFamily="49" charset="0"/>
              </a:rPr>
              <a:t>ab</a:t>
            </a:r>
            <a:r>
              <a:rPr lang="en-US" altLang="fr-FR" sz="2400">
                <a:latin typeface="Lucida Console" pitchFamily="49" charset="0"/>
              </a:rPr>
              <a:t>, </a:t>
            </a:r>
            <a:r>
              <a:rPr lang="en-US" altLang="fr-FR" sz="2400" i="1">
                <a:solidFill>
                  <a:schemeClr val="hlink"/>
                </a:solidFill>
                <a:latin typeface="Lucida Console" pitchFamily="49" charset="0"/>
              </a:rPr>
              <a:t>aaaa</a:t>
            </a:r>
            <a:r>
              <a:rPr lang="en-US" altLang="fr-FR" sz="2400">
                <a:latin typeface="Lucida Console" pitchFamily="49" charset="0"/>
              </a:rPr>
              <a:t>, </a:t>
            </a:r>
            <a:r>
              <a:rPr lang="en-US" altLang="fr-FR" sz="2400" i="1">
                <a:solidFill>
                  <a:schemeClr val="hlink"/>
                </a:solidFill>
                <a:latin typeface="Lucida Console" pitchFamily="49" charset="0"/>
              </a:rPr>
              <a:t>ba</a:t>
            </a:r>
            <a:r>
              <a:rPr lang="en-US" altLang="fr-FR" sz="2400">
                <a:latin typeface="Lucida Console" pitchFamily="49" charset="0"/>
              </a:rPr>
              <a:t>}</a:t>
            </a:r>
            <a:endParaRPr lang="es-ES_tradnl" altLang="fr-FR" sz="2400">
              <a:latin typeface="Lucida Console" pitchFamily="49" charset="0"/>
            </a:endParaRPr>
          </a:p>
        </p:txBody>
      </p:sp>
      <p:sp>
        <p:nvSpPr>
          <p:cNvPr id="27713" name="Text Box 64"/>
          <p:cNvSpPr txBox="1">
            <a:spLocks noChangeArrowheads="1"/>
          </p:cNvSpPr>
          <p:nvPr/>
        </p:nvSpPr>
        <p:spPr bwMode="auto">
          <a:xfrm>
            <a:off x="376238" y="1812925"/>
            <a:ext cx="149066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2800">
                <a:latin typeface="Arial" pitchFamily="34" charset="0"/>
              </a:rPr>
              <a:t>PTA(</a:t>
            </a:r>
            <a:r>
              <a:rPr lang="en-US" altLang="fr-FR" sz="2800" i="1">
                <a:latin typeface="Arial" pitchFamily="34" charset="0"/>
              </a:rPr>
              <a:t>S</a:t>
            </a:r>
            <a:r>
              <a:rPr lang="en-US" altLang="fr-FR" sz="2800" baseline="-25000">
                <a:latin typeface="Arial" pitchFamily="34" charset="0"/>
              </a:rPr>
              <a:t>+</a:t>
            </a:r>
            <a:r>
              <a:rPr lang="en-US" altLang="fr-FR" sz="2800">
                <a:latin typeface="Arial" pitchFamily="34" charset="0"/>
              </a:rPr>
              <a:t>)</a:t>
            </a:r>
            <a:endParaRPr lang="fr-FR" altLang="fr-FR" sz="2800"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fr-FR" dirty="0"/>
              <a:t>Sometimes, from the sample to the PTA (full PTA)</a:t>
            </a:r>
          </a:p>
        </p:txBody>
      </p:sp>
      <p:sp>
        <p:nvSpPr>
          <p:cNvPr id="28675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31EC4705-33FC-435A-8A55-1BE49BAD1AC5}" type="slidenum">
              <a:rPr lang="fr-FR" altLang="en-US" sz="1000">
                <a:latin typeface="Arial" pitchFamily="34" charset="0"/>
                <a:cs typeface="Arial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45</a:t>
            </a:fld>
            <a:endParaRPr lang="fr-FR" altLang="en-US" sz="1000">
              <a:latin typeface="Arial" pitchFamily="34" charset="0"/>
              <a:cs typeface="Arial" pitchFamily="34" charset="0"/>
            </a:endParaRPr>
          </a:p>
        </p:txBody>
      </p:sp>
      <p:sp>
        <p:nvSpPr>
          <p:cNvPr id="28676" name="AutoShape 3"/>
          <p:cNvSpPr>
            <a:spLocks noChangeArrowheads="1"/>
          </p:cNvSpPr>
          <p:nvPr/>
        </p:nvSpPr>
        <p:spPr bwMode="auto">
          <a:xfrm>
            <a:off x="1003300" y="3756025"/>
            <a:ext cx="381000" cy="381000"/>
          </a:xfrm>
          <a:prstGeom prst="flowChartConnector">
            <a:avLst/>
          </a:prstGeom>
          <a:noFill/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28677" name="AutoShape 4"/>
          <p:cNvSpPr>
            <a:spLocks noChangeArrowheads="1"/>
          </p:cNvSpPr>
          <p:nvPr/>
        </p:nvSpPr>
        <p:spPr bwMode="auto">
          <a:xfrm>
            <a:off x="6732588" y="2205038"/>
            <a:ext cx="381000" cy="381000"/>
          </a:xfrm>
          <a:prstGeom prst="flowChartConnector">
            <a:avLst/>
          </a:prstGeom>
          <a:noFill/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cxnSp>
        <p:nvCxnSpPr>
          <p:cNvPr id="28678" name="AutoShape 5"/>
          <p:cNvCxnSpPr>
            <a:cxnSpLocks noChangeShapeType="1"/>
            <a:stCxn id="28676" idx="7"/>
            <a:endCxn id="28682" idx="2"/>
          </p:cNvCxnSpPr>
          <p:nvPr/>
        </p:nvCxnSpPr>
        <p:spPr bwMode="auto">
          <a:xfrm flipV="1">
            <a:off x="1328738" y="3187700"/>
            <a:ext cx="1082675" cy="5953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8679" name="AutoShape 6"/>
          <p:cNvSpPr>
            <a:spLocks noChangeArrowheads="1"/>
          </p:cNvSpPr>
          <p:nvPr/>
        </p:nvSpPr>
        <p:spPr bwMode="auto">
          <a:xfrm>
            <a:off x="5292725" y="2708275"/>
            <a:ext cx="381000" cy="381000"/>
          </a:xfrm>
          <a:prstGeom prst="flowChartConnector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28680" name="AutoShape 7"/>
          <p:cNvSpPr>
            <a:spLocks noChangeArrowheads="1"/>
          </p:cNvSpPr>
          <p:nvPr/>
        </p:nvSpPr>
        <p:spPr bwMode="auto">
          <a:xfrm>
            <a:off x="5292725" y="1989138"/>
            <a:ext cx="381000" cy="381000"/>
          </a:xfrm>
          <a:prstGeom prst="flowChartConnector">
            <a:avLst/>
          </a:prstGeom>
          <a:noFill/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28681" name="AutoShape 8"/>
          <p:cNvSpPr>
            <a:spLocks noChangeArrowheads="1"/>
          </p:cNvSpPr>
          <p:nvPr/>
        </p:nvSpPr>
        <p:spPr bwMode="auto">
          <a:xfrm>
            <a:off x="3851275" y="2565400"/>
            <a:ext cx="381000" cy="381000"/>
          </a:xfrm>
          <a:prstGeom prst="flowChartConnector">
            <a:avLst/>
          </a:prstGeom>
          <a:noFill/>
          <a:ln w="5715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28682" name="AutoShape 9"/>
          <p:cNvSpPr>
            <a:spLocks noChangeArrowheads="1"/>
          </p:cNvSpPr>
          <p:nvPr/>
        </p:nvSpPr>
        <p:spPr bwMode="auto">
          <a:xfrm>
            <a:off x="2411413" y="2997200"/>
            <a:ext cx="381000" cy="381000"/>
          </a:xfrm>
          <a:prstGeom prst="flowChartConnector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66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cxnSp>
        <p:nvCxnSpPr>
          <p:cNvPr id="28683" name="AutoShape 10"/>
          <p:cNvCxnSpPr>
            <a:cxnSpLocks noChangeShapeType="1"/>
            <a:stCxn id="28682" idx="7"/>
            <a:endCxn id="28681" idx="2"/>
          </p:cNvCxnSpPr>
          <p:nvPr/>
        </p:nvCxnSpPr>
        <p:spPr bwMode="auto">
          <a:xfrm flipV="1">
            <a:off x="2736850" y="2755900"/>
            <a:ext cx="1085850" cy="2968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8684" name="AutoShape 11"/>
          <p:cNvCxnSpPr>
            <a:cxnSpLocks noChangeShapeType="1"/>
            <a:stCxn id="28681" idx="7"/>
            <a:endCxn id="28680" idx="2"/>
          </p:cNvCxnSpPr>
          <p:nvPr/>
        </p:nvCxnSpPr>
        <p:spPr bwMode="auto">
          <a:xfrm flipV="1">
            <a:off x="4176713" y="2179638"/>
            <a:ext cx="1087437" cy="4127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8685" name="AutoShape 12"/>
          <p:cNvCxnSpPr>
            <a:cxnSpLocks noChangeShapeType="1"/>
            <a:stCxn id="28681" idx="6"/>
            <a:endCxn id="28679" idx="2"/>
          </p:cNvCxnSpPr>
          <p:nvPr/>
        </p:nvCxnSpPr>
        <p:spPr bwMode="auto">
          <a:xfrm>
            <a:off x="4260850" y="2755900"/>
            <a:ext cx="1031875" cy="1428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8686" name="AutoShape 13"/>
          <p:cNvSpPr>
            <a:spLocks noChangeArrowheads="1"/>
          </p:cNvSpPr>
          <p:nvPr/>
        </p:nvSpPr>
        <p:spPr bwMode="auto">
          <a:xfrm>
            <a:off x="3851275" y="4941888"/>
            <a:ext cx="381000" cy="381000"/>
          </a:xfrm>
          <a:prstGeom prst="flowChartConnector">
            <a:avLst/>
          </a:prstGeom>
          <a:noFill/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28687" name="AutoShape 14"/>
          <p:cNvSpPr>
            <a:spLocks noChangeArrowheads="1"/>
          </p:cNvSpPr>
          <p:nvPr/>
        </p:nvSpPr>
        <p:spPr bwMode="auto">
          <a:xfrm>
            <a:off x="2411413" y="4508500"/>
            <a:ext cx="381000" cy="381000"/>
          </a:xfrm>
          <a:prstGeom prst="flowChartConnector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cxnSp>
        <p:nvCxnSpPr>
          <p:cNvPr id="28688" name="AutoShape 15"/>
          <p:cNvCxnSpPr>
            <a:cxnSpLocks noChangeShapeType="1"/>
            <a:stCxn id="28687" idx="5"/>
            <a:endCxn id="28686" idx="2"/>
          </p:cNvCxnSpPr>
          <p:nvPr/>
        </p:nvCxnSpPr>
        <p:spPr bwMode="auto">
          <a:xfrm>
            <a:off x="2736850" y="4833938"/>
            <a:ext cx="1085850" cy="2984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8689" name="AutoShape 16"/>
          <p:cNvCxnSpPr>
            <a:cxnSpLocks noChangeShapeType="1"/>
            <a:stCxn id="28676" idx="5"/>
            <a:endCxn id="28687" idx="2"/>
          </p:cNvCxnSpPr>
          <p:nvPr/>
        </p:nvCxnSpPr>
        <p:spPr bwMode="auto">
          <a:xfrm>
            <a:off x="1328738" y="4110038"/>
            <a:ext cx="1082675" cy="5889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8690" name="Text Box 17"/>
          <p:cNvSpPr txBox="1">
            <a:spLocks noChangeArrowheads="1"/>
          </p:cNvSpPr>
          <p:nvPr/>
        </p:nvSpPr>
        <p:spPr bwMode="auto">
          <a:xfrm>
            <a:off x="1692275" y="3068638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28691" name="Text Box 18"/>
          <p:cNvSpPr txBox="1">
            <a:spLocks noChangeArrowheads="1"/>
          </p:cNvSpPr>
          <p:nvPr/>
        </p:nvSpPr>
        <p:spPr bwMode="auto">
          <a:xfrm>
            <a:off x="2987675" y="2565400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28692" name="Text Box 19"/>
          <p:cNvSpPr txBox="1">
            <a:spLocks noChangeArrowheads="1"/>
          </p:cNvSpPr>
          <p:nvPr/>
        </p:nvSpPr>
        <p:spPr bwMode="auto">
          <a:xfrm>
            <a:off x="4427538" y="2060575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28693" name="Text Box 20"/>
          <p:cNvSpPr txBox="1">
            <a:spLocks noChangeArrowheads="1"/>
          </p:cNvSpPr>
          <p:nvPr/>
        </p:nvSpPr>
        <p:spPr bwMode="auto">
          <a:xfrm>
            <a:off x="6011863" y="2276475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cxnSp>
        <p:nvCxnSpPr>
          <p:cNvPr id="28694" name="AutoShape 21"/>
          <p:cNvCxnSpPr>
            <a:cxnSpLocks noChangeShapeType="1"/>
          </p:cNvCxnSpPr>
          <p:nvPr/>
        </p:nvCxnSpPr>
        <p:spPr bwMode="auto">
          <a:xfrm flipV="1">
            <a:off x="5651500" y="2420938"/>
            <a:ext cx="1030288" cy="5032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8695" name="Text Box 22"/>
          <p:cNvSpPr txBox="1">
            <a:spLocks noChangeArrowheads="1"/>
          </p:cNvSpPr>
          <p:nvPr/>
        </p:nvSpPr>
        <p:spPr bwMode="auto">
          <a:xfrm>
            <a:off x="1835150" y="4076700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28696" name="Text Box 23"/>
          <p:cNvSpPr txBox="1">
            <a:spLocks noChangeArrowheads="1"/>
          </p:cNvSpPr>
          <p:nvPr/>
        </p:nvSpPr>
        <p:spPr bwMode="auto">
          <a:xfrm>
            <a:off x="2987675" y="4868863"/>
            <a:ext cx="3683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28697" name="Text Box 24"/>
          <p:cNvSpPr txBox="1">
            <a:spLocks noChangeArrowheads="1"/>
          </p:cNvSpPr>
          <p:nvPr/>
        </p:nvSpPr>
        <p:spPr bwMode="auto">
          <a:xfrm>
            <a:off x="4500563" y="2781300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cxnSp>
        <p:nvCxnSpPr>
          <p:cNvPr id="28698" name="AutoShape 25"/>
          <p:cNvCxnSpPr>
            <a:cxnSpLocks noChangeShapeType="1"/>
            <a:stCxn id="28686" idx="6"/>
            <a:endCxn id="28701" idx="2"/>
          </p:cNvCxnSpPr>
          <p:nvPr/>
        </p:nvCxnSpPr>
        <p:spPr bwMode="auto">
          <a:xfrm flipV="1">
            <a:off x="4260850" y="4843463"/>
            <a:ext cx="1031875" cy="2889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8699" name="AutoShape 26"/>
          <p:cNvSpPr>
            <a:spLocks noChangeArrowheads="1"/>
          </p:cNvSpPr>
          <p:nvPr/>
        </p:nvSpPr>
        <p:spPr bwMode="auto">
          <a:xfrm>
            <a:off x="8172450" y="3860800"/>
            <a:ext cx="381000" cy="381000"/>
          </a:xfrm>
          <a:prstGeom prst="flowChartConnector">
            <a:avLst/>
          </a:prstGeom>
          <a:noFill/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28700" name="AutoShape 27"/>
          <p:cNvSpPr>
            <a:spLocks noChangeArrowheads="1"/>
          </p:cNvSpPr>
          <p:nvPr/>
        </p:nvSpPr>
        <p:spPr bwMode="auto">
          <a:xfrm>
            <a:off x="6732588" y="4365625"/>
            <a:ext cx="381000" cy="381000"/>
          </a:xfrm>
          <a:prstGeom prst="flowChartConnector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28701" name="AutoShape 28"/>
          <p:cNvSpPr>
            <a:spLocks noChangeArrowheads="1"/>
          </p:cNvSpPr>
          <p:nvPr/>
        </p:nvSpPr>
        <p:spPr bwMode="auto">
          <a:xfrm>
            <a:off x="5292725" y="4652963"/>
            <a:ext cx="381000" cy="381000"/>
          </a:xfrm>
          <a:prstGeom prst="flowChartConnector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cxnSp>
        <p:nvCxnSpPr>
          <p:cNvPr id="28702" name="AutoShape 29"/>
          <p:cNvCxnSpPr>
            <a:cxnSpLocks noChangeShapeType="1"/>
            <a:stCxn id="28701" idx="6"/>
            <a:endCxn id="28700" idx="2"/>
          </p:cNvCxnSpPr>
          <p:nvPr/>
        </p:nvCxnSpPr>
        <p:spPr bwMode="auto">
          <a:xfrm flipV="1">
            <a:off x="5673725" y="4556125"/>
            <a:ext cx="1058863" cy="2873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8703" name="Text Box 30"/>
          <p:cNvSpPr txBox="1">
            <a:spLocks noChangeArrowheads="1"/>
          </p:cNvSpPr>
          <p:nvPr/>
        </p:nvSpPr>
        <p:spPr bwMode="auto">
          <a:xfrm>
            <a:off x="4572000" y="4581525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28704" name="Text Box 31"/>
          <p:cNvSpPr txBox="1">
            <a:spLocks noChangeArrowheads="1"/>
          </p:cNvSpPr>
          <p:nvPr/>
        </p:nvSpPr>
        <p:spPr bwMode="auto">
          <a:xfrm>
            <a:off x="7524750" y="3860800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cxnSp>
        <p:nvCxnSpPr>
          <p:cNvPr id="28705" name="AutoShape 32"/>
          <p:cNvCxnSpPr>
            <a:cxnSpLocks noChangeShapeType="1"/>
            <a:stCxn id="28700" idx="6"/>
            <a:endCxn id="28699" idx="2"/>
          </p:cNvCxnSpPr>
          <p:nvPr/>
        </p:nvCxnSpPr>
        <p:spPr bwMode="auto">
          <a:xfrm flipV="1">
            <a:off x="7113588" y="4051300"/>
            <a:ext cx="1030287" cy="504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8706" name="Text Box 33"/>
          <p:cNvSpPr txBox="1">
            <a:spLocks noChangeArrowheads="1"/>
          </p:cNvSpPr>
          <p:nvPr/>
        </p:nvSpPr>
        <p:spPr bwMode="auto">
          <a:xfrm>
            <a:off x="5940425" y="4581525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28707" name="AutoShape 34"/>
          <p:cNvSpPr>
            <a:spLocks noChangeArrowheads="1"/>
          </p:cNvSpPr>
          <p:nvPr/>
        </p:nvSpPr>
        <p:spPr bwMode="auto">
          <a:xfrm>
            <a:off x="5292725" y="3357563"/>
            <a:ext cx="381000" cy="381000"/>
          </a:xfrm>
          <a:prstGeom prst="flowChartConnector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28708" name="AutoShape 35"/>
          <p:cNvSpPr>
            <a:spLocks noChangeArrowheads="1"/>
          </p:cNvSpPr>
          <p:nvPr/>
        </p:nvSpPr>
        <p:spPr bwMode="auto">
          <a:xfrm>
            <a:off x="3851275" y="3716338"/>
            <a:ext cx="381000" cy="381000"/>
          </a:xfrm>
          <a:prstGeom prst="flowChartConnector">
            <a:avLst/>
          </a:prstGeom>
          <a:noFill/>
          <a:ln w="5715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cxnSp>
        <p:nvCxnSpPr>
          <p:cNvPr id="28709" name="AutoShape 36"/>
          <p:cNvCxnSpPr>
            <a:cxnSpLocks noChangeShapeType="1"/>
            <a:stCxn id="28708" idx="6"/>
            <a:endCxn id="28707" idx="2"/>
          </p:cNvCxnSpPr>
          <p:nvPr/>
        </p:nvCxnSpPr>
        <p:spPr bwMode="auto">
          <a:xfrm flipV="1">
            <a:off x="4260850" y="3548063"/>
            <a:ext cx="1031875" cy="3587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8710" name="Text Box 37"/>
          <p:cNvSpPr txBox="1">
            <a:spLocks noChangeArrowheads="1"/>
          </p:cNvSpPr>
          <p:nvPr/>
        </p:nvSpPr>
        <p:spPr bwMode="auto">
          <a:xfrm>
            <a:off x="3132138" y="3141663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cxnSp>
        <p:nvCxnSpPr>
          <p:cNvPr id="28711" name="AutoShape 38"/>
          <p:cNvCxnSpPr>
            <a:cxnSpLocks noChangeShapeType="1"/>
            <a:stCxn id="28707" idx="6"/>
            <a:endCxn id="28713" idx="2"/>
          </p:cNvCxnSpPr>
          <p:nvPr/>
        </p:nvCxnSpPr>
        <p:spPr bwMode="auto">
          <a:xfrm>
            <a:off x="5673725" y="3548063"/>
            <a:ext cx="1058863" cy="3587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8712" name="AutoShape 39"/>
          <p:cNvSpPr>
            <a:spLocks noChangeArrowheads="1"/>
          </p:cNvSpPr>
          <p:nvPr/>
        </p:nvSpPr>
        <p:spPr bwMode="auto">
          <a:xfrm>
            <a:off x="8172450" y="3141663"/>
            <a:ext cx="381000" cy="381000"/>
          </a:xfrm>
          <a:prstGeom prst="flowChartConnector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28713" name="AutoShape 40"/>
          <p:cNvSpPr>
            <a:spLocks noChangeArrowheads="1"/>
          </p:cNvSpPr>
          <p:nvPr/>
        </p:nvSpPr>
        <p:spPr bwMode="auto">
          <a:xfrm>
            <a:off x="6732588" y="3716338"/>
            <a:ext cx="381000" cy="381000"/>
          </a:xfrm>
          <a:prstGeom prst="flowChartConnector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cxnSp>
        <p:nvCxnSpPr>
          <p:cNvPr id="28714" name="AutoShape 41"/>
          <p:cNvCxnSpPr>
            <a:cxnSpLocks noChangeShapeType="1"/>
            <a:stCxn id="28713" idx="6"/>
            <a:endCxn id="28712" idx="2"/>
          </p:cNvCxnSpPr>
          <p:nvPr/>
        </p:nvCxnSpPr>
        <p:spPr bwMode="auto">
          <a:xfrm flipV="1">
            <a:off x="7113588" y="3332163"/>
            <a:ext cx="1030287" cy="5746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8715" name="AutoShape 42"/>
          <p:cNvCxnSpPr>
            <a:cxnSpLocks noChangeShapeType="1"/>
            <a:stCxn id="28682" idx="6"/>
            <a:endCxn id="28708" idx="2"/>
          </p:cNvCxnSpPr>
          <p:nvPr/>
        </p:nvCxnSpPr>
        <p:spPr bwMode="auto">
          <a:xfrm>
            <a:off x="2792413" y="3187700"/>
            <a:ext cx="1030287" cy="7191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8716" name="Text Box 43"/>
          <p:cNvSpPr txBox="1">
            <a:spLocks noChangeArrowheads="1"/>
          </p:cNvSpPr>
          <p:nvPr/>
        </p:nvSpPr>
        <p:spPr bwMode="auto">
          <a:xfrm>
            <a:off x="4427538" y="3357563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28717" name="Text Box 44"/>
          <p:cNvSpPr txBox="1">
            <a:spLocks noChangeArrowheads="1"/>
          </p:cNvSpPr>
          <p:nvPr/>
        </p:nvSpPr>
        <p:spPr bwMode="auto">
          <a:xfrm>
            <a:off x="6084888" y="3357563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28718" name="Text Box 45"/>
          <p:cNvSpPr txBox="1">
            <a:spLocks noChangeArrowheads="1"/>
          </p:cNvSpPr>
          <p:nvPr/>
        </p:nvSpPr>
        <p:spPr bwMode="auto">
          <a:xfrm>
            <a:off x="7524750" y="3141663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28719" name="AutoShape 46"/>
          <p:cNvSpPr>
            <a:spLocks noChangeArrowheads="1"/>
          </p:cNvSpPr>
          <p:nvPr/>
        </p:nvSpPr>
        <p:spPr bwMode="auto">
          <a:xfrm>
            <a:off x="755650" y="3860800"/>
            <a:ext cx="215900" cy="2159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28720" name="Text Box 47"/>
          <p:cNvSpPr txBox="1">
            <a:spLocks noChangeArrowheads="1"/>
          </p:cNvSpPr>
          <p:nvPr/>
        </p:nvSpPr>
        <p:spPr bwMode="auto">
          <a:xfrm>
            <a:off x="1004888" y="3813175"/>
            <a:ext cx="2968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1</a:t>
            </a:r>
          </a:p>
        </p:txBody>
      </p:sp>
      <p:sp>
        <p:nvSpPr>
          <p:cNvPr id="28721" name="Text Box 48"/>
          <p:cNvSpPr txBox="1">
            <a:spLocks noChangeArrowheads="1"/>
          </p:cNvSpPr>
          <p:nvPr/>
        </p:nvSpPr>
        <p:spPr bwMode="auto">
          <a:xfrm>
            <a:off x="2484438" y="2997200"/>
            <a:ext cx="2968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2</a:t>
            </a:r>
          </a:p>
        </p:txBody>
      </p:sp>
      <p:sp>
        <p:nvSpPr>
          <p:cNvPr id="28722" name="Text Box 49"/>
          <p:cNvSpPr txBox="1">
            <a:spLocks noChangeArrowheads="1"/>
          </p:cNvSpPr>
          <p:nvPr/>
        </p:nvSpPr>
        <p:spPr bwMode="auto">
          <a:xfrm>
            <a:off x="2484438" y="4508500"/>
            <a:ext cx="2968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66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3</a:t>
            </a:r>
          </a:p>
        </p:txBody>
      </p:sp>
      <p:sp>
        <p:nvSpPr>
          <p:cNvPr id="28723" name="Text Box 50"/>
          <p:cNvSpPr txBox="1">
            <a:spLocks noChangeArrowheads="1"/>
          </p:cNvSpPr>
          <p:nvPr/>
        </p:nvSpPr>
        <p:spPr bwMode="auto">
          <a:xfrm>
            <a:off x="3851275" y="2565400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4</a:t>
            </a:r>
          </a:p>
        </p:txBody>
      </p:sp>
      <p:sp>
        <p:nvSpPr>
          <p:cNvPr id="28724" name="Text Box 51"/>
          <p:cNvSpPr txBox="1">
            <a:spLocks noChangeArrowheads="1"/>
          </p:cNvSpPr>
          <p:nvPr/>
        </p:nvSpPr>
        <p:spPr bwMode="auto">
          <a:xfrm>
            <a:off x="3851275" y="3716338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5</a:t>
            </a:r>
          </a:p>
        </p:txBody>
      </p:sp>
      <p:sp>
        <p:nvSpPr>
          <p:cNvPr id="28725" name="Text Box 52"/>
          <p:cNvSpPr txBox="1">
            <a:spLocks noChangeArrowheads="1"/>
          </p:cNvSpPr>
          <p:nvPr/>
        </p:nvSpPr>
        <p:spPr bwMode="auto">
          <a:xfrm>
            <a:off x="3903663" y="4933950"/>
            <a:ext cx="2968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7</a:t>
            </a:r>
          </a:p>
        </p:txBody>
      </p:sp>
      <p:sp>
        <p:nvSpPr>
          <p:cNvPr id="28726" name="Text Box 53"/>
          <p:cNvSpPr txBox="1">
            <a:spLocks noChangeArrowheads="1"/>
          </p:cNvSpPr>
          <p:nvPr/>
        </p:nvSpPr>
        <p:spPr bwMode="auto">
          <a:xfrm>
            <a:off x="5364163" y="2060575"/>
            <a:ext cx="2968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8</a:t>
            </a:r>
          </a:p>
        </p:txBody>
      </p:sp>
      <p:sp>
        <p:nvSpPr>
          <p:cNvPr id="28727" name="Text Box 54"/>
          <p:cNvSpPr txBox="1">
            <a:spLocks noChangeArrowheads="1"/>
          </p:cNvSpPr>
          <p:nvPr/>
        </p:nvSpPr>
        <p:spPr bwMode="auto">
          <a:xfrm>
            <a:off x="5353050" y="2744788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9</a:t>
            </a:r>
          </a:p>
        </p:txBody>
      </p:sp>
      <p:sp>
        <p:nvSpPr>
          <p:cNvPr id="28728" name="Text Box 55"/>
          <p:cNvSpPr txBox="1">
            <a:spLocks noChangeArrowheads="1"/>
          </p:cNvSpPr>
          <p:nvPr/>
        </p:nvSpPr>
        <p:spPr bwMode="auto">
          <a:xfrm>
            <a:off x="5292725" y="3357563"/>
            <a:ext cx="4095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10</a:t>
            </a:r>
          </a:p>
        </p:txBody>
      </p:sp>
      <p:sp>
        <p:nvSpPr>
          <p:cNvPr id="28729" name="Text Box 56"/>
          <p:cNvSpPr txBox="1">
            <a:spLocks noChangeArrowheads="1"/>
          </p:cNvSpPr>
          <p:nvPr/>
        </p:nvSpPr>
        <p:spPr bwMode="auto">
          <a:xfrm>
            <a:off x="5281613" y="4675188"/>
            <a:ext cx="4095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11</a:t>
            </a:r>
          </a:p>
        </p:txBody>
      </p:sp>
      <p:sp>
        <p:nvSpPr>
          <p:cNvPr id="28730" name="Text Box 57"/>
          <p:cNvSpPr txBox="1">
            <a:spLocks noChangeArrowheads="1"/>
          </p:cNvSpPr>
          <p:nvPr/>
        </p:nvSpPr>
        <p:spPr bwMode="auto">
          <a:xfrm>
            <a:off x="6716713" y="2227263"/>
            <a:ext cx="438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800">
                <a:latin typeface="Arial" pitchFamily="34" charset="0"/>
              </a:rPr>
              <a:t>13</a:t>
            </a:r>
          </a:p>
        </p:txBody>
      </p:sp>
      <p:sp>
        <p:nvSpPr>
          <p:cNvPr id="28731" name="Text Box 58"/>
          <p:cNvSpPr txBox="1">
            <a:spLocks noChangeArrowheads="1"/>
          </p:cNvSpPr>
          <p:nvPr/>
        </p:nvSpPr>
        <p:spPr bwMode="auto">
          <a:xfrm>
            <a:off x="6729413" y="3727450"/>
            <a:ext cx="4095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14</a:t>
            </a:r>
          </a:p>
        </p:txBody>
      </p:sp>
      <p:sp>
        <p:nvSpPr>
          <p:cNvPr id="28732" name="Text Box 59"/>
          <p:cNvSpPr txBox="1">
            <a:spLocks noChangeArrowheads="1"/>
          </p:cNvSpPr>
          <p:nvPr/>
        </p:nvSpPr>
        <p:spPr bwMode="auto">
          <a:xfrm>
            <a:off x="6731000" y="4386263"/>
            <a:ext cx="4095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15</a:t>
            </a:r>
          </a:p>
        </p:txBody>
      </p:sp>
      <p:sp>
        <p:nvSpPr>
          <p:cNvPr id="28733" name="Text Box 60"/>
          <p:cNvSpPr txBox="1">
            <a:spLocks noChangeArrowheads="1"/>
          </p:cNvSpPr>
          <p:nvPr/>
        </p:nvSpPr>
        <p:spPr bwMode="auto">
          <a:xfrm>
            <a:off x="8159750" y="3167063"/>
            <a:ext cx="4095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16</a:t>
            </a:r>
          </a:p>
        </p:txBody>
      </p:sp>
      <p:sp>
        <p:nvSpPr>
          <p:cNvPr id="28734" name="Text Box 61"/>
          <p:cNvSpPr txBox="1">
            <a:spLocks noChangeArrowheads="1"/>
          </p:cNvSpPr>
          <p:nvPr/>
        </p:nvSpPr>
        <p:spPr bwMode="auto">
          <a:xfrm>
            <a:off x="8139113" y="3905250"/>
            <a:ext cx="4095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17</a:t>
            </a:r>
          </a:p>
        </p:txBody>
      </p:sp>
      <p:sp>
        <p:nvSpPr>
          <p:cNvPr id="28735" name="Text Box 62"/>
          <p:cNvSpPr txBox="1">
            <a:spLocks noChangeArrowheads="1"/>
          </p:cNvSpPr>
          <p:nvPr/>
        </p:nvSpPr>
        <p:spPr bwMode="auto">
          <a:xfrm>
            <a:off x="1042988" y="5373688"/>
            <a:ext cx="65500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2400" i="1">
                <a:latin typeface="Lucida Console" pitchFamily="49" charset="0"/>
              </a:rPr>
              <a:t>S</a:t>
            </a:r>
            <a:r>
              <a:rPr lang="en-US" altLang="fr-FR" sz="2400" baseline="-25000">
                <a:latin typeface="Lucida Console" pitchFamily="49" charset="0"/>
              </a:rPr>
              <a:t>+</a:t>
            </a:r>
            <a:r>
              <a:rPr lang="en-US" altLang="fr-FR" sz="2400">
                <a:latin typeface="Lucida Console" pitchFamily="49" charset="0"/>
              </a:rPr>
              <a:t>={</a:t>
            </a:r>
            <a:r>
              <a:rPr lang="en-US" altLang="fr-FR" sz="2400">
                <a:solidFill>
                  <a:schemeClr val="hlink"/>
                </a:solidFill>
                <a:latin typeface="Lucida Console" pitchFamily="49" charset="0"/>
                <a:sym typeface="Symbol" pitchFamily="18" charset="2"/>
              </a:rPr>
              <a:t></a:t>
            </a:r>
            <a:r>
              <a:rPr lang="en-US" altLang="fr-FR" sz="2400">
                <a:latin typeface="Lucida Console" pitchFamily="49" charset="0"/>
                <a:sym typeface="Symbol" pitchFamily="18" charset="2"/>
              </a:rPr>
              <a:t>, </a:t>
            </a:r>
            <a:r>
              <a:rPr lang="en-US" altLang="fr-FR" sz="2400" i="1">
                <a:solidFill>
                  <a:schemeClr val="hlink"/>
                </a:solidFill>
                <a:latin typeface="Lucida Console" pitchFamily="49" charset="0"/>
              </a:rPr>
              <a:t>aaa</a:t>
            </a:r>
            <a:r>
              <a:rPr lang="en-US" altLang="fr-FR" sz="2400">
                <a:latin typeface="Lucida Console" pitchFamily="49" charset="0"/>
              </a:rPr>
              <a:t>, </a:t>
            </a:r>
            <a:r>
              <a:rPr lang="en-US" altLang="fr-FR" sz="2400" i="1">
                <a:solidFill>
                  <a:schemeClr val="hlink"/>
                </a:solidFill>
                <a:latin typeface="Lucida Console" pitchFamily="49" charset="0"/>
              </a:rPr>
              <a:t>aaba</a:t>
            </a:r>
            <a:r>
              <a:rPr lang="en-US" altLang="fr-FR" sz="2400">
                <a:latin typeface="Lucida Console" pitchFamily="49" charset="0"/>
              </a:rPr>
              <a:t>, </a:t>
            </a:r>
            <a:r>
              <a:rPr lang="en-US" altLang="fr-FR" sz="2400" i="1">
                <a:solidFill>
                  <a:schemeClr val="hlink"/>
                </a:solidFill>
                <a:latin typeface="Lucida Console" pitchFamily="49" charset="0"/>
              </a:rPr>
              <a:t>ababa</a:t>
            </a:r>
            <a:r>
              <a:rPr lang="en-US" altLang="fr-FR" sz="2400">
                <a:latin typeface="Lucida Console" pitchFamily="49" charset="0"/>
              </a:rPr>
              <a:t>, </a:t>
            </a:r>
            <a:r>
              <a:rPr lang="en-US" altLang="fr-FR" sz="2400" i="1">
                <a:solidFill>
                  <a:schemeClr val="hlink"/>
                </a:solidFill>
                <a:latin typeface="Lucida Console" pitchFamily="49" charset="0"/>
              </a:rPr>
              <a:t>bb</a:t>
            </a:r>
            <a:r>
              <a:rPr lang="en-US" altLang="fr-FR" sz="2400">
                <a:latin typeface="Lucida Console" pitchFamily="49" charset="0"/>
              </a:rPr>
              <a:t>, </a:t>
            </a:r>
            <a:r>
              <a:rPr lang="en-US" altLang="fr-FR" sz="2400" i="1">
                <a:solidFill>
                  <a:schemeClr val="hlink"/>
                </a:solidFill>
                <a:latin typeface="Lucida Console" pitchFamily="49" charset="0"/>
              </a:rPr>
              <a:t>bbaaa</a:t>
            </a:r>
            <a:r>
              <a:rPr lang="en-US" altLang="fr-FR" sz="2400">
                <a:latin typeface="Lucida Console" pitchFamily="49" charset="0"/>
              </a:rPr>
              <a:t>}</a:t>
            </a:r>
            <a:endParaRPr lang="es-ES_tradnl" altLang="fr-FR" sz="2400">
              <a:latin typeface="Lucida Console" pitchFamily="49" charset="0"/>
            </a:endParaRPr>
          </a:p>
        </p:txBody>
      </p:sp>
      <p:sp>
        <p:nvSpPr>
          <p:cNvPr id="28736" name="Text Box 63"/>
          <p:cNvSpPr txBox="1">
            <a:spLocks noChangeArrowheads="1"/>
          </p:cNvSpPr>
          <p:nvPr/>
        </p:nvSpPr>
        <p:spPr bwMode="auto">
          <a:xfrm>
            <a:off x="971550" y="5734050"/>
            <a:ext cx="39893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2400" i="1">
                <a:latin typeface="Lucida Console" pitchFamily="49" charset="0"/>
              </a:rPr>
              <a:t>S</a:t>
            </a:r>
            <a:r>
              <a:rPr lang="en-US" altLang="fr-FR" sz="2400" baseline="-25000">
                <a:latin typeface="Lucida Console" pitchFamily="49" charset="0"/>
              </a:rPr>
              <a:t>-</a:t>
            </a:r>
            <a:r>
              <a:rPr lang="en-US" altLang="fr-FR" sz="2400">
                <a:latin typeface="Lucida Console" pitchFamily="49" charset="0"/>
              </a:rPr>
              <a:t>={</a:t>
            </a:r>
            <a:r>
              <a:rPr lang="en-US" altLang="fr-FR" sz="2400" i="1">
                <a:solidFill>
                  <a:schemeClr val="hlink"/>
                </a:solidFill>
                <a:latin typeface="Lucida Console" pitchFamily="49" charset="0"/>
              </a:rPr>
              <a:t>aa</a:t>
            </a:r>
            <a:r>
              <a:rPr lang="en-US" altLang="fr-FR" sz="2400">
                <a:latin typeface="Lucida Console" pitchFamily="49" charset="0"/>
              </a:rPr>
              <a:t>, </a:t>
            </a:r>
            <a:r>
              <a:rPr lang="en-US" altLang="fr-FR" sz="2400" i="1">
                <a:solidFill>
                  <a:schemeClr val="hlink"/>
                </a:solidFill>
                <a:latin typeface="Lucida Console" pitchFamily="49" charset="0"/>
              </a:rPr>
              <a:t>ab</a:t>
            </a:r>
            <a:r>
              <a:rPr lang="en-US" altLang="fr-FR" sz="2400">
                <a:latin typeface="Lucida Console" pitchFamily="49" charset="0"/>
              </a:rPr>
              <a:t>, </a:t>
            </a:r>
            <a:r>
              <a:rPr lang="en-US" altLang="fr-FR" sz="2400" i="1">
                <a:solidFill>
                  <a:schemeClr val="hlink"/>
                </a:solidFill>
                <a:latin typeface="Lucida Console" pitchFamily="49" charset="0"/>
              </a:rPr>
              <a:t>aaaa</a:t>
            </a:r>
            <a:r>
              <a:rPr lang="en-US" altLang="fr-FR" sz="2400">
                <a:latin typeface="Lucida Console" pitchFamily="49" charset="0"/>
              </a:rPr>
              <a:t>, </a:t>
            </a:r>
            <a:r>
              <a:rPr lang="en-US" altLang="fr-FR" sz="2400" i="1">
                <a:solidFill>
                  <a:schemeClr val="hlink"/>
                </a:solidFill>
                <a:latin typeface="Lucida Console" pitchFamily="49" charset="0"/>
              </a:rPr>
              <a:t>ba</a:t>
            </a:r>
            <a:r>
              <a:rPr lang="en-US" altLang="fr-FR" sz="2400">
                <a:latin typeface="Lucida Console" pitchFamily="49" charset="0"/>
              </a:rPr>
              <a:t>}</a:t>
            </a:r>
            <a:endParaRPr lang="es-ES_tradnl" altLang="fr-FR" sz="2400">
              <a:latin typeface="Lucida Console" pitchFamily="49" charset="0"/>
            </a:endParaRPr>
          </a:p>
        </p:txBody>
      </p:sp>
      <p:sp>
        <p:nvSpPr>
          <p:cNvPr id="28737" name="AutoShape 64"/>
          <p:cNvSpPr>
            <a:spLocks noChangeArrowheads="1"/>
          </p:cNvSpPr>
          <p:nvPr/>
        </p:nvSpPr>
        <p:spPr bwMode="auto">
          <a:xfrm>
            <a:off x="6659563" y="1341438"/>
            <a:ext cx="381000" cy="381000"/>
          </a:xfrm>
          <a:prstGeom prst="flowChartConnector">
            <a:avLst/>
          </a:prstGeom>
          <a:noFill/>
          <a:ln w="5715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28738" name="Text Box 65"/>
          <p:cNvSpPr txBox="1">
            <a:spLocks noChangeArrowheads="1"/>
          </p:cNvSpPr>
          <p:nvPr/>
        </p:nvSpPr>
        <p:spPr bwMode="auto">
          <a:xfrm>
            <a:off x="6659563" y="1341438"/>
            <a:ext cx="4095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12</a:t>
            </a:r>
          </a:p>
        </p:txBody>
      </p:sp>
      <p:cxnSp>
        <p:nvCxnSpPr>
          <p:cNvPr id="28739" name="AutoShape 66"/>
          <p:cNvCxnSpPr>
            <a:cxnSpLocks noChangeShapeType="1"/>
            <a:stCxn id="28680" idx="7"/>
            <a:endCxn id="28737" idx="2"/>
          </p:cNvCxnSpPr>
          <p:nvPr/>
        </p:nvCxnSpPr>
        <p:spPr bwMode="auto">
          <a:xfrm flipV="1">
            <a:off x="5618163" y="1531938"/>
            <a:ext cx="1012825" cy="4841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8740" name="Text Box 67"/>
          <p:cNvSpPr txBox="1">
            <a:spLocks noChangeArrowheads="1"/>
          </p:cNvSpPr>
          <p:nvPr/>
        </p:nvSpPr>
        <p:spPr bwMode="auto">
          <a:xfrm>
            <a:off x="5940425" y="1341438"/>
            <a:ext cx="3683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28741" name="AutoShape 68"/>
          <p:cNvSpPr>
            <a:spLocks noChangeArrowheads="1"/>
          </p:cNvSpPr>
          <p:nvPr/>
        </p:nvSpPr>
        <p:spPr bwMode="auto">
          <a:xfrm>
            <a:off x="3851275" y="4292600"/>
            <a:ext cx="381000" cy="381000"/>
          </a:xfrm>
          <a:prstGeom prst="flowChartConnector">
            <a:avLst/>
          </a:prstGeom>
          <a:noFill/>
          <a:ln w="5715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28742" name="Text Box 69"/>
          <p:cNvSpPr txBox="1">
            <a:spLocks noChangeArrowheads="1"/>
          </p:cNvSpPr>
          <p:nvPr/>
        </p:nvSpPr>
        <p:spPr bwMode="auto">
          <a:xfrm>
            <a:off x="3924300" y="4292600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6</a:t>
            </a:r>
          </a:p>
        </p:txBody>
      </p:sp>
      <p:cxnSp>
        <p:nvCxnSpPr>
          <p:cNvPr id="28743" name="AutoShape 70"/>
          <p:cNvCxnSpPr>
            <a:cxnSpLocks noChangeShapeType="1"/>
            <a:stCxn id="28687" idx="6"/>
          </p:cNvCxnSpPr>
          <p:nvPr/>
        </p:nvCxnSpPr>
        <p:spPr bwMode="auto">
          <a:xfrm flipV="1">
            <a:off x="2792413" y="4508500"/>
            <a:ext cx="1063625" cy="1905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8744" name="Text Box 71"/>
          <p:cNvSpPr txBox="1">
            <a:spLocks noChangeArrowheads="1"/>
          </p:cNvSpPr>
          <p:nvPr/>
        </p:nvSpPr>
        <p:spPr bwMode="auto">
          <a:xfrm>
            <a:off x="3059113" y="4221163"/>
            <a:ext cx="3683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28745" name="Text Box 72"/>
          <p:cNvSpPr txBox="1">
            <a:spLocks noChangeArrowheads="1"/>
          </p:cNvSpPr>
          <p:nvPr/>
        </p:nvSpPr>
        <p:spPr bwMode="auto">
          <a:xfrm>
            <a:off x="376238" y="1812925"/>
            <a:ext cx="190658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2800">
                <a:latin typeface="Arial" pitchFamily="34" charset="0"/>
              </a:rPr>
              <a:t>PTA(</a:t>
            </a:r>
            <a:r>
              <a:rPr lang="en-US" altLang="fr-FR" sz="2800" i="1">
                <a:latin typeface="Arial" pitchFamily="34" charset="0"/>
              </a:rPr>
              <a:t>S</a:t>
            </a:r>
            <a:r>
              <a:rPr lang="en-US" altLang="fr-FR" sz="2800" baseline="-25000">
                <a:latin typeface="Arial" pitchFamily="34" charset="0"/>
              </a:rPr>
              <a:t>+</a:t>
            </a:r>
            <a:r>
              <a:rPr lang="en-US" altLang="fr-FR" sz="2800">
                <a:latin typeface="Arial" pitchFamily="34" charset="0"/>
              </a:rPr>
              <a:t>,</a:t>
            </a:r>
            <a:r>
              <a:rPr lang="en-US" altLang="fr-FR" sz="2800" i="1">
                <a:latin typeface="Arial" pitchFamily="34" charset="0"/>
              </a:rPr>
              <a:t>S</a:t>
            </a:r>
            <a:r>
              <a:rPr lang="en-US" altLang="fr-FR" sz="2800" baseline="-25000">
                <a:latin typeface="Arial" pitchFamily="34" charset="0"/>
              </a:rPr>
              <a:t>-</a:t>
            </a:r>
            <a:r>
              <a:rPr lang="en-US" altLang="fr-FR" sz="2800">
                <a:latin typeface="Arial" pitchFamily="34" charset="0"/>
              </a:rPr>
              <a:t>)</a:t>
            </a:r>
            <a:endParaRPr lang="fr-FR" altLang="fr-FR" sz="2800"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7543800" cy="877888"/>
          </a:xfrm>
        </p:spPr>
        <p:txBody>
          <a:bodyPr/>
          <a:lstStyle/>
          <a:p>
            <a:r>
              <a:rPr lang="en-GB" altLang="fr-FR" dirty="0">
                <a:solidFill>
                  <a:srgbClr val="FF3300"/>
                </a:solidFill>
              </a:rPr>
              <a:t>Red</a:t>
            </a:r>
            <a:r>
              <a:rPr lang="en-GB" altLang="fr-FR" dirty="0"/>
              <a:t>, </a:t>
            </a:r>
            <a:r>
              <a:rPr lang="en-GB" altLang="fr-FR" dirty="0">
                <a:solidFill>
                  <a:srgbClr val="33CCCC"/>
                </a:solidFill>
              </a:rPr>
              <a:t>Blue</a:t>
            </a:r>
            <a:r>
              <a:rPr lang="en-GB" altLang="fr-FR" dirty="0"/>
              <a:t> and White states</a:t>
            </a:r>
          </a:p>
        </p:txBody>
      </p:sp>
      <p:sp>
        <p:nvSpPr>
          <p:cNvPr id="29699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EAD2D1BB-0A49-4271-A9AE-646866F5709F}" type="slidenum">
              <a:rPr lang="fr-FR" altLang="en-US" sz="1000">
                <a:latin typeface="Arial" pitchFamily="34" charset="0"/>
                <a:cs typeface="Arial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46</a:t>
            </a:fld>
            <a:endParaRPr lang="fr-FR" altLang="en-US" sz="1000">
              <a:latin typeface="Arial" pitchFamily="34" charset="0"/>
              <a:cs typeface="Arial" pitchFamily="34" charset="0"/>
            </a:endParaRPr>
          </a:p>
        </p:txBody>
      </p:sp>
      <p:sp>
        <p:nvSpPr>
          <p:cNvPr id="29700" name="AutoShape 3"/>
          <p:cNvSpPr>
            <a:spLocks noChangeArrowheads="1"/>
          </p:cNvSpPr>
          <p:nvPr/>
        </p:nvSpPr>
        <p:spPr bwMode="auto">
          <a:xfrm>
            <a:off x="971550" y="3789363"/>
            <a:ext cx="381000" cy="381000"/>
          </a:xfrm>
          <a:prstGeom prst="flowChartConnector">
            <a:avLst/>
          </a:prstGeom>
          <a:solidFill>
            <a:srgbClr val="FF0066"/>
          </a:solidFill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29701" name="AutoShape 4"/>
          <p:cNvSpPr>
            <a:spLocks noChangeArrowheads="1"/>
          </p:cNvSpPr>
          <p:nvPr/>
        </p:nvSpPr>
        <p:spPr bwMode="auto">
          <a:xfrm>
            <a:off x="5292725" y="5229225"/>
            <a:ext cx="381000" cy="381000"/>
          </a:xfrm>
          <a:prstGeom prst="flowChartConnector">
            <a:avLst/>
          </a:prstGeom>
          <a:noFill/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29702" name="AutoShape 5"/>
          <p:cNvSpPr>
            <a:spLocks noChangeArrowheads="1"/>
          </p:cNvSpPr>
          <p:nvPr/>
        </p:nvSpPr>
        <p:spPr bwMode="auto">
          <a:xfrm>
            <a:off x="2411413" y="2997200"/>
            <a:ext cx="381000" cy="381000"/>
          </a:xfrm>
          <a:prstGeom prst="flowChartConnector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cxnSp>
        <p:nvCxnSpPr>
          <p:cNvPr id="29703" name="AutoShape 6"/>
          <p:cNvCxnSpPr>
            <a:cxnSpLocks noChangeShapeType="1"/>
            <a:stCxn id="29704" idx="6"/>
          </p:cNvCxnSpPr>
          <p:nvPr/>
        </p:nvCxnSpPr>
        <p:spPr bwMode="auto">
          <a:xfrm>
            <a:off x="4260850" y="5132388"/>
            <a:ext cx="1038225" cy="2921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9704" name="AutoShape 7"/>
          <p:cNvSpPr>
            <a:spLocks noChangeArrowheads="1"/>
          </p:cNvSpPr>
          <p:nvPr/>
        </p:nvSpPr>
        <p:spPr bwMode="auto">
          <a:xfrm>
            <a:off x="3851275" y="4941888"/>
            <a:ext cx="381000" cy="381000"/>
          </a:xfrm>
          <a:prstGeom prst="flowChartConnector">
            <a:avLst/>
          </a:prstGeom>
          <a:noFill/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29705" name="AutoShape 8"/>
          <p:cNvSpPr>
            <a:spLocks noChangeArrowheads="1"/>
          </p:cNvSpPr>
          <p:nvPr/>
        </p:nvSpPr>
        <p:spPr bwMode="auto">
          <a:xfrm>
            <a:off x="2411413" y="4508500"/>
            <a:ext cx="381000" cy="381000"/>
          </a:xfrm>
          <a:prstGeom prst="flowChartConnector">
            <a:avLst/>
          </a:prstGeom>
          <a:solidFill>
            <a:srgbClr val="66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cxnSp>
        <p:nvCxnSpPr>
          <p:cNvPr id="29706" name="AutoShape 9"/>
          <p:cNvCxnSpPr>
            <a:cxnSpLocks noChangeShapeType="1"/>
            <a:stCxn id="29705" idx="5"/>
            <a:endCxn id="29704" idx="2"/>
          </p:cNvCxnSpPr>
          <p:nvPr/>
        </p:nvCxnSpPr>
        <p:spPr bwMode="auto">
          <a:xfrm>
            <a:off x="2736850" y="4833938"/>
            <a:ext cx="1085850" cy="2984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9707" name="AutoShape 10"/>
          <p:cNvCxnSpPr>
            <a:cxnSpLocks noChangeShapeType="1"/>
            <a:stCxn id="29700" idx="5"/>
            <a:endCxn id="29705" idx="2"/>
          </p:cNvCxnSpPr>
          <p:nvPr/>
        </p:nvCxnSpPr>
        <p:spPr bwMode="auto">
          <a:xfrm>
            <a:off x="1296988" y="4143375"/>
            <a:ext cx="1114425" cy="5556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9708" name="Text Box 11"/>
          <p:cNvSpPr txBox="1">
            <a:spLocks noChangeArrowheads="1"/>
          </p:cNvSpPr>
          <p:nvPr/>
        </p:nvSpPr>
        <p:spPr bwMode="auto">
          <a:xfrm>
            <a:off x="1331913" y="2708275"/>
            <a:ext cx="3683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29709" name="Text Box 12"/>
          <p:cNvSpPr txBox="1">
            <a:spLocks noChangeArrowheads="1"/>
          </p:cNvSpPr>
          <p:nvPr/>
        </p:nvSpPr>
        <p:spPr bwMode="auto">
          <a:xfrm>
            <a:off x="1979613" y="3357563"/>
            <a:ext cx="3683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29710" name="Text Box 13"/>
          <p:cNvSpPr txBox="1">
            <a:spLocks noChangeArrowheads="1"/>
          </p:cNvSpPr>
          <p:nvPr/>
        </p:nvSpPr>
        <p:spPr bwMode="auto">
          <a:xfrm>
            <a:off x="6011863" y="4149725"/>
            <a:ext cx="3683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29711" name="Text Box 14"/>
          <p:cNvSpPr txBox="1">
            <a:spLocks noChangeArrowheads="1"/>
          </p:cNvSpPr>
          <p:nvPr/>
        </p:nvSpPr>
        <p:spPr bwMode="auto">
          <a:xfrm>
            <a:off x="1835150" y="4076700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29712" name="Text Box 15"/>
          <p:cNvSpPr txBox="1">
            <a:spLocks noChangeArrowheads="1"/>
          </p:cNvSpPr>
          <p:nvPr/>
        </p:nvSpPr>
        <p:spPr bwMode="auto">
          <a:xfrm>
            <a:off x="3059113" y="4581525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29713" name="Text Box 16"/>
          <p:cNvSpPr txBox="1">
            <a:spLocks noChangeArrowheads="1"/>
          </p:cNvSpPr>
          <p:nvPr/>
        </p:nvSpPr>
        <p:spPr bwMode="auto">
          <a:xfrm>
            <a:off x="4572000" y="5300663"/>
            <a:ext cx="3683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cxnSp>
        <p:nvCxnSpPr>
          <p:cNvPr id="29714" name="AutoShape 17"/>
          <p:cNvCxnSpPr>
            <a:cxnSpLocks noChangeShapeType="1"/>
            <a:stCxn id="29704" idx="6"/>
          </p:cNvCxnSpPr>
          <p:nvPr/>
        </p:nvCxnSpPr>
        <p:spPr bwMode="auto">
          <a:xfrm flipV="1">
            <a:off x="4260850" y="4868863"/>
            <a:ext cx="1066800" cy="2635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9715" name="AutoShape 18"/>
          <p:cNvSpPr>
            <a:spLocks noChangeArrowheads="1"/>
          </p:cNvSpPr>
          <p:nvPr/>
        </p:nvSpPr>
        <p:spPr bwMode="auto">
          <a:xfrm>
            <a:off x="5292725" y="4652963"/>
            <a:ext cx="381000" cy="381000"/>
          </a:xfrm>
          <a:prstGeom prst="flowChartConnector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29716" name="Text Box 19"/>
          <p:cNvSpPr txBox="1">
            <a:spLocks noChangeArrowheads="1"/>
          </p:cNvSpPr>
          <p:nvPr/>
        </p:nvSpPr>
        <p:spPr bwMode="auto">
          <a:xfrm>
            <a:off x="4572000" y="4581525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29717" name="AutoShape 20"/>
          <p:cNvSpPr>
            <a:spLocks noChangeArrowheads="1"/>
          </p:cNvSpPr>
          <p:nvPr/>
        </p:nvSpPr>
        <p:spPr bwMode="auto">
          <a:xfrm>
            <a:off x="5292725" y="3357563"/>
            <a:ext cx="381000" cy="381000"/>
          </a:xfrm>
          <a:prstGeom prst="flowChartConnector">
            <a:avLst/>
          </a:prstGeom>
          <a:noFill/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29718" name="AutoShape 21"/>
          <p:cNvSpPr>
            <a:spLocks noChangeArrowheads="1"/>
          </p:cNvSpPr>
          <p:nvPr/>
        </p:nvSpPr>
        <p:spPr bwMode="auto">
          <a:xfrm>
            <a:off x="3851275" y="3716338"/>
            <a:ext cx="381000" cy="381000"/>
          </a:xfrm>
          <a:prstGeom prst="flowChartConnector">
            <a:avLst/>
          </a:prstGeom>
          <a:solidFill>
            <a:srgbClr val="66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cxnSp>
        <p:nvCxnSpPr>
          <p:cNvPr id="29719" name="AutoShape 22"/>
          <p:cNvCxnSpPr>
            <a:cxnSpLocks noChangeShapeType="1"/>
            <a:stCxn id="29718" idx="6"/>
            <a:endCxn id="29717" idx="2"/>
          </p:cNvCxnSpPr>
          <p:nvPr/>
        </p:nvCxnSpPr>
        <p:spPr bwMode="auto">
          <a:xfrm flipV="1">
            <a:off x="4232275" y="3548063"/>
            <a:ext cx="1031875" cy="3587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9720" name="Text Box 23"/>
          <p:cNvSpPr txBox="1">
            <a:spLocks noChangeArrowheads="1"/>
          </p:cNvSpPr>
          <p:nvPr/>
        </p:nvSpPr>
        <p:spPr bwMode="auto">
          <a:xfrm>
            <a:off x="3132138" y="3141663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cxnSp>
        <p:nvCxnSpPr>
          <p:cNvPr id="29721" name="AutoShape 24"/>
          <p:cNvCxnSpPr>
            <a:cxnSpLocks noChangeShapeType="1"/>
            <a:stCxn id="29702" idx="6"/>
            <a:endCxn id="29718" idx="2"/>
          </p:cNvCxnSpPr>
          <p:nvPr/>
        </p:nvCxnSpPr>
        <p:spPr bwMode="auto">
          <a:xfrm>
            <a:off x="2792413" y="3187700"/>
            <a:ext cx="1058862" cy="7191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9722" name="Text Box 25"/>
          <p:cNvSpPr txBox="1">
            <a:spLocks noChangeArrowheads="1"/>
          </p:cNvSpPr>
          <p:nvPr/>
        </p:nvSpPr>
        <p:spPr bwMode="auto">
          <a:xfrm>
            <a:off x="4427538" y="3357563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29723" name="AutoShape 26"/>
          <p:cNvSpPr>
            <a:spLocks noChangeArrowheads="1"/>
          </p:cNvSpPr>
          <p:nvPr/>
        </p:nvSpPr>
        <p:spPr bwMode="auto">
          <a:xfrm>
            <a:off x="755650" y="3860800"/>
            <a:ext cx="215900" cy="2159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cxnSp>
        <p:nvCxnSpPr>
          <p:cNvPr id="29724" name="AutoShape 27"/>
          <p:cNvCxnSpPr>
            <a:cxnSpLocks noChangeShapeType="1"/>
            <a:stCxn id="29700" idx="0"/>
            <a:endCxn id="29702" idx="1"/>
          </p:cNvCxnSpPr>
          <p:nvPr/>
        </p:nvCxnSpPr>
        <p:spPr bwMode="auto">
          <a:xfrm rot="-5400000">
            <a:off x="1460500" y="2754313"/>
            <a:ext cx="708025" cy="1304925"/>
          </a:xfrm>
          <a:prstGeom prst="curvedConnector3">
            <a:avLst>
              <a:gd name="adj1" fmla="val 98875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9725" name="AutoShape 28"/>
          <p:cNvCxnSpPr>
            <a:cxnSpLocks noChangeShapeType="1"/>
            <a:stCxn id="29702" idx="4"/>
            <a:endCxn id="29700" idx="6"/>
          </p:cNvCxnSpPr>
          <p:nvPr/>
        </p:nvCxnSpPr>
        <p:spPr bwMode="auto">
          <a:xfrm rot="5400000">
            <a:off x="1690687" y="3068638"/>
            <a:ext cx="601663" cy="1220788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9726" name="AutoShape 29"/>
          <p:cNvSpPr>
            <a:spLocks noChangeArrowheads="1"/>
          </p:cNvSpPr>
          <p:nvPr/>
        </p:nvSpPr>
        <p:spPr bwMode="auto">
          <a:xfrm>
            <a:off x="6516688" y="4221163"/>
            <a:ext cx="381000" cy="381000"/>
          </a:xfrm>
          <a:prstGeom prst="flowChartConnector">
            <a:avLst/>
          </a:prstGeom>
          <a:noFill/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cxnSp>
        <p:nvCxnSpPr>
          <p:cNvPr id="29727" name="AutoShape 30"/>
          <p:cNvCxnSpPr>
            <a:cxnSpLocks noChangeShapeType="1"/>
            <a:stCxn id="29715" idx="6"/>
            <a:endCxn id="29726" idx="2"/>
          </p:cNvCxnSpPr>
          <p:nvPr/>
        </p:nvCxnSpPr>
        <p:spPr bwMode="auto">
          <a:xfrm flipV="1">
            <a:off x="5673725" y="4411663"/>
            <a:ext cx="814388" cy="431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9728" name="Text Box 31"/>
          <p:cNvSpPr txBox="1">
            <a:spLocks noChangeArrowheads="1"/>
          </p:cNvSpPr>
          <p:nvPr/>
        </p:nvSpPr>
        <p:spPr bwMode="auto">
          <a:xfrm>
            <a:off x="2916238" y="1341438"/>
            <a:ext cx="493395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2400">
                <a:latin typeface="Comic Sans MS" pitchFamily="66" charset="0"/>
              </a:rPr>
              <a:t>-</a:t>
            </a:r>
            <a:r>
              <a:rPr lang="en-GB" altLang="fr-FR" sz="2400">
                <a:solidFill>
                  <a:srgbClr val="FF3300"/>
                </a:solidFill>
                <a:latin typeface="Comic Sans MS" pitchFamily="66" charset="0"/>
              </a:rPr>
              <a:t>Red</a:t>
            </a:r>
            <a:r>
              <a:rPr lang="en-GB" altLang="fr-FR" sz="2400">
                <a:latin typeface="Comic Sans MS" pitchFamily="66" charset="0"/>
              </a:rPr>
              <a:t> states are confirmed states</a:t>
            </a:r>
          </a:p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2400">
                <a:latin typeface="Comic Sans MS" pitchFamily="66" charset="0"/>
              </a:rPr>
              <a:t>-</a:t>
            </a:r>
            <a:r>
              <a:rPr lang="en-GB" altLang="fr-FR" sz="2400">
                <a:solidFill>
                  <a:srgbClr val="33CCCC"/>
                </a:solidFill>
                <a:latin typeface="Comic Sans MS" pitchFamily="66" charset="0"/>
              </a:rPr>
              <a:t>Blue</a:t>
            </a:r>
            <a:r>
              <a:rPr lang="en-GB" altLang="fr-FR" sz="2400">
                <a:latin typeface="Comic Sans MS" pitchFamily="66" charset="0"/>
              </a:rPr>
              <a:t> states are the (non Red) </a:t>
            </a:r>
          </a:p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2400">
                <a:latin typeface="Comic Sans MS" pitchFamily="66" charset="0"/>
              </a:rPr>
              <a:t>successors of the Red states</a:t>
            </a:r>
          </a:p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2400">
                <a:latin typeface="Comic Sans MS" pitchFamily="66" charset="0"/>
              </a:rPr>
              <a:t>-White states are the others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7543800" cy="846138"/>
          </a:xfrm>
        </p:spPr>
        <p:txBody>
          <a:bodyPr/>
          <a:lstStyle/>
          <a:p>
            <a:r>
              <a:rPr lang="en-GB" altLang="fr-FR" dirty="0"/>
              <a:t>Merge and fold</a:t>
            </a:r>
          </a:p>
        </p:txBody>
      </p:sp>
      <p:sp>
        <p:nvSpPr>
          <p:cNvPr id="30723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F963F2A1-79E7-4B14-A166-7909AEEA7A82}" type="slidenum">
              <a:rPr lang="fr-FR" altLang="en-US" sz="1000">
                <a:latin typeface="Arial" pitchFamily="34" charset="0"/>
                <a:cs typeface="Arial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47</a:t>
            </a:fld>
            <a:endParaRPr lang="fr-FR" altLang="en-US" sz="100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24" name="AutoShape 3"/>
          <p:cNvSpPr>
            <a:spLocks noChangeArrowheads="1"/>
          </p:cNvSpPr>
          <p:nvPr/>
        </p:nvSpPr>
        <p:spPr bwMode="auto">
          <a:xfrm>
            <a:off x="900113" y="3716338"/>
            <a:ext cx="452437" cy="454025"/>
          </a:xfrm>
          <a:prstGeom prst="flowChartConnector">
            <a:avLst/>
          </a:prstGeom>
          <a:solidFill>
            <a:srgbClr val="FF0066"/>
          </a:solidFill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>
                <a:latin typeface="Arial" pitchFamily="34" charset="0"/>
              </a:rPr>
              <a:t>1</a:t>
            </a:r>
          </a:p>
        </p:txBody>
      </p:sp>
      <p:sp>
        <p:nvSpPr>
          <p:cNvPr id="30725" name="AutoShape 4"/>
          <p:cNvSpPr>
            <a:spLocks noChangeArrowheads="1"/>
          </p:cNvSpPr>
          <p:nvPr/>
        </p:nvSpPr>
        <p:spPr bwMode="auto">
          <a:xfrm>
            <a:off x="5292725" y="5229225"/>
            <a:ext cx="381000" cy="381000"/>
          </a:xfrm>
          <a:prstGeom prst="flowChartConnector">
            <a:avLst/>
          </a:prstGeom>
          <a:noFill/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>
                <a:latin typeface="Arial" pitchFamily="34" charset="0"/>
              </a:rPr>
              <a:t>8</a:t>
            </a:r>
          </a:p>
        </p:txBody>
      </p:sp>
      <p:sp>
        <p:nvSpPr>
          <p:cNvPr id="30726" name="AutoShape 5"/>
          <p:cNvSpPr>
            <a:spLocks noChangeArrowheads="1"/>
          </p:cNvSpPr>
          <p:nvPr/>
        </p:nvSpPr>
        <p:spPr bwMode="auto">
          <a:xfrm>
            <a:off x="2411413" y="2997200"/>
            <a:ext cx="381000" cy="381000"/>
          </a:xfrm>
          <a:prstGeom prst="flowChartConnector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>
                <a:latin typeface="Arial" pitchFamily="34" charset="0"/>
              </a:rPr>
              <a:t>2</a:t>
            </a:r>
          </a:p>
        </p:txBody>
      </p:sp>
      <p:cxnSp>
        <p:nvCxnSpPr>
          <p:cNvPr id="30727" name="AutoShape 6"/>
          <p:cNvCxnSpPr>
            <a:cxnSpLocks noChangeShapeType="1"/>
            <a:stCxn id="30728" idx="6"/>
          </p:cNvCxnSpPr>
          <p:nvPr/>
        </p:nvCxnSpPr>
        <p:spPr bwMode="auto">
          <a:xfrm>
            <a:off x="4260850" y="5132388"/>
            <a:ext cx="1038225" cy="2921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0728" name="AutoShape 7"/>
          <p:cNvSpPr>
            <a:spLocks noChangeArrowheads="1"/>
          </p:cNvSpPr>
          <p:nvPr/>
        </p:nvSpPr>
        <p:spPr bwMode="auto">
          <a:xfrm>
            <a:off x="3851275" y="4941888"/>
            <a:ext cx="381000" cy="381000"/>
          </a:xfrm>
          <a:prstGeom prst="flowChartConnector">
            <a:avLst/>
          </a:prstGeom>
          <a:noFill/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>
                <a:latin typeface="Arial" pitchFamily="34" charset="0"/>
              </a:rPr>
              <a:t>5</a:t>
            </a:r>
          </a:p>
        </p:txBody>
      </p:sp>
      <p:sp>
        <p:nvSpPr>
          <p:cNvPr id="30729" name="AutoShape 8"/>
          <p:cNvSpPr>
            <a:spLocks noChangeArrowheads="1"/>
          </p:cNvSpPr>
          <p:nvPr/>
        </p:nvSpPr>
        <p:spPr bwMode="auto">
          <a:xfrm>
            <a:off x="2411413" y="4508500"/>
            <a:ext cx="381000" cy="381000"/>
          </a:xfrm>
          <a:prstGeom prst="flowChartConnector">
            <a:avLst/>
          </a:prstGeom>
          <a:solidFill>
            <a:srgbClr val="66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>
                <a:latin typeface="Arial" pitchFamily="34" charset="0"/>
              </a:rPr>
              <a:t>3</a:t>
            </a:r>
          </a:p>
        </p:txBody>
      </p:sp>
      <p:cxnSp>
        <p:nvCxnSpPr>
          <p:cNvPr id="30730" name="AutoShape 9"/>
          <p:cNvCxnSpPr>
            <a:cxnSpLocks noChangeShapeType="1"/>
            <a:stCxn id="30729" idx="5"/>
            <a:endCxn id="30728" idx="2"/>
          </p:cNvCxnSpPr>
          <p:nvPr/>
        </p:nvCxnSpPr>
        <p:spPr bwMode="auto">
          <a:xfrm>
            <a:off x="2736850" y="4833938"/>
            <a:ext cx="1085850" cy="2984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731" name="AutoShape 10"/>
          <p:cNvCxnSpPr>
            <a:cxnSpLocks noChangeShapeType="1"/>
            <a:stCxn id="30724" idx="5"/>
            <a:endCxn id="30729" idx="2"/>
          </p:cNvCxnSpPr>
          <p:nvPr/>
        </p:nvCxnSpPr>
        <p:spPr bwMode="auto">
          <a:xfrm>
            <a:off x="1285875" y="4132263"/>
            <a:ext cx="1125538" cy="5667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0732" name="Text Box 11"/>
          <p:cNvSpPr txBox="1">
            <a:spLocks noChangeArrowheads="1"/>
          </p:cNvSpPr>
          <p:nvPr/>
        </p:nvSpPr>
        <p:spPr bwMode="auto">
          <a:xfrm>
            <a:off x="1331913" y="2708275"/>
            <a:ext cx="3683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30733" name="Text Box 12"/>
          <p:cNvSpPr txBox="1">
            <a:spLocks noChangeArrowheads="1"/>
          </p:cNvSpPr>
          <p:nvPr/>
        </p:nvSpPr>
        <p:spPr bwMode="auto">
          <a:xfrm>
            <a:off x="1979613" y="3357563"/>
            <a:ext cx="3683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30734" name="Text Box 13"/>
          <p:cNvSpPr txBox="1">
            <a:spLocks noChangeArrowheads="1"/>
          </p:cNvSpPr>
          <p:nvPr/>
        </p:nvSpPr>
        <p:spPr bwMode="auto">
          <a:xfrm>
            <a:off x="6011863" y="4149725"/>
            <a:ext cx="3683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30735" name="Text Box 14"/>
          <p:cNvSpPr txBox="1">
            <a:spLocks noChangeArrowheads="1"/>
          </p:cNvSpPr>
          <p:nvPr/>
        </p:nvSpPr>
        <p:spPr bwMode="auto">
          <a:xfrm>
            <a:off x="1835150" y="4076700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30736" name="Text Box 15"/>
          <p:cNvSpPr txBox="1">
            <a:spLocks noChangeArrowheads="1"/>
          </p:cNvSpPr>
          <p:nvPr/>
        </p:nvSpPr>
        <p:spPr bwMode="auto">
          <a:xfrm>
            <a:off x="3059113" y="4581525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30737" name="Text Box 16"/>
          <p:cNvSpPr txBox="1">
            <a:spLocks noChangeArrowheads="1"/>
          </p:cNvSpPr>
          <p:nvPr/>
        </p:nvSpPr>
        <p:spPr bwMode="auto">
          <a:xfrm>
            <a:off x="4572000" y="5300663"/>
            <a:ext cx="3683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cxnSp>
        <p:nvCxnSpPr>
          <p:cNvPr id="30738" name="AutoShape 17"/>
          <p:cNvCxnSpPr>
            <a:cxnSpLocks noChangeShapeType="1"/>
            <a:stCxn id="30728" idx="6"/>
          </p:cNvCxnSpPr>
          <p:nvPr/>
        </p:nvCxnSpPr>
        <p:spPr bwMode="auto">
          <a:xfrm flipV="1">
            <a:off x="4260850" y="4868863"/>
            <a:ext cx="1066800" cy="2635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0739" name="AutoShape 18"/>
          <p:cNvSpPr>
            <a:spLocks noChangeArrowheads="1"/>
          </p:cNvSpPr>
          <p:nvPr/>
        </p:nvSpPr>
        <p:spPr bwMode="auto">
          <a:xfrm>
            <a:off x="5292725" y="4652963"/>
            <a:ext cx="381000" cy="381000"/>
          </a:xfrm>
          <a:prstGeom prst="flowChartConnector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>
                <a:latin typeface="Arial" pitchFamily="34" charset="0"/>
              </a:rPr>
              <a:t>7</a:t>
            </a:r>
          </a:p>
        </p:txBody>
      </p:sp>
      <p:sp>
        <p:nvSpPr>
          <p:cNvPr id="30740" name="Text Box 19"/>
          <p:cNvSpPr txBox="1">
            <a:spLocks noChangeArrowheads="1"/>
          </p:cNvSpPr>
          <p:nvPr/>
        </p:nvSpPr>
        <p:spPr bwMode="auto">
          <a:xfrm>
            <a:off x="4572000" y="4581525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30741" name="AutoShape 20"/>
          <p:cNvSpPr>
            <a:spLocks noChangeArrowheads="1"/>
          </p:cNvSpPr>
          <p:nvPr/>
        </p:nvSpPr>
        <p:spPr bwMode="auto">
          <a:xfrm>
            <a:off x="5292725" y="3357563"/>
            <a:ext cx="381000" cy="381000"/>
          </a:xfrm>
          <a:prstGeom prst="flowChartConnector">
            <a:avLst/>
          </a:prstGeom>
          <a:noFill/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>
                <a:latin typeface="Arial" pitchFamily="34" charset="0"/>
              </a:rPr>
              <a:t>6</a:t>
            </a:r>
          </a:p>
        </p:txBody>
      </p:sp>
      <p:sp>
        <p:nvSpPr>
          <p:cNvPr id="30742" name="AutoShape 21"/>
          <p:cNvSpPr>
            <a:spLocks noChangeArrowheads="1"/>
          </p:cNvSpPr>
          <p:nvPr/>
        </p:nvSpPr>
        <p:spPr bwMode="auto">
          <a:xfrm>
            <a:off x="3851275" y="3716338"/>
            <a:ext cx="381000" cy="381000"/>
          </a:xfrm>
          <a:prstGeom prst="flowChartConnector">
            <a:avLst/>
          </a:prstGeom>
          <a:solidFill>
            <a:srgbClr val="66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>
                <a:latin typeface="Arial" pitchFamily="34" charset="0"/>
              </a:rPr>
              <a:t>4</a:t>
            </a:r>
          </a:p>
        </p:txBody>
      </p:sp>
      <p:cxnSp>
        <p:nvCxnSpPr>
          <p:cNvPr id="30743" name="AutoShape 22"/>
          <p:cNvCxnSpPr>
            <a:cxnSpLocks noChangeShapeType="1"/>
            <a:stCxn id="30742" idx="6"/>
            <a:endCxn id="30741" idx="2"/>
          </p:cNvCxnSpPr>
          <p:nvPr/>
        </p:nvCxnSpPr>
        <p:spPr bwMode="auto">
          <a:xfrm flipV="1">
            <a:off x="4232275" y="3548063"/>
            <a:ext cx="1031875" cy="3587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0744" name="Text Box 23"/>
          <p:cNvSpPr txBox="1">
            <a:spLocks noChangeArrowheads="1"/>
          </p:cNvSpPr>
          <p:nvPr/>
        </p:nvSpPr>
        <p:spPr bwMode="auto">
          <a:xfrm>
            <a:off x="3132138" y="3141663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cxnSp>
        <p:nvCxnSpPr>
          <p:cNvPr id="30745" name="AutoShape 24"/>
          <p:cNvCxnSpPr>
            <a:cxnSpLocks noChangeShapeType="1"/>
            <a:stCxn id="30726" idx="6"/>
            <a:endCxn id="30742" idx="2"/>
          </p:cNvCxnSpPr>
          <p:nvPr/>
        </p:nvCxnSpPr>
        <p:spPr bwMode="auto">
          <a:xfrm>
            <a:off x="2792413" y="3187700"/>
            <a:ext cx="1058862" cy="7191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0746" name="Text Box 25"/>
          <p:cNvSpPr txBox="1">
            <a:spLocks noChangeArrowheads="1"/>
          </p:cNvSpPr>
          <p:nvPr/>
        </p:nvSpPr>
        <p:spPr bwMode="auto">
          <a:xfrm>
            <a:off x="4427538" y="3357563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30747" name="AutoShape 26"/>
          <p:cNvSpPr>
            <a:spLocks noChangeArrowheads="1"/>
          </p:cNvSpPr>
          <p:nvPr/>
        </p:nvSpPr>
        <p:spPr bwMode="auto">
          <a:xfrm>
            <a:off x="684213" y="3860800"/>
            <a:ext cx="215900" cy="2159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cxnSp>
        <p:nvCxnSpPr>
          <p:cNvPr id="30748" name="AutoShape 27"/>
          <p:cNvCxnSpPr>
            <a:cxnSpLocks noChangeShapeType="1"/>
            <a:stCxn id="30724" idx="0"/>
            <a:endCxn id="30726" idx="1"/>
          </p:cNvCxnSpPr>
          <p:nvPr/>
        </p:nvCxnSpPr>
        <p:spPr bwMode="auto">
          <a:xfrm rot="-5400000">
            <a:off x="1479550" y="2700338"/>
            <a:ext cx="635000" cy="1339850"/>
          </a:xfrm>
          <a:prstGeom prst="curvedConnector3">
            <a:avLst>
              <a:gd name="adj1" fmla="val 104995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749" name="AutoShape 28"/>
          <p:cNvCxnSpPr>
            <a:cxnSpLocks noChangeShapeType="1"/>
            <a:stCxn id="30726" idx="4"/>
            <a:endCxn id="30724" idx="6"/>
          </p:cNvCxnSpPr>
          <p:nvPr/>
        </p:nvCxnSpPr>
        <p:spPr bwMode="auto">
          <a:xfrm rot="5400000">
            <a:off x="1708944" y="3050381"/>
            <a:ext cx="565150" cy="1220788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0750" name="AutoShape 29"/>
          <p:cNvSpPr>
            <a:spLocks noChangeArrowheads="1"/>
          </p:cNvSpPr>
          <p:nvPr/>
        </p:nvSpPr>
        <p:spPr bwMode="auto">
          <a:xfrm>
            <a:off x="6516688" y="4221163"/>
            <a:ext cx="381000" cy="381000"/>
          </a:xfrm>
          <a:prstGeom prst="flowChartConnector">
            <a:avLst/>
          </a:prstGeom>
          <a:noFill/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>
                <a:latin typeface="Arial" pitchFamily="34" charset="0"/>
              </a:rPr>
              <a:t>9</a:t>
            </a:r>
          </a:p>
        </p:txBody>
      </p:sp>
      <p:cxnSp>
        <p:nvCxnSpPr>
          <p:cNvPr id="30751" name="AutoShape 30"/>
          <p:cNvCxnSpPr>
            <a:cxnSpLocks noChangeShapeType="1"/>
            <a:stCxn id="30739" idx="6"/>
            <a:endCxn id="30750" idx="2"/>
          </p:cNvCxnSpPr>
          <p:nvPr/>
        </p:nvCxnSpPr>
        <p:spPr bwMode="auto">
          <a:xfrm flipV="1">
            <a:off x="5673725" y="4411663"/>
            <a:ext cx="814388" cy="431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0752" name="Text Box 31"/>
          <p:cNvSpPr txBox="1">
            <a:spLocks noChangeArrowheads="1"/>
          </p:cNvSpPr>
          <p:nvPr/>
        </p:nvSpPr>
        <p:spPr bwMode="auto">
          <a:xfrm>
            <a:off x="3635375" y="1290638"/>
            <a:ext cx="4030663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2400">
                <a:latin typeface="Comic Sans MS" pitchFamily="66" charset="0"/>
              </a:rPr>
              <a:t>Suppose we want to merge </a:t>
            </a:r>
          </a:p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2400">
                <a:latin typeface="Comic Sans MS" pitchFamily="66" charset="0"/>
              </a:rPr>
              <a:t>state 3 with state 2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7543800" cy="836712"/>
          </a:xfrm>
        </p:spPr>
        <p:txBody>
          <a:bodyPr/>
          <a:lstStyle/>
          <a:p>
            <a:r>
              <a:rPr lang="en-GB" altLang="fr-FR" dirty="0"/>
              <a:t>Merge and fold</a:t>
            </a:r>
          </a:p>
        </p:txBody>
      </p:sp>
      <p:sp>
        <p:nvSpPr>
          <p:cNvPr id="31747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BFAFB584-F52A-4C76-BFD6-02619AA48272}" type="slidenum">
              <a:rPr lang="fr-FR" altLang="en-US" sz="1000">
                <a:latin typeface="Arial" pitchFamily="34" charset="0"/>
                <a:cs typeface="Arial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48</a:t>
            </a:fld>
            <a:endParaRPr lang="fr-FR" altLang="en-US" sz="1000">
              <a:latin typeface="Arial" pitchFamily="34" charset="0"/>
              <a:cs typeface="Arial" pitchFamily="34" charset="0"/>
            </a:endParaRPr>
          </a:p>
        </p:txBody>
      </p:sp>
      <p:sp>
        <p:nvSpPr>
          <p:cNvPr id="31748" name="AutoShape 3"/>
          <p:cNvSpPr>
            <a:spLocks noChangeArrowheads="1"/>
          </p:cNvSpPr>
          <p:nvPr/>
        </p:nvSpPr>
        <p:spPr bwMode="auto">
          <a:xfrm>
            <a:off x="900113" y="3716338"/>
            <a:ext cx="452437" cy="454025"/>
          </a:xfrm>
          <a:prstGeom prst="flowChartConnector">
            <a:avLst/>
          </a:prstGeom>
          <a:solidFill>
            <a:srgbClr val="FF0066"/>
          </a:solidFill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>
                <a:latin typeface="Arial" pitchFamily="34" charset="0"/>
              </a:rPr>
              <a:t>1</a:t>
            </a:r>
          </a:p>
        </p:txBody>
      </p:sp>
      <p:sp>
        <p:nvSpPr>
          <p:cNvPr id="31749" name="AutoShape 4"/>
          <p:cNvSpPr>
            <a:spLocks noChangeArrowheads="1"/>
          </p:cNvSpPr>
          <p:nvPr/>
        </p:nvSpPr>
        <p:spPr bwMode="auto">
          <a:xfrm>
            <a:off x="5292725" y="5229225"/>
            <a:ext cx="381000" cy="381000"/>
          </a:xfrm>
          <a:prstGeom prst="flowChartConnector">
            <a:avLst/>
          </a:prstGeom>
          <a:noFill/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>
                <a:latin typeface="Arial" pitchFamily="34" charset="0"/>
              </a:rPr>
              <a:t>8</a:t>
            </a:r>
          </a:p>
        </p:txBody>
      </p:sp>
      <p:sp>
        <p:nvSpPr>
          <p:cNvPr id="31750" name="AutoShape 5"/>
          <p:cNvSpPr>
            <a:spLocks noChangeArrowheads="1"/>
          </p:cNvSpPr>
          <p:nvPr/>
        </p:nvSpPr>
        <p:spPr bwMode="auto">
          <a:xfrm>
            <a:off x="2411413" y="2997200"/>
            <a:ext cx="381000" cy="381000"/>
          </a:xfrm>
          <a:prstGeom prst="flowChartConnector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>
                <a:latin typeface="Arial" pitchFamily="34" charset="0"/>
              </a:rPr>
              <a:t>2</a:t>
            </a:r>
          </a:p>
        </p:txBody>
      </p:sp>
      <p:cxnSp>
        <p:nvCxnSpPr>
          <p:cNvPr id="31751" name="AutoShape 6"/>
          <p:cNvCxnSpPr>
            <a:cxnSpLocks noChangeShapeType="1"/>
            <a:stCxn id="31752" idx="6"/>
          </p:cNvCxnSpPr>
          <p:nvPr/>
        </p:nvCxnSpPr>
        <p:spPr bwMode="auto">
          <a:xfrm>
            <a:off x="4260850" y="5132388"/>
            <a:ext cx="1038225" cy="2921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752" name="AutoShape 7"/>
          <p:cNvSpPr>
            <a:spLocks noChangeArrowheads="1"/>
          </p:cNvSpPr>
          <p:nvPr/>
        </p:nvSpPr>
        <p:spPr bwMode="auto">
          <a:xfrm>
            <a:off x="3851275" y="4941888"/>
            <a:ext cx="381000" cy="381000"/>
          </a:xfrm>
          <a:prstGeom prst="flowChartConnector">
            <a:avLst/>
          </a:prstGeom>
          <a:noFill/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>
                <a:latin typeface="Arial" pitchFamily="34" charset="0"/>
              </a:rPr>
              <a:t>5</a:t>
            </a:r>
          </a:p>
        </p:txBody>
      </p:sp>
      <p:sp>
        <p:nvSpPr>
          <p:cNvPr id="31753" name="AutoShape 8"/>
          <p:cNvSpPr>
            <a:spLocks noChangeArrowheads="1"/>
          </p:cNvSpPr>
          <p:nvPr/>
        </p:nvSpPr>
        <p:spPr bwMode="auto">
          <a:xfrm>
            <a:off x="2411413" y="4508500"/>
            <a:ext cx="381000" cy="381000"/>
          </a:xfrm>
          <a:prstGeom prst="flowChartConnector">
            <a:avLst/>
          </a:prstGeom>
          <a:solidFill>
            <a:srgbClr val="66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>
                <a:latin typeface="Arial" pitchFamily="34" charset="0"/>
              </a:rPr>
              <a:t>3</a:t>
            </a:r>
          </a:p>
        </p:txBody>
      </p:sp>
      <p:cxnSp>
        <p:nvCxnSpPr>
          <p:cNvPr id="31754" name="AutoShape 9"/>
          <p:cNvCxnSpPr>
            <a:cxnSpLocks noChangeShapeType="1"/>
            <a:stCxn id="31753" idx="5"/>
            <a:endCxn id="31752" idx="2"/>
          </p:cNvCxnSpPr>
          <p:nvPr/>
        </p:nvCxnSpPr>
        <p:spPr bwMode="auto">
          <a:xfrm>
            <a:off x="2736850" y="4833938"/>
            <a:ext cx="1085850" cy="2984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755" name="Text Box 10"/>
          <p:cNvSpPr txBox="1">
            <a:spLocks noChangeArrowheads="1"/>
          </p:cNvSpPr>
          <p:nvPr/>
        </p:nvSpPr>
        <p:spPr bwMode="auto">
          <a:xfrm>
            <a:off x="1331913" y="2565400"/>
            <a:ext cx="736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a,</a:t>
            </a:r>
            <a:r>
              <a:rPr lang="es-ES_tradnl" altLang="fr-FR" sz="2400" i="1">
                <a:solidFill>
                  <a:srgbClr val="FF3300"/>
                </a:solidFill>
                <a:latin typeface="Lucida Console" pitchFamily="49" charset="0"/>
              </a:rPr>
              <a:t>b</a:t>
            </a:r>
            <a:endParaRPr lang="es-ES_tradnl" altLang="fr-FR" sz="2400">
              <a:solidFill>
                <a:srgbClr val="FF3300"/>
              </a:solidFill>
              <a:latin typeface="Lucida Console" pitchFamily="49" charset="0"/>
            </a:endParaRPr>
          </a:p>
        </p:txBody>
      </p:sp>
      <p:sp>
        <p:nvSpPr>
          <p:cNvPr id="31756" name="Text Box 11"/>
          <p:cNvSpPr txBox="1">
            <a:spLocks noChangeArrowheads="1"/>
          </p:cNvSpPr>
          <p:nvPr/>
        </p:nvSpPr>
        <p:spPr bwMode="auto">
          <a:xfrm>
            <a:off x="1979613" y="3357563"/>
            <a:ext cx="3683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31757" name="Text Box 12"/>
          <p:cNvSpPr txBox="1">
            <a:spLocks noChangeArrowheads="1"/>
          </p:cNvSpPr>
          <p:nvPr/>
        </p:nvSpPr>
        <p:spPr bwMode="auto">
          <a:xfrm>
            <a:off x="6011863" y="4149725"/>
            <a:ext cx="3683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31758" name="Text Box 13"/>
          <p:cNvSpPr txBox="1">
            <a:spLocks noChangeArrowheads="1"/>
          </p:cNvSpPr>
          <p:nvPr/>
        </p:nvSpPr>
        <p:spPr bwMode="auto">
          <a:xfrm>
            <a:off x="3059113" y="4581525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31759" name="Text Box 14"/>
          <p:cNvSpPr txBox="1">
            <a:spLocks noChangeArrowheads="1"/>
          </p:cNvSpPr>
          <p:nvPr/>
        </p:nvSpPr>
        <p:spPr bwMode="auto">
          <a:xfrm>
            <a:off x="4572000" y="5300663"/>
            <a:ext cx="3683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cxnSp>
        <p:nvCxnSpPr>
          <p:cNvPr id="31760" name="AutoShape 15"/>
          <p:cNvCxnSpPr>
            <a:cxnSpLocks noChangeShapeType="1"/>
            <a:stCxn id="31752" idx="6"/>
          </p:cNvCxnSpPr>
          <p:nvPr/>
        </p:nvCxnSpPr>
        <p:spPr bwMode="auto">
          <a:xfrm flipV="1">
            <a:off x="4260850" y="4868863"/>
            <a:ext cx="1066800" cy="2635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761" name="AutoShape 16"/>
          <p:cNvSpPr>
            <a:spLocks noChangeArrowheads="1"/>
          </p:cNvSpPr>
          <p:nvPr/>
        </p:nvSpPr>
        <p:spPr bwMode="auto">
          <a:xfrm>
            <a:off x="5292725" y="4652963"/>
            <a:ext cx="381000" cy="381000"/>
          </a:xfrm>
          <a:prstGeom prst="flowChartConnector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>
                <a:latin typeface="Arial" pitchFamily="34" charset="0"/>
              </a:rPr>
              <a:t>7</a:t>
            </a:r>
          </a:p>
        </p:txBody>
      </p:sp>
      <p:sp>
        <p:nvSpPr>
          <p:cNvPr id="31762" name="Text Box 17"/>
          <p:cNvSpPr txBox="1">
            <a:spLocks noChangeArrowheads="1"/>
          </p:cNvSpPr>
          <p:nvPr/>
        </p:nvSpPr>
        <p:spPr bwMode="auto">
          <a:xfrm>
            <a:off x="4572000" y="4581525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31763" name="AutoShape 18"/>
          <p:cNvSpPr>
            <a:spLocks noChangeArrowheads="1"/>
          </p:cNvSpPr>
          <p:nvPr/>
        </p:nvSpPr>
        <p:spPr bwMode="auto">
          <a:xfrm>
            <a:off x="5292725" y="3357563"/>
            <a:ext cx="381000" cy="381000"/>
          </a:xfrm>
          <a:prstGeom prst="flowChartConnector">
            <a:avLst/>
          </a:prstGeom>
          <a:noFill/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>
                <a:latin typeface="Arial" pitchFamily="34" charset="0"/>
              </a:rPr>
              <a:t>6</a:t>
            </a:r>
          </a:p>
        </p:txBody>
      </p:sp>
      <p:sp>
        <p:nvSpPr>
          <p:cNvPr id="31764" name="AutoShape 19"/>
          <p:cNvSpPr>
            <a:spLocks noChangeArrowheads="1"/>
          </p:cNvSpPr>
          <p:nvPr/>
        </p:nvSpPr>
        <p:spPr bwMode="auto">
          <a:xfrm>
            <a:off x="3851275" y="3716338"/>
            <a:ext cx="381000" cy="381000"/>
          </a:xfrm>
          <a:prstGeom prst="flowChartConnector">
            <a:avLst/>
          </a:prstGeom>
          <a:solidFill>
            <a:srgbClr val="66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>
                <a:latin typeface="Arial" pitchFamily="34" charset="0"/>
              </a:rPr>
              <a:t>4</a:t>
            </a:r>
          </a:p>
        </p:txBody>
      </p:sp>
      <p:cxnSp>
        <p:nvCxnSpPr>
          <p:cNvPr id="31765" name="AutoShape 20"/>
          <p:cNvCxnSpPr>
            <a:cxnSpLocks noChangeShapeType="1"/>
            <a:stCxn id="31764" idx="6"/>
            <a:endCxn id="31763" idx="2"/>
          </p:cNvCxnSpPr>
          <p:nvPr/>
        </p:nvCxnSpPr>
        <p:spPr bwMode="auto">
          <a:xfrm flipV="1">
            <a:off x="4232275" y="3548063"/>
            <a:ext cx="1031875" cy="3587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766" name="Text Box 21"/>
          <p:cNvSpPr txBox="1">
            <a:spLocks noChangeArrowheads="1"/>
          </p:cNvSpPr>
          <p:nvPr/>
        </p:nvSpPr>
        <p:spPr bwMode="auto">
          <a:xfrm>
            <a:off x="3132138" y="3141663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cxnSp>
        <p:nvCxnSpPr>
          <p:cNvPr id="31767" name="AutoShape 22"/>
          <p:cNvCxnSpPr>
            <a:cxnSpLocks noChangeShapeType="1"/>
            <a:stCxn id="31750" idx="6"/>
            <a:endCxn id="31764" idx="2"/>
          </p:cNvCxnSpPr>
          <p:nvPr/>
        </p:nvCxnSpPr>
        <p:spPr bwMode="auto">
          <a:xfrm>
            <a:off x="2792413" y="3187700"/>
            <a:ext cx="1058862" cy="7191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768" name="Text Box 23"/>
          <p:cNvSpPr txBox="1">
            <a:spLocks noChangeArrowheads="1"/>
          </p:cNvSpPr>
          <p:nvPr/>
        </p:nvSpPr>
        <p:spPr bwMode="auto">
          <a:xfrm>
            <a:off x="4427538" y="3357563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31769" name="AutoShape 24"/>
          <p:cNvSpPr>
            <a:spLocks noChangeArrowheads="1"/>
          </p:cNvSpPr>
          <p:nvPr/>
        </p:nvSpPr>
        <p:spPr bwMode="auto">
          <a:xfrm>
            <a:off x="684213" y="3860800"/>
            <a:ext cx="215900" cy="2159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cxnSp>
        <p:nvCxnSpPr>
          <p:cNvPr id="31770" name="AutoShape 25"/>
          <p:cNvCxnSpPr>
            <a:cxnSpLocks noChangeShapeType="1"/>
            <a:stCxn id="31748" idx="0"/>
            <a:endCxn id="31750" idx="1"/>
          </p:cNvCxnSpPr>
          <p:nvPr/>
        </p:nvCxnSpPr>
        <p:spPr bwMode="auto">
          <a:xfrm rot="-5400000">
            <a:off x="1479550" y="2700338"/>
            <a:ext cx="635000" cy="1339850"/>
          </a:xfrm>
          <a:prstGeom prst="curvedConnector3">
            <a:avLst>
              <a:gd name="adj1" fmla="val 104995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771" name="AutoShape 26"/>
          <p:cNvCxnSpPr>
            <a:cxnSpLocks noChangeShapeType="1"/>
            <a:stCxn id="31750" idx="4"/>
            <a:endCxn id="31748" idx="6"/>
          </p:cNvCxnSpPr>
          <p:nvPr/>
        </p:nvCxnSpPr>
        <p:spPr bwMode="auto">
          <a:xfrm rot="5400000">
            <a:off x="1708944" y="3050381"/>
            <a:ext cx="565150" cy="1220788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772" name="AutoShape 27"/>
          <p:cNvSpPr>
            <a:spLocks noChangeArrowheads="1"/>
          </p:cNvSpPr>
          <p:nvPr/>
        </p:nvSpPr>
        <p:spPr bwMode="auto">
          <a:xfrm>
            <a:off x="6516688" y="4221163"/>
            <a:ext cx="381000" cy="381000"/>
          </a:xfrm>
          <a:prstGeom prst="flowChartConnector">
            <a:avLst/>
          </a:prstGeom>
          <a:noFill/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>
                <a:latin typeface="Arial" pitchFamily="34" charset="0"/>
              </a:rPr>
              <a:t>9</a:t>
            </a:r>
          </a:p>
        </p:txBody>
      </p:sp>
      <p:cxnSp>
        <p:nvCxnSpPr>
          <p:cNvPr id="31773" name="AutoShape 28"/>
          <p:cNvCxnSpPr>
            <a:cxnSpLocks noChangeShapeType="1"/>
            <a:stCxn id="31761" idx="6"/>
            <a:endCxn id="31772" idx="2"/>
          </p:cNvCxnSpPr>
          <p:nvPr/>
        </p:nvCxnSpPr>
        <p:spPr bwMode="auto">
          <a:xfrm flipV="1">
            <a:off x="5673725" y="4411663"/>
            <a:ext cx="814388" cy="431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774" name="Text Box 29"/>
          <p:cNvSpPr txBox="1">
            <a:spLocks noChangeArrowheads="1"/>
          </p:cNvSpPr>
          <p:nvPr/>
        </p:nvSpPr>
        <p:spPr bwMode="auto">
          <a:xfrm>
            <a:off x="3635375" y="1290638"/>
            <a:ext cx="286702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2400">
                <a:latin typeface="Comic Sans MS" pitchFamily="66" charset="0"/>
              </a:rPr>
              <a:t>First disconnect 3 </a:t>
            </a:r>
          </a:p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2400">
                <a:latin typeface="Comic Sans MS" pitchFamily="66" charset="0"/>
              </a:rPr>
              <a:t>and reconnect to 2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7543800" cy="865188"/>
          </a:xfrm>
        </p:spPr>
        <p:txBody>
          <a:bodyPr/>
          <a:lstStyle/>
          <a:p>
            <a:r>
              <a:rPr lang="en-GB" altLang="fr-FR" dirty="0"/>
              <a:t>Merge and fold</a:t>
            </a:r>
          </a:p>
        </p:txBody>
      </p:sp>
      <p:sp>
        <p:nvSpPr>
          <p:cNvPr id="32771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4B33C5E5-8EAD-4483-8B14-E55BE61F31EE}" type="slidenum">
              <a:rPr lang="fr-FR" altLang="en-US" sz="1000">
                <a:latin typeface="Arial" pitchFamily="34" charset="0"/>
                <a:cs typeface="Arial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49</a:t>
            </a:fld>
            <a:endParaRPr lang="fr-FR" altLang="en-US" sz="1000">
              <a:latin typeface="Arial" pitchFamily="34" charset="0"/>
              <a:cs typeface="Arial" pitchFamily="34" charset="0"/>
            </a:endParaRPr>
          </a:p>
        </p:txBody>
      </p:sp>
      <p:sp>
        <p:nvSpPr>
          <p:cNvPr id="32772" name="AutoShape 3"/>
          <p:cNvSpPr>
            <a:spLocks noChangeArrowheads="1"/>
          </p:cNvSpPr>
          <p:nvPr/>
        </p:nvSpPr>
        <p:spPr bwMode="auto">
          <a:xfrm>
            <a:off x="900113" y="3716338"/>
            <a:ext cx="452437" cy="454025"/>
          </a:xfrm>
          <a:prstGeom prst="flowChartConnector">
            <a:avLst/>
          </a:prstGeom>
          <a:solidFill>
            <a:srgbClr val="FF0066"/>
          </a:solidFill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>
                <a:latin typeface="Arial" pitchFamily="34" charset="0"/>
              </a:rPr>
              <a:t>1</a:t>
            </a:r>
          </a:p>
        </p:txBody>
      </p:sp>
      <p:sp>
        <p:nvSpPr>
          <p:cNvPr id="32773" name="AutoShape 4"/>
          <p:cNvSpPr>
            <a:spLocks noChangeArrowheads="1"/>
          </p:cNvSpPr>
          <p:nvPr/>
        </p:nvSpPr>
        <p:spPr bwMode="auto">
          <a:xfrm>
            <a:off x="5292725" y="4581525"/>
            <a:ext cx="381000" cy="381000"/>
          </a:xfrm>
          <a:prstGeom prst="flowChartConnector">
            <a:avLst/>
          </a:prstGeom>
          <a:noFill/>
          <a:ln w="57150" cmpd="thickThin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>
                <a:solidFill>
                  <a:schemeClr val="bg2"/>
                </a:solidFill>
                <a:latin typeface="Arial" pitchFamily="34" charset="0"/>
              </a:rPr>
              <a:t>8</a:t>
            </a:r>
          </a:p>
        </p:txBody>
      </p:sp>
      <p:sp>
        <p:nvSpPr>
          <p:cNvPr id="32774" name="AutoShape 5"/>
          <p:cNvSpPr>
            <a:spLocks noChangeArrowheads="1"/>
          </p:cNvSpPr>
          <p:nvPr/>
        </p:nvSpPr>
        <p:spPr bwMode="auto">
          <a:xfrm>
            <a:off x="2411413" y="2997200"/>
            <a:ext cx="381000" cy="381000"/>
          </a:xfrm>
          <a:prstGeom prst="flowChartConnector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>
                <a:latin typeface="Arial" pitchFamily="34" charset="0"/>
              </a:rPr>
              <a:t>2</a:t>
            </a:r>
          </a:p>
        </p:txBody>
      </p:sp>
      <p:cxnSp>
        <p:nvCxnSpPr>
          <p:cNvPr id="32775" name="AutoShape 6"/>
          <p:cNvCxnSpPr>
            <a:cxnSpLocks noChangeShapeType="1"/>
          </p:cNvCxnSpPr>
          <p:nvPr/>
        </p:nvCxnSpPr>
        <p:spPr bwMode="auto">
          <a:xfrm>
            <a:off x="4284663" y="4425950"/>
            <a:ext cx="1038225" cy="292100"/>
          </a:xfrm>
          <a:prstGeom prst="straightConnector1">
            <a:avLst/>
          </a:prstGeom>
          <a:noFill/>
          <a:ln w="9525">
            <a:solidFill>
              <a:schemeClr val="bg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2776" name="AutoShape 7"/>
          <p:cNvSpPr>
            <a:spLocks noChangeArrowheads="1"/>
          </p:cNvSpPr>
          <p:nvPr/>
        </p:nvSpPr>
        <p:spPr bwMode="auto">
          <a:xfrm>
            <a:off x="3851275" y="4221163"/>
            <a:ext cx="381000" cy="381000"/>
          </a:xfrm>
          <a:prstGeom prst="flowChartConnector">
            <a:avLst/>
          </a:prstGeom>
          <a:noFill/>
          <a:ln w="57150" cmpd="thickThin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>
                <a:solidFill>
                  <a:schemeClr val="bg2"/>
                </a:solidFill>
                <a:latin typeface="Arial" pitchFamily="34" charset="0"/>
              </a:rPr>
              <a:t>5</a:t>
            </a:r>
          </a:p>
        </p:txBody>
      </p:sp>
      <p:sp>
        <p:nvSpPr>
          <p:cNvPr id="32777" name="AutoShape 8"/>
          <p:cNvSpPr>
            <a:spLocks noChangeArrowheads="1"/>
          </p:cNvSpPr>
          <p:nvPr/>
        </p:nvSpPr>
        <p:spPr bwMode="auto">
          <a:xfrm>
            <a:off x="2484438" y="3500438"/>
            <a:ext cx="381000" cy="381000"/>
          </a:xfrm>
          <a:prstGeom prst="flowChartConnector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66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>
                <a:solidFill>
                  <a:schemeClr val="bg2"/>
                </a:solidFill>
                <a:latin typeface="Arial" pitchFamily="34" charset="0"/>
              </a:rPr>
              <a:t>3</a:t>
            </a:r>
          </a:p>
        </p:txBody>
      </p:sp>
      <p:cxnSp>
        <p:nvCxnSpPr>
          <p:cNvPr id="32778" name="AutoShape 9"/>
          <p:cNvCxnSpPr>
            <a:cxnSpLocks noChangeShapeType="1"/>
          </p:cNvCxnSpPr>
          <p:nvPr/>
        </p:nvCxnSpPr>
        <p:spPr bwMode="auto">
          <a:xfrm>
            <a:off x="2843213" y="3814763"/>
            <a:ext cx="1012825" cy="585787"/>
          </a:xfrm>
          <a:prstGeom prst="straightConnector1">
            <a:avLst/>
          </a:prstGeom>
          <a:noFill/>
          <a:ln w="9525">
            <a:solidFill>
              <a:schemeClr val="bg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2779" name="Text Box 10"/>
          <p:cNvSpPr txBox="1">
            <a:spLocks noChangeArrowheads="1"/>
          </p:cNvSpPr>
          <p:nvPr/>
        </p:nvSpPr>
        <p:spPr bwMode="auto">
          <a:xfrm>
            <a:off x="1331913" y="2565400"/>
            <a:ext cx="736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a,</a:t>
            </a:r>
            <a:r>
              <a:rPr lang="es-ES_tradnl" altLang="fr-FR" sz="2400" i="1">
                <a:solidFill>
                  <a:srgbClr val="FF3300"/>
                </a:solidFill>
                <a:latin typeface="Lucida Console" pitchFamily="49" charset="0"/>
              </a:rPr>
              <a:t>b</a:t>
            </a:r>
            <a:endParaRPr lang="es-ES_tradnl" altLang="fr-FR" sz="2400">
              <a:solidFill>
                <a:srgbClr val="FF3300"/>
              </a:solidFill>
              <a:latin typeface="Lucida Console" pitchFamily="49" charset="0"/>
            </a:endParaRPr>
          </a:p>
        </p:txBody>
      </p:sp>
      <p:sp>
        <p:nvSpPr>
          <p:cNvPr id="32780" name="Text Box 11"/>
          <p:cNvSpPr txBox="1">
            <a:spLocks noChangeArrowheads="1"/>
          </p:cNvSpPr>
          <p:nvPr/>
        </p:nvSpPr>
        <p:spPr bwMode="auto">
          <a:xfrm>
            <a:off x="1979613" y="3357563"/>
            <a:ext cx="3683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32781" name="Text Box 12"/>
          <p:cNvSpPr txBox="1">
            <a:spLocks noChangeArrowheads="1"/>
          </p:cNvSpPr>
          <p:nvPr/>
        </p:nvSpPr>
        <p:spPr bwMode="auto">
          <a:xfrm>
            <a:off x="6084888" y="3789363"/>
            <a:ext cx="3683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bg2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bg2"/>
              </a:solidFill>
              <a:latin typeface="Lucida Console" pitchFamily="49" charset="0"/>
            </a:endParaRPr>
          </a:p>
        </p:txBody>
      </p:sp>
      <p:sp>
        <p:nvSpPr>
          <p:cNvPr id="32782" name="Text Box 13"/>
          <p:cNvSpPr txBox="1">
            <a:spLocks noChangeArrowheads="1"/>
          </p:cNvSpPr>
          <p:nvPr/>
        </p:nvSpPr>
        <p:spPr bwMode="auto">
          <a:xfrm>
            <a:off x="3059113" y="4005263"/>
            <a:ext cx="3683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bg2"/>
                </a:solidFill>
                <a:latin typeface="Lucida Console" pitchFamily="49" charset="0"/>
              </a:rPr>
              <a:t>b</a:t>
            </a:r>
            <a:endParaRPr lang="es-ES_tradnl" altLang="fr-FR" sz="2400">
              <a:solidFill>
                <a:schemeClr val="bg2"/>
              </a:solidFill>
              <a:latin typeface="Lucida Console" pitchFamily="49" charset="0"/>
            </a:endParaRPr>
          </a:p>
        </p:txBody>
      </p:sp>
      <p:sp>
        <p:nvSpPr>
          <p:cNvPr id="32783" name="Text Box 14"/>
          <p:cNvSpPr txBox="1">
            <a:spLocks noChangeArrowheads="1"/>
          </p:cNvSpPr>
          <p:nvPr/>
        </p:nvSpPr>
        <p:spPr bwMode="auto">
          <a:xfrm>
            <a:off x="4643438" y="4581525"/>
            <a:ext cx="3683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bg2"/>
                </a:solidFill>
                <a:latin typeface="Lucida Console" pitchFamily="49" charset="0"/>
              </a:rPr>
              <a:t>b</a:t>
            </a:r>
            <a:endParaRPr lang="es-ES_tradnl" altLang="fr-FR" sz="2400">
              <a:solidFill>
                <a:schemeClr val="bg2"/>
              </a:solidFill>
              <a:latin typeface="Lucida Console" pitchFamily="49" charset="0"/>
            </a:endParaRPr>
          </a:p>
        </p:txBody>
      </p:sp>
      <p:cxnSp>
        <p:nvCxnSpPr>
          <p:cNvPr id="32784" name="AutoShape 15"/>
          <p:cNvCxnSpPr>
            <a:cxnSpLocks noChangeShapeType="1"/>
          </p:cNvCxnSpPr>
          <p:nvPr/>
        </p:nvCxnSpPr>
        <p:spPr bwMode="auto">
          <a:xfrm flipV="1">
            <a:off x="4284663" y="4164013"/>
            <a:ext cx="1066800" cy="263525"/>
          </a:xfrm>
          <a:prstGeom prst="straightConnector1">
            <a:avLst/>
          </a:prstGeom>
          <a:noFill/>
          <a:ln w="9525">
            <a:solidFill>
              <a:schemeClr val="bg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2785" name="AutoShape 16"/>
          <p:cNvSpPr>
            <a:spLocks noChangeArrowheads="1"/>
          </p:cNvSpPr>
          <p:nvPr/>
        </p:nvSpPr>
        <p:spPr bwMode="auto">
          <a:xfrm>
            <a:off x="5364163" y="3860800"/>
            <a:ext cx="381000" cy="381000"/>
          </a:xfrm>
          <a:prstGeom prst="flowChartConnector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>
                <a:solidFill>
                  <a:schemeClr val="bg2"/>
                </a:solidFill>
                <a:latin typeface="Arial" pitchFamily="34" charset="0"/>
              </a:rPr>
              <a:t>7</a:t>
            </a:r>
          </a:p>
        </p:txBody>
      </p:sp>
      <p:sp>
        <p:nvSpPr>
          <p:cNvPr id="32786" name="Text Box 17"/>
          <p:cNvSpPr txBox="1">
            <a:spLocks noChangeArrowheads="1"/>
          </p:cNvSpPr>
          <p:nvPr/>
        </p:nvSpPr>
        <p:spPr bwMode="auto">
          <a:xfrm>
            <a:off x="4716463" y="3860800"/>
            <a:ext cx="3683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bg2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bg2"/>
              </a:solidFill>
              <a:latin typeface="Lucida Console" pitchFamily="49" charset="0"/>
            </a:endParaRPr>
          </a:p>
        </p:txBody>
      </p:sp>
      <p:sp>
        <p:nvSpPr>
          <p:cNvPr id="32787" name="AutoShape 18"/>
          <p:cNvSpPr>
            <a:spLocks noChangeArrowheads="1"/>
          </p:cNvSpPr>
          <p:nvPr/>
        </p:nvSpPr>
        <p:spPr bwMode="auto">
          <a:xfrm>
            <a:off x="5292725" y="3357563"/>
            <a:ext cx="381000" cy="381000"/>
          </a:xfrm>
          <a:prstGeom prst="flowChartConnector">
            <a:avLst/>
          </a:prstGeom>
          <a:noFill/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>
                <a:latin typeface="Arial" pitchFamily="34" charset="0"/>
              </a:rPr>
              <a:t>6</a:t>
            </a:r>
          </a:p>
        </p:txBody>
      </p:sp>
      <p:sp>
        <p:nvSpPr>
          <p:cNvPr id="32788" name="AutoShape 19"/>
          <p:cNvSpPr>
            <a:spLocks noChangeArrowheads="1"/>
          </p:cNvSpPr>
          <p:nvPr/>
        </p:nvSpPr>
        <p:spPr bwMode="auto">
          <a:xfrm>
            <a:off x="3851275" y="3716338"/>
            <a:ext cx="381000" cy="381000"/>
          </a:xfrm>
          <a:prstGeom prst="flowChartConnector">
            <a:avLst/>
          </a:prstGeom>
          <a:solidFill>
            <a:srgbClr val="66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>
                <a:latin typeface="Arial" pitchFamily="34" charset="0"/>
              </a:rPr>
              <a:t>4</a:t>
            </a:r>
          </a:p>
        </p:txBody>
      </p:sp>
      <p:cxnSp>
        <p:nvCxnSpPr>
          <p:cNvPr id="32789" name="AutoShape 20"/>
          <p:cNvCxnSpPr>
            <a:cxnSpLocks noChangeShapeType="1"/>
            <a:stCxn id="32788" idx="6"/>
            <a:endCxn id="32787" idx="2"/>
          </p:cNvCxnSpPr>
          <p:nvPr/>
        </p:nvCxnSpPr>
        <p:spPr bwMode="auto">
          <a:xfrm flipV="1">
            <a:off x="4232275" y="3548063"/>
            <a:ext cx="1031875" cy="3587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2790" name="Text Box 21"/>
          <p:cNvSpPr txBox="1">
            <a:spLocks noChangeArrowheads="1"/>
          </p:cNvSpPr>
          <p:nvPr/>
        </p:nvSpPr>
        <p:spPr bwMode="auto">
          <a:xfrm>
            <a:off x="3132138" y="3141663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cxnSp>
        <p:nvCxnSpPr>
          <p:cNvPr id="32791" name="AutoShape 22"/>
          <p:cNvCxnSpPr>
            <a:cxnSpLocks noChangeShapeType="1"/>
            <a:stCxn id="32774" idx="6"/>
            <a:endCxn id="32788" idx="2"/>
          </p:cNvCxnSpPr>
          <p:nvPr/>
        </p:nvCxnSpPr>
        <p:spPr bwMode="auto">
          <a:xfrm>
            <a:off x="2792413" y="3187700"/>
            <a:ext cx="1058862" cy="7191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2792" name="Text Box 23"/>
          <p:cNvSpPr txBox="1">
            <a:spLocks noChangeArrowheads="1"/>
          </p:cNvSpPr>
          <p:nvPr/>
        </p:nvSpPr>
        <p:spPr bwMode="auto">
          <a:xfrm>
            <a:off x="4427538" y="3357563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32793" name="AutoShape 24"/>
          <p:cNvSpPr>
            <a:spLocks noChangeArrowheads="1"/>
          </p:cNvSpPr>
          <p:nvPr/>
        </p:nvSpPr>
        <p:spPr bwMode="auto">
          <a:xfrm>
            <a:off x="684213" y="3860800"/>
            <a:ext cx="215900" cy="2159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cxnSp>
        <p:nvCxnSpPr>
          <p:cNvPr id="32794" name="AutoShape 25"/>
          <p:cNvCxnSpPr>
            <a:cxnSpLocks noChangeShapeType="1"/>
            <a:stCxn id="32772" idx="0"/>
            <a:endCxn id="32774" idx="1"/>
          </p:cNvCxnSpPr>
          <p:nvPr/>
        </p:nvCxnSpPr>
        <p:spPr bwMode="auto">
          <a:xfrm rot="-5400000">
            <a:off x="1479550" y="2700338"/>
            <a:ext cx="635000" cy="1339850"/>
          </a:xfrm>
          <a:prstGeom prst="curvedConnector3">
            <a:avLst>
              <a:gd name="adj1" fmla="val 104995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795" name="AutoShape 26"/>
          <p:cNvCxnSpPr>
            <a:cxnSpLocks noChangeShapeType="1"/>
            <a:stCxn id="32774" idx="4"/>
            <a:endCxn id="32772" idx="6"/>
          </p:cNvCxnSpPr>
          <p:nvPr/>
        </p:nvCxnSpPr>
        <p:spPr bwMode="auto">
          <a:xfrm rot="5400000">
            <a:off x="1708944" y="3050381"/>
            <a:ext cx="565150" cy="1220788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2796" name="AutoShape 27"/>
          <p:cNvSpPr>
            <a:spLocks noChangeArrowheads="1"/>
          </p:cNvSpPr>
          <p:nvPr/>
        </p:nvSpPr>
        <p:spPr bwMode="auto">
          <a:xfrm>
            <a:off x="6659563" y="3429000"/>
            <a:ext cx="381000" cy="381000"/>
          </a:xfrm>
          <a:prstGeom prst="flowChartConnector">
            <a:avLst/>
          </a:prstGeom>
          <a:noFill/>
          <a:ln w="57150" cmpd="thickThin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>
                <a:solidFill>
                  <a:schemeClr val="bg2"/>
                </a:solidFill>
                <a:latin typeface="Arial" pitchFamily="34" charset="0"/>
              </a:rPr>
              <a:t>9</a:t>
            </a:r>
          </a:p>
        </p:txBody>
      </p:sp>
      <p:cxnSp>
        <p:nvCxnSpPr>
          <p:cNvPr id="32797" name="AutoShape 28"/>
          <p:cNvCxnSpPr>
            <a:cxnSpLocks noChangeShapeType="1"/>
          </p:cNvCxnSpPr>
          <p:nvPr/>
        </p:nvCxnSpPr>
        <p:spPr bwMode="auto">
          <a:xfrm flipV="1">
            <a:off x="5724525" y="3573463"/>
            <a:ext cx="885825" cy="431800"/>
          </a:xfrm>
          <a:prstGeom prst="straightConnector1">
            <a:avLst/>
          </a:prstGeom>
          <a:noFill/>
          <a:ln w="9525">
            <a:solidFill>
              <a:schemeClr val="bg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2798" name="Text Box 29"/>
          <p:cNvSpPr txBox="1">
            <a:spLocks noChangeArrowheads="1"/>
          </p:cNvSpPr>
          <p:nvPr/>
        </p:nvSpPr>
        <p:spPr bwMode="auto">
          <a:xfrm>
            <a:off x="3635375" y="1290638"/>
            <a:ext cx="451485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2400">
                <a:latin typeface="Comic Sans MS" pitchFamily="66" charset="0"/>
              </a:rPr>
              <a:t>Then fold subtree rooted in 3 </a:t>
            </a:r>
          </a:p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2400">
                <a:latin typeface="Comic Sans MS" pitchFamily="66" charset="0"/>
              </a:rPr>
              <a:t>into the DFA starting in 2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fr-FR"/>
              <a:t>Definition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sz="quarter" idx="13"/>
          </p:nvPr>
        </p:nvSpPr>
        <p:spPr>
          <a:xfrm>
            <a:off x="539750" y="1773238"/>
            <a:ext cx="8208963" cy="446405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altLang="fr-FR" sz="2400" dirty="0"/>
              <a:t>	Let </a:t>
            </a:r>
            <a:r>
              <a:rPr lang="en-US" altLang="fr-FR" sz="2400" i="1" dirty="0"/>
              <a:t>k</a:t>
            </a:r>
            <a:r>
              <a:rPr lang="en-US" altLang="fr-FR" sz="2400" dirty="0">
                <a:sym typeface="Symbol" pitchFamily="18" charset="2"/>
              </a:rPr>
              <a:t></a:t>
            </a:r>
            <a:r>
              <a:rPr lang="en-US" altLang="fr-FR" sz="2400" dirty="0"/>
              <a:t>0, a </a:t>
            </a:r>
            <a:r>
              <a:rPr lang="en-US" altLang="fr-FR" sz="2400" i="1" dirty="0"/>
              <a:t>k</a:t>
            </a:r>
            <a:r>
              <a:rPr lang="en-US" altLang="fr-FR" sz="2400" dirty="0"/>
              <a:t>-testable language in the strict sense (</a:t>
            </a:r>
            <a:r>
              <a:rPr lang="en-US" altLang="fr-FR" sz="2400" i="1" dirty="0"/>
              <a:t>k</a:t>
            </a:r>
            <a:r>
              <a:rPr lang="en-US" altLang="fr-FR" sz="2400" dirty="0"/>
              <a:t>-TSS) is a 5-tuple </a:t>
            </a:r>
            <a:r>
              <a:rPr lang="en-US" altLang="fr-FR" sz="2400" i="1" dirty="0" err="1"/>
              <a:t>Z</a:t>
            </a:r>
            <a:r>
              <a:rPr lang="en-US" altLang="fr-FR" sz="2400" i="1" baseline="-25000" dirty="0" err="1"/>
              <a:t>k</a:t>
            </a:r>
            <a:r>
              <a:rPr lang="en-US" altLang="fr-FR" sz="2400" dirty="0"/>
              <a:t>=(</a:t>
            </a:r>
            <a:r>
              <a:rPr lang="en-US" altLang="fr-FR" sz="2400" dirty="0">
                <a:sym typeface="Symbol" pitchFamily="18" charset="2"/>
              </a:rPr>
              <a:t></a:t>
            </a:r>
            <a:r>
              <a:rPr lang="en-US" altLang="fr-FR" sz="2400" dirty="0"/>
              <a:t>, </a:t>
            </a:r>
            <a:r>
              <a:rPr lang="en-US" altLang="fr-FR" sz="2400" i="1" dirty="0"/>
              <a:t>I</a:t>
            </a:r>
            <a:r>
              <a:rPr lang="en-US" altLang="fr-FR" sz="2400" dirty="0"/>
              <a:t>, </a:t>
            </a:r>
            <a:r>
              <a:rPr lang="en-US" altLang="fr-FR" sz="2400" i="1" dirty="0"/>
              <a:t>F</a:t>
            </a:r>
            <a:r>
              <a:rPr lang="en-US" altLang="fr-FR" sz="2400" dirty="0"/>
              <a:t>, </a:t>
            </a:r>
            <a:r>
              <a:rPr lang="en-US" altLang="fr-FR" sz="2400" i="1" dirty="0"/>
              <a:t>T, C</a:t>
            </a:r>
            <a:r>
              <a:rPr lang="en-US" altLang="fr-FR" sz="2400" dirty="0"/>
              <a:t>) with:</a:t>
            </a:r>
          </a:p>
          <a:p>
            <a:pPr lvl="1"/>
            <a:r>
              <a:rPr lang="en-US" altLang="fr-FR" sz="2400" dirty="0">
                <a:sym typeface="Symbol" pitchFamily="18" charset="2"/>
              </a:rPr>
              <a:t> </a:t>
            </a:r>
            <a:r>
              <a:rPr lang="en-US" altLang="fr-FR" sz="2400" dirty="0"/>
              <a:t>a finite alphabet</a:t>
            </a:r>
          </a:p>
          <a:p>
            <a:pPr lvl="1"/>
            <a:r>
              <a:rPr lang="en-US" altLang="fr-FR" sz="2400" i="1" dirty="0"/>
              <a:t>I</a:t>
            </a:r>
            <a:r>
              <a:rPr lang="en-US" altLang="fr-FR" sz="2400" dirty="0"/>
              <a:t>, </a:t>
            </a:r>
            <a:r>
              <a:rPr lang="en-US" altLang="fr-FR" sz="2400" i="1" dirty="0"/>
              <a:t>F</a:t>
            </a:r>
            <a:r>
              <a:rPr lang="en-US" altLang="fr-FR" sz="2400" dirty="0"/>
              <a:t> </a:t>
            </a:r>
            <a:r>
              <a:rPr lang="en-US" altLang="fr-FR" sz="2400" dirty="0">
                <a:sym typeface="Symbol" pitchFamily="18" charset="2"/>
              </a:rPr>
              <a:t></a:t>
            </a:r>
            <a:r>
              <a:rPr lang="en-US" altLang="fr-FR" sz="2400" dirty="0"/>
              <a:t> </a:t>
            </a:r>
            <a:r>
              <a:rPr lang="en-US" altLang="fr-FR" sz="2400" dirty="0">
                <a:sym typeface="Symbol" pitchFamily="18" charset="2"/>
              </a:rPr>
              <a:t></a:t>
            </a:r>
            <a:r>
              <a:rPr lang="en-US" altLang="fr-FR" sz="2400" i="1" baseline="30000" dirty="0"/>
              <a:t>k</a:t>
            </a:r>
            <a:r>
              <a:rPr lang="en-US" altLang="fr-FR" sz="2400" baseline="30000" dirty="0"/>
              <a:t>-1</a:t>
            </a:r>
            <a:r>
              <a:rPr lang="en-US" altLang="fr-FR" sz="2400" i="1" baseline="30000" dirty="0"/>
              <a:t> </a:t>
            </a:r>
            <a:r>
              <a:rPr lang="en-US" altLang="fr-FR" sz="2400" dirty="0"/>
              <a:t>(allowed prefixes of length </a:t>
            </a:r>
            <a:r>
              <a:rPr lang="en-US" altLang="fr-FR" sz="2400" i="1" dirty="0"/>
              <a:t>k</a:t>
            </a:r>
            <a:r>
              <a:rPr lang="en-US" altLang="fr-FR" sz="2400" dirty="0"/>
              <a:t>-1 and suffixes of length </a:t>
            </a:r>
            <a:r>
              <a:rPr lang="en-US" altLang="fr-FR" sz="2400" i="1" dirty="0"/>
              <a:t>k</a:t>
            </a:r>
            <a:r>
              <a:rPr lang="en-US" altLang="fr-FR" sz="2400" dirty="0"/>
              <a:t>-1)</a:t>
            </a:r>
            <a:endParaRPr lang="en-US" altLang="fr-FR" sz="2400" i="1" baseline="30000" dirty="0"/>
          </a:p>
          <a:p>
            <a:pPr lvl="1"/>
            <a:r>
              <a:rPr lang="en-US" altLang="fr-FR" sz="2400" i="1" dirty="0"/>
              <a:t>T</a:t>
            </a:r>
            <a:r>
              <a:rPr lang="en-US" altLang="fr-FR" sz="2400" dirty="0"/>
              <a:t> </a:t>
            </a:r>
            <a:r>
              <a:rPr lang="en-US" altLang="fr-FR" sz="2400" dirty="0">
                <a:sym typeface="Symbol" pitchFamily="18" charset="2"/>
              </a:rPr>
              <a:t></a:t>
            </a:r>
            <a:r>
              <a:rPr lang="en-US" altLang="fr-FR" sz="2400" dirty="0"/>
              <a:t> </a:t>
            </a:r>
            <a:r>
              <a:rPr lang="en-US" altLang="fr-FR" sz="2400" dirty="0">
                <a:sym typeface="Symbol" pitchFamily="18" charset="2"/>
              </a:rPr>
              <a:t></a:t>
            </a:r>
            <a:r>
              <a:rPr lang="en-US" altLang="fr-FR" sz="2400" i="1" baseline="30000" dirty="0"/>
              <a:t>k</a:t>
            </a:r>
            <a:r>
              <a:rPr lang="en-US" altLang="fr-FR" sz="2400" dirty="0"/>
              <a:t> (allowed segments)</a:t>
            </a:r>
          </a:p>
          <a:p>
            <a:pPr lvl="1"/>
            <a:r>
              <a:rPr lang="en-US" altLang="fr-FR" sz="2400" i="1" dirty="0"/>
              <a:t>C</a:t>
            </a:r>
            <a:r>
              <a:rPr lang="en-US" altLang="fr-FR" sz="2400" dirty="0"/>
              <a:t> </a:t>
            </a:r>
            <a:r>
              <a:rPr lang="en-US" altLang="fr-FR" sz="2400" dirty="0">
                <a:sym typeface="Symbol" pitchFamily="18" charset="2"/>
              </a:rPr>
              <a:t></a:t>
            </a:r>
            <a:r>
              <a:rPr lang="en-US" altLang="fr-FR" sz="2400" dirty="0"/>
              <a:t> </a:t>
            </a:r>
            <a:r>
              <a:rPr lang="en-US" altLang="fr-FR" sz="2400" dirty="0">
                <a:sym typeface="Symbol" pitchFamily="18" charset="2"/>
              </a:rPr>
              <a:t></a:t>
            </a:r>
            <a:r>
              <a:rPr lang="en-US" altLang="fr-FR" sz="2400" baseline="30000" dirty="0">
                <a:sym typeface="Symbol" pitchFamily="18" charset="2"/>
              </a:rPr>
              <a:t>&lt;</a:t>
            </a:r>
            <a:r>
              <a:rPr lang="en-US" altLang="fr-FR" sz="2400" i="1" baseline="30000" dirty="0"/>
              <a:t>k</a:t>
            </a:r>
            <a:r>
              <a:rPr lang="en-US" altLang="fr-FR" sz="2400" dirty="0"/>
              <a:t> contains all strings of length less than </a:t>
            </a:r>
            <a:r>
              <a:rPr lang="en-US" altLang="fr-FR" sz="2400" i="1" dirty="0"/>
              <a:t>k</a:t>
            </a:r>
            <a:r>
              <a:rPr lang="en-US" altLang="fr-FR" sz="2400" dirty="0"/>
              <a:t> </a:t>
            </a:r>
          </a:p>
          <a:p>
            <a:pPr lvl="1"/>
            <a:r>
              <a:rPr lang="en-US" altLang="fr-FR" sz="2400" dirty="0"/>
              <a:t>Note that </a:t>
            </a:r>
            <a:r>
              <a:rPr lang="en-US" altLang="fr-FR" sz="2400" i="1" dirty="0"/>
              <a:t>I</a:t>
            </a:r>
            <a:r>
              <a:rPr lang="en-US" altLang="fr-FR" sz="2400" dirty="0"/>
              <a:t>∩</a:t>
            </a:r>
            <a:r>
              <a:rPr lang="en-US" altLang="fr-FR" sz="2400" i="1" dirty="0"/>
              <a:t>F</a:t>
            </a:r>
            <a:r>
              <a:rPr lang="en-US" altLang="fr-FR" sz="2400" dirty="0"/>
              <a:t>=</a:t>
            </a:r>
            <a:r>
              <a:rPr lang="en-US" altLang="fr-FR" sz="2400" i="1" dirty="0"/>
              <a:t>C</a:t>
            </a:r>
            <a:r>
              <a:rPr lang="en-US" altLang="fr-FR" sz="2400" dirty="0"/>
              <a:t>∩Σ</a:t>
            </a:r>
            <a:r>
              <a:rPr lang="en-US" altLang="fr-FR" sz="2400" i="1" baseline="30000" dirty="0"/>
              <a:t>k</a:t>
            </a:r>
            <a:r>
              <a:rPr lang="en-US" altLang="fr-FR" sz="2400" baseline="30000" dirty="0"/>
              <a:t>-1</a:t>
            </a:r>
            <a:endParaRPr lang="en-US" altLang="fr-FR" sz="2400" dirty="0"/>
          </a:p>
        </p:txBody>
      </p:sp>
      <p:sp>
        <p:nvSpPr>
          <p:cNvPr id="29700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4F366994-49D2-4B5E-A88A-DDDBCF6B5160}" type="slidenum">
              <a:rPr lang="fr-FR" altLang="en-US" sz="1000">
                <a:latin typeface="Arial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fr-FR" altLang="en-US" sz="100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1458945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2112963"/>
            <a:ext cx="6931224" cy="466725"/>
          </a:xfrm>
        </p:spPr>
        <p:txBody>
          <a:bodyPr/>
          <a:lstStyle/>
          <a:p>
            <a:r>
              <a:rPr lang="en-GB" altLang="fr-FR" dirty="0"/>
              <a:t>Merge and fold</a:t>
            </a:r>
          </a:p>
        </p:txBody>
      </p:sp>
      <p:sp>
        <p:nvSpPr>
          <p:cNvPr id="33795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A21070F0-BDC7-4D03-8217-3A3630917AD3}" type="slidenum">
              <a:rPr lang="fr-FR" altLang="en-US" sz="1000">
                <a:latin typeface="Arial" pitchFamily="34" charset="0"/>
                <a:cs typeface="Arial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50</a:t>
            </a:fld>
            <a:endParaRPr lang="fr-FR" altLang="en-US" sz="1000">
              <a:latin typeface="Arial" pitchFamily="34" charset="0"/>
              <a:cs typeface="Arial" pitchFamily="34" charset="0"/>
            </a:endParaRPr>
          </a:p>
        </p:txBody>
      </p:sp>
      <p:sp>
        <p:nvSpPr>
          <p:cNvPr id="33796" name="AutoShape 3"/>
          <p:cNvSpPr>
            <a:spLocks noChangeArrowheads="1"/>
          </p:cNvSpPr>
          <p:nvPr/>
        </p:nvSpPr>
        <p:spPr bwMode="auto">
          <a:xfrm>
            <a:off x="900113" y="3716338"/>
            <a:ext cx="452437" cy="454025"/>
          </a:xfrm>
          <a:prstGeom prst="flowChartConnector">
            <a:avLst/>
          </a:prstGeom>
          <a:solidFill>
            <a:srgbClr val="FF0066"/>
          </a:solidFill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>
                <a:latin typeface="Arial" pitchFamily="34" charset="0"/>
              </a:rPr>
              <a:t>1</a:t>
            </a:r>
          </a:p>
        </p:txBody>
      </p:sp>
      <p:sp>
        <p:nvSpPr>
          <p:cNvPr id="33797" name="AutoShape 4"/>
          <p:cNvSpPr>
            <a:spLocks noChangeArrowheads="1"/>
          </p:cNvSpPr>
          <p:nvPr/>
        </p:nvSpPr>
        <p:spPr bwMode="auto">
          <a:xfrm>
            <a:off x="5219700" y="4149725"/>
            <a:ext cx="381000" cy="381000"/>
          </a:xfrm>
          <a:prstGeom prst="flowChartConnector">
            <a:avLst/>
          </a:prstGeom>
          <a:noFill/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>
                <a:latin typeface="Arial" pitchFamily="34" charset="0"/>
              </a:rPr>
              <a:t>8</a:t>
            </a:r>
          </a:p>
        </p:txBody>
      </p:sp>
      <p:sp>
        <p:nvSpPr>
          <p:cNvPr id="33798" name="AutoShape 5"/>
          <p:cNvSpPr>
            <a:spLocks noChangeArrowheads="1"/>
          </p:cNvSpPr>
          <p:nvPr/>
        </p:nvSpPr>
        <p:spPr bwMode="auto">
          <a:xfrm>
            <a:off x="2411413" y="2997200"/>
            <a:ext cx="381000" cy="381000"/>
          </a:xfrm>
          <a:prstGeom prst="flowChartConnector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>
                <a:latin typeface="Arial" pitchFamily="34" charset="0"/>
              </a:rPr>
              <a:t>2</a:t>
            </a:r>
          </a:p>
        </p:txBody>
      </p:sp>
      <p:cxnSp>
        <p:nvCxnSpPr>
          <p:cNvPr id="33799" name="AutoShape 6"/>
          <p:cNvCxnSpPr>
            <a:cxnSpLocks noChangeShapeType="1"/>
            <a:stCxn id="33805" idx="6"/>
            <a:endCxn id="33797" idx="2"/>
          </p:cNvCxnSpPr>
          <p:nvPr/>
        </p:nvCxnSpPr>
        <p:spPr bwMode="auto">
          <a:xfrm>
            <a:off x="4232275" y="3906838"/>
            <a:ext cx="958850" cy="4333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3800" name="Text Box 7"/>
          <p:cNvSpPr txBox="1">
            <a:spLocks noChangeArrowheads="1"/>
          </p:cNvSpPr>
          <p:nvPr/>
        </p:nvSpPr>
        <p:spPr bwMode="auto">
          <a:xfrm>
            <a:off x="1331913" y="2565400"/>
            <a:ext cx="736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a,</a:t>
            </a:r>
            <a:r>
              <a:rPr lang="es-ES_tradnl" altLang="fr-FR" sz="2400" i="1">
                <a:solidFill>
                  <a:srgbClr val="FF3300"/>
                </a:solidFill>
                <a:latin typeface="Lucida Console" pitchFamily="49" charset="0"/>
              </a:rPr>
              <a:t>b</a:t>
            </a:r>
            <a:endParaRPr lang="es-ES_tradnl" altLang="fr-FR" sz="2400">
              <a:solidFill>
                <a:srgbClr val="FF3300"/>
              </a:solidFill>
              <a:latin typeface="Lucida Console" pitchFamily="49" charset="0"/>
            </a:endParaRPr>
          </a:p>
        </p:txBody>
      </p:sp>
      <p:sp>
        <p:nvSpPr>
          <p:cNvPr id="33801" name="Text Box 8"/>
          <p:cNvSpPr txBox="1">
            <a:spLocks noChangeArrowheads="1"/>
          </p:cNvSpPr>
          <p:nvPr/>
        </p:nvSpPr>
        <p:spPr bwMode="auto">
          <a:xfrm>
            <a:off x="1979613" y="3357563"/>
            <a:ext cx="3683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33802" name="Text Box 9"/>
          <p:cNvSpPr txBox="1">
            <a:spLocks noChangeArrowheads="1"/>
          </p:cNvSpPr>
          <p:nvPr/>
        </p:nvSpPr>
        <p:spPr bwMode="auto">
          <a:xfrm>
            <a:off x="5940425" y="2781300"/>
            <a:ext cx="3683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33803" name="Text Box 10"/>
          <p:cNvSpPr txBox="1">
            <a:spLocks noChangeArrowheads="1"/>
          </p:cNvSpPr>
          <p:nvPr/>
        </p:nvSpPr>
        <p:spPr bwMode="auto">
          <a:xfrm>
            <a:off x="4500563" y="4221163"/>
            <a:ext cx="3683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33804" name="AutoShape 11"/>
          <p:cNvSpPr>
            <a:spLocks noChangeArrowheads="1"/>
          </p:cNvSpPr>
          <p:nvPr/>
        </p:nvSpPr>
        <p:spPr bwMode="auto">
          <a:xfrm>
            <a:off x="5292725" y="3357563"/>
            <a:ext cx="381000" cy="381000"/>
          </a:xfrm>
          <a:prstGeom prst="flowChartConnector">
            <a:avLst/>
          </a:prstGeom>
          <a:noFill/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>
                <a:latin typeface="Arial" pitchFamily="34" charset="0"/>
              </a:rPr>
              <a:t>6</a:t>
            </a:r>
          </a:p>
        </p:txBody>
      </p:sp>
      <p:sp>
        <p:nvSpPr>
          <p:cNvPr id="33805" name="AutoShape 12"/>
          <p:cNvSpPr>
            <a:spLocks noChangeArrowheads="1"/>
          </p:cNvSpPr>
          <p:nvPr/>
        </p:nvSpPr>
        <p:spPr bwMode="auto">
          <a:xfrm>
            <a:off x="3851275" y="3716338"/>
            <a:ext cx="381000" cy="381000"/>
          </a:xfrm>
          <a:prstGeom prst="flowChartConnector">
            <a:avLst/>
          </a:prstGeom>
          <a:solidFill>
            <a:srgbClr val="66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>
                <a:latin typeface="Arial" pitchFamily="34" charset="0"/>
              </a:rPr>
              <a:t>4</a:t>
            </a:r>
          </a:p>
        </p:txBody>
      </p:sp>
      <p:cxnSp>
        <p:nvCxnSpPr>
          <p:cNvPr id="33806" name="AutoShape 13"/>
          <p:cNvCxnSpPr>
            <a:cxnSpLocks noChangeShapeType="1"/>
            <a:stCxn id="33805" idx="6"/>
            <a:endCxn id="33804" idx="2"/>
          </p:cNvCxnSpPr>
          <p:nvPr/>
        </p:nvCxnSpPr>
        <p:spPr bwMode="auto">
          <a:xfrm flipV="1">
            <a:off x="4232275" y="3548063"/>
            <a:ext cx="1031875" cy="3587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3807" name="Text Box 14"/>
          <p:cNvSpPr txBox="1">
            <a:spLocks noChangeArrowheads="1"/>
          </p:cNvSpPr>
          <p:nvPr/>
        </p:nvSpPr>
        <p:spPr bwMode="auto">
          <a:xfrm>
            <a:off x="3132138" y="3141663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cxnSp>
        <p:nvCxnSpPr>
          <p:cNvPr id="33808" name="AutoShape 15"/>
          <p:cNvCxnSpPr>
            <a:cxnSpLocks noChangeShapeType="1"/>
            <a:stCxn id="33798" idx="6"/>
            <a:endCxn id="33805" idx="2"/>
          </p:cNvCxnSpPr>
          <p:nvPr/>
        </p:nvCxnSpPr>
        <p:spPr bwMode="auto">
          <a:xfrm>
            <a:off x="2792413" y="3187700"/>
            <a:ext cx="1058862" cy="7191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3809" name="Text Box 16"/>
          <p:cNvSpPr txBox="1">
            <a:spLocks noChangeArrowheads="1"/>
          </p:cNvSpPr>
          <p:nvPr/>
        </p:nvSpPr>
        <p:spPr bwMode="auto">
          <a:xfrm>
            <a:off x="4427538" y="3357563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33810" name="AutoShape 17"/>
          <p:cNvSpPr>
            <a:spLocks noChangeArrowheads="1"/>
          </p:cNvSpPr>
          <p:nvPr/>
        </p:nvSpPr>
        <p:spPr bwMode="auto">
          <a:xfrm>
            <a:off x="684213" y="3860800"/>
            <a:ext cx="215900" cy="2159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cxnSp>
        <p:nvCxnSpPr>
          <p:cNvPr id="33811" name="AutoShape 18"/>
          <p:cNvCxnSpPr>
            <a:cxnSpLocks noChangeShapeType="1"/>
            <a:stCxn id="33796" idx="0"/>
            <a:endCxn id="33798" idx="1"/>
          </p:cNvCxnSpPr>
          <p:nvPr/>
        </p:nvCxnSpPr>
        <p:spPr bwMode="auto">
          <a:xfrm rot="-5400000">
            <a:off x="1479550" y="2700338"/>
            <a:ext cx="635000" cy="1339850"/>
          </a:xfrm>
          <a:prstGeom prst="curvedConnector3">
            <a:avLst>
              <a:gd name="adj1" fmla="val 104995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3812" name="AutoShape 19"/>
          <p:cNvCxnSpPr>
            <a:cxnSpLocks noChangeShapeType="1"/>
            <a:stCxn id="33798" idx="4"/>
            <a:endCxn id="33796" idx="6"/>
          </p:cNvCxnSpPr>
          <p:nvPr/>
        </p:nvCxnSpPr>
        <p:spPr bwMode="auto">
          <a:xfrm rot="5400000">
            <a:off x="1708944" y="3050381"/>
            <a:ext cx="565150" cy="1220788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3813" name="AutoShape 20"/>
          <p:cNvSpPr>
            <a:spLocks noChangeArrowheads="1"/>
          </p:cNvSpPr>
          <p:nvPr/>
        </p:nvSpPr>
        <p:spPr bwMode="auto">
          <a:xfrm>
            <a:off x="6588125" y="2708275"/>
            <a:ext cx="381000" cy="381000"/>
          </a:xfrm>
          <a:prstGeom prst="flowChartConnector">
            <a:avLst/>
          </a:prstGeom>
          <a:noFill/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>
                <a:latin typeface="Arial" pitchFamily="34" charset="0"/>
              </a:rPr>
              <a:t>9</a:t>
            </a:r>
          </a:p>
        </p:txBody>
      </p:sp>
      <p:cxnSp>
        <p:nvCxnSpPr>
          <p:cNvPr id="33814" name="AutoShape 21"/>
          <p:cNvCxnSpPr>
            <a:cxnSpLocks noChangeShapeType="1"/>
            <a:stCxn id="33804" idx="6"/>
            <a:endCxn id="33813" idx="3"/>
          </p:cNvCxnSpPr>
          <p:nvPr/>
        </p:nvCxnSpPr>
        <p:spPr bwMode="auto">
          <a:xfrm flipV="1">
            <a:off x="5702300" y="3062288"/>
            <a:ext cx="941388" cy="4857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3815" name="Text Box 22"/>
          <p:cNvSpPr txBox="1">
            <a:spLocks noChangeArrowheads="1"/>
          </p:cNvSpPr>
          <p:nvPr/>
        </p:nvSpPr>
        <p:spPr bwMode="auto">
          <a:xfrm>
            <a:off x="3635375" y="1290638"/>
            <a:ext cx="451485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2400">
                <a:latin typeface="Comic Sans MS" pitchFamily="66" charset="0"/>
              </a:rPr>
              <a:t>Then fold subtree rooted in 3 </a:t>
            </a:r>
          </a:p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2400">
                <a:latin typeface="Comic Sans MS" pitchFamily="66" charset="0"/>
              </a:rPr>
              <a:t>into the DFA starting in 2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ctr"/>
          <a:lstStyle/>
          <a:p>
            <a:r>
              <a:rPr lang="en-US" altLang="fr-FR">
                <a:solidFill>
                  <a:srgbClr val="FC0128"/>
                </a:solidFill>
              </a:rPr>
              <a:t>Other search spaces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sz="quarter" idx="13"/>
          </p:nvPr>
        </p:nvSpPr>
        <p:spPr>
          <a:xfrm>
            <a:off x="1339850" y="2006600"/>
            <a:ext cx="6965950" cy="4114800"/>
          </a:xfrm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>
              <a:buFont typeface="Wingdings" pitchFamily="2" charset="2"/>
              <a:buNone/>
            </a:pPr>
            <a:r>
              <a:rPr lang="en-US" altLang="fr-FR"/>
              <a:t>	an augmented </a:t>
            </a:r>
            <a:r>
              <a:rPr lang="en-US" altLang="fr-FR" i="1"/>
              <a:t>PTA</a:t>
            </a:r>
            <a:r>
              <a:rPr lang="en-US" altLang="fr-FR"/>
              <a:t> can be constructed from both </a:t>
            </a:r>
            <a:r>
              <a:rPr lang="en-US" altLang="fr-FR" i="1"/>
              <a:t>S</a:t>
            </a:r>
            <a:r>
              <a:rPr lang="en-US" altLang="fr-FR" baseline="-25000"/>
              <a:t>+ </a:t>
            </a:r>
            <a:r>
              <a:rPr lang="en-US" altLang="fr-FR"/>
              <a:t>and </a:t>
            </a:r>
            <a:r>
              <a:rPr lang="en-US" altLang="fr-FR" i="1"/>
              <a:t>S</a:t>
            </a:r>
            <a:r>
              <a:rPr lang="en-US" altLang="fr-FR" baseline="-25000"/>
              <a:t>-</a:t>
            </a:r>
            <a:r>
              <a:rPr lang="en-US" altLang="fr-FR" i="1"/>
              <a:t> </a:t>
            </a:r>
            <a:r>
              <a:rPr lang="en-US" altLang="fr-FR"/>
              <a:t>(Coste</a:t>
            </a:r>
            <a:r>
              <a:rPr lang="en-US" altLang="fr-FR" i="1"/>
              <a:t> </a:t>
            </a:r>
            <a:r>
              <a:rPr lang="en-US" altLang="fr-FR"/>
              <a:t>98, Oliveira 98)</a:t>
            </a:r>
          </a:p>
          <a:p>
            <a:pPr lvl="1">
              <a:buFontTx/>
              <a:buChar char="•"/>
            </a:pPr>
            <a:r>
              <a:rPr lang="en-US" altLang="fr-FR"/>
              <a:t>but not every merge is possible</a:t>
            </a:r>
          </a:p>
          <a:p>
            <a:pPr lvl="1">
              <a:buFontTx/>
              <a:buChar char="•"/>
            </a:pPr>
            <a:r>
              <a:rPr lang="en-US" altLang="fr-FR"/>
              <a:t>the search algorithms must run under a set of dynamic constraints</a:t>
            </a:r>
          </a:p>
        </p:txBody>
      </p:sp>
      <p:sp>
        <p:nvSpPr>
          <p:cNvPr id="34820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E094DE59-E410-4429-9244-E7FC431D05E9}" type="slidenum">
              <a:rPr lang="fr-FR" altLang="en-US" sz="1000">
                <a:latin typeface="Arial" pitchFamily="34" charset="0"/>
                <a:cs typeface="Arial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51</a:t>
            </a:fld>
            <a:endParaRPr lang="fr-FR" altLang="en-US" sz="100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</a:extLst>
        </p:spPr>
        <p:txBody>
          <a:bodyPr/>
          <a:lstStyle/>
          <a:p>
            <a:r>
              <a:rPr lang="en-US" altLang="fr-FR"/>
              <a:t>State splitting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sz="quarter" idx="13"/>
          </p:nvPr>
        </p:nvSpPr>
        <p:spPr>
          <a:xfrm>
            <a:off x="0" y="1719263"/>
            <a:ext cx="4211638" cy="4411662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altLang="fr-FR" dirty="0"/>
              <a:t>Searching by splitting:</a:t>
            </a:r>
          </a:p>
          <a:p>
            <a:pPr>
              <a:buFont typeface="Wingdings" pitchFamily="2" charset="2"/>
              <a:buNone/>
            </a:pPr>
            <a:r>
              <a:rPr lang="en-US" altLang="fr-FR" dirty="0"/>
              <a:t>	start from the one-state universal automaton, keep constructing </a:t>
            </a:r>
            <a:r>
              <a:rPr lang="en-US" altLang="fr-FR" i="1" dirty="0"/>
              <a:t>DFA</a:t>
            </a:r>
            <a:r>
              <a:rPr lang="en-US" altLang="fr-FR" dirty="0"/>
              <a:t> controlling the search with </a:t>
            </a:r>
            <a:r>
              <a:rPr lang="en-US" altLang="fr-FR" i="1" dirty="0"/>
              <a:t>&lt;S</a:t>
            </a:r>
            <a:r>
              <a:rPr lang="en-US" altLang="fr-FR" baseline="-25000" dirty="0"/>
              <a:t>+</a:t>
            </a:r>
            <a:r>
              <a:rPr lang="en-US" altLang="fr-FR" i="1" dirty="0"/>
              <a:t>, S</a:t>
            </a:r>
            <a:r>
              <a:rPr lang="en-US" altLang="fr-FR" i="1" baseline="-25000" dirty="0"/>
              <a:t>-</a:t>
            </a:r>
            <a:r>
              <a:rPr lang="en-US" altLang="fr-FR" i="1" dirty="0"/>
              <a:t>&gt;</a:t>
            </a:r>
          </a:p>
        </p:txBody>
      </p:sp>
      <p:sp>
        <p:nvSpPr>
          <p:cNvPr id="35844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4F54E74D-85BD-4633-A8D0-3252316B2C99}" type="slidenum">
              <a:rPr lang="fr-FR" altLang="en-US" sz="1000">
                <a:latin typeface="Arial" pitchFamily="34" charset="0"/>
                <a:cs typeface="Arial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52</a:t>
            </a:fld>
            <a:endParaRPr lang="fr-FR" altLang="en-US" sz="1000">
              <a:latin typeface="Arial" pitchFamily="34" charset="0"/>
              <a:cs typeface="Arial" pitchFamily="34" charset="0"/>
            </a:endParaRPr>
          </a:p>
        </p:txBody>
      </p:sp>
      <p:sp>
        <p:nvSpPr>
          <p:cNvPr id="35845" name="Freeform 4"/>
          <p:cNvSpPr>
            <a:spLocks/>
          </p:cNvSpPr>
          <p:nvPr/>
        </p:nvSpPr>
        <p:spPr bwMode="auto">
          <a:xfrm>
            <a:off x="4737100" y="3021013"/>
            <a:ext cx="3810000" cy="2514600"/>
          </a:xfrm>
          <a:custGeom>
            <a:avLst/>
            <a:gdLst>
              <a:gd name="T0" fmla="*/ 2147483647 w 2400"/>
              <a:gd name="T1" fmla="*/ 2147483647 h 1584"/>
              <a:gd name="T2" fmla="*/ 0 w 2400"/>
              <a:gd name="T3" fmla="*/ 2147483647 h 1584"/>
              <a:gd name="T4" fmla="*/ 2147483647 w 2400"/>
              <a:gd name="T5" fmla="*/ 2147483647 h 1584"/>
              <a:gd name="T6" fmla="*/ 2147483647 w 2400"/>
              <a:gd name="T7" fmla="*/ 2147483647 h 1584"/>
              <a:gd name="T8" fmla="*/ 2147483647 w 2400"/>
              <a:gd name="T9" fmla="*/ 2147483647 h 1584"/>
              <a:gd name="T10" fmla="*/ 2147483647 w 2400"/>
              <a:gd name="T11" fmla="*/ 2147483647 h 1584"/>
              <a:gd name="T12" fmla="*/ 2147483647 w 2400"/>
              <a:gd name="T13" fmla="*/ 2147483647 h 1584"/>
              <a:gd name="T14" fmla="*/ 2147483647 w 2400"/>
              <a:gd name="T15" fmla="*/ 2147483647 h 1584"/>
              <a:gd name="T16" fmla="*/ 2147483647 w 2400"/>
              <a:gd name="T17" fmla="*/ 0 h 1584"/>
              <a:gd name="T18" fmla="*/ 2147483647 w 2400"/>
              <a:gd name="T19" fmla="*/ 2147483647 h 1584"/>
              <a:gd name="T20" fmla="*/ 2147483647 w 2400"/>
              <a:gd name="T21" fmla="*/ 2147483647 h 1584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400" h="1584">
                <a:moveTo>
                  <a:pt x="1008" y="1584"/>
                </a:moveTo>
                <a:lnTo>
                  <a:pt x="0" y="480"/>
                </a:lnTo>
                <a:lnTo>
                  <a:pt x="432" y="96"/>
                </a:lnTo>
                <a:lnTo>
                  <a:pt x="816" y="480"/>
                </a:lnTo>
                <a:lnTo>
                  <a:pt x="1152" y="240"/>
                </a:lnTo>
                <a:lnTo>
                  <a:pt x="1296" y="336"/>
                </a:lnTo>
                <a:lnTo>
                  <a:pt x="1584" y="288"/>
                </a:lnTo>
                <a:lnTo>
                  <a:pt x="1680" y="384"/>
                </a:lnTo>
                <a:lnTo>
                  <a:pt x="2112" y="0"/>
                </a:lnTo>
                <a:lnTo>
                  <a:pt x="2400" y="192"/>
                </a:lnTo>
                <a:lnTo>
                  <a:pt x="1008" y="1584"/>
                </a:lnTo>
                <a:close/>
              </a:path>
            </a:pathLst>
          </a:cu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35846" name="Freeform 5"/>
          <p:cNvSpPr>
            <a:spLocks/>
          </p:cNvSpPr>
          <p:nvPr/>
        </p:nvSpPr>
        <p:spPr bwMode="auto">
          <a:xfrm>
            <a:off x="4356100" y="1268413"/>
            <a:ext cx="3733800" cy="2514600"/>
          </a:xfrm>
          <a:custGeom>
            <a:avLst/>
            <a:gdLst>
              <a:gd name="T0" fmla="*/ 2147483647 w 2352"/>
              <a:gd name="T1" fmla="*/ 2147483647 h 1584"/>
              <a:gd name="T2" fmla="*/ 0 w 2352"/>
              <a:gd name="T3" fmla="*/ 2147483647 h 1584"/>
              <a:gd name="T4" fmla="*/ 2147483647 w 2352"/>
              <a:gd name="T5" fmla="*/ 0 h 1584"/>
              <a:gd name="T6" fmla="*/ 2147483647 w 2352"/>
              <a:gd name="T7" fmla="*/ 2147483647 h 1584"/>
              <a:gd name="T8" fmla="*/ 2147483647 w 2352"/>
              <a:gd name="T9" fmla="*/ 2147483647 h 1584"/>
              <a:gd name="T10" fmla="*/ 2147483647 w 2352"/>
              <a:gd name="T11" fmla="*/ 2147483647 h 1584"/>
              <a:gd name="T12" fmla="*/ 2147483647 w 2352"/>
              <a:gd name="T13" fmla="*/ 2147483647 h 1584"/>
              <a:gd name="T14" fmla="*/ 2147483647 w 2352"/>
              <a:gd name="T15" fmla="*/ 2147483647 h 1584"/>
              <a:gd name="T16" fmla="*/ 2147483647 w 2352"/>
              <a:gd name="T17" fmla="*/ 2147483647 h 1584"/>
              <a:gd name="T18" fmla="*/ 2147483647 w 2352"/>
              <a:gd name="T19" fmla="*/ 2147483647 h 1584"/>
              <a:gd name="T20" fmla="*/ 2147483647 w 2352"/>
              <a:gd name="T21" fmla="*/ 2147483647 h 1584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352" h="1584">
                <a:moveTo>
                  <a:pt x="240" y="1584"/>
                </a:moveTo>
                <a:lnTo>
                  <a:pt x="0" y="1296"/>
                </a:lnTo>
                <a:lnTo>
                  <a:pt x="1104" y="0"/>
                </a:lnTo>
                <a:lnTo>
                  <a:pt x="2352" y="1104"/>
                </a:lnTo>
                <a:lnTo>
                  <a:pt x="1920" y="1488"/>
                </a:lnTo>
                <a:lnTo>
                  <a:pt x="1824" y="1392"/>
                </a:lnTo>
                <a:lnTo>
                  <a:pt x="1536" y="1440"/>
                </a:lnTo>
                <a:lnTo>
                  <a:pt x="1392" y="1344"/>
                </a:lnTo>
                <a:lnTo>
                  <a:pt x="1056" y="1584"/>
                </a:lnTo>
                <a:lnTo>
                  <a:pt x="672" y="1200"/>
                </a:lnTo>
                <a:lnTo>
                  <a:pt x="240" y="1584"/>
                </a:lnTo>
                <a:close/>
              </a:path>
            </a:pathLst>
          </a:custGeom>
          <a:solidFill>
            <a:srgbClr val="66FF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35847" name="Oval 6"/>
          <p:cNvSpPr>
            <a:spLocks noChangeArrowheads="1"/>
          </p:cNvSpPr>
          <p:nvPr/>
        </p:nvSpPr>
        <p:spPr bwMode="auto">
          <a:xfrm>
            <a:off x="6108700" y="5307013"/>
            <a:ext cx="381000" cy="3810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35848" name="Oval 7"/>
          <p:cNvSpPr>
            <a:spLocks noChangeArrowheads="1"/>
          </p:cNvSpPr>
          <p:nvPr/>
        </p:nvSpPr>
        <p:spPr bwMode="auto">
          <a:xfrm>
            <a:off x="5956300" y="1116013"/>
            <a:ext cx="381000" cy="3810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35849" name="Freeform 8"/>
          <p:cNvSpPr>
            <a:spLocks/>
          </p:cNvSpPr>
          <p:nvPr/>
        </p:nvSpPr>
        <p:spPr bwMode="auto">
          <a:xfrm>
            <a:off x="4737100" y="3021013"/>
            <a:ext cx="3352800" cy="762000"/>
          </a:xfrm>
          <a:custGeom>
            <a:avLst/>
            <a:gdLst>
              <a:gd name="T0" fmla="*/ 0 w 2112"/>
              <a:gd name="T1" fmla="*/ 2147483647 h 480"/>
              <a:gd name="T2" fmla="*/ 2147483647 w 2112"/>
              <a:gd name="T3" fmla="*/ 2147483647 h 480"/>
              <a:gd name="T4" fmla="*/ 2147483647 w 2112"/>
              <a:gd name="T5" fmla="*/ 2147483647 h 480"/>
              <a:gd name="T6" fmla="*/ 2147483647 w 2112"/>
              <a:gd name="T7" fmla="*/ 2147483647 h 480"/>
              <a:gd name="T8" fmla="*/ 2147483647 w 2112"/>
              <a:gd name="T9" fmla="*/ 2147483647 h 480"/>
              <a:gd name="T10" fmla="*/ 2147483647 w 2112"/>
              <a:gd name="T11" fmla="*/ 2147483647 h 480"/>
              <a:gd name="T12" fmla="*/ 2147483647 w 2112"/>
              <a:gd name="T13" fmla="*/ 2147483647 h 480"/>
              <a:gd name="T14" fmla="*/ 2147483647 w 2112"/>
              <a:gd name="T15" fmla="*/ 0 h 48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112" h="480">
                <a:moveTo>
                  <a:pt x="0" y="480"/>
                </a:moveTo>
                <a:lnTo>
                  <a:pt x="432" y="96"/>
                </a:lnTo>
                <a:lnTo>
                  <a:pt x="816" y="480"/>
                </a:lnTo>
                <a:lnTo>
                  <a:pt x="1152" y="240"/>
                </a:lnTo>
                <a:lnTo>
                  <a:pt x="1296" y="336"/>
                </a:lnTo>
                <a:lnTo>
                  <a:pt x="1584" y="288"/>
                </a:lnTo>
                <a:lnTo>
                  <a:pt x="1680" y="384"/>
                </a:lnTo>
                <a:lnTo>
                  <a:pt x="2112" y="0"/>
                </a:lnTo>
              </a:path>
            </a:pathLst>
          </a:custGeom>
          <a:noFill/>
          <a:ln w="57150" cmpd="sng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35850" name="AutoShape 9"/>
          <p:cNvSpPr>
            <a:spLocks noChangeArrowheads="1"/>
          </p:cNvSpPr>
          <p:nvPr/>
        </p:nvSpPr>
        <p:spPr bwMode="auto">
          <a:xfrm rot="-5400000">
            <a:off x="5293519" y="2275681"/>
            <a:ext cx="1798638" cy="2232025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tx1">
              <a:lumMod val="75000"/>
              <a:lumOff val="25000"/>
              <a:alpha val="39999"/>
            </a:schemeClr>
          </a:solidFill>
          <a:ln>
            <a:noFill/>
          </a:ln>
          <a:effectLst/>
          <a:extLst/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body" sz="quarter" idx="13"/>
          </p:nvPr>
        </p:nvSpPr>
        <p:spPr>
          <a:xfrm>
            <a:off x="685800" y="1052736"/>
            <a:ext cx="7126288" cy="3824064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altLang="fr-FR" i="1" dirty="0"/>
              <a:t>	That seems a good idea… but take a</a:t>
            </a:r>
            <a:r>
              <a:rPr lang="en-US" altLang="fr-FR" i="1" baseline="30000" dirty="0"/>
              <a:t>5*</a:t>
            </a:r>
            <a:r>
              <a:rPr lang="en-US" altLang="fr-FR" i="1" dirty="0"/>
              <a:t>. What 4 (or 3, 2, 1) state automaton is a decent approximation of a</a:t>
            </a:r>
            <a:r>
              <a:rPr lang="en-US" altLang="fr-FR" i="1" baseline="30000" dirty="0"/>
              <a:t>5*</a:t>
            </a:r>
            <a:r>
              <a:rPr lang="en-US" altLang="fr-FR" i="1" dirty="0"/>
              <a:t> ?</a:t>
            </a:r>
          </a:p>
        </p:txBody>
      </p:sp>
      <p:sp>
        <p:nvSpPr>
          <p:cNvPr id="36867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80C74C61-21E3-404B-B76C-51FA7E420CC6}" type="slidenum">
              <a:rPr lang="fr-FR" altLang="en-US" sz="1000">
                <a:latin typeface="Arial" pitchFamily="34" charset="0"/>
                <a:cs typeface="Arial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53</a:t>
            </a:fld>
            <a:endParaRPr lang="fr-FR" altLang="en-US" sz="1000">
              <a:latin typeface="Arial" pitchFamily="34" charset="0"/>
              <a:cs typeface="Arial" pitchFamily="34" charset="0"/>
            </a:endParaRPr>
          </a:p>
        </p:txBody>
      </p:sp>
      <p:sp>
        <p:nvSpPr>
          <p:cNvPr id="36868" name="Oval 3"/>
          <p:cNvSpPr>
            <a:spLocks noChangeArrowheads="1"/>
          </p:cNvSpPr>
          <p:nvPr/>
        </p:nvSpPr>
        <p:spPr bwMode="auto">
          <a:xfrm>
            <a:off x="3124200" y="3733800"/>
            <a:ext cx="609600" cy="609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36869" name="Oval 4"/>
          <p:cNvSpPr>
            <a:spLocks noChangeArrowheads="1"/>
          </p:cNvSpPr>
          <p:nvPr/>
        </p:nvSpPr>
        <p:spPr bwMode="auto">
          <a:xfrm>
            <a:off x="3352800" y="4953000"/>
            <a:ext cx="609600" cy="609600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36870" name="Oval 5"/>
          <p:cNvSpPr>
            <a:spLocks noChangeArrowheads="1"/>
          </p:cNvSpPr>
          <p:nvPr/>
        </p:nvSpPr>
        <p:spPr bwMode="auto">
          <a:xfrm>
            <a:off x="4648200" y="4953000"/>
            <a:ext cx="609600" cy="609600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36871" name="Oval 6"/>
          <p:cNvSpPr>
            <a:spLocks noChangeArrowheads="1"/>
          </p:cNvSpPr>
          <p:nvPr/>
        </p:nvSpPr>
        <p:spPr bwMode="auto">
          <a:xfrm>
            <a:off x="5257800" y="3886200"/>
            <a:ext cx="609600" cy="609600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36872" name="Oval 7"/>
          <p:cNvSpPr>
            <a:spLocks noChangeArrowheads="1"/>
          </p:cNvSpPr>
          <p:nvPr/>
        </p:nvSpPr>
        <p:spPr bwMode="auto">
          <a:xfrm>
            <a:off x="4267200" y="3048000"/>
            <a:ext cx="609600" cy="609600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cxnSp>
        <p:nvCxnSpPr>
          <p:cNvPr id="36873" name="AutoShape 8"/>
          <p:cNvCxnSpPr>
            <a:cxnSpLocks noChangeShapeType="1"/>
            <a:stCxn id="36868" idx="0"/>
            <a:endCxn id="36872" idx="1"/>
          </p:cNvCxnSpPr>
          <p:nvPr/>
        </p:nvCxnSpPr>
        <p:spPr bwMode="auto">
          <a:xfrm rot="-5400000">
            <a:off x="3594100" y="2971800"/>
            <a:ext cx="596900" cy="927100"/>
          </a:xfrm>
          <a:prstGeom prst="curvedConnector3">
            <a:avLst>
              <a:gd name="adj1" fmla="val 107708"/>
            </a:avLst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6874" name="AutoShape 9"/>
          <p:cNvCxnSpPr>
            <a:cxnSpLocks noChangeShapeType="1"/>
            <a:stCxn id="36870" idx="3"/>
            <a:endCxn id="36869" idx="5"/>
          </p:cNvCxnSpPr>
          <p:nvPr/>
        </p:nvCxnSpPr>
        <p:spPr bwMode="auto">
          <a:xfrm rot="5400000">
            <a:off x="4304506" y="5042694"/>
            <a:ext cx="1588" cy="863600"/>
          </a:xfrm>
          <a:prstGeom prst="curvedConnector3">
            <a:avLst>
              <a:gd name="adj1" fmla="val 10999995"/>
            </a:avLst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6875" name="AutoShape 10"/>
          <p:cNvCxnSpPr>
            <a:cxnSpLocks noChangeShapeType="1"/>
            <a:stCxn id="36871" idx="4"/>
            <a:endCxn id="36870" idx="6"/>
          </p:cNvCxnSpPr>
          <p:nvPr/>
        </p:nvCxnSpPr>
        <p:spPr bwMode="auto">
          <a:xfrm rot="5400000">
            <a:off x="5029200" y="4724400"/>
            <a:ext cx="762000" cy="304800"/>
          </a:xfrm>
          <a:prstGeom prst="curvedConnector2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6876" name="AutoShape 11"/>
          <p:cNvCxnSpPr>
            <a:cxnSpLocks noChangeShapeType="1"/>
            <a:stCxn id="36872" idx="6"/>
            <a:endCxn id="36871" idx="1"/>
          </p:cNvCxnSpPr>
          <p:nvPr/>
        </p:nvCxnSpPr>
        <p:spPr bwMode="auto">
          <a:xfrm>
            <a:off x="4876800" y="3352800"/>
            <a:ext cx="469900" cy="622300"/>
          </a:xfrm>
          <a:prstGeom prst="curvedConnector2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6877" name="Text Box 12"/>
          <p:cNvSpPr txBox="1">
            <a:spLocks noChangeArrowheads="1"/>
          </p:cNvSpPr>
          <p:nvPr/>
        </p:nvSpPr>
        <p:spPr bwMode="auto">
          <a:xfrm>
            <a:off x="3200400" y="3048000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latin typeface="Times New Roman" pitchFamily="18" charset="0"/>
              </a:rPr>
              <a:t>a</a:t>
            </a:r>
            <a:endParaRPr lang="es-ES_tradnl" altLang="fr-FR" sz="2400">
              <a:latin typeface="Times New Roman" pitchFamily="18" charset="0"/>
            </a:endParaRPr>
          </a:p>
        </p:txBody>
      </p:sp>
      <p:sp>
        <p:nvSpPr>
          <p:cNvPr id="36878" name="Text Box 13"/>
          <p:cNvSpPr txBox="1">
            <a:spLocks noChangeArrowheads="1"/>
          </p:cNvSpPr>
          <p:nvPr/>
        </p:nvSpPr>
        <p:spPr bwMode="auto">
          <a:xfrm>
            <a:off x="2895600" y="4648200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latin typeface="Times New Roman" pitchFamily="18" charset="0"/>
              </a:rPr>
              <a:t>a</a:t>
            </a:r>
            <a:endParaRPr lang="es-ES_tradnl" altLang="fr-FR" sz="2400">
              <a:latin typeface="Times New Roman" pitchFamily="18" charset="0"/>
            </a:endParaRPr>
          </a:p>
        </p:txBody>
      </p:sp>
      <p:sp>
        <p:nvSpPr>
          <p:cNvPr id="36879" name="Text Box 14"/>
          <p:cNvSpPr txBox="1">
            <a:spLocks noChangeArrowheads="1"/>
          </p:cNvSpPr>
          <p:nvPr/>
        </p:nvSpPr>
        <p:spPr bwMode="auto">
          <a:xfrm>
            <a:off x="4114800" y="5181600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latin typeface="Times New Roman" pitchFamily="18" charset="0"/>
              </a:rPr>
              <a:t>a</a:t>
            </a:r>
            <a:endParaRPr lang="es-ES_tradnl" altLang="fr-FR" sz="2400">
              <a:latin typeface="Times New Roman" pitchFamily="18" charset="0"/>
            </a:endParaRPr>
          </a:p>
        </p:txBody>
      </p:sp>
      <p:sp>
        <p:nvSpPr>
          <p:cNvPr id="36880" name="Text Box 15"/>
          <p:cNvSpPr txBox="1">
            <a:spLocks noChangeArrowheads="1"/>
          </p:cNvSpPr>
          <p:nvPr/>
        </p:nvSpPr>
        <p:spPr bwMode="auto">
          <a:xfrm>
            <a:off x="5486400" y="4572000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latin typeface="Times New Roman" pitchFamily="18" charset="0"/>
              </a:rPr>
              <a:t>a</a:t>
            </a:r>
            <a:endParaRPr lang="es-ES_tradnl" altLang="fr-FR" sz="2400">
              <a:latin typeface="Times New Roman" pitchFamily="18" charset="0"/>
            </a:endParaRPr>
          </a:p>
        </p:txBody>
      </p:sp>
      <p:sp>
        <p:nvSpPr>
          <p:cNvPr id="36881" name="Text Box 16"/>
          <p:cNvSpPr txBox="1">
            <a:spLocks noChangeArrowheads="1"/>
          </p:cNvSpPr>
          <p:nvPr/>
        </p:nvSpPr>
        <p:spPr bwMode="auto">
          <a:xfrm>
            <a:off x="5181600" y="3276600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latin typeface="Times New Roman" pitchFamily="18" charset="0"/>
              </a:rPr>
              <a:t>a</a:t>
            </a:r>
            <a:endParaRPr lang="es-ES_tradnl" altLang="fr-FR" sz="2400">
              <a:latin typeface="Times New Roman" pitchFamily="18" charset="0"/>
            </a:endParaRPr>
          </a:p>
        </p:txBody>
      </p:sp>
      <p:sp>
        <p:nvSpPr>
          <p:cNvPr id="36882" name="Line 17"/>
          <p:cNvSpPr>
            <a:spLocks noChangeShapeType="1"/>
          </p:cNvSpPr>
          <p:nvPr/>
        </p:nvSpPr>
        <p:spPr bwMode="auto">
          <a:xfrm>
            <a:off x="2590800" y="4038600"/>
            <a:ext cx="5334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cxnSp>
        <p:nvCxnSpPr>
          <p:cNvPr id="36883" name="AutoShape 18"/>
          <p:cNvCxnSpPr>
            <a:cxnSpLocks noChangeShapeType="1"/>
            <a:stCxn id="36869" idx="2"/>
            <a:endCxn id="36868" idx="3"/>
          </p:cNvCxnSpPr>
          <p:nvPr/>
        </p:nvCxnSpPr>
        <p:spPr bwMode="auto">
          <a:xfrm rot="10800000">
            <a:off x="3213100" y="4254500"/>
            <a:ext cx="139700" cy="1003300"/>
          </a:xfrm>
          <a:prstGeom prst="curvedConnector2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6884" name="AutoShape 19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092950" y="5994400"/>
            <a:ext cx="1079500" cy="863600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>
                <a:latin typeface="Arial" pitchFamily="34" charset="0"/>
              </a:rPr>
              <a:t>Go to 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>
                <a:latin typeface="Arial" pitchFamily="34" charset="0"/>
              </a:rPr>
              <a:t>RPNI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fr-FR" altLang="fr-FR" sz="2800" dirty="0"/>
              <a:t>4. RPNI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n-US" altLang="fr-FR" i="1" dirty="0"/>
              <a:t>Regular Positive and Negative Grammatical Inference</a:t>
            </a:r>
          </a:p>
          <a:p>
            <a:pPr marL="0" indent="0">
              <a:lnSpc>
                <a:spcPct val="80000"/>
              </a:lnSpc>
              <a:buNone/>
            </a:pPr>
            <a:endParaRPr lang="fr-FR" altLang="fr-FR" sz="2800" dirty="0"/>
          </a:p>
        </p:txBody>
      </p:sp>
      <p:sp>
        <p:nvSpPr>
          <p:cNvPr id="76804" name="Rectangle 7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B03F7E0C-8DAC-429E-940B-B567631FC218}" type="slidenum">
              <a:rPr lang="fr-FR" altLang="en-US" sz="1000">
                <a:latin typeface="Arial" pitchFamily="34" charset="0"/>
                <a:cs typeface="Arial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54</a:t>
            </a:fld>
            <a:endParaRPr lang="fr-FR" altLang="en-US" sz="100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2193571" y="4932854"/>
            <a:ext cx="6626901" cy="81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altLang="fr-FR" i="1" dirty="0"/>
              <a:t>Inferring regular languages in polynomial time. </a:t>
            </a:r>
            <a:r>
              <a:rPr lang="en-US" altLang="fr-FR" dirty="0"/>
              <a:t>Jose </a:t>
            </a:r>
            <a:r>
              <a:rPr lang="en-US" altLang="fr-FR" dirty="0" err="1"/>
              <a:t>Oncina</a:t>
            </a:r>
            <a:r>
              <a:rPr lang="en-US" altLang="fr-FR" dirty="0"/>
              <a:t> &amp; Pedro </a:t>
            </a:r>
            <a:r>
              <a:rPr lang="en-US" altLang="fr-FR" dirty="0" err="1"/>
              <a:t>García</a:t>
            </a:r>
            <a:r>
              <a:rPr lang="en-US" altLang="fr-FR" dirty="0"/>
              <a:t>.</a:t>
            </a:r>
            <a:r>
              <a:rPr lang="en-US" altLang="fr-FR" i="1" dirty="0"/>
              <a:t> </a:t>
            </a:r>
            <a:r>
              <a:rPr lang="fr-FR" altLang="fr-FR" i="1" dirty="0"/>
              <a:t>Pattern recognition and image </a:t>
            </a:r>
            <a:r>
              <a:rPr lang="fr-FR" altLang="fr-FR" i="1" dirty="0" err="1"/>
              <a:t>analysis</a:t>
            </a:r>
            <a:r>
              <a:rPr lang="fr-FR" altLang="fr-FR" i="1" dirty="0"/>
              <a:t>, 1992</a:t>
            </a:r>
            <a:r>
              <a:rPr lang="fr-FR" altLang="fr-FR" dirty="0"/>
              <a:t> </a:t>
            </a:r>
            <a:endParaRPr lang="en-US" altLang="fr-FR" dirty="0"/>
          </a:p>
          <a:p>
            <a:pPr algn="l"/>
            <a:endParaRPr lang="fr-FR" dirty="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fr-FR" altLang="fr-FR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altLang="fr-FR"/>
              <a:t>RPNI is a state merging algorithm</a:t>
            </a:r>
          </a:p>
          <a:p>
            <a:r>
              <a:rPr lang="en-GB" altLang="fr-FR"/>
              <a:t>RPNI identifies any regular language in the limit</a:t>
            </a:r>
          </a:p>
          <a:p>
            <a:r>
              <a:rPr lang="en-GB" altLang="fr-FR"/>
              <a:t>RPNI works in polynomial time</a:t>
            </a:r>
          </a:p>
          <a:p>
            <a:r>
              <a:rPr lang="en-GB" altLang="fr-FR"/>
              <a:t>RPNI admits polynomial characteristic sets</a:t>
            </a:r>
            <a:endParaRPr lang="en-US" altLang="fr-FR"/>
          </a:p>
        </p:txBody>
      </p:sp>
      <p:sp>
        <p:nvSpPr>
          <p:cNvPr id="77828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F692ADEC-D75F-4834-B4C8-C26BD6F730FF}" type="slidenum">
              <a:rPr lang="fr-FR" altLang="en-US" sz="1000">
                <a:latin typeface="Arial" pitchFamily="34" charset="0"/>
                <a:cs typeface="Arial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55</a:t>
            </a:fld>
            <a:endParaRPr lang="fr-FR" altLang="en-US" sz="100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body" sz="quarter" idx="13"/>
          </p:nvPr>
        </p:nvSpPr>
        <p:spPr>
          <a:xfrm>
            <a:off x="827584" y="819150"/>
            <a:ext cx="7725866" cy="527685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GB" altLang="fr-FR" i="1" dirty="0"/>
              <a:t>A</a:t>
            </a:r>
            <a:r>
              <a:rPr lang="en-US" altLang="fr-FR" sz="3200" dirty="0">
                <a:sym typeface="Symbol" pitchFamily="18" charset="2"/>
              </a:rPr>
              <a:t>  </a:t>
            </a:r>
            <a:r>
              <a:rPr lang="en-GB" altLang="fr-FR" dirty="0"/>
              <a:t>PTA(</a:t>
            </a:r>
            <a:r>
              <a:rPr lang="en-GB" altLang="fr-FR" i="1" dirty="0"/>
              <a:t>S+</a:t>
            </a:r>
            <a:r>
              <a:rPr lang="en-GB" altLang="fr-FR" dirty="0"/>
              <a:t>); </a:t>
            </a:r>
          </a:p>
          <a:p>
            <a:pPr>
              <a:buFont typeface="Wingdings" pitchFamily="2" charset="2"/>
              <a:buNone/>
            </a:pPr>
            <a:r>
              <a:rPr lang="en-GB" altLang="fr-FR" i="1" dirty="0">
                <a:solidFill>
                  <a:srgbClr val="FF3300"/>
                </a:solidFill>
              </a:rPr>
              <a:t>Red</a:t>
            </a:r>
            <a:r>
              <a:rPr lang="en-GB" altLang="fr-FR" dirty="0"/>
              <a:t> </a:t>
            </a:r>
            <a:r>
              <a:rPr lang="en-US" altLang="fr-FR" sz="3200" dirty="0">
                <a:sym typeface="Symbol" pitchFamily="18" charset="2"/>
              </a:rPr>
              <a:t></a:t>
            </a:r>
            <a:r>
              <a:rPr lang="en-GB" altLang="fr-FR" dirty="0"/>
              <a:t>{</a:t>
            </a:r>
            <a:r>
              <a:rPr lang="en-GB" altLang="fr-FR" i="1" dirty="0" err="1"/>
              <a:t>q</a:t>
            </a:r>
            <a:r>
              <a:rPr lang="en-GB" altLang="fr-FR" baseline="-25000" dirty="0" err="1"/>
              <a:t>I</a:t>
            </a:r>
            <a:r>
              <a:rPr lang="en-GB" altLang="fr-FR" dirty="0"/>
              <a:t>}</a:t>
            </a:r>
          </a:p>
          <a:p>
            <a:pPr>
              <a:buFont typeface="Wingdings" pitchFamily="2" charset="2"/>
              <a:buNone/>
            </a:pPr>
            <a:r>
              <a:rPr lang="en-GB" altLang="fr-FR" i="1" dirty="0">
                <a:solidFill>
                  <a:srgbClr val="33CCCC"/>
                </a:solidFill>
              </a:rPr>
              <a:t>Blue</a:t>
            </a:r>
            <a:r>
              <a:rPr lang="en-GB" altLang="fr-FR" dirty="0"/>
              <a:t> </a:t>
            </a:r>
            <a:r>
              <a:rPr lang="en-US" altLang="fr-FR" sz="3200" dirty="0">
                <a:sym typeface="Symbol" pitchFamily="18" charset="2"/>
              </a:rPr>
              <a:t></a:t>
            </a:r>
            <a:r>
              <a:rPr lang="en-GB" altLang="fr-FR" dirty="0"/>
              <a:t>{</a:t>
            </a:r>
            <a:r>
              <a:rPr lang="en-GB" altLang="fr-FR" dirty="0">
                <a:sym typeface="Symbol" pitchFamily="18" charset="2"/>
              </a:rPr>
              <a:t></a:t>
            </a:r>
            <a:r>
              <a:rPr lang="en-GB" altLang="fr-FR" dirty="0"/>
              <a:t>(</a:t>
            </a:r>
            <a:r>
              <a:rPr lang="en-GB" altLang="fr-FR" i="1" dirty="0" err="1"/>
              <a:t>q</a:t>
            </a:r>
            <a:r>
              <a:rPr lang="en-GB" altLang="fr-FR" baseline="-25000" dirty="0" err="1"/>
              <a:t>I</a:t>
            </a:r>
            <a:r>
              <a:rPr lang="en-GB" altLang="fr-FR" dirty="0" err="1"/>
              <a:t>,</a:t>
            </a:r>
            <a:r>
              <a:rPr lang="en-GB" altLang="fr-FR" i="1" dirty="0" err="1"/>
              <a:t>a</a:t>
            </a:r>
            <a:r>
              <a:rPr lang="en-GB" altLang="fr-FR" dirty="0"/>
              <a:t>): </a:t>
            </a:r>
            <a:r>
              <a:rPr lang="en-GB" altLang="fr-FR" i="1" dirty="0"/>
              <a:t>a</a:t>
            </a:r>
            <a:r>
              <a:rPr lang="en-GB" altLang="fr-FR" dirty="0">
                <a:sym typeface="Symbol" pitchFamily="18" charset="2"/>
              </a:rPr>
              <a:t></a:t>
            </a:r>
            <a:r>
              <a:rPr lang="en-GB" altLang="fr-FR" dirty="0"/>
              <a:t> }; </a:t>
            </a:r>
          </a:p>
          <a:p>
            <a:pPr>
              <a:buFont typeface="Wingdings" pitchFamily="2" charset="2"/>
              <a:buNone/>
            </a:pPr>
            <a:r>
              <a:rPr lang="en-GB" altLang="fr-FR" dirty="0">
                <a:solidFill>
                  <a:srgbClr val="FF0066"/>
                </a:solidFill>
              </a:rPr>
              <a:t>While</a:t>
            </a:r>
            <a:r>
              <a:rPr lang="en-GB" altLang="fr-FR" dirty="0"/>
              <a:t> </a:t>
            </a:r>
            <a:r>
              <a:rPr lang="en-GB" altLang="fr-FR" i="1" dirty="0">
                <a:solidFill>
                  <a:srgbClr val="33CCCC"/>
                </a:solidFill>
              </a:rPr>
              <a:t>Blue</a:t>
            </a:r>
            <a:r>
              <a:rPr lang="en-GB" altLang="fr-FR" dirty="0">
                <a:sym typeface="Symbol" pitchFamily="18" charset="2"/>
              </a:rPr>
              <a:t> </a:t>
            </a:r>
            <a:r>
              <a:rPr lang="en-GB" altLang="fr-FR" dirty="0">
                <a:solidFill>
                  <a:srgbClr val="FF0066"/>
                </a:solidFill>
                <a:sym typeface="Symbol" pitchFamily="18" charset="2"/>
              </a:rPr>
              <a:t>do</a:t>
            </a:r>
            <a:endParaRPr lang="en-GB" altLang="fr-FR" dirty="0">
              <a:solidFill>
                <a:srgbClr val="FF0066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en-GB" altLang="fr-FR" dirty="0"/>
              <a:t>	</a:t>
            </a:r>
            <a:r>
              <a:rPr lang="en-GB" altLang="fr-FR" dirty="0">
                <a:solidFill>
                  <a:srgbClr val="FF0066"/>
                </a:solidFill>
              </a:rPr>
              <a:t>choose</a:t>
            </a:r>
            <a:r>
              <a:rPr lang="en-GB" altLang="fr-FR" dirty="0"/>
              <a:t> </a:t>
            </a:r>
            <a:r>
              <a:rPr lang="en-GB" altLang="fr-FR" i="1" dirty="0"/>
              <a:t>q</a:t>
            </a:r>
            <a:r>
              <a:rPr lang="en-GB" altLang="fr-FR" dirty="0"/>
              <a:t> </a:t>
            </a:r>
            <a:r>
              <a:rPr lang="en-GB" altLang="fr-FR" dirty="0">
                <a:solidFill>
                  <a:srgbClr val="FF0066"/>
                </a:solidFill>
              </a:rPr>
              <a:t>from</a:t>
            </a:r>
            <a:r>
              <a:rPr lang="en-GB" altLang="fr-FR" dirty="0"/>
              <a:t> </a:t>
            </a:r>
            <a:r>
              <a:rPr lang="en-GB" altLang="fr-FR" i="1" dirty="0">
                <a:solidFill>
                  <a:srgbClr val="33CCCC"/>
                </a:solidFill>
              </a:rPr>
              <a:t>Blue</a:t>
            </a:r>
          </a:p>
          <a:p>
            <a:pPr>
              <a:buFont typeface="Wingdings" pitchFamily="2" charset="2"/>
              <a:buNone/>
            </a:pPr>
            <a:r>
              <a:rPr lang="en-GB" altLang="fr-FR" dirty="0"/>
              <a:t>	</a:t>
            </a:r>
            <a:r>
              <a:rPr lang="en-GB" altLang="fr-FR" dirty="0">
                <a:solidFill>
                  <a:srgbClr val="FF0066"/>
                </a:solidFill>
              </a:rPr>
              <a:t>if</a:t>
            </a:r>
            <a:r>
              <a:rPr lang="en-GB" altLang="fr-FR" dirty="0"/>
              <a:t> </a:t>
            </a:r>
            <a:r>
              <a:rPr lang="en-GB" altLang="fr-FR" dirty="0">
                <a:sym typeface="Symbol" pitchFamily="18" charset="2"/>
              </a:rPr>
              <a:t></a:t>
            </a:r>
            <a:r>
              <a:rPr lang="en-GB" altLang="fr-FR" i="1" dirty="0" err="1"/>
              <a:t>p</a:t>
            </a:r>
            <a:r>
              <a:rPr lang="en-GB" altLang="fr-FR" dirty="0" err="1">
                <a:sym typeface="Symbol" pitchFamily="18" charset="2"/>
              </a:rPr>
              <a:t></a:t>
            </a:r>
            <a:r>
              <a:rPr lang="en-GB" altLang="fr-FR" i="1" dirty="0" err="1">
                <a:solidFill>
                  <a:srgbClr val="FF3300"/>
                </a:solidFill>
              </a:rPr>
              <a:t>Red</a:t>
            </a:r>
            <a:r>
              <a:rPr lang="en-GB" altLang="fr-FR" dirty="0"/>
              <a:t>: </a:t>
            </a:r>
            <a:r>
              <a:rPr lang="en-GB" altLang="fr-FR" dirty="0">
                <a:latin typeface="Stencil" pitchFamily="82" charset="0"/>
              </a:rPr>
              <a:t>L</a:t>
            </a:r>
            <a:r>
              <a:rPr lang="en-GB" altLang="fr-FR" dirty="0"/>
              <a:t>(</a:t>
            </a:r>
            <a:r>
              <a:rPr lang="en-GB" altLang="fr-FR" dirty="0" err="1"/>
              <a:t>merge_and_fold</a:t>
            </a:r>
            <a:r>
              <a:rPr lang="en-GB" altLang="fr-FR" dirty="0"/>
              <a:t>(</a:t>
            </a:r>
            <a:r>
              <a:rPr lang="en-GB" altLang="fr-FR" i="1" dirty="0" err="1"/>
              <a:t>A</a:t>
            </a:r>
            <a:r>
              <a:rPr lang="en-GB" altLang="fr-FR" dirty="0" err="1"/>
              <a:t>,</a:t>
            </a:r>
            <a:r>
              <a:rPr lang="en-GB" altLang="fr-FR" i="1" dirty="0" err="1"/>
              <a:t>p</a:t>
            </a:r>
            <a:r>
              <a:rPr lang="en-GB" altLang="fr-FR" dirty="0" err="1"/>
              <a:t>,</a:t>
            </a:r>
            <a:r>
              <a:rPr lang="en-GB" altLang="fr-FR" i="1" dirty="0" err="1"/>
              <a:t>q</a:t>
            </a:r>
            <a:r>
              <a:rPr lang="en-GB" altLang="fr-FR" dirty="0"/>
              <a:t>))</a:t>
            </a:r>
            <a:r>
              <a:rPr lang="en-GB" altLang="fr-FR" dirty="0">
                <a:sym typeface="Symbol" pitchFamily="18" charset="2"/>
              </a:rPr>
              <a:t></a:t>
            </a:r>
            <a:r>
              <a:rPr lang="en-GB" altLang="fr-FR" i="1" dirty="0"/>
              <a:t>S</a:t>
            </a:r>
            <a:r>
              <a:rPr lang="en-GB" altLang="fr-FR" dirty="0"/>
              <a:t>-=</a:t>
            </a:r>
            <a:r>
              <a:rPr lang="en-GB" altLang="fr-FR" dirty="0">
                <a:sym typeface="Symbol" pitchFamily="18" charset="2"/>
              </a:rPr>
              <a:t> 	</a:t>
            </a:r>
          </a:p>
          <a:p>
            <a:pPr>
              <a:buFont typeface="Wingdings" pitchFamily="2" charset="2"/>
              <a:buNone/>
            </a:pPr>
            <a:r>
              <a:rPr lang="en-GB" altLang="fr-FR" dirty="0">
                <a:solidFill>
                  <a:srgbClr val="FF0066"/>
                </a:solidFill>
                <a:sym typeface="Symbol" pitchFamily="18" charset="2"/>
              </a:rPr>
              <a:t>		</a:t>
            </a:r>
            <a:r>
              <a:rPr lang="en-GB" altLang="fr-FR" dirty="0">
                <a:solidFill>
                  <a:srgbClr val="FF0066"/>
                </a:solidFill>
              </a:rPr>
              <a:t>then</a:t>
            </a:r>
            <a:r>
              <a:rPr lang="en-GB" altLang="fr-FR" dirty="0">
                <a:sym typeface="Symbol" pitchFamily="18" charset="2"/>
              </a:rPr>
              <a:t> </a:t>
            </a:r>
            <a:r>
              <a:rPr lang="en-GB" altLang="fr-FR" i="1" dirty="0"/>
              <a:t>A</a:t>
            </a:r>
            <a:r>
              <a:rPr lang="en-GB" altLang="fr-FR" dirty="0"/>
              <a:t> </a:t>
            </a:r>
            <a:r>
              <a:rPr lang="en-US" altLang="fr-FR" sz="3200" dirty="0">
                <a:sym typeface="Symbol" pitchFamily="18" charset="2"/>
              </a:rPr>
              <a:t></a:t>
            </a:r>
            <a:r>
              <a:rPr lang="en-GB" altLang="fr-FR" dirty="0"/>
              <a:t> </a:t>
            </a:r>
            <a:r>
              <a:rPr lang="en-GB" altLang="fr-FR" dirty="0" err="1"/>
              <a:t>merge_and_fold</a:t>
            </a:r>
            <a:r>
              <a:rPr lang="en-GB" altLang="fr-FR" dirty="0"/>
              <a:t>(</a:t>
            </a:r>
            <a:r>
              <a:rPr lang="en-GB" altLang="fr-FR" i="1" dirty="0" err="1"/>
              <a:t>A</a:t>
            </a:r>
            <a:r>
              <a:rPr lang="en-GB" altLang="fr-FR" dirty="0" err="1"/>
              <a:t>,</a:t>
            </a:r>
            <a:r>
              <a:rPr lang="en-GB" altLang="fr-FR" i="1" dirty="0" err="1"/>
              <a:t>p</a:t>
            </a:r>
            <a:r>
              <a:rPr lang="en-GB" altLang="fr-FR" dirty="0" err="1"/>
              <a:t>,</a:t>
            </a:r>
            <a:r>
              <a:rPr lang="en-GB" altLang="fr-FR" i="1" dirty="0" err="1"/>
              <a:t>q</a:t>
            </a:r>
            <a:r>
              <a:rPr lang="en-GB" altLang="fr-FR" dirty="0"/>
              <a:t>)</a:t>
            </a:r>
          </a:p>
          <a:p>
            <a:pPr>
              <a:buFont typeface="Wingdings" pitchFamily="2" charset="2"/>
              <a:buNone/>
            </a:pPr>
            <a:r>
              <a:rPr lang="en-GB" altLang="fr-FR" dirty="0"/>
              <a:t>    	</a:t>
            </a:r>
            <a:r>
              <a:rPr lang="en-GB" altLang="fr-FR" dirty="0">
                <a:solidFill>
                  <a:srgbClr val="FF0066"/>
                </a:solidFill>
              </a:rPr>
              <a:t>else</a:t>
            </a:r>
            <a:r>
              <a:rPr lang="en-GB" altLang="fr-FR" dirty="0"/>
              <a:t> </a:t>
            </a:r>
            <a:r>
              <a:rPr lang="en-GB" altLang="fr-FR" i="1" dirty="0">
                <a:solidFill>
                  <a:srgbClr val="FF3300"/>
                </a:solidFill>
              </a:rPr>
              <a:t>Red</a:t>
            </a:r>
            <a:r>
              <a:rPr lang="en-GB" altLang="fr-FR" dirty="0"/>
              <a:t> </a:t>
            </a:r>
            <a:r>
              <a:rPr lang="en-US" altLang="fr-FR" sz="3200" dirty="0">
                <a:sym typeface="Symbol" pitchFamily="18" charset="2"/>
              </a:rPr>
              <a:t></a:t>
            </a:r>
            <a:r>
              <a:rPr lang="en-GB" altLang="fr-FR" dirty="0"/>
              <a:t> </a:t>
            </a:r>
            <a:r>
              <a:rPr lang="en-GB" altLang="fr-FR" i="1" dirty="0">
                <a:solidFill>
                  <a:srgbClr val="FF3300"/>
                </a:solidFill>
              </a:rPr>
              <a:t>Red</a:t>
            </a:r>
            <a:r>
              <a:rPr lang="en-GB" altLang="fr-FR" dirty="0"/>
              <a:t> </a:t>
            </a:r>
            <a:r>
              <a:rPr lang="en-GB" altLang="fr-FR" dirty="0">
                <a:sym typeface="Symbol" pitchFamily="18" charset="2"/>
              </a:rPr>
              <a:t></a:t>
            </a:r>
            <a:r>
              <a:rPr lang="en-GB" altLang="fr-FR" dirty="0"/>
              <a:t> {</a:t>
            </a:r>
            <a:r>
              <a:rPr lang="en-GB" altLang="fr-FR" i="1" dirty="0"/>
              <a:t>q</a:t>
            </a:r>
            <a:r>
              <a:rPr lang="en-GB" altLang="fr-FR" dirty="0"/>
              <a:t>}</a:t>
            </a:r>
          </a:p>
          <a:p>
            <a:pPr>
              <a:buFont typeface="Wingdings" pitchFamily="2" charset="2"/>
              <a:buNone/>
            </a:pPr>
            <a:r>
              <a:rPr lang="en-GB" altLang="fr-FR" i="1" dirty="0"/>
              <a:t>	</a:t>
            </a:r>
            <a:r>
              <a:rPr lang="en-GB" altLang="fr-FR" i="1" dirty="0">
                <a:solidFill>
                  <a:srgbClr val="33CCCC"/>
                </a:solidFill>
              </a:rPr>
              <a:t>Blue</a:t>
            </a:r>
            <a:r>
              <a:rPr lang="en-GB" altLang="fr-FR" dirty="0"/>
              <a:t> </a:t>
            </a:r>
            <a:r>
              <a:rPr lang="en-US" altLang="fr-FR" sz="3200" dirty="0">
                <a:sym typeface="Symbol" pitchFamily="18" charset="2"/>
              </a:rPr>
              <a:t></a:t>
            </a:r>
            <a:r>
              <a:rPr lang="en-GB" altLang="fr-FR" dirty="0"/>
              <a:t> {</a:t>
            </a:r>
            <a:r>
              <a:rPr lang="en-GB" altLang="fr-FR" dirty="0">
                <a:sym typeface="Symbol" pitchFamily="18" charset="2"/>
              </a:rPr>
              <a:t></a:t>
            </a:r>
            <a:r>
              <a:rPr lang="en-GB" altLang="fr-FR" dirty="0"/>
              <a:t>(</a:t>
            </a:r>
            <a:r>
              <a:rPr lang="en-GB" altLang="fr-FR" i="1" dirty="0" err="1"/>
              <a:t>q</a:t>
            </a:r>
            <a:r>
              <a:rPr lang="en-GB" altLang="fr-FR" dirty="0" err="1"/>
              <a:t>,</a:t>
            </a:r>
            <a:r>
              <a:rPr lang="en-GB" altLang="fr-FR" i="1" dirty="0" err="1"/>
              <a:t>a</a:t>
            </a:r>
            <a:r>
              <a:rPr lang="en-GB" altLang="fr-FR" dirty="0"/>
              <a:t>): </a:t>
            </a:r>
            <a:r>
              <a:rPr lang="en-GB" altLang="fr-FR" i="1" dirty="0" err="1"/>
              <a:t>q</a:t>
            </a:r>
            <a:r>
              <a:rPr lang="en-GB" altLang="fr-FR" dirty="0" err="1">
                <a:sym typeface="Symbol" pitchFamily="18" charset="2"/>
              </a:rPr>
              <a:t></a:t>
            </a:r>
            <a:r>
              <a:rPr lang="en-GB" altLang="fr-FR" i="1" dirty="0" err="1">
                <a:solidFill>
                  <a:srgbClr val="FF3300"/>
                </a:solidFill>
              </a:rPr>
              <a:t>Red</a:t>
            </a:r>
            <a:r>
              <a:rPr lang="en-GB" altLang="fr-FR" dirty="0"/>
              <a:t>} – {</a:t>
            </a:r>
            <a:r>
              <a:rPr lang="en-GB" altLang="fr-FR" i="1" dirty="0">
                <a:solidFill>
                  <a:srgbClr val="FF3300"/>
                </a:solidFill>
              </a:rPr>
              <a:t>Red</a:t>
            </a:r>
            <a:r>
              <a:rPr lang="en-GB" altLang="fr-FR" dirty="0"/>
              <a:t>}</a:t>
            </a:r>
            <a:endParaRPr lang="en-US" altLang="fr-FR" dirty="0"/>
          </a:p>
        </p:txBody>
      </p:sp>
      <p:sp>
        <p:nvSpPr>
          <p:cNvPr id="78851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2122F29D-F1FA-4562-910E-14B383FDDA1C}" type="slidenum">
              <a:rPr lang="fr-FR" altLang="en-US" sz="1000">
                <a:latin typeface="Arial" pitchFamily="34" charset="0"/>
                <a:cs typeface="Arial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56</a:t>
            </a:fld>
            <a:endParaRPr lang="fr-FR" altLang="en-US" sz="100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C2215970-6F08-40E9-8A83-86FB98B0D963}" type="slidenum">
              <a:rPr lang="fr-FR" altLang="en-US" sz="1000">
                <a:latin typeface="Arial" pitchFamily="34" charset="0"/>
                <a:cs typeface="Arial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57</a:t>
            </a:fld>
            <a:endParaRPr lang="fr-FR" altLang="en-US" sz="1000">
              <a:latin typeface="Arial" pitchFamily="34" charset="0"/>
              <a:cs typeface="Arial" pitchFamily="34" charset="0"/>
            </a:endParaRPr>
          </a:p>
        </p:txBody>
      </p:sp>
      <p:sp>
        <p:nvSpPr>
          <p:cNvPr id="79875" name="Text Box 2"/>
          <p:cNvSpPr txBox="1">
            <a:spLocks noChangeArrowheads="1"/>
          </p:cNvSpPr>
          <p:nvPr/>
        </p:nvSpPr>
        <p:spPr bwMode="auto">
          <a:xfrm>
            <a:off x="755650" y="692150"/>
            <a:ext cx="65500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2400" i="1">
                <a:latin typeface="Lucida Console" pitchFamily="49" charset="0"/>
              </a:rPr>
              <a:t>S</a:t>
            </a:r>
            <a:r>
              <a:rPr lang="en-US" altLang="fr-FR" sz="2400" baseline="-25000">
                <a:latin typeface="Lucida Console" pitchFamily="49" charset="0"/>
              </a:rPr>
              <a:t>+</a:t>
            </a:r>
            <a:r>
              <a:rPr lang="en-US" altLang="fr-FR" sz="2400">
                <a:latin typeface="Lucida Console" pitchFamily="49" charset="0"/>
              </a:rPr>
              <a:t>={</a:t>
            </a:r>
            <a:r>
              <a:rPr lang="en-US" altLang="fr-FR" sz="2400">
                <a:solidFill>
                  <a:schemeClr val="hlink"/>
                </a:solidFill>
                <a:latin typeface="Lucida Console" pitchFamily="49" charset="0"/>
                <a:sym typeface="Symbol" pitchFamily="18" charset="2"/>
              </a:rPr>
              <a:t></a:t>
            </a:r>
            <a:r>
              <a:rPr lang="en-US" altLang="fr-FR" sz="2400">
                <a:latin typeface="Lucida Console" pitchFamily="49" charset="0"/>
                <a:sym typeface="Symbol" pitchFamily="18" charset="2"/>
              </a:rPr>
              <a:t>, </a:t>
            </a:r>
            <a:r>
              <a:rPr lang="en-US" altLang="fr-FR" sz="2400" i="1">
                <a:solidFill>
                  <a:schemeClr val="hlink"/>
                </a:solidFill>
                <a:latin typeface="Lucida Console" pitchFamily="49" charset="0"/>
              </a:rPr>
              <a:t>aaa</a:t>
            </a:r>
            <a:r>
              <a:rPr lang="en-US" altLang="fr-FR" sz="2400">
                <a:latin typeface="Lucida Console" pitchFamily="49" charset="0"/>
              </a:rPr>
              <a:t>, </a:t>
            </a:r>
            <a:r>
              <a:rPr lang="en-US" altLang="fr-FR" sz="2400" i="1">
                <a:solidFill>
                  <a:schemeClr val="hlink"/>
                </a:solidFill>
                <a:latin typeface="Lucida Console" pitchFamily="49" charset="0"/>
              </a:rPr>
              <a:t>aaba</a:t>
            </a:r>
            <a:r>
              <a:rPr lang="en-US" altLang="fr-FR" sz="2400">
                <a:latin typeface="Lucida Console" pitchFamily="49" charset="0"/>
              </a:rPr>
              <a:t>, </a:t>
            </a:r>
            <a:r>
              <a:rPr lang="en-US" altLang="fr-FR" sz="2400" i="1">
                <a:solidFill>
                  <a:schemeClr val="hlink"/>
                </a:solidFill>
                <a:latin typeface="Lucida Console" pitchFamily="49" charset="0"/>
              </a:rPr>
              <a:t>ababa</a:t>
            </a:r>
            <a:r>
              <a:rPr lang="en-US" altLang="fr-FR" sz="2400">
                <a:latin typeface="Lucida Console" pitchFamily="49" charset="0"/>
              </a:rPr>
              <a:t>, </a:t>
            </a:r>
            <a:r>
              <a:rPr lang="en-US" altLang="fr-FR" sz="2400" i="1">
                <a:solidFill>
                  <a:schemeClr val="hlink"/>
                </a:solidFill>
                <a:latin typeface="Lucida Console" pitchFamily="49" charset="0"/>
              </a:rPr>
              <a:t>bb</a:t>
            </a:r>
            <a:r>
              <a:rPr lang="en-US" altLang="fr-FR" sz="2400">
                <a:latin typeface="Lucida Console" pitchFamily="49" charset="0"/>
              </a:rPr>
              <a:t>, </a:t>
            </a:r>
            <a:r>
              <a:rPr lang="en-US" altLang="fr-FR" sz="2400" i="1">
                <a:solidFill>
                  <a:schemeClr val="hlink"/>
                </a:solidFill>
                <a:latin typeface="Lucida Console" pitchFamily="49" charset="0"/>
              </a:rPr>
              <a:t>bbaaa</a:t>
            </a:r>
            <a:r>
              <a:rPr lang="en-US" altLang="fr-FR" sz="2400">
                <a:latin typeface="Lucida Console" pitchFamily="49" charset="0"/>
              </a:rPr>
              <a:t>}</a:t>
            </a:r>
            <a:endParaRPr lang="es-ES_tradnl" altLang="fr-FR" sz="2400">
              <a:latin typeface="Lucida Console" pitchFamily="49" charset="0"/>
            </a:endParaRPr>
          </a:p>
        </p:txBody>
      </p:sp>
      <p:sp>
        <p:nvSpPr>
          <p:cNvPr id="79876" name="AutoShape 3"/>
          <p:cNvSpPr>
            <a:spLocks noChangeArrowheads="1"/>
          </p:cNvSpPr>
          <p:nvPr/>
        </p:nvSpPr>
        <p:spPr bwMode="auto">
          <a:xfrm>
            <a:off x="971550" y="3789363"/>
            <a:ext cx="381000" cy="381000"/>
          </a:xfrm>
          <a:prstGeom prst="flowChartConnector">
            <a:avLst/>
          </a:prstGeom>
          <a:solidFill>
            <a:srgbClr val="FF0066"/>
          </a:solidFill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79877" name="AutoShape 4"/>
          <p:cNvSpPr>
            <a:spLocks noChangeArrowheads="1"/>
          </p:cNvSpPr>
          <p:nvPr/>
        </p:nvSpPr>
        <p:spPr bwMode="auto">
          <a:xfrm>
            <a:off x="6732588" y="2205038"/>
            <a:ext cx="381000" cy="381000"/>
          </a:xfrm>
          <a:prstGeom prst="flowChartConnector">
            <a:avLst/>
          </a:prstGeom>
          <a:noFill/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cxnSp>
        <p:nvCxnSpPr>
          <p:cNvPr id="79878" name="AutoShape 5"/>
          <p:cNvCxnSpPr>
            <a:cxnSpLocks noChangeShapeType="1"/>
            <a:stCxn id="79876" idx="7"/>
            <a:endCxn id="79882" idx="2"/>
          </p:cNvCxnSpPr>
          <p:nvPr/>
        </p:nvCxnSpPr>
        <p:spPr bwMode="auto">
          <a:xfrm flipV="1">
            <a:off x="1296988" y="3187700"/>
            <a:ext cx="1114425" cy="6286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9879" name="AutoShape 6"/>
          <p:cNvSpPr>
            <a:spLocks noChangeArrowheads="1"/>
          </p:cNvSpPr>
          <p:nvPr/>
        </p:nvSpPr>
        <p:spPr bwMode="auto">
          <a:xfrm>
            <a:off x="5292725" y="2708275"/>
            <a:ext cx="381000" cy="381000"/>
          </a:xfrm>
          <a:prstGeom prst="flowChartConnector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79880" name="AutoShape 7"/>
          <p:cNvSpPr>
            <a:spLocks noChangeArrowheads="1"/>
          </p:cNvSpPr>
          <p:nvPr/>
        </p:nvSpPr>
        <p:spPr bwMode="auto">
          <a:xfrm>
            <a:off x="5292725" y="1989138"/>
            <a:ext cx="381000" cy="381000"/>
          </a:xfrm>
          <a:prstGeom prst="flowChartConnector">
            <a:avLst/>
          </a:prstGeom>
          <a:noFill/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79881" name="AutoShape 8"/>
          <p:cNvSpPr>
            <a:spLocks noChangeArrowheads="1"/>
          </p:cNvSpPr>
          <p:nvPr/>
        </p:nvSpPr>
        <p:spPr bwMode="auto">
          <a:xfrm>
            <a:off x="3851275" y="2565400"/>
            <a:ext cx="381000" cy="381000"/>
          </a:xfrm>
          <a:prstGeom prst="flowChartConnector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79882" name="AutoShape 9"/>
          <p:cNvSpPr>
            <a:spLocks noChangeArrowheads="1"/>
          </p:cNvSpPr>
          <p:nvPr/>
        </p:nvSpPr>
        <p:spPr bwMode="auto">
          <a:xfrm>
            <a:off x="2411413" y="2997200"/>
            <a:ext cx="381000" cy="381000"/>
          </a:xfrm>
          <a:prstGeom prst="flowChartConnector">
            <a:avLst/>
          </a:prstGeom>
          <a:solidFill>
            <a:srgbClr val="66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cxnSp>
        <p:nvCxnSpPr>
          <p:cNvPr id="79883" name="AutoShape 10"/>
          <p:cNvCxnSpPr>
            <a:cxnSpLocks noChangeShapeType="1"/>
            <a:stCxn id="79882" idx="7"/>
            <a:endCxn id="79881" idx="2"/>
          </p:cNvCxnSpPr>
          <p:nvPr/>
        </p:nvCxnSpPr>
        <p:spPr bwMode="auto">
          <a:xfrm flipV="1">
            <a:off x="2736850" y="2755900"/>
            <a:ext cx="1114425" cy="2968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9884" name="AutoShape 11"/>
          <p:cNvCxnSpPr>
            <a:cxnSpLocks noChangeShapeType="1"/>
            <a:stCxn id="79881" idx="7"/>
            <a:endCxn id="79880" idx="2"/>
          </p:cNvCxnSpPr>
          <p:nvPr/>
        </p:nvCxnSpPr>
        <p:spPr bwMode="auto">
          <a:xfrm flipV="1">
            <a:off x="4176713" y="2179638"/>
            <a:ext cx="1087437" cy="4413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9885" name="AutoShape 12"/>
          <p:cNvCxnSpPr>
            <a:cxnSpLocks noChangeShapeType="1"/>
            <a:stCxn id="79881" idx="6"/>
            <a:endCxn id="79879" idx="2"/>
          </p:cNvCxnSpPr>
          <p:nvPr/>
        </p:nvCxnSpPr>
        <p:spPr bwMode="auto">
          <a:xfrm>
            <a:off x="4232275" y="2755900"/>
            <a:ext cx="1060450" cy="1428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9886" name="AutoShape 13"/>
          <p:cNvSpPr>
            <a:spLocks noChangeArrowheads="1"/>
          </p:cNvSpPr>
          <p:nvPr/>
        </p:nvSpPr>
        <p:spPr bwMode="auto">
          <a:xfrm>
            <a:off x="3851275" y="4941888"/>
            <a:ext cx="381000" cy="381000"/>
          </a:xfrm>
          <a:prstGeom prst="flowChartConnector">
            <a:avLst/>
          </a:prstGeom>
          <a:noFill/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79887" name="AutoShape 14"/>
          <p:cNvSpPr>
            <a:spLocks noChangeArrowheads="1"/>
          </p:cNvSpPr>
          <p:nvPr/>
        </p:nvSpPr>
        <p:spPr bwMode="auto">
          <a:xfrm>
            <a:off x="2411413" y="4508500"/>
            <a:ext cx="381000" cy="381000"/>
          </a:xfrm>
          <a:prstGeom prst="flowChartConnector">
            <a:avLst/>
          </a:prstGeom>
          <a:solidFill>
            <a:srgbClr val="66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cxnSp>
        <p:nvCxnSpPr>
          <p:cNvPr id="79888" name="AutoShape 15"/>
          <p:cNvCxnSpPr>
            <a:cxnSpLocks noChangeShapeType="1"/>
            <a:stCxn id="79887" idx="5"/>
            <a:endCxn id="79886" idx="2"/>
          </p:cNvCxnSpPr>
          <p:nvPr/>
        </p:nvCxnSpPr>
        <p:spPr bwMode="auto">
          <a:xfrm>
            <a:off x="2736850" y="4833938"/>
            <a:ext cx="1085850" cy="2984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9889" name="AutoShape 16"/>
          <p:cNvCxnSpPr>
            <a:cxnSpLocks noChangeShapeType="1"/>
            <a:stCxn id="79876" idx="5"/>
            <a:endCxn id="79887" idx="2"/>
          </p:cNvCxnSpPr>
          <p:nvPr/>
        </p:nvCxnSpPr>
        <p:spPr bwMode="auto">
          <a:xfrm>
            <a:off x="1296988" y="4143375"/>
            <a:ext cx="1114425" cy="5556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9890" name="Text Box 17"/>
          <p:cNvSpPr txBox="1">
            <a:spLocks noChangeArrowheads="1"/>
          </p:cNvSpPr>
          <p:nvPr/>
        </p:nvSpPr>
        <p:spPr bwMode="auto">
          <a:xfrm>
            <a:off x="1692275" y="3068638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79891" name="Text Box 18"/>
          <p:cNvSpPr txBox="1">
            <a:spLocks noChangeArrowheads="1"/>
          </p:cNvSpPr>
          <p:nvPr/>
        </p:nvSpPr>
        <p:spPr bwMode="auto">
          <a:xfrm>
            <a:off x="2987675" y="2565400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79892" name="Text Box 19"/>
          <p:cNvSpPr txBox="1">
            <a:spLocks noChangeArrowheads="1"/>
          </p:cNvSpPr>
          <p:nvPr/>
        </p:nvSpPr>
        <p:spPr bwMode="auto">
          <a:xfrm>
            <a:off x="4427538" y="2060575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79893" name="Text Box 20"/>
          <p:cNvSpPr txBox="1">
            <a:spLocks noChangeArrowheads="1"/>
          </p:cNvSpPr>
          <p:nvPr/>
        </p:nvSpPr>
        <p:spPr bwMode="auto">
          <a:xfrm>
            <a:off x="6011863" y="2276475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cxnSp>
        <p:nvCxnSpPr>
          <p:cNvPr id="79894" name="AutoShape 21"/>
          <p:cNvCxnSpPr>
            <a:cxnSpLocks noChangeShapeType="1"/>
            <a:stCxn id="79879" idx="6"/>
            <a:endCxn id="79877" idx="2"/>
          </p:cNvCxnSpPr>
          <p:nvPr/>
        </p:nvCxnSpPr>
        <p:spPr bwMode="auto">
          <a:xfrm flipV="1">
            <a:off x="5673725" y="2395538"/>
            <a:ext cx="1030288" cy="5032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9895" name="Text Box 22"/>
          <p:cNvSpPr txBox="1">
            <a:spLocks noChangeArrowheads="1"/>
          </p:cNvSpPr>
          <p:nvPr/>
        </p:nvSpPr>
        <p:spPr bwMode="auto">
          <a:xfrm>
            <a:off x="1835150" y="4076700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79896" name="Text Box 23"/>
          <p:cNvSpPr txBox="1">
            <a:spLocks noChangeArrowheads="1"/>
          </p:cNvSpPr>
          <p:nvPr/>
        </p:nvSpPr>
        <p:spPr bwMode="auto">
          <a:xfrm>
            <a:off x="3059113" y="4581525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79897" name="Text Box 24"/>
          <p:cNvSpPr txBox="1">
            <a:spLocks noChangeArrowheads="1"/>
          </p:cNvSpPr>
          <p:nvPr/>
        </p:nvSpPr>
        <p:spPr bwMode="auto">
          <a:xfrm>
            <a:off x="4500563" y="2781300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cxnSp>
        <p:nvCxnSpPr>
          <p:cNvPr id="79898" name="AutoShape 25"/>
          <p:cNvCxnSpPr>
            <a:cxnSpLocks noChangeShapeType="1"/>
            <a:stCxn id="79886" idx="6"/>
            <a:endCxn id="79901" idx="2"/>
          </p:cNvCxnSpPr>
          <p:nvPr/>
        </p:nvCxnSpPr>
        <p:spPr bwMode="auto">
          <a:xfrm flipV="1">
            <a:off x="4260850" y="4843463"/>
            <a:ext cx="1031875" cy="2889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9899" name="AutoShape 26"/>
          <p:cNvSpPr>
            <a:spLocks noChangeArrowheads="1"/>
          </p:cNvSpPr>
          <p:nvPr/>
        </p:nvSpPr>
        <p:spPr bwMode="auto">
          <a:xfrm>
            <a:off x="8172450" y="3860800"/>
            <a:ext cx="381000" cy="381000"/>
          </a:xfrm>
          <a:prstGeom prst="flowChartConnector">
            <a:avLst/>
          </a:prstGeom>
          <a:noFill/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79900" name="AutoShape 27"/>
          <p:cNvSpPr>
            <a:spLocks noChangeArrowheads="1"/>
          </p:cNvSpPr>
          <p:nvPr/>
        </p:nvSpPr>
        <p:spPr bwMode="auto">
          <a:xfrm>
            <a:off x="6732588" y="4365625"/>
            <a:ext cx="381000" cy="381000"/>
          </a:xfrm>
          <a:prstGeom prst="flowChartConnector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79901" name="AutoShape 28"/>
          <p:cNvSpPr>
            <a:spLocks noChangeArrowheads="1"/>
          </p:cNvSpPr>
          <p:nvPr/>
        </p:nvSpPr>
        <p:spPr bwMode="auto">
          <a:xfrm>
            <a:off x="5292725" y="4652963"/>
            <a:ext cx="381000" cy="381000"/>
          </a:xfrm>
          <a:prstGeom prst="flowChartConnector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cxnSp>
        <p:nvCxnSpPr>
          <p:cNvPr id="79902" name="AutoShape 29"/>
          <p:cNvCxnSpPr>
            <a:cxnSpLocks noChangeShapeType="1"/>
            <a:stCxn id="79901" idx="6"/>
            <a:endCxn id="79900" idx="2"/>
          </p:cNvCxnSpPr>
          <p:nvPr/>
        </p:nvCxnSpPr>
        <p:spPr bwMode="auto">
          <a:xfrm flipV="1">
            <a:off x="5673725" y="4556125"/>
            <a:ext cx="1058863" cy="2873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9903" name="Text Box 30"/>
          <p:cNvSpPr txBox="1">
            <a:spLocks noChangeArrowheads="1"/>
          </p:cNvSpPr>
          <p:nvPr/>
        </p:nvSpPr>
        <p:spPr bwMode="auto">
          <a:xfrm>
            <a:off x="4572000" y="4581525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79904" name="Text Box 31"/>
          <p:cNvSpPr txBox="1">
            <a:spLocks noChangeArrowheads="1"/>
          </p:cNvSpPr>
          <p:nvPr/>
        </p:nvSpPr>
        <p:spPr bwMode="auto">
          <a:xfrm>
            <a:off x="7524750" y="3860800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cxnSp>
        <p:nvCxnSpPr>
          <p:cNvPr id="79905" name="AutoShape 32"/>
          <p:cNvCxnSpPr>
            <a:cxnSpLocks noChangeShapeType="1"/>
            <a:stCxn id="79900" idx="6"/>
            <a:endCxn id="79899" idx="2"/>
          </p:cNvCxnSpPr>
          <p:nvPr/>
        </p:nvCxnSpPr>
        <p:spPr bwMode="auto">
          <a:xfrm flipV="1">
            <a:off x="7113588" y="4051300"/>
            <a:ext cx="1030287" cy="504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9906" name="Text Box 33"/>
          <p:cNvSpPr txBox="1">
            <a:spLocks noChangeArrowheads="1"/>
          </p:cNvSpPr>
          <p:nvPr/>
        </p:nvSpPr>
        <p:spPr bwMode="auto">
          <a:xfrm>
            <a:off x="5940425" y="4581525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79907" name="AutoShape 34"/>
          <p:cNvSpPr>
            <a:spLocks noChangeArrowheads="1"/>
          </p:cNvSpPr>
          <p:nvPr/>
        </p:nvSpPr>
        <p:spPr bwMode="auto">
          <a:xfrm>
            <a:off x="5292725" y="3357563"/>
            <a:ext cx="381000" cy="381000"/>
          </a:xfrm>
          <a:prstGeom prst="flowChartConnector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79908" name="AutoShape 35"/>
          <p:cNvSpPr>
            <a:spLocks noChangeArrowheads="1"/>
          </p:cNvSpPr>
          <p:nvPr/>
        </p:nvSpPr>
        <p:spPr bwMode="auto">
          <a:xfrm>
            <a:off x="3851275" y="3716338"/>
            <a:ext cx="381000" cy="381000"/>
          </a:xfrm>
          <a:prstGeom prst="flowChartConnector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cxnSp>
        <p:nvCxnSpPr>
          <p:cNvPr id="79909" name="AutoShape 36"/>
          <p:cNvCxnSpPr>
            <a:cxnSpLocks noChangeShapeType="1"/>
            <a:stCxn id="79908" idx="6"/>
            <a:endCxn id="79907" idx="2"/>
          </p:cNvCxnSpPr>
          <p:nvPr/>
        </p:nvCxnSpPr>
        <p:spPr bwMode="auto">
          <a:xfrm flipV="1">
            <a:off x="4232275" y="3548063"/>
            <a:ext cx="1060450" cy="3587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9910" name="Text Box 37"/>
          <p:cNvSpPr txBox="1">
            <a:spLocks noChangeArrowheads="1"/>
          </p:cNvSpPr>
          <p:nvPr/>
        </p:nvSpPr>
        <p:spPr bwMode="auto">
          <a:xfrm>
            <a:off x="3132138" y="3141663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cxnSp>
        <p:nvCxnSpPr>
          <p:cNvPr id="79911" name="AutoShape 38"/>
          <p:cNvCxnSpPr>
            <a:cxnSpLocks noChangeShapeType="1"/>
            <a:stCxn id="79907" idx="6"/>
            <a:endCxn id="79913" idx="2"/>
          </p:cNvCxnSpPr>
          <p:nvPr/>
        </p:nvCxnSpPr>
        <p:spPr bwMode="auto">
          <a:xfrm>
            <a:off x="5673725" y="3548063"/>
            <a:ext cx="1058863" cy="3587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9912" name="AutoShape 39"/>
          <p:cNvSpPr>
            <a:spLocks noChangeArrowheads="1"/>
          </p:cNvSpPr>
          <p:nvPr/>
        </p:nvSpPr>
        <p:spPr bwMode="auto">
          <a:xfrm>
            <a:off x="8172450" y="3141663"/>
            <a:ext cx="381000" cy="381000"/>
          </a:xfrm>
          <a:prstGeom prst="flowChartConnector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79913" name="AutoShape 40"/>
          <p:cNvSpPr>
            <a:spLocks noChangeArrowheads="1"/>
          </p:cNvSpPr>
          <p:nvPr/>
        </p:nvSpPr>
        <p:spPr bwMode="auto">
          <a:xfrm>
            <a:off x="6732588" y="3716338"/>
            <a:ext cx="381000" cy="381000"/>
          </a:xfrm>
          <a:prstGeom prst="flowChartConnector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cxnSp>
        <p:nvCxnSpPr>
          <p:cNvPr id="79914" name="AutoShape 41"/>
          <p:cNvCxnSpPr>
            <a:cxnSpLocks noChangeShapeType="1"/>
            <a:stCxn id="79913" idx="6"/>
            <a:endCxn id="79912" idx="2"/>
          </p:cNvCxnSpPr>
          <p:nvPr/>
        </p:nvCxnSpPr>
        <p:spPr bwMode="auto">
          <a:xfrm flipV="1">
            <a:off x="7113588" y="3332163"/>
            <a:ext cx="1030287" cy="5746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9915" name="AutoShape 42"/>
          <p:cNvCxnSpPr>
            <a:cxnSpLocks noChangeShapeType="1"/>
            <a:stCxn id="79882" idx="6"/>
            <a:endCxn id="79908" idx="2"/>
          </p:cNvCxnSpPr>
          <p:nvPr/>
        </p:nvCxnSpPr>
        <p:spPr bwMode="auto">
          <a:xfrm>
            <a:off x="2792413" y="3187700"/>
            <a:ext cx="1058862" cy="7191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9916" name="Text Box 43"/>
          <p:cNvSpPr txBox="1">
            <a:spLocks noChangeArrowheads="1"/>
          </p:cNvSpPr>
          <p:nvPr/>
        </p:nvSpPr>
        <p:spPr bwMode="auto">
          <a:xfrm>
            <a:off x="4427538" y="3357563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79917" name="Text Box 44"/>
          <p:cNvSpPr txBox="1">
            <a:spLocks noChangeArrowheads="1"/>
          </p:cNvSpPr>
          <p:nvPr/>
        </p:nvSpPr>
        <p:spPr bwMode="auto">
          <a:xfrm>
            <a:off x="6084888" y="3357563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79918" name="Text Box 45"/>
          <p:cNvSpPr txBox="1">
            <a:spLocks noChangeArrowheads="1"/>
          </p:cNvSpPr>
          <p:nvPr/>
        </p:nvSpPr>
        <p:spPr bwMode="auto">
          <a:xfrm>
            <a:off x="7524750" y="3141663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79919" name="AutoShape 46"/>
          <p:cNvSpPr>
            <a:spLocks noChangeArrowheads="1"/>
          </p:cNvSpPr>
          <p:nvPr/>
        </p:nvSpPr>
        <p:spPr bwMode="auto">
          <a:xfrm>
            <a:off x="755650" y="3860800"/>
            <a:ext cx="215900" cy="2159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79920" name="Text Box 47"/>
          <p:cNvSpPr txBox="1">
            <a:spLocks noChangeArrowheads="1"/>
          </p:cNvSpPr>
          <p:nvPr/>
        </p:nvSpPr>
        <p:spPr bwMode="auto">
          <a:xfrm>
            <a:off x="1979613" y="5673725"/>
            <a:ext cx="39893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2400" i="1">
                <a:latin typeface="Lucida Console" pitchFamily="49" charset="0"/>
              </a:rPr>
              <a:t>S</a:t>
            </a:r>
            <a:r>
              <a:rPr lang="en-US" altLang="fr-FR" sz="2400" baseline="-25000">
                <a:latin typeface="Lucida Console" pitchFamily="49" charset="0"/>
              </a:rPr>
              <a:t>-</a:t>
            </a:r>
            <a:r>
              <a:rPr lang="en-US" altLang="fr-FR" sz="2400">
                <a:latin typeface="Lucida Console" pitchFamily="49" charset="0"/>
              </a:rPr>
              <a:t>={</a:t>
            </a:r>
            <a:r>
              <a:rPr lang="en-US" altLang="fr-FR" sz="2400" i="1">
                <a:solidFill>
                  <a:schemeClr val="hlink"/>
                </a:solidFill>
                <a:latin typeface="Lucida Console" pitchFamily="49" charset="0"/>
              </a:rPr>
              <a:t>aa</a:t>
            </a:r>
            <a:r>
              <a:rPr lang="en-US" altLang="fr-FR" sz="2400">
                <a:latin typeface="Lucida Console" pitchFamily="49" charset="0"/>
              </a:rPr>
              <a:t>, </a:t>
            </a:r>
            <a:r>
              <a:rPr lang="en-US" altLang="fr-FR" sz="2400" i="1">
                <a:solidFill>
                  <a:schemeClr val="hlink"/>
                </a:solidFill>
                <a:latin typeface="Lucida Console" pitchFamily="49" charset="0"/>
              </a:rPr>
              <a:t>ab</a:t>
            </a:r>
            <a:r>
              <a:rPr lang="en-US" altLang="fr-FR" sz="2400">
                <a:latin typeface="Lucida Console" pitchFamily="49" charset="0"/>
              </a:rPr>
              <a:t>, </a:t>
            </a:r>
            <a:r>
              <a:rPr lang="en-US" altLang="fr-FR" sz="2400" i="1">
                <a:solidFill>
                  <a:schemeClr val="hlink"/>
                </a:solidFill>
                <a:latin typeface="Lucida Console" pitchFamily="49" charset="0"/>
              </a:rPr>
              <a:t>aaaa</a:t>
            </a:r>
            <a:r>
              <a:rPr lang="en-US" altLang="fr-FR" sz="2400">
                <a:latin typeface="Lucida Console" pitchFamily="49" charset="0"/>
              </a:rPr>
              <a:t>, </a:t>
            </a:r>
            <a:r>
              <a:rPr lang="en-US" altLang="fr-FR" sz="2400" i="1">
                <a:solidFill>
                  <a:schemeClr val="hlink"/>
                </a:solidFill>
                <a:latin typeface="Lucida Console" pitchFamily="49" charset="0"/>
              </a:rPr>
              <a:t>ba</a:t>
            </a:r>
            <a:r>
              <a:rPr lang="en-US" altLang="fr-FR" sz="2400">
                <a:latin typeface="Lucida Console" pitchFamily="49" charset="0"/>
              </a:rPr>
              <a:t>}</a:t>
            </a:r>
            <a:endParaRPr lang="es-ES_tradnl" altLang="fr-FR" sz="2400">
              <a:latin typeface="Lucida Console" pitchFamily="49" charset="0"/>
            </a:endParaRPr>
          </a:p>
        </p:txBody>
      </p:sp>
      <p:sp>
        <p:nvSpPr>
          <p:cNvPr id="79921" name="Text Box 48"/>
          <p:cNvSpPr txBox="1">
            <a:spLocks noChangeArrowheads="1"/>
          </p:cNvSpPr>
          <p:nvPr/>
        </p:nvSpPr>
        <p:spPr bwMode="auto">
          <a:xfrm>
            <a:off x="1004888" y="3813175"/>
            <a:ext cx="2968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1</a:t>
            </a:r>
          </a:p>
        </p:txBody>
      </p:sp>
      <p:sp>
        <p:nvSpPr>
          <p:cNvPr id="79922" name="Text Box 49"/>
          <p:cNvSpPr txBox="1">
            <a:spLocks noChangeArrowheads="1"/>
          </p:cNvSpPr>
          <p:nvPr/>
        </p:nvSpPr>
        <p:spPr bwMode="auto">
          <a:xfrm>
            <a:off x="2452688" y="3030538"/>
            <a:ext cx="2968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 dirty="0">
                <a:latin typeface="Arial" pitchFamily="34" charset="0"/>
              </a:rPr>
              <a:t>2</a:t>
            </a:r>
          </a:p>
        </p:txBody>
      </p:sp>
      <p:sp>
        <p:nvSpPr>
          <p:cNvPr id="79923" name="Text Box 50"/>
          <p:cNvSpPr txBox="1">
            <a:spLocks noChangeArrowheads="1"/>
          </p:cNvSpPr>
          <p:nvPr/>
        </p:nvSpPr>
        <p:spPr bwMode="auto">
          <a:xfrm>
            <a:off x="2484438" y="4508500"/>
            <a:ext cx="2968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66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3</a:t>
            </a:r>
          </a:p>
        </p:txBody>
      </p:sp>
      <p:sp>
        <p:nvSpPr>
          <p:cNvPr id="79924" name="Text Box 51"/>
          <p:cNvSpPr txBox="1">
            <a:spLocks noChangeArrowheads="1"/>
          </p:cNvSpPr>
          <p:nvPr/>
        </p:nvSpPr>
        <p:spPr bwMode="auto">
          <a:xfrm>
            <a:off x="3889375" y="2597150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4</a:t>
            </a:r>
          </a:p>
        </p:txBody>
      </p:sp>
      <p:sp>
        <p:nvSpPr>
          <p:cNvPr id="79925" name="Text Box 52"/>
          <p:cNvSpPr txBox="1">
            <a:spLocks noChangeArrowheads="1"/>
          </p:cNvSpPr>
          <p:nvPr/>
        </p:nvSpPr>
        <p:spPr bwMode="auto">
          <a:xfrm>
            <a:off x="3903663" y="3760788"/>
            <a:ext cx="2968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5</a:t>
            </a:r>
          </a:p>
        </p:txBody>
      </p:sp>
      <p:sp>
        <p:nvSpPr>
          <p:cNvPr id="79926" name="Text Box 53"/>
          <p:cNvSpPr txBox="1">
            <a:spLocks noChangeArrowheads="1"/>
          </p:cNvSpPr>
          <p:nvPr/>
        </p:nvSpPr>
        <p:spPr bwMode="auto">
          <a:xfrm>
            <a:off x="3903663" y="4933950"/>
            <a:ext cx="2968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6</a:t>
            </a:r>
          </a:p>
        </p:txBody>
      </p:sp>
      <p:sp>
        <p:nvSpPr>
          <p:cNvPr id="79927" name="Text Box 54"/>
          <p:cNvSpPr txBox="1">
            <a:spLocks noChangeArrowheads="1"/>
          </p:cNvSpPr>
          <p:nvPr/>
        </p:nvSpPr>
        <p:spPr bwMode="auto">
          <a:xfrm>
            <a:off x="5343525" y="2014538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7</a:t>
            </a:r>
          </a:p>
        </p:txBody>
      </p:sp>
      <p:sp>
        <p:nvSpPr>
          <p:cNvPr id="79928" name="Text Box 55"/>
          <p:cNvSpPr txBox="1">
            <a:spLocks noChangeArrowheads="1"/>
          </p:cNvSpPr>
          <p:nvPr/>
        </p:nvSpPr>
        <p:spPr bwMode="auto">
          <a:xfrm>
            <a:off x="5353050" y="2744788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8</a:t>
            </a:r>
          </a:p>
        </p:txBody>
      </p:sp>
      <p:sp>
        <p:nvSpPr>
          <p:cNvPr id="79929" name="Text Box 56"/>
          <p:cNvSpPr txBox="1">
            <a:spLocks noChangeArrowheads="1"/>
          </p:cNvSpPr>
          <p:nvPr/>
        </p:nvSpPr>
        <p:spPr bwMode="auto">
          <a:xfrm>
            <a:off x="5362575" y="3382963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9</a:t>
            </a:r>
          </a:p>
        </p:txBody>
      </p:sp>
      <p:sp>
        <p:nvSpPr>
          <p:cNvPr id="79930" name="Text Box 57"/>
          <p:cNvSpPr txBox="1">
            <a:spLocks noChangeArrowheads="1"/>
          </p:cNvSpPr>
          <p:nvPr/>
        </p:nvSpPr>
        <p:spPr bwMode="auto">
          <a:xfrm>
            <a:off x="5281613" y="4675188"/>
            <a:ext cx="4095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10</a:t>
            </a:r>
          </a:p>
        </p:txBody>
      </p:sp>
      <p:sp>
        <p:nvSpPr>
          <p:cNvPr id="79931" name="Text Box 58"/>
          <p:cNvSpPr txBox="1">
            <a:spLocks noChangeArrowheads="1"/>
          </p:cNvSpPr>
          <p:nvPr/>
        </p:nvSpPr>
        <p:spPr bwMode="auto">
          <a:xfrm>
            <a:off x="6716713" y="2227263"/>
            <a:ext cx="438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800">
                <a:latin typeface="Arial" pitchFamily="34" charset="0"/>
              </a:rPr>
              <a:t>11</a:t>
            </a:r>
          </a:p>
        </p:txBody>
      </p:sp>
      <p:sp>
        <p:nvSpPr>
          <p:cNvPr id="79932" name="Text Box 59"/>
          <p:cNvSpPr txBox="1">
            <a:spLocks noChangeArrowheads="1"/>
          </p:cNvSpPr>
          <p:nvPr/>
        </p:nvSpPr>
        <p:spPr bwMode="auto">
          <a:xfrm>
            <a:off x="6729413" y="3727450"/>
            <a:ext cx="4095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12</a:t>
            </a:r>
          </a:p>
        </p:txBody>
      </p:sp>
      <p:sp>
        <p:nvSpPr>
          <p:cNvPr id="79933" name="Text Box 60"/>
          <p:cNvSpPr txBox="1">
            <a:spLocks noChangeArrowheads="1"/>
          </p:cNvSpPr>
          <p:nvPr/>
        </p:nvSpPr>
        <p:spPr bwMode="auto">
          <a:xfrm>
            <a:off x="6731000" y="4386263"/>
            <a:ext cx="4095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13</a:t>
            </a:r>
          </a:p>
        </p:txBody>
      </p:sp>
      <p:sp>
        <p:nvSpPr>
          <p:cNvPr id="79934" name="Text Box 61"/>
          <p:cNvSpPr txBox="1">
            <a:spLocks noChangeArrowheads="1"/>
          </p:cNvSpPr>
          <p:nvPr/>
        </p:nvSpPr>
        <p:spPr bwMode="auto">
          <a:xfrm>
            <a:off x="8159750" y="3167063"/>
            <a:ext cx="4095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14</a:t>
            </a:r>
          </a:p>
        </p:txBody>
      </p:sp>
      <p:sp>
        <p:nvSpPr>
          <p:cNvPr id="79935" name="Text Box 62"/>
          <p:cNvSpPr txBox="1">
            <a:spLocks noChangeArrowheads="1"/>
          </p:cNvSpPr>
          <p:nvPr/>
        </p:nvSpPr>
        <p:spPr bwMode="auto">
          <a:xfrm>
            <a:off x="8139113" y="3905250"/>
            <a:ext cx="4095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15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888C61AE-DA80-4177-BCED-F0675E551D2D}" type="slidenum">
              <a:rPr lang="fr-FR" altLang="en-US" sz="1000">
                <a:latin typeface="Arial" pitchFamily="34" charset="0"/>
                <a:cs typeface="Arial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58</a:t>
            </a:fld>
            <a:endParaRPr lang="fr-FR" altLang="en-US" sz="1000">
              <a:latin typeface="Arial" pitchFamily="34" charset="0"/>
              <a:cs typeface="Arial" pitchFamily="34" charset="0"/>
            </a:endParaRPr>
          </a:p>
        </p:txBody>
      </p:sp>
      <p:sp>
        <p:nvSpPr>
          <p:cNvPr id="80899" name="Text Box 2"/>
          <p:cNvSpPr txBox="1">
            <a:spLocks noChangeArrowheads="1"/>
          </p:cNvSpPr>
          <p:nvPr/>
        </p:nvSpPr>
        <p:spPr bwMode="auto">
          <a:xfrm>
            <a:off x="1979613" y="765175"/>
            <a:ext cx="30130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2400" i="1">
                <a:latin typeface="Lucida Console" pitchFamily="49" charset="0"/>
              </a:rPr>
              <a:t>Try to merge 2 and 1</a:t>
            </a:r>
            <a:endParaRPr lang="es-ES_tradnl" altLang="fr-FR" sz="2400">
              <a:latin typeface="Lucida Console" pitchFamily="49" charset="0"/>
            </a:endParaRPr>
          </a:p>
        </p:txBody>
      </p:sp>
      <p:sp>
        <p:nvSpPr>
          <p:cNvPr id="80900" name="AutoShape 3"/>
          <p:cNvSpPr>
            <a:spLocks noChangeArrowheads="1"/>
          </p:cNvSpPr>
          <p:nvPr/>
        </p:nvSpPr>
        <p:spPr bwMode="auto">
          <a:xfrm>
            <a:off x="971550" y="3789363"/>
            <a:ext cx="381000" cy="381000"/>
          </a:xfrm>
          <a:prstGeom prst="flowChartConnector">
            <a:avLst/>
          </a:prstGeom>
          <a:solidFill>
            <a:srgbClr val="FF0066"/>
          </a:solidFill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80901" name="AutoShape 4"/>
          <p:cNvSpPr>
            <a:spLocks noChangeArrowheads="1"/>
          </p:cNvSpPr>
          <p:nvPr/>
        </p:nvSpPr>
        <p:spPr bwMode="auto">
          <a:xfrm>
            <a:off x="6732588" y="2205038"/>
            <a:ext cx="381000" cy="381000"/>
          </a:xfrm>
          <a:prstGeom prst="flowChartConnector">
            <a:avLst/>
          </a:prstGeom>
          <a:noFill/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cxnSp>
        <p:nvCxnSpPr>
          <p:cNvPr id="80902" name="AutoShape 5"/>
          <p:cNvCxnSpPr>
            <a:cxnSpLocks noChangeShapeType="1"/>
            <a:stCxn id="80900" idx="7"/>
            <a:endCxn id="80906" idx="2"/>
          </p:cNvCxnSpPr>
          <p:nvPr/>
        </p:nvCxnSpPr>
        <p:spPr bwMode="auto">
          <a:xfrm flipV="1">
            <a:off x="1296988" y="3187700"/>
            <a:ext cx="1114425" cy="6286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0903" name="AutoShape 6"/>
          <p:cNvSpPr>
            <a:spLocks noChangeArrowheads="1"/>
          </p:cNvSpPr>
          <p:nvPr/>
        </p:nvSpPr>
        <p:spPr bwMode="auto">
          <a:xfrm>
            <a:off x="5292725" y="2708275"/>
            <a:ext cx="381000" cy="381000"/>
          </a:xfrm>
          <a:prstGeom prst="flowChartConnector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80904" name="AutoShape 7"/>
          <p:cNvSpPr>
            <a:spLocks noChangeArrowheads="1"/>
          </p:cNvSpPr>
          <p:nvPr/>
        </p:nvSpPr>
        <p:spPr bwMode="auto">
          <a:xfrm>
            <a:off x="5292725" y="1989138"/>
            <a:ext cx="381000" cy="381000"/>
          </a:xfrm>
          <a:prstGeom prst="flowChartConnector">
            <a:avLst/>
          </a:prstGeom>
          <a:noFill/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80905" name="AutoShape 8"/>
          <p:cNvSpPr>
            <a:spLocks noChangeArrowheads="1"/>
          </p:cNvSpPr>
          <p:nvPr/>
        </p:nvSpPr>
        <p:spPr bwMode="auto">
          <a:xfrm>
            <a:off x="3851275" y="2565400"/>
            <a:ext cx="381000" cy="381000"/>
          </a:xfrm>
          <a:prstGeom prst="flowChartConnector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80906" name="AutoShape 9"/>
          <p:cNvSpPr>
            <a:spLocks noChangeArrowheads="1"/>
          </p:cNvSpPr>
          <p:nvPr/>
        </p:nvSpPr>
        <p:spPr bwMode="auto">
          <a:xfrm>
            <a:off x="2411413" y="2997200"/>
            <a:ext cx="381000" cy="381000"/>
          </a:xfrm>
          <a:prstGeom prst="flowChartConnector">
            <a:avLst/>
          </a:prstGeom>
          <a:solidFill>
            <a:srgbClr val="66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cxnSp>
        <p:nvCxnSpPr>
          <p:cNvPr id="80907" name="AutoShape 10"/>
          <p:cNvCxnSpPr>
            <a:cxnSpLocks noChangeShapeType="1"/>
            <a:stCxn id="80906" idx="7"/>
            <a:endCxn id="80905" idx="2"/>
          </p:cNvCxnSpPr>
          <p:nvPr/>
        </p:nvCxnSpPr>
        <p:spPr bwMode="auto">
          <a:xfrm flipV="1">
            <a:off x="2736850" y="2755900"/>
            <a:ext cx="1114425" cy="2968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0908" name="AutoShape 11"/>
          <p:cNvCxnSpPr>
            <a:cxnSpLocks noChangeShapeType="1"/>
            <a:stCxn id="80905" idx="7"/>
            <a:endCxn id="80904" idx="2"/>
          </p:cNvCxnSpPr>
          <p:nvPr/>
        </p:nvCxnSpPr>
        <p:spPr bwMode="auto">
          <a:xfrm flipV="1">
            <a:off x="4176713" y="2179638"/>
            <a:ext cx="1087437" cy="4413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0909" name="AutoShape 12"/>
          <p:cNvCxnSpPr>
            <a:cxnSpLocks noChangeShapeType="1"/>
            <a:stCxn id="80905" idx="6"/>
            <a:endCxn id="80903" idx="2"/>
          </p:cNvCxnSpPr>
          <p:nvPr/>
        </p:nvCxnSpPr>
        <p:spPr bwMode="auto">
          <a:xfrm>
            <a:off x="4232275" y="2755900"/>
            <a:ext cx="1060450" cy="1428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0910" name="AutoShape 13"/>
          <p:cNvSpPr>
            <a:spLocks noChangeArrowheads="1"/>
          </p:cNvSpPr>
          <p:nvPr/>
        </p:nvSpPr>
        <p:spPr bwMode="auto">
          <a:xfrm>
            <a:off x="3851275" y="4941888"/>
            <a:ext cx="381000" cy="381000"/>
          </a:xfrm>
          <a:prstGeom prst="flowChartConnector">
            <a:avLst/>
          </a:prstGeom>
          <a:noFill/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80911" name="AutoShape 14"/>
          <p:cNvSpPr>
            <a:spLocks noChangeArrowheads="1"/>
          </p:cNvSpPr>
          <p:nvPr/>
        </p:nvSpPr>
        <p:spPr bwMode="auto">
          <a:xfrm>
            <a:off x="2411413" y="4508500"/>
            <a:ext cx="381000" cy="381000"/>
          </a:xfrm>
          <a:prstGeom prst="flowChartConnector">
            <a:avLst/>
          </a:prstGeom>
          <a:solidFill>
            <a:srgbClr val="66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cxnSp>
        <p:nvCxnSpPr>
          <p:cNvPr id="80912" name="AutoShape 15"/>
          <p:cNvCxnSpPr>
            <a:cxnSpLocks noChangeShapeType="1"/>
            <a:stCxn id="80911" idx="5"/>
            <a:endCxn id="80910" idx="2"/>
          </p:cNvCxnSpPr>
          <p:nvPr/>
        </p:nvCxnSpPr>
        <p:spPr bwMode="auto">
          <a:xfrm>
            <a:off x="2736850" y="4833938"/>
            <a:ext cx="1085850" cy="2984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0913" name="AutoShape 16"/>
          <p:cNvCxnSpPr>
            <a:cxnSpLocks noChangeShapeType="1"/>
            <a:stCxn id="80900" idx="5"/>
            <a:endCxn id="80911" idx="2"/>
          </p:cNvCxnSpPr>
          <p:nvPr/>
        </p:nvCxnSpPr>
        <p:spPr bwMode="auto">
          <a:xfrm>
            <a:off x="1296988" y="4143375"/>
            <a:ext cx="1114425" cy="5556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0914" name="Text Box 17"/>
          <p:cNvSpPr txBox="1">
            <a:spLocks noChangeArrowheads="1"/>
          </p:cNvSpPr>
          <p:nvPr/>
        </p:nvSpPr>
        <p:spPr bwMode="auto">
          <a:xfrm>
            <a:off x="1692275" y="3068638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80915" name="Text Box 18"/>
          <p:cNvSpPr txBox="1">
            <a:spLocks noChangeArrowheads="1"/>
          </p:cNvSpPr>
          <p:nvPr/>
        </p:nvSpPr>
        <p:spPr bwMode="auto">
          <a:xfrm>
            <a:off x="2987675" y="2565400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80916" name="Text Box 19"/>
          <p:cNvSpPr txBox="1">
            <a:spLocks noChangeArrowheads="1"/>
          </p:cNvSpPr>
          <p:nvPr/>
        </p:nvSpPr>
        <p:spPr bwMode="auto">
          <a:xfrm>
            <a:off x="4427538" y="2060575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80917" name="Text Box 20"/>
          <p:cNvSpPr txBox="1">
            <a:spLocks noChangeArrowheads="1"/>
          </p:cNvSpPr>
          <p:nvPr/>
        </p:nvSpPr>
        <p:spPr bwMode="auto">
          <a:xfrm>
            <a:off x="6011863" y="2276475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cxnSp>
        <p:nvCxnSpPr>
          <p:cNvPr id="80918" name="AutoShape 21"/>
          <p:cNvCxnSpPr>
            <a:cxnSpLocks noChangeShapeType="1"/>
            <a:stCxn id="80903" idx="6"/>
            <a:endCxn id="80901" idx="2"/>
          </p:cNvCxnSpPr>
          <p:nvPr/>
        </p:nvCxnSpPr>
        <p:spPr bwMode="auto">
          <a:xfrm flipV="1">
            <a:off x="5673725" y="2395538"/>
            <a:ext cx="1030288" cy="5032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0919" name="Text Box 22"/>
          <p:cNvSpPr txBox="1">
            <a:spLocks noChangeArrowheads="1"/>
          </p:cNvSpPr>
          <p:nvPr/>
        </p:nvSpPr>
        <p:spPr bwMode="auto">
          <a:xfrm>
            <a:off x="1835150" y="4076700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80920" name="Text Box 23"/>
          <p:cNvSpPr txBox="1">
            <a:spLocks noChangeArrowheads="1"/>
          </p:cNvSpPr>
          <p:nvPr/>
        </p:nvSpPr>
        <p:spPr bwMode="auto">
          <a:xfrm>
            <a:off x="3059113" y="4581525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80921" name="Text Box 24"/>
          <p:cNvSpPr txBox="1">
            <a:spLocks noChangeArrowheads="1"/>
          </p:cNvSpPr>
          <p:nvPr/>
        </p:nvSpPr>
        <p:spPr bwMode="auto">
          <a:xfrm>
            <a:off x="4500563" y="2781300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cxnSp>
        <p:nvCxnSpPr>
          <p:cNvPr id="80922" name="AutoShape 25"/>
          <p:cNvCxnSpPr>
            <a:cxnSpLocks noChangeShapeType="1"/>
            <a:stCxn id="80910" idx="6"/>
            <a:endCxn id="80925" idx="2"/>
          </p:cNvCxnSpPr>
          <p:nvPr/>
        </p:nvCxnSpPr>
        <p:spPr bwMode="auto">
          <a:xfrm flipV="1">
            <a:off x="4260850" y="4843463"/>
            <a:ext cx="1031875" cy="2889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0923" name="AutoShape 26"/>
          <p:cNvSpPr>
            <a:spLocks noChangeArrowheads="1"/>
          </p:cNvSpPr>
          <p:nvPr/>
        </p:nvSpPr>
        <p:spPr bwMode="auto">
          <a:xfrm>
            <a:off x="8172450" y="3860800"/>
            <a:ext cx="381000" cy="381000"/>
          </a:xfrm>
          <a:prstGeom prst="flowChartConnector">
            <a:avLst/>
          </a:prstGeom>
          <a:noFill/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80924" name="AutoShape 27"/>
          <p:cNvSpPr>
            <a:spLocks noChangeArrowheads="1"/>
          </p:cNvSpPr>
          <p:nvPr/>
        </p:nvSpPr>
        <p:spPr bwMode="auto">
          <a:xfrm>
            <a:off x="6732588" y="4365625"/>
            <a:ext cx="381000" cy="381000"/>
          </a:xfrm>
          <a:prstGeom prst="flowChartConnector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80925" name="AutoShape 28"/>
          <p:cNvSpPr>
            <a:spLocks noChangeArrowheads="1"/>
          </p:cNvSpPr>
          <p:nvPr/>
        </p:nvSpPr>
        <p:spPr bwMode="auto">
          <a:xfrm>
            <a:off x="5292725" y="4652963"/>
            <a:ext cx="381000" cy="381000"/>
          </a:xfrm>
          <a:prstGeom prst="flowChartConnector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cxnSp>
        <p:nvCxnSpPr>
          <p:cNvPr id="80926" name="AutoShape 29"/>
          <p:cNvCxnSpPr>
            <a:cxnSpLocks noChangeShapeType="1"/>
            <a:stCxn id="80925" idx="6"/>
            <a:endCxn id="80924" idx="2"/>
          </p:cNvCxnSpPr>
          <p:nvPr/>
        </p:nvCxnSpPr>
        <p:spPr bwMode="auto">
          <a:xfrm flipV="1">
            <a:off x="5673725" y="4556125"/>
            <a:ext cx="1058863" cy="2873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0927" name="Text Box 30"/>
          <p:cNvSpPr txBox="1">
            <a:spLocks noChangeArrowheads="1"/>
          </p:cNvSpPr>
          <p:nvPr/>
        </p:nvSpPr>
        <p:spPr bwMode="auto">
          <a:xfrm>
            <a:off x="4572000" y="4581525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80928" name="Text Box 31"/>
          <p:cNvSpPr txBox="1">
            <a:spLocks noChangeArrowheads="1"/>
          </p:cNvSpPr>
          <p:nvPr/>
        </p:nvSpPr>
        <p:spPr bwMode="auto">
          <a:xfrm>
            <a:off x="7524750" y="3860800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cxnSp>
        <p:nvCxnSpPr>
          <p:cNvPr id="80929" name="AutoShape 32"/>
          <p:cNvCxnSpPr>
            <a:cxnSpLocks noChangeShapeType="1"/>
            <a:stCxn id="80924" idx="6"/>
            <a:endCxn id="80923" idx="2"/>
          </p:cNvCxnSpPr>
          <p:nvPr/>
        </p:nvCxnSpPr>
        <p:spPr bwMode="auto">
          <a:xfrm flipV="1">
            <a:off x="7113588" y="4051300"/>
            <a:ext cx="1030287" cy="504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0930" name="Text Box 33"/>
          <p:cNvSpPr txBox="1">
            <a:spLocks noChangeArrowheads="1"/>
          </p:cNvSpPr>
          <p:nvPr/>
        </p:nvSpPr>
        <p:spPr bwMode="auto">
          <a:xfrm>
            <a:off x="5940425" y="4581525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80931" name="AutoShape 34"/>
          <p:cNvSpPr>
            <a:spLocks noChangeArrowheads="1"/>
          </p:cNvSpPr>
          <p:nvPr/>
        </p:nvSpPr>
        <p:spPr bwMode="auto">
          <a:xfrm>
            <a:off x="5292725" y="3357563"/>
            <a:ext cx="381000" cy="381000"/>
          </a:xfrm>
          <a:prstGeom prst="flowChartConnector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80932" name="AutoShape 35"/>
          <p:cNvSpPr>
            <a:spLocks noChangeArrowheads="1"/>
          </p:cNvSpPr>
          <p:nvPr/>
        </p:nvSpPr>
        <p:spPr bwMode="auto">
          <a:xfrm>
            <a:off x="3851275" y="3716338"/>
            <a:ext cx="381000" cy="381000"/>
          </a:xfrm>
          <a:prstGeom prst="flowChartConnector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cxnSp>
        <p:nvCxnSpPr>
          <p:cNvPr id="80933" name="AutoShape 36"/>
          <p:cNvCxnSpPr>
            <a:cxnSpLocks noChangeShapeType="1"/>
            <a:stCxn id="80932" idx="6"/>
            <a:endCxn id="80931" idx="2"/>
          </p:cNvCxnSpPr>
          <p:nvPr/>
        </p:nvCxnSpPr>
        <p:spPr bwMode="auto">
          <a:xfrm flipV="1">
            <a:off x="4232275" y="3548063"/>
            <a:ext cx="1060450" cy="3587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0934" name="Text Box 37"/>
          <p:cNvSpPr txBox="1">
            <a:spLocks noChangeArrowheads="1"/>
          </p:cNvSpPr>
          <p:nvPr/>
        </p:nvSpPr>
        <p:spPr bwMode="auto">
          <a:xfrm>
            <a:off x="3132138" y="3141663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cxnSp>
        <p:nvCxnSpPr>
          <p:cNvPr id="80935" name="AutoShape 38"/>
          <p:cNvCxnSpPr>
            <a:cxnSpLocks noChangeShapeType="1"/>
            <a:stCxn id="80931" idx="6"/>
            <a:endCxn id="80937" idx="2"/>
          </p:cNvCxnSpPr>
          <p:nvPr/>
        </p:nvCxnSpPr>
        <p:spPr bwMode="auto">
          <a:xfrm>
            <a:off x="5673725" y="3548063"/>
            <a:ext cx="1058863" cy="3587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0936" name="AutoShape 39"/>
          <p:cNvSpPr>
            <a:spLocks noChangeArrowheads="1"/>
          </p:cNvSpPr>
          <p:nvPr/>
        </p:nvSpPr>
        <p:spPr bwMode="auto">
          <a:xfrm>
            <a:off x="8172450" y="3141663"/>
            <a:ext cx="381000" cy="381000"/>
          </a:xfrm>
          <a:prstGeom prst="flowChartConnector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80937" name="AutoShape 40"/>
          <p:cNvSpPr>
            <a:spLocks noChangeArrowheads="1"/>
          </p:cNvSpPr>
          <p:nvPr/>
        </p:nvSpPr>
        <p:spPr bwMode="auto">
          <a:xfrm>
            <a:off x="6732588" y="3716338"/>
            <a:ext cx="381000" cy="381000"/>
          </a:xfrm>
          <a:prstGeom prst="flowChartConnector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cxnSp>
        <p:nvCxnSpPr>
          <p:cNvPr id="80938" name="AutoShape 41"/>
          <p:cNvCxnSpPr>
            <a:cxnSpLocks noChangeShapeType="1"/>
            <a:stCxn id="80937" idx="6"/>
            <a:endCxn id="80936" idx="2"/>
          </p:cNvCxnSpPr>
          <p:nvPr/>
        </p:nvCxnSpPr>
        <p:spPr bwMode="auto">
          <a:xfrm flipV="1">
            <a:off x="7113588" y="3332163"/>
            <a:ext cx="1030287" cy="5746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0939" name="AutoShape 42"/>
          <p:cNvCxnSpPr>
            <a:cxnSpLocks noChangeShapeType="1"/>
            <a:stCxn id="80906" idx="6"/>
            <a:endCxn id="80932" idx="2"/>
          </p:cNvCxnSpPr>
          <p:nvPr/>
        </p:nvCxnSpPr>
        <p:spPr bwMode="auto">
          <a:xfrm>
            <a:off x="2792413" y="3187700"/>
            <a:ext cx="1058862" cy="7191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0940" name="Text Box 43"/>
          <p:cNvSpPr txBox="1">
            <a:spLocks noChangeArrowheads="1"/>
          </p:cNvSpPr>
          <p:nvPr/>
        </p:nvSpPr>
        <p:spPr bwMode="auto">
          <a:xfrm>
            <a:off x="4427538" y="3357563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80941" name="Text Box 44"/>
          <p:cNvSpPr txBox="1">
            <a:spLocks noChangeArrowheads="1"/>
          </p:cNvSpPr>
          <p:nvPr/>
        </p:nvSpPr>
        <p:spPr bwMode="auto">
          <a:xfrm>
            <a:off x="6084888" y="3357563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80942" name="Text Box 45"/>
          <p:cNvSpPr txBox="1">
            <a:spLocks noChangeArrowheads="1"/>
          </p:cNvSpPr>
          <p:nvPr/>
        </p:nvSpPr>
        <p:spPr bwMode="auto">
          <a:xfrm>
            <a:off x="7524750" y="3141663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80943" name="AutoShape 46"/>
          <p:cNvSpPr>
            <a:spLocks noChangeArrowheads="1"/>
          </p:cNvSpPr>
          <p:nvPr/>
        </p:nvSpPr>
        <p:spPr bwMode="auto">
          <a:xfrm>
            <a:off x="755650" y="3860800"/>
            <a:ext cx="215900" cy="2159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80944" name="Text Box 47"/>
          <p:cNvSpPr txBox="1">
            <a:spLocks noChangeArrowheads="1"/>
          </p:cNvSpPr>
          <p:nvPr/>
        </p:nvSpPr>
        <p:spPr bwMode="auto">
          <a:xfrm>
            <a:off x="1979613" y="5734050"/>
            <a:ext cx="39893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2400" i="1">
                <a:latin typeface="Lucida Console" pitchFamily="49" charset="0"/>
              </a:rPr>
              <a:t>S</a:t>
            </a:r>
            <a:r>
              <a:rPr lang="en-US" altLang="fr-FR" sz="2400" baseline="-25000">
                <a:latin typeface="Lucida Console" pitchFamily="49" charset="0"/>
              </a:rPr>
              <a:t>-</a:t>
            </a:r>
            <a:r>
              <a:rPr lang="en-US" altLang="fr-FR" sz="2400">
                <a:latin typeface="Lucida Console" pitchFamily="49" charset="0"/>
              </a:rPr>
              <a:t>={</a:t>
            </a:r>
            <a:r>
              <a:rPr lang="en-US" altLang="fr-FR" sz="2400" i="1">
                <a:solidFill>
                  <a:schemeClr val="hlink"/>
                </a:solidFill>
                <a:latin typeface="Lucida Console" pitchFamily="49" charset="0"/>
              </a:rPr>
              <a:t>aa</a:t>
            </a:r>
            <a:r>
              <a:rPr lang="en-US" altLang="fr-FR" sz="2400">
                <a:latin typeface="Lucida Console" pitchFamily="49" charset="0"/>
              </a:rPr>
              <a:t>, </a:t>
            </a:r>
            <a:r>
              <a:rPr lang="en-US" altLang="fr-FR" sz="2400" i="1">
                <a:solidFill>
                  <a:schemeClr val="hlink"/>
                </a:solidFill>
                <a:latin typeface="Lucida Console" pitchFamily="49" charset="0"/>
              </a:rPr>
              <a:t>ab</a:t>
            </a:r>
            <a:r>
              <a:rPr lang="en-US" altLang="fr-FR" sz="2400">
                <a:latin typeface="Lucida Console" pitchFamily="49" charset="0"/>
              </a:rPr>
              <a:t>, </a:t>
            </a:r>
            <a:r>
              <a:rPr lang="en-US" altLang="fr-FR" sz="2400" i="1">
                <a:solidFill>
                  <a:schemeClr val="hlink"/>
                </a:solidFill>
                <a:latin typeface="Lucida Console" pitchFamily="49" charset="0"/>
              </a:rPr>
              <a:t>aaaa</a:t>
            </a:r>
            <a:r>
              <a:rPr lang="en-US" altLang="fr-FR" sz="2400">
                <a:latin typeface="Lucida Console" pitchFamily="49" charset="0"/>
              </a:rPr>
              <a:t>, </a:t>
            </a:r>
            <a:r>
              <a:rPr lang="en-US" altLang="fr-FR" sz="2400" i="1">
                <a:solidFill>
                  <a:schemeClr val="hlink"/>
                </a:solidFill>
                <a:latin typeface="Lucida Console" pitchFamily="49" charset="0"/>
              </a:rPr>
              <a:t>ba</a:t>
            </a:r>
            <a:r>
              <a:rPr lang="en-US" altLang="fr-FR" sz="2400">
                <a:latin typeface="Lucida Console" pitchFamily="49" charset="0"/>
              </a:rPr>
              <a:t>}</a:t>
            </a:r>
            <a:endParaRPr lang="es-ES_tradnl" altLang="fr-FR" sz="2400">
              <a:latin typeface="Lucida Console" pitchFamily="49" charset="0"/>
            </a:endParaRPr>
          </a:p>
        </p:txBody>
      </p:sp>
      <p:sp>
        <p:nvSpPr>
          <p:cNvPr id="80945" name="Text Box 48"/>
          <p:cNvSpPr txBox="1">
            <a:spLocks noChangeArrowheads="1"/>
          </p:cNvSpPr>
          <p:nvPr/>
        </p:nvSpPr>
        <p:spPr bwMode="auto">
          <a:xfrm>
            <a:off x="1004888" y="3813175"/>
            <a:ext cx="2968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solidFill>
                  <a:schemeClr val="hlink"/>
                </a:solidFill>
                <a:latin typeface="Arial" pitchFamily="34" charset="0"/>
              </a:rPr>
              <a:t>1</a:t>
            </a:r>
          </a:p>
        </p:txBody>
      </p:sp>
      <p:sp>
        <p:nvSpPr>
          <p:cNvPr id="80946" name="Text Box 49"/>
          <p:cNvSpPr txBox="1">
            <a:spLocks noChangeArrowheads="1"/>
          </p:cNvSpPr>
          <p:nvPr/>
        </p:nvSpPr>
        <p:spPr bwMode="auto">
          <a:xfrm>
            <a:off x="2452688" y="3030538"/>
            <a:ext cx="2968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66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solidFill>
                  <a:schemeClr val="hlink"/>
                </a:solidFill>
                <a:latin typeface="Arial" pitchFamily="34" charset="0"/>
              </a:rPr>
              <a:t>2</a:t>
            </a:r>
          </a:p>
        </p:txBody>
      </p:sp>
      <p:sp>
        <p:nvSpPr>
          <p:cNvPr id="80947" name="Text Box 50"/>
          <p:cNvSpPr txBox="1">
            <a:spLocks noChangeArrowheads="1"/>
          </p:cNvSpPr>
          <p:nvPr/>
        </p:nvSpPr>
        <p:spPr bwMode="auto">
          <a:xfrm>
            <a:off x="2484438" y="4508500"/>
            <a:ext cx="2968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66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3</a:t>
            </a:r>
          </a:p>
        </p:txBody>
      </p:sp>
      <p:sp>
        <p:nvSpPr>
          <p:cNvPr id="80948" name="Text Box 51"/>
          <p:cNvSpPr txBox="1">
            <a:spLocks noChangeArrowheads="1"/>
          </p:cNvSpPr>
          <p:nvPr/>
        </p:nvSpPr>
        <p:spPr bwMode="auto">
          <a:xfrm>
            <a:off x="3889375" y="2597150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4</a:t>
            </a:r>
          </a:p>
        </p:txBody>
      </p:sp>
      <p:sp>
        <p:nvSpPr>
          <p:cNvPr id="80949" name="Text Box 52"/>
          <p:cNvSpPr txBox="1">
            <a:spLocks noChangeArrowheads="1"/>
          </p:cNvSpPr>
          <p:nvPr/>
        </p:nvSpPr>
        <p:spPr bwMode="auto">
          <a:xfrm>
            <a:off x="3903663" y="3760788"/>
            <a:ext cx="2968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5</a:t>
            </a:r>
          </a:p>
        </p:txBody>
      </p:sp>
      <p:sp>
        <p:nvSpPr>
          <p:cNvPr id="80950" name="Text Box 53"/>
          <p:cNvSpPr txBox="1">
            <a:spLocks noChangeArrowheads="1"/>
          </p:cNvSpPr>
          <p:nvPr/>
        </p:nvSpPr>
        <p:spPr bwMode="auto">
          <a:xfrm>
            <a:off x="3903663" y="4933950"/>
            <a:ext cx="2968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6</a:t>
            </a:r>
          </a:p>
        </p:txBody>
      </p:sp>
      <p:sp>
        <p:nvSpPr>
          <p:cNvPr id="80951" name="Text Box 54"/>
          <p:cNvSpPr txBox="1">
            <a:spLocks noChangeArrowheads="1"/>
          </p:cNvSpPr>
          <p:nvPr/>
        </p:nvSpPr>
        <p:spPr bwMode="auto">
          <a:xfrm>
            <a:off x="5343525" y="2014538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7</a:t>
            </a:r>
          </a:p>
        </p:txBody>
      </p:sp>
      <p:sp>
        <p:nvSpPr>
          <p:cNvPr id="80952" name="Text Box 55"/>
          <p:cNvSpPr txBox="1">
            <a:spLocks noChangeArrowheads="1"/>
          </p:cNvSpPr>
          <p:nvPr/>
        </p:nvSpPr>
        <p:spPr bwMode="auto">
          <a:xfrm>
            <a:off x="5353050" y="2744788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8</a:t>
            </a:r>
          </a:p>
        </p:txBody>
      </p:sp>
      <p:sp>
        <p:nvSpPr>
          <p:cNvPr id="80953" name="Text Box 56"/>
          <p:cNvSpPr txBox="1">
            <a:spLocks noChangeArrowheads="1"/>
          </p:cNvSpPr>
          <p:nvPr/>
        </p:nvSpPr>
        <p:spPr bwMode="auto">
          <a:xfrm>
            <a:off x="5362575" y="3382963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9</a:t>
            </a:r>
          </a:p>
        </p:txBody>
      </p:sp>
      <p:sp>
        <p:nvSpPr>
          <p:cNvPr id="80954" name="Text Box 57"/>
          <p:cNvSpPr txBox="1">
            <a:spLocks noChangeArrowheads="1"/>
          </p:cNvSpPr>
          <p:nvPr/>
        </p:nvSpPr>
        <p:spPr bwMode="auto">
          <a:xfrm>
            <a:off x="5281613" y="4675188"/>
            <a:ext cx="4095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10</a:t>
            </a:r>
          </a:p>
        </p:txBody>
      </p:sp>
      <p:sp>
        <p:nvSpPr>
          <p:cNvPr id="80955" name="Text Box 58"/>
          <p:cNvSpPr txBox="1">
            <a:spLocks noChangeArrowheads="1"/>
          </p:cNvSpPr>
          <p:nvPr/>
        </p:nvSpPr>
        <p:spPr bwMode="auto">
          <a:xfrm>
            <a:off x="6716713" y="2227263"/>
            <a:ext cx="438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800">
                <a:latin typeface="Arial" pitchFamily="34" charset="0"/>
              </a:rPr>
              <a:t>11</a:t>
            </a:r>
          </a:p>
        </p:txBody>
      </p:sp>
      <p:sp>
        <p:nvSpPr>
          <p:cNvPr id="80956" name="Text Box 59"/>
          <p:cNvSpPr txBox="1">
            <a:spLocks noChangeArrowheads="1"/>
          </p:cNvSpPr>
          <p:nvPr/>
        </p:nvSpPr>
        <p:spPr bwMode="auto">
          <a:xfrm>
            <a:off x="6729413" y="3727450"/>
            <a:ext cx="4095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12</a:t>
            </a:r>
          </a:p>
        </p:txBody>
      </p:sp>
      <p:sp>
        <p:nvSpPr>
          <p:cNvPr id="80957" name="Text Box 60"/>
          <p:cNvSpPr txBox="1">
            <a:spLocks noChangeArrowheads="1"/>
          </p:cNvSpPr>
          <p:nvPr/>
        </p:nvSpPr>
        <p:spPr bwMode="auto">
          <a:xfrm>
            <a:off x="6731000" y="4386263"/>
            <a:ext cx="4095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13</a:t>
            </a:r>
          </a:p>
        </p:txBody>
      </p:sp>
      <p:sp>
        <p:nvSpPr>
          <p:cNvPr id="80958" name="Text Box 61"/>
          <p:cNvSpPr txBox="1">
            <a:spLocks noChangeArrowheads="1"/>
          </p:cNvSpPr>
          <p:nvPr/>
        </p:nvSpPr>
        <p:spPr bwMode="auto">
          <a:xfrm>
            <a:off x="8159750" y="3167063"/>
            <a:ext cx="4095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14</a:t>
            </a:r>
          </a:p>
        </p:txBody>
      </p:sp>
      <p:sp>
        <p:nvSpPr>
          <p:cNvPr id="80959" name="Text Box 62"/>
          <p:cNvSpPr txBox="1">
            <a:spLocks noChangeArrowheads="1"/>
          </p:cNvSpPr>
          <p:nvPr/>
        </p:nvSpPr>
        <p:spPr bwMode="auto">
          <a:xfrm>
            <a:off x="8139113" y="3905250"/>
            <a:ext cx="4095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15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79005830-BC61-4388-8F37-31E35A580D16}" type="slidenum">
              <a:rPr lang="fr-FR" altLang="en-US" sz="1000">
                <a:latin typeface="Arial" pitchFamily="34" charset="0"/>
                <a:cs typeface="Arial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59</a:t>
            </a:fld>
            <a:endParaRPr lang="fr-FR" altLang="en-US" sz="1000">
              <a:latin typeface="Arial" pitchFamily="34" charset="0"/>
              <a:cs typeface="Arial" pitchFamily="34" charset="0"/>
            </a:endParaRPr>
          </a:p>
        </p:txBody>
      </p:sp>
      <p:sp>
        <p:nvSpPr>
          <p:cNvPr id="81923" name="Text Box 2"/>
          <p:cNvSpPr txBox="1">
            <a:spLocks noChangeArrowheads="1"/>
          </p:cNvSpPr>
          <p:nvPr/>
        </p:nvSpPr>
        <p:spPr bwMode="auto">
          <a:xfrm>
            <a:off x="1979613" y="765175"/>
            <a:ext cx="42354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2400" i="1">
                <a:latin typeface="Lucida Console" pitchFamily="49" charset="0"/>
              </a:rPr>
              <a:t>First merge, then fold</a:t>
            </a:r>
            <a:endParaRPr lang="es-ES_tradnl" altLang="fr-FR" sz="2400">
              <a:latin typeface="Lucida Console" pitchFamily="49" charset="0"/>
            </a:endParaRPr>
          </a:p>
        </p:txBody>
      </p:sp>
      <p:sp>
        <p:nvSpPr>
          <p:cNvPr id="81924" name="AutoShape 3"/>
          <p:cNvSpPr>
            <a:spLocks noChangeArrowheads="1"/>
          </p:cNvSpPr>
          <p:nvPr/>
        </p:nvSpPr>
        <p:spPr bwMode="auto">
          <a:xfrm>
            <a:off x="971550" y="3789363"/>
            <a:ext cx="381000" cy="381000"/>
          </a:xfrm>
          <a:prstGeom prst="flowChartConnector">
            <a:avLst/>
          </a:prstGeom>
          <a:solidFill>
            <a:srgbClr val="FF0066"/>
          </a:solidFill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81925" name="AutoShape 4"/>
          <p:cNvSpPr>
            <a:spLocks noChangeArrowheads="1"/>
          </p:cNvSpPr>
          <p:nvPr/>
        </p:nvSpPr>
        <p:spPr bwMode="auto">
          <a:xfrm>
            <a:off x="6732588" y="2205038"/>
            <a:ext cx="381000" cy="381000"/>
          </a:xfrm>
          <a:prstGeom prst="flowChartConnector">
            <a:avLst/>
          </a:prstGeom>
          <a:noFill/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81926" name="AutoShape 5"/>
          <p:cNvSpPr>
            <a:spLocks noChangeArrowheads="1"/>
          </p:cNvSpPr>
          <p:nvPr/>
        </p:nvSpPr>
        <p:spPr bwMode="auto">
          <a:xfrm>
            <a:off x="5292725" y="2708275"/>
            <a:ext cx="381000" cy="381000"/>
          </a:xfrm>
          <a:prstGeom prst="flowChartConnector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81927" name="AutoShape 6"/>
          <p:cNvSpPr>
            <a:spLocks noChangeArrowheads="1"/>
          </p:cNvSpPr>
          <p:nvPr/>
        </p:nvSpPr>
        <p:spPr bwMode="auto">
          <a:xfrm>
            <a:off x="5292725" y="1989138"/>
            <a:ext cx="381000" cy="381000"/>
          </a:xfrm>
          <a:prstGeom prst="flowChartConnector">
            <a:avLst/>
          </a:prstGeom>
          <a:noFill/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81928" name="AutoShape 7"/>
          <p:cNvSpPr>
            <a:spLocks noChangeArrowheads="1"/>
          </p:cNvSpPr>
          <p:nvPr/>
        </p:nvSpPr>
        <p:spPr bwMode="auto">
          <a:xfrm>
            <a:off x="3851275" y="2565400"/>
            <a:ext cx="381000" cy="381000"/>
          </a:xfrm>
          <a:prstGeom prst="flowChartConnector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81929" name="AutoShape 8"/>
          <p:cNvSpPr>
            <a:spLocks noChangeArrowheads="1"/>
          </p:cNvSpPr>
          <p:nvPr/>
        </p:nvSpPr>
        <p:spPr bwMode="auto">
          <a:xfrm>
            <a:off x="2411413" y="2997200"/>
            <a:ext cx="381000" cy="381000"/>
          </a:xfrm>
          <a:prstGeom prst="flowChartConnector">
            <a:avLst/>
          </a:prstGeom>
          <a:solidFill>
            <a:srgbClr val="66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cxnSp>
        <p:nvCxnSpPr>
          <p:cNvPr id="81930" name="AutoShape 9"/>
          <p:cNvCxnSpPr>
            <a:cxnSpLocks noChangeShapeType="1"/>
            <a:stCxn id="81929" idx="7"/>
            <a:endCxn id="81928" idx="2"/>
          </p:cNvCxnSpPr>
          <p:nvPr/>
        </p:nvCxnSpPr>
        <p:spPr bwMode="auto">
          <a:xfrm flipV="1">
            <a:off x="2736850" y="2755900"/>
            <a:ext cx="1114425" cy="2968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1931" name="AutoShape 10"/>
          <p:cNvCxnSpPr>
            <a:cxnSpLocks noChangeShapeType="1"/>
            <a:stCxn id="81928" idx="7"/>
            <a:endCxn id="81927" idx="2"/>
          </p:cNvCxnSpPr>
          <p:nvPr/>
        </p:nvCxnSpPr>
        <p:spPr bwMode="auto">
          <a:xfrm flipV="1">
            <a:off x="4176713" y="2179638"/>
            <a:ext cx="1087437" cy="4413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1932" name="AutoShape 11"/>
          <p:cNvCxnSpPr>
            <a:cxnSpLocks noChangeShapeType="1"/>
            <a:stCxn id="81928" idx="6"/>
            <a:endCxn id="81926" idx="2"/>
          </p:cNvCxnSpPr>
          <p:nvPr/>
        </p:nvCxnSpPr>
        <p:spPr bwMode="auto">
          <a:xfrm>
            <a:off x="4232275" y="2755900"/>
            <a:ext cx="1060450" cy="1428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1933" name="AutoShape 12"/>
          <p:cNvSpPr>
            <a:spLocks noChangeArrowheads="1"/>
          </p:cNvSpPr>
          <p:nvPr/>
        </p:nvSpPr>
        <p:spPr bwMode="auto">
          <a:xfrm>
            <a:off x="3851275" y="4941888"/>
            <a:ext cx="381000" cy="381000"/>
          </a:xfrm>
          <a:prstGeom prst="flowChartConnector">
            <a:avLst/>
          </a:prstGeom>
          <a:noFill/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81934" name="AutoShape 13"/>
          <p:cNvSpPr>
            <a:spLocks noChangeArrowheads="1"/>
          </p:cNvSpPr>
          <p:nvPr/>
        </p:nvSpPr>
        <p:spPr bwMode="auto">
          <a:xfrm>
            <a:off x="2411413" y="4508500"/>
            <a:ext cx="381000" cy="381000"/>
          </a:xfrm>
          <a:prstGeom prst="flowChartConnector">
            <a:avLst/>
          </a:prstGeom>
          <a:solidFill>
            <a:srgbClr val="66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cxnSp>
        <p:nvCxnSpPr>
          <p:cNvPr id="81935" name="AutoShape 14"/>
          <p:cNvCxnSpPr>
            <a:cxnSpLocks noChangeShapeType="1"/>
            <a:stCxn id="81934" idx="5"/>
            <a:endCxn id="81933" idx="2"/>
          </p:cNvCxnSpPr>
          <p:nvPr/>
        </p:nvCxnSpPr>
        <p:spPr bwMode="auto">
          <a:xfrm>
            <a:off x="2736850" y="4833938"/>
            <a:ext cx="1085850" cy="2984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1936" name="AutoShape 15"/>
          <p:cNvCxnSpPr>
            <a:cxnSpLocks noChangeShapeType="1"/>
            <a:stCxn id="81924" idx="5"/>
            <a:endCxn id="81934" idx="2"/>
          </p:cNvCxnSpPr>
          <p:nvPr/>
        </p:nvCxnSpPr>
        <p:spPr bwMode="auto">
          <a:xfrm>
            <a:off x="1296988" y="4143375"/>
            <a:ext cx="1114425" cy="5556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1937" name="Text Box 16"/>
          <p:cNvSpPr txBox="1">
            <a:spLocks noChangeArrowheads="1"/>
          </p:cNvSpPr>
          <p:nvPr/>
        </p:nvSpPr>
        <p:spPr bwMode="auto">
          <a:xfrm>
            <a:off x="2987675" y="2565400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81938" name="Text Box 17"/>
          <p:cNvSpPr txBox="1">
            <a:spLocks noChangeArrowheads="1"/>
          </p:cNvSpPr>
          <p:nvPr/>
        </p:nvSpPr>
        <p:spPr bwMode="auto">
          <a:xfrm>
            <a:off x="4427538" y="2060575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81939" name="Text Box 18"/>
          <p:cNvSpPr txBox="1">
            <a:spLocks noChangeArrowheads="1"/>
          </p:cNvSpPr>
          <p:nvPr/>
        </p:nvSpPr>
        <p:spPr bwMode="auto">
          <a:xfrm>
            <a:off x="6011863" y="2276475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cxnSp>
        <p:nvCxnSpPr>
          <p:cNvPr id="81940" name="AutoShape 19"/>
          <p:cNvCxnSpPr>
            <a:cxnSpLocks noChangeShapeType="1"/>
            <a:stCxn id="81926" idx="6"/>
            <a:endCxn id="81925" idx="2"/>
          </p:cNvCxnSpPr>
          <p:nvPr/>
        </p:nvCxnSpPr>
        <p:spPr bwMode="auto">
          <a:xfrm flipV="1">
            <a:off x="5673725" y="2395538"/>
            <a:ext cx="1030288" cy="5032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1941" name="Text Box 20"/>
          <p:cNvSpPr txBox="1">
            <a:spLocks noChangeArrowheads="1"/>
          </p:cNvSpPr>
          <p:nvPr/>
        </p:nvSpPr>
        <p:spPr bwMode="auto">
          <a:xfrm>
            <a:off x="1835150" y="4076700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81942" name="Text Box 21"/>
          <p:cNvSpPr txBox="1">
            <a:spLocks noChangeArrowheads="1"/>
          </p:cNvSpPr>
          <p:nvPr/>
        </p:nvSpPr>
        <p:spPr bwMode="auto">
          <a:xfrm>
            <a:off x="3059113" y="4581525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81943" name="Text Box 22"/>
          <p:cNvSpPr txBox="1">
            <a:spLocks noChangeArrowheads="1"/>
          </p:cNvSpPr>
          <p:nvPr/>
        </p:nvSpPr>
        <p:spPr bwMode="auto">
          <a:xfrm>
            <a:off x="4500563" y="2781300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cxnSp>
        <p:nvCxnSpPr>
          <p:cNvPr id="81944" name="AutoShape 23"/>
          <p:cNvCxnSpPr>
            <a:cxnSpLocks noChangeShapeType="1"/>
            <a:stCxn id="81933" idx="6"/>
            <a:endCxn id="81947" idx="2"/>
          </p:cNvCxnSpPr>
          <p:nvPr/>
        </p:nvCxnSpPr>
        <p:spPr bwMode="auto">
          <a:xfrm flipV="1">
            <a:off x="4260850" y="4843463"/>
            <a:ext cx="1031875" cy="2889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1945" name="AutoShape 24"/>
          <p:cNvSpPr>
            <a:spLocks noChangeArrowheads="1"/>
          </p:cNvSpPr>
          <p:nvPr/>
        </p:nvSpPr>
        <p:spPr bwMode="auto">
          <a:xfrm>
            <a:off x="8172450" y="3860800"/>
            <a:ext cx="381000" cy="381000"/>
          </a:xfrm>
          <a:prstGeom prst="flowChartConnector">
            <a:avLst/>
          </a:prstGeom>
          <a:noFill/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81946" name="AutoShape 25"/>
          <p:cNvSpPr>
            <a:spLocks noChangeArrowheads="1"/>
          </p:cNvSpPr>
          <p:nvPr/>
        </p:nvSpPr>
        <p:spPr bwMode="auto">
          <a:xfrm>
            <a:off x="6732588" y="4365625"/>
            <a:ext cx="381000" cy="381000"/>
          </a:xfrm>
          <a:prstGeom prst="flowChartConnector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81947" name="AutoShape 26"/>
          <p:cNvSpPr>
            <a:spLocks noChangeArrowheads="1"/>
          </p:cNvSpPr>
          <p:nvPr/>
        </p:nvSpPr>
        <p:spPr bwMode="auto">
          <a:xfrm>
            <a:off x="5292725" y="4652963"/>
            <a:ext cx="381000" cy="381000"/>
          </a:xfrm>
          <a:prstGeom prst="flowChartConnector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cxnSp>
        <p:nvCxnSpPr>
          <p:cNvPr id="81948" name="AutoShape 27"/>
          <p:cNvCxnSpPr>
            <a:cxnSpLocks noChangeShapeType="1"/>
            <a:stCxn id="81947" idx="6"/>
            <a:endCxn id="81946" idx="2"/>
          </p:cNvCxnSpPr>
          <p:nvPr/>
        </p:nvCxnSpPr>
        <p:spPr bwMode="auto">
          <a:xfrm flipV="1">
            <a:off x="5673725" y="4556125"/>
            <a:ext cx="1058863" cy="2873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1949" name="Text Box 28"/>
          <p:cNvSpPr txBox="1">
            <a:spLocks noChangeArrowheads="1"/>
          </p:cNvSpPr>
          <p:nvPr/>
        </p:nvSpPr>
        <p:spPr bwMode="auto">
          <a:xfrm>
            <a:off x="4572000" y="4581525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81950" name="Text Box 29"/>
          <p:cNvSpPr txBox="1">
            <a:spLocks noChangeArrowheads="1"/>
          </p:cNvSpPr>
          <p:nvPr/>
        </p:nvSpPr>
        <p:spPr bwMode="auto">
          <a:xfrm>
            <a:off x="7524750" y="3860800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cxnSp>
        <p:nvCxnSpPr>
          <p:cNvPr id="81951" name="AutoShape 30"/>
          <p:cNvCxnSpPr>
            <a:cxnSpLocks noChangeShapeType="1"/>
            <a:stCxn id="81946" idx="6"/>
            <a:endCxn id="81945" idx="2"/>
          </p:cNvCxnSpPr>
          <p:nvPr/>
        </p:nvCxnSpPr>
        <p:spPr bwMode="auto">
          <a:xfrm flipV="1">
            <a:off x="7113588" y="4051300"/>
            <a:ext cx="1030287" cy="504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1952" name="Text Box 31"/>
          <p:cNvSpPr txBox="1">
            <a:spLocks noChangeArrowheads="1"/>
          </p:cNvSpPr>
          <p:nvPr/>
        </p:nvSpPr>
        <p:spPr bwMode="auto">
          <a:xfrm>
            <a:off x="5940425" y="4581525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81953" name="AutoShape 32"/>
          <p:cNvSpPr>
            <a:spLocks noChangeArrowheads="1"/>
          </p:cNvSpPr>
          <p:nvPr/>
        </p:nvSpPr>
        <p:spPr bwMode="auto">
          <a:xfrm>
            <a:off x="5292725" y="3357563"/>
            <a:ext cx="381000" cy="381000"/>
          </a:xfrm>
          <a:prstGeom prst="flowChartConnector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81954" name="AutoShape 33"/>
          <p:cNvSpPr>
            <a:spLocks noChangeArrowheads="1"/>
          </p:cNvSpPr>
          <p:nvPr/>
        </p:nvSpPr>
        <p:spPr bwMode="auto">
          <a:xfrm>
            <a:off x="3851275" y="3716338"/>
            <a:ext cx="381000" cy="381000"/>
          </a:xfrm>
          <a:prstGeom prst="flowChartConnector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cxnSp>
        <p:nvCxnSpPr>
          <p:cNvPr id="81955" name="AutoShape 34"/>
          <p:cNvCxnSpPr>
            <a:cxnSpLocks noChangeShapeType="1"/>
            <a:stCxn id="81954" idx="6"/>
            <a:endCxn id="81953" idx="2"/>
          </p:cNvCxnSpPr>
          <p:nvPr/>
        </p:nvCxnSpPr>
        <p:spPr bwMode="auto">
          <a:xfrm flipV="1">
            <a:off x="4232275" y="3548063"/>
            <a:ext cx="1060450" cy="3587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1956" name="Text Box 35"/>
          <p:cNvSpPr txBox="1">
            <a:spLocks noChangeArrowheads="1"/>
          </p:cNvSpPr>
          <p:nvPr/>
        </p:nvSpPr>
        <p:spPr bwMode="auto">
          <a:xfrm>
            <a:off x="3132138" y="3141663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cxnSp>
        <p:nvCxnSpPr>
          <p:cNvPr id="81957" name="AutoShape 36"/>
          <p:cNvCxnSpPr>
            <a:cxnSpLocks noChangeShapeType="1"/>
            <a:stCxn id="81953" idx="6"/>
            <a:endCxn id="81959" idx="2"/>
          </p:cNvCxnSpPr>
          <p:nvPr/>
        </p:nvCxnSpPr>
        <p:spPr bwMode="auto">
          <a:xfrm>
            <a:off x="5673725" y="3548063"/>
            <a:ext cx="1058863" cy="3587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1958" name="AutoShape 37"/>
          <p:cNvSpPr>
            <a:spLocks noChangeArrowheads="1"/>
          </p:cNvSpPr>
          <p:nvPr/>
        </p:nvSpPr>
        <p:spPr bwMode="auto">
          <a:xfrm>
            <a:off x="8172450" y="3141663"/>
            <a:ext cx="381000" cy="381000"/>
          </a:xfrm>
          <a:prstGeom prst="flowChartConnector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81959" name="AutoShape 38"/>
          <p:cNvSpPr>
            <a:spLocks noChangeArrowheads="1"/>
          </p:cNvSpPr>
          <p:nvPr/>
        </p:nvSpPr>
        <p:spPr bwMode="auto">
          <a:xfrm>
            <a:off x="6732588" y="3716338"/>
            <a:ext cx="381000" cy="381000"/>
          </a:xfrm>
          <a:prstGeom prst="flowChartConnector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cxnSp>
        <p:nvCxnSpPr>
          <p:cNvPr id="81960" name="AutoShape 39"/>
          <p:cNvCxnSpPr>
            <a:cxnSpLocks noChangeShapeType="1"/>
            <a:stCxn id="81959" idx="6"/>
            <a:endCxn id="81958" idx="2"/>
          </p:cNvCxnSpPr>
          <p:nvPr/>
        </p:nvCxnSpPr>
        <p:spPr bwMode="auto">
          <a:xfrm flipV="1">
            <a:off x="7113588" y="3332163"/>
            <a:ext cx="1030287" cy="5746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1961" name="AutoShape 40"/>
          <p:cNvCxnSpPr>
            <a:cxnSpLocks noChangeShapeType="1"/>
            <a:stCxn id="81929" idx="6"/>
            <a:endCxn id="81954" idx="2"/>
          </p:cNvCxnSpPr>
          <p:nvPr/>
        </p:nvCxnSpPr>
        <p:spPr bwMode="auto">
          <a:xfrm>
            <a:off x="2792413" y="3187700"/>
            <a:ext cx="1058862" cy="7191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1962" name="Text Box 41"/>
          <p:cNvSpPr txBox="1">
            <a:spLocks noChangeArrowheads="1"/>
          </p:cNvSpPr>
          <p:nvPr/>
        </p:nvSpPr>
        <p:spPr bwMode="auto">
          <a:xfrm>
            <a:off x="4427538" y="3357563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81963" name="Text Box 42"/>
          <p:cNvSpPr txBox="1">
            <a:spLocks noChangeArrowheads="1"/>
          </p:cNvSpPr>
          <p:nvPr/>
        </p:nvSpPr>
        <p:spPr bwMode="auto">
          <a:xfrm>
            <a:off x="6084888" y="3357563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81964" name="Text Box 43"/>
          <p:cNvSpPr txBox="1">
            <a:spLocks noChangeArrowheads="1"/>
          </p:cNvSpPr>
          <p:nvPr/>
        </p:nvSpPr>
        <p:spPr bwMode="auto">
          <a:xfrm>
            <a:off x="7524750" y="3141663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81965" name="AutoShape 44"/>
          <p:cNvSpPr>
            <a:spLocks noChangeArrowheads="1"/>
          </p:cNvSpPr>
          <p:nvPr/>
        </p:nvSpPr>
        <p:spPr bwMode="auto">
          <a:xfrm>
            <a:off x="755650" y="3860800"/>
            <a:ext cx="215900" cy="2159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81966" name="Text Box 45"/>
          <p:cNvSpPr txBox="1">
            <a:spLocks noChangeArrowheads="1"/>
          </p:cNvSpPr>
          <p:nvPr/>
        </p:nvSpPr>
        <p:spPr bwMode="auto">
          <a:xfrm>
            <a:off x="1979613" y="5734050"/>
            <a:ext cx="39893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2400" i="1">
                <a:latin typeface="Lucida Console" pitchFamily="49" charset="0"/>
              </a:rPr>
              <a:t>S</a:t>
            </a:r>
            <a:r>
              <a:rPr lang="en-US" altLang="fr-FR" sz="2400" baseline="-25000">
                <a:latin typeface="Lucida Console" pitchFamily="49" charset="0"/>
              </a:rPr>
              <a:t>-</a:t>
            </a:r>
            <a:r>
              <a:rPr lang="en-US" altLang="fr-FR" sz="2400">
                <a:latin typeface="Lucida Console" pitchFamily="49" charset="0"/>
              </a:rPr>
              <a:t>={</a:t>
            </a:r>
            <a:r>
              <a:rPr lang="en-US" altLang="fr-FR" sz="2400" i="1">
                <a:solidFill>
                  <a:schemeClr val="hlink"/>
                </a:solidFill>
                <a:latin typeface="Lucida Console" pitchFamily="49" charset="0"/>
              </a:rPr>
              <a:t>aa</a:t>
            </a:r>
            <a:r>
              <a:rPr lang="en-US" altLang="fr-FR" sz="2400">
                <a:latin typeface="Lucida Console" pitchFamily="49" charset="0"/>
              </a:rPr>
              <a:t>, </a:t>
            </a:r>
            <a:r>
              <a:rPr lang="en-US" altLang="fr-FR" sz="2400" i="1">
                <a:solidFill>
                  <a:schemeClr val="hlink"/>
                </a:solidFill>
                <a:latin typeface="Lucida Console" pitchFamily="49" charset="0"/>
              </a:rPr>
              <a:t>ab</a:t>
            </a:r>
            <a:r>
              <a:rPr lang="en-US" altLang="fr-FR" sz="2400">
                <a:latin typeface="Lucida Console" pitchFamily="49" charset="0"/>
              </a:rPr>
              <a:t>, </a:t>
            </a:r>
            <a:r>
              <a:rPr lang="en-US" altLang="fr-FR" sz="2400" i="1">
                <a:solidFill>
                  <a:schemeClr val="hlink"/>
                </a:solidFill>
                <a:latin typeface="Lucida Console" pitchFamily="49" charset="0"/>
              </a:rPr>
              <a:t>aaaa</a:t>
            </a:r>
            <a:r>
              <a:rPr lang="en-US" altLang="fr-FR" sz="2400">
                <a:latin typeface="Lucida Console" pitchFamily="49" charset="0"/>
              </a:rPr>
              <a:t>, </a:t>
            </a:r>
            <a:r>
              <a:rPr lang="en-US" altLang="fr-FR" sz="2400" i="1">
                <a:solidFill>
                  <a:schemeClr val="hlink"/>
                </a:solidFill>
                <a:latin typeface="Lucida Console" pitchFamily="49" charset="0"/>
              </a:rPr>
              <a:t>ba</a:t>
            </a:r>
            <a:r>
              <a:rPr lang="en-US" altLang="fr-FR" sz="2400">
                <a:latin typeface="Lucida Console" pitchFamily="49" charset="0"/>
              </a:rPr>
              <a:t>}</a:t>
            </a:r>
            <a:endParaRPr lang="es-ES_tradnl" altLang="fr-FR" sz="2400">
              <a:latin typeface="Lucida Console" pitchFamily="49" charset="0"/>
            </a:endParaRPr>
          </a:p>
        </p:txBody>
      </p:sp>
      <p:sp>
        <p:nvSpPr>
          <p:cNvPr id="81967" name="Text Box 46"/>
          <p:cNvSpPr txBox="1">
            <a:spLocks noChangeArrowheads="1"/>
          </p:cNvSpPr>
          <p:nvPr/>
        </p:nvSpPr>
        <p:spPr bwMode="auto">
          <a:xfrm>
            <a:off x="1004888" y="3813175"/>
            <a:ext cx="2968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solidFill>
                  <a:schemeClr val="hlink"/>
                </a:solidFill>
                <a:latin typeface="Arial" pitchFamily="34" charset="0"/>
              </a:rPr>
              <a:t>1</a:t>
            </a:r>
          </a:p>
        </p:txBody>
      </p:sp>
      <p:sp>
        <p:nvSpPr>
          <p:cNvPr id="81968" name="Text Box 47"/>
          <p:cNvSpPr txBox="1">
            <a:spLocks noChangeArrowheads="1"/>
          </p:cNvSpPr>
          <p:nvPr/>
        </p:nvSpPr>
        <p:spPr bwMode="auto">
          <a:xfrm>
            <a:off x="2452688" y="3030538"/>
            <a:ext cx="2968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66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solidFill>
                  <a:schemeClr val="hlink"/>
                </a:solidFill>
                <a:latin typeface="Arial" pitchFamily="34" charset="0"/>
              </a:rPr>
              <a:t>2</a:t>
            </a:r>
          </a:p>
        </p:txBody>
      </p:sp>
      <p:sp>
        <p:nvSpPr>
          <p:cNvPr id="81969" name="Text Box 48"/>
          <p:cNvSpPr txBox="1">
            <a:spLocks noChangeArrowheads="1"/>
          </p:cNvSpPr>
          <p:nvPr/>
        </p:nvSpPr>
        <p:spPr bwMode="auto">
          <a:xfrm>
            <a:off x="2484438" y="4508500"/>
            <a:ext cx="2968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66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3</a:t>
            </a:r>
          </a:p>
        </p:txBody>
      </p:sp>
      <p:sp>
        <p:nvSpPr>
          <p:cNvPr id="81970" name="Text Box 49"/>
          <p:cNvSpPr txBox="1">
            <a:spLocks noChangeArrowheads="1"/>
          </p:cNvSpPr>
          <p:nvPr/>
        </p:nvSpPr>
        <p:spPr bwMode="auto">
          <a:xfrm>
            <a:off x="3889375" y="2597150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4</a:t>
            </a:r>
          </a:p>
        </p:txBody>
      </p:sp>
      <p:sp>
        <p:nvSpPr>
          <p:cNvPr id="81971" name="Text Box 50"/>
          <p:cNvSpPr txBox="1">
            <a:spLocks noChangeArrowheads="1"/>
          </p:cNvSpPr>
          <p:nvPr/>
        </p:nvSpPr>
        <p:spPr bwMode="auto">
          <a:xfrm>
            <a:off x="3903663" y="3760788"/>
            <a:ext cx="2968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5</a:t>
            </a:r>
          </a:p>
        </p:txBody>
      </p:sp>
      <p:sp>
        <p:nvSpPr>
          <p:cNvPr id="81972" name="Text Box 51"/>
          <p:cNvSpPr txBox="1">
            <a:spLocks noChangeArrowheads="1"/>
          </p:cNvSpPr>
          <p:nvPr/>
        </p:nvSpPr>
        <p:spPr bwMode="auto">
          <a:xfrm>
            <a:off x="3903663" y="4933950"/>
            <a:ext cx="2968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6</a:t>
            </a:r>
          </a:p>
        </p:txBody>
      </p:sp>
      <p:sp>
        <p:nvSpPr>
          <p:cNvPr id="81973" name="Text Box 52"/>
          <p:cNvSpPr txBox="1">
            <a:spLocks noChangeArrowheads="1"/>
          </p:cNvSpPr>
          <p:nvPr/>
        </p:nvSpPr>
        <p:spPr bwMode="auto">
          <a:xfrm>
            <a:off x="5343525" y="2014538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7</a:t>
            </a:r>
          </a:p>
        </p:txBody>
      </p:sp>
      <p:sp>
        <p:nvSpPr>
          <p:cNvPr id="81974" name="Text Box 53"/>
          <p:cNvSpPr txBox="1">
            <a:spLocks noChangeArrowheads="1"/>
          </p:cNvSpPr>
          <p:nvPr/>
        </p:nvSpPr>
        <p:spPr bwMode="auto">
          <a:xfrm>
            <a:off x="5353050" y="2744788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8</a:t>
            </a:r>
          </a:p>
        </p:txBody>
      </p:sp>
      <p:sp>
        <p:nvSpPr>
          <p:cNvPr id="81975" name="Text Box 54"/>
          <p:cNvSpPr txBox="1">
            <a:spLocks noChangeArrowheads="1"/>
          </p:cNvSpPr>
          <p:nvPr/>
        </p:nvSpPr>
        <p:spPr bwMode="auto">
          <a:xfrm>
            <a:off x="5362575" y="3382963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9</a:t>
            </a:r>
          </a:p>
        </p:txBody>
      </p:sp>
      <p:sp>
        <p:nvSpPr>
          <p:cNvPr id="81976" name="Text Box 55"/>
          <p:cNvSpPr txBox="1">
            <a:spLocks noChangeArrowheads="1"/>
          </p:cNvSpPr>
          <p:nvPr/>
        </p:nvSpPr>
        <p:spPr bwMode="auto">
          <a:xfrm>
            <a:off x="5281613" y="4675188"/>
            <a:ext cx="4095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10</a:t>
            </a:r>
          </a:p>
        </p:txBody>
      </p:sp>
      <p:sp>
        <p:nvSpPr>
          <p:cNvPr id="81977" name="Text Box 56"/>
          <p:cNvSpPr txBox="1">
            <a:spLocks noChangeArrowheads="1"/>
          </p:cNvSpPr>
          <p:nvPr/>
        </p:nvSpPr>
        <p:spPr bwMode="auto">
          <a:xfrm>
            <a:off x="6716713" y="2227263"/>
            <a:ext cx="438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800">
                <a:latin typeface="Arial" pitchFamily="34" charset="0"/>
              </a:rPr>
              <a:t>11</a:t>
            </a:r>
          </a:p>
        </p:txBody>
      </p:sp>
      <p:sp>
        <p:nvSpPr>
          <p:cNvPr id="81978" name="Text Box 57"/>
          <p:cNvSpPr txBox="1">
            <a:spLocks noChangeArrowheads="1"/>
          </p:cNvSpPr>
          <p:nvPr/>
        </p:nvSpPr>
        <p:spPr bwMode="auto">
          <a:xfrm>
            <a:off x="6729413" y="3727450"/>
            <a:ext cx="4095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12</a:t>
            </a:r>
          </a:p>
        </p:txBody>
      </p:sp>
      <p:sp>
        <p:nvSpPr>
          <p:cNvPr id="81979" name="Text Box 58"/>
          <p:cNvSpPr txBox="1">
            <a:spLocks noChangeArrowheads="1"/>
          </p:cNvSpPr>
          <p:nvPr/>
        </p:nvSpPr>
        <p:spPr bwMode="auto">
          <a:xfrm>
            <a:off x="6731000" y="4386263"/>
            <a:ext cx="4095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13</a:t>
            </a:r>
          </a:p>
        </p:txBody>
      </p:sp>
      <p:sp>
        <p:nvSpPr>
          <p:cNvPr id="81980" name="Text Box 59"/>
          <p:cNvSpPr txBox="1">
            <a:spLocks noChangeArrowheads="1"/>
          </p:cNvSpPr>
          <p:nvPr/>
        </p:nvSpPr>
        <p:spPr bwMode="auto">
          <a:xfrm>
            <a:off x="8159750" y="3167063"/>
            <a:ext cx="4095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14</a:t>
            </a:r>
          </a:p>
        </p:txBody>
      </p:sp>
      <p:sp>
        <p:nvSpPr>
          <p:cNvPr id="81981" name="Text Box 60"/>
          <p:cNvSpPr txBox="1">
            <a:spLocks noChangeArrowheads="1"/>
          </p:cNvSpPr>
          <p:nvPr/>
        </p:nvSpPr>
        <p:spPr bwMode="auto">
          <a:xfrm>
            <a:off x="8139113" y="3905250"/>
            <a:ext cx="4095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15</a:t>
            </a:r>
          </a:p>
        </p:txBody>
      </p:sp>
      <p:sp>
        <p:nvSpPr>
          <p:cNvPr id="81982" name="Text Box 61"/>
          <p:cNvSpPr txBox="1">
            <a:spLocks noChangeArrowheads="1"/>
          </p:cNvSpPr>
          <p:nvPr/>
        </p:nvSpPr>
        <p:spPr bwMode="auto">
          <a:xfrm>
            <a:off x="958850" y="2830513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cxnSp>
        <p:nvCxnSpPr>
          <p:cNvPr id="81983" name="AutoShape 62"/>
          <p:cNvCxnSpPr>
            <a:cxnSpLocks noChangeShapeType="1"/>
          </p:cNvCxnSpPr>
          <p:nvPr/>
        </p:nvCxnSpPr>
        <p:spPr bwMode="auto">
          <a:xfrm rot="5400000" flipV="1">
            <a:off x="1161257" y="3682206"/>
            <a:ext cx="1588" cy="269875"/>
          </a:xfrm>
          <a:prstGeom prst="curvedConnector3">
            <a:avLst>
              <a:gd name="adj1" fmla="val -383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body" sz="quarter" idx="13"/>
          </p:nvPr>
        </p:nvSpPr>
        <p:spPr>
          <a:xfrm>
            <a:off x="762000" y="836613"/>
            <a:ext cx="7123113" cy="5259387"/>
          </a:xfrm>
        </p:spPr>
        <p:txBody>
          <a:bodyPr/>
          <a:lstStyle/>
          <a:p>
            <a:r>
              <a:rPr lang="en-US" altLang="fr-FR" sz="2400" dirty="0"/>
              <a:t>The </a:t>
            </a:r>
            <a:r>
              <a:rPr lang="en-US" altLang="fr-FR" sz="2400" i="1" dirty="0"/>
              <a:t>k</a:t>
            </a:r>
            <a:r>
              <a:rPr lang="en-US" altLang="fr-FR" sz="2400" dirty="0"/>
              <a:t>-testable language for </a:t>
            </a:r>
            <a:r>
              <a:rPr lang="en-US" altLang="fr-FR" sz="2400" i="1" dirty="0" err="1"/>
              <a:t>Z</a:t>
            </a:r>
            <a:r>
              <a:rPr lang="en-US" altLang="fr-FR" sz="2400" i="1" baseline="-25000" dirty="0" err="1"/>
              <a:t>k</a:t>
            </a:r>
            <a:r>
              <a:rPr lang="en-US" altLang="fr-FR" sz="2400" i="1" baseline="-25000" dirty="0"/>
              <a:t> </a:t>
            </a:r>
            <a:r>
              <a:rPr lang="en-US" altLang="fr-FR" sz="2400" dirty="0"/>
              <a:t>is </a:t>
            </a:r>
          </a:p>
          <a:p>
            <a:pPr>
              <a:buFont typeface="Wingdings" pitchFamily="2" charset="2"/>
              <a:buNone/>
            </a:pPr>
            <a:r>
              <a:rPr lang="en-US" altLang="fr-FR" sz="2400" i="1" dirty="0"/>
              <a:t>	 </a:t>
            </a:r>
            <a:r>
              <a:rPr lang="en-US" altLang="fr-FR" sz="2400" dirty="0">
                <a:latin typeface="Stencil" pitchFamily="82" charset="0"/>
              </a:rPr>
              <a:t>L</a:t>
            </a:r>
            <a:r>
              <a:rPr lang="en-US" altLang="fr-FR" sz="2400" dirty="0"/>
              <a:t>(</a:t>
            </a:r>
            <a:r>
              <a:rPr lang="en-US" altLang="fr-FR" sz="2400" i="1" dirty="0" err="1"/>
              <a:t>Z</a:t>
            </a:r>
            <a:r>
              <a:rPr lang="en-US" altLang="fr-FR" sz="2400" i="1" baseline="-25000" dirty="0" err="1"/>
              <a:t>k</a:t>
            </a:r>
            <a:r>
              <a:rPr lang="en-US" altLang="fr-FR" sz="2400" dirty="0"/>
              <a:t>)=</a:t>
            </a:r>
            <a:r>
              <a:rPr lang="en-US" altLang="fr-FR" sz="2400" i="1" dirty="0"/>
              <a:t>I</a:t>
            </a:r>
            <a:r>
              <a:rPr lang="en-US" altLang="fr-FR" sz="2400" dirty="0">
                <a:sym typeface="Symbol" pitchFamily="18" charset="2"/>
              </a:rPr>
              <a:t></a:t>
            </a:r>
            <a:r>
              <a:rPr lang="en-US" altLang="fr-FR" sz="2400" baseline="30000" dirty="0">
                <a:sym typeface="Symbol" pitchFamily="18" charset="2"/>
              </a:rPr>
              <a:t>*</a:t>
            </a:r>
            <a:r>
              <a:rPr lang="en-US" altLang="fr-FR" sz="2400" dirty="0">
                <a:sym typeface="Symbol" pitchFamily="18" charset="2"/>
              </a:rPr>
              <a:t>  </a:t>
            </a:r>
            <a:r>
              <a:rPr lang="en-US" altLang="fr-FR" sz="2400" baseline="30000" dirty="0">
                <a:sym typeface="Symbol" pitchFamily="18" charset="2"/>
              </a:rPr>
              <a:t>*</a:t>
            </a:r>
            <a:r>
              <a:rPr lang="en-US" altLang="fr-FR" sz="2400" i="1" dirty="0">
                <a:sym typeface="Symbol" pitchFamily="18" charset="2"/>
              </a:rPr>
              <a:t>F </a:t>
            </a:r>
            <a:r>
              <a:rPr lang="en-US" altLang="fr-FR" sz="2400" dirty="0">
                <a:sym typeface="Symbol" pitchFamily="18" charset="2"/>
              </a:rPr>
              <a:t>- </a:t>
            </a:r>
            <a:r>
              <a:rPr lang="en-US" altLang="fr-FR" sz="2400" baseline="30000" dirty="0">
                <a:sym typeface="Symbol" pitchFamily="18" charset="2"/>
              </a:rPr>
              <a:t>*</a:t>
            </a:r>
            <a:r>
              <a:rPr lang="en-US" altLang="fr-FR" sz="2400" dirty="0">
                <a:sym typeface="Symbol" pitchFamily="18" charset="2"/>
              </a:rPr>
              <a:t>(</a:t>
            </a:r>
            <a:r>
              <a:rPr lang="en-US" altLang="fr-FR" sz="2400" i="1" baseline="30000" dirty="0"/>
              <a:t>k</a:t>
            </a:r>
            <a:r>
              <a:rPr lang="en-US" altLang="fr-FR" sz="2400" dirty="0">
                <a:sym typeface="Symbol" pitchFamily="18" charset="2"/>
              </a:rPr>
              <a:t>-</a:t>
            </a:r>
            <a:r>
              <a:rPr lang="en-US" altLang="fr-FR" sz="2400" i="1" dirty="0">
                <a:sym typeface="Symbol" pitchFamily="18" charset="2"/>
              </a:rPr>
              <a:t>T</a:t>
            </a:r>
            <a:r>
              <a:rPr lang="en-US" altLang="fr-FR" sz="2400" dirty="0">
                <a:sym typeface="Symbol" pitchFamily="18" charset="2"/>
              </a:rPr>
              <a:t>)</a:t>
            </a:r>
            <a:r>
              <a:rPr lang="en-US" altLang="fr-FR" sz="2400" baseline="30000" dirty="0">
                <a:sym typeface="Symbol" pitchFamily="18" charset="2"/>
              </a:rPr>
              <a:t>*</a:t>
            </a:r>
            <a:r>
              <a:rPr lang="en-US" altLang="fr-FR" sz="2400" dirty="0">
                <a:sym typeface="Symbol" pitchFamily="18" charset="2"/>
              </a:rPr>
              <a:t> </a:t>
            </a:r>
            <a:r>
              <a:rPr lang="en-US" altLang="fr-FR" sz="2400" i="1" dirty="0">
                <a:sym typeface="Symbol" pitchFamily="18" charset="2"/>
              </a:rPr>
              <a:t>C</a:t>
            </a:r>
          </a:p>
          <a:p>
            <a:endParaRPr lang="en-US" altLang="fr-FR" sz="2400" dirty="0">
              <a:sym typeface="Symbol" pitchFamily="18" charset="2"/>
            </a:endParaRPr>
          </a:p>
          <a:p>
            <a:r>
              <a:rPr lang="en-US" altLang="fr-FR" sz="2400" dirty="0">
                <a:sym typeface="Symbol" pitchFamily="18" charset="2"/>
              </a:rPr>
              <a:t>Strings (of length at least </a:t>
            </a:r>
            <a:r>
              <a:rPr lang="en-US" altLang="fr-FR" sz="2400" i="1" dirty="0">
                <a:sym typeface="Symbol" pitchFamily="18" charset="2"/>
              </a:rPr>
              <a:t>k</a:t>
            </a:r>
            <a:r>
              <a:rPr lang="en-US" altLang="fr-FR" sz="2400" dirty="0">
                <a:sym typeface="Symbol" pitchFamily="18" charset="2"/>
              </a:rPr>
              <a:t>) have to use a good prefix and a good suffix of length    </a:t>
            </a:r>
            <a:r>
              <a:rPr lang="en-US" altLang="fr-FR" sz="2400" i="1" dirty="0">
                <a:sym typeface="Symbol" pitchFamily="18" charset="2"/>
              </a:rPr>
              <a:t>k</a:t>
            </a:r>
            <a:r>
              <a:rPr lang="en-US" altLang="fr-FR" sz="2400" dirty="0">
                <a:sym typeface="Symbol" pitchFamily="18" charset="2"/>
              </a:rPr>
              <a:t>-1, and all sub-strings have to belong to </a:t>
            </a:r>
            <a:r>
              <a:rPr lang="en-US" altLang="fr-FR" sz="2400" i="1" dirty="0">
                <a:sym typeface="Symbol" pitchFamily="18" charset="2"/>
              </a:rPr>
              <a:t>T</a:t>
            </a:r>
            <a:r>
              <a:rPr lang="en-US" altLang="fr-FR" sz="2400" dirty="0">
                <a:sym typeface="Symbol" pitchFamily="18" charset="2"/>
              </a:rPr>
              <a:t>. Strings of length less than </a:t>
            </a:r>
            <a:r>
              <a:rPr lang="en-US" altLang="fr-FR" sz="2400" i="1" dirty="0">
                <a:sym typeface="Symbol" pitchFamily="18" charset="2"/>
              </a:rPr>
              <a:t>k</a:t>
            </a:r>
            <a:r>
              <a:rPr lang="en-US" altLang="fr-FR" sz="2400" dirty="0">
                <a:sym typeface="Symbol" pitchFamily="18" charset="2"/>
              </a:rPr>
              <a:t> should be in </a:t>
            </a:r>
            <a:r>
              <a:rPr lang="en-US" altLang="fr-FR" sz="2400" i="1" dirty="0">
                <a:sym typeface="Symbol" pitchFamily="18" charset="2"/>
              </a:rPr>
              <a:t>C</a:t>
            </a:r>
            <a:endParaRPr lang="en-US" altLang="fr-FR" sz="2400" dirty="0">
              <a:sym typeface="Symbol" pitchFamily="18" charset="2"/>
            </a:endParaRPr>
          </a:p>
          <a:p>
            <a:r>
              <a:rPr lang="en-US" altLang="fr-FR" sz="2400" dirty="0">
                <a:sym typeface="Symbol" pitchFamily="18" charset="2"/>
              </a:rPr>
              <a:t>Or: </a:t>
            </a:r>
            <a:r>
              <a:rPr lang="en-US" altLang="fr-FR" sz="2400" i="1" baseline="30000" dirty="0"/>
              <a:t>k</a:t>
            </a:r>
            <a:r>
              <a:rPr lang="en-US" altLang="fr-FR" sz="2400" dirty="0">
                <a:sym typeface="Symbol" pitchFamily="18" charset="2"/>
              </a:rPr>
              <a:t>-</a:t>
            </a:r>
            <a:r>
              <a:rPr lang="en-US" altLang="fr-FR" sz="2400" i="1" dirty="0">
                <a:sym typeface="Symbol" pitchFamily="18" charset="2"/>
              </a:rPr>
              <a:t>T</a:t>
            </a:r>
            <a:r>
              <a:rPr lang="en-US" altLang="fr-FR" sz="2400" dirty="0">
                <a:sym typeface="Symbol" pitchFamily="18" charset="2"/>
              </a:rPr>
              <a:t> defines the </a:t>
            </a:r>
            <a:r>
              <a:rPr lang="en-US" altLang="fr-FR" sz="2400" dirty="0">
                <a:solidFill>
                  <a:srgbClr val="FF0000"/>
                </a:solidFill>
                <a:sym typeface="Symbol" pitchFamily="18" charset="2"/>
              </a:rPr>
              <a:t>prohibited</a:t>
            </a:r>
            <a:r>
              <a:rPr lang="en-US" altLang="fr-FR" sz="2400" dirty="0">
                <a:sym typeface="Symbol" pitchFamily="18" charset="2"/>
              </a:rPr>
              <a:t> segments</a:t>
            </a:r>
          </a:p>
          <a:p>
            <a:r>
              <a:rPr lang="en-US" altLang="fr-FR" sz="2400" dirty="0">
                <a:solidFill>
                  <a:srgbClr val="CC0066"/>
                </a:solidFill>
                <a:sym typeface="Symbol" pitchFamily="18" charset="2"/>
              </a:rPr>
              <a:t>Key idea: use a window of size </a:t>
            </a:r>
            <a:r>
              <a:rPr lang="en-US" altLang="fr-FR" sz="2400" i="1" dirty="0">
                <a:solidFill>
                  <a:srgbClr val="CC0066"/>
                </a:solidFill>
                <a:sym typeface="Symbol" pitchFamily="18" charset="2"/>
              </a:rPr>
              <a:t>k</a:t>
            </a:r>
            <a:endParaRPr lang="en-US" altLang="fr-FR" sz="2400" dirty="0">
              <a:solidFill>
                <a:srgbClr val="CC0066"/>
              </a:solidFill>
              <a:sym typeface="Symbol" pitchFamily="18" charset="2"/>
            </a:endParaRPr>
          </a:p>
        </p:txBody>
      </p:sp>
      <p:sp>
        <p:nvSpPr>
          <p:cNvPr id="30723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98D81799-821E-4A82-8560-A6A8F4FB7A23}" type="slidenum">
              <a:rPr lang="fr-FR" altLang="en-US" sz="1000">
                <a:latin typeface="Arial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fr-FR" altLang="en-US" sz="100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6373973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55EE543E-95B6-4D5A-B1A7-6B4D667003D9}" type="slidenum">
              <a:rPr lang="fr-FR" altLang="en-US" sz="1000">
                <a:latin typeface="Arial" pitchFamily="34" charset="0"/>
                <a:cs typeface="Arial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60</a:t>
            </a:fld>
            <a:endParaRPr lang="fr-FR" altLang="en-US" sz="1000">
              <a:latin typeface="Arial" pitchFamily="34" charset="0"/>
              <a:cs typeface="Arial" pitchFamily="34" charset="0"/>
            </a:endParaRPr>
          </a:p>
        </p:txBody>
      </p:sp>
      <p:sp>
        <p:nvSpPr>
          <p:cNvPr id="82947" name="Text Box 2"/>
          <p:cNvSpPr txBox="1">
            <a:spLocks noChangeArrowheads="1"/>
          </p:cNvSpPr>
          <p:nvPr/>
        </p:nvSpPr>
        <p:spPr bwMode="auto">
          <a:xfrm>
            <a:off x="1055688" y="822325"/>
            <a:ext cx="5775325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2400" i="1">
                <a:latin typeface="Lucida Console" pitchFamily="49" charset="0"/>
              </a:rPr>
              <a:t>But now string </a:t>
            </a:r>
            <a:r>
              <a:rPr lang="en-US" altLang="fr-FR" sz="2400" i="1">
                <a:solidFill>
                  <a:srgbClr val="FF0066"/>
                </a:solidFill>
                <a:latin typeface="Lucida Console" pitchFamily="49" charset="0"/>
              </a:rPr>
              <a:t>aaaa</a:t>
            </a:r>
            <a:r>
              <a:rPr lang="en-US" altLang="fr-FR" sz="2400" i="1">
                <a:latin typeface="Lucida Console" pitchFamily="49" charset="0"/>
              </a:rPr>
              <a:t> is accepted, so the merge must be rejected, and state </a:t>
            </a:r>
            <a:r>
              <a:rPr lang="en-US" altLang="fr-FR" sz="2400">
                <a:latin typeface="Lucida Console" pitchFamily="49" charset="0"/>
              </a:rPr>
              <a:t>2</a:t>
            </a:r>
            <a:r>
              <a:rPr lang="en-US" altLang="fr-FR" sz="2400" i="1">
                <a:latin typeface="Lucida Console" pitchFamily="49" charset="0"/>
              </a:rPr>
              <a:t> is promoted</a:t>
            </a:r>
            <a:endParaRPr lang="es-ES_tradnl" altLang="fr-FR" sz="2400">
              <a:latin typeface="Lucida Console" pitchFamily="49" charset="0"/>
            </a:endParaRPr>
          </a:p>
        </p:txBody>
      </p:sp>
      <p:sp>
        <p:nvSpPr>
          <p:cNvPr id="82948" name="AutoShape 3"/>
          <p:cNvSpPr>
            <a:spLocks noChangeArrowheads="1"/>
          </p:cNvSpPr>
          <p:nvPr/>
        </p:nvSpPr>
        <p:spPr bwMode="auto">
          <a:xfrm>
            <a:off x="971550" y="3789363"/>
            <a:ext cx="381000" cy="381000"/>
          </a:xfrm>
          <a:prstGeom prst="flowChartConnector">
            <a:avLst/>
          </a:prstGeom>
          <a:noFill/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82949" name="AutoShape 4"/>
          <p:cNvSpPr>
            <a:spLocks noChangeArrowheads="1"/>
          </p:cNvSpPr>
          <p:nvPr/>
        </p:nvSpPr>
        <p:spPr bwMode="auto">
          <a:xfrm>
            <a:off x="974725" y="3803650"/>
            <a:ext cx="381000" cy="381000"/>
          </a:xfrm>
          <a:prstGeom prst="flowChartConnector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82950" name="AutoShape 5"/>
          <p:cNvSpPr>
            <a:spLocks noChangeArrowheads="1"/>
          </p:cNvSpPr>
          <p:nvPr/>
        </p:nvSpPr>
        <p:spPr bwMode="auto">
          <a:xfrm>
            <a:off x="973138" y="3768725"/>
            <a:ext cx="381000" cy="381000"/>
          </a:xfrm>
          <a:prstGeom prst="flowChartConnector">
            <a:avLst/>
          </a:prstGeom>
          <a:solidFill>
            <a:srgbClr val="FF00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82951" name="AutoShape 6"/>
          <p:cNvSpPr>
            <a:spLocks noChangeArrowheads="1"/>
          </p:cNvSpPr>
          <p:nvPr/>
        </p:nvSpPr>
        <p:spPr bwMode="auto">
          <a:xfrm>
            <a:off x="3851275" y="4941888"/>
            <a:ext cx="381000" cy="381000"/>
          </a:xfrm>
          <a:prstGeom prst="flowChartConnector">
            <a:avLst/>
          </a:prstGeom>
          <a:noFill/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82952" name="AutoShape 7"/>
          <p:cNvSpPr>
            <a:spLocks noChangeArrowheads="1"/>
          </p:cNvSpPr>
          <p:nvPr/>
        </p:nvSpPr>
        <p:spPr bwMode="auto">
          <a:xfrm>
            <a:off x="2411413" y="4508500"/>
            <a:ext cx="381000" cy="381000"/>
          </a:xfrm>
          <a:prstGeom prst="flowChartConnector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cxnSp>
        <p:nvCxnSpPr>
          <p:cNvPr id="82953" name="AutoShape 8"/>
          <p:cNvCxnSpPr>
            <a:cxnSpLocks noChangeShapeType="1"/>
            <a:stCxn id="82952" idx="5"/>
            <a:endCxn id="82951" idx="2"/>
          </p:cNvCxnSpPr>
          <p:nvPr/>
        </p:nvCxnSpPr>
        <p:spPr bwMode="auto">
          <a:xfrm>
            <a:off x="2736850" y="4833938"/>
            <a:ext cx="1085850" cy="2984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2954" name="AutoShape 9"/>
          <p:cNvCxnSpPr>
            <a:cxnSpLocks noChangeShapeType="1"/>
            <a:stCxn id="82948" idx="5"/>
            <a:endCxn id="82952" idx="2"/>
          </p:cNvCxnSpPr>
          <p:nvPr/>
        </p:nvCxnSpPr>
        <p:spPr bwMode="auto">
          <a:xfrm>
            <a:off x="1296988" y="4143375"/>
            <a:ext cx="1114425" cy="5556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2955" name="Text Box 10"/>
          <p:cNvSpPr txBox="1">
            <a:spLocks noChangeArrowheads="1"/>
          </p:cNvSpPr>
          <p:nvPr/>
        </p:nvSpPr>
        <p:spPr bwMode="auto">
          <a:xfrm>
            <a:off x="958850" y="2830513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82956" name="Text Box 11"/>
          <p:cNvSpPr txBox="1">
            <a:spLocks noChangeArrowheads="1"/>
          </p:cNvSpPr>
          <p:nvPr/>
        </p:nvSpPr>
        <p:spPr bwMode="auto">
          <a:xfrm>
            <a:off x="1835150" y="4076700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82957" name="Text Box 12"/>
          <p:cNvSpPr txBox="1">
            <a:spLocks noChangeArrowheads="1"/>
          </p:cNvSpPr>
          <p:nvPr/>
        </p:nvSpPr>
        <p:spPr bwMode="auto">
          <a:xfrm>
            <a:off x="3059113" y="4581525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cxnSp>
        <p:nvCxnSpPr>
          <p:cNvPr id="82958" name="AutoShape 13"/>
          <p:cNvCxnSpPr>
            <a:cxnSpLocks noChangeShapeType="1"/>
            <a:stCxn id="82951" idx="6"/>
            <a:endCxn id="82961" idx="2"/>
          </p:cNvCxnSpPr>
          <p:nvPr/>
        </p:nvCxnSpPr>
        <p:spPr bwMode="auto">
          <a:xfrm flipV="1">
            <a:off x="4260850" y="4843463"/>
            <a:ext cx="1031875" cy="2889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2959" name="AutoShape 14"/>
          <p:cNvSpPr>
            <a:spLocks noChangeArrowheads="1"/>
          </p:cNvSpPr>
          <p:nvPr/>
        </p:nvSpPr>
        <p:spPr bwMode="auto">
          <a:xfrm>
            <a:off x="8172450" y="3860800"/>
            <a:ext cx="381000" cy="381000"/>
          </a:xfrm>
          <a:prstGeom prst="flowChartConnector">
            <a:avLst/>
          </a:prstGeom>
          <a:noFill/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82960" name="AutoShape 15"/>
          <p:cNvSpPr>
            <a:spLocks noChangeArrowheads="1"/>
          </p:cNvSpPr>
          <p:nvPr/>
        </p:nvSpPr>
        <p:spPr bwMode="auto">
          <a:xfrm>
            <a:off x="6732588" y="4365625"/>
            <a:ext cx="381000" cy="381000"/>
          </a:xfrm>
          <a:prstGeom prst="flowChartConnector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82961" name="AutoShape 16"/>
          <p:cNvSpPr>
            <a:spLocks noChangeArrowheads="1"/>
          </p:cNvSpPr>
          <p:nvPr/>
        </p:nvSpPr>
        <p:spPr bwMode="auto">
          <a:xfrm>
            <a:off x="5292725" y="4652963"/>
            <a:ext cx="381000" cy="381000"/>
          </a:xfrm>
          <a:prstGeom prst="flowChartConnector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cxnSp>
        <p:nvCxnSpPr>
          <p:cNvPr id="82962" name="AutoShape 17"/>
          <p:cNvCxnSpPr>
            <a:cxnSpLocks noChangeShapeType="1"/>
            <a:stCxn id="82961" idx="6"/>
            <a:endCxn id="82960" idx="2"/>
          </p:cNvCxnSpPr>
          <p:nvPr/>
        </p:nvCxnSpPr>
        <p:spPr bwMode="auto">
          <a:xfrm flipV="1">
            <a:off x="5673725" y="4556125"/>
            <a:ext cx="1058863" cy="2873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2963" name="Text Box 18"/>
          <p:cNvSpPr txBox="1">
            <a:spLocks noChangeArrowheads="1"/>
          </p:cNvSpPr>
          <p:nvPr/>
        </p:nvSpPr>
        <p:spPr bwMode="auto">
          <a:xfrm>
            <a:off x="4572000" y="4581525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82964" name="Text Box 19"/>
          <p:cNvSpPr txBox="1">
            <a:spLocks noChangeArrowheads="1"/>
          </p:cNvSpPr>
          <p:nvPr/>
        </p:nvSpPr>
        <p:spPr bwMode="auto">
          <a:xfrm>
            <a:off x="7524750" y="3860800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cxnSp>
        <p:nvCxnSpPr>
          <p:cNvPr id="82965" name="AutoShape 20"/>
          <p:cNvCxnSpPr>
            <a:cxnSpLocks noChangeShapeType="1"/>
            <a:stCxn id="82960" idx="6"/>
            <a:endCxn id="82959" idx="2"/>
          </p:cNvCxnSpPr>
          <p:nvPr/>
        </p:nvCxnSpPr>
        <p:spPr bwMode="auto">
          <a:xfrm flipV="1">
            <a:off x="7113588" y="4051300"/>
            <a:ext cx="1030287" cy="504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2966" name="Text Box 21"/>
          <p:cNvSpPr txBox="1">
            <a:spLocks noChangeArrowheads="1"/>
          </p:cNvSpPr>
          <p:nvPr/>
        </p:nvSpPr>
        <p:spPr bwMode="auto">
          <a:xfrm>
            <a:off x="5940425" y="4581525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82967" name="AutoShape 22"/>
          <p:cNvSpPr>
            <a:spLocks noChangeArrowheads="1"/>
          </p:cNvSpPr>
          <p:nvPr/>
        </p:nvSpPr>
        <p:spPr bwMode="auto">
          <a:xfrm>
            <a:off x="5292725" y="3357563"/>
            <a:ext cx="381000" cy="381000"/>
          </a:xfrm>
          <a:prstGeom prst="flowChartConnector">
            <a:avLst/>
          </a:prstGeom>
          <a:noFill/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82968" name="AutoShape 23"/>
          <p:cNvSpPr>
            <a:spLocks noChangeArrowheads="1"/>
          </p:cNvSpPr>
          <p:nvPr/>
        </p:nvSpPr>
        <p:spPr bwMode="auto">
          <a:xfrm>
            <a:off x="2411413" y="4508500"/>
            <a:ext cx="381000" cy="381000"/>
          </a:xfrm>
          <a:prstGeom prst="flowChartConnector">
            <a:avLst/>
          </a:prstGeom>
          <a:solidFill>
            <a:srgbClr val="66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cxnSp>
        <p:nvCxnSpPr>
          <p:cNvPr id="82969" name="AutoShape 24"/>
          <p:cNvCxnSpPr>
            <a:cxnSpLocks noChangeShapeType="1"/>
            <a:stCxn id="82968" idx="6"/>
            <a:endCxn id="82967" idx="2"/>
          </p:cNvCxnSpPr>
          <p:nvPr/>
        </p:nvCxnSpPr>
        <p:spPr bwMode="auto">
          <a:xfrm flipV="1">
            <a:off x="2792413" y="3548063"/>
            <a:ext cx="2471737" cy="11509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2970" name="AutoShape 25"/>
          <p:cNvCxnSpPr>
            <a:cxnSpLocks noChangeShapeType="1"/>
            <a:stCxn id="82967" idx="6"/>
            <a:endCxn id="82972" idx="2"/>
          </p:cNvCxnSpPr>
          <p:nvPr/>
        </p:nvCxnSpPr>
        <p:spPr bwMode="auto">
          <a:xfrm>
            <a:off x="5702300" y="3548063"/>
            <a:ext cx="1030288" cy="3587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2971" name="AutoShape 26"/>
          <p:cNvSpPr>
            <a:spLocks noChangeArrowheads="1"/>
          </p:cNvSpPr>
          <p:nvPr/>
        </p:nvSpPr>
        <p:spPr bwMode="auto">
          <a:xfrm>
            <a:off x="8172450" y="3141663"/>
            <a:ext cx="381000" cy="381000"/>
          </a:xfrm>
          <a:prstGeom prst="flowChartConnector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82972" name="AutoShape 27"/>
          <p:cNvSpPr>
            <a:spLocks noChangeArrowheads="1"/>
          </p:cNvSpPr>
          <p:nvPr/>
        </p:nvSpPr>
        <p:spPr bwMode="auto">
          <a:xfrm>
            <a:off x="6732588" y="3716338"/>
            <a:ext cx="381000" cy="381000"/>
          </a:xfrm>
          <a:prstGeom prst="flowChartConnector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cxnSp>
        <p:nvCxnSpPr>
          <p:cNvPr id="82973" name="AutoShape 28"/>
          <p:cNvCxnSpPr>
            <a:cxnSpLocks noChangeShapeType="1"/>
            <a:stCxn id="82972" idx="6"/>
            <a:endCxn id="82971" idx="2"/>
          </p:cNvCxnSpPr>
          <p:nvPr/>
        </p:nvCxnSpPr>
        <p:spPr bwMode="auto">
          <a:xfrm flipV="1">
            <a:off x="7113588" y="3332163"/>
            <a:ext cx="1030287" cy="5746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2974" name="Text Box 29"/>
          <p:cNvSpPr txBox="1">
            <a:spLocks noChangeArrowheads="1"/>
          </p:cNvSpPr>
          <p:nvPr/>
        </p:nvSpPr>
        <p:spPr bwMode="auto">
          <a:xfrm>
            <a:off x="3960813" y="3633788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82975" name="Text Box 30"/>
          <p:cNvSpPr txBox="1">
            <a:spLocks noChangeArrowheads="1"/>
          </p:cNvSpPr>
          <p:nvPr/>
        </p:nvSpPr>
        <p:spPr bwMode="auto">
          <a:xfrm>
            <a:off x="6084888" y="3357563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82976" name="Text Box 31"/>
          <p:cNvSpPr txBox="1">
            <a:spLocks noChangeArrowheads="1"/>
          </p:cNvSpPr>
          <p:nvPr/>
        </p:nvSpPr>
        <p:spPr bwMode="auto">
          <a:xfrm>
            <a:off x="7524750" y="3141663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82977" name="AutoShape 32"/>
          <p:cNvSpPr>
            <a:spLocks noChangeArrowheads="1"/>
          </p:cNvSpPr>
          <p:nvPr/>
        </p:nvSpPr>
        <p:spPr bwMode="auto">
          <a:xfrm>
            <a:off x="755650" y="3860800"/>
            <a:ext cx="215900" cy="2159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82978" name="Text Box 33"/>
          <p:cNvSpPr txBox="1">
            <a:spLocks noChangeArrowheads="1"/>
          </p:cNvSpPr>
          <p:nvPr/>
        </p:nvSpPr>
        <p:spPr bwMode="auto">
          <a:xfrm>
            <a:off x="1979613" y="5734050"/>
            <a:ext cx="39893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2400" i="1">
                <a:latin typeface="Lucida Console" pitchFamily="49" charset="0"/>
              </a:rPr>
              <a:t>S</a:t>
            </a:r>
            <a:r>
              <a:rPr lang="en-US" altLang="fr-FR" sz="2400" baseline="-25000">
                <a:latin typeface="Lucida Console" pitchFamily="49" charset="0"/>
              </a:rPr>
              <a:t>-</a:t>
            </a:r>
            <a:r>
              <a:rPr lang="en-US" altLang="fr-FR" sz="2400">
                <a:latin typeface="Lucida Console" pitchFamily="49" charset="0"/>
              </a:rPr>
              <a:t>={</a:t>
            </a:r>
            <a:r>
              <a:rPr lang="en-US" altLang="fr-FR" sz="2400" i="1">
                <a:solidFill>
                  <a:schemeClr val="hlink"/>
                </a:solidFill>
                <a:latin typeface="Lucida Console" pitchFamily="49" charset="0"/>
              </a:rPr>
              <a:t>aa</a:t>
            </a:r>
            <a:r>
              <a:rPr lang="en-US" altLang="fr-FR" sz="2400">
                <a:latin typeface="Lucida Console" pitchFamily="49" charset="0"/>
              </a:rPr>
              <a:t>, </a:t>
            </a:r>
            <a:r>
              <a:rPr lang="en-US" altLang="fr-FR" sz="2400" i="1">
                <a:solidFill>
                  <a:schemeClr val="hlink"/>
                </a:solidFill>
                <a:latin typeface="Lucida Console" pitchFamily="49" charset="0"/>
              </a:rPr>
              <a:t>ab</a:t>
            </a:r>
            <a:r>
              <a:rPr lang="en-US" altLang="fr-FR" sz="2400">
                <a:latin typeface="Lucida Console" pitchFamily="49" charset="0"/>
              </a:rPr>
              <a:t>, </a:t>
            </a:r>
            <a:r>
              <a:rPr lang="en-US" altLang="fr-FR" sz="2400" i="1">
                <a:solidFill>
                  <a:srgbClr val="FF0066"/>
                </a:solidFill>
                <a:latin typeface="Lucida Console" pitchFamily="49" charset="0"/>
              </a:rPr>
              <a:t>aaaa</a:t>
            </a:r>
            <a:r>
              <a:rPr lang="en-US" altLang="fr-FR" sz="2400">
                <a:latin typeface="Lucida Console" pitchFamily="49" charset="0"/>
              </a:rPr>
              <a:t>, </a:t>
            </a:r>
            <a:r>
              <a:rPr lang="en-US" altLang="fr-FR" sz="2400" i="1">
                <a:solidFill>
                  <a:schemeClr val="hlink"/>
                </a:solidFill>
                <a:latin typeface="Lucida Console" pitchFamily="49" charset="0"/>
              </a:rPr>
              <a:t>ba</a:t>
            </a:r>
            <a:r>
              <a:rPr lang="en-US" altLang="fr-FR" sz="2400">
                <a:latin typeface="Lucida Console" pitchFamily="49" charset="0"/>
              </a:rPr>
              <a:t>}</a:t>
            </a:r>
            <a:endParaRPr lang="es-ES_tradnl" altLang="fr-FR" sz="2400">
              <a:latin typeface="Lucida Console" pitchFamily="49" charset="0"/>
            </a:endParaRPr>
          </a:p>
        </p:txBody>
      </p:sp>
      <p:sp>
        <p:nvSpPr>
          <p:cNvPr id="82979" name="Text Box 34"/>
          <p:cNvSpPr txBox="1">
            <a:spLocks noChangeArrowheads="1"/>
          </p:cNvSpPr>
          <p:nvPr/>
        </p:nvSpPr>
        <p:spPr bwMode="auto">
          <a:xfrm>
            <a:off x="823913" y="4192588"/>
            <a:ext cx="72548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400">
                <a:latin typeface="Arial" pitchFamily="34" charset="0"/>
              </a:rPr>
              <a:t>1,2,4,7</a:t>
            </a:r>
          </a:p>
        </p:txBody>
      </p:sp>
      <p:sp>
        <p:nvSpPr>
          <p:cNvPr id="82980" name="Text Box 35"/>
          <p:cNvSpPr txBox="1">
            <a:spLocks noChangeArrowheads="1"/>
          </p:cNvSpPr>
          <p:nvPr/>
        </p:nvSpPr>
        <p:spPr bwMode="auto">
          <a:xfrm>
            <a:off x="2268538" y="4797425"/>
            <a:ext cx="6762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3,5,8</a:t>
            </a:r>
          </a:p>
        </p:txBody>
      </p:sp>
      <p:sp>
        <p:nvSpPr>
          <p:cNvPr id="82981" name="Text Box 36"/>
          <p:cNvSpPr txBox="1">
            <a:spLocks noChangeArrowheads="1"/>
          </p:cNvSpPr>
          <p:nvPr/>
        </p:nvSpPr>
        <p:spPr bwMode="auto">
          <a:xfrm>
            <a:off x="3903663" y="4933950"/>
            <a:ext cx="2968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6</a:t>
            </a:r>
          </a:p>
        </p:txBody>
      </p:sp>
      <p:sp>
        <p:nvSpPr>
          <p:cNvPr id="82982" name="Text Box 37"/>
          <p:cNvSpPr txBox="1">
            <a:spLocks noChangeArrowheads="1"/>
          </p:cNvSpPr>
          <p:nvPr/>
        </p:nvSpPr>
        <p:spPr bwMode="auto">
          <a:xfrm>
            <a:off x="5276850" y="3086100"/>
            <a:ext cx="5778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400">
                <a:latin typeface="Arial" pitchFamily="34" charset="0"/>
              </a:rPr>
              <a:t>9, 11</a:t>
            </a:r>
          </a:p>
        </p:txBody>
      </p:sp>
      <p:sp>
        <p:nvSpPr>
          <p:cNvPr id="82983" name="Text Box 38"/>
          <p:cNvSpPr txBox="1">
            <a:spLocks noChangeArrowheads="1"/>
          </p:cNvSpPr>
          <p:nvPr/>
        </p:nvSpPr>
        <p:spPr bwMode="auto">
          <a:xfrm>
            <a:off x="5281613" y="4675188"/>
            <a:ext cx="4095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10</a:t>
            </a:r>
          </a:p>
        </p:txBody>
      </p:sp>
      <p:sp>
        <p:nvSpPr>
          <p:cNvPr id="82984" name="Text Box 39"/>
          <p:cNvSpPr txBox="1">
            <a:spLocks noChangeArrowheads="1"/>
          </p:cNvSpPr>
          <p:nvPr/>
        </p:nvSpPr>
        <p:spPr bwMode="auto">
          <a:xfrm>
            <a:off x="6729413" y="3727450"/>
            <a:ext cx="4095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12</a:t>
            </a:r>
          </a:p>
        </p:txBody>
      </p:sp>
      <p:sp>
        <p:nvSpPr>
          <p:cNvPr id="82985" name="Text Box 40"/>
          <p:cNvSpPr txBox="1">
            <a:spLocks noChangeArrowheads="1"/>
          </p:cNvSpPr>
          <p:nvPr/>
        </p:nvSpPr>
        <p:spPr bwMode="auto">
          <a:xfrm>
            <a:off x="6731000" y="4386263"/>
            <a:ext cx="4095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13</a:t>
            </a:r>
          </a:p>
        </p:txBody>
      </p:sp>
      <p:sp>
        <p:nvSpPr>
          <p:cNvPr id="82986" name="Text Box 41"/>
          <p:cNvSpPr txBox="1">
            <a:spLocks noChangeArrowheads="1"/>
          </p:cNvSpPr>
          <p:nvPr/>
        </p:nvSpPr>
        <p:spPr bwMode="auto">
          <a:xfrm>
            <a:off x="8159750" y="3167063"/>
            <a:ext cx="4095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14</a:t>
            </a:r>
          </a:p>
        </p:txBody>
      </p:sp>
      <p:sp>
        <p:nvSpPr>
          <p:cNvPr id="82987" name="Text Box 42"/>
          <p:cNvSpPr txBox="1">
            <a:spLocks noChangeArrowheads="1"/>
          </p:cNvSpPr>
          <p:nvPr/>
        </p:nvSpPr>
        <p:spPr bwMode="auto">
          <a:xfrm>
            <a:off x="8139113" y="3905250"/>
            <a:ext cx="4095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15</a:t>
            </a:r>
          </a:p>
        </p:txBody>
      </p:sp>
      <p:cxnSp>
        <p:nvCxnSpPr>
          <p:cNvPr id="82988" name="AutoShape 43"/>
          <p:cNvCxnSpPr>
            <a:cxnSpLocks noChangeShapeType="1"/>
            <a:stCxn id="82948" idx="1"/>
            <a:endCxn id="82948" idx="7"/>
          </p:cNvCxnSpPr>
          <p:nvPr/>
        </p:nvCxnSpPr>
        <p:spPr bwMode="auto">
          <a:xfrm rot="5400000" flipV="1">
            <a:off x="1161257" y="3682206"/>
            <a:ext cx="1588" cy="269875"/>
          </a:xfrm>
          <a:prstGeom prst="curvedConnector3">
            <a:avLst>
              <a:gd name="adj1" fmla="val -383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97A75631-31F9-4F96-8C6E-4D01D830228F}" type="slidenum">
              <a:rPr lang="fr-FR" altLang="en-US" sz="1000">
                <a:latin typeface="Arial" pitchFamily="34" charset="0"/>
                <a:cs typeface="Arial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61</a:t>
            </a:fld>
            <a:endParaRPr lang="fr-FR" altLang="en-US" sz="1000">
              <a:latin typeface="Arial" pitchFamily="34" charset="0"/>
              <a:cs typeface="Arial" pitchFamily="34" charset="0"/>
            </a:endParaRPr>
          </a:p>
        </p:txBody>
      </p:sp>
      <p:sp>
        <p:nvSpPr>
          <p:cNvPr id="83971" name="Text Box 2"/>
          <p:cNvSpPr txBox="1">
            <a:spLocks noChangeArrowheads="1"/>
          </p:cNvSpPr>
          <p:nvPr/>
        </p:nvSpPr>
        <p:spPr bwMode="auto">
          <a:xfrm>
            <a:off x="1979613" y="765175"/>
            <a:ext cx="30130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2400" i="1">
                <a:latin typeface="Lucida Console" pitchFamily="49" charset="0"/>
              </a:rPr>
              <a:t>Try to merge 3 and 1</a:t>
            </a:r>
            <a:endParaRPr lang="es-ES_tradnl" altLang="fr-FR" sz="2400">
              <a:latin typeface="Lucida Console" pitchFamily="49" charset="0"/>
            </a:endParaRPr>
          </a:p>
        </p:txBody>
      </p:sp>
      <p:sp>
        <p:nvSpPr>
          <p:cNvPr id="83972" name="AutoShape 3"/>
          <p:cNvSpPr>
            <a:spLocks noChangeArrowheads="1"/>
          </p:cNvSpPr>
          <p:nvPr/>
        </p:nvSpPr>
        <p:spPr bwMode="auto">
          <a:xfrm>
            <a:off x="971550" y="3789363"/>
            <a:ext cx="381000" cy="381000"/>
          </a:xfrm>
          <a:prstGeom prst="flowChartConnector">
            <a:avLst/>
          </a:prstGeom>
          <a:solidFill>
            <a:srgbClr val="FF0066"/>
          </a:solidFill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83973" name="AutoShape 4"/>
          <p:cNvSpPr>
            <a:spLocks noChangeArrowheads="1"/>
          </p:cNvSpPr>
          <p:nvPr/>
        </p:nvSpPr>
        <p:spPr bwMode="auto">
          <a:xfrm>
            <a:off x="6732588" y="2205038"/>
            <a:ext cx="381000" cy="381000"/>
          </a:xfrm>
          <a:prstGeom prst="flowChartConnector">
            <a:avLst/>
          </a:prstGeom>
          <a:noFill/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cxnSp>
        <p:nvCxnSpPr>
          <p:cNvPr id="83974" name="AutoShape 5"/>
          <p:cNvCxnSpPr>
            <a:cxnSpLocks noChangeShapeType="1"/>
            <a:stCxn id="83972" idx="7"/>
            <a:endCxn id="83978" idx="2"/>
          </p:cNvCxnSpPr>
          <p:nvPr/>
        </p:nvCxnSpPr>
        <p:spPr bwMode="auto">
          <a:xfrm flipV="1">
            <a:off x="1296988" y="3187700"/>
            <a:ext cx="1114425" cy="6286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3975" name="AutoShape 6"/>
          <p:cNvSpPr>
            <a:spLocks noChangeArrowheads="1"/>
          </p:cNvSpPr>
          <p:nvPr/>
        </p:nvSpPr>
        <p:spPr bwMode="auto">
          <a:xfrm>
            <a:off x="5292725" y="2708275"/>
            <a:ext cx="381000" cy="381000"/>
          </a:xfrm>
          <a:prstGeom prst="flowChartConnector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83976" name="AutoShape 7"/>
          <p:cNvSpPr>
            <a:spLocks noChangeArrowheads="1"/>
          </p:cNvSpPr>
          <p:nvPr/>
        </p:nvSpPr>
        <p:spPr bwMode="auto">
          <a:xfrm>
            <a:off x="5292725" y="1989138"/>
            <a:ext cx="381000" cy="381000"/>
          </a:xfrm>
          <a:prstGeom prst="flowChartConnector">
            <a:avLst/>
          </a:prstGeom>
          <a:noFill/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83977" name="AutoShape 8"/>
          <p:cNvSpPr>
            <a:spLocks noChangeArrowheads="1"/>
          </p:cNvSpPr>
          <p:nvPr/>
        </p:nvSpPr>
        <p:spPr bwMode="auto">
          <a:xfrm>
            <a:off x="3851275" y="2565400"/>
            <a:ext cx="381000" cy="381000"/>
          </a:xfrm>
          <a:prstGeom prst="flowChartConnector">
            <a:avLst/>
          </a:prstGeom>
          <a:solidFill>
            <a:srgbClr val="66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83978" name="AutoShape 9"/>
          <p:cNvSpPr>
            <a:spLocks noChangeArrowheads="1"/>
          </p:cNvSpPr>
          <p:nvPr/>
        </p:nvSpPr>
        <p:spPr bwMode="auto">
          <a:xfrm>
            <a:off x="2411413" y="2997200"/>
            <a:ext cx="381000" cy="381000"/>
          </a:xfrm>
          <a:prstGeom prst="flowChartConnector">
            <a:avLst/>
          </a:prstGeom>
          <a:solidFill>
            <a:srgbClr val="FF00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cxnSp>
        <p:nvCxnSpPr>
          <p:cNvPr id="83979" name="AutoShape 10"/>
          <p:cNvCxnSpPr>
            <a:cxnSpLocks noChangeShapeType="1"/>
            <a:stCxn id="83978" idx="7"/>
            <a:endCxn id="83977" idx="2"/>
          </p:cNvCxnSpPr>
          <p:nvPr/>
        </p:nvCxnSpPr>
        <p:spPr bwMode="auto">
          <a:xfrm flipV="1">
            <a:off x="2736850" y="2755900"/>
            <a:ext cx="1114425" cy="2968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3980" name="AutoShape 11"/>
          <p:cNvCxnSpPr>
            <a:cxnSpLocks noChangeShapeType="1"/>
            <a:stCxn id="83977" idx="7"/>
            <a:endCxn id="83976" idx="2"/>
          </p:cNvCxnSpPr>
          <p:nvPr/>
        </p:nvCxnSpPr>
        <p:spPr bwMode="auto">
          <a:xfrm flipV="1">
            <a:off x="4176713" y="2179638"/>
            <a:ext cx="1087437" cy="4413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3981" name="AutoShape 12"/>
          <p:cNvCxnSpPr>
            <a:cxnSpLocks noChangeShapeType="1"/>
            <a:stCxn id="83977" idx="6"/>
            <a:endCxn id="83975" idx="2"/>
          </p:cNvCxnSpPr>
          <p:nvPr/>
        </p:nvCxnSpPr>
        <p:spPr bwMode="auto">
          <a:xfrm>
            <a:off x="4232275" y="2755900"/>
            <a:ext cx="1060450" cy="1428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3982" name="AutoShape 13"/>
          <p:cNvSpPr>
            <a:spLocks noChangeArrowheads="1"/>
          </p:cNvSpPr>
          <p:nvPr/>
        </p:nvSpPr>
        <p:spPr bwMode="auto">
          <a:xfrm>
            <a:off x="3851275" y="4941888"/>
            <a:ext cx="381000" cy="381000"/>
          </a:xfrm>
          <a:prstGeom prst="flowChartConnector">
            <a:avLst/>
          </a:prstGeom>
          <a:noFill/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83983" name="AutoShape 14"/>
          <p:cNvSpPr>
            <a:spLocks noChangeArrowheads="1"/>
          </p:cNvSpPr>
          <p:nvPr/>
        </p:nvSpPr>
        <p:spPr bwMode="auto">
          <a:xfrm>
            <a:off x="2411413" y="4508500"/>
            <a:ext cx="381000" cy="381000"/>
          </a:xfrm>
          <a:prstGeom prst="flowChartConnector">
            <a:avLst/>
          </a:prstGeom>
          <a:solidFill>
            <a:srgbClr val="66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cxnSp>
        <p:nvCxnSpPr>
          <p:cNvPr id="83984" name="AutoShape 15"/>
          <p:cNvCxnSpPr>
            <a:cxnSpLocks noChangeShapeType="1"/>
            <a:stCxn id="83983" idx="5"/>
            <a:endCxn id="83982" idx="2"/>
          </p:cNvCxnSpPr>
          <p:nvPr/>
        </p:nvCxnSpPr>
        <p:spPr bwMode="auto">
          <a:xfrm>
            <a:off x="2736850" y="4833938"/>
            <a:ext cx="1085850" cy="2984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3985" name="AutoShape 16"/>
          <p:cNvCxnSpPr>
            <a:cxnSpLocks noChangeShapeType="1"/>
            <a:stCxn id="83972" idx="5"/>
            <a:endCxn id="83983" idx="2"/>
          </p:cNvCxnSpPr>
          <p:nvPr/>
        </p:nvCxnSpPr>
        <p:spPr bwMode="auto">
          <a:xfrm>
            <a:off x="1296988" y="4143375"/>
            <a:ext cx="1114425" cy="5556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3986" name="Text Box 17"/>
          <p:cNvSpPr txBox="1">
            <a:spLocks noChangeArrowheads="1"/>
          </p:cNvSpPr>
          <p:nvPr/>
        </p:nvSpPr>
        <p:spPr bwMode="auto">
          <a:xfrm>
            <a:off x="1692275" y="3068638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83987" name="Text Box 18"/>
          <p:cNvSpPr txBox="1">
            <a:spLocks noChangeArrowheads="1"/>
          </p:cNvSpPr>
          <p:nvPr/>
        </p:nvSpPr>
        <p:spPr bwMode="auto">
          <a:xfrm>
            <a:off x="2987675" y="2565400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83988" name="Text Box 19"/>
          <p:cNvSpPr txBox="1">
            <a:spLocks noChangeArrowheads="1"/>
          </p:cNvSpPr>
          <p:nvPr/>
        </p:nvSpPr>
        <p:spPr bwMode="auto">
          <a:xfrm>
            <a:off x="4427538" y="2060575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83989" name="Text Box 20"/>
          <p:cNvSpPr txBox="1">
            <a:spLocks noChangeArrowheads="1"/>
          </p:cNvSpPr>
          <p:nvPr/>
        </p:nvSpPr>
        <p:spPr bwMode="auto">
          <a:xfrm>
            <a:off x="6011863" y="2276475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cxnSp>
        <p:nvCxnSpPr>
          <p:cNvPr id="83990" name="AutoShape 21"/>
          <p:cNvCxnSpPr>
            <a:cxnSpLocks noChangeShapeType="1"/>
            <a:stCxn id="83975" idx="6"/>
            <a:endCxn id="83973" idx="2"/>
          </p:cNvCxnSpPr>
          <p:nvPr/>
        </p:nvCxnSpPr>
        <p:spPr bwMode="auto">
          <a:xfrm flipV="1">
            <a:off x="5673725" y="2395538"/>
            <a:ext cx="1030288" cy="5032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3991" name="Text Box 22"/>
          <p:cNvSpPr txBox="1">
            <a:spLocks noChangeArrowheads="1"/>
          </p:cNvSpPr>
          <p:nvPr/>
        </p:nvSpPr>
        <p:spPr bwMode="auto">
          <a:xfrm>
            <a:off x="1835150" y="4076700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83992" name="Text Box 23"/>
          <p:cNvSpPr txBox="1">
            <a:spLocks noChangeArrowheads="1"/>
          </p:cNvSpPr>
          <p:nvPr/>
        </p:nvSpPr>
        <p:spPr bwMode="auto">
          <a:xfrm>
            <a:off x="3059113" y="4581525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83993" name="Text Box 24"/>
          <p:cNvSpPr txBox="1">
            <a:spLocks noChangeArrowheads="1"/>
          </p:cNvSpPr>
          <p:nvPr/>
        </p:nvSpPr>
        <p:spPr bwMode="auto">
          <a:xfrm>
            <a:off x="4500563" y="2781300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cxnSp>
        <p:nvCxnSpPr>
          <p:cNvPr id="83994" name="AutoShape 25"/>
          <p:cNvCxnSpPr>
            <a:cxnSpLocks noChangeShapeType="1"/>
            <a:stCxn id="83982" idx="6"/>
            <a:endCxn id="83997" idx="2"/>
          </p:cNvCxnSpPr>
          <p:nvPr/>
        </p:nvCxnSpPr>
        <p:spPr bwMode="auto">
          <a:xfrm flipV="1">
            <a:off x="4260850" y="4843463"/>
            <a:ext cx="1031875" cy="2889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3995" name="AutoShape 26"/>
          <p:cNvSpPr>
            <a:spLocks noChangeArrowheads="1"/>
          </p:cNvSpPr>
          <p:nvPr/>
        </p:nvSpPr>
        <p:spPr bwMode="auto">
          <a:xfrm>
            <a:off x="8172450" y="3860800"/>
            <a:ext cx="381000" cy="381000"/>
          </a:xfrm>
          <a:prstGeom prst="flowChartConnector">
            <a:avLst/>
          </a:prstGeom>
          <a:noFill/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83996" name="AutoShape 27"/>
          <p:cNvSpPr>
            <a:spLocks noChangeArrowheads="1"/>
          </p:cNvSpPr>
          <p:nvPr/>
        </p:nvSpPr>
        <p:spPr bwMode="auto">
          <a:xfrm>
            <a:off x="6732588" y="4365625"/>
            <a:ext cx="381000" cy="381000"/>
          </a:xfrm>
          <a:prstGeom prst="flowChartConnector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83997" name="AutoShape 28"/>
          <p:cNvSpPr>
            <a:spLocks noChangeArrowheads="1"/>
          </p:cNvSpPr>
          <p:nvPr/>
        </p:nvSpPr>
        <p:spPr bwMode="auto">
          <a:xfrm>
            <a:off x="5292725" y="4652963"/>
            <a:ext cx="381000" cy="381000"/>
          </a:xfrm>
          <a:prstGeom prst="flowChartConnector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cxnSp>
        <p:nvCxnSpPr>
          <p:cNvPr id="83998" name="AutoShape 29"/>
          <p:cNvCxnSpPr>
            <a:cxnSpLocks noChangeShapeType="1"/>
            <a:stCxn id="83997" idx="6"/>
            <a:endCxn id="83996" idx="2"/>
          </p:cNvCxnSpPr>
          <p:nvPr/>
        </p:nvCxnSpPr>
        <p:spPr bwMode="auto">
          <a:xfrm flipV="1">
            <a:off x="5673725" y="4556125"/>
            <a:ext cx="1058863" cy="2873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3999" name="Text Box 30"/>
          <p:cNvSpPr txBox="1">
            <a:spLocks noChangeArrowheads="1"/>
          </p:cNvSpPr>
          <p:nvPr/>
        </p:nvSpPr>
        <p:spPr bwMode="auto">
          <a:xfrm>
            <a:off x="4572000" y="4581525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84000" name="Text Box 31"/>
          <p:cNvSpPr txBox="1">
            <a:spLocks noChangeArrowheads="1"/>
          </p:cNvSpPr>
          <p:nvPr/>
        </p:nvSpPr>
        <p:spPr bwMode="auto">
          <a:xfrm>
            <a:off x="7524750" y="3860800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cxnSp>
        <p:nvCxnSpPr>
          <p:cNvPr id="84001" name="AutoShape 32"/>
          <p:cNvCxnSpPr>
            <a:cxnSpLocks noChangeShapeType="1"/>
            <a:stCxn id="83996" idx="6"/>
            <a:endCxn id="83995" idx="2"/>
          </p:cNvCxnSpPr>
          <p:nvPr/>
        </p:nvCxnSpPr>
        <p:spPr bwMode="auto">
          <a:xfrm flipV="1">
            <a:off x="7113588" y="4051300"/>
            <a:ext cx="1030287" cy="504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4002" name="Text Box 33"/>
          <p:cNvSpPr txBox="1">
            <a:spLocks noChangeArrowheads="1"/>
          </p:cNvSpPr>
          <p:nvPr/>
        </p:nvSpPr>
        <p:spPr bwMode="auto">
          <a:xfrm>
            <a:off x="5940425" y="4581525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84003" name="AutoShape 34"/>
          <p:cNvSpPr>
            <a:spLocks noChangeArrowheads="1"/>
          </p:cNvSpPr>
          <p:nvPr/>
        </p:nvSpPr>
        <p:spPr bwMode="auto">
          <a:xfrm>
            <a:off x="5292725" y="3357563"/>
            <a:ext cx="381000" cy="381000"/>
          </a:xfrm>
          <a:prstGeom prst="flowChartConnector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84004" name="AutoShape 35"/>
          <p:cNvSpPr>
            <a:spLocks noChangeArrowheads="1"/>
          </p:cNvSpPr>
          <p:nvPr/>
        </p:nvSpPr>
        <p:spPr bwMode="auto">
          <a:xfrm>
            <a:off x="3851275" y="3716338"/>
            <a:ext cx="381000" cy="381000"/>
          </a:xfrm>
          <a:prstGeom prst="flowChartConnector">
            <a:avLst/>
          </a:prstGeom>
          <a:solidFill>
            <a:srgbClr val="66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cxnSp>
        <p:nvCxnSpPr>
          <p:cNvPr id="84005" name="AutoShape 36"/>
          <p:cNvCxnSpPr>
            <a:cxnSpLocks noChangeShapeType="1"/>
            <a:stCxn id="84004" idx="6"/>
            <a:endCxn id="84003" idx="2"/>
          </p:cNvCxnSpPr>
          <p:nvPr/>
        </p:nvCxnSpPr>
        <p:spPr bwMode="auto">
          <a:xfrm flipV="1">
            <a:off x="4232275" y="3548063"/>
            <a:ext cx="1060450" cy="3587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4006" name="Text Box 37"/>
          <p:cNvSpPr txBox="1">
            <a:spLocks noChangeArrowheads="1"/>
          </p:cNvSpPr>
          <p:nvPr/>
        </p:nvSpPr>
        <p:spPr bwMode="auto">
          <a:xfrm>
            <a:off x="3132138" y="3141663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cxnSp>
        <p:nvCxnSpPr>
          <p:cNvPr id="84007" name="AutoShape 38"/>
          <p:cNvCxnSpPr>
            <a:cxnSpLocks noChangeShapeType="1"/>
            <a:stCxn id="84003" idx="6"/>
            <a:endCxn id="84009" idx="2"/>
          </p:cNvCxnSpPr>
          <p:nvPr/>
        </p:nvCxnSpPr>
        <p:spPr bwMode="auto">
          <a:xfrm>
            <a:off x="5673725" y="3548063"/>
            <a:ext cx="1058863" cy="3587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4008" name="AutoShape 39"/>
          <p:cNvSpPr>
            <a:spLocks noChangeArrowheads="1"/>
          </p:cNvSpPr>
          <p:nvPr/>
        </p:nvSpPr>
        <p:spPr bwMode="auto">
          <a:xfrm>
            <a:off x="8172450" y="3141663"/>
            <a:ext cx="381000" cy="381000"/>
          </a:xfrm>
          <a:prstGeom prst="flowChartConnector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84009" name="AutoShape 40"/>
          <p:cNvSpPr>
            <a:spLocks noChangeArrowheads="1"/>
          </p:cNvSpPr>
          <p:nvPr/>
        </p:nvSpPr>
        <p:spPr bwMode="auto">
          <a:xfrm>
            <a:off x="6732588" y="3716338"/>
            <a:ext cx="381000" cy="381000"/>
          </a:xfrm>
          <a:prstGeom prst="flowChartConnector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cxnSp>
        <p:nvCxnSpPr>
          <p:cNvPr id="84010" name="AutoShape 41"/>
          <p:cNvCxnSpPr>
            <a:cxnSpLocks noChangeShapeType="1"/>
            <a:stCxn id="84009" idx="6"/>
            <a:endCxn id="84008" idx="2"/>
          </p:cNvCxnSpPr>
          <p:nvPr/>
        </p:nvCxnSpPr>
        <p:spPr bwMode="auto">
          <a:xfrm flipV="1">
            <a:off x="7113588" y="3332163"/>
            <a:ext cx="1030287" cy="5746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4011" name="AutoShape 42"/>
          <p:cNvCxnSpPr>
            <a:cxnSpLocks noChangeShapeType="1"/>
            <a:stCxn id="83978" idx="6"/>
            <a:endCxn id="84004" idx="2"/>
          </p:cNvCxnSpPr>
          <p:nvPr/>
        </p:nvCxnSpPr>
        <p:spPr bwMode="auto">
          <a:xfrm>
            <a:off x="2792413" y="3187700"/>
            <a:ext cx="1058862" cy="7191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4012" name="Text Box 43"/>
          <p:cNvSpPr txBox="1">
            <a:spLocks noChangeArrowheads="1"/>
          </p:cNvSpPr>
          <p:nvPr/>
        </p:nvSpPr>
        <p:spPr bwMode="auto">
          <a:xfrm>
            <a:off x="4427538" y="3357563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84013" name="Text Box 44"/>
          <p:cNvSpPr txBox="1">
            <a:spLocks noChangeArrowheads="1"/>
          </p:cNvSpPr>
          <p:nvPr/>
        </p:nvSpPr>
        <p:spPr bwMode="auto">
          <a:xfrm>
            <a:off x="6084888" y="3357563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84014" name="Text Box 45"/>
          <p:cNvSpPr txBox="1">
            <a:spLocks noChangeArrowheads="1"/>
          </p:cNvSpPr>
          <p:nvPr/>
        </p:nvSpPr>
        <p:spPr bwMode="auto">
          <a:xfrm>
            <a:off x="7524750" y="3141663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84015" name="AutoShape 46"/>
          <p:cNvSpPr>
            <a:spLocks noChangeArrowheads="1"/>
          </p:cNvSpPr>
          <p:nvPr/>
        </p:nvSpPr>
        <p:spPr bwMode="auto">
          <a:xfrm>
            <a:off x="755650" y="3860800"/>
            <a:ext cx="215900" cy="2159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84016" name="Text Box 47"/>
          <p:cNvSpPr txBox="1">
            <a:spLocks noChangeArrowheads="1"/>
          </p:cNvSpPr>
          <p:nvPr/>
        </p:nvSpPr>
        <p:spPr bwMode="auto">
          <a:xfrm>
            <a:off x="1979613" y="5734050"/>
            <a:ext cx="39893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2400" i="1">
                <a:latin typeface="Lucida Console" pitchFamily="49" charset="0"/>
              </a:rPr>
              <a:t>S</a:t>
            </a:r>
            <a:r>
              <a:rPr lang="en-US" altLang="fr-FR" sz="2400" baseline="-25000">
                <a:latin typeface="Lucida Console" pitchFamily="49" charset="0"/>
              </a:rPr>
              <a:t>-</a:t>
            </a:r>
            <a:r>
              <a:rPr lang="en-US" altLang="fr-FR" sz="2400">
                <a:latin typeface="Lucida Console" pitchFamily="49" charset="0"/>
              </a:rPr>
              <a:t>={</a:t>
            </a:r>
            <a:r>
              <a:rPr lang="en-US" altLang="fr-FR" sz="2400" i="1">
                <a:solidFill>
                  <a:schemeClr val="hlink"/>
                </a:solidFill>
                <a:latin typeface="Lucida Console" pitchFamily="49" charset="0"/>
              </a:rPr>
              <a:t>aa</a:t>
            </a:r>
            <a:r>
              <a:rPr lang="en-US" altLang="fr-FR" sz="2400">
                <a:latin typeface="Lucida Console" pitchFamily="49" charset="0"/>
              </a:rPr>
              <a:t>, </a:t>
            </a:r>
            <a:r>
              <a:rPr lang="en-US" altLang="fr-FR" sz="2400" i="1">
                <a:solidFill>
                  <a:schemeClr val="hlink"/>
                </a:solidFill>
                <a:latin typeface="Lucida Console" pitchFamily="49" charset="0"/>
              </a:rPr>
              <a:t>ab</a:t>
            </a:r>
            <a:r>
              <a:rPr lang="en-US" altLang="fr-FR" sz="2400">
                <a:latin typeface="Lucida Console" pitchFamily="49" charset="0"/>
              </a:rPr>
              <a:t>, </a:t>
            </a:r>
            <a:r>
              <a:rPr lang="en-US" altLang="fr-FR" sz="2400" i="1">
                <a:solidFill>
                  <a:schemeClr val="hlink"/>
                </a:solidFill>
                <a:latin typeface="Lucida Console" pitchFamily="49" charset="0"/>
              </a:rPr>
              <a:t>aaaa</a:t>
            </a:r>
            <a:r>
              <a:rPr lang="en-US" altLang="fr-FR" sz="2400">
                <a:latin typeface="Lucida Console" pitchFamily="49" charset="0"/>
              </a:rPr>
              <a:t>, </a:t>
            </a:r>
            <a:r>
              <a:rPr lang="en-US" altLang="fr-FR" sz="2400" i="1">
                <a:solidFill>
                  <a:schemeClr val="hlink"/>
                </a:solidFill>
                <a:latin typeface="Lucida Console" pitchFamily="49" charset="0"/>
              </a:rPr>
              <a:t>ba</a:t>
            </a:r>
            <a:r>
              <a:rPr lang="en-US" altLang="fr-FR" sz="2400">
                <a:latin typeface="Lucida Console" pitchFamily="49" charset="0"/>
              </a:rPr>
              <a:t>}</a:t>
            </a:r>
            <a:endParaRPr lang="es-ES_tradnl" altLang="fr-FR" sz="2400">
              <a:latin typeface="Lucida Console" pitchFamily="49" charset="0"/>
            </a:endParaRPr>
          </a:p>
        </p:txBody>
      </p:sp>
      <p:sp>
        <p:nvSpPr>
          <p:cNvPr id="84017" name="Text Box 48"/>
          <p:cNvSpPr txBox="1">
            <a:spLocks noChangeArrowheads="1"/>
          </p:cNvSpPr>
          <p:nvPr/>
        </p:nvSpPr>
        <p:spPr bwMode="auto">
          <a:xfrm>
            <a:off x="1004888" y="3813175"/>
            <a:ext cx="2968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solidFill>
                  <a:schemeClr val="hlink"/>
                </a:solidFill>
                <a:latin typeface="Arial" pitchFamily="34" charset="0"/>
              </a:rPr>
              <a:t>1</a:t>
            </a:r>
          </a:p>
        </p:txBody>
      </p:sp>
      <p:sp>
        <p:nvSpPr>
          <p:cNvPr id="84018" name="Text Box 49"/>
          <p:cNvSpPr txBox="1">
            <a:spLocks noChangeArrowheads="1"/>
          </p:cNvSpPr>
          <p:nvPr/>
        </p:nvSpPr>
        <p:spPr bwMode="auto">
          <a:xfrm>
            <a:off x="2452688" y="3030538"/>
            <a:ext cx="2968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2</a:t>
            </a:r>
          </a:p>
        </p:txBody>
      </p:sp>
      <p:sp>
        <p:nvSpPr>
          <p:cNvPr id="84019" name="Text Box 50"/>
          <p:cNvSpPr txBox="1">
            <a:spLocks noChangeArrowheads="1"/>
          </p:cNvSpPr>
          <p:nvPr/>
        </p:nvSpPr>
        <p:spPr bwMode="auto">
          <a:xfrm>
            <a:off x="2449513" y="4581525"/>
            <a:ext cx="2968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66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solidFill>
                  <a:schemeClr val="hlink"/>
                </a:solidFill>
                <a:latin typeface="Arial" pitchFamily="34" charset="0"/>
              </a:rPr>
              <a:t>3</a:t>
            </a:r>
          </a:p>
        </p:txBody>
      </p:sp>
      <p:sp>
        <p:nvSpPr>
          <p:cNvPr id="84020" name="Text Box 51"/>
          <p:cNvSpPr txBox="1">
            <a:spLocks noChangeArrowheads="1"/>
          </p:cNvSpPr>
          <p:nvPr/>
        </p:nvSpPr>
        <p:spPr bwMode="auto">
          <a:xfrm>
            <a:off x="3924300" y="2565400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66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4</a:t>
            </a:r>
          </a:p>
        </p:txBody>
      </p:sp>
      <p:sp>
        <p:nvSpPr>
          <p:cNvPr id="84021" name="Text Box 52"/>
          <p:cNvSpPr txBox="1">
            <a:spLocks noChangeArrowheads="1"/>
          </p:cNvSpPr>
          <p:nvPr/>
        </p:nvSpPr>
        <p:spPr bwMode="auto">
          <a:xfrm>
            <a:off x="3924300" y="3789363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66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5</a:t>
            </a:r>
          </a:p>
        </p:txBody>
      </p:sp>
      <p:sp>
        <p:nvSpPr>
          <p:cNvPr id="84022" name="Text Box 53"/>
          <p:cNvSpPr txBox="1">
            <a:spLocks noChangeArrowheads="1"/>
          </p:cNvSpPr>
          <p:nvPr/>
        </p:nvSpPr>
        <p:spPr bwMode="auto">
          <a:xfrm>
            <a:off x="3903663" y="4933950"/>
            <a:ext cx="2968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6</a:t>
            </a:r>
          </a:p>
        </p:txBody>
      </p:sp>
      <p:sp>
        <p:nvSpPr>
          <p:cNvPr id="84023" name="Text Box 54"/>
          <p:cNvSpPr txBox="1">
            <a:spLocks noChangeArrowheads="1"/>
          </p:cNvSpPr>
          <p:nvPr/>
        </p:nvSpPr>
        <p:spPr bwMode="auto">
          <a:xfrm>
            <a:off x="5343525" y="2014538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7</a:t>
            </a:r>
          </a:p>
        </p:txBody>
      </p:sp>
      <p:sp>
        <p:nvSpPr>
          <p:cNvPr id="84024" name="Text Box 55"/>
          <p:cNvSpPr txBox="1">
            <a:spLocks noChangeArrowheads="1"/>
          </p:cNvSpPr>
          <p:nvPr/>
        </p:nvSpPr>
        <p:spPr bwMode="auto">
          <a:xfrm>
            <a:off x="5353050" y="2744788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8</a:t>
            </a:r>
          </a:p>
        </p:txBody>
      </p:sp>
      <p:sp>
        <p:nvSpPr>
          <p:cNvPr id="84025" name="Text Box 56"/>
          <p:cNvSpPr txBox="1">
            <a:spLocks noChangeArrowheads="1"/>
          </p:cNvSpPr>
          <p:nvPr/>
        </p:nvSpPr>
        <p:spPr bwMode="auto">
          <a:xfrm>
            <a:off x="5362575" y="3382963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9</a:t>
            </a:r>
          </a:p>
        </p:txBody>
      </p:sp>
      <p:sp>
        <p:nvSpPr>
          <p:cNvPr id="84026" name="Text Box 57"/>
          <p:cNvSpPr txBox="1">
            <a:spLocks noChangeArrowheads="1"/>
          </p:cNvSpPr>
          <p:nvPr/>
        </p:nvSpPr>
        <p:spPr bwMode="auto">
          <a:xfrm>
            <a:off x="5281613" y="4675188"/>
            <a:ext cx="4095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10</a:t>
            </a:r>
          </a:p>
        </p:txBody>
      </p:sp>
      <p:sp>
        <p:nvSpPr>
          <p:cNvPr id="84027" name="Text Box 58"/>
          <p:cNvSpPr txBox="1">
            <a:spLocks noChangeArrowheads="1"/>
          </p:cNvSpPr>
          <p:nvPr/>
        </p:nvSpPr>
        <p:spPr bwMode="auto">
          <a:xfrm>
            <a:off x="6716713" y="2227263"/>
            <a:ext cx="438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800">
                <a:latin typeface="Arial" pitchFamily="34" charset="0"/>
              </a:rPr>
              <a:t>11</a:t>
            </a:r>
          </a:p>
        </p:txBody>
      </p:sp>
      <p:sp>
        <p:nvSpPr>
          <p:cNvPr id="84028" name="Text Box 59"/>
          <p:cNvSpPr txBox="1">
            <a:spLocks noChangeArrowheads="1"/>
          </p:cNvSpPr>
          <p:nvPr/>
        </p:nvSpPr>
        <p:spPr bwMode="auto">
          <a:xfrm>
            <a:off x="6729413" y="3727450"/>
            <a:ext cx="4095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12</a:t>
            </a:r>
          </a:p>
        </p:txBody>
      </p:sp>
      <p:sp>
        <p:nvSpPr>
          <p:cNvPr id="84029" name="Text Box 60"/>
          <p:cNvSpPr txBox="1">
            <a:spLocks noChangeArrowheads="1"/>
          </p:cNvSpPr>
          <p:nvPr/>
        </p:nvSpPr>
        <p:spPr bwMode="auto">
          <a:xfrm>
            <a:off x="6731000" y="4386263"/>
            <a:ext cx="4095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13</a:t>
            </a:r>
          </a:p>
        </p:txBody>
      </p:sp>
      <p:sp>
        <p:nvSpPr>
          <p:cNvPr id="84030" name="Text Box 61"/>
          <p:cNvSpPr txBox="1">
            <a:spLocks noChangeArrowheads="1"/>
          </p:cNvSpPr>
          <p:nvPr/>
        </p:nvSpPr>
        <p:spPr bwMode="auto">
          <a:xfrm>
            <a:off x="8159750" y="3167063"/>
            <a:ext cx="4095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14</a:t>
            </a:r>
          </a:p>
        </p:txBody>
      </p:sp>
      <p:sp>
        <p:nvSpPr>
          <p:cNvPr id="84031" name="Text Box 62"/>
          <p:cNvSpPr txBox="1">
            <a:spLocks noChangeArrowheads="1"/>
          </p:cNvSpPr>
          <p:nvPr/>
        </p:nvSpPr>
        <p:spPr bwMode="auto">
          <a:xfrm>
            <a:off x="8139113" y="3905250"/>
            <a:ext cx="4095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15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7273A0E0-1F77-4A66-9D09-B86F2C2D57F2}" type="slidenum">
              <a:rPr lang="fr-FR" altLang="en-US" sz="1000">
                <a:latin typeface="Arial" pitchFamily="34" charset="0"/>
                <a:cs typeface="Arial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62</a:t>
            </a:fld>
            <a:endParaRPr lang="fr-FR" altLang="en-US" sz="1000">
              <a:latin typeface="Arial" pitchFamily="34" charset="0"/>
              <a:cs typeface="Arial" pitchFamily="34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1979613" y="765175"/>
            <a:ext cx="42354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2400" i="1">
                <a:latin typeface="Lucida Console" pitchFamily="49" charset="0"/>
              </a:rPr>
              <a:t>First merge, then fold</a:t>
            </a:r>
            <a:endParaRPr lang="es-ES_tradnl" altLang="fr-FR" sz="2400">
              <a:latin typeface="Lucida Console" pitchFamily="49" charset="0"/>
            </a:endParaRPr>
          </a:p>
        </p:txBody>
      </p:sp>
      <p:sp>
        <p:nvSpPr>
          <p:cNvPr id="84996" name="AutoShape 3"/>
          <p:cNvSpPr>
            <a:spLocks noChangeArrowheads="1"/>
          </p:cNvSpPr>
          <p:nvPr/>
        </p:nvSpPr>
        <p:spPr bwMode="auto">
          <a:xfrm>
            <a:off x="971550" y="3789363"/>
            <a:ext cx="381000" cy="381000"/>
          </a:xfrm>
          <a:prstGeom prst="flowChartConnector">
            <a:avLst/>
          </a:prstGeom>
          <a:solidFill>
            <a:srgbClr val="FF0066"/>
          </a:solidFill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>
                <a:latin typeface="Arial" pitchFamily="34" charset="0"/>
              </a:rPr>
              <a:t>1</a:t>
            </a:r>
          </a:p>
        </p:txBody>
      </p:sp>
      <p:sp>
        <p:nvSpPr>
          <p:cNvPr id="84997" name="AutoShape 4"/>
          <p:cNvSpPr>
            <a:spLocks noChangeArrowheads="1"/>
          </p:cNvSpPr>
          <p:nvPr/>
        </p:nvSpPr>
        <p:spPr bwMode="auto">
          <a:xfrm>
            <a:off x="6732588" y="2205038"/>
            <a:ext cx="381000" cy="381000"/>
          </a:xfrm>
          <a:prstGeom prst="flowChartConnector">
            <a:avLst/>
          </a:prstGeom>
          <a:noFill/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cxnSp>
        <p:nvCxnSpPr>
          <p:cNvPr id="84998" name="AutoShape 5"/>
          <p:cNvCxnSpPr>
            <a:cxnSpLocks noChangeShapeType="1"/>
            <a:stCxn id="84996" idx="7"/>
            <a:endCxn id="85002" idx="2"/>
          </p:cNvCxnSpPr>
          <p:nvPr/>
        </p:nvCxnSpPr>
        <p:spPr bwMode="auto">
          <a:xfrm flipV="1">
            <a:off x="1296988" y="3187700"/>
            <a:ext cx="1114425" cy="6286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4999" name="AutoShape 6"/>
          <p:cNvSpPr>
            <a:spLocks noChangeArrowheads="1"/>
          </p:cNvSpPr>
          <p:nvPr/>
        </p:nvSpPr>
        <p:spPr bwMode="auto">
          <a:xfrm>
            <a:off x="5292725" y="2708275"/>
            <a:ext cx="381000" cy="381000"/>
          </a:xfrm>
          <a:prstGeom prst="flowChartConnector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85000" name="AutoShape 7"/>
          <p:cNvSpPr>
            <a:spLocks noChangeArrowheads="1"/>
          </p:cNvSpPr>
          <p:nvPr/>
        </p:nvSpPr>
        <p:spPr bwMode="auto">
          <a:xfrm>
            <a:off x="5292725" y="1989138"/>
            <a:ext cx="381000" cy="381000"/>
          </a:xfrm>
          <a:prstGeom prst="flowChartConnector">
            <a:avLst/>
          </a:prstGeom>
          <a:noFill/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85001" name="AutoShape 8"/>
          <p:cNvSpPr>
            <a:spLocks noChangeArrowheads="1"/>
          </p:cNvSpPr>
          <p:nvPr/>
        </p:nvSpPr>
        <p:spPr bwMode="auto">
          <a:xfrm>
            <a:off x="3851275" y="2565400"/>
            <a:ext cx="381000" cy="381000"/>
          </a:xfrm>
          <a:prstGeom prst="flowChartConnector">
            <a:avLst/>
          </a:prstGeom>
          <a:solidFill>
            <a:srgbClr val="66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85002" name="AutoShape 9"/>
          <p:cNvSpPr>
            <a:spLocks noChangeArrowheads="1"/>
          </p:cNvSpPr>
          <p:nvPr/>
        </p:nvSpPr>
        <p:spPr bwMode="auto">
          <a:xfrm>
            <a:off x="2411413" y="2997200"/>
            <a:ext cx="381000" cy="381000"/>
          </a:xfrm>
          <a:prstGeom prst="flowChartConnector">
            <a:avLst/>
          </a:prstGeom>
          <a:solidFill>
            <a:srgbClr val="FF00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cxnSp>
        <p:nvCxnSpPr>
          <p:cNvPr id="85003" name="AutoShape 10"/>
          <p:cNvCxnSpPr>
            <a:cxnSpLocks noChangeShapeType="1"/>
            <a:stCxn id="85002" idx="7"/>
            <a:endCxn id="85001" idx="2"/>
          </p:cNvCxnSpPr>
          <p:nvPr/>
        </p:nvCxnSpPr>
        <p:spPr bwMode="auto">
          <a:xfrm flipV="1">
            <a:off x="2736850" y="2755900"/>
            <a:ext cx="1114425" cy="2968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5004" name="AutoShape 11"/>
          <p:cNvCxnSpPr>
            <a:cxnSpLocks noChangeShapeType="1"/>
            <a:stCxn id="85001" idx="7"/>
            <a:endCxn id="85000" idx="2"/>
          </p:cNvCxnSpPr>
          <p:nvPr/>
        </p:nvCxnSpPr>
        <p:spPr bwMode="auto">
          <a:xfrm flipV="1">
            <a:off x="4176713" y="2179638"/>
            <a:ext cx="1087437" cy="4413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5005" name="AutoShape 12"/>
          <p:cNvCxnSpPr>
            <a:cxnSpLocks noChangeShapeType="1"/>
            <a:stCxn id="85001" idx="6"/>
            <a:endCxn id="84999" idx="2"/>
          </p:cNvCxnSpPr>
          <p:nvPr/>
        </p:nvCxnSpPr>
        <p:spPr bwMode="auto">
          <a:xfrm>
            <a:off x="4232275" y="2755900"/>
            <a:ext cx="1060450" cy="1428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5006" name="AutoShape 13"/>
          <p:cNvSpPr>
            <a:spLocks noChangeArrowheads="1"/>
          </p:cNvSpPr>
          <p:nvPr/>
        </p:nvSpPr>
        <p:spPr bwMode="auto">
          <a:xfrm>
            <a:off x="3851275" y="4941888"/>
            <a:ext cx="381000" cy="381000"/>
          </a:xfrm>
          <a:prstGeom prst="flowChartConnector">
            <a:avLst/>
          </a:prstGeom>
          <a:noFill/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85007" name="AutoShape 14"/>
          <p:cNvSpPr>
            <a:spLocks noChangeArrowheads="1"/>
          </p:cNvSpPr>
          <p:nvPr/>
        </p:nvSpPr>
        <p:spPr bwMode="auto">
          <a:xfrm>
            <a:off x="2411413" y="4508500"/>
            <a:ext cx="381000" cy="381000"/>
          </a:xfrm>
          <a:prstGeom prst="flowChartConnector">
            <a:avLst/>
          </a:prstGeom>
          <a:solidFill>
            <a:srgbClr val="66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cxnSp>
        <p:nvCxnSpPr>
          <p:cNvPr id="85008" name="AutoShape 15"/>
          <p:cNvCxnSpPr>
            <a:cxnSpLocks noChangeShapeType="1"/>
            <a:stCxn id="85007" idx="5"/>
            <a:endCxn id="85006" idx="2"/>
          </p:cNvCxnSpPr>
          <p:nvPr/>
        </p:nvCxnSpPr>
        <p:spPr bwMode="auto">
          <a:xfrm>
            <a:off x="2736850" y="4833938"/>
            <a:ext cx="1085850" cy="2984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5009" name="Text Box 16"/>
          <p:cNvSpPr txBox="1">
            <a:spLocks noChangeArrowheads="1"/>
          </p:cNvSpPr>
          <p:nvPr/>
        </p:nvSpPr>
        <p:spPr bwMode="auto">
          <a:xfrm>
            <a:off x="1692275" y="3068638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85010" name="Text Box 17"/>
          <p:cNvSpPr txBox="1">
            <a:spLocks noChangeArrowheads="1"/>
          </p:cNvSpPr>
          <p:nvPr/>
        </p:nvSpPr>
        <p:spPr bwMode="auto">
          <a:xfrm>
            <a:off x="2987675" y="2565400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85011" name="Text Box 18"/>
          <p:cNvSpPr txBox="1">
            <a:spLocks noChangeArrowheads="1"/>
          </p:cNvSpPr>
          <p:nvPr/>
        </p:nvSpPr>
        <p:spPr bwMode="auto">
          <a:xfrm>
            <a:off x="4427538" y="2060575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85012" name="Text Box 19"/>
          <p:cNvSpPr txBox="1">
            <a:spLocks noChangeArrowheads="1"/>
          </p:cNvSpPr>
          <p:nvPr/>
        </p:nvSpPr>
        <p:spPr bwMode="auto">
          <a:xfrm>
            <a:off x="6011863" y="2276475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cxnSp>
        <p:nvCxnSpPr>
          <p:cNvPr id="85013" name="AutoShape 20"/>
          <p:cNvCxnSpPr>
            <a:cxnSpLocks noChangeShapeType="1"/>
            <a:stCxn id="84999" idx="6"/>
            <a:endCxn id="84997" idx="2"/>
          </p:cNvCxnSpPr>
          <p:nvPr/>
        </p:nvCxnSpPr>
        <p:spPr bwMode="auto">
          <a:xfrm flipV="1">
            <a:off x="5673725" y="2395538"/>
            <a:ext cx="1030288" cy="5032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5014" name="Text Box 21"/>
          <p:cNvSpPr txBox="1">
            <a:spLocks noChangeArrowheads="1"/>
          </p:cNvSpPr>
          <p:nvPr/>
        </p:nvSpPr>
        <p:spPr bwMode="auto">
          <a:xfrm>
            <a:off x="900113" y="4724400"/>
            <a:ext cx="3683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85015" name="Text Box 22"/>
          <p:cNvSpPr txBox="1">
            <a:spLocks noChangeArrowheads="1"/>
          </p:cNvSpPr>
          <p:nvPr/>
        </p:nvSpPr>
        <p:spPr bwMode="auto">
          <a:xfrm>
            <a:off x="3059113" y="4581525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85016" name="Text Box 23"/>
          <p:cNvSpPr txBox="1">
            <a:spLocks noChangeArrowheads="1"/>
          </p:cNvSpPr>
          <p:nvPr/>
        </p:nvSpPr>
        <p:spPr bwMode="auto">
          <a:xfrm>
            <a:off x="4500563" y="2781300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cxnSp>
        <p:nvCxnSpPr>
          <p:cNvPr id="85017" name="AutoShape 24"/>
          <p:cNvCxnSpPr>
            <a:cxnSpLocks noChangeShapeType="1"/>
            <a:stCxn id="85006" idx="6"/>
            <a:endCxn id="85020" idx="2"/>
          </p:cNvCxnSpPr>
          <p:nvPr/>
        </p:nvCxnSpPr>
        <p:spPr bwMode="auto">
          <a:xfrm flipV="1">
            <a:off x="4260850" y="4843463"/>
            <a:ext cx="1031875" cy="2889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5018" name="AutoShape 25"/>
          <p:cNvSpPr>
            <a:spLocks noChangeArrowheads="1"/>
          </p:cNvSpPr>
          <p:nvPr/>
        </p:nvSpPr>
        <p:spPr bwMode="auto">
          <a:xfrm>
            <a:off x="8172450" y="3860800"/>
            <a:ext cx="381000" cy="381000"/>
          </a:xfrm>
          <a:prstGeom prst="flowChartConnector">
            <a:avLst/>
          </a:prstGeom>
          <a:noFill/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85019" name="AutoShape 26"/>
          <p:cNvSpPr>
            <a:spLocks noChangeArrowheads="1"/>
          </p:cNvSpPr>
          <p:nvPr/>
        </p:nvSpPr>
        <p:spPr bwMode="auto">
          <a:xfrm>
            <a:off x="6732588" y="4365625"/>
            <a:ext cx="381000" cy="381000"/>
          </a:xfrm>
          <a:prstGeom prst="flowChartConnector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85020" name="AutoShape 27"/>
          <p:cNvSpPr>
            <a:spLocks noChangeArrowheads="1"/>
          </p:cNvSpPr>
          <p:nvPr/>
        </p:nvSpPr>
        <p:spPr bwMode="auto">
          <a:xfrm>
            <a:off x="5292725" y="4652963"/>
            <a:ext cx="381000" cy="381000"/>
          </a:xfrm>
          <a:prstGeom prst="flowChartConnector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cxnSp>
        <p:nvCxnSpPr>
          <p:cNvPr id="85021" name="AutoShape 28"/>
          <p:cNvCxnSpPr>
            <a:cxnSpLocks noChangeShapeType="1"/>
            <a:stCxn id="85020" idx="6"/>
            <a:endCxn id="85019" idx="2"/>
          </p:cNvCxnSpPr>
          <p:nvPr/>
        </p:nvCxnSpPr>
        <p:spPr bwMode="auto">
          <a:xfrm flipV="1">
            <a:off x="5673725" y="4556125"/>
            <a:ext cx="1058863" cy="2873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5022" name="Text Box 29"/>
          <p:cNvSpPr txBox="1">
            <a:spLocks noChangeArrowheads="1"/>
          </p:cNvSpPr>
          <p:nvPr/>
        </p:nvSpPr>
        <p:spPr bwMode="auto">
          <a:xfrm>
            <a:off x="4572000" y="4581525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85023" name="Text Box 30"/>
          <p:cNvSpPr txBox="1">
            <a:spLocks noChangeArrowheads="1"/>
          </p:cNvSpPr>
          <p:nvPr/>
        </p:nvSpPr>
        <p:spPr bwMode="auto">
          <a:xfrm>
            <a:off x="7524750" y="3860800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cxnSp>
        <p:nvCxnSpPr>
          <p:cNvPr id="85024" name="AutoShape 31"/>
          <p:cNvCxnSpPr>
            <a:cxnSpLocks noChangeShapeType="1"/>
            <a:stCxn id="85019" idx="6"/>
            <a:endCxn id="85018" idx="2"/>
          </p:cNvCxnSpPr>
          <p:nvPr/>
        </p:nvCxnSpPr>
        <p:spPr bwMode="auto">
          <a:xfrm flipV="1">
            <a:off x="7113588" y="4051300"/>
            <a:ext cx="1030287" cy="504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5025" name="Text Box 32"/>
          <p:cNvSpPr txBox="1">
            <a:spLocks noChangeArrowheads="1"/>
          </p:cNvSpPr>
          <p:nvPr/>
        </p:nvSpPr>
        <p:spPr bwMode="auto">
          <a:xfrm>
            <a:off x="5940425" y="4581525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85026" name="AutoShape 33"/>
          <p:cNvSpPr>
            <a:spLocks noChangeArrowheads="1"/>
          </p:cNvSpPr>
          <p:nvPr/>
        </p:nvSpPr>
        <p:spPr bwMode="auto">
          <a:xfrm>
            <a:off x="5292725" y="3357563"/>
            <a:ext cx="381000" cy="381000"/>
          </a:xfrm>
          <a:prstGeom prst="flowChartConnector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85027" name="AutoShape 34"/>
          <p:cNvSpPr>
            <a:spLocks noChangeArrowheads="1"/>
          </p:cNvSpPr>
          <p:nvPr/>
        </p:nvSpPr>
        <p:spPr bwMode="auto">
          <a:xfrm>
            <a:off x="3851275" y="3716338"/>
            <a:ext cx="381000" cy="381000"/>
          </a:xfrm>
          <a:prstGeom prst="flowChartConnector">
            <a:avLst/>
          </a:prstGeom>
          <a:solidFill>
            <a:srgbClr val="66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cxnSp>
        <p:nvCxnSpPr>
          <p:cNvPr id="85028" name="AutoShape 35"/>
          <p:cNvCxnSpPr>
            <a:cxnSpLocks noChangeShapeType="1"/>
            <a:stCxn id="85027" idx="6"/>
            <a:endCxn id="85026" idx="2"/>
          </p:cNvCxnSpPr>
          <p:nvPr/>
        </p:nvCxnSpPr>
        <p:spPr bwMode="auto">
          <a:xfrm flipV="1">
            <a:off x="4232275" y="3548063"/>
            <a:ext cx="1060450" cy="3587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5029" name="Text Box 36"/>
          <p:cNvSpPr txBox="1">
            <a:spLocks noChangeArrowheads="1"/>
          </p:cNvSpPr>
          <p:nvPr/>
        </p:nvSpPr>
        <p:spPr bwMode="auto">
          <a:xfrm>
            <a:off x="3132138" y="3141663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cxnSp>
        <p:nvCxnSpPr>
          <p:cNvPr id="85030" name="AutoShape 37"/>
          <p:cNvCxnSpPr>
            <a:cxnSpLocks noChangeShapeType="1"/>
            <a:stCxn id="85026" idx="6"/>
            <a:endCxn id="85032" idx="2"/>
          </p:cNvCxnSpPr>
          <p:nvPr/>
        </p:nvCxnSpPr>
        <p:spPr bwMode="auto">
          <a:xfrm>
            <a:off x="5673725" y="3548063"/>
            <a:ext cx="1058863" cy="3587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5031" name="AutoShape 38"/>
          <p:cNvSpPr>
            <a:spLocks noChangeArrowheads="1"/>
          </p:cNvSpPr>
          <p:nvPr/>
        </p:nvSpPr>
        <p:spPr bwMode="auto">
          <a:xfrm>
            <a:off x="8172450" y="3141663"/>
            <a:ext cx="381000" cy="381000"/>
          </a:xfrm>
          <a:prstGeom prst="flowChartConnector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85032" name="AutoShape 39"/>
          <p:cNvSpPr>
            <a:spLocks noChangeArrowheads="1"/>
          </p:cNvSpPr>
          <p:nvPr/>
        </p:nvSpPr>
        <p:spPr bwMode="auto">
          <a:xfrm>
            <a:off x="6732588" y="3716338"/>
            <a:ext cx="381000" cy="381000"/>
          </a:xfrm>
          <a:prstGeom prst="flowChartConnector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cxnSp>
        <p:nvCxnSpPr>
          <p:cNvPr id="85033" name="AutoShape 40"/>
          <p:cNvCxnSpPr>
            <a:cxnSpLocks noChangeShapeType="1"/>
            <a:stCxn id="85032" idx="6"/>
            <a:endCxn id="85031" idx="2"/>
          </p:cNvCxnSpPr>
          <p:nvPr/>
        </p:nvCxnSpPr>
        <p:spPr bwMode="auto">
          <a:xfrm flipV="1">
            <a:off x="7113588" y="3332163"/>
            <a:ext cx="1030287" cy="5746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5034" name="AutoShape 41"/>
          <p:cNvCxnSpPr>
            <a:cxnSpLocks noChangeShapeType="1"/>
            <a:stCxn id="85002" idx="6"/>
            <a:endCxn id="85027" idx="2"/>
          </p:cNvCxnSpPr>
          <p:nvPr/>
        </p:nvCxnSpPr>
        <p:spPr bwMode="auto">
          <a:xfrm>
            <a:off x="2792413" y="3187700"/>
            <a:ext cx="1058862" cy="7191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5035" name="Text Box 42"/>
          <p:cNvSpPr txBox="1">
            <a:spLocks noChangeArrowheads="1"/>
          </p:cNvSpPr>
          <p:nvPr/>
        </p:nvSpPr>
        <p:spPr bwMode="auto">
          <a:xfrm>
            <a:off x="4427538" y="3357563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85036" name="Text Box 43"/>
          <p:cNvSpPr txBox="1">
            <a:spLocks noChangeArrowheads="1"/>
          </p:cNvSpPr>
          <p:nvPr/>
        </p:nvSpPr>
        <p:spPr bwMode="auto">
          <a:xfrm>
            <a:off x="6084888" y="3357563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85037" name="Text Box 44"/>
          <p:cNvSpPr txBox="1">
            <a:spLocks noChangeArrowheads="1"/>
          </p:cNvSpPr>
          <p:nvPr/>
        </p:nvSpPr>
        <p:spPr bwMode="auto">
          <a:xfrm>
            <a:off x="7524750" y="3141663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85038" name="AutoShape 45"/>
          <p:cNvSpPr>
            <a:spLocks noChangeArrowheads="1"/>
          </p:cNvSpPr>
          <p:nvPr/>
        </p:nvSpPr>
        <p:spPr bwMode="auto">
          <a:xfrm>
            <a:off x="755650" y="3860800"/>
            <a:ext cx="215900" cy="2159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85039" name="Text Box 46"/>
          <p:cNvSpPr txBox="1">
            <a:spLocks noChangeArrowheads="1"/>
          </p:cNvSpPr>
          <p:nvPr/>
        </p:nvSpPr>
        <p:spPr bwMode="auto">
          <a:xfrm>
            <a:off x="1979613" y="5734050"/>
            <a:ext cx="39893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2400" i="1">
                <a:latin typeface="Lucida Console" pitchFamily="49" charset="0"/>
              </a:rPr>
              <a:t>S</a:t>
            </a:r>
            <a:r>
              <a:rPr lang="en-US" altLang="fr-FR" sz="2400" baseline="-25000">
                <a:latin typeface="Lucida Console" pitchFamily="49" charset="0"/>
              </a:rPr>
              <a:t>-</a:t>
            </a:r>
            <a:r>
              <a:rPr lang="en-US" altLang="fr-FR" sz="2400">
                <a:latin typeface="Lucida Console" pitchFamily="49" charset="0"/>
              </a:rPr>
              <a:t>={</a:t>
            </a:r>
            <a:r>
              <a:rPr lang="en-US" altLang="fr-FR" sz="2400" i="1">
                <a:solidFill>
                  <a:schemeClr val="hlink"/>
                </a:solidFill>
                <a:latin typeface="Lucida Console" pitchFamily="49" charset="0"/>
              </a:rPr>
              <a:t>aa</a:t>
            </a:r>
            <a:r>
              <a:rPr lang="en-US" altLang="fr-FR" sz="2400">
                <a:latin typeface="Lucida Console" pitchFamily="49" charset="0"/>
              </a:rPr>
              <a:t>, </a:t>
            </a:r>
            <a:r>
              <a:rPr lang="en-US" altLang="fr-FR" sz="2400" i="1">
                <a:solidFill>
                  <a:schemeClr val="hlink"/>
                </a:solidFill>
                <a:latin typeface="Lucida Console" pitchFamily="49" charset="0"/>
              </a:rPr>
              <a:t>ab</a:t>
            </a:r>
            <a:r>
              <a:rPr lang="en-US" altLang="fr-FR" sz="2400">
                <a:latin typeface="Lucida Console" pitchFamily="49" charset="0"/>
              </a:rPr>
              <a:t>, </a:t>
            </a:r>
            <a:r>
              <a:rPr lang="en-US" altLang="fr-FR" sz="2400" i="1">
                <a:solidFill>
                  <a:schemeClr val="hlink"/>
                </a:solidFill>
                <a:latin typeface="Lucida Console" pitchFamily="49" charset="0"/>
              </a:rPr>
              <a:t>aaaa</a:t>
            </a:r>
            <a:r>
              <a:rPr lang="en-US" altLang="fr-FR" sz="2400">
                <a:latin typeface="Lucida Console" pitchFamily="49" charset="0"/>
              </a:rPr>
              <a:t>, </a:t>
            </a:r>
            <a:r>
              <a:rPr lang="en-US" altLang="fr-FR" sz="2400" i="1">
                <a:solidFill>
                  <a:schemeClr val="hlink"/>
                </a:solidFill>
                <a:latin typeface="Lucida Console" pitchFamily="49" charset="0"/>
              </a:rPr>
              <a:t>ba</a:t>
            </a:r>
            <a:r>
              <a:rPr lang="en-US" altLang="fr-FR" sz="2400">
                <a:latin typeface="Lucida Console" pitchFamily="49" charset="0"/>
              </a:rPr>
              <a:t>}</a:t>
            </a:r>
            <a:endParaRPr lang="es-ES_tradnl" altLang="fr-FR" sz="2400">
              <a:latin typeface="Lucida Console" pitchFamily="49" charset="0"/>
            </a:endParaRPr>
          </a:p>
        </p:txBody>
      </p:sp>
      <p:sp>
        <p:nvSpPr>
          <p:cNvPr id="85040" name="Text Box 47"/>
          <p:cNvSpPr txBox="1">
            <a:spLocks noChangeArrowheads="1"/>
          </p:cNvSpPr>
          <p:nvPr/>
        </p:nvSpPr>
        <p:spPr bwMode="auto">
          <a:xfrm>
            <a:off x="2452688" y="3030538"/>
            <a:ext cx="2968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2</a:t>
            </a:r>
          </a:p>
        </p:txBody>
      </p:sp>
      <p:sp>
        <p:nvSpPr>
          <p:cNvPr id="85041" name="Text Box 48"/>
          <p:cNvSpPr txBox="1">
            <a:spLocks noChangeArrowheads="1"/>
          </p:cNvSpPr>
          <p:nvPr/>
        </p:nvSpPr>
        <p:spPr bwMode="auto">
          <a:xfrm>
            <a:off x="2449513" y="4581525"/>
            <a:ext cx="2968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66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solidFill>
                  <a:schemeClr val="hlink"/>
                </a:solidFill>
                <a:latin typeface="Arial" pitchFamily="34" charset="0"/>
              </a:rPr>
              <a:t>3</a:t>
            </a:r>
          </a:p>
        </p:txBody>
      </p:sp>
      <p:sp>
        <p:nvSpPr>
          <p:cNvPr id="85042" name="Text Box 49"/>
          <p:cNvSpPr txBox="1">
            <a:spLocks noChangeArrowheads="1"/>
          </p:cNvSpPr>
          <p:nvPr/>
        </p:nvSpPr>
        <p:spPr bwMode="auto">
          <a:xfrm>
            <a:off x="3924300" y="2565400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66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4</a:t>
            </a:r>
          </a:p>
        </p:txBody>
      </p:sp>
      <p:sp>
        <p:nvSpPr>
          <p:cNvPr id="85043" name="Text Box 50"/>
          <p:cNvSpPr txBox="1">
            <a:spLocks noChangeArrowheads="1"/>
          </p:cNvSpPr>
          <p:nvPr/>
        </p:nvSpPr>
        <p:spPr bwMode="auto">
          <a:xfrm>
            <a:off x="3924300" y="3789363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66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5</a:t>
            </a:r>
          </a:p>
        </p:txBody>
      </p:sp>
      <p:sp>
        <p:nvSpPr>
          <p:cNvPr id="85044" name="Text Box 51"/>
          <p:cNvSpPr txBox="1">
            <a:spLocks noChangeArrowheads="1"/>
          </p:cNvSpPr>
          <p:nvPr/>
        </p:nvSpPr>
        <p:spPr bwMode="auto">
          <a:xfrm>
            <a:off x="3903663" y="4933950"/>
            <a:ext cx="2968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6</a:t>
            </a:r>
          </a:p>
        </p:txBody>
      </p:sp>
      <p:sp>
        <p:nvSpPr>
          <p:cNvPr id="85045" name="Text Box 52"/>
          <p:cNvSpPr txBox="1">
            <a:spLocks noChangeArrowheads="1"/>
          </p:cNvSpPr>
          <p:nvPr/>
        </p:nvSpPr>
        <p:spPr bwMode="auto">
          <a:xfrm>
            <a:off x="5343525" y="2014538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7</a:t>
            </a:r>
          </a:p>
        </p:txBody>
      </p:sp>
      <p:sp>
        <p:nvSpPr>
          <p:cNvPr id="85046" name="Text Box 53"/>
          <p:cNvSpPr txBox="1">
            <a:spLocks noChangeArrowheads="1"/>
          </p:cNvSpPr>
          <p:nvPr/>
        </p:nvSpPr>
        <p:spPr bwMode="auto">
          <a:xfrm>
            <a:off x="5353050" y="2744788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8</a:t>
            </a:r>
          </a:p>
        </p:txBody>
      </p:sp>
      <p:sp>
        <p:nvSpPr>
          <p:cNvPr id="85047" name="Text Box 54"/>
          <p:cNvSpPr txBox="1">
            <a:spLocks noChangeArrowheads="1"/>
          </p:cNvSpPr>
          <p:nvPr/>
        </p:nvSpPr>
        <p:spPr bwMode="auto">
          <a:xfrm>
            <a:off x="5362575" y="3382963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9</a:t>
            </a:r>
          </a:p>
        </p:txBody>
      </p:sp>
      <p:sp>
        <p:nvSpPr>
          <p:cNvPr id="85048" name="Text Box 55"/>
          <p:cNvSpPr txBox="1">
            <a:spLocks noChangeArrowheads="1"/>
          </p:cNvSpPr>
          <p:nvPr/>
        </p:nvSpPr>
        <p:spPr bwMode="auto">
          <a:xfrm>
            <a:off x="5281613" y="4675188"/>
            <a:ext cx="4095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10</a:t>
            </a:r>
          </a:p>
        </p:txBody>
      </p:sp>
      <p:sp>
        <p:nvSpPr>
          <p:cNvPr id="85049" name="Text Box 56"/>
          <p:cNvSpPr txBox="1">
            <a:spLocks noChangeArrowheads="1"/>
          </p:cNvSpPr>
          <p:nvPr/>
        </p:nvSpPr>
        <p:spPr bwMode="auto">
          <a:xfrm>
            <a:off x="6716713" y="2227263"/>
            <a:ext cx="438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800">
                <a:latin typeface="Arial" pitchFamily="34" charset="0"/>
              </a:rPr>
              <a:t>11</a:t>
            </a:r>
          </a:p>
        </p:txBody>
      </p:sp>
      <p:sp>
        <p:nvSpPr>
          <p:cNvPr id="85050" name="Text Box 57"/>
          <p:cNvSpPr txBox="1">
            <a:spLocks noChangeArrowheads="1"/>
          </p:cNvSpPr>
          <p:nvPr/>
        </p:nvSpPr>
        <p:spPr bwMode="auto">
          <a:xfrm>
            <a:off x="6729413" y="3727450"/>
            <a:ext cx="4095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12</a:t>
            </a:r>
          </a:p>
        </p:txBody>
      </p:sp>
      <p:sp>
        <p:nvSpPr>
          <p:cNvPr id="85051" name="Text Box 58"/>
          <p:cNvSpPr txBox="1">
            <a:spLocks noChangeArrowheads="1"/>
          </p:cNvSpPr>
          <p:nvPr/>
        </p:nvSpPr>
        <p:spPr bwMode="auto">
          <a:xfrm>
            <a:off x="6731000" y="4386263"/>
            <a:ext cx="4095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13</a:t>
            </a:r>
          </a:p>
        </p:txBody>
      </p:sp>
      <p:sp>
        <p:nvSpPr>
          <p:cNvPr id="85052" name="Text Box 59"/>
          <p:cNvSpPr txBox="1">
            <a:spLocks noChangeArrowheads="1"/>
          </p:cNvSpPr>
          <p:nvPr/>
        </p:nvSpPr>
        <p:spPr bwMode="auto">
          <a:xfrm>
            <a:off x="8159750" y="3167063"/>
            <a:ext cx="4095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14</a:t>
            </a:r>
          </a:p>
        </p:txBody>
      </p:sp>
      <p:sp>
        <p:nvSpPr>
          <p:cNvPr id="85053" name="Text Box 60"/>
          <p:cNvSpPr txBox="1">
            <a:spLocks noChangeArrowheads="1"/>
          </p:cNvSpPr>
          <p:nvPr/>
        </p:nvSpPr>
        <p:spPr bwMode="auto">
          <a:xfrm>
            <a:off x="8139113" y="3905250"/>
            <a:ext cx="4095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15</a:t>
            </a:r>
          </a:p>
        </p:txBody>
      </p:sp>
      <p:cxnSp>
        <p:nvCxnSpPr>
          <p:cNvPr id="85054" name="AutoShape 61"/>
          <p:cNvCxnSpPr>
            <a:cxnSpLocks noChangeShapeType="1"/>
            <a:stCxn id="84996" idx="3"/>
            <a:endCxn id="84996" idx="5"/>
          </p:cNvCxnSpPr>
          <p:nvPr/>
        </p:nvCxnSpPr>
        <p:spPr bwMode="auto">
          <a:xfrm rot="16200000" flipH="1">
            <a:off x="1161257" y="4009231"/>
            <a:ext cx="1588" cy="269875"/>
          </a:xfrm>
          <a:prstGeom prst="curvedConnector3">
            <a:avLst>
              <a:gd name="adj1" fmla="val 370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32D5D051-810F-4473-AF20-BA9FBA229E72}" type="slidenum">
              <a:rPr lang="fr-FR" altLang="en-US" sz="1000">
                <a:latin typeface="Arial" pitchFamily="34" charset="0"/>
                <a:cs typeface="Arial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63</a:t>
            </a:fld>
            <a:endParaRPr lang="fr-FR" altLang="en-US" sz="1000">
              <a:latin typeface="Arial" pitchFamily="34" charset="0"/>
              <a:cs typeface="Arial" pitchFamily="34" charset="0"/>
            </a:endParaRPr>
          </a:p>
        </p:txBody>
      </p:sp>
      <p:sp>
        <p:nvSpPr>
          <p:cNvPr id="86019" name="Text Box 2"/>
          <p:cNvSpPr txBox="1">
            <a:spLocks noChangeArrowheads="1"/>
          </p:cNvSpPr>
          <p:nvPr/>
        </p:nvSpPr>
        <p:spPr bwMode="auto">
          <a:xfrm>
            <a:off x="957263" y="78799"/>
            <a:ext cx="58928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2400" i="1" dirty="0">
                <a:latin typeface="Lucida Console" pitchFamily="49" charset="0"/>
              </a:rPr>
              <a:t>No counter example is accepted </a:t>
            </a:r>
          </a:p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2400" i="1" dirty="0">
                <a:latin typeface="Lucida Console" pitchFamily="49" charset="0"/>
              </a:rPr>
              <a:t>so the merge is kept</a:t>
            </a:r>
            <a:endParaRPr lang="es-ES_tradnl" altLang="fr-FR" sz="2400" dirty="0">
              <a:latin typeface="Lucida Console" pitchFamily="49" charset="0"/>
            </a:endParaRPr>
          </a:p>
        </p:txBody>
      </p:sp>
      <p:sp>
        <p:nvSpPr>
          <p:cNvPr id="86020" name="AutoShape 3"/>
          <p:cNvSpPr>
            <a:spLocks noChangeArrowheads="1"/>
          </p:cNvSpPr>
          <p:nvPr/>
        </p:nvSpPr>
        <p:spPr bwMode="auto">
          <a:xfrm>
            <a:off x="971550" y="3789363"/>
            <a:ext cx="381000" cy="381000"/>
          </a:xfrm>
          <a:prstGeom prst="flowChartConnector">
            <a:avLst/>
          </a:prstGeom>
          <a:solidFill>
            <a:srgbClr val="FF3300"/>
          </a:solidFill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86021" name="AutoShape 4"/>
          <p:cNvSpPr>
            <a:spLocks noChangeArrowheads="1"/>
          </p:cNvSpPr>
          <p:nvPr/>
        </p:nvSpPr>
        <p:spPr bwMode="auto">
          <a:xfrm>
            <a:off x="6732588" y="2205038"/>
            <a:ext cx="381000" cy="381000"/>
          </a:xfrm>
          <a:prstGeom prst="flowChartConnector">
            <a:avLst/>
          </a:prstGeom>
          <a:noFill/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cxnSp>
        <p:nvCxnSpPr>
          <p:cNvPr id="86022" name="AutoShape 5"/>
          <p:cNvCxnSpPr>
            <a:cxnSpLocks noChangeShapeType="1"/>
            <a:stCxn id="86020" idx="7"/>
            <a:endCxn id="86026" idx="2"/>
          </p:cNvCxnSpPr>
          <p:nvPr/>
        </p:nvCxnSpPr>
        <p:spPr bwMode="auto">
          <a:xfrm flipV="1">
            <a:off x="1296988" y="3195638"/>
            <a:ext cx="1114425" cy="6207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6023" name="AutoShape 6"/>
          <p:cNvSpPr>
            <a:spLocks noChangeArrowheads="1"/>
          </p:cNvSpPr>
          <p:nvPr/>
        </p:nvSpPr>
        <p:spPr bwMode="auto">
          <a:xfrm>
            <a:off x="5292725" y="2708275"/>
            <a:ext cx="381000" cy="381000"/>
          </a:xfrm>
          <a:prstGeom prst="flowChartConnector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86024" name="AutoShape 7"/>
          <p:cNvSpPr>
            <a:spLocks noChangeArrowheads="1"/>
          </p:cNvSpPr>
          <p:nvPr/>
        </p:nvSpPr>
        <p:spPr bwMode="auto">
          <a:xfrm>
            <a:off x="5292725" y="1989138"/>
            <a:ext cx="381000" cy="381000"/>
          </a:xfrm>
          <a:prstGeom prst="flowChartConnector">
            <a:avLst/>
          </a:prstGeom>
          <a:noFill/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86025" name="AutoShape 8"/>
          <p:cNvSpPr>
            <a:spLocks noChangeArrowheads="1"/>
          </p:cNvSpPr>
          <p:nvPr/>
        </p:nvSpPr>
        <p:spPr bwMode="auto">
          <a:xfrm>
            <a:off x="3851275" y="2565400"/>
            <a:ext cx="381000" cy="381000"/>
          </a:xfrm>
          <a:prstGeom prst="flowChartConnector">
            <a:avLst/>
          </a:prstGeom>
          <a:solidFill>
            <a:srgbClr val="66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86026" name="AutoShape 9"/>
          <p:cNvSpPr>
            <a:spLocks noChangeArrowheads="1"/>
          </p:cNvSpPr>
          <p:nvPr/>
        </p:nvSpPr>
        <p:spPr bwMode="auto">
          <a:xfrm>
            <a:off x="2411413" y="3005138"/>
            <a:ext cx="381000" cy="381000"/>
          </a:xfrm>
          <a:prstGeom prst="flowChartConnector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cxnSp>
        <p:nvCxnSpPr>
          <p:cNvPr id="86027" name="AutoShape 10"/>
          <p:cNvCxnSpPr>
            <a:cxnSpLocks noChangeShapeType="1"/>
            <a:stCxn id="86026" idx="7"/>
            <a:endCxn id="86025" idx="2"/>
          </p:cNvCxnSpPr>
          <p:nvPr/>
        </p:nvCxnSpPr>
        <p:spPr bwMode="auto">
          <a:xfrm flipV="1">
            <a:off x="2736850" y="2755900"/>
            <a:ext cx="1114425" cy="304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6028" name="AutoShape 11"/>
          <p:cNvCxnSpPr>
            <a:cxnSpLocks noChangeShapeType="1"/>
            <a:stCxn id="86025" idx="7"/>
            <a:endCxn id="86024" idx="2"/>
          </p:cNvCxnSpPr>
          <p:nvPr/>
        </p:nvCxnSpPr>
        <p:spPr bwMode="auto">
          <a:xfrm flipV="1">
            <a:off x="4176713" y="2179638"/>
            <a:ext cx="1087437" cy="4413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6029" name="AutoShape 12"/>
          <p:cNvCxnSpPr>
            <a:cxnSpLocks noChangeShapeType="1"/>
            <a:stCxn id="86025" idx="6"/>
            <a:endCxn id="86023" idx="2"/>
          </p:cNvCxnSpPr>
          <p:nvPr/>
        </p:nvCxnSpPr>
        <p:spPr bwMode="auto">
          <a:xfrm>
            <a:off x="4232275" y="2755900"/>
            <a:ext cx="1060450" cy="1428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6030" name="Text Box 13"/>
          <p:cNvSpPr txBox="1">
            <a:spLocks noChangeArrowheads="1"/>
          </p:cNvSpPr>
          <p:nvPr/>
        </p:nvSpPr>
        <p:spPr bwMode="auto">
          <a:xfrm>
            <a:off x="1692275" y="3068638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86031" name="Text Box 14"/>
          <p:cNvSpPr txBox="1">
            <a:spLocks noChangeArrowheads="1"/>
          </p:cNvSpPr>
          <p:nvPr/>
        </p:nvSpPr>
        <p:spPr bwMode="auto">
          <a:xfrm>
            <a:off x="2987675" y="2565400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86032" name="Text Box 15"/>
          <p:cNvSpPr txBox="1">
            <a:spLocks noChangeArrowheads="1"/>
          </p:cNvSpPr>
          <p:nvPr/>
        </p:nvSpPr>
        <p:spPr bwMode="auto">
          <a:xfrm>
            <a:off x="4427538" y="2060575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86033" name="Text Box 16"/>
          <p:cNvSpPr txBox="1">
            <a:spLocks noChangeArrowheads="1"/>
          </p:cNvSpPr>
          <p:nvPr/>
        </p:nvSpPr>
        <p:spPr bwMode="auto">
          <a:xfrm>
            <a:off x="6011863" y="2276475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cxnSp>
        <p:nvCxnSpPr>
          <p:cNvPr id="86034" name="AutoShape 17"/>
          <p:cNvCxnSpPr>
            <a:cxnSpLocks noChangeShapeType="1"/>
            <a:stCxn id="86023" idx="6"/>
            <a:endCxn id="86021" idx="2"/>
          </p:cNvCxnSpPr>
          <p:nvPr/>
        </p:nvCxnSpPr>
        <p:spPr bwMode="auto">
          <a:xfrm flipV="1">
            <a:off x="5673725" y="2395538"/>
            <a:ext cx="1030288" cy="5032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6035" name="Text Box 18"/>
          <p:cNvSpPr txBox="1">
            <a:spLocks noChangeArrowheads="1"/>
          </p:cNvSpPr>
          <p:nvPr/>
        </p:nvSpPr>
        <p:spPr bwMode="auto">
          <a:xfrm>
            <a:off x="4500563" y="2781300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86036" name="AutoShape 19"/>
          <p:cNvSpPr>
            <a:spLocks noChangeArrowheads="1"/>
          </p:cNvSpPr>
          <p:nvPr/>
        </p:nvSpPr>
        <p:spPr bwMode="auto">
          <a:xfrm>
            <a:off x="5292725" y="3357563"/>
            <a:ext cx="381000" cy="381000"/>
          </a:xfrm>
          <a:prstGeom prst="flowChartConnector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86037" name="AutoShape 20"/>
          <p:cNvSpPr>
            <a:spLocks noChangeArrowheads="1"/>
          </p:cNvSpPr>
          <p:nvPr/>
        </p:nvSpPr>
        <p:spPr bwMode="auto">
          <a:xfrm>
            <a:off x="3851275" y="3716338"/>
            <a:ext cx="381000" cy="381000"/>
          </a:xfrm>
          <a:prstGeom prst="flowChartConnector">
            <a:avLst/>
          </a:prstGeom>
          <a:solidFill>
            <a:srgbClr val="66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cxnSp>
        <p:nvCxnSpPr>
          <p:cNvPr id="86038" name="AutoShape 21"/>
          <p:cNvCxnSpPr>
            <a:cxnSpLocks noChangeShapeType="1"/>
            <a:stCxn id="86037" idx="6"/>
            <a:endCxn id="86036" idx="2"/>
          </p:cNvCxnSpPr>
          <p:nvPr/>
        </p:nvCxnSpPr>
        <p:spPr bwMode="auto">
          <a:xfrm flipV="1">
            <a:off x="4232275" y="3548063"/>
            <a:ext cx="1060450" cy="3587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6039" name="Text Box 22"/>
          <p:cNvSpPr txBox="1">
            <a:spLocks noChangeArrowheads="1"/>
          </p:cNvSpPr>
          <p:nvPr/>
        </p:nvSpPr>
        <p:spPr bwMode="auto">
          <a:xfrm>
            <a:off x="3132138" y="3141663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cxnSp>
        <p:nvCxnSpPr>
          <p:cNvPr id="86040" name="AutoShape 23"/>
          <p:cNvCxnSpPr>
            <a:cxnSpLocks noChangeShapeType="1"/>
            <a:stCxn id="86036" idx="6"/>
            <a:endCxn id="86042" idx="2"/>
          </p:cNvCxnSpPr>
          <p:nvPr/>
        </p:nvCxnSpPr>
        <p:spPr bwMode="auto">
          <a:xfrm>
            <a:off x="5673725" y="3548063"/>
            <a:ext cx="1058863" cy="3587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6041" name="AutoShape 24"/>
          <p:cNvSpPr>
            <a:spLocks noChangeArrowheads="1"/>
          </p:cNvSpPr>
          <p:nvPr/>
        </p:nvSpPr>
        <p:spPr bwMode="auto">
          <a:xfrm>
            <a:off x="8172450" y="3141663"/>
            <a:ext cx="381000" cy="381000"/>
          </a:xfrm>
          <a:prstGeom prst="flowChartConnector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86042" name="AutoShape 25"/>
          <p:cNvSpPr>
            <a:spLocks noChangeArrowheads="1"/>
          </p:cNvSpPr>
          <p:nvPr/>
        </p:nvSpPr>
        <p:spPr bwMode="auto">
          <a:xfrm>
            <a:off x="6732588" y="3716338"/>
            <a:ext cx="381000" cy="381000"/>
          </a:xfrm>
          <a:prstGeom prst="flowChartConnector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cxnSp>
        <p:nvCxnSpPr>
          <p:cNvPr id="86043" name="AutoShape 26"/>
          <p:cNvCxnSpPr>
            <a:cxnSpLocks noChangeShapeType="1"/>
            <a:stCxn id="86042" idx="6"/>
            <a:endCxn id="86041" idx="2"/>
          </p:cNvCxnSpPr>
          <p:nvPr/>
        </p:nvCxnSpPr>
        <p:spPr bwMode="auto">
          <a:xfrm flipV="1">
            <a:off x="7113588" y="3332163"/>
            <a:ext cx="1030287" cy="5746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6044" name="AutoShape 27"/>
          <p:cNvCxnSpPr>
            <a:cxnSpLocks noChangeShapeType="1"/>
            <a:stCxn id="86026" idx="6"/>
            <a:endCxn id="86037" idx="2"/>
          </p:cNvCxnSpPr>
          <p:nvPr/>
        </p:nvCxnSpPr>
        <p:spPr bwMode="auto">
          <a:xfrm>
            <a:off x="2792413" y="3195638"/>
            <a:ext cx="1058862" cy="711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6045" name="Text Box 28"/>
          <p:cNvSpPr txBox="1">
            <a:spLocks noChangeArrowheads="1"/>
          </p:cNvSpPr>
          <p:nvPr/>
        </p:nvSpPr>
        <p:spPr bwMode="auto">
          <a:xfrm>
            <a:off x="4427538" y="3357563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86046" name="Text Box 29"/>
          <p:cNvSpPr txBox="1">
            <a:spLocks noChangeArrowheads="1"/>
          </p:cNvSpPr>
          <p:nvPr/>
        </p:nvSpPr>
        <p:spPr bwMode="auto">
          <a:xfrm>
            <a:off x="6084888" y="3357563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86047" name="Text Box 30"/>
          <p:cNvSpPr txBox="1">
            <a:spLocks noChangeArrowheads="1"/>
          </p:cNvSpPr>
          <p:nvPr/>
        </p:nvSpPr>
        <p:spPr bwMode="auto">
          <a:xfrm>
            <a:off x="7524750" y="3141663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86048" name="AutoShape 31"/>
          <p:cNvSpPr>
            <a:spLocks noChangeArrowheads="1"/>
          </p:cNvSpPr>
          <p:nvPr/>
        </p:nvSpPr>
        <p:spPr bwMode="auto">
          <a:xfrm>
            <a:off x="755650" y="3860800"/>
            <a:ext cx="215900" cy="2159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86049" name="Text Box 32"/>
          <p:cNvSpPr txBox="1">
            <a:spLocks noChangeArrowheads="1"/>
          </p:cNvSpPr>
          <p:nvPr/>
        </p:nvSpPr>
        <p:spPr bwMode="auto">
          <a:xfrm>
            <a:off x="1979613" y="5734050"/>
            <a:ext cx="39893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2400" i="1">
                <a:latin typeface="Lucida Console" pitchFamily="49" charset="0"/>
              </a:rPr>
              <a:t>S</a:t>
            </a:r>
            <a:r>
              <a:rPr lang="en-US" altLang="fr-FR" sz="2400" baseline="-25000">
                <a:latin typeface="Lucida Console" pitchFamily="49" charset="0"/>
              </a:rPr>
              <a:t>-</a:t>
            </a:r>
            <a:r>
              <a:rPr lang="en-US" altLang="fr-FR" sz="2400">
                <a:latin typeface="Lucida Console" pitchFamily="49" charset="0"/>
              </a:rPr>
              <a:t>={</a:t>
            </a:r>
            <a:r>
              <a:rPr lang="en-US" altLang="fr-FR" sz="2400" i="1">
                <a:solidFill>
                  <a:schemeClr val="hlink"/>
                </a:solidFill>
                <a:latin typeface="Lucida Console" pitchFamily="49" charset="0"/>
              </a:rPr>
              <a:t>aa</a:t>
            </a:r>
            <a:r>
              <a:rPr lang="en-US" altLang="fr-FR" sz="2400">
                <a:latin typeface="Lucida Console" pitchFamily="49" charset="0"/>
              </a:rPr>
              <a:t>, </a:t>
            </a:r>
            <a:r>
              <a:rPr lang="en-US" altLang="fr-FR" sz="2400" i="1">
                <a:solidFill>
                  <a:schemeClr val="hlink"/>
                </a:solidFill>
                <a:latin typeface="Lucida Console" pitchFamily="49" charset="0"/>
              </a:rPr>
              <a:t>ab</a:t>
            </a:r>
            <a:r>
              <a:rPr lang="en-US" altLang="fr-FR" sz="2400">
                <a:latin typeface="Lucida Console" pitchFamily="49" charset="0"/>
              </a:rPr>
              <a:t>, </a:t>
            </a:r>
            <a:r>
              <a:rPr lang="en-US" altLang="fr-FR" sz="2400" i="1">
                <a:solidFill>
                  <a:schemeClr val="hlink"/>
                </a:solidFill>
                <a:latin typeface="Lucida Console" pitchFamily="49" charset="0"/>
              </a:rPr>
              <a:t>aaaa</a:t>
            </a:r>
            <a:r>
              <a:rPr lang="en-US" altLang="fr-FR" sz="2400">
                <a:latin typeface="Lucida Console" pitchFamily="49" charset="0"/>
              </a:rPr>
              <a:t>, </a:t>
            </a:r>
            <a:r>
              <a:rPr lang="en-US" altLang="fr-FR" sz="2400" i="1">
                <a:solidFill>
                  <a:schemeClr val="hlink"/>
                </a:solidFill>
                <a:latin typeface="Lucida Console" pitchFamily="49" charset="0"/>
              </a:rPr>
              <a:t>ba</a:t>
            </a:r>
            <a:r>
              <a:rPr lang="en-US" altLang="fr-FR" sz="2400">
                <a:latin typeface="Lucida Console" pitchFamily="49" charset="0"/>
              </a:rPr>
              <a:t>}</a:t>
            </a:r>
            <a:endParaRPr lang="es-ES_tradnl" altLang="fr-FR" sz="2400">
              <a:latin typeface="Lucida Console" pitchFamily="49" charset="0"/>
            </a:endParaRPr>
          </a:p>
        </p:txBody>
      </p:sp>
      <p:sp>
        <p:nvSpPr>
          <p:cNvPr id="86050" name="Text Box 33"/>
          <p:cNvSpPr txBox="1">
            <a:spLocks noChangeArrowheads="1"/>
          </p:cNvSpPr>
          <p:nvPr/>
        </p:nvSpPr>
        <p:spPr bwMode="auto">
          <a:xfrm>
            <a:off x="747713" y="3479800"/>
            <a:ext cx="6365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solidFill>
                  <a:srgbClr val="FF0066"/>
                </a:solidFill>
                <a:latin typeface="Arial" pitchFamily="34" charset="0"/>
              </a:rPr>
              <a:t>1</a:t>
            </a:r>
            <a:r>
              <a:rPr lang="en-US" altLang="fr-FR" sz="1600">
                <a:latin typeface="Arial" pitchFamily="34" charset="0"/>
              </a:rPr>
              <a:t>,3,6</a:t>
            </a:r>
          </a:p>
        </p:txBody>
      </p:sp>
      <p:sp>
        <p:nvSpPr>
          <p:cNvPr id="86051" name="Text Box 34"/>
          <p:cNvSpPr txBox="1">
            <a:spLocks noChangeArrowheads="1"/>
          </p:cNvSpPr>
          <p:nvPr/>
        </p:nvSpPr>
        <p:spPr bwMode="auto">
          <a:xfrm>
            <a:off x="2268538" y="2708275"/>
            <a:ext cx="57943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solidFill>
                  <a:srgbClr val="FF0066"/>
                </a:solidFill>
                <a:latin typeface="Arial" pitchFamily="34" charset="0"/>
              </a:rPr>
              <a:t>2</a:t>
            </a:r>
            <a:r>
              <a:rPr lang="en-US" altLang="fr-FR" sz="1600">
                <a:latin typeface="Arial" pitchFamily="34" charset="0"/>
              </a:rPr>
              <a:t>,10</a:t>
            </a:r>
          </a:p>
        </p:txBody>
      </p:sp>
      <p:sp>
        <p:nvSpPr>
          <p:cNvPr id="86052" name="Text Box 35"/>
          <p:cNvSpPr txBox="1">
            <a:spLocks noChangeArrowheads="1"/>
          </p:cNvSpPr>
          <p:nvPr/>
        </p:nvSpPr>
        <p:spPr bwMode="auto">
          <a:xfrm>
            <a:off x="3670300" y="2292350"/>
            <a:ext cx="57943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solidFill>
                  <a:srgbClr val="FF0066"/>
                </a:solidFill>
                <a:latin typeface="Arial" pitchFamily="34" charset="0"/>
              </a:rPr>
              <a:t>4</a:t>
            </a:r>
            <a:r>
              <a:rPr lang="en-US" altLang="fr-FR" sz="1600">
                <a:latin typeface="Arial" pitchFamily="34" charset="0"/>
              </a:rPr>
              <a:t>,13</a:t>
            </a:r>
          </a:p>
        </p:txBody>
      </p:sp>
      <p:sp>
        <p:nvSpPr>
          <p:cNvPr id="86053" name="Text Box 36"/>
          <p:cNvSpPr txBox="1">
            <a:spLocks noChangeArrowheads="1"/>
          </p:cNvSpPr>
          <p:nvPr/>
        </p:nvSpPr>
        <p:spPr bwMode="auto">
          <a:xfrm>
            <a:off x="3903663" y="3760788"/>
            <a:ext cx="2968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66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5</a:t>
            </a:r>
          </a:p>
        </p:txBody>
      </p:sp>
      <p:sp>
        <p:nvSpPr>
          <p:cNvPr id="86054" name="Text Box 37"/>
          <p:cNvSpPr txBox="1">
            <a:spLocks noChangeArrowheads="1"/>
          </p:cNvSpPr>
          <p:nvPr/>
        </p:nvSpPr>
        <p:spPr bwMode="auto">
          <a:xfrm>
            <a:off x="5200650" y="1709738"/>
            <a:ext cx="57943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solidFill>
                  <a:srgbClr val="FF0066"/>
                </a:solidFill>
                <a:latin typeface="Arial" pitchFamily="34" charset="0"/>
              </a:rPr>
              <a:t>7</a:t>
            </a:r>
            <a:r>
              <a:rPr lang="en-US" altLang="fr-FR" sz="1600">
                <a:latin typeface="Arial" pitchFamily="34" charset="0"/>
              </a:rPr>
              <a:t>,15</a:t>
            </a:r>
          </a:p>
        </p:txBody>
      </p:sp>
      <p:sp>
        <p:nvSpPr>
          <p:cNvPr id="86055" name="Text Box 38"/>
          <p:cNvSpPr txBox="1">
            <a:spLocks noChangeArrowheads="1"/>
          </p:cNvSpPr>
          <p:nvPr/>
        </p:nvSpPr>
        <p:spPr bwMode="auto">
          <a:xfrm>
            <a:off x="5353050" y="2744788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8</a:t>
            </a:r>
          </a:p>
        </p:txBody>
      </p:sp>
      <p:sp>
        <p:nvSpPr>
          <p:cNvPr id="86056" name="Text Box 39"/>
          <p:cNvSpPr txBox="1">
            <a:spLocks noChangeArrowheads="1"/>
          </p:cNvSpPr>
          <p:nvPr/>
        </p:nvSpPr>
        <p:spPr bwMode="auto">
          <a:xfrm>
            <a:off x="5362575" y="3382963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9</a:t>
            </a:r>
          </a:p>
        </p:txBody>
      </p:sp>
      <p:sp>
        <p:nvSpPr>
          <p:cNvPr id="86057" name="Text Box 40"/>
          <p:cNvSpPr txBox="1">
            <a:spLocks noChangeArrowheads="1"/>
          </p:cNvSpPr>
          <p:nvPr/>
        </p:nvSpPr>
        <p:spPr bwMode="auto">
          <a:xfrm>
            <a:off x="6716713" y="2227263"/>
            <a:ext cx="438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800">
                <a:latin typeface="Arial" pitchFamily="34" charset="0"/>
              </a:rPr>
              <a:t>11</a:t>
            </a:r>
          </a:p>
        </p:txBody>
      </p:sp>
      <p:sp>
        <p:nvSpPr>
          <p:cNvPr id="86058" name="Text Box 41"/>
          <p:cNvSpPr txBox="1">
            <a:spLocks noChangeArrowheads="1"/>
          </p:cNvSpPr>
          <p:nvPr/>
        </p:nvSpPr>
        <p:spPr bwMode="auto">
          <a:xfrm>
            <a:off x="6729413" y="3727450"/>
            <a:ext cx="4095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12</a:t>
            </a:r>
          </a:p>
        </p:txBody>
      </p:sp>
      <p:sp>
        <p:nvSpPr>
          <p:cNvPr id="86059" name="Text Box 42"/>
          <p:cNvSpPr txBox="1">
            <a:spLocks noChangeArrowheads="1"/>
          </p:cNvSpPr>
          <p:nvPr/>
        </p:nvSpPr>
        <p:spPr bwMode="auto">
          <a:xfrm>
            <a:off x="8159750" y="3167063"/>
            <a:ext cx="4095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14</a:t>
            </a:r>
          </a:p>
        </p:txBody>
      </p:sp>
      <p:cxnSp>
        <p:nvCxnSpPr>
          <p:cNvPr id="86060" name="AutoShape 43"/>
          <p:cNvCxnSpPr>
            <a:cxnSpLocks noChangeShapeType="1"/>
            <a:stCxn id="86020" idx="3"/>
            <a:endCxn id="86020" idx="5"/>
          </p:cNvCxnSpPr>
          <p:nvPr/>
        </p:nvCxnSpPr>
        <p:spPr bwMode="auto">
          <a:xfrm rot="16200000" flipH="1">
            <a:off x="1161257" y="4009231"/>
            <a:ext cx="1588" cy="269875"/>
          </a:xfrm>
          <a:prstGeom prst="curvedConnector3">
            <a:avLst>
              <a:gd name="adj1" fmla="val 353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6061" name="Text Box 44"/>
          <p:cNvSpPr txBox="1">
            <a:spLocks noChangeArrowheads="1"/>
          </p:cNvSpPr>
          <p:nvPr/>
        </p:nvSpPr>
        <p:spPr bwMode="auto">
          <a:xfrm>
            <a:off x="622300" y="4273550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BB7CF332-797A-4A20-9CC0-D4A23200BBB1}" type="slidenum">
              <a:rPr lang="fr-FR" altLang="en-US" sz="1000">
                <a:latin typeface="Arial" pitchFamily="34" charset="0"/>
                <a:cs typeface="Arial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64</a:t>
            </a:fld>
            <a:endParaRPr lang="fr-FR" altLang="en-US" sz="1000">
              <a:latin typeface="Arial" pitchFamily="34" charset="0"/>
              <a:cs typeface="Arial" pitchFamily="34" charset="0"/>
            </a:endParaRPr>
          </a:p>
        </p:txBody>
      </p:sp>
      <p:sp>
        <p:nvSpPr>
          <p:cNvPr id="87043" name="Text Box 2"/>
          <p:cNvSpPr txBox="1">
            <a:spLocks noChangeArrowheads="1"/>
          </p:cNvSpPr>
          <p:nvPr/>
        </p:nvSpPr>
        <p:spPr bwMode="auto">
          <a:xfrm>
            <a:off x="809625" y="21350"/>
            <a:ext cx="61245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2400" i="1" dirty="0">
                <a:latin typeface="Lucida Console" pitchFamily="49" charset="0"/>
              </a:rPr>
              <a:t>Next possible merge to be </a:t>
            </a:r>
          </a:p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2400" i="1" dirty="0">
                <a:latin typeface="Lucida Console" pitchFamily="49" charset="0"/>
              </a:rPr>
              <a:t>checked is {</a:t>
            </a:r>
            <a:r>
              <a:rPr lang="en-US" altLang="fr-FR" sz="2400" i="1" dirty="0">
                <a:solidFill>
                  <a:srgbClr val="FF0066"/>
                </a:solidFill>
                <a:latin typeface="Lucida Console" pitchFamily="49" charset="0"/>
              </a:rPr>
              <a:t>4</a:t>
            </a:r>
            <a:r>
              <a:rPr lang="en-US" altLang="fr-FR" sz="2400" i="1" dirty="0">
                <a:latin typeface="Lucida Console" pitchFamily="49" charset="0"/>
              </a:rPr>
              <a:t>,13} with {</a:t>
            </a:r>
            <a:r>
              <a:rPr lang="en-US" altLang="fr-FR" sz="2400" i="1" dirty="0">
                <a:solidFill>
                  <a:srgbClr val="FF0066"/>
                </a:solidFill>
                <a:latin typeface="Lucida Console" pitchFamily="49" charset="0"/>
              </a:rPr>
              <a:t>1</a:t>
            </a:r>
            <a:r>
              <a:rPr lang="en-US" altLang="fr-FR" sz="2400" i="1" dirty="0">
                <a:latin typeface="Lucida Console" pitchFamily="49" charset="0"/>
              </a:rPr>
              <a:t>,3,6}</a:t>
            </a:r>
            <a:endParaRPr lang="es-ES_tradnl" altLang="fr-FR" sz="2400" dirty="0">
              <a:latin typeface="Lucida Console" pitchFamily="49" charset="0"/>
            </a:endParaRPr>
          </a:p>
        </p:txBody>
      </p:sp>
      <p:sp>
        <p:nvSpPr>
          <p:cNvPr id="87044" name="AutoShape 3"/>
          <p:cNvSpPr>
            <a:spLocks noChangeArrowheads="1"/>
          </p:cNvSpPr>
          <p:nvPr/>
        </p:nvSpPr>
        <p:spPr bwMode="auto">
          <a:xfrm>
            <a:off x="971550" y="3789363"/>
            <a:ext cx="381000" cy="381000"/>
          </a:xfrm>
          <a:prstGeom prst="flowChartConnector">
            <a:avLst/>
          </a:prstGeom>
          <a:solidFill>
            <a:srgbClr val="FF3300"/>
          </a:solidFill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87045" name="AutoShape 4"/>
          <p:cNvSpPr>
            <a:spLocks noChangeArrowheads="1"/>
          </p:cNvSpPr>
          <p:nvPr/>
        </p:nvSpPr>
        <p:spPr bwMode="auto">
          <a:xfrm>
            <a:off x="6732588" y="2205038"/>
            <a:ext cx="381000" cy="381000"/>
          </a:xfrm>
          <a:prstGeom prst="flowChartConnector">
            <a:avLst/>
          </a:prstGeom>
          <a:noFill/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cxnSp>
        <p:nvCxnSpPr>
          <p:cNvPr id="87046" name="AutoShape 5"/>
          <p:cNvCxnSpPr>
            <a:cxnSpLocks noChangeShapeType="1"/>
            <a:stCxn id="87044" idx="7"/>
            <a:endCxn id="87050" idx="2"/>
          </p:cNvCxnSpPr>
          <p:nvPr/>
        </p:nvCxnSpPr>
        <p:spPr bwMode="auto">
          <a:xfrm flipV="1">
            <a:off x="1296988" y="3187700"/>
            <a:ext cx="1114425" cy="6286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7047" name="AutoShape 6"/>
          <p:cNvSpPr>
            <a:spLocks noChangeArrowheads="1"/>
          </p:cNvSpPr>
          <p:nvPr/>
        </p:nvSpPr>
        <p:spPr bwMode="auto">
          <a:xfrm>
            <a:off x="5292725" y="2708275"/>
            <a:ext cx="381000" cy="381000"/>
          </a:xfrm>
          <a:prstGeom prst="flowChartConnector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87048" name="AutoShape 7"/>
          <p:cNvSpPr>
            <a:spLocks noChangeArrowheads="1"/>
          </p:cNvSpPr>
          <p:nvPr/>
        </p:nvSpPr>
        <p:spPr bwMode="auto">
          <a:xfrm>
            <a:off x="5292725" y="1989138"/>
            <a:ext cx="381000" cy="381000"/>
          </a:xfrm>
          <a:prstGeom prst="flowChartConnector">
            <a:avLst/>
          </a:prstGeom>
          <a:noFill/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87049" name="AutoShape 8"/>
          <p:cNvSpPr>
            <a:spLocks noChangeArrowheads="1"/>
          </p:cNvSpPr>
          <p:nvPr/>
        </p:nvSpPr>
        <p:spPr bwMode="auto">
          <a:xfrm>
            <a:off x="3851275" y="2565400"/>
            <a:ext cx="381000" cy="381000"/>
          </a:xfrm>
          <a:prstGeom prst="flowChartConnector">
            <a:avLst/>
          </a:prstGeom>
          <a:solidFill>
            <a:srgbClr val="66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87050" name="AutoShape 9"/>
          <p:cNvSpPr>
            <a:spLocks noChangeArrowheads="1"/>
          </p:cNvSpPr>
          <p:nvPr/>
        </p:nvSpPr>
        <p:spPr bwMode="auto">
          <a:xfrm>
            <a:off x="2411413" y="2997200"/>
            <a:ext cx="381000" cy="381000"/>
          </a:xfrm>
          <a:prstGeom prst="flowChartConnector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cxnSp>
        <p:nvCxnSpPr>
          <p:cNvPr id="87051" name="AutoShape 10"/>
          <p:cNvCxnSpPr>
            <a:cxnSpLocks noChangeShapeType="1"/>
            <a:stCxn id="87050" idx="7"/>
            <a:endCxn id="87049" idx="2"/>
          </p:cNvCxnSpPr>
          <p:nvPr/>
        </p:nvCxnSpPr>
        <p:spPr bwMode="auto">
          <a:xfrm flipV="1">
            <a:off x="2736850" y="2755900"/>
            <a:ext cx="1114425" cy="2968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7052" name="AutoShape 11"/>
          <p:cNvCxnSpPr>
            <a:cxnSpLocks noChangeShapeType="1"/>
            <a:stCxn id="87049" idx="7"/>
            <a:endCxn id="87048" idx="2"/>
          </p:cNvCxnSpPr>
          <p:nvPr/>
        </p:nvCxnSpPr>
        <p:spPr bwMode="auto">
          <a:xfrm flipV="1">
            <a:off x="4176713" y="2179638"/>
            <a:ext cx="1087437" cy="4413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7053" name="AutoShape 12"/>
          <p:cNvCxnSpPr>
            <a:cxnSpLocks noChangeShapeType="1"/>
            <a:stCxn id="87049" idx="6"/>
            <a:endCxn id="87047" idx="2"/>
          </p:cNvCxnSpPr>
          <p:nvPr/>
        </p:nvCxnSpPr>
        <p:spPr bwMode="auto">
          <a:xfrm>
            <a:off x="4232275" y="2755900"/>
            <a:ext cx="1060450" cy="1428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7054" name="Text Box 13"/>
          <p:cNvSpPr txBox="1">
            <a:spLocks noChangeArrowheads="1"/>
          </p:cNvSpPr>
          <p:nvPr/>
        </p:nvSpPr>
        <p:spPr bwMode="auto">
          <a:xfrm>
            <a:off x="1692275" y="3068638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87055" name="Text Box 14"/>
          <p:cNvSpPr txBox="1">
            <a:spLocks noChangeArrowheads="1"/>
          </p:cNvSpPr>
          <p:nvPr/>
        </p:nvSpPr>
        <p:spPr bwMode="auto">
          <a:xfrm>
            <a:off x="2987675" y="2565400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87056" name="Text Box 15"/>
          <p:cNvSpPr txBox="1">
            <a:spLocks noChangeArrowheads="1"/>
          </p:cNvSpPr>
          <p:nvPr/>
        </p:nvSpPr>
        <p:spPr bwMode="auto">
          <a:xfrm>
            <a:off x="4427538" y="2060575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87057" name="Text Box 16"/>
          <p:cNvSpPr txBox="1">
            <a:spLocks noChangeArrowheads="1"/>
          </p:cNvSpPr>
          <p:nvPr/>
        </p:nvSpPr>
        <p:spPr bwMode="auto">
          <a:xfrm>
            <a:off x="6011863" y="2276475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cxnSp>
        <p:nvCxnSpPr>
          <p:cNvPr id="87058" name="AutoShape 17"/>
          <p:cNvCxnSpPr>
            <a:cxnSpLocks noChangeShapeType="1"/>
            <a:stCxn id="87047" idx="6"/>
            <a:endCxn id="87045" idx="2"/>
          </p:cNvCxnSpPr>
          <p:nvPr/>
        </p:nvCxnSpPr>
        <p:spPr bwMode="auto">
          <a:xfrm flipV="1">
            <a:off x="5673725" y="2395538"/>
            <a:ext cx="1030288" cy="5032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7059" name="Text Box 18"/>
          <p:cNvSpPr txBox="1">
            <a:spLocks noChangeArrowheads="1"/>
          </p:cNvSpPr>
          <p:nvPr/>
        </p:nvSpPr>
        <p:spPr bwMode="auto">
          <a:xfrm>
            <a:off x="4500563" y="2781300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87060" name="AutoShape 19"/>
          <p:cNvSpPr>
            <a:spLocks noChangeArrowheads="1"/>
          </p:cNvSpPr>
          <p:nvPr/>
        </p:nvSpPr>
        <p:spPr bwMode="auto">
          <a:xfrm>
            <a:off x="5292725" y="3357563"/>
            <a:ext cx="381000" cy="381000"/>
          </a:xfrm>
          <a:prstGeom prst="flowChartConnector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87061" name="AutoShape 20"/>
          <p:cNvSpPr>
            <a:spLocks noChangeArrowheads="1"/>
          </p:cNvSpPr>
          <p:nvPr/>
        </p:nvSpPr>
        <p:spPr bwMode="auto">
          <a:xfrm>
            <a:off x="3851275" y="3716338"/>
            <a:ext cx="381000" cy="381000"/>
          </a:xfrm>
          <a:prstGeom prst="flowChartConnector">
            <a:avLst/>
          </a:prstGeom>
          <a:solidFill>
            <a:srgbClr val="66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cxnSp>
        <p:nvCxnSpPr>
          <p:cNvPr id="87062" name="AutoShape 21"/>
          <p:cNvCxnSpPr>
            <a:cxnSpLocks noChangeShapeType="1"/>
            <a:stCxn id="87061" idx="6"/>
            <a:endCxn id="87060" idx="2"/>
          </p:cNvCxnSpPr>
          <p:nvPr/>
        </p:nvCxnSpPr>
        <p:spPr bwMode="auto">
          <a:xfrm flipV="1">
            <a:off x="4232275" y="3548063"/>
            <a:ext cx="1060450" cy="3587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7063" name="Text Box 22"/>
          <p:cNvSpPr txBox="1">
            <a:spLocks noChangeArrowheads="1"/>
          </p:cNvSpPr>
          <p:nvPr/>
        </p:nvSpPr>
        <p:spPr bwMode="auto">
          <a:xfrm>
            <a:off x="3132138" y="3141663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cxnSp>
        <p:nvCxnSpPr>
          <p:cNvPr id="87064" name="AutoShape 23"/>
          <p:cNvCxnSpPr>
            <a:cxnSpLocks noChangeShapeType="1"/>
            <a:stCxn id="87060" idx="6"/>
            <a:endCxn id="87066" idx="2"/>
          </p:cNvCxnSpPr>
          <p:nvPr/>
        </p:nvCxnSpPr>
        <p:spPr bwMode="auto">
          <a:xfrm>
            <a:off x="5673725" y="3548063"/>
            <a:ext cx="1058863" cy="3587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7065" name="AutoShape 24"/>
          <p:cNvSpPr>
            <a:spLocks noChangeArrowheads="1"/>
          </p:cNvSpPr>
          <p:nvPr/>
        </p:nvSpPr>
        <p:spPr bwMode="auto">
          <a:xfrm>
            <a:off x="8172450" y="3141663"/>
            <a:ext cx="381000" cy="381000"/>
          </a:xfrm>
          <a:prstGeom prst="flowChartConnector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87066" name="AutoShape 25"/>
          <p:cNvSpPr>
            <a:spLocks noChangeArrowheads="1"/>
          </p:cNvSpPr>
          <p:nvPr/>
        </p:nvSpPr>
        <p:spPr bwMode="auto">
          <a:xfrm>
            <a:off x="6732588" y="3716338"/>
            <a:ext cx="381000" cy="381000"/>
          </a:xfrm>
          <a:prstGeom prst="flowChartConnector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cxnSp>
        <p:nvCxnSpPr>
          <p:cNvPr id="87067" name="AutoShape 26"/>
          <p:cNvCxnSpPr>
            <a:cxnSpLocks noChangeShapeType="1"/>
            <a:stCxn id="87066" idx="6"/>
            <a:endCxn id="87065" idx="2"/>
          </p:cNvCxnSpPr>
          <p:nvPr/>
        </p:nvCxnSpPr>
        <p:spPr bwMode="auto">
          <a:xfrm flipV="1">
            <a:off x="7113588" y="3332163"/>
            <a:ext cx="1030287" cy="5746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7068" name="AutoShape 27"/>
          <p:cNvCxnSpPr>
            <a:cxnSpLocks noChangeShapeType="1"/>
            <a:stCxn id="87050" idx="6"/>
            <a:endCxn id="87061" idx="2"/>
          </p:cNvCxnSpPr>
          <p:nvPr/>
        </p:nvCxnSpPr>
        <p:spPr bwMode="auto">
          <a:xfrm>
            <a:off x="2792413" y="3187700"/>
            <a:ext cx="1058862" cy="7191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7069" name="Text Box 28"/>
          <p:cNvSpPr txBox="1">
            <a:spLocks noChangeArrowheads="1"/>
          </p:cNvSpPr>
          <p:nvPr/>
        </p:nvSpPr>
        <p:spPr bwMode="auto">
          <a:xfrm>
            <a:off x="4427538" y="3357563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87070" name="Text Box 29"/>
          <p:cNvSpPr txBox="1">
            <a:spLocks noChangeArrowheads="1"/>
          </p:cNvSpPr>
          <p:nvPr/>
        </p:nvSpPr>
        <p:spPr bwMode="auto">
          <a:xfrm>
            <a:off x="6084888" y="3357563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87071" name="Text Box 30"/>
          <p:cNvSpPr txBox="1">
            <a:spLocks noChangeArrowheads="1"/>
          </p:cNvSpPr>
          <p:nvPr/>
        </p:nvSpPr>
        <p:spPr bwMode="auto">
          <a:xfrm>
            <a:off x="7524750" y="3141663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87072" name="AutoShape 31"/>
          <p:cNvSpPr>
            <a:spLocks noChangeArrowheads="1"/>
          </p:cNvSpPr>
          <p:nvPr/>
        </p:nvSpPr>
        <p:spPr bwMode="auto">
          <a:xfrm>
            <a:off x="755650" y="3860800"/>
            <a:ext cx="215900" cy="2159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87073" name="Text Box 32"/>
          <p:cNvSpPr txBox="1">
            <a:spLocks noChangeArrowheads="1"/>
          </p:cNvSpPr>
          <p:nvPr/>
        </p:nvSpPr>
        <p:spPr bwMode="auto">
          <a:xfrm>
            <a:off x="1979613" y="5734050"/>
            <a:ext cx="39893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2400" i="1">
                <a:latin typeface="Lucida Console" pitchFamily="49" charset="0"/>
              </a:rPr>
              <a:t>S</a:t>
            </a:r>
            <a:r>
              <a:rPr lang="en-US" altLang="fr-FR" sz="2400" baseline="-25000">
                <a:latin typeface="Lucida Console" pitchFamily="49" charset="0"/>
              </a:rPr>
              <a:t>-</a:t>
            </a:r>
            <a:r>
              <a:rPr lang="en-US" altLang="fr-FR" sz="2400">
                <a:latin typeface="Lucida Console" pitchFamily="49" charset="0"/>
              </a:rPr>
              <a:t>={</a:t>
            </a:r>
            <a:r>
              <a:rPr lang="en-US" altLang="fr-FR" sz="2400" i="1">
                <a:solidFill>
                  <a:schemeClr val="hlink"/>
                </a:solidFill>
                <a:latin typeface="Lucida Console" pitchFamily="49" charset="0"/>
              </a:rPr>
              <a:t>aa</a:t>
            </a:r>
            <a:r>
              <a:rPr lang="en-US" altLang="fr-FR" sz="2400">
                <a:latin typeface="Lucida Console" pitchFamily="49" charset="0"/>
              </a:rPr>
              <a:t>, </a:t>
            </a:r>
            <a:r>
              <a:rPr lang="en-US" altLang="fr-FR" sz="2400" i="1">
                <a:solidFill>
                  <a:schemeClr val="hlink"/>
                </a:solidFill>
                <a:latin typeface="Lucida Console" pitchFamily="49" charset="0"/>
              </a:rPr>
              <a:t>ab</a:t>
            </a:r>
            <a:r>
              <a:rPr lang="en-US" altLang="fr-FR" sz="2400">
                <a:latin typeface="Lucida Console" pitchFamily="49" charset="0"/>
              </a:rPr>
              <a:t>, </a:t>
            </a:r>
            <a:r>
              <a:rPr lang="en-US" altLang="fr-FR" sz="2400" i="1">
                <a:solidFill>
                  <a:schemeClr val="hlink"/>
                </a:solidFill>
                <a:latin typeface="Lucida Console" pitchFamily="49" charset="0"/>
              </a:rPr>
              <a:t>aaaa</a:t>
            </a:r>
            <a:r>
              <a:rPr lang="en-US" altLang="fr-FR" sz="2400">
                <a:latin typeface="Lucida Console" pitchFamily="49" charset="0"/>
              </a:rPr>
              <a:t>, </a:t>
            </a:r>
            <a:r>
              <a:rPr lang="en-US" altLang="fr-FR" sz="2400" i="1">
                <a:solidFill>
                  <a:schemeClr val="hlink"/>
                </a:solidFill>
                <a:latin typeface="Lucida Console" pitchFamily="49" charset="0"/>
              </a:rPr>
              <a:t>ba</a:t>
            </a:r>
            <a:r>
              <a:rPr lang="en-US" altLang="fr-FR" sz="2400">
                <a:latin typeface="Lucida Console" pitchFamily="49" charset="0"/>
              </a:rPr>
              <a:t>}</a:t>
            </a:r>
            <a:endParaRPr lang="es-ES_tradnl" altLang="fr-FR" sz="2400">
              <a:latin typeface="Lucida Console" pitchFamily="49" charset="0"/>
            </a:endParaRPr>
          </a:p>
        </p:txBody>
      </p:sp>
      <p:sp>
        <p:nvSpPr>
          <p:cNvPr id="87074" name="Text Box 33"/>
          <p:cNvSpPr txBox="1">
            <a:spLocks noChangeArrowheads="1"/>
          </p:cNvSpPr>
          <p:nvPr/>
        </p:nvSpPr>
        <p:spPr bwMode="auto">
          <a:xfrm>
            <a:off x="747713" y="3479800"/>
            <a:ext cx="6365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solidFill>
                  <a:srgbClr val="FF0066"/>
                </a:solidFill>
                <a:latin typeface="Arial" pitchFamily="34" charset="0"/>
              </a:rPr>
              <a:t>1</a:t>
            </a:r>
            <a:r>
              <a:rPr lang="en-US" altLang="fr-FR" sz="1600">
                <a:latin typeface="Arial" pitchFamily="34" charset="0"/>
              </a:rPr>
              <a:t>,3,6</a:t>
            </a:r>
          </a:p>
        </p:txBody>
      </p:sp>
      <p:sp>
        <p:nvSpPr>
          <p:cNvPr id="87075" name="Text Box 34"/>
          <p:cNvSpPr txBox="1">
            <a:spLocks noChangeArrowheads="1"/>
          </p:cNvSpPr>
          <p:nvPr/>
        </p:nvSpPr>
        <p:spPr bwMode="auto">
          <a:xfrm>
            <a:off x="2271713" y="2716213"/>
            <a:ext cx="57943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solidFill>
                  <a:srgbClr val="FF0066"/>
                </a:solidFill>
                <a:latin typeface="Arial" pitchFamily="34" charset="0"/>
              </a:rPr>
              <a:t>2</a:t>
            </a:r>
            <a:r>
              <a:rPr lang="en-US" altLang="fr-FR" sz="1600">
                <a:latin typeface="Arial" pitchFamily="34" charset="0"/>
              </a:rPr>
              <a:t>,10</a:t>
            </a:r>
          </a:p>
        </p:txBody>
      </p:sp>
      <p:sp>
        <p:nvSpPr>
          <p:cNvPr id="87076" name="Text Box 35"/>
          <p:cNvSpPr txBox="1">
            <a:spLocks noChangeArrowheads="1"/>
          </p:cNvSpPr>
          <p:nvPr/>
        </p:nvSpPr>
        <p:spPr bwMode="auto">
          <a:xfrm>
            <a:off x="3670300" y="2292350"/>
            <a:ext cx="57943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solidFill>
                  <a:srgbClr val="FF0066"/>
                </a:solidFill>
                <a:latin typeface="Arial" pitchFamily="34" charset="0"/>
              </a:rPr>
              <a:t>4</a:t>
            </a:r>
            <a:r>
              <a:rPr lang="en-US" altLang="fr-FR" sz="1600">
                <a:latin typeface="Arial" pitchFamily="34" charset="0"/>
              </a:rPr>
              <a:t>,13</a:t>
            </a:r>
          </a:p>
        </p:txBody>
      </p:sp>
      <p:sp>
        <p:nvSpPr>
          <p:cNvPr id="87077" name="Text Box 36"/>
          <p:cNvSpPr txBox="1">
            <a:spLocks noChangeArrowheads="1"/>
          </p:cNvSpPr>
          <p:nvPr/>
        </p:nvSpPr>
        <p:spPr bwMode="auto">
          <a:xfrm>
            <a:off x="3903663" y="3760788"/>
            <a:ext cx="2968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66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5</a:t>
            </a:r>
          </a:p>
        </p:txBody>
      </p:sp>
      <p:sp>
        <p:nvSpPr>
          <p:cNvPr id="87078" name="Text Box 37"/>
          <p:cNvSpPr txBox="1">
            <a:spLocks noChangeArrowheads="1"/>
          </p:cNvSpPr>
          <p:nvPr/>
        </p:nvSpPr>
        <p:spPr bwMode="auto">
          <a:xfrm>
            <a:off x="5200650" y="1709738"/>
            <a:ext cx="57943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solidFill>
                  <a:srgbClr val="FF0066"/>
                </a:solidFill>
                <a:latin typeface="Arial" pitchFamily="34" charset="0"/>
              </a:rPr>
              <a:t>7</a:t>
            </a:r>
            <a:r>
              <a:rPr lang="en-US" altLang="fr-FR" sz="1600">
                <a:latin typeface="Arial" pitchFamily="34" charset="0"/>
              </a:rPr>
              <a:t>,15</a:t>
            </a:r>
          </a:p>
        </p:txBody>
      </p:sp>
      <p:sp>
        <p:nvSpPr>
          <p:cNvPr id="87079" name="Text Box 38"/>
          <p:cNvSpPr txBox="1">
            <a:spLocks noChangeArrowheads="1"/>
          </p:cNvSpPr>
          <p:nvPr/>
        </p:nvSpPr>
        <p:spPr bwMode="auto">
          <a:xfrm>
            <a:off x="5353050" y="2744788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8</a:t>
            </a:r>
          </a:p>
        </p:txBody>
      </p:sp>
      <p:sp>
        <p:nvSpPr>
          <p:cNvPr id="87080" name="Text Box 39"/>
          <p:cNvSpPr txBox="1">
            <a:spLocks noChangeArrowheads="1"/>
          </p:cNvSpPr>
          <p:nvPr/>
        </p:nvSpPr>
        <p:spPr bwMode="auto">
          <a:xfrm>
            <a:off x="5362575" y="3382963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9</a:t>
            </a:r>
          </a:p>
        </p:txBody>
      </p:sp>
      <p:sp>
        <p:nvSpPr>
          <p:cNvPr id="87081" name="Text Box 40"/>
          <p:cNvSpPr txBox="1">
            <a:spLocks noChangeArrowheads="1"/>
          </p:cNvSpPr>
          <p:nvPr/>
        </p:nvSpPr>
        <p:spPr bwMode="auto">
          <a:xfrm>
            <a:off x="6716713" y="2227263"/>
            <a:ext cx="438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800">
                <a:latin typeface="Arial" pitchFamily="34" charset="0"/>
              </a:rPr>
              <a:t>11</a:t>
            </a:r>
          </a:p>
        </p:txBody>
      </p:sp>
      <p:sp>
        <p:nvSpPr>
          <p:cNvPr id="87082" name="Text Box 41"/>
          <p:cNvSpPr txBox="1">
            <a:spLocks noChangeArrowheads="1"/>
          </p:cNvSpPr>
          <p:nvPr/>
        </p:nvSpPr>
        <p:spPr bwMode="auto">
          <a:xfrm>
            <a:off x="6729413" y="3727450"/>
            <a:ext cx="4095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12</a:t>
            </a:r>
          </a:p>
        </p:txBody>
      </p:sp>
      <p:sp>
        <p:nvSpPr>
          <p:cNvPr id="87083" name="Text Box 42"/>
          <p:cNvSpPr txBox="1">
            <a:spLocks noChangeArrowheads="1"/>
          </p:cNvSpPr>
          <p:nvPr/>
        </p:nvSpPr>
        <p:spPr bwMode="auto">
          <a:xfrm>
            <a:off x="8159750" y="3167063"/>
            <a:ext cx="4095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14</a:t>
            </a:r>
          </a:p>
        </p:txBody>
      </p:sp>
      <p:cxnSp>
        <p:nvCxnSpPr>
          <p:cNvPr id="87084" name="AutoShape 43"/>
          <p:cNvCxnSpPr>
            <a:cxnSpLocks noChangeShapeType="1"/>
            <a:stCxn id="87044" idx="3"/>
            <a:endCxn id="87044" idx="5"/>
          </p:cNvCxnSpPr>
          <p:nvPr/>
        </p:nvCxnSpPr>
        <p:spPr bwMode="auto">
          <a:xfrm rot="16200000" flipH="1">
            <a:off x="1161257" y="4009231"/>
            <a:ext cx="1588" cy="269875"/>
          </a:xfrm>
          <a:prstGeom prst="curvedConnector3">
            <a:avLst>
              <a:gd name="adj1" fmla="val 395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7085" name="Text Box 44"/>
          <p:cNvSpPr txBox="1">
            <a:spLocks noChangeArrowheads="1"/>
          </p:cNvSpPr>
          <p:nvPr/>
        </p:nvSpPr>
        <p:spPr bwMode="auto">
          <a:xfrm>
            <a:off x="622300" y="4273550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50169E3D-A0E5-4851-82B0-B3963D82DB0E}" type="slidenum">
              <a:rPr lang="fr-FR" altLang="en-US" sz="1000">
                <a:latin typeface="Arial" pitchFamily="34" charset="0"/>
                <a:cs typeface="Arial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65</a:t>
            </a:fld>
            <a:endParaRPr lang="fr-FR" altLang="en-US" sz="1000">
              <a:latin typeface="Arial" pitchFamily="34" charset="0"/>
              <a:cs typeface="Arial" pitchFamily="34" charset="0"/>
            </a:endParaRPr>
          </a:p>
        </p:txBody>
      </p:sp>
      <p:sp>
        <p:nvSpPr>
          <p:cNvPr id="88067" name="Text Box 2"/>
          <p:cNvSpPr txBox="1">
            <a:spLocks noChangeArrowheads="1"/>
          </p:cNvSpPr>
          <p:nvPr/>
        </p:nvSpPr>
        <p:spPr bwMode="auto">
          <a:xfrm>
            <a:off x="658153" y="21177"/>
            <a:ext cx="61245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2400" i="1" dirty="0">
                <a:latin typeface="Lucida Console" pitchFamily="49" charset="0"/>
              </a:rPr>
              <a:t>Merged. Needs folding subtree in {</a:t>
            </a:r>
            <a:r>
              <a:rPr lang="en-US" altLang="fr-FR" sz="2400" i="1" dirty="0">
                <a:solidFill>
                  <a:srgbClr val="FF0066"/>
                </a:solidFill>
                <a:latin typeface="Lucida Console" pitchFamily="49" charset="0"/>
              </a:rPr>
              <a:t>4</a:t>
            </a:r>
            <a:r>
              <a:rPr lang="en-US" altLang="fr-FR" sz="2400" i="1" dirty="0">
                <a:latin typeface="Lucida Console" pitchFamily="49" charset="0"/>
              </a:rPr>
              <a:t>,13} with {</a:t>
            </a:r>
            <a:r>
              <a:rPr lang="en-US" altLang="fr-FR" sz="2400" i="1" dirty="0">
                <a:solidFill>
                  <a:srgbClr val="FF0066"/>
                </a:solidFill>
                <a:latin typeface="Lucida Console" pitchFamily="49" charset="0"/>
              </a:rPr>
              <a:t>1</a:t>
            </a:r>
            <a:r>
              <a:rPr lang="en-US" altLang="fr-FR" sz="2400" i="1" dirty="0">
                <a:latin typeface="Lucida Console" pitchFamily="49" charset="0"/>
              </a:rPr>
              <a:t>,3,6}</a:t>
            </a:r>
            <a:endParaRPr lang="es-ES_tradnl" altLang="fr-FR" sz="2400" dirty="0">
              <a:latin typeface="Lucida Console" pitchFamily="49" charset="0"/>
            </a:endParaRPr>
          </a:p>
        </p:txBody>
      </p:sp>
      <p:sp>
        <p:nvSpPr>
          <p:cNvPr id="88068" name="AutoShape 3"/>
          <p:cNvSpPr>
            <a:spLocks noChangeArrowheads="1"/>
          </p:cNvSpPr>
          <p:nvPr/>
        </p:nvSpPr>
        <p:spPr bwMode="auto">
          <a:xfrm>
            <a:off x="971550" y="3789363"/>
            <a:ext cx="381000" cy="381000"/>
          </a:xfrm>
          <a:prstGeom prst="flowChartConnector">
            <a:avLst/>
          </a:prstGeom>
          <a:solidFill>
            <a:srgbClr val="FF3300"/>
          </a:solidFill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88069" name="AutoShape 4"/>
          <p:cNvSpPr>
            <a:spLocks noChangeArrowheads="1"/>
          </p:cNvSpPr>
          <p:nvPr/>
        </p:nvSpPr>
        <p:spPr bwMode="auto">
          <a:xfrm>
            <a:off x="6732588" y="2205038"/>
            <a:ext cx="381000" cy="381000"/>
          </a:xfrm>
          <a:prstGeom prst="flowChartConnector">
            <a:avLst/>
          </a:prstGeom>
          <a:noFill/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88070" name="AutoShape 5"/>
          <p:cNvSpPr>
            <a:spLocks noChangeArrowheads="1"/>
          </p:cNvSpPr>
          <p:nvPr/>
        </p:nvSpPr>
        <p:spPr bwMode="auto">
          <a:xfrm>
            <a:off x="5292725" y="2708275"/>
            <a:ext cx="381000" cy="381000"/>
          </a:xfrm>
          <a:prstGeom prst="flowChartConnector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88071" name="AutoShape 6"/>
          <p:cNvSpPr>
            <a:spLocks noChangeArrowheads="1"/>
          </p:cNvSpPr>
          <p:nvPr/>
        </p:nvSpPr>
        <p:spPr bwMode="auto">
          <a:xfrm>
            <a:off x="5292725" y="1989138"/>
            <a:ext cx="381000" cy="381000"/>
          </a:xfrm>
          <a:prstGeom prst="flowChartConnector">
            <a:avLst/>
          </a:prstGeom>
          <a:noFill/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88072" name="AutoShape 7"/>
          <p:cNvSpPr>
            <a:spLocks noChangeArrowheads="1"/>
          </p:cNvSpPr>
          <p:nvPr/>
        </p:nvSpPr>
        <p:spPr bwMode="auto">
          <a:xfrm>
            <a:off x="3851275" y="2565400"/>
            <a:ext cx="381000" cy="381000"/>
          </a:xfrm>
          <a:prstGeom prst="flowChartConnector">
            <a:avLst/>
          </a:prstGeom>
          <a:solidFill>
            <a:srgbClr val="66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88073" name="AutoShape 8"/>
          <p:cNvSpPr>
            <a:spLocks noChangeArrowheads="1"/>
          </p:cNvSpPr>
          <p:nvPr/>
        </p:nvSpPr>
        <p:spPr bwMode="auto">
          <a:xfrm>
            <a:off x="2411413" y="2997200"/>
            <a:ext cx="381000" cy="381000"/>
          </a:xfrm>
          <a:prstGeom prst="flowChartConnector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cxnSp>
        <p:nvCxnSpPr>
          <p:cNvPr id="88074" name="AutoShape 9"/>
          <p:cNvCxnSpPr>
            <a:cxnSpLocks noChangeShapeType="1"/>
            <a:stCxn id="88072" idx="7"/>
            <a:endCxn id="88071" idx="2"/>
          </p:cNvCxnSpPr>
          <p:nvPr/>
        </p:nvCxnSpPr>
        <p:spPr bwMode="auto">
          <a:xfrm flipV="1">
            <a:off x="4176713" y="2179638"/>
            <a:ext cx="1087437" cy="4413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8075" name="AutoShape 10"/>
          <p:cNvCxnSpPr>
            <a:cxnSpLocks noChangeShapeType="1"/>
            <a:stCxn id="88072" idx="6"/>
            <a:endCxn id="88070" idx="2"/>
          </p:cNvCxnSpPr>
          <p:nvPr/>
        </p:nvCxnSpPr>
        <p:spPr bwMode="auto">
          <a:xfrm>
            <a:off x="4232275" y="2755900"/>
            <a:ext cx="1060450" cy="1428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8076" name="Text Box 11"/>
          <p:cNvSpPr txBox="1">
            <a:spLocks noChangeArrowheads="1"/>
          </p:cNvSpPr>
          <p:nvPr/>
        </p:nvSpPr>
        <p:spPr bwMode="auto">
          <a:xfrm>
            <a:off x="1692275" y="2924175"/>
            <a:ext cx="3683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88077" name="Text Box 12"/>
          <p:cNvSpPr txBox="1">
            <a:spLocks noChangeArrowheads="1"/>
          </p:cNvSpPr>
          <p:nvPr/>
        </p:nvSpPr>
        <p:spPr bwMode="auto">
          <a:xfrm>
            <a:off x="4427538" y="2060575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88078" name="Text Box 13"/>
          <p:cNvSpPr txBox="1">
            <a:spLocks noChangeArrowheads="1"/>
          </p:cNvSpPr>
          <p:nvPr/>
        </p:nvSpPr>
        <p:spPr bwMode="auto">
          <a:xfrm>
            <a:off x="6011863" y="2276475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cxnSp>
        <p:nvCxnSpPr>
          <p:cNvPr id="88079" name="AutoShape 14"/>
          <p:cNvCxnSpPr>
            <a:cxnSpLocks noChangeShapeType="1"/>
            <a:stCxn id="88070" idx="6"/>
            <a:endCxn id="88069" idx="2"/>
          </p:cNvCxnSpPr>
          <p:nvPr/>
        </p:nvCxnSpPr>
        <p:spPr bwMode="auto">
          <a:xfrm flipV="1">
            <a:off x="5673725" y="2395538"/>
            <a:ext cx="1030288" cy="5032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8080" name="Text Box 15"/>
          <p:cNvSpPr txBox="1">
            <a:spLocks noChangeArrowheads="1"/>
          </p:cNvSpPr>
          <p:nvPr/>
        </p:nvSpPr>
        <p:spPr bwMode="auto">
          <a:xfrm>
            <a:off x="4500563" y="2781300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88081" name="AutoShape 16"/>
          <p:cNvSpPr>
            <a:spLocks noChangeArrowheads="1"/>
          </p:cNvSpPr>
          <p:nvPr/>
        </p:nvSpPr>
        <p:spPr bwMode="auto">
          <a:xfrm>
            <a:off x="5292725" y="3357563"/>
            <a:ext cx="381000" cy="381000"/>
          </a:xfrm>
          <a:prstGeom prst="flowChartConnector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88082" name="AutoShape 17"/>
          <p:cNvSpPr>
            <a:spLocks noChangeArrowheads="1"/>
          </p:cNvSpPr>
          <p:nvPr/>
        </p:nvSpPr>
        <p:spPr bwMode="auto">
          <a:xfrm>
            <a:off x="3851275" y="3716338"/>
            <a:ext cx="381000" cy="381000"/>
          </a:xfrm>
          <a:prstGeom prst="flowChartConnector">
            <a:avLst/>
          </a:prstGeom>
          <a:solidFill>
            <a:srgbClr val="66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cxnSp>
        <p:nvCxnSpPr>
          <p:cNvPr id="88083" name="AutoShape 18"/>
          <p:cNvCxnSpPr>
            <a:cxnSpLocks noChangeShapeType="1"/>
            <a:stCxn id="88082" idx="6"/>
            <a:endCxn id="88081" idx="2"/>
          </p:cNvCxnSpPr>
          <p:nvPr/>
        </p:nvCxnSpPr>
        <p:spPr bwMode="auto">
          <a:xfrm flipV="1">
            <a:off x="4232275" y="3548063"/>
            <a:ext cx="1060450" cy="3587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8084" name="Text Box 19"/>
          <p:cNvSpPr txBox="1">
            <a:spLocks noChangeArrowheads="1"/>
          </p:cNvSpPr>
          <p:nvPr/>
        </p:nvSpPr>
        <p:spPr bwMode="auto">
          <a:xfrm>
            <a:off x="3132138" y="3141663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cxnSp>
        <p:nvCxnSpPr>
          <p:cNvPr id="88085" name="AutoShape 20"/>
          <p:cNvCxnSpPr>
            <a:cxnSpLocks noChangeShapeType="1"/>
            <a:stCxn id="88081" idx="6"/>
            <a:endCxn id="88087" idx="2"/>
          </p:cNvCxnSpPr>
          <p:nvPr/>
        </p:nvCxnSpPr>
        <p:spPr bwMode="auto">
          <a:xfrm>
            <a:off x="5673725" y="3548063"/>
            <a:ext cx="1058863" cy="3587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8086" name="AutoShape 21"/>
          <p:cNvSpPr>
            <a:spLocks noChangeArrowheads="1"/>
          </p:cNvSpPr>
          <p:nvPr/>
        </p:nvSpPr>
        <p:spPr bwMode="auto">
          <a:xfrm>
            <a:off x="8172450" y="3141663"/>
            <a:ext cx="381000" cy="381000"/>
          </a:xfrm>
          <a:prstGeom prst="flowChartConnector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88087" name="AutoShape 22"/>
          <p:cNvSpPr>
            <a:spLocks noChangeArrowheads="1"/>
          </p:cNvSpPr>
          <p:nvPr/>
        </p:nvSpPr>
        <p:spPr bwMode="auto">
          <a:xfrm>
            <a:off x="6732588" y="3716338"/>
            <a:ext cx="381000" cy="381000"/>
          </a:xfrm>
          <a:prstGeom prst="flowChartConnector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cxnSp>
        <p:nvCxnSpPr>
          <p:cNvPr id="88088" name="AutoShape 23"/>
          <p:cNvCxnSpPr>
            <a:cxnSpLocks noChangeShapeType="1"/>
            <a:stCxn id="88087" idx="6"/>
            <a:endCxn id="88086" idx="2"/>
          </p:cNvCxnSpPr>
          <p:nvPr/>
        </p:nvCxnSpPr>
        <p:spPr bwMode="auto">
          <a:xfrm flipV="1">
            <a:off x="7113588" y="3332163"/>
            <a:ext cx="1030287" cy="5746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8089" name="AutoShape 24"/>
          <p:cNvCxnSpPr>
            <a:cxnSpLocks noChangeShapeType="1"/>
            <a:stCxn id="88073" idx="6"/>
            <a:endCxn id="88082" idx="2"/>
          </p:cNvCxnSpPr>
          <p:nvPr/>
        </p:nvCxnSpPr>
        <p:spPr bwMode="auto">
          <a:xfrm>
            <a:off x="2792413" y="3187700"/>
            <a:ext cx="1058862" cy="7191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8090" name="Text Box 25"/>
          <p:cNvSpPr txBox="1">
            <a:spLocks noChangeArrowheads="1"/>
          </p:cNvSpPr>
          <p:nvPr/>
        </p:nvSpPr>
        <p:spPr bwMode="auto">
          <a:xfrm>
            <a:off x="4427538" y="3357563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88091" name="Text Box 26"/>
          <p:cNvSpPr txBox="1">
            <a:spLocks noChangeArrowheads="1"/>
          </p:cNvSpPr>
          <p:nvPr/>
        </p:nvSpPr>
        <p:spPr bwMode="auto">
          <a:xfrm>
            <a:off x="6084888" y="3357563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88092" name="Text Box 27"/>
          <p:cNvSpPr txBox="1">
            <a:spLocks noChangeArrowheads="1"/>
          </p:cNvSpPr>
          <p:nvPr/>
        </p:nvSpPr>
        <p:spPr bwMode="auto">
          <a:xfrm>
            <a:off x="7524750" y="3141663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88093" name="AutoShape 28"/>
          <p:cNvSpPr>
            <a:spLocks noChangeArrowheads="1"/>
          </p:cNvSpPr>
          <p:nvPr/>
        </p:nvSpPr>
        <p:spPr bwMode="auto">
          <a:xfrm>
            <a:off x="755650" y="3860800"/>
            <a:ext cx="215900" cy="2159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88094" name="Text Box 29"/>
          <p:cNvSpPr txBox="1">
            <a:spLocks noChangeArrowheads="1"/>
          </p:cNvSpPr>
          <p:nvPr/>
        </p:nvSpPr>
        <p:spPr bwMode="auto">
          <a:xfrm>
            <a:off x="1979613" y="5734050"/>
            <a:ext cx="39893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2400" i="1">
                <a:latin typeface="Lucida Console" pitchFamily="49" charset="0"/>
              </a:rPr>
              <a:t>S</a:t>
            </a:r>
            <a:r>
              <a:rPr lang="en-US" altLang="fr-FR" sz="2400" baseline="-25000">
                <a:latin typeface="Lucida Console" pitchFamily="49" charset="0"/>
              </a:rPr>
              <a:t>-</a:t>
            </a:r>
            <a:r>
              <a:rPr lang="en-US" altLang="fr-FR" sz="2400">
                <a:latin typeface="Lucida Console" pitchFamily="49" charset="0"/>
              </a:rPr>
              <a:t>={</a:t>
            </a:r>
            <a:r>
              <a:rPr lang="en-US" altLang="fr-FR" sz="2400" i="1">
                <a:solidFill>
                  <a:schemeClr val="hlink"/>
                </a:solidFill>
                <a:latin typeface="Lucida Console" pitchFamily="49" charset="0"/>
              </a:rPr>
              <a:t>aa</a:t>
            </a:r>
            <a:r>
              <a:rPr lang="en-US" altLang="fr-FR" sz="2400">
                <a:latin typeface="Lucida Console" pitchFamily="49" charset="0"/>
              </a:rPr>
              <a:t>, </a:t>
            </a:r>
            <a:r>
              <a:rPr lang="en-US" altLang="fr-FR" sz="2400" i="1">
                <a:solidFill>
                  <a:schemeClr val="hlink"/>
                </a:solidFill>
                <a:latin typeface="Lucida Console" pitchFamily="49" charset="0"/>
              </a:rPr>
              <a:t>ab</a:t>
            </a:r>
            <a:r>
              <a:rPr lang="en-US" altLang="fr-FR" sz="2400">
                <a:latin typeface="Lucida Console" pitchFamily="49" charset="0"/>
              </a:rPr>
              <a:t>, </a:t>
            </a:r>
            <a:r>
              <a:rPr lang="en-US" altLang="fr-FR" sz="2400" i="1">
                <a:solidFill>
                  <a:schemeClr val="hlink"/>
                </a:solidFill>
                <a:latin typeface="Lucida Console" pitchFamily="49" charset="0"/>
              </a:rPr>
              <a:t>aaaa</a:t>
            </a:r>
            <a:r>
              <a:rPr lang="en-US" altLang="fr-FR" sz="2400">
                <a:latin typeface="Lucida Console" pitchFamily="49" charset="0"/>
              </a:rPr>
              <a:t>, </a:t>
            </a:r>
            <a:r>
              <a:rPr lang="en-US" altLang="fr-FR" sz="2400" i="1">
                <a:solidFill>
                  <a:schemeClr val="hlink"/>
                </a:solidFill>
                <a:latin typeface="Lucida Console" pitchFamily="49" charset="0"/>
              </a:rPr>
              <a:t>ba</a:t>
            </a:r>
            <a:r>
              <a:rPr lang="en-US" altLang="fr-FR" sz="2400">
                <a:latin typeface="Lucida Console" pitchFamily="49" charset="0"/>
              </a:rPr>
              <a:t>}</a:t>
            </a:r>
            <a:endParaRPr lang="es-ES_tradnl" altLang="fr-FR" sz="2400">
              <a:latin typeface="Lucida Console" pitchFamily="49" charset="0"/>
            </a:endParaRPr>
          </a:p>
        </p:txBody>
      </p:sp>
      <p:sp>
        <p:nvSpPr>
          <p:cNvPr id="88095" name="Text Box 30"/>
          <p:cNvSpPr txBox="1">
            <a:spLocks noChangeArrowheads="1"/>
          </p:cNvSpPr>
          <p:nvPr/>
        </p:nvSpPr>
        <p:spPr bwMode="auto">
          <a:xfrm>
            <a:off x="747713" y="3479800"/>
            <a:ext cx="6365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solidFill>
                  <a:srgbClr val="FF0066"/>
                </a:solidFill>
                <a:latin typeface="Arial" pitchFamily="34" charset="0"/>
              </a:rPr>
              <a:t>1</a:t>
            </a:r>
            <a:r>
              <a:rPr lang="en-US" altLang="fr-FR" sz="1600">
                <a:latin typeface="Arial" pitchFamily="34" charset="0"/>
              </a:rPr>
              <a:t>,3,6</a:t>
            </a:r>
          </a:p>
        </p:txBody>
      </p:sp>
      <p:sp>
        <p:nvSpPr>
          <p:cNvPr id="88096" name="Text Box 31"/>
          <p:cNvSpPr txBox="1">
            <a:spLocks noChangeArrowheads="1"/>
          </p:cNvSpPr>
          <p:nvPr/>
        </p:nvSpPr>
        <p:spPr bwMode="auto">
          <a:xfrm>
            <a:off x="2271713" y="2716213"/>
            <a:ext cx="57943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solidFill>
                  <a:srgbClr val="FF0066"/>
                </a:solidFill>
                <a:latin typeface="Arial" pitchFamily="34" charset="0"/>
              </a:rPr>
              <a:t>2</a:t>
            </a:r>
            <a:r>
              <a:rPr lang="en-US" altLang="fr-FR" sz="1600">
                <a:latin typeface="Arial" pitchFamily="34" charset="0"/>
              </a:rPr>
              <a:t>,10</a:t>
            </a:r>
          </a:p>
        </p:txBody>
      </p:sp>
      <p:sp>
        <p:nvSpPr>
          <p:cNvPr id="88097" name="Text Box 32"/>
          <p:cNvSpPr txBox="1">
            <a:spLocks noChangeArrowheads="1"/>
          </p:cNvSpPr>
          <p:nvPr/>
        </p:nvSpPr>
        <p:spPr bwMode="auto">
          <a:xfrm>
            <a:off x="3670300" y="2292350"/>
            <a:ext cx="57943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solidFill>
                  <a:srgbClr val="FF0066"/>
                </a:solidFill>
                <a:latin typeface="Arial" pitchFamily="34" charset="0"/>
              </a:rPr>
              <a:t>4</a:t>
            </a:r>
            <a:r>
              <a:rPr lang="en-US" altLang="fr-FR" sz="1600">
                <a:latin typeface="Arial" pitchFamily="34" charset="0"/>
              </a:rPr>
              <a:t>,13</a:t>
            </a:r>
          </a:p>
        </p:txBody>
      </p:sp>
      <p:sp>
        <p:nvSpPr>
          <p:cNvPr id="88098" name="Text Box 33"/>
          <p:cNvSpPr txBox="1">
            <a:spLocks noChangeArrowheads="1"/>
          </p:cNvSpPr>
          <p:nvPr/>
        </p:nvSpPr>
        <p:spPr bwMode="auto">
          <a:xfrm>
            <a:off x="3903663" y="3760788"/>
            <a:ext cx="2968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66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5</a:t>
            </a:r>
          </a:p>
        </p:txBody>
      </p:sp>
      <p:sp>
        <p:nvSpPr>
          <p:cNvPr id="88099" name="Text Box 34"/>
          <p:cNvSpPr txBox="1">
            <a:spLocks noChangeArrowheads="1"/>
          </p:cNvSpPr>
          <p:nvPr/>
        </p:nvSpPr>
        <p:spPr bwMode="auto">
          <a:xfrm>
            <a:off x="5200650" y="1709738"/>
            <a:ext cx="57943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solidFill>
                  <a:srgbClr val="FF0066"/>
                </a:solidFill>
                <a:latin typeface="Arial" pitchFamily="34" charset="0"/>
              </a:rPr>
              <a:t>7</a:t>
            </a:r>
            <a:r>
              <a:rPr lang="en-US" altLang="fr-FR" sz="1600">
                <a:latin typeface="Arial" pitchFamily="34" charset="0"/>
              </a:rPr>
              <a:t>,15</a:t>
            </a:r>
          </a:p>
        </p:txBody>
      </p:sp>
      <p:sp>
        <p:nvSpPr>
          <p:cNvPr id="88100" name="Text Box 35"/>
          <p:cNvSpPr txBox="1">
            <a:spLocks noChangeArrowheads="1"/>
          </p:cNvSpPr>
          <p:nvPr/>
        </p:nvSpPr>
        <p:spPr bwMode="auto">
          <a:xfrm>
            <a:off x="5353050" y="2744788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8</a:t>
            </a:r>
          </a:p>
        </p:txBody>
      </p:sp>
      <p:sp>
        <p:nvSpPr>
          <p:cNvPr id="88101" name="Text Box 36"/>
          <p:cNvSpPr txBox="1">
            <a:spLocks noChangeArrowheads="1"/>
          </p:cNvSpPr>
          <p:nvPr/>
        </p:nvSpPr>
        <p:spPr bwMode="auto">
          <a:xfrm>
            <a:off x="5362575" y="3382963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9</a:t>
            </a:r>
          </a:p>
        </p:txBody>
      </p:sp>
      <p:sp>
        <p:nvSpPr>
          <p:cNvPr id="88102" name="Text Box 37"/>
          <p:cNvSpPr txBox="1">
            <a:spLocks noChangeArrowheads="1"/>
          </p:cNvSpPr>
          <p:nvPr/>
        </p:nvSpPr>
        <p:spPr bwMode="auto">
          <a:xfrm>
            <a:off x="6716713" y="2227263"/>
            <a:ext cx="438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800">
                <a:latin typeface="Arial" pitchFamily="34" charset="0"/>
              </a:rPr>
              <a:t>11</a:t>
            </a:r>
          </a:p>
        </p:txBody>
      </p:sp>
      <p:sp>
        <p:nvSpPr>
          <p:cNvPr id="88103" name="Text Box 38"/>
          <p:cNvSpPr txBox="1">
            <a:spLocks noChangeArrowheads="1"/>
          </p:cNvSpPr>
          <p:nvPr/>
        </p:nvSpPr>
        <p:spPr bwMode="auto">
          <a:xfrm>
            <a:off x="6729413" y="3727450"/>
            <a:ext cx="4095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12</a:t>
            </a:r>
          </a:p>
        </p:txBody>
      </p:sp>
      <p:sp>
        <p:nvSpPr>
          <p:cNvPr id="88104" name="Text Box 39"/>
          <p:cNvSpPr txBox="1">
            <a:spLocks noChangeArrowheads="1"/>
          </p:cNvSpPr>
          <p:nvPr/>
        </p:nvSpPr>
        <p:spPr bwMode="auto">
          <a:xfrm>
            <a:off x="8159750" y="3167063"/>
            <a:ext cx="4095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14</a:t>
            </a:r>
          </a:p>
        </p:txBody>
      </p:sp>
      <p:cxnSp>
        <p:nvCxnSpPr>
          <p:cNvPr id="88105" name="AutoShape 40"/>
          <p:cNvCxnSpPr>
            <a:cxnSpLocks noChangeShapeType="1"/>
            <a:stCxn id="88068" idx="3"/>
            <a:endCxn id="88068" idx="5"/>
          </p:cNvCxnSpPr>
          <p:nvPr/>
        </p:nvCxnSpPr>
        <p:spPr bwMode="auto">
          <a:xfrm rot="16200000" flipH="1">
            <a:off x="1161257" y="4009231"/>
            <a:ext cx="1588" cy="269875"/>
          </a:xfrm>
          <a:prstGeom prst="curvedConnector3">
            <a:avLst>
              <a:gd name="adj1" fmla="val 395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8106" name="Text Box 41"/>
          <p:cNvSpPr txBox="1">
            <a:spLocks noChangeArrowheads="1"/>
          </p:cNvSpPr>
          <p:nvPr/>
        </p:nvSpPr>
        <p:spPr bwMode="auto">
          <a:xfrm>
            <a:off x="622300" y="4273550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cxnSp>
        <p:nvCxnSpPr>
          <p:cNvPr id="88107" name="AutoShape 42"/>
          <p:cNvCxnSpPr>
            <a:cxnSpLocks noChangeShapeType="1"/>
            <a:stCxn id="88068" idx="7"/>
            <a:endCxn id="88073" idx="2"/>
          </p:cNvCxnSpPr>
          <p:nvPr/>
        </p:nvCxnSpPr>
        <p:spPr bwMode="auto">
          <a:xfrm rot="-5400000">
            <a:off x="1539876" y="2944812"/>
            <a:ext cx="628650" cy="1114425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8108" name="AutoShape 43"/>
          <p:cNvCxnSpPr>
            <a:cxnSpLocks noChangeShapeType="1"/>
            <a:stCxn id="88073" idx="4"/>
            <a:endCxn id="88068" idx="6"/>
          </p:cNvCxnSpPr>
          <p:nvPr/>
        </p:nvCxnSpPr>
        <p:spPr bwMode="auto">
          <a:xfrm rot="5400000">
            <a:off x="1690687" y="3068638"/>
            <a:ext cx="601663" cy="1220788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8109" name="Text Box 44"/>
          <p:cNvSpPr txBox="1">
            <a:spLocks noChangeArrowheads="1"/>
          </p:cNvSpPr>
          <p:nvPr/>
        </p:nvSpPr>
        <p:spPr bwMode="auto">
          <a:xfrm>
            <a:off x="1979613" y="3716338"/>
            <a:ext cx="3683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5188C4C0-2F76-4457-B428-096161F5698B}" type="slidenum">
              <a:rPr lang="fr-FR" altLang="en-US" sz="1000">
                <a:latin typeface="Arial" pitchFamily="34" charset="0"/>
                <a:cs typeface="Arial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66</a:t>
            </a:fld>
            <a:endParaRPr lang="fr-FR" altLang="en-US" sz="1000">
              <a:latin typeface="Arial" pitchFamily="34" charset="0"/>
              <a:cs typeface="Arial" pitchFamily="34" charset="0"/>
            </a:endParaRPr>
          </a:p>
        </p:txBody>
      </p:sp>
      <p:sp>
        <p:nvSpPr>
          <p:cNvPr id="89091" name="AutoShape 2"/>
          <p:cNvSpPr>
            <a:spLocks noChangeArrowheads="1"/>
          </p:cNvSpPr>
          <p:nvPr/>
        </p:nvSpPr>
        <p:spPr bwMode="auto">
          <a:xfrm>
            <a:off x="971550" y="3789363"/>
            <a:ext cx="381000" cy="381000"/>
          </a:xfrm>
          <a:prstGeom prst="flowChartConnector">
            <a:avLst/>
          </a:prstGeom>
          <a:noFill/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89092" name="AutoShape 3"/>
          <p:cNvSpPr>
            <a:spLocks noChangeArrowheads="1"/>
          </p:cNvSpPr>
          <p:nvPr/>
        </p:nvSpPr>
        <p:spPr bwMode="auto">
          <a:xfrm>
            <a:off x="971550" y="3789363"/>
            <a:ext cx="381000" cy="381000"/>
          </a:xfrm>
          <a:prstGeom prst="flowChartConnector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89093" name="AutoShape 4"/>
          <p:cNvSpPr>
            <a:spLocks noChangeArrowheads="1"/>
          </p:cNvSpPr>
          <p:nvPr/>
        </p:nvSpPr>
        <p:spPr bwMode="auto">
          <a:xfrm>
            <a:off x="2411413" y="2997200"/>
            <a:ext cx="381000" cy="381000"/>
          </a:xfrm>
          <a:prstGeom prst="flowChartConnector">
            <a:avLst/>
          </a:prstGeom>
          <a:solidFill>
            <a:srgbClr val="FF3300"/>
          </a:solidFill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89094" name="Text Box 5"/>
          <p:cNvSpPr txBox="1">
            <a:spLocks noChangeArrowheads="1"/>
          </p:cNvSpPr>
          <p:nvPr/>
        </p:nvSpPr>
        <p:spPr bwMode="auto">
          <a:xfrm>
            <a:off x="1435100" y="2973388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89095" name="AutoShape 6"/>
          <p:cNvSpPr>
            <a:spLocks noChangeArrowheads="1"/>
          </p:cNvSpPr>
          <p:nvPr/>
        </p:nvSpPr>
        <p:spPr bwMode="auto">
          <a:xfrm>
            <a:off x="5292725" y="3357563"/>
            <a:ext cx="381000" cy="381000"/>
          </a:xfrm>
          <a:prstGeom prst="flowChartConnector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89096" name="AutoShape 7"/>
          <p:cNvSpPr>
            <a:spLocks noChangeArrowheads="1"/>
          </p:cNvSpPr>
          <p:nvPr/>
        </p:nvSpPr>
        <p:spPr bwMode="auto">
          <a:xfrm>
            <a:off x="3851275" y="3716338"/>
            <a:ext cx="381000" cy="381000"/>
          </a:xfrm>
          <a:prstGeom prst="flowChartConnector">
            <a:avLst/>
          </a:prstGeom>
          <a:solidFill>
            <a:srgbClr val="66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cxnSp>
        <p:nvCxnSpPr>
          <p:cNvPr id="89097" name="AutoShape 8"/>
          <p:cNvCxnSpPr>
            <a:cxnSpLocks noChangeShapeType="1"/>
            <a:stCxn id="89096" idx="6"/>
            <a:endCxn id="89095" idx="2"/>
          </p:cNvCxnSpPr>
          <p:nvPr/>
        </p:nvCxnSpPr>
        <p:spPr bwMode="auto">
          <a:xfrm flipV="1">
            <a:off x="4232275" y="3548063"/>
            <a:ext cx="1060450" cy="3587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9098" name="Text Box 9"/>
          <p:cNvSpPr txBox="1">
            <a:spLocks noChangeArrowheads="1"/>
          </p:cNvSpPr>
          <p:nvPr/>
        </p:nvSpPr>
        <p:spPr bwMode="auto">
          <a:xfrm>
            <a:off x="3132138" y="3141663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cxnSp>
        <p:nvCxnSpPr>
          <p:cNvPr id="89099" name="AutoShape 10"/>
          <p:cNvCxnSpPr>
            <a:cxnSpLocks noChangeShapeType="1"/>
            <a:stCxn id="89095" idx="6"/>
            <a:endCxn id="89101" idx="2"/>
          </p:cNvCxnSpPr>
          <p:nvPr/>
        </p:nvCxnSpPr>
        <p:spPr bwMode="auto">
          <a:xfrm>
            <a:off x="5673725" y="3548063"/>
            <a:ext cx="1058863" cy="3587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9100" name="AutoShape 11"/>
          <p:cNvSpPr>
            <a:spLocks noChangeArrowheads="1"/>
          </p:cNvSpPr>
          <p:nvPr/>
        </p:nvSpPr>
        <p:spPr bwMode="auto">
          <a:xfrm>
            <a:off x="8172450" y="3141663"/>
            <a:ext cx="381000" cy="381000"/>
          </a:xfrm>
          <a:prstGeom prst="flowChartConnector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89101" name="AutoShape 12"/>
          <p:cNvSpPr>
            <a:spLocks noChangeArrowheads="1"/>
          </p:cNvSpPr>
          <p:nvPr/>
        </p:nvSpPr>
        <p:spPr bwMode="auto">
          <a:xfrm>
            <a:off x="6732588" y="3716338"/>
            <a:ext cx="381000" cy="381000"/>
          </a:xfrm>
          <a:prstGeom prst="flowChartConnector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cxnSp>
        <p:nvCxnSpPr>
          <p:cNvPr id="89102" name="AutoShape 13"/>
          <p:cNvCxnSpPr>
            <a:cxnSpLocks noChangeShapeType="1"/>
            <a:stCxn id="89101" idx="6"/>
            <a:endCxn id="89100" idx="2"/>
          </p:cNvCxnSpPr>
          <p:nvPr/>
        </p:nvCxnSpPr>
        <p:spPr bwMode="auto">
          <a:xfrm flipV="1">
            <a:off x="7113588" y="3332163"/>
            <a:ext cx="1030287" cy="5746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9103" name="AutoShape 14"/>
          <p:cNvCxnSpPr>
            <a:cxnSpLocks noChangeShapeType="1"/>
            <a:stCxn id="89093" idx="6"/>
            <a:endCxn id="89096" idx="2"/>
          </p:cNvCxnSpPr>
          <p:nvPr/>
        </p:nvCxnSpPr>
        <p:spPr bwMode="auto">
          <a:xfrm>
            <a:off x="2820988" y="3187700"/>
            <a:ext cx="1030287" cy="7191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9104" name="Text Box 15"/>
          <p:cNvSpPr txBox="1">
            <a:spLocks noChangeArrowheads="1"/>
          </p:cNvSpPr>
          <p:nvPr/>
        </p:nvSpPr>
        <p:spPr bwMode="auto">
          <a:xfrm>
            <a:off x="4427538" y="3357563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89105" name="Text Box 16"/>
          <p:cNvSpPr txBox="1">
            <a:spLocks noChangeArrowheads="1"/>
          </p:cNvSpPr>
          <p:nvPr/>
        </p:nvSpPr>
        <p:spPr bwMode="auto">
          <a:xfrm>
            <a:off x="6084888" y="3357563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89106" name="Text Box 17"/>
          <p:cNvSpPr txBox="1">
            <a:spLocks noChangeArrowheads="1"/>
          </p:cNvSpPr>
          <p:nvPr/>
        </p:nvSpPr>
        <p:spPr bwMode="auto">
          <a:xfrm>
            <a:off x="7524750" y="3141663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89107" name="AutoShape 18"/>
          <p:cNvSpPr>
            <a:spLocks noChangeArrowheads="1"/>
          </p:cNvSpPr>
          <p:nvPr/>
        </p:nvSpPr>
        <p:spPr bwMode="auto">
          <a:xfrm>
            <a:off x="755650" y="3860800"/>
            <a:ext cx="215900" cy="2159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89108" name="Text Box 19"/>
          <p:cNvSpPr txBox="1">
            <a:spLocks noChangeArrowheads="1"/>
          </p:cNvSpPr>
          <p:nvPr/>
        </p:nvSpPr>
        <p:spPr bwMode="auto">
          <a:xfrm>
            <a:off x="1979613" y="5734050"/>
            <a:ext cx="39893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2400" i="1">
                <a:latin typeface="Lucida Console" pitchFamily="49" charset="0"/>
              </a:rPr>
              <a:t>S</a:t>
            </a:r>
            <a:r>
              <a:rPr lang="en-US" altLang="fr-FR" sz="2400" baseline="-25000">
                <a:latin typeface="Lucida Console" pitchFamily="49" charset="0"/>
              </a:rPr>
              <a:t>-</a:t>
            </a:r>
            <a:r>
              <a:rPr lang="en-US" altLang="fr-FR" sz="2400">
                <a:latin typeface="Lucida Console" pitchFamily="49" charset="0"/>
              </a:rPr>
              <a:t>={</a:t>
            </a:r>
            <a:r>
              <a:rPr lang="en-US" altLang="fr-FR" sz="2400" i="1">
                <a:solidFill>
                  <a:srgbClr val="FF0066"/>
                </a:solidFill>
                <a:latin typeface="Lucida Console" pitchFamily="49" charset="0"/>
              </a:rPr>
              <a:t>aa</a:t>
            </a:r>
            <a:r>
              <a:rPr lang="en-US" altLang="fr-FR" sz="2400">
                <a:latin typeface="Lucida Console" pitchFamily="49" charset="0"/>
              </a:rPr>
              <a:t>, </a:t>
            </a:r>
            <a:r>
              <a:rPr lang="en-US" altLang="fr-FR" sz="2400" i="1">
                <a:solidFill>
                  <a:schemeClr val="hlink"/>
                </a:solidFill>
                <a:latin typeface="Lucida Console" pitchFamily="49" charset="0"/>
              </a:rPr>
              <a:t>ab</a:t>
            </a:r>
            <a:r>
              <a:rPr lang="en-US" altLang="fr-FR" sz="2400">
                <a:latin typeface="Lucida Console" pitchFamily="49" charset="0"/>
              </a:rPr>
              <a:t>, </a:t>
            </a:r>
            <a:r>
              <a:rPr lang="en-US" altLang="fr-FR" sz="2400" i="1">
                <a:solidFill>
                  <a:schemeClr val="hlink"/>
                </a:solidFill>
                <a:latin typeface="Lucida Console" pitchFamily="49" charset="0"/>
              </a:rPr>
              <a:t>aaaa</a:t>
            </a:r>
            <a:r>
              <a:rPr lang="en-US" altLang="fr-FR" sz="2400">
                <a:latin typeface="Lucida Console" pitchFamily="49" charset="0"/>
              </a:rPr>
              <a:t>, </a:t>
            </a:r>
            <a:r>
              <a:rPr lang="en-US" altLang="fr-FR" sz="2400" i="1">
                <a:solidFill>
                  <a:schemeClr val="hlink"/>
                </a:solidFill>
                <a:latin typeface="Lucida Console" pitchFamily="49" charset="0"/>
              </a:rPr>
              <a:t>ba</a:t>
            </a:r>
            <a:r>
              <a:rPr lang="en-US" altLang="fr-FR" sz="2400">
                <a:latin typeface="Lucida Console" pitchFamily="49" charset="0"/>
              </a:rPr>
              <a:t>}</a:t>
            </a:r>
            <a:endParaRPr lang="es-ES_tradnl" altLang="fr-FR" sz="2400">
              <a:latin typeface="Lucida Console" pitchFamily="49" charset="0"/>
            </a:endParaRPr>
          </a:p>
        </p:txBody>
      </p:sp>
      <p:sp>
        <p:nvSpPr>
          <p:cNvPr id="89109" name="Text Box 20"/>
          <p:cNvSpPr txBox="1">
            <a:spLocks noChangeArrowheads="1"/>
          </p:cNvSpPr>
          <p:nvPr/>
        </p:nvSpPr>
        <p:spPr bwMode="auto">
          <a:xfrm>
            <a:off x="500063" y="3260725"/>
            <a:ext cx="8636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solidFill>
                  <a:srgbClr val="FF0066"/>
                </a:solidFill>
                <a:latin typeface="Arial" pitchFamily="34" charset="0"/>
              </a:rPr>
              <a:t>1</a:t>
            </a:r>
            <a:r>
              <a:rPr lang="en-US" altLang="fr-FR" sz="1600">
                <a:latin typeface="Arial" pitchFamily="34" charset="0"/>
              </a:rPr>
              <a:t>,3,4,6,</a:t>
            </a:r>
          </a:p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8,13</a:t>
            </a:r>
          </a:p>
        </p:txBody>
      </p:sp>
      <p:sp>
        <p:nvSpPr>
          <p:cNvPr id="89110" name="Text Box 21"/>
          <p:cNvSpPr txBox="1">
            <a:spLocks noChangeArrowheads="1"/>
          </p:cNvSpPr>
          <p:nvPr/>
        </p:nvSpPr>
        <p:spPr bwMode="auto">
          <a:xfrm>
            <a:off x="2271713" y="2716213"/>
            <a:ext cx="13144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solidFill>
                  <a:srgbClr val="FF0066"/>
                </a:solidFill>
                <a:latin typeface="Arial" pitchFamily="34" charset="0"/>
              </a:rPr>
              <a:t>2</a:t>
            </a:r>
            <a:r>
              <a:rPr lang="en-US" altLang="fr-FR" sz="1600">
                <a:latin typeface="Arial" pitchFamily="34" charset="0"/>
              </a:rPr>
              <a:t>,7,10,11,15</a:t>
            </a:r>
          </a:p>
        </p:txBody>
      </p:sp>
      <p:sp>
        <p:nvSpPr>
          <p:cNvPr id="89111" name="Text Box 22"/>
          <p:cNvSpPr txBox="1">
            <a:spLocks noChangeArrowheads="1"/>
          </p:cNvSpPr>
          <p:nvPr/>
        </p:nvSpPr>
        <p:spPr bwMode="auto">
          <a:xfrm>
            <a:off x="3903663" y="3760788"/>
            <a:ext cx="2968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66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5</a:t>
            </a:r>
          </a:p>
        </p:txBody>
      </p:sp>
      <p:sp>
        <p:nvSpPr>
          <p:cNvPr id="89112" name="Text Box 23"/>
          <p:cNvSpPr txBox="1">
            <a:spLocks noChangeArrowheads="1"/>
          </p:cNvSpPr>
          <p:nvPr/>
        </p:nvSpPr>
        <p:spPr bwMode="auto">
          <a:xfrm>
            <a:off x="5362575" y="3382963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9</a:t>
            </a:r>
          </a:p>
        </p:txBody>
      </p:sp>
      <p:sp>
        <p:nvSpPr>
          <p:cNvPr id="89113" name="Text Box 24"/>
          <p:cNvSpPr txBox="1">
            <a:spLocks noChangeArrowheads="1"/>
          </p:cNvSpPr>
          <p:nvPr/>
        </p:nvSpPr>
        <p:spPr bwMode="auto">
          <a:xfrm>
            <a:off x="6729413" y="3727450"/>
            <a:ext cx="4095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12</a:t>
            </a:r>
          </a:p>
        </p:txBody>
      </p:sp>
      <p:sp>
        <p:nvSpPr>
          <p:cNvPr id="89114" name="Text Box 25"/>
          <p:cNvSpPr txBox="1">
            <a:spLocks noChangeArrowheads="1"/>
          </p:cNvSpPr>
          <p:nvPr/>
        </p:nvSpPr>
        <p:spPr bwMode="auto">
          <a:xfrm>
            <a:off x="8159750" y="3167063"/>
            <a:ext cx="4095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14</a:t>
            </a:r>
          </a:p>
        </p:txBody>
      </p:sp>
      <p:cxnSp>
        <p:nvCxnSpPr>
          <p:cNvPr id="89115" name="AutoShape 26"/>
          <p:cNvCxnSpPr>
            <a:cxnSpLocks noChangeShapeType="1"/>
            <a:stCxn id="89091" idx="3"/>
            <a:endCxn id="89091" idx="4"/>
          </p:cNvCxnSpPr>
          <p:nvPr/>
        </p:nvCxnSpPr>
        <p:spPr bwMode="auto">
          <a:xfrm rot="16200000" flipH="1">
            <a:off x="1066800" y="4103688"/>
            <a:ext cx="55563" cy="134937"/>
          </a:xfrm>
          <a:prstGeom prst="curvedConnector3">
            <a:avLst>
              <a:gd name="adj1" fmla="val 84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9116" name="Text Box 27"/>
          <p:cNvSpPr txBox="1">
            <a:spLocks noChangeArrowheads="1"/>
          </p:cNvSpPr>
          <p:nvPr/>
        </p:nvSpPr>
        <p:spPr bwMode="auto">
          <a:xfrm>
            <a:off x="622300" y="4273550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cxnSp>
        <p:nvCxnSpPr>
          <p:cNvPr id="89117" name="AutoShape 28"/>
          <p:cNvCxnSpPr>
            <a:cxnSpLocks noChangeShapeType="1"/>
            <a:stCxn id="89091" idx="7"/>
            <a:endCxn id="89093" idx="2"/>
          </p:cNvCxnSpPr>
          <p:nvPr/>
        </p:nvCxnSpPr>
        <p:spPr bwMode="auto">
          <a:xfrm rot="-5400000">
            <a:off x="1525588" y="2959100"/>
            <a:ext cx="628650" cy="108585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9118" name="AutoShape 29"/>
          <p:cNvCxnSpPr>
            <a:cxnSpLocks noChangeShapeType="1"/>
            <a:stCxn id="89093" idx="3"/>
          </p:cNvCxnSpPr>
          <p:nvPr/>
        </p:nvCxnSpPr>
        <p:spPr bwMode="auto">
          <a:xfrm rot="5400000">
            <a:off x="1576388" y="3186113"/>
            <a:ext cx="725487" cy="1055687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9119" name="Text Box 30"/>
          <p:cNvSpPr txBox="1">
            <a:spLocks noChangeArrowheads="1"/>
          </p:cNvSpPr>
          <p:nvPr/>
        </p:nvSpPr>
        <p:spPr bwMode="auto">
          <a:xfrm>
            <a:off x="1879600" y="3455988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89120" name="Text Box 31"/>
          <p:cNvSpPr txBox="1">
            <a:spLocks noChangeArrowheads="1"/>
          </p:cNvSpPr>
          <p:nvPr/>
        </p:nvSpPr>
        <p:spPr bwMode="auto">
          <a:xfrm>
            <a:off x="1162050" y="211746"/>
            <a:ext cx="33369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2400" i="1" dirty="0">
                <a:latin typeface="Lucida Console" pitchFamily="49" charset="0"/>
              </a:rPr>
              <a:t>But now </a:t>
            </a:r>
            <a:r>
              <a:rPr lang="en-US" altLang="fr-FR" sz="2400" i="1" dirty="0">
                <a:solidFill>
                  <a:srgbClr val="FF0066"/>
                </a:solidFill>
                <a:latin typeface="Lucida Console" pitchFamily="49" charset="0"/>
              </a:rPr>
              <a:t>aa</a:t>
            </a:r>
            <a:r>
              <a:rPr lang="en-US" altLang="fr-FR" sz="2400" i="1" dirty="0">
                <a:latin typeface="Lucida Console" pitchFamily="49" charset="0"/>
              </a:rPr>
              <a:t> is accepted</a:t>
            </a:r>
            <a:endParaRPr lang="es-ES_tradnl" altLang="fr-FR" sz="2400" dirty="0">
              <a:latin typeface="Lucida Console" pitchFamily="49" charset="0"/>
            </a:endParaRP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D0E2393D-0874-4CA1-90ED-C173EFFAD426}" type="slidenum">
              <a:rPr lang="fr-FR" altLang="en-US" sz="1000">
                <a:latin typeface="Arial" pitchFamily="34" charset="0"/>
                <a:cs typeface="Arial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67</a:t>
            </a:fld>
            <a:endParaRPr lang="fr-FR" altLang="en-US" sz="1000">
              <a:latin typeface="Arial" pitchFamily="34" charset="0"/>
              <a:cs typeface="Arial" pitchFamily="34" charset="0"/>
            </a:endParaRPr>
          </a:p>
        </p:txBody>
      </p:sp>
      <p:sp>
        <p:nvSpPr>
          <p:cNvPr id="90115" name="Text Box 2"/>
          <p:cNvSpPr txBox="1">
            <a:spLocks noChangeArrowheads="1"/>
          </p:cNvSpPr>
          <p:nvPr/>
        </p:nvSpPr>
        <p:spPr bwMode="auto">
          <a:xfrm>
            <a:off x="1210469" y="358238"/>
            <a:ext cx="38433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2400" i="1" dirty="0">
                <a:latin typeface="Lucida Console" pitchFamily="49" charset="0"/>
              </a:rPr>
              <a:t>So we try {</a:t>
            </a:r>
            <a:r>
              <a:rPr lang="en-US" altLang="fr-FR" sz="2400" i="1" dirty="0">
                <a:solidFill>
                  <a:srgbClr val="FF0066"/>
                </a:solidFill>
                <a:latin typeface="Lucida Console" pitchFamily="49" charset="0"/>
              </a:rPr>
              <a:t>4</a:t>
            </a:r>
            <a:r>
              <a:rPr lang="en-US" altLang="fr-FR" sz="2400" i="1" dirty="0">
                <a:latin typeface="Lucida Console" pitchFamily="49" charset="0"/>
              </a:rPr>
              <a:t>,13} with {</a:t>
            </a:r>
            <a:r>
              <a:rPr lang="en-US" altLang="fr-FR" sz="2400" i="1" dirty="0">
                <a:solidFill>
                  <a:srgbClr val="FF0066"/>
                </a:solidFill>
                <a:latin typeface="Lucida Console" pitchFamily="49" charset="0"/>
              </a:rPr>
              <a:t>2</a:t>
            </a:r>
            <a:r>
              <a:rPr lang="en-US" altLang="fr-FR" sz="2400" i="1" dirty="0">
                <a:latin typeface="Lucida Console" pitchFamily="49" charset="0"/>
              </a:rPr>
              <a:t>,10}</a:t>
            </a:r>
            <a:endParaRPr lang="es-ES_tradnl" altLang="fr-FR" sz="2400" dirty="0">
              <a:latin typeface="Lucida Console" pitchFamily="49" charset="0"/>
            </a:endParaRPr>
          </a:p>
        </p:txBody>
      </p:sp>
      <p:sp>
        <p:nvSpPr>
          <p:cNvPr id="90116" name="AutoShape 3"/>
          <p:cNvSpPr>
            <a:spLocks noChangeArrowheads="1"/>
          </p:cNvSpPr>
          <p:nvPr/>
        </p:nvSpPr>
        <p:spPr bwMode="auto">
          <a:xfrm>
            <a:off x="971550" y="3789363"/>
            <a:ext cx="381000" cy="381000"/>
          </a:xfrm>
          <a:prstGeom prst="flowChartConnector">
            <a:avLst/>
          </a:prstGeom>
          <a:solidFill>
            <a:srgbClr val="FF3300"/>
          </a:solidFill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90117" name="AutoShape 4"/>
          <p:cNvSpPr>
            <a:spLocks noChangeArrowheads="1"/>
          </p:cNvSpPr>
          <p:nvPr/>
        </p:nvSpPr>
        <p:spPr bwMode="auto">
          <a:xfrm>
            <a:off x="6732588" y="2205038"/>
            <a:ext cx="381000" cy="381000"/>
          </a:xfrm>
          <a:prstGeom prst="flowChartConnector">
            <a:avLst/>
          </a:prstGeom>
          <a:noFill/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cxnSp>
        <p:nvCxnSpPr>
          <p:cNvPr id="90118" name="AutoShape 5"/>
          <p:cNvCxnSpPr>
            <a:cxnSpLocks noChangeShapeType="1"/>
            <a:stCxn id="90116" idx="7"/>
            <a:endCxn id="90122" idx="2"/>
          </p:cNvCxnSpPr>
          <p:nvPr/>
        </p:nvCxnSpPr>
        <p:spPr bwMode="auto">
          <a:xfrm flipV="1">
            <a:off x="1296988" y="3187700"/>
            <a:ext cx="1114425" cy="6286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0119" name="AutoShape 6"/>
          <p:cNvSpPr>
            <a:spLocks noChangeArrowheads="1"/>
          </p:cNvSpPr>
          <p:nvPr/>
        </p:nvSpPr>
        <p:spPr bwMode="auto">
          <a:xfrm>
            <a:off x="5292725" y="2708275"/>
            <a:ext cx="381000" cy="381000"/>
          </a:xfrm>
          <a:prstGeom prst="flowChartConnector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90120" name="AutoShape 7"/>
          <p:cNvSpPr>
            <a:spLocks noChangeArrowheads="1"/>
          </p:cNvSpPr>
          <p:nvPr/>
        </p:nvSpPr>
        <p:spPr bwMode="auto">
          <a:xfrm>
            <a:off x="5292725" y="1989138"/>
            <a:ext cx="381000" cy="381000"/>
          </a:xfrm>
          <a:prstGeom prst="flowChartConnector">
            <a:avLst/>
          </a:prstGeom>
          <a:noFill/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90121" name="AutoShape 8"/>
          <p:cNvSpPr>
            <a:spLocks noChangeArrowheads="1"/>
          </p:cNvSpPr>
          <p:nvPr/>
        </p:nvSpPr>
        <p:spPr bwMode="auto">
          <a:xfrm>
            <a:off x="3851275" y="2565400"/>
            <a:ext cx="381000" cy="381000"/>
          </a:xfrm>
          <a:prstGeom prst="flowChartConnector">
            <a:avLst/>
          </a:prstGeom>
          <a:solidFill>
            <a:srgbClr val="66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90122" name="AutoShape 9"/>
          <p:cNvSpPr>
            <a:spLocks noChangeArrowheads="1"/>
          </p:cNvSpPr>
          <p:nvPr/>
        </p:nvSpPr>
        <p:spPr bwMode="auto">
          <a:xfrm>
            <a:off x="2411413" y="2997200"/>
            <a:ext cx="381000" cy="381000"/>
          </a:xfrm>
          <a:prstGeom prst="flowChartConnector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cxnSp>
        <p:nvCxnSpPr>
          <p:cNvPr id="90123" name="AutoShape 10"/>
          <p:cNvCxnSpPr>
            <a:cxnSpLocks noChangeShapeType="1"/>
            <a:stCxn id="90122" idx="7"/>
            <a:endCxn id="90121" idx="2"/>
          </p:cNvCxnSpPr>
          <p:nvPr/>
        </p:nvCxnSpPr>
        <p:spPr bwMode="auto">
          <a:xfrm flipV="1">
            <a:off x="2736850" y="2755900"/>
            <a:ext cx="1114425" cy="2968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0124" name="AutoShape 11"/>
          <p:cNvCxnSpPr>
            <a:cxnSpLocks noChangeShapeType="1"/>
            <a:stCxn id="90121" idx="7"/>
            <a:endCxn id="90120" idx="2"/>
          </p:cNvCxnSpPr>
          <p:nvPr/>
        </p:nvCxnSpPr>
        <p:spPr bwMode="auto">
          <a:xfrm flipV="1">
            <a:off x="4176713" y="2179638"/>
            <a:ext cx="1087437" cy="4413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0125" name="AutoShape 12"/>
          <p:cNvCxnSpPr>
            <a:cxnSpLocks noChangeShapeType="1"/>
            <a:stCxn id="90121" idx="6"/>
            <a:endCxn id="90119" idx="2"/>
          </p:cNvCxnSpPr>
          <p:nvPr/>
        </p:nvCxnSpPr>
        <p:spPr bwMode="auto">
          <a:xfrm>
            <a:off x="4232275" y="2755900"/>
            <a:ext cx="1060450" cy="1428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0126" name="Text Box 13"/>
          <p:cNvSpPr txBox="1">
            <a:spLocks noChangeArrowheads="1"/>
          </p:cNvSpPr>
          <p:nvPr/>
        </p:nvSpPr>
        <p:spPr bwMode="auto">
          <a:xfrm>
            <a:off x="1692275" y="3068638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90127" name="Text Box 14"/>
          <p:cNvSpPr txBox="1">
            <a:spLocks noChangeArrowheads="1"/>
          </p:cNvSpPr>
          <p:nvPr/>
        </p:nvSpPr>
        <p:spPr bwMode="auto">
          <a:xfrm>
            <a:off x="2987675" y="2565400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90128" name="Text Box 15"/>
          <p:cNvSpPr txBox="1">
            <a:spLocks noChangeArrowheads="1"/>
          </p:cNvSpPr>
          <p:nvPr/>
        </p:nvSpPr>
        <p:spPr bwMode="auto">
          <a:xfrm>
            <a:off x="4427538" y="2060575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90129" name="Text Box 16"/>
          <p:cNvSpPr txBox="1">
            <a:spLocks noChangeArrowheads="1"/>
          </p:cNvSpPr>
          <p:nvPr/>
        </p:nvSpPr>
        <p:spPr bwMode="auto">
          <a:xfrm>
            <a:off x="6011863" y="2276475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cxnSp>
        <p:nvCxnSpPr>
          <p:cNvPr id="90130" name="AutoShape 17"/>
          <p:cNvCxnSpPr>
            <a:cxnSpLocks noChangeShapeType="1"/>
            <a:stCxn id="90119" idx="6"/>
            <a:endCxn id="90117" idx="2"/>
          </p:cNvCxnSpPr>
          <p:nvPr/>
        </p:nvCxnSpPr>
        <p:spPr bwMode="auto">
          <a:xfrm flipV="1">
            <a:off x="5673725" y="2395538"/>
            <a:ext cx="1030288" cy="5032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0131" name="Text Box 18"/>
          <p:cNvSpPr txBox="1">
            <a:spLocks noChangeArrowheads="1"/>
          </p:cNvSpPr>
          <p:nvPr/>
        </p:nvSpPr>
        <p:spPr bwMode="auto">
          <a:xfrm>
            <a:off x="4500563" y="2781300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90132" name="AutoShape 19"/>
          <p:cNvSpPr>
            <a:spLocks noChangeArrowheads="1"/>
          </p:cNvSpPr>
          <p:nvPr/>
        </p:nvSpPr>
        <p:spPr bwMode="auto">
          <a:xfrm>
            <a:off x="5292725" y="3357563"/>
            <a:ext cx="381000" cy="381000"/>
          </a:xfrm>
          <a:prstGeom prst="flowChartConnector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90133" name="AutoShape 20"/>
          <p:cNvSpPr>
            <a:spLocks noChangeArrowheads="1"/>
          </p:cNvSpPr>
          <p:nvPr/>
        </p:nvSpPr>
        <p:spPr bwMode="auto">
          <a:xfrm>
            <a:off x="3851275" y="3716338"/>
            <a:ext cx="381000" cy="381000"/>
          </a:xfrm>
          <a:prstGeom prst="flowChartConnector">
            <a:avLst/>
          </a:prstGeom>
          <a:solidFill>
            <a:srgbClr val="66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cxnSp>
        <p:nvCxnSpPr>
          <p:cNvPr id="90134" name="AutoShape 21"/>
          <p:cNvCxnSpPr>
            <a:cxnSpLocks noChangeShapeType="1"/>
            <a:stCxn id="90133" idx="6"/>
            <a:endCxn id="90132" idx="2"/>
          </p:cNvCxnSpPr>
          <p:nvPr/>
        </p:nvCxnSpPr>
        <p:spPr bwMode="auto">
          <a:xfrm flipV="1">
            <a:off x="4232275" y="3548063"/>
            <a:ext cx="1060450" cy="3587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0135" name="Text Box 22"/>
          <p:cNvSpPr txBox="1">
            <a:spLocks noChangeArrowheads="1"/>
          </p:cNvSpPr>
          <p:nvPr/>
        </p:nvSpPr>
        <p:spPr bwMode="auto">
          <a:xfrm>
            <a:off x="3132138" y="3141663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cxnSp>
        <p:nvCxnSpPr>
          <p:cNvPr id="90136" name="AutoShape 23"/>
          <p:cNvCxnSpPr>
            <a:cxnSpLocks noChangeShapeType="1"/>
            <a:stCxn id="90132" idx="6"/>
            <a:endCxn id="90138" idx="2"/>
          </p:cNvCxnSpPr>
          <p:nvPr/>
        </p:nvCxnSpPr>
        <p:spPr bwMode="auto">
          <a:xfrm>
            <a:off x="5673725" y="3548063"/>
            <a:ext cx="1058863" cy="3587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0137" name="AutoShape 24"/>
          <p:cNvSpPr>
            <a:spLocks noChangeArrowheads="1"/>
          </p:cNvSpPr>
          <p:nvPr/>
        </p:nvSpPr>
        <p:spPr bwMode="auto">
          <a:xfrm>
            <a:off x="8172450" y="3141663"/>
            <a:ext cx="381000" cy="381000"/>
          </a:xfrm>
          <a:prstGeom prst="flowChartConnector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90138" name="AutoShape 25"/>
          <p:cNvSpPr>
            <a:spLocks noChangeArrowheads="1"/>
          </p:cNvSpPr>
          <p:nvPr/>
        </p:nvSpPr>
        <p:spPr bwMode="auto">
          <a:xfrm>
            <a:off x="6732588" y="3716338"/>
            <a:ext cx="381000" cy="381000"/>
          </a:xfrm>
          <a:prstGeom prst="flowChartConnector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cxnSp>
        <p:nvCxnSpPr>
          <p:cNvPr id="90139" name="AutoShape 26"/>
          <p:cNvCxnSpPr>
            <a:cxnSpLocks noChangeShapeType="1"/>
            <a:stCxn id="90138" idx="6"/>
            <a:endCxn id="90137" idx="2"/>
          </p:cNvCxnSpPr>
          <p:nvPr/>
        </p:nvCxnSpPr>
        <p:spPr bwMode="auto">
          <a:xfrm flipV="1">
            <a:off x="7113588" y="3332163"/>
            <a:ext cx="1030287" cy="5746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0140" name="AutoShape 27"/>
          <p:cNvCxnSpPr>
            <a:cxnSpLocks noChangeShapeType="1"/>
            <a:stCxn id="90122" idx="6"/>
            <a:endCxn id="90133" idx="2"/>
          </p:cNvCxnSpPr>
          <p:nvPr/>
        </p:nvCxnSpPr>
        <p:spPr bwMode="auto">
          <a:xfrm>
            <a:off x="2792413" y="3187700"/>
            <a:ext cx="1058862" cy="7191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0141" name="Text Box 28"/>
          <p:cNvSpPr txBox="1">
            <a:spLocks noChangeArrowheads="1"/>
          </p:cNvSpPr>
          <p:nvPr/>
        </p:nvSpPr>
        <p:spPr bwMode="auto">
          <a:xfrm>
            <a:off x="4427538" y="3357563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90142" name="Text Box 29"/>
          <p:cNvSpPr txBox="1">
            <a:spLocks noChangeArrowheads="1"/>
          </p:cNvSpPr>
          <p:nvPr/>
        </p:nvSpPr>
        <p:spPr bwMode="auto">
          <a:xfrm>
            <a:off x="6084888" y="3357563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90143" name="Text Box 30"/>
          <p:cNvSpPr txBox="1">
            <a:spLocks noChangeArrowheads="1"/>
          </p:cNvSpPr>
          <p:nvPr/>
        </p:nvSpPr>
        <p:spPr bwMode="auto">
          <a:xfrm>
            <a:off x="7524750" y="3141663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90144" name="AutoShape 31"/>
          <p:cNvSpPr>
            <a:spLocks noChangeArrowheads="1"/>
          </p:cNvSpPr>
          <p:nvPr/>
        </p:nvSpPr>
        <p:spPr bwMode="auto">
          <a:xfrm>
            <a:off x="755650" y="3860800"/>
            <a:ext cx="215900" cy="2159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90145" name="Text Box 32"/>
          <p:cNvSpPr txBox="1">
            <a:spLocks noChangeArrowheads="1"/>
          </p:cNvSpPr>
          <p:nvPr/>
        </p:nvSpPr>
        <p:spPr bwMode="auto">
          <a:xfrm>
            <a:off x="1979613" y="5734050"/>
            <a:ext cx="39893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2400" i="1">
                <a:latin typeface="Lucida Console" pitchFamily="49" charset="0"/>
              </a:rPr>
              <a:t>S</a:t>
            </a:r>
            <a:r>
              <a:rPr lang="en-US" altLang="fr-FR" sz="2400" baseline="-25000">
                <a:latin typeface="Lucida Console" pitchFamily="49" charset="0"/>
              </a:rPr>
              <a:t>-</a:t>
            </a:r>
            <a:r>
              <a:rPr lang="en-US" altLang="fr-FR" sz="2400">
                <a:latin typeface="Lucida Console" pitchFamily="49" charset="0"/>
              </a:rPr>
              <a:t>={</a:t>
            </a:r>
            <a:r>
              <a:rPr lang="en-US" altLang="fr-FR" sz="2400" i="1">
                <a:solidFill>
                  <a:schemeClr val="hlink"/>
                </a:solidFill>
                <a:latin typeface="Lucida Console" pitchFamily="49" charset="0"/>
              </a:rPr>
              <a:t>aa</a:t>
            </a:r>
            <a:r>
              <a:rPr lang="en-US" altLang="fr-FR" sz="2400">
                <a:latin typeface="Lucida Console" pitchFamily="49" charset="0"/>
              </a:rPr>
              <a:t>, </a:t>
            </a:r>
            <a:r>
              <a:rPr lang="en-US" altLang="fr-FR" sz="2400" i="1">
                <a:solidFill>
                  <a:schemeClr val="hlink"/>
                </a:solidFill>
                <a:latin typeface="Lucida Console" pitchFamily="49" charset="0"/>
              </a:rPr>
              <a:t>ab</a:t>
            </a:r>
            <a:r>
              <a:rPr lang="en-US" altLang="fr-FR" sz="2400">
                <a:latin typeface="Lucida Console" pitchFamily="49" charset="0"/>
              </a:rPr>
              <a:t>, </a:t>
            </a:r>
            <a:r>
              <a:rPr lang="en-US" altLang="fr-FR" sz="2400" i="1">
                <a:solidFill>
                  <a:schemeClr val="hlink"/>
                </a:solidFill>
                <a:latin typeface="Lucida Console" pitchFamily="49" charset="0"/>
              </a:rPr>
              <a:t>aaaa</a:t>
            </a:r>
            <a:r>
              <a:rPr lang="en-US" altLang="fr-FR" sz="2400">
                <a:latin typeface="Lucida Console" pitchFamily="49" charset="0"/>
              </a:rPr>
              <a:t>, </a:t>
            </a:r>
            <a:r>
              <a:rPr lang="en-US" altLang="fr-FR" sz="2400" i="1">
                <a:solidFill>
                  <a:schemeClr val="hlink"/>
                </a:solidFill>
                <a:latin typeface="Lucida Console" pitchFamily="49" charset="0"/>
              </a:rPr>
              <a:t>ba</a:t>
            </a:r>
            <a:r>
              <a:rPr lang="en-US" altLang="fr-FR" sz="2400">
                <a:latin typeface="Lucida Console" pitchFamily="49" charset="0"/>
              </a:rPr>
              <a:t>}</a:t>
            </a:r>
            <a:endParaRPr lang="es-ES_tradnl" altLang="fr-FR" sz="2400">
              <a:latin typeface="Lucida Console" pitchFamily="49" charset="0"/>
            </a:endParaRPr>
          </a:p>
        </p:txBody>
      </p:sp>
      <p:sp>
        <p:nvSpPr>
          <p:cNvPr id="90146" name="Text Box 33"/>
          <p:cNvSpPr txBox="1">
            <a:spLocks noChangeArrowheads="1"/>
          </p:cNvSpPr>
          <p:nvPr/>
        </p:nvSpPr>
        <p:spPr bwMode="auto">
          <a:xfrm>
            <a:off x="747713" y="3479800"/>
            <a:ext cx="6365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solidFill>
                  <a:srgbClr val="FF0066"/>
                </a:solidFill>
                <a:latin typeface="Arial" pitchFamily="34" charset="0"/>
              </a:rPr>
              <a:t>1</a:t>
            </a:r>
            <a:r>
              <a:rPr lang="en-US" altLang="fr-FR" sz="1600">
                <a:latin typeface="Arial" pitchFamily="34" charset="0"/>
              </a:rPr>
              <a:t>,3,6</a:t>
            </a:r>
          </a:p>
        </p:txBody>
      </p:sp>
      <p:sp>
        <p:nvSpPr>
          <p:cNvPr id="90147" name="Text Box 34"/>
          <p:cNvSpPr txBox="1">
            <a:spLocks noChangeArrowheads="1"/>
          </p:cNvSpPr>
          <p:nvPr/>
        </p:nvSpPr>
        <p:spPr bwMode="auto">
          <a:xfrm>
            <a:off x="2271713" y="2716213"/>
            <a:ext cx="57943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solidFill>
                  <a:srgbClr val="FF0066"/>
                </a:solidFill>
                <a:latin typeface="Arial" pitchFamily="34" charset="0"/>
              </a:rPr>
              <a:t>2</a:t>
            </a:r>
            <a:r>
              <a:rPr lang="en-US" altLang="fr-FR" sz="1600">
                <a:latin typeface="Arial" pitchFamily="34" charset="0"/>
              </a:rPr>
              <a:t>,10</a:t>
            </a:r>
          </a:p>
        </p:txBody>
      </p:sp>
      <p:sp>
        <p:nvSpPr>
          <p:cNvPr id="90148" name="Text Box 35"/>
          <p:cNvSpPr txBox="1">
            <a:spLocks noChangeArrowheads="1"/>
          </p:cNvSpPr>
          <p:nvPr/>
        </p:nvSpPr>
        <p:spPr bwMode="auto">
          <a:xfrm>
            <a:off x="3670300" y="2292350"/>
            <a:ext cx="57943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solidFill>
                  <a:srgbClr val="FF0066"/>
                </a:solidFill>
                <a:latin typeface="Arial" pitchFamily="34" charset="0"/>
              </a:rPr>
              <a:t>4</a:t>
            </a:r>
            <a:r>
              <a:rPr lang="en-US" altLang="fr-FR" sz="1600">
                <a:latin typeface="Arial" pitchFamily="34" charset="0"/>
              </a:rPr>
              <a:t>,13</a:t>
            </a:r>
          </a:p>
        </p:txBody>
      </p:sp>
      <p:sp>
        <p:nvSpPr>
          <p:cNvPr id="90149" name="Text Box 36"/>
          <p:cNvSpPr txBox="1">
            <a:spLocks noChangeArrowheads="1"/>
          </p:cNvSpPr>
          <p:nvPr/>
        </p:nvSpPr>
        <p:spPr bwMode="auto">
          <a:xfrm>
            <a:off x="3903663" y="3760788"/>
            <a:ext cx="2968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66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5</a:t>
            </a:r>
          </a:p>
        </p:txBody>
      </p:sp>
      <p:sp>
        <p:nvSpPr>
          <p:cNvPr id="90150" name="Text Box 37"/>
          <p:cNvSpPr txBox="1">
            <a:spLocks noChangeArrowheads="1"/>
          </p:cNvSpPr>
          <p:nvPr/>
        </p:nvSpPr>
        <p:spPr bwMode="auto">
          <a:xfrm>
            <a:off x="5200650" y="1709738"/>
            <a:ext cx="57943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solidFill>
                  <a:srgbClr val="FF0066"/>
                </a:solidFill>
                <a:latin typeface="Arial" pitchFamily="34" charset="0"/>
              </a:rPr>
              <a:t>7</a:t>
            </a:r>
            <a:r>
              <a:rPr lang="en-US" altLang="fr-FR" sz="1600">
                <a:latin typeface="Arial" pitchFamily="34" charset="0"/>
              </a:rPr>
              <a:t>,15</a:t>
            </a:r>
          </a:p>
        </p:txBody>
      </p:sp>
      <p:sp>
        <p:nvSpPr>
          <p:cNvPr id="90151" name="Text Box 38"/>
          <p:cNvSpPr txBox="1">
            <a:spLocks noChangeArrowheads="1"/>
          </p:cNvSpPr>
          <p:nvPr/>
        </p:nvSpPr>
        <p:spPr bwMode="auto">
          <a:xfrm>
            <a:off x="5353050" y="2744788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8</a:t>
            </a:r>
          </a:p>
        </p:txBody>
      </p:sp>
      <p:sp>
        <p:nvSpPr>
          <p:cNvPr id="90152" name="Text Box 39"/>
          <p:cNvSpPr txBox="1">
            <a:spLocks noChangeArrowheads="1"/>
          </p:cNvSpPr>
          <p:nvPr/>
        </p:nvSpPr>
        <p:spPr bwMode="auto">
          <a:xfrm>
            <a:off x="5362575" y="3382963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9</a:t>
            </a:r>
          </a:p>
        </p:txBody>
      </p:sp>
      <p:sp>
        <p:nvSpPr>
          <p:cNvPr id="90153" name="Text Box 40"/>
          <p:cNvSpPr txBox="1">
            <a:spLocks noChangeArrowheads="1"/>
          </p:cNvSpPr>
          <p:nvPr/>
        </p:nvSpPr>
        <p:spPr bwMode="auto">
          <a:xfrm>
            <a:off x="6716713" y="2227263"/>
            <a:ext cx="438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800">
                <a:latin typeface="Arial" pitchFamily="34" charset="0"/>
              </a:rPr>
              <a:t>11</a:t>
            </a:r>
          </a:p>
        </p:txBody>
      </p:sp>
      <p:sp>
        <p:nvSpPr>
          <p:cNvPr id="90154" name="Text Box 41"/>
          <p:cNvSpPr txBox="1">
            <a:spLocks noChangeArrowheads="1"/>
          </p:cNvSpPr>
          <p:nvPr/>
        </p:nvSpPr>
        <p:spPr bwMode="auto">
          <a:xfrm>
            <a:off x="6729413" y="3727450"/>
            <a:ext cx="4095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12</a:t>
            </a:r>
          </a:p>
        </p:txBody>
      </p:sp>
      <p:sp>
        <p:nvSpPr>
          <p:cNvPr id="90155" name="Text Box 42"/>
          <p:cNvSpPr txBox="1">
            <a:spLocks noChangeArrowheads="1"/>
          </p:cNvSpPr>
          <p:nvPr/>
        </p:nvSpPr>
        <p:spPr bwMode="auto">
          <a:xfrm>
            <a:off x="8159750" y="3167063"/>
            <a:ext cx="4095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14</a:t>
            </a:r>
          </a:p>
        </p:txBody>
      </p:sp>
      <p:cxnSp>
        <p:nvCxnSpPr>
          <p:cNvPr id="90156" name="AutoShape 43"/>
          <p:cNvCxnSpPr>
            <a:cxnSpLocks noChangeShapeType="1"/>
            <a:stCxn id="90116" idx="3"/>
            <a:endCxn id="90116" idx="4"/>
          </p:cNvCxnSpPr>
          <p:nvPr/>
        </p:nvCxnSpPr>
        <p:spPr bwMode="auto">
          <a:xfrm rot="16200000" flipH="1">
            <a:off x="1066800" y="4103688"/>
            <a:ext cx="55563" cy="134937"/>
          </a:xfrm>
          <a:prstGeom prst="curvedConnector3">
            <a:avLst>
              <a:gd name="adj1" fmla="val 84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0157" name="Text Box 44"/>
          <p:cNvSpPr txBox="1">
            <a:spLocks noChangeArrowheads="1"/>
          </p:cNvSpPr>
          <p:nvPr/>
        </p:nvSpPr>
        <p:spPr bwMode="auto">
          <a:xfrm>
            <a:off x="622300" y="4273550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85C6EA24-FE13-4D0F-AB94-0A0AE71DF327}" type="slidenum">
              <a:rPr lang="fr-FR" altLang="en-US" sz="1000">
                <a:latin typeface="Arial" pitchFamily="34" charset="0"/>
                <a:cs typeface="Arial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68</a:t>
            </a:fld>
            <a:endParaRPr lang="fr-FR" altLang="en-US" sz="1000">
              <a:latin typeface="Arial" pitchFamily="34" charset="0"/>
              <a:cs typeface="Arial" pitchFamily="34" charset="0"/>
            </a:endParaRPr>
          </a:p>
        </p:txBody>
      </p:sp>
      <p:sp>
        <p:nvSpPr>
          <p:cNvPr id="91139" name="Text Box 2"/>
          <p:cNvSpPr txBox="1">
            <a:spLocks noChangeArrowheads="1"/>
          </p:cNvSpPr>
          <p:nvPr/>
        </p:nvSpPr>
        <p:spPr bwMode="auto">
          <a:xfrm>
            <a:off x="747713" y="24607"/>
            <a:ext cx="77343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2400" i="1" dirty="0">
                <a:latin typeface="Lucida Console" pitchFamily="49" charset="0"/>
              </a:rPr>
              <a:t>Negative string </a:t>
            </a:r>
            <a:r>
              <a:rPr lang="en-US" altLang="fr-FR" sz="2400" i="1" dirty="0">
                <a:solidFill>
                  <a:srgbClr val="FF0066"/>
                </a:solidFill>
                <a:latin typeface="Lucida Console" pitchFamily="49" charset="0"/>
              </a:rPr>
              <a:t>aa </a:t>
            </a:r>
            <a:r>
              <a:rPr lang="en-US" altLang="fr-FR" sz="2400" i="1" dirty="0">
                <a:latin typeface="Lucida Console" pitchFamily="49" charset="0"/>
              </a:rPr>
              <a:t>is again accepted.</a:t>
            </a:r>
          </a:p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2400" i="1" dirty="0">
                <a:latin typeface="Lucida Console" pitchFamily="49" charset="0"/>
              </a:rPr>
              <a:t>Since we have tried all Red for merging, </a:t>
            </a:r>
          </a:p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2400" i="1" dirty="0">
                <a:latin typeface="Lucida Console" pitchFamily="49" charset="0"/>
              </a:rPr>
              <a:t>state </a:t>
            </a:r>
            <a:r>
              <a:rPr lang="en-US" altLang="fr-FR" sz="2400" dirty="0">
                <a:latin typeface="Lucida Console" pitchFamily="49" charset="0"/>
              </a:rPr>
              <a:t>4</a:t>
            </a:r>
            <a:r>
              <a:rPr lang="en-US" altLang="fr-FR" sz="2400" i="1" dirty="0">
                <a:latin typeface="Lucida Console" pitchFamily="49" charset="0"/>
              </a:rPr>
              <a:t> is promoted.</a:t>
            </a:r>
            <a:endParaRPr lang="es-ES_tradnl" altLang="fr-FR" sz="2400" dirty="0">
              <a:latin typeface="Lucida Console" pitchFamily="49" charset="0"/>
            </a:endParaRPr>
          </a:p>
        </p:txBody>
      </p:sp>
      <p:sp>
        <p:nvSpPr>
          <p:cNvPr id="91140" name="AutoShape 3"/>
          <p:cNvSpPr>
            <a:spLocks noChangeArrowheads="1"/>
          </p:cNvSpPr>
          <p:nvPr/>
        </p:nvSpPr>
        <p:spPr bwMode="auto">
          <a:xfrm>
            <a:off x="971550" y="3789363"/>
            <a:ext cx="381000" cy="381000"/>
          </a:xfrm>
          <a:prstGeom prst="flowChartConnector">
            <a:avLst/>
          </a:prstGeom>
          <a:solidFill>
            <a:srgbClr val="FF3300"/>
          </a:solidFill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cxnSp>
        <p:nvCxnSpPr>
          <p:cNvPr id="91141" name="AutoShape 4"/>
          <p:cNvCxnSpPr>
            <a:cxnSpLocks noChangeShapeType="1"/>
            <a:stCxn id="91140" idx="7"/>
            <a:endCxn id="91142" idx="2"/>
          </p:cNvCxnSpPr>
          <p:nvPr/>
        </p:nvCxnSpPr>
        <p:spPr bwMode="auto">
          <a:xfrm flipV="1">
            <a:off x="1296988" y="3187700"/>
            <a:ext cx="1085850" cy="6286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1142" name="AutoShape 5"/>
          <p:cNvSpPr>
            <a:spLocks noChangeArrowheads="1"/>
          </p:cNvSpPr>
          <p:nvPr/>
        </p:nvSpPr>
        <p:spPr bwMode="auto">
          <a:xfrm>
            <a:off x="2411413" y="2997200"/>
            <a:ext cx="381000" cy="381000"/>
          </a:xfrm>
          <a:prstGeom prst="flowChartConnector">
            <a:avLst/>
          </a:prstGeom>
          <a:solidFill>
            <a:srgbClr val="FF3300"/>
          </a:solidFill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91143" name="Text Box 6"/>
          <p:cNvSpPr txBox="1">
            <a:spLocks noChangeArrowheads="1"/>
          </p:cNvSpPr>
          <p:nvPr/>
        </p:nvSpPr>
        <p:spPr bwMode="auto">
          <a:xfrm>
            <a:off x="1692275" y="3068638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91144" name="AutoShape 7"/>
          <p:cNvSpPr>
            <a:spLocks noChangeArrowheads="1"/>
          </p:cNvSpPr>
          <p:nvPr/>
        </p:nvSpPr>
        <p:spPr bwMode="auto">
          <a:xfrm>
            <a:off x="5292725" y="3357563"/>
            <a:ext cx="381000" cy="381000"/>
          </a:xfrm>
          <a:prstGeom prst="flowChartConnector">
            <a:avLst/>
          </a:prstGeom>
          <a:noFill/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91145" name="AutoShape 8"/>
          <p:cNvSpPr>
            <a:spLocks noChangeArrowheads="1"/>
          </p:cNvSpPr>
          <p:nvPr/>
        </p:nvSpPr>
        <p:spPr bwMode="auto">
          <a:xfrm>
            <a:off x="3851275" y="3716338"/>
            <a:ext cx="381000" cy="381000"/>
          </a:xfrm>
          <a:prstGeom prst="flowChartConnector">
            <a:avLst/>
          </a:prstGeom>
          <a:solidFill>
            <a:srgbClr val="66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cxnSp>
        <p:nvCxnSpPr>
          <p:cNvPr id="91146" name="AutoShape 9"/>
          <p:cNvCxnSpPr>
            <a:cxnSpLocks noChangeShapeType="1"/>
            <a:stCxn id="91145" idx="6"/>
            <a:endCxn id="91144" idx="2"/>
          </p:cNvCxnSpPr>
          <p:nvPr/>
        </p:nvCxnSpPr>
        <p:spPr bwMode="auto">
          <a:xfrm flipV="1">
            <a:off x="4232275" y="3548063"/>
            <a:ext cx="1031875" cy="3587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1147" name="Text Box 10"/>
          <p:cNvSpPr txBox="1">
            <a:spLocks noChangeArrowheads="1"/>
          </p:cNvSpPr>
          <p:nvPr/>
        </p:nvSpPr>
        <p:spPr bwMode="auto">
          <a:xfrm>
            <a:off x="3132138" y="3141663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cxnSp>
        <p:nvCxnSpPr>
          <p:cNvPr id="91148" name="AutoShape 11"/>
          <p:cNvCxnSpPr>
            <a:cxnSpLocks noChangeShapeType="1"/>
            <a:stCxn id="91144" idx="6"/>
            <a:endCxn id="91150" idx="2"/>
          </p:cNvCxnSpPr>
          <p:nvPr/>
        </p:nvCxnSpPr>
        <p:spPr bwMode="auto">
          <a:xfrm>
            <a:off x="5702300" y="3548063"/>
            <a:ext cx="1030288" cy="3587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1149" name="AutoShape 12"/>
          <p:cNvSpPr>
            <a:spLocks noChangeArrowheads="1"/>
          </p:cNvSpPr>
          <p:nvPr/>
        </p:nvSpPr>
        <p:spPr bwMode="auto">
          <a:xfrm>
            <a:off x="8172450" y="3141663"/>
            <a:ext cx="381000" cy="381000"/>
          </a:xfrm>
          <a:prstGeom prst="flowChartConnector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91150" name="AutoShape 13"/>
          <p:cNvSpPr>
            <a:spLocks noChangeArrowheads="1"/>
          </p:cNvSpPr>
          <p:nvPr/>
        </p:nvSpPr>
        <p:spPr bwMode="auto">
          <a:xfrm>
            <a:off x="6732588" y="3716338"/>
            <a:ext cx="381000" cy="381000"/>
          </a:xfrm>
          <a:prstGeom prst="flowChartConnector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cxnSp>
        <p:nvCxnSpPr>
          <p:cNvPr id="91151" name="AutoShape 14"/>
          <p:cNvCxnSpPr>
            <a:cxnSpLocks noChangeShapeType="1"/>
            <a:stCxn id="91150" idx="6"/>
            <a:endCxn id="91149" idx="2"/>
          </p:cNvCxnSpPr>
          <p:nvPr/>
        </p:nvCxnSpPr>
        <p:spPr bwMode="auto">
          <a:xfrm flipV="1">
            <a:off x="7113588" y="3332163"/>
            <a:ext cx="1030287" cy="5746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1152" name="AutoShape 15"/>
          <p:cNvCxnSpPr>
            <a:cxnSpLocks noChangeShapeType="1"/>
            <a:stCxn id="91142" idx="6"/>
            <a:endCxn id="91145" idx="2"/>
          </p:cNvCxnSpPr>
          <p:nvPr/>
        </p:nvCxnSpPr>
        <p:spPr bwMode="auto">
          <a:xfrm>
            <a:off x="2820988" y="3187700"/>
            <a:ext cx="1030287" cy="7191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1153" name="Text Box 16"/>
          <p:cNvSpPr txBox="1">
            <a:spLocks noChangeArrowheads="1"/>
          </p:cNvSpPr>
          <p:nvPr/>
        </p:nvSpPr>
        <p:spPr bwMode="auto">
          <a:xfrm>
            <a:off x="4427538" y="3357563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91154" name="Text Box 17"/>
          <p:cNvSpPr txBox="1">
            <a:spLocks noChangeArrowheads="1"/>
          </p:cNvSpPr>
          <p:nvPr/>
        </p:nvSpPr>
        <p:spPr bwMode="auto">
          <a:xfrm>
            <a:off x="6084888" y="3357563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91155" name="Text Box 18"/>
          <p:cNvSpPr txBox="1">
            <a:spLocks noChangeArrowheads="1"/>
          </p:cNvSpPr>
          <p:nvPr/>
        </p:nvSpPr>
        <p:spPr bwMode="auto">
          <a:xfrm>
            <a:off x="7524750" y="3141663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91156" name="AutoShape 19"/>
          <p:cNvSpPr>
            <a:spLocks noChangeArrowheads="1"/>
          </p:cNvSpPr>
          <p:nvPr/>
        </p:nvSpPr>
        <p:spPr bwMode="auto">
          <a:xfrm>
            <a:off x="755650" y="3860800"/>
            <a:ext cx="215900" cy="2159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91157" name="Text Box 20"/>
          <p:cNvSpPr txBox="1">
            <a:spLocks noChangeArrowheads="1"/>
          </p:cNvSpPr>
          <p:nvPr/>
        </p:nvSpPr>
        <p:spPr bwMode="auto">
          <a:xfrm>
            <a:off x="1979613" y="5734050"/>
            <a:ext cx="39893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2400" i="1">
                <a:latin typeface="Lucida Console" pitchFamily="49" charset="0"/>
              </a:rPr>
              <a:t>S</a:t>
            </a:r>
            <a:r>
              <a:rPr lang="en-US" altLang="fr-FR" sz="2400" baseline="-25000">
                <a:latin typeface="Lucida Console" pitchFamily="49" charset="0"/>
              </a:rPr>
              <a:t>-</a:t>
            </a:r>
            <a:r>
              <a:rPr lang="en-US" altLang="fr-FR" sz="2400">
                <a:latin typeface="Lucida Console" pitchFamily="49" charset="0"/>
              </a:rPr>
              <a:t>={</a:t>
            </a:r>
            <a:r>
              <a:rPr lang="en-US" altLang="fr-FR" sz="2400" i="1">
                <a:solidFill>
                  <a:srgbClr val="FF0066"/>
                </a:solidFill>
                <a:latin typeface="Lucida Console" pitchFamily="49" charset="0"/>
              </a:rPr>
              <a:t>aa</a:t>
            </a:r>
            <a:r>
              <a:rPr lang="en-US" altLang="fr-FR" sz="2400">
                <a:latin typeface="Lucida Console" pitchFamily="49" charset="0"/>
              </a:rPr>
              <a:t>, </a:t>
            </a:r>
            <a:r>
              <a:rPr lang="en-US" altLang="fr-FR" sz="2400" i="1">
                <a:solidFill>
                  <a:schemeClr val="hlink"/>
                </a:solidFill>
                <a:latin typeface="Lucida Console" pitchFamily="49" charset="0"/>
              </a:rPr>
              <a:t>ab</a:t>
            </a:r>
            <a:r>
              <a:rPr lang="en-US" altLang="fr-FR" sz="2400">
                <a:latin typeface="Lucida Console" pitchFamily="49" charset="0"/>
              </a:rPr>
              <a:t>, </a:t>
            </a:r>
            <a:r>
              <a:rPr lang="en-US" altLang="fr-FR" sz="2400" i="1">
                <a:solidFill>
                  <a:schemeClr val="hlink"/>
                </a:solidFill>
                <a:latin typeface="Lucida Console" pitchFamily="49" charset="0"/>
              </a:rPr>
              <a:t>aaaa</a:t>
            </a:r>
            <a:r>
              <a:rPr lang="en-US" altLang="fr-FR" sz="2400">
                <a:latin typeface="Lucida Console" pitchFamily="49" charset="0"/>
              </a:rPr>
              <a:t>, </a:t>
            </a:r>
            <a:r>
              <a:rPr lang="en-US" altLang="fr-FR" sz="2400" i="1">
                <a:solidFill>
                  <a:schemeClr val="hlink"/>
                </a:solidFill>
                <a:latin typeface="Lucida Console" pitchFamily="49" charset="0"/>
              </a:rPr>
              <a:t>ba</a:t>
            </a:r>
            <a:r>
              <a:rPr lang="en-US" altLang="fr-FR" sz="2400">
                <a:latin typeface="Lucida Console" pitchFamily="49" charset="0"/>
              </a:rPr>
              <a:t>}</a:t>
            </a:r>
            <a:endParaRPr lang="es-ES_tradnl" altLang="fr-FR" sz="2400">
              <a:latin typeface="Lucida Console" pitchFamily="49" charset="0"/>
            </a:endParaRPr>
          </a:p>
        </p:txBody>
      </p:sp>
      <p:sp>
        <p:nvSpPr>
          <p:cNvPr id="91158" name="Text Box 21"/>
          <p:cNvSpPr txBox="1">
            <a:spLocks noChangeArrowheads="1"/>
          </p:cNvSpPr>
          <p:nvPr/>
        </p:nvSpPr>
        <p:spPr bwMode="auto">
          <a:xfrm>
            <a:off x="747713" y="3479800"/>
            <a:ext cx="6365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solidFill>
                  <a:srgbClr val="FF0066"/>
                </a:solidFill>
                <a:latin typeface="Arial" pitchFamily="34" charset="0"/>
              </a:rPr>
              <a:t>1</a:t>
            </a:r>
            <a:r>
              <a:rPr lang="en-US" altLang="fr-FR" sz="1600">
                <a:latin typeface="Arial" pitchFamily="34" charset="0"/>
              </a:rPr>
              <a:t>,3,6</a:t>
            </a:r>
          </a:p>
        </p:txBody>
      </p:sp>
      <p:sp>
        <p:nvSpPr>
          <p:cNvPr id="91159" name="Text Box 22"/>
          <p:cNvSpPr txBox="1">
            <a:spLocks noChangeArrowheads="1"/>
          </p:cNvSpPr>
          <p:nvPr/>
        </p:nvSpPr>
        <p:spPr bwMode="auto">
          <a:xfrm>
            <a:off x="2300288" y="3306763"/>
            <a:ext cx="976312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solidFill>
                  <a:srgbClr val="FF0066"/>
                </a:solidFill>
                <a:latin typeface="Arial" pitchFamily="34" charset="0"/>
              </a:rPr>
              <a:t>2</a:t>
            </a:r>
            <a:r>
              <a:rPr lang="en-US" altLang="fr-FR" sz="1600">
                <a:latin typeface="Arial" pitchFamily="34" charset="0"/>
              </a:rPr>
              <a:t>,4,7,10,</a:t>
            </a:r>
          </a:p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13,15</a:t>
            </a:r>
          </a:p>
        </p:txBody>
      </p:sp>
      <p:sp>
        <p:nvSpPr>
          <p:cNvPr id="91160" name="Text Box 23"/>
          <p:cNvSpPr txBox="1">
            <a:spLocks noChangeArrowheads="1"/>
          </p:cNvSpPr>
          <p:nvPr/>
        </p:nvSpPr>
        <p:spPr bwMode="auto">
          <a:xfrm>
            <a:off x="3851275" y="4149725"/>
            <a:ext cx="4667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5,8</a:t>
            </a:r>
          </a:p>
        </p:txBody>
      </p:sp>
      <p:sp>
        <p:nvSpPr>
          <p:cNvPr id="91161" name="Text Box 24"/>
          <p:cNvSpPr txBox="1">
            <a:spLocks noChangeArrowheads="1"/>
          </p:cNvSpPr>
          <p:nvPr/>
        </p:nvSpPr>
        <p:spPr bwMode="auto">
          <a:xfrm>
            <a:off x="5314950" y="3783013"/>
            <a:ext cx="57943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9,11</a:t>
            </a:r>
          </a:p>
        </p:txBody>
      </p:sp>
      <p:sp>
        <p:nvSpPr>
          <p:cNvPr id="91162" name="Text Box 25"/>
          <p:cNvSpPr txBox="1">
            <a:spLocks noChangeArrowheads="1"/>
          </p:cNvSpPr>
          <p:nvPr/>
        </p:nvSpPr>
        <p:spPr bwMode="auto">
          <a:xfrm>
            <a:off x="6729413" y="3727450"/>
            <a:ext cx="4095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12</a:t>
            </a:r>
          </a:p>
        </p:txBody>
      </p:sp>
      <p:sp>
        <p:nvSpPr>
          <p:cNvPr id="91163" name="Text Box 26"/>
          <p:cNvSpPr txBox="1">
            <a:spLocks noChangeArrowheads="1"/>
          </p:cNvSpPr>
          <p:nvPr/>
        </p:nvSpPr>
        <p:spPr bwMode="auto">
          <a:xfrm>
            <a:off x="8159750" y="3167063"/>
            <a:ext cx="4095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14</a:t>
            </a:r>
          </a:p>
        </p:txBody>
      </p:sp>
      <p:cxnSp>
        <p:nvCxnSpPr>
          <p:cNvPr id="91164" name="AutoShape 27"/>
          <p:cNvCxnSpPr>
            <a:cxnSpLocks noChangeShapeType="1"/>
            <a:stCxn id="91140" idx="3"/>
            <a:endCxn id="91140" idx="4"/>
          </p:cNvCxnSpPr>
          <p:nvPr/>
        </p:nvCxnSpPr>
        <p:spPr bwMode="auto">
          <a:xfrm rot="16200000" flipH="1">
            <a:off x="1066800" y="4103688"/>
            <a:ext cx="55563" cy="134937"/>
          </a:xfrm>
          <a:prstGeom prst="curvedConnector3">
            <a:avLst>
              <a:gd name="adj1" fmla="val 84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1165" name="Text Box 28"/>
          <p:cNvSpPr txBox="1">
            <a:spLocks noChangeArrowheads="1"/>
          </p:cNvSpPr>
          <p:nvPr/>
        </p:nvSpPr>
        <p:spPr bwMode="auto">
          <a:xfrm>
            <a:off x="622300" y="4273550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cxnSp>
        <p:nvCxnSpPr>
          <p:cNvPr id="91166" name="AutoShape 29"/>
          <p:cNvCxnSpPr>
            <a:cxnSpLocks noChangeShapeType="1"/>
            <a:stCxn id="91142" idx="1"/>
            <a:endCxn id="91142" idx="7"/>
          </p:cNvCxnSpPr>
          <p:nvPr/>
        </p:nvCxnSpPr>
        <p:spPr bwMode="auto">
          <a:xfrm rot="5400000" flipV="1">
            <a:off x="2601119" y="2890044"/>
            <a:ext cx="1587" cy="269875"/>
          </a:xfrm>
          <a:prstGeom prst="curvedConnector3">
            <a:avLst>
              <a:gd name="adj1" fmla="val -413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1167" name="Text Box 30"/>
          <p:cNvSpPr txBox="1">
            <a:spLocks noChangeArrowheads="1"/>
          </p:cNvSpPr>
          <p:nvPr/>
        </p:nvSpPr>
        <p:spPr bwMode="auto">
          <a:xfrm>
            <a:off x="2432050" y="1857375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BC12DCB1-8B4F-4E38-A480-A27340CD3DEF}" type="slidenum">
              <a:rPr lang="fr-FR" altLang="en-US" sz="1000">
                <a:latin typeface="Arial" pitchFamily="34" charset="0"/>
                <a:cs typeface="Arial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69</a:t>
            </a:fld>
            <a:endParaRPr lang="fr-FR" altLang="en-US" sz="1000">
              <a:latin typeface="Arial" pitchFamily="34" charset="0"/>
              <a:cs typeface="Arial" pitchFamily="34" charset="0"/>
            </a:endParaRPr>
          </a:p>
        </p:txBody>
      </p:sp>
      <p:sp>
        <p:nvSpPr>
          <p:cNvPr id="92163" name="Text Box 2"/>
          <p:cNvSpPr txBox="1">
            <a:spLocks noChangeArrowheads="1"/>
          </p:cNvSpPr>
          <p:nvPr/>
        </p:nvSpPr>
        <p:spPr bwMode="auto">
          <a:xfrm>
            <a:off x="948870" y="280988"/>
            <a:ext cx="33004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2400" i="1" dirty="0">
                <a:latin typeface="Lucida Console" pitchFamily="49" charset="0"/>
              </a:rPr>
              <a:t>So we try 5 with {</a:t>
            </a:r>
            <a:r>
              <a:rPr lang="en-US" altLang="fr-FR" sz="2400" i="1" dirty="0">
                <a:solidFill>
                  <a:srgbClr val="FF0066"/>
                </a:solidFill>
                <a:latin typeface="Lucida Console" pitchFamily="49" charset="0"/>
              </a:rPr>
              <a:t>1</a:t>
            </a:r>
            <a:r>
              <a:rPr lang="en-US" altLang="fr-FR" sz="2400" i="1" dirty="0">
                <a:latin typeface="Lucida Console" pitchFamily="49" charset="0"/>
              </a:rPr>
              <a:t>,3,6}</a:t>
            </a:r>
            <a:endParaRPr lang="es-ES_tradnl" altLang="fr-FR" sz="2400" dirty="0">
              <a:latin typeface="Lucida Console" pitchFamily="49" charset="0"/>
            </a:endParaRPr>
          </a:p>
        </p:txBody>
      </p:sp>
      <p:sp>
        <p:nvSpPr>
          <p:cNvPr id="92164" name="AutoShape 3"/>
          <p:cNvSpPr>
            <a:spLocks noChangeArrowheads="1"/>
          </p:cNvSpPr>
          <p:nvPr/>
        </p:nvSpPr>
        <p:spPr bwMode="auto">
          <a:xfrm>
            <a:off x="936625" y="3789363"/>
            <a:ext cx="381000" cy="381000"/>
          </a:xfrm>
          <a:prstGeom prst="flowChartConnector">
            <a:avLst/>
          </a:prstGeom>
          <a:solidFill>
            <a:srgbClr val="FF3300"/>
          </a:solidFill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92165" name="AutoShape 4"/>
          <p:cNvSpPr>
            <a:spLocks noChangeArrowheads="1"/>
          </p:cNvSpPr>
          <p:nvPr/>
        </p:nvSpPr>
        <p:spPr bwMode="auto">
          <a:xfrm>
            <a:off x="6732588" y="2205038"/>
            <a:ext cx="381000" cy="381000"/>
          </a:xfrm>
          <a:prstGeom prst="flowChartConnector">
            <a:avLst/>
          </a:prstGeom>
          <a:noFill/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cxnSp>
        <p:nvCxnSpPr>
          <p:cNvPr id="92166" name="AutoShape 5"/>
          <p:cNvCxnSpPr>
            <a:cxnSpLocks noChangeShapeType="1"/>
            <a:stCxn id="92164" idx="7"/>
            <a:endCxn id="92170" idx="2"/>
          </p:cNvCxnSpPr>
          <p:nvPr/>
        </p:nvCxnSpPr>
        <p:spPr bwMode="auto">
          <a:xfrm flipV="1">
            <a:off x="1262063" y="3187700"/>
            <a:ext cx="1114425" cy="6286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2167" name="AutoShape 6"/>
          <p:cNvSpPr>
            <a:spLocks noChangeArrowheads="1"/>
          </p:cNvSpPr>
          <p:nvPr/>
        </p:nvSpPr>
        <p:spPr bwMode="auto">
          <a:xfrm>
            <a:off x="5292725" y="2708275"/>
            <a:ext cx="381000" cy="381000"/>
          </a:xfrm>
          <a:prstGeom prst="flowChartConnector">
            <a:avLst/>
          </a:prstGeom>
          <a:solidFill>
            <a:srgbClr val="66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92168" name="AutoShape 7"/>
          <p:cNvSpPr>
            <a:spLocks noChangeArrowheads="1"/>
          </p:cNvSpPr>
          <p:nvPr/>
        </p:nvSpPr>
        <p:spPr bwMode="auto">
          <a:xfrm>
            <a:off x="5292725" y="1989138"/>
            <a:ext cx="381000" cy="381000"/>
          </a:xfrm>
          <a:prstGeom prst="flowChartConnector">
            <a:avLst/>
          </a:prstGeom>
          <a:solidFill>
            <a:srgbClr val="66FFFF"/>
          </a:solidFill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92169" name="AutoShape 8"/>
          <p:cNvSpPr>
            <a:spLocks noChangeArrowheads="1"/>
          </p:cNvSpPr>
          <p:nvPr/>
        </p:nvSpPr>
        <p:spPr bwMode="auto">
          <a:xfrm>
            <a:off x="3851275" y="2565400"/>
            <a:ext cx="381000" cy="381000"/>
          </a:xfrm>
          <a:prstGeom prst="flowChartConnector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92170" name="AutoShape 9"/>
          <p:cNvSpPr>
            <a:spLocks noChangeArrowheads="1"/>
          </p:cNvSpPr>
          <p:nvPr/>
        </p:nvSpPr>
        <p:spPr bwMode="auto">
          <a:xfrm>
            <a:off x="2376488" y="2997200"/>
            <a:ext cx="381000" cy="381000"/>
          </a:xfrm>
          <a:prstGeom prst="flowChartConnector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cxnSp>
        <p:nvCxnSpPr>
          <p:cNvPr id="92171" name="AutoShape 10"/>
          <p:cNvCxnSpPr>
            <a:cxnSpLocks noChangeShapeType="1"/>
            <a:stCxn id="92170" idx="7"/>
            <a:endCxn id="92169" idx="2"/>
          </p:cNvCxnSpPr>
          <p:nvPr/>
        </p:nvCxnSpPr>
        <p:spPr bwMode="auto">
          <a:xfrm flipV="1">
            <a:off x="2701925" y="2755900"/>
            <a:ext cx="1149350" cy="2968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2172" name="AutoShape 11"/>
          <p:cNvCxnSpPr>
            <a:cxnSpLocks noChangeShapeType="1"/>
            <a:stCxn id="92169" idx="7"/>
            <a:endCxn id="92168" idx="2"/>
          </p:cNvCxnSpPr>
          <p:nvPr/>
        </p:nvCxnSpPr>
        <p:spPr bwMode="auto">
          <a:xfrm flipV="1">
            <a:off x="4176713" y="2179638"/>
            <a:ext cx="1087437" cy="4413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2173" name="AutoShape 12"/>
          <p:cNvCxnSpPr>
            <a:cxnSpLocks noChangeShapeType="1"/>
            <a:stCxn id="92169" idx="6"/>
            <a:endCxn id="92167" idx="2"/>
          </p:cNvCxnSpPr>
          <p:nvPr/>
        </p:nvCxnSpPr>
        <p:spPr bwMode="auto">
          <a:xfrm>
            <a:off x="4232275" y="2755900"/>
            <a:ext cx="1060450" cy="1428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2174" name="Text Box 13"/>
          <p:cNvSpPr txBox="1">
            <a:spLocks noChangeArrowheads="1"/>
          </p:cNvSpPr>
          <p:nvPr/>
        </p:nvSpPr>
        <p:spPr bwMode="auto">
          <a:xfrm>
            <a:off x="1692275" y="3068638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92175" name="Text Box 14"/>
          <p:cNvSpPr txBox="1">
            <a:spLocks noChangeArrowheads="1"/>
          </p:cNvSpPr>
          <p:nvPr/>
        </p:nvSpPr>
        <p:spPr bwMode="auto">
          <a:xfrm>
            <a:off x="2987675" y="2565400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92176" name="Text Box 15"/>
          <p:cNvSpPr txBox="1">
            <a:spLocks noChangeArrowheads="1"/>
          </p:cNvSpPr>
          <p:nvPr/>
        </p:nvSpPr>
        <p:spPr bwMode="auto">
          <a:xfrm>
            <a:off x="4427538" y="2060575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92177" name="Text Box 16"/>
          <p:cNvSpPr txBox="1">
            <a:spLocks noChangeArrowheads="1"/>
          </p:cNvSpPr>
          <p:nvPr/>
        </p:nvSpPr>
        <p:spPr bwMode="auto">
          <a:xfrm>
            <a:off x="6011863" y="2276475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cxnSp>
        <p:nvCxnSpPr>
          <p:cNvPr id="92178" name="AutoShape 17"/>
          <p:cNvCxnSpPr>
            <a:cxnSpLocks noChangeShapeType="1"/>
            <a:stCxn id="92167" idx="6"/>
            <a:endCxn id="92165" idx="2"/>
          </p:cNvCxnSpPr>
          <p:nvPr/>
        </p:nvCxnSpPr>
        <p:spPr bwMode="auto">
          <a:xfrm flipV="1">
            <a:off x="5673725" y="2395538"/>
            <a:ext cx="1030288" cy="5032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2179" name="Text Box 18"/>
          <p:cNvSpPr txBox="1">
            <a:spLocks noChangeArrowheads="1"/>
          </p:cNvSpPr>
          <p:nvPr/>
        </p:nvSpPr>
        <p:spPr bwMode="auto">
          <a:xfrm>
            <a:off x="4500563" y="2781300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92180" name="AutoShape 19"/>
          <p:cNvSpPr>
            <a:spLocks noChangeArrowheads="1"/>
          </p:cNvSpPr>
          <p:nvPr/>
        </p:nvSpPr>
        <p:spPr bwMode="auto">
          <a:xfrm>
            <a:off x="5292725" y="3357563"/>
            <a:ext cx="381000" cy="381000"/>
          </a:xfrm>
          <a:prstGeom prst="flowChartConnector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92181" name="AutoShape 20"/>
          <p:cNvSpPr>
            <a:spLocks noChangeArrowheads="1"/>
          </p:cNvSpPr>
          <p:nvPr/>
        </p:nvSpPr>
        <p:spPr bwMode="auto">
          <a:xfrm>
            <a:off x="3851275" y="3716338"/>
            <a:ext cx="381000" cy="381000"/>
          </a:xfrm>
          <a:prstGeom prst="flowChartConnector">
            <a:avLst/>
          </a:prstGeom>
          <a:solidFill>
            <a:srgbClr val="66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cxnSp>
        <p:nvCxnSpPr>
          <p:cNvPr id="92182" name="AutoShape 21"/>
          <p:cNvCxnSpPr>
            <a:cxnSpLocks noChangeShapeType="1"/>
            <a:stCxn id="92181" idx="6"/>
            <a:endCxn id="92180" idx="2"/>
          </p:cNvCxnSpPr>
          <p:nvPr/>
        </p:nvCxnSpPr>
        <p:spPr bwMode="auto">
          <a:xfrm flipV="1">
            <a:off x="4232275" y="3548063"/>
            <a:ext cx="1060450" cy="3587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2183" name="Text Box 22"/>
          <p:cNvSpPr txBox="1">
            <a:spLocks noChangeArrowheads="1"/>
          </p:cNvSpPr>
          <p:nvPr/>
        </p:nvSpPr>
        <p:spPr bwMode="auto">
          <a:xfrm>
            <a:off x="3132138" y="3141663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cxnSp>
        <p:nvCxnSpPr>
          <p:cNvPr id="92184" name="AutoShape 23"/>
          <p:cNvCxnSpPr>
            <a:cxnSpLocks noChangeShapeType="1"/>
            <a:stCxn id="92180" idx="6"/>
            <a:endCxn id="92186" idx="2"/>
          </p:cNvCxnSpPr>
          <p:nvPr/>
        </p:nvCxnSpPr>
        <p:spPr bwMode="auto">
          <a:xfrm>
            <a:off x="5673725" y="3548063"/>
            <a:ext cx="1058863" cy="3587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2185" name="AutoShape 24"/>
          <p:cNvSpPr>
            <a:spLocks noChangeArrowheads="1"/>
          </p:cNvSpPr>
          <p:nvPr/>
        </p:nvSpPr>
        <p:spPr bwMode="auto">
          <a:xfrm>
            <a:off x="8172450" y="3141663"/>
            <a:ext cx="381000" cy="381000"/>
          </a:xfrm>
          <a:prstGeom prst="flowChartConnector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92186" name="AutoShape 25"/>
          <p:cNvSpPr>
            <a:spLocks noChangeArrowheads="1"/>
          </p:cNvSpPr>
          <p:nvPr/>
        </p:nvSpPr>
        <p:spPr bwMode="auto">
          <a:xfrm>
            <a:off x="6732588" y="3716338"/>
            <a:ext cx="381000" cy="381000"/>
          </a:xfrm>
          <a:prstGeom prst="flowChartConnector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cxnSp>
        <p:nvCxnSpPr>
          <p:cNvPr id="92187" name="AutoShape 26"/>
          <p:cNvCxnSpPr>
            <a:cxnSpLocks noChangeShapeType="1"/>
            <a:stCxn id="92186" idx="6"/>
            <a:endCxn id="92185" idx="2"/>
          </p:cNvCxnSpPr>
          <p:nvPr/>
        </p:nvCxnSpPr>
        <p:spPr bwMode="auto">
          <a:xfrm flipV="1">
            <a:off x="7113588" y="3332163"/>
            <a:ext cx="1030287" cy="5746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2188" name="AutoShape 27"/>
          <p:cNvCxnSpPr>
            <a:cxnSpLocks noChangeShapeType="1"/>
            <a:stCxn id="92170" idx="6"/>
            <a:endCxn id="92181" idx="2"/>
          </p:cNvCxnSpPr>
          <p:nvPr/>
        </p:nvCxnSpPr>
        <p:spPr bwMode="auto">
          <a:xfrm>
            <a:off x="2757488" y="3187700"/>
            <a:ext cx="1093787" cy="7191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2189" name="Text Box 28"/>
          <p:cNvSpPr txBox="1">
            <a:spLocks noChangeArrowheads="1"/>
          </p:cNvSpPr>
          <p:nvPr/>
        </p:nvSpPr>
        <p:spPr bwMode="auto">
          <a:xfrm>
            <a:off x="4427538" y="3357563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92190" name="Text Box 29"/>
          <p:cNvSpPr txBox="1">
            <a:spLocks noChangeArrowheads="1"/>
          </p:cNvSpPr>
          <p:nvPr/>
        </p:nvSpPr>
        <p:spPr bwMode="auto">
          <a:xfrm>
            <a:off x="6084888" y="3357563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92191" name="Text Box 30"/>
          <p:cNvSpPr txBox="1">
            <a:spLocks noChangeArrowheads="1"/>
          </p:cNvSpPr>
          <p:nvPr/>
        </p:nvSpPr>
        <p:spPr bwMode="auto">
          <a:xfrm>
            <a:off x="7524750" y="3141663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92192" name="AutoShape 31"/>
          <p:cNvSpPr>
            <a:spLocks noChangeArrowheads="1"/>
          </p:cNvSpPr>
          <p:nvPr/>
        </p:nvSpPr>
        <p:spPr bwMode="auto">
          <a:xfrm>
            <a:off x="755650" y="3860800"/>
            <a:ext cx="215900" cy="2159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92193" name="Text Box 32"/>
          <p:cNvSpPr txBox="1">
            <a:spLocks noChangeArrowheads="1"/>
          </p:cNvSpPr>
          <p:nvPr/>
        </p:nvSpPr>
        <p:spPr bwMode="auto">
          <a:xfrm>
            <a:off x="1979613" y="5734050"/>
            <a:ext cx="39893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2400" i="1">
                <a:latin typeface="Lucida Console" pitchFamily="49" charset="0"/>
              </a:rPr>
              <a:t>S</a:t>
            </a:r>
            <a:r>
              <a:rPr lang="en-US" altLang="fr-FR" sz="2400" baseline="-25000">
                <a:latin typeface="Lucida Console" pitchFamily="49" charset="0"/>
              </a:rPr>
              <a:t>-</a:t>
            </a:r>
            <a:r>
              <a:rPr lang="en-US" altLang="fr-FR" sz="2400">
                <a:latin typeface="Lucida Console" pitchFamily="49" charset="0"/>
              </a:rPr>
              <a:t>={</a:t>
            </a:r>
            <a:r>
              <a:rPr lang="en-US" altLang="fr-FR" sz="2400" i="1">
                <a:solidFill>
                  <a:schemeClr val="hlink"/>
                </a:solidFill>
                <a:latin typeface="Lucida Console" pitchFamily="49" charset="0"/>
              </a:rPr>
              <a:t>aa</a:t>
            </a:r>
            <a:r>
              <a:rPr lang="en-US" altLang="fr-FR" sz="2400">
                <a:latin typeface="Lucida Console" pitchFamily="49" charset="0"/>
              </a:rPr>
              <a:t>, </a:t>
            </a:r>
            <a:r>
              <a:rPr lang="en-US" altLang="fr-FR" sz="2400" i="1">
                <a:solidFill>
                  <a:schemeClr val="hlink"/>
                </a:solidFill>
                <a:latin typeface="Lucida Console" pitchFamily="49" charset="0"/>
              </a:rPr>
              <a:t>ab</a:t>
            </a:r>
            <a:r>
              <a:rPr lang="en-US" altLang="fr-FR" sz="2400">
                <a:latin typeface="Lucida Console" pitchFamily="49" charset="0"/>
              </a:rPr>
              <a:t>, </a:t>
            </a:r>
            <a:r>
              <a:rPr lang="en-US" altLang="fr-FR" sz="2400" i="1">
                <a:solidFill>
                  <a:schemeClr val="hlink"/>
                </a:solidFill>
                <a:latin typeface="Lucida Console" pitchFamily="49" charset="0"/>
              </a:rPr>
              <a:t>aaaa</a:t>
            </a:r>
            <a:r>
              <a:rPr lang="en-US" altLang="fr-FR" sz="2400">
                <a:latin typeface="Lucida Console" pitchFamily="49" charset="0"/>
              </a:rPr>
              <a:t>, </a:t>
            </a:r>
            <a:r>
              <a:rPr lang="en-US" altLang="fr-FR" sz="2400" i="1">
                <a:solidFill>
                  <a:schemeClr val="hlink"/>
                </a:solidFill>
                <a:latin typeface="Lucida Console" pitchFamily="49" charset="0"/>
              </a:rPr>
              <a:t>ba</a:t>
            </a:r>
            <a:r>
              <a:rPr lang="en-US" altLang="fr-FR" sz="2400">
                <a:latin typeface="Lucida Console" pitchFamily="49" charset="0"/>
              </a:rPr>
              <a:t>}</a:t>
            </a:r>
            <a:endParaRPr lang="es-ES_tradnl" altLang="fr-FR" sz="2400">
              <a:latin typeface="Lucida Console" pitchFamily="49" charset="0"/>
            </a:endParaRPr>
          </a:p>
        </p:txBody>
      </p:sp>
      <p:sp>
        <p:nvSpPr>
          <p:cNvPr id="92194" name="Text Box 33"/>
          <p:cNvSpPr txBox="1">
            <a:spLocks noChangeArrowheads="1"/>
          </p:cNvSpPr>
          <p:nvPr/>
        </p:nvSpPr>
        <p:spPr bwMode="auto">
          <a:xfrm>
            <a:off x="747713" y="3479800"/>
            <a:ext cx="6365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solidFill>
                  <a:srgbClr val="FF0066"/>
                </a:solidFill>
                <a:latin typeface="Arial" pitchFamily="34" charset="0"/>
              </a:rPr>
              <a:t>1</a:t>
            </a:r>
            <a:r>
              <a:rPr lang="en-US" altLang="fr-FR" sz="1600">
                <a:latin typeface="Arial" pitchFamily="34" charset="0"/>
              </a:rPr>
              <a:t>,3,6</a:t>
            </a:r>
          </a:p>
        </p:txBody>
      </p:sp>
      <p:sp>
        <p:nvSpPr>
          <p:cNvPr id="92195" name="Text Box 34"/>
          <p:cNvSpPr txBox="1">
            <a:spLocks noChangeArrowheads="1"/>
          </p:cNvSpPr>
          <p:nvPr/>
        </p:nvSpPr>
        <p:spPr bwMode="auto">
          <a:xfrm>
            <a:off x="2271713" y="2716213"/>
            <a:ext cx="57943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solidFill>
                  <a:srgbClr val="FF0066"/>
                </a:solidFill>
                <a:latin typeface="Arial" pitchFamily="34" charset="0"/>
              </a:rPr>
              <a:t>2</a:t>
            </a:r>
            <a:r>
              <a:rPr lang="en-US" altLang="fr-FR" sz="1600">
                <a:latin typeface="Arial" pitchFamily="34" charset="0"/>
              </a:rPr>
              <a:t>,10</a:t>
            </a:r>
          </a:p>
        </p:txBody>
      </p:sp>
      <p:sp>
        <p:nvSpPr>
          <p:cNvPr id="92196" name="Text Box 35"/>
          <p:cNvSpPr txBox="1">
            <a:spLocks noChangeArrowheads="1"/>
          </p:cNvSpPr>
          <p:nvPr/>
        </p:nvSpPr>
        <p:spPr bwMode="auto">
          <a:xfrm>
            <a:off x="3635375" y="2276475"/>
            <a:ext cx="57943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solidFill>
                  <a:srgbClr val="FF0066"/>
                </a:solidFill>
                <a:latin typeface="Arial" pitchFamily="34" charset="0"/>
              </a:rPr>
              <a:t>4</a:t>
            </a:r>
            <a:r>
              <a:rPr lang="en-US" altLang="fr-FR" sz="1600">
                <a:latin typeface="Arial" pitchFamily="34" charset="0"/>
              </a:rPr>
              <a:t>,13</a:t>
            </a:r>
          </a:p>
        </p:txBody>
      </p:sp>
      <p:sp>
        <p:nvSpPr>
          <p:cNvPr id="92197" name="Text Box 36"/>
          <p:cNvSpPr txBox="1">
            <a:spLocks noChangeArrowheads="1"/>
          </p:cNvSpPr>
          <p:nvPr/>
        </p:nvSpPr>
        <p:spPr bwMode="auto">
          <a:xfrm>
            <a:off x="3924300" y="3789363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66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5</a:t>
            </a:r>
          </a:p>
        </p:txBody>
      </p:sp>
      <p:sp>
        <p:nvSpPr>
          <p:cNvPr id="92198" name="Text Box 37"/>
          <p:cNvSpPr txBox="1">
            <a:spLocks noChangeArrowheads="1"/>
          </p:cNvSpPr>
          <p:nvPr/>
        </p:nvSpPr>
        <p:spPr bwMode="auto">
          <a:xfrm>
            <a:off x="5200650" y="1709738"/>
            <a:ext cx="57943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solidFill>
                  <a:srgbClr val="FF0066"/>
                </a:solidFill>
                <a:latin typeface="Arial" pitchFamily="34" charset="0"/>
              </a:rPr>
              <a:t>7</a:t>
            </a:r>
            <a:r>
              <a:rPr lang="en-US" altLang="fr-FR" sz="1600">
                <a:latin typeface="Arial" pitchFamily="34" charset="0"/>
              </a:rPr>
              <a:t>,15</a:t>
            </a:r>
          </a:p>
        </p:txBody>
      </p:sp>
      <p:sp>
        <p:nvSpPr>
          <p:cNvPr id="92199" name="Text Box 38"/>
          <p:cNvSpPr txBox="1">
            <a:spLocks noChangeArrowheads="1"/>
          </p:cNvSpPr>
          <p:nvPr/>
        </p:nvSpPr>
        <p:spPr bwMode="auto">
          <a:xfrm>
            <a:off x="5353050" y="2773363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66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8</a:t>
            </a:r>
          </a:p>
        </p:txBody>
      </p:sp>
      <p:sp>
        <p:nvSpPr>
          <p:cNvPr id="92200" name="Text Box 39"/>
          <p:cNvSpPr txBox="1">
            <a:spLocks noChangeArrowheads="1"/>
          </p:cNvSpPr>
          <p:nvPr/>
        </p:nvSpPr>
        <p:spPr bwMode="auto">
          <a:xfrm>
            <a:off x="5362575" y="3382963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9</a:t>
            </a:r>
          </a:p>
        </p:txBody>
      </p:sp>
      <p:sp>
        <p:nvSpPr>
          <p:cNvPr id="92201" name="Text Box 40"/>
          <p:cNvSpPr txBox="1">
            <a:spLocks noChangeArrowheads="1"/>
          </p:cNvSpPr>
          <p:nvPr/>
        </p:nvSpPr>
        <p:spPr bwMode="auto">
          <a:xfrm>
            <a:off x="6716713" y="2227263"/>
            <a:ext cx="438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800">
                <a:latin typeface="Arial" pitchFamily="34" charset="0"/>
              </a:rPr>
              <a:t>11</a:t>
            </a:r>
          </a:p>
        </p:txBody>
      </p:sp>
      <p:sp>
        <p:nvSpPr>
          <p:cNvPr id="92202" name="Text Box 41"/>
          <p:cNvSpPr txBox="1">
            <a:spLocks noChangeArrowheads="1"/>
          </p:cNvSpPr>
          <p:nvPr/>
        </p:nvSpPr>
        <p:spPr bwMode="auto">
          <a:xfrm>
            <a:off x="6729413" y="3727450"/>
            <a:ext cx="4095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12</a:t>
            </a:r>
          </a:p>
        </p:txBody>
      </p:sp>
      <p:sp>
        <p:nvSpPr>
          <p:cNvPr id="92203" name="Text Box 42"/>
          <p:cNvSpPr txBox="1">
            <a:spLocks noChangeArrowheads="1"/>
          </p:cNvSpPr>
          <p:nvPr/>
        </p:nvSpPr>
        <p:spPr bwMode="auto">
          <a:xfrm>
            <a:off x="8159750" y="3167063"/>
            <a:ext cx="4095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14</a:t>
            </a:r>
          </a:p>
        </p:txBody>
      </p:sp>
      <p:cxnSp>
        <p:nvCxnSpPr>
          <p:cNvPr id="92204" name="AutoShape 43"/>
          <p:cNvCxnSpPr>
            <a:cxnSpLocks noChangeShapeType="1"/>
            <a:stCxn id="92164" idx="3"/>
            <a:endCxn id="92164" idx="4"/>
          </p:cNvCxnSpPr>
          <p:nvPr/>
        </p:nvCxnSpPr>
        <p:spPr bwMode="auto">
          <a:xfrm rot="16200000" flipH="1">
            <a:off x="1031875" y="4103688"/>
            <a:ext cx="55563" cy="134937"/>
          </a:xfrm>
          <a:prstGeom prst="curvedConnector3">
            <a:avLst>
              <a:gd name="adj1" fmla="val 46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2205" name="Text Box 44"/>
          <p:cNvSpPr txBox="1">
            <a:spLocks noChangeArrowheads="1"/>
          </p:cNvSpPr>
          <p:nvPr/>
        </p:nvSpPr>
        <p:spPr bwMode="auto">
          <a:xfrm>
            <a:off x="622300" y="4273550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Window languages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sz="2400" dirty="0"/>
              <a:t>We use a window to decide if computation is OK</a:t>
            </a:r>
          </a:p>
          <a:p>
            <a:r>
              <a:rPr lang="en-GB" sz="2400" dirty="0"/>
              <a:t>At any moment, the content of the window has to be permitted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683A598C-B9CD-4139-A680-98F989010CA4}" type="slidenum">
              <a:rPr lang="fr-FR" altLang="en-US" smtClean="0"/>
              <a:pPr>
                <a:defRPr/>
              </a:pPr>
              <a:t>7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2904137552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52EF4DF0-B0A9-42D4-AC1B-ABE8254B33F8}" type="slidenum">
              <a:rPr lang="fr-FR" altLang="en-US" sz="1000">
                <a:latin typeface="Arial" pitchFamily="34" charset="0"/>
                <a:cs typeface="Arial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70</a:t>
            </a:fld>
            <a:endParaRPr lang="fr-FR" altLang="en-US" sz="1000">
              <a:latin typeface="Arial" pitchFamily="34" charset="0"/>
              <a:cs typeface="Arial" pitchFamily="34" charset="0"/>
            </a:endParaRPr>
          </a:p>
        </p:txBody>
      </p:sp>
      <p:sp>
        <p:nvSpPr>
          <p:cNvPr id="93187" name="Text Box 2"/>
          <p:cNvSpPr txBox="1">
            <a:spLocks noChangeArrowheads="1"/>
          </p:cNvSpPr>
          <p:nvPr/>
        </p:nvSpPr>
        <p:spPr bwMode="auto">
          <a:xfrm>
            <a:off x="1007716" y="246063"/>
            <a:ext cx="33543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2400" i="1" dirty="0">
                <a:latin typeface="Lucida Console" pitchFamily="49" charset="0"/>
              </a:rPr>
              <a:t>But again we accept </a:t>
            </a:r>
            <a:r>
              <a:rPr lang="en-US" altLang="fr-FR" sz="2400" i="1" dirty="0">
                <a:solidFill>
                  <a:srgbClr val="FF0066"/>
                </a:solidFill>
                <a:latin typeface="Lucida Console" pitchFamily="49" charset="0"/>
              </a:rPr>
              <a:t>ab</a:t>
            </a:r>
            <a:endParaRPr lang="es-ES_tradnl" altLang="fr-FR" sz="2400" dirty="0">
              <a:solidFill>
                <a:srgbClr val="FF0066"/>
              </a:solidFill>
              <a:latin typeface="Lucida Console" pitchFamily="49" charset="0"/>
            </a:endParaRPr>
          </a:p>
        </p:txBody>
      </p:sp>
      <p:sp>
        <p:nvSpPr>
          <p:cNvPr id="93188" name="AutoShape 3"/>
          <p:cNvSpPr>
            <a:spLocks noChangeArrowheads="1"/>
          </p:cNvSpPr>
          <p:nvPr/>
        </p:nvSpPr>
        <p:spPr bwMode="auto">
          <a:xfrm>
            <a:off x="971550" y="3789363"/>
            <a:ext cx="381000" cy="381000"/>
          </a:xfrm>
          <a:prstGeom prst="flowChartConnector">
            <a:avLst/>
          </a:prstGeom>
          <a:solidFill>
            <a:srgbClr val="FF3300"/>
          </a:solidFill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93189" name="AutoShape 4"/>
          <p:cNvSpPr>
            <a:spLocks noChangeArrowheads="1"/>
          </p:cNvSpPr>
          <p:nvPr/>
        </p:nvSpPr>
        <p:spPr bwMode="auto">
          <a:xfrm>
            <a:off x="6732588" y="2205038"/>
            <a:ext cx="381000" cy="381000"/>
          </a:xfrm>
          <a:prstGeom prst="flowChartConnector">
            <a:avLst/>
          </a:prstGeom>
          <a:noFill/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93190" name="AutoShape 5"/>
          <p:cNvSpPr>
            <a:spLocks noChangeArrowheads="1"/>
          </p:cNvSpPr>
          <p:nvPr/>
        </p:nvSpPr>
        <p:spPr bwMode="auto">
          <a:xfrm>
            <a:off x="5292725" y="2708275"/>
            <a:ext cx="381000" cy="381000"/>
          </a:xfrm>
          <a:prstGeom prst="flowChartConnector">
            <a:avLst/>
          </a:prstGeom>
          <a:solidFill>
            <a:srgbClr val="66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93191" name="AutoShape 6"/>
          <p:cNvSpPr>
            <a:spLocks noChangeArrowheads="1"/>
          </p:cNvSpPr>
          <p:nvPr/>
        </p:nvSpPr>
        <p:spPr bwMode="auto">
          <a:xfrm>
            <a:off x="5292725" y="1989138"/>
            <a:ext cx="381000" cy="381000"/>
          </a:xfrm>
          <a:prstGeom prst="flowChartConnector">
            <a:avLst/>
          </a:prstGeom>
          <a:solidFill>
            <a:srgbClr val="66FFFF"/>
          </a:solidFill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93192" name="AutoShape 7"/>
          <p:cNvSpPr>
            <a:spLocks noChangeArrowheads="1"/>
          </p:cNvSpPr>
          <p:nvPr/>
        </p:nvSpPr>
        <p:spPr bwMode="auto">
          <a:xfrm>
            <a:off x="3851275" y="2565400"/>
            <a:ext cx="381000" cy="381000"/>
          </a:xfrm>
          <a:prstGeom prst="flowChartConnector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93193" name="AutoShape 8"/>
          <p:cNvSpPr>
            <a:spLocks noChangeArrowheads="1"/>
          </p:cNvSpPr>
          <p:nvPr/>
        </p:nvSpPr>
        <p:spPr bwMode="auto">
          <a:xfrm>
            <a:off x="2411413" y="2997200"/>
            <a:ext cx="381000" cy="381000"/>
          </a:xfrm>
          <a:prstGeom prst="flowChartConnector">
            <a:avLst/>
          </a:prstGeom>
          <a:solidFill>
            <a:srgbClr val="FF3300"/>
          </a:solidFill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cxnSp>
        <p:nvCxnSpPr>
          <p:cNvPr id="93194" name="AutoShape 9"/>
          <p:cNvCxnSpPr>
            <a:cxnSpLocks noChangeShapeType="1"/>
            <a:stCxn id="93193" idx="7"/>
            <a:endCxn id="93192" idx="2"/>
          </p:cNvCxnSpPr>
          <p:nvPr/>
        </p:nvCxnSpPr>
        <p:spPr bwMode="auto">
          <a:xfrm flipV="1">
            <a:off x="2736850" y="2755900"/>
            <a:ext cx="1114425" cy="2682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3195" name="AutoShape 10"/>
          <p:cNvCxnSpPr>
            <a:cxnSpLocks noChangeShapeType="1"/>
            <a:stCxn id="93192" idx="7"/>
            <a:endCxn id="93191" idx="2"/>
          </p:cNvCxnSpPr>
          <p:nvPr/>
        </p:nvCxnSpPr>
        <p:spPr bwMode="auto">
          <a:xfrm flipV="1">
            <a:off x="4176713" y="2179638"/>
            <a:ext cx="1087437" cy="4413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3196" name="AutoShape 11"/>
          <p:cNvCxnSpPr>
            <a:cxnSpLocks noChangeShapeType="1"/>
            <a:stCxn id="93192" idx="6"/>
            <a:endCxn id="93190" idx="2"/>
          </p:cNvCxnSpPr>
          <p:nvPr/>
        </p:nvCxnSpPr>
        <p:spPr bwMode="auto">
          <a:xfrm>
            <a:off x="4232275" y="2755900"/>
            <a:ext cx="1060450" cy="1428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3197" name="Text Box 12"/>
          <p:cNvSpPr txBox="1">
            <a:spLocks noChangeArrowheads="1"/>
          </p:cNvSpPr>
          <p:nvPr/>
        </p:nvSpPr>
        <p:spPr bwMode="auto">
          <a:xfrm>
            <a:off x="1511300" y="2944813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93198" name="Text Box 13"/>
          <p:cNvSpPr txBox="1">
            <a:spLocks noChangeArrowheads="1"/>
          </p:cNvSpPr>
          <p:nvPr/>
        </p:nvSpPr>
        <p:spPr bwMode="auto">
          <a:xfrm>
            <a:off x="2987675" y="2565400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93199" name="Text Box 14"/>
          <p:cNvSpPr txBox="1">
            <a:spLocks noChangeArrowheads="1"/>
          </p:cNvSpPr>
          <p:nvPr/>
        </p:nvSpPr>
        <p:spPr bwMode="auto">
          <a:xfrm>
            <a:off x="4427538" y="2060575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93200" name="Text Box 15"/>
          <p:cNvSpPr txBox="1">
            <a:spLocks noChangeArrowheads="1"/>
          </p:cNvSpPr>
          <p:nvPr/>
        </p:nvSpPr>
        <p:spPr bwMode="auto">
          <a:xfrm>
            <a:off x="6011863" y="2276475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cxnSp>
        <p:nvCxnSpPr>
          <p:cNvPr id="93201" name="AutoShape 16"/>
          <p:cNvCxnSpPr>
            <a:cxnSpLocks noChangeShapeType="1"/>
            <a:stCxn id="93190" idx="6"/>
            <a:endCxn id="93189" idx="2"/>
          </p:cNvCxnSpPr>
          <p:nvPr/>
        </p:nvCxnSpPr>
        <p:spPr bwMode="auto">
          <a:xfrm flipV="1">
            <a:off x="5673725" y="2395538"/>
            <a:ext cx="1030288" cy="5032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3202" name="Text Box 17"/>
          <p:cNvSpPr txBox="1">
            <a:spLocks noChangeArrowheads="1"/>
          </p:cNvSpPr>
          <p:nvPr/>
        </p:nvSpPr>
        <p:spPr bwMode="auto">
          <a:xfrm>
            <a:off x="4500563" y="2781300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93203" name="Text Box 18"/>
          <p:cNvSpPr txBox="1">
            <a:spLocks noChangeArrowheads="1"/>
          </p:cNvSpPr>
          <p:nvPr/>
        </p:nvSpPr>
        <p:spPr bwMode="auto">
          <a:xfrm>
            <a:off x="1989138" y="3427413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93204" name="AutoShape 19"/>
          <p:cNvSpPr>
            <a:spLocks noChangeArrowheads="1"/>
          </p:cNvSpPr>
          <p:nvPr/>
        </p:nvSpPr>
        <p:spPr bwMode="auto">
          <a:xfrm>
            <a:off x="755650" y="3860800"/>
            <a:ext cx="215900" cy="2159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93205" name="Text Box 20"/>
          <p:cNvSpPr txBox="1">
            <a:spLocks noChangeArrowheads="1"/>
          </p:cNvSpPr>
          <p:nvPr/>
        </p:nvSpPr>
        <p:spPr bwMode="auto">
          <a:xfrm>
            <a:off x="1979613" y="5734050"/>
            <a:ext cx="39893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2400" i="1">
                <a:latin typeface="Lucida Console" pitchFamily="49" charset="0"/>
              </a:rPr>
              <a:t>S</a:t>
            </a:r>
            <a:r>
              <a:rPr lang="en-US" altLang="fr-FR" sz="2400" baseline="-25000">
                <a:latin typeface="Lucida Console" pitchFamily="49" charset="0"/>
              </a:rPr>
              <a:t>-</a:t>
            </a:r>
            <a:r>
              <a:rPr lang="en-US" altLang="fr-FR" sz="2400">
                <a:latin typeface="Lucida Console" pitchFamily="49" charset="0"/>
              </a:rPr>
              <a:t>={</a:t>
            </a:r>
            <a:r>
              <a:rPr lang="en-US" altLang="fr-FR" sz="2400" i="1">
                <a:solidFill>
                  <a:schemeClr val="hlink"/>
                </a:solidFill>
                <a:latin typeface="Lucida Console" pitchFamily="49" charset="0"/>
              </a:rPr>
              <a:t>aa</a:t>
            </a:r>
            <a:r>
              <a:rPr lang="en-US" altLang="fr-FR" sz="2400">
                <a:latin typeface="Lucida Console" pitchFamily="49" charset="0"/>
              </a:rPr>
              <a:t>, </a:t>
            </a:r>
            <a:r>
              <a:rPr lang="en-US" altLang="fr-FR" sz="2400" i="1">
                <a:solidFill>
                  <a:srgbClr val="FF0066"/>
                </a:solidFill>
                <a:latin typeface="Lucida Console" pitchFamily="49" charset="0"/>
              </a:rPr>
              <a:t>ab</a:t>
            </a:r>
            <a:r>
              <a:rPr lang="en-US" altLang="fr-FR" sz="2400">
                <a:latin typeface="Lucida Console" pitchFamily="49" charset="0"/>
              </a:rPr>
              <a:t>, </a:t>
            </a:r>
            <a:r>
              <a:rPr lang="en-US" altLang="fr-FR" sz="2400" i="1">
                <a:solidFill>
                  <a:schemeClr val="hlink"/>
                </a:solidFill>
                <a:latin typeface="Lucida Console" pitchFamily="49" charset="0"/>
              </a:rPr>
              <a:t>aaaa</a:t>
            </a:r>
            <a:r>
              <a:rPr lang="en-US" altLang="fr-FR" sz="2400">
                <a:latin typeface="Lucida Console" pitchFamily="49" charset="0"/>
              </a:rPr>
              <a:t>, </a:t>
            </a:r>
            <a:r>
              <a:rPr lang="en-US" altLang="fr-FR" sz="2400" i="1">
                <a:solidFill>
                  <a:schemeClr val="hlink"/>
                </a:solidFill>
                <a:latin typeface="Lucida Console" pitchFamily="49" charset="0"/>
              </a:rPr>
              <a:t>ba</a:t>
            </a:r>
            <a:r>
              <a:rPr lang="en-US" altLang="fr-FR" sz="2400">
                <a:latin typeface="Lucida Console" pitchFamily="49" charset="0"/>
              </a:rPr>
              <a:t>}</a:t>
            </a:r>
            <a:endParaRPr lang="es-ES_tradnl" altLang="fr-FR" sz="2400">
              <a:latin typeface="Lucida Console" pitchFamily="49" charset="0"/>
            </a:endParaRPr>
          </a:p>
        </p:txBody>
      </p:sp>
      <p:sp>
        <p:nvSpPr>
          <p:cNvPr id="93206" name="Text Box 21"/>
          <p:cNvSpPr txBox="1">
            <a:spLocks noChangeArrowheads="1"/>
          </p:cNvSpPr>
          <p:nvPr/>
        </p:nvSpPr>
        <p:spPr bwMode="auto">
          <a:xfrm>
            <a:off x="319088" y="3403600"/>
            <a:ext cx="10890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solidFill>
                  <a:srgbClr val="FF0066"/>
                </a:solidFill>
                <a:latin typeface="Arial" pitchFamily="34" charset="0"/>
              </a:rPr>
              <a:t>1</a:t>
            </a:r>
            <a:r>
              <a:rPr lang="en-US" altLang="fr-FR" sz="1600">
                <a:latin typeface="Arial" pitchFamily="34" charset="0"/>
              </a:rPr>
              <a:t>,3,5,6,12</a:t>
            </a:r>
          </a:p>
        </p:txBody>
      </p:sp>
      <p:sp>
        <p:nvSpPr>
          <p:cNvPr id="93207" name="Text Box 22"/>
          <p:cNvSpPr txBox="1">
            <a:spLocks noChangeArrowheads="1"/>
          </p:cNvSpPr>
          <p:nvPr/>
        </p:nvSpPr>
        <p:spPr bwMode="auto">
          <a:xfrm>
            <a:off x="1881188" y="2582863"/>
            <a:ext cx="1031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solidFill>
                  <a:srgbClr val="FF0066"/>
                </a:solidFill>
                <a:latin typeface="Arial" pitchFamily="34" charset="0"/>
              </a:rPr>
              <a:t>2</a:t>
            </a:r>
            <a:r>
              <a:rPr lang="en-US" altLang="fr-FR" sz="1600">
                <a:latin typeface="Arial" pitchFamily="34" charset="0"/>
              </a:rPr>
              <a:t>,9,10,14</a:t>
            </a:r>
          </a:p>
        </p:txBody>
      </p:sp>
      <p:sp>
        <p:nvSpPr>
          <p:cNvPr id="93208" name="Text Box 23"/>
          <p:cNvSpPr txBox="1">
            <a:spLocks noChangeArrowheads="1"/>
          </p:cNvSpPr>
          <p:nvPr/>
        </p:nvSpPr>
        <p:spPr bwMode="auto">
          <a:xfrm>
            <a:off x="3670300" y="2292350"/>
            <a:ext cx="57943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solidFill>
                  <a:srgbClr val="FF0066"/>
                </a:solidFill>
                <a:latin typeface="Arial" pitchFamily="34" charset="0"/>
              </a:rPr>
              <a:t>4</a:t>
            </a:r>
            <a:r>
              <a:rPr lang="en-US" altLang="fr-FR" sz="1600">
                <a:latin typeface="Arial" pitchFamily="34" charset="0"/>
              </a:rPr>
              <a:t>,13</a:t>
            </a:r>
          </a:p>
        </p:txBody>
      </p:sp>
      <p:sp>
        <p:nvSpPr>
          <p:cNvPr id="93209" name="Text Box 24"/>
          <p:cNvSpPr txBox="1">
            <a:spLocks noChangeArrowheads="1"/>
          </p:cNvSpPr>
          <p:nvPr/>
        </p:nvSpPr>
        <p:spPr bwMode="auto">
          <a:xfrm>
            <a:off x="5200650" y="1709738"/>
            <a:ext cx="57943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solidFill>
                  <a:srgbClr val="FF0066"/>
                </a:solidFill>
                <a:latin typeface="Arial" pitchFamily="34" charset="0"/>
              </a:rPr>
              <a:t>7</a:t>
            </a:r>
            <a:r>
              <a:rPr lang="en-US" altLang="fr-FR" sz="1600">
                <a:latin typeface="Arial" pitchFamily="34" charset="0"/>
              </a:rPr>
              <a:t>,15</a:t>
            </a:r>
          </a:p>
        </p:txBody>
      </p:sp>
      <p:sp>
        <p:nvSpPr>
          <p:cNvPr id="93210" name="Text Box 25"/>
          <p:cNvSpPr txBox="1">
            <a:spLocks noChangeArrowheads="1"/>
          </p:cNvSpPr>
          <p:nvPr/>
        </p:nvSpPr>
        <p:spPr bwMode="auto">
          <a:xfrm>
            <a:off x="5364163" y="2708275"/>
            <a:ext cx="2968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66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8</a:t>
            </a:r>
          </a:p>
        </p:txBody>
      </p:sp>
      <p:sp>
        <p:nvSpPr>
          <p:cNvPr id="93211" name="Text Box 26"/>
          <p:cNvSpPr txBox="1">
            <a:spLocks noChangeArrowheads="1"/>
          </p:cNvSpPr>
          <p:nvPr/>
        </p:nvSpPr>
        <p:spPr bwMode="auto">
          <a:xfrm>
            <a:off x="6716713" y="2227263"/>
            <a:ext cx="438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800">
                <a:latin typeface="Arial" pitchFamily="34" charset="0"/>
              </a:rPr>
              <a:t>11</a:t>
            </a:r>
          </a:p>
        </p:txBody>
      </p:sp>
      <p:cxnSp>
        <p:nvCxnSpPr>
          <p:cNvPr id="93212" name="AutoShape 27"/>
          <p:cNvCxnSpPr>
            <a:cxnSpLocks noChangeShapeType="1"/>
            <a:stCxn id="93188" idx="3"/>
            <a:endCxn id="93188" idx="4"/>
          </p:cNvCxnSpPr>
          <p:nvPr/>
        </p:nvCxnSpPr>
        <p:spPr bwMode="auto">
          <a:xfrm rot="16200000" flipH="1">
            <a:off x="1066800" y="4103688"/>
            <a:ext cx="55563" cy="134937"/>
          </a:xfrm>
          <a:prstGeom prst="curvedConnector3">
            <a:avLst>
              <a:gd name="adj1" fmla="val 84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3213" name="Text Box 28"/>
          <p:cNvSpPr txBox="1">
            <a:spLocks noChangeArrowheads="1"/>
          </p:cNvSpPr>
          <p:nvPr/>
        </p:nvSpPr>
        <p:spPr bwMode="auto">
          <a:xfrm>
            <a:off x="622300" y="4273550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cxnSp>
        <p:nvCxnSpPr>
          <p:cNvPr id="93214" name="AutoShape 29"/>
          <p:cNvCxnSpPr>
            <a:cxnSpLocks noChangeShapeType="1"/>
            <a:stCxn id="93188" idx="7"/>
            <a:endCxn id="93193" idx="2"/>
          </p:cNvCxnSpPr>
          <p:nvPr/>
        </p:nvCxnSpPr>
        <p:spPr bwMode="auto">
          <a:xfrm rot="-5400000">
            <a:off x="1525588" y="2959100"/>
            <a:ext cx="628650" cy="108585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3215" name="AutoShape 30"/>
          <p:cNvCxnSpPr>
            <a:cxnSpLocks noChangeShapeType="1"/>
            <a:stCxn id="93193" idx="4"/>
            <a:endCxn id="93188" idx="6"/>
          </p:cNvCxnSpPr>
          <p:nvPr/>
        </p:nvCxnSpPr>
        <p:spPr bwMode="auto">
          <a:xfrm rot="5400000">
            <a:off x="1704975" y="3082925"/>
            <a:ext cx="573088" cy="1220788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1CE34003-71EE-4345-BC63-D89EEA825D05}" type="slidenum">
              <a:rPr lang="fr-FR" altLang="en-US" sz="1000">
                <a:latin typeface="Arial" pitchFamily="34" charset="0"/>
                <a:cs typeface="Arial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71</a:t>
            </a:fld>
            <a:endParaRPr lang="fr-FR" altLang="en-US" sz="1000">
              <a:latin typeface="Arial" pitchFamily="34" charset="0"/>
              <a:cs typeface="Arial" pitchFamily="34" charset="0"/>
            </a:endParaRPr>
          </a:p>
        </p:txBody>
      </p:sp>
      <p:sp>
        <p:nvSpPr>
          <p:cNvPr id="94211" name="Text Box 2"/>
          <p:cNvSpPr txBox="1">
            <a:spLocks noChangeArrowheads="1"/>
          </p:cNvSpPr>
          <p:nvPr/>
        </p:nvSpPr>
        <p:spPr bwMode="auto">
          <a:xfrm>
            <a:off x="953293" y="190723"/>
            <a:ext cx="32162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2400" i="1" dirty="0">
                <a:latin typeface="Lucida Console" pitchFamily="49" charset="0"/>
              </a:rPr>
              <a:t>So we try 5 with {</a:t>
            </a:r>
            <a:r>
              <a:rPr lang="en-US" altLang="fr-FR" sz="2400" i="1" dirty="0">
                <a:solidFill>
                  <a:srgbClr val="FF0066"/>
                </a:solidFill>
                <a:latin typeface="Lucida Console" pitchFamily="49" charset="0"/>
              </a:rPr>
              <a:t>2</a:t>
            </a:r>
            <a:r>
              <a:rPr lang="en-US" altLang="fr-FR" sz="2400" i="1" dirty="0">
                <a:latin typeface="Lucida Console" pitchFamily="49" charset="0"/>
              </a:rPr>
              <a:t>,10}</a:t>
            </a:r>
            <a:endParaRPr lang="es-ES_tradnl" altLang="fr-FR" sz="2400" dirty="0">
              <a:latin typeface="Lucida Console" pitchFamily="49" charset="0"/>
            </a:endParaRPr>
          </a:p>
        </p:txBody>
      </p:sp>
      <p:sp>
        <p:nvSpPr>
          <p:cNvPr id="94212" name="AutoShape 3"/>
          <p:cNvSpPr>
            <a:spLocks noChangeArrowheads="1"/>
          </p:cNvSpPr>
          <p:nvPr/>
        </p:nvSpPr>
        <p:spPr bwMode="auto">
          <a:xfrm>
            <a:off x="971550" y="3789363"/>
            <a:ext cx="381000" cy="381000"/>
          </a:xfrm>
          <a:prstGeom prst="flowChartConnector">
            <a:avLst/>
          </a:prstGeom>
          <a:solidFill>
            <a:srgbClr val="FF3300"/>
          </a:solidFill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94213" name="AutoShape 4"/>
          <p:cNvSpPr>
            <a:spLocks noChangeArrowheads="1"/>
          </p:cNvSpPr>
          <p:nvPr/>
        </p:nvSpPr>
        <p:spPr bwMode="auto">
          <a:xfrm>
            <a:off x="6732588" y="2205038"/>
            <a:ext cx="381000" cy="381000"/>
          </a:xfrm>
          <a:prstGeom prst="flowChartConnector">
            <a:avLst/>
          </a:prstGeom>
          <a:noFill/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cxnSp>
        <p:nvCxnSpPr>
          <p:cNvPr id="94214" name="AutoShape 5"/>
          <p:cNvCxnSpPr>
            <a:cxnSpLocks noChangeShapeType="1"/>
            <a:stCxn id="94212" idx="7"/>
            <a:endCxn id="94218" idx="2"/>
          </p:cNvCxnSpPr>
          <p:nvPr/>
        </p:nvCxnSpPr>
        <p:spPr bwMode="auto">
          <a:xfrm flipV="1">
            <a:off x="1296988" y="3187700"/>
            <a:ext cx="1114425" cy="6286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4215" name="AutoShape 6"/>
          <p:cNvSpPr>
            <a:spLocks noChangeArrowheads="1"/>
          </p:cNvSpPr>
          <p:nvPr/>
        </p:nvSpPr>
        <p:spPr bwMode="auto">
          <a:xfrm>
            <a:off x="5292725" y="2708275"/>
            <a:ext cx="381000" cy="381000"/>
          </a:xfrm>
          <a:prstGeom prst="flowChartConnector">
            <a:avLst/>
          </a:prstGeom>
          <a:solidFill>
            <a:srgbClr val="66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94216" name="AutoShape 7"/>
          <p:cNvSpPr>
            <a:spLocks noChangeArrowheads="1"/>
          </p:cNvSpPr>
          <p:nvPr/>
        </p:nvSpPr>
        <p:spPr bwMode="auto">
          <a:xfrm>
            <a:off x="5292725" y="1989138"/>
            <a:ext cx="381000" cy="381000"/>
          </a:xfrm>
          <a:prstGeom prst="flowChartConnector">
            <a:avLst/>
          </a:prstGeom>
          <a:solidFill>
            <a:srgbClr val="66FFFF"/>
          </a:solidFill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94217" name="AutoShape 8"/>
          <p:cNvSpPr>
            <a:spLocks noChangeArrowheads="1"/>
          </p:cNvSpPr>
          <p:nvPr/>
        </p:nvSpPr>
        <p:spPr bwMode="auto">
          <a:xfrm>
            <a:off x="3851275" y="2565400"/>
            <a:ext cx="381000" cy="381000"/>
          </a:xfrm>
          <a:prstGeom prst="flowChartConnector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94218" name="AutoShape 9"/>
          <p:cNvSpPr>
            <a:spLocks noChangeArrowheads="1"/>
          </p:cNvSpPr>
          <p:nvPr/>
        </p:nvSpPr>
        <p:spPr bwMode="auto">
          <a:xfrm>
            <a:off x="2411413" y="2997200"/>
            <a:ext cx="381000" cy="381000"/>
          </a:xfrm>
          <a:prstGeom prst="flowChartConnector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cxnSp>
        <p:nvCxnSpPr>
          <p:cNvPr id="94219" name="AutoShape 10"/>
          <p:cNvCxnSpPr>
            <a:cxnSpLocks noChangeShapeType="1"/>
            <a:stCxn id="94218" idx="7"/>
            <a:endCxn id="94217" idx="2"/>
          </p:cNvCxnSpPr>
          <p:nvPr/>
        </p:nvCxnSpPr>
        <p:spPr bwMode="auto">
          <a:xfrm flipV="1">
            <a:off x="2736850" y="2755900"/>
            <a:ext cx="1114425" cy="2968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4220" name="AutoShape 11"/>
          <p:cNvCxnSpPr>
            <a:cxnSpLocks noChangeShapeType="1"/>
            <a:stCxn id="94217" idx="7"/>
            <a:endCxn id="94216" idx="2"/>
          </p:cNvCxnSpPr>
          <p:nvPr/>
        </p:nvCxnSpPr>
        <p:spPr bwMode="auto">
          <a:xfrm flipV="1">
            <a:off x="4176713" y="2179638"/>
            <a:ext cx="1087437" cy="4413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4221" name="AutoShape 12"/>
          <p:cNvCxnSpPr>
            <a:cxnSpLocks noChangeShapeType="1"/>
            <a:stCxn id="94217" idx="6"/>
            <a:endCxn id="94215" idx="2"/>
          </p:cNvCxnSpPr>
          <p:nvPr/>
        </p:nvCxnSpPr>
        <p:spPr bwMode="auto">
          <a:xfrm>
            <a:off x="4232275" y="2755900"/>
            <a:ext cx="1060450" cy="1428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4222" name="Text Box 13"/>
          <p:cNvSpPr txBox="1">
            <a:spLocks noChangeArrowheads="1"/>
          </p:cNvSpPr>
          <p:nvPr/>
        </p:nvSpPr>
        <p:spPr bwMode="auto">
          <a:xfrm>
            <a:off x="1692275" y="3068638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94223" name="Text Box 14"/>
          <p:cNvSpPr txBox="1">
            <a:spLocks noChangeArrowheads="1"/>
          </p:cNvSpPr>
          <p:nvPr/>
        </p:nvSpPr>
        <p:spPr bwMode="auto">
          <a:xfrm>
            <a:off x="2987675" y="2565400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94224" name="Text Box 15"/>
          <p:cNvSpPr txBox="1">
            <a:spLocks noChangeArrowheads="1"/>
          </p:cNvSpPr>
          <p:nvPr/>
        </p:nvSpPr>
        <p:spPr bwMode="auto">
          <a:xfrm>
            <a:off x="4427538" y="2060575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94225" name="Text Box 16"/>
          <p:cNvSpPr txBox="1">
            <a:spLocks noChangeArrowheads="1"/>
          </p:cNvSpPr>
          <p:nvPr/>
        </p:nvSpPr>
        <p:spPr bwMode="auto">
          <a:xfrm>
            <a:off x="6011863" y="2276475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cxnSp>
        <p:nvCxnSpPr>
          <p:cNvPr id="94226" name="AutoShape 17"/>
          <p:cNvCxnSpPr>
            <a:cxnSpLocks noChangeShapeType="1"/>
            <a:stCxn id="94215" idx="6"/>
            <a:endCxn id="94213" idx="2"/>
          </p:cNvCxnSpPr>
          <p:nvPr/>
        </p:nvCxnSpPr>
        <p:spPr bwMode="auto">
          <a:xfrm flipV="1">
            <a:off x="5673725" y="2395538"/>
            <a:ext cx="1030288" cy="5032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4227" name="Text Box 18"/>
          <p:cNvSpPr txBox="1">
            <a:spLocks noChangeArrowheads="1"/>
          </p:cNvSpPr>
          <p:nvPr/>
        </p:nvSpPr>
        <p:spPr bwMode="auto">
          <a:xfrm>
            <a:off x="4500563" y="2781300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94228" name="AutoShape 19"/>
          <p:cNvSpPr>
            <a:spLocks noChangeArrowheads="1"/>
          </p:cNvSpPr>
          <p:nvPr/>
        </p:nvSpPr>
        <p:spPr bwMode="auto">
          <a:xfrm>
            <a:off x="5292725" y="3357563"/>
            <a:ext cx="381000" cy="381000"/>
          </a:xfrm>
          <a:prstGeom prst="flowChartConnector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94229" name="AutoShape 20"/>
          <p:cNvSpPr>
            <a:spLocks noChangeArrowheads="1"/>
          </p:cNvSpPr>
          <p:nvPr/>
        </p:nvSpPr>
        <p:spPr bwMode="auto">
          <a:xfrm>
            <a:off x="3851275" y="3716338"/>
            <a:ext cx="381000" cy="381000"/>
          </a:xfrm>
          <a:prstGeom prst="flowChartConnector">
            <a:avLst/>
          </a:prstGeom>
          <a:solidFill>
            <a:srgbClr val="66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cxnSp>
        <p:nvCxnSpPr>
          <p:cNvPr id="94230" name="AutoShape 21"/>
          <p:cNvCxnSpPr>
            <a:cxnSpLocks noChangeShapeType="1"/>
            <a:stCxn id="94229" idx="6"/>
            <a:endCxn id="94228" idx="2"/>
          </p:cNvCxnSpPr>
          <p:nvPr/>
        </p:nvCxnSpPr>
        <p:spPr bwMode="auto">
          <a:xfrm flipV="1">
            <a:off x="4232275" y="3548063"/>
            <a:ext cx="1060450" cy="3587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4231" name="Text Box 22"/>
          <p:cNvSpPr txBox="1">
            <a:spLocks noChangeArrowheads="1"/>
          </p:cNvSpPr>
          <p:nvPr/>
        </p:nvSpPr>
        <p:spPr bwMode="auto">
          <a:xfrm>
            <a:off x="3132138" y="3141663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cxnSp>
        <p:nvCxnSpPr>
          <p:cNvPr id="94232" name="AutoShape 23"/>
          <p:cNvCxnSpPr>
            <a:cxnSpLocks noChangeShapeType="1"/>
            <a:stCxn id="94228" idx="6"/>
            <a:endCxn id="94234" idx="2"/>
          </p:cNvCxnSpPr>
          <p:nvPr/>
        </p:nvCxnSpPr>
        <p:spPr bwMode="auto">
          <a:xfrm>
            <a:off x="5673725" y="3548063"/>
            <a:ext cx="1058863" cy="3587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4233" name="AutoShape 24"/>
          <p:cNvSpPr>
            <a:spLocks noChangeArrowheads="1"/>
          </p:cNvSpPr>
          <p:nvPr/>
        </p:nvSpPr>
        <p:spPr bwMode="auto">
          <a:xfrm>
            <a:off x="8172450" y="3141663"/>
            <a:ext cx="381000" cy="381000"/>
          </a:xfrm>
          <a:prstGeom prst="flowChartConnector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94234" name="AutoShape 25"/>
          <p:cNvSpPr>
            <a:spLocks noChangeArrowheads="1"/>
          </p:cNvSpPr>
          <p:nvPr/>
        </p:nvSpPr>
        <p:spPr bwMode="auto">
          <a:xfrm>
            <a:off x="6732588" y="3716338"/>
            <a:ext cx="381000" cy="381000"/>
          </a:xfrm>
          <a:prstGeom prst="flowChartConnector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cxnSp>
        <p:nvCxnSpPr>
          <p:cNvPr id="94235" name="AutoShape 26"/>
          <p:cNvCxnSpPr>
            <a:cxnSpLocks noChangeShapeType="1"/>
            <a:stCxn id="94234" idx="6"/>
            <a:endCxn id="94233" idx="2"/>
          </p:cNvCxnSpPr>
          <p:nvPr/>
        </p:nvCxnSpPr>
        <p:spPr bwMode="auto">
          <a:xfrm flipV="1">
            <a:off x="7113588" y="3332163"/>
            <a:ext cx="1030287" cy="5746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4236" name="AutoShape 27"/>
          <p:cNvCxnSpPr>
            <a:cxnSpLocks noChangeShapeType="1"/>
            <a:stCxn id="94218" idx="6"/>
            <a:endCxn id="94229" idx="2"/>
          </p:cNvCxnSpPr>
          <p:nvPr/>
        </p:nvCxnSpPr>
        <p:spPr bwMode="auto">
          <a:xfrm>
            <a:off x="2792413" y="3187700"/>
            <a:ext cx="1058862" cy="7191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4237" name="Text Box 28"/>
          <p:cNvSpPr txBox="1">
            <a:spLocks noChangeArrowheads="1"/>
          </p:cNvSpPr>
          <p:nvPr/>
        </p:nvSpPr>
        <p:spPr bwMode="auto">
          <a:xfrm>
            <a:off x="4427538" y="3357563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94238" name="Text Box 29"/>
          <p:cNvSpPr txBox="1">
            <a:spLocks noChangeArrowheads="1"/>
          </p:cNvSpPr>
          <p:nvPr/>
        </p:nvSpPr>
        <p:spPr bwMode="auto">
          <a:xfrm>
            <a:off x="6084888" y="3357563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94239" name="Text Box 30"/>
          <p:cNvSpPr txBox="1">
            <a:spLocks noChangeArrowheads="1"/>
          </p:cNvSpPr>
          <p:nvPr/>
        </p:nvSpPr>
        <p:spPr bwMode="auto">
          <a:xfrm>
            <a:off x="7524750" y="3141663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94240" name="AutoShape 31"/>
          <p:cNvSpPr>
            <a:spLocks noChangeArrowheads="1"/>
          </p:cNvSpPr>
          <p:nvPr/>
        </p:nvSpPr>
        <p:spPr bwMode="auto">
          <a:xfrm>
            <a:off x="755650" y="3860800"/>
            <a:ext cx="215900" cy="2159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94241" name="Text Box 32"/>
          <p:cNvSpPr txBox="1">
            <a:spLocks noChangeArrowheads="1"/>
          </p:cNvSpPr>
          <p:nvPr/>
        </p:nvSpPr>
        <p:spPr bwMode="auto">
          <a:xfrm>
            <a:off x="1979613" y="5734050"/>
            <a:ext cx="39893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2400" i="1">
                <a:latin typeface="Lucida Console" pitchFamily="49" charset="0"/>
              </a:rPr>
              <a:t>S</a:t>
            </a:r>
            <a:r>
              <a:rPr lang="en-US" altLang="fr-FR" sz="2400" baseline="-25000">
                <a:latin typeface="Lucida Console" pitchFamily="49" charset="0"/>
              </a:rPr>
              <a:t>-</a:t>
            </a:r>
            <a:r>
              <a:rPr lang="en-US" altLang="fr-FR" sz="2400">
                <a:latin typeface="Lucida Console" pitchFamily="49" charset="0"/>
              </a:rPr>
              <a:t>={</a:t>
            </a:r>
            <a:r>
              <a:rPr lang="en-US" altLang="fr-FR" sz="2400" i="1">
                <a:solidFill>
                  <a:schemeClr val="hlink"/>
                </a:solidFill>
                <a:latin typeface="Lucida Console" pitchFamily="49" charset="0"/>
              </a:rPr>
              <a:t>aa</a:t>
            </a:r>
            <a:r>
              <a:rPr lang="en-US" altLang="fr-FR" sz="2400">
                <a:latin typeface="Lucida Console" pitchFamily="49" charset="0"/>
              </a:rPr>
              <a:t>, </a:t>
            </a:r>
            <a:r>
              <a:rPr lang="en-US" altLang="fr-FR" sz="2400" i="1">
                <a:solidFill>
                  <a:schemeClr val="hlink"/>
                </a:solidFill>
                <a:latin typeface="Lucida Console" pitchFamily="49" charset="0"/>
              </a:rPr>
              <a:t>ab</a:t>
            </a:r>
            <a:r>
              <a:rPr lang="en-US" altLang="fr-FR" sz="2400">
                <a:latin typeface="Lucida Console" pitchFamily="49" charset="0"/>
              </a:rPr>
              <a:t>, </a:t>
            </a:r>
            <a:r>
              <a:rPr lang="en-US" altLang="fr-FR" sz="2400" i="1">
                <a:solidFill>
                  <a:schemeClr val="hlink"/>
                </a:solidFill>
                <a:latin typeface="Lucida Console" pitchFamily="49" charset="0"/>
              </a:rPr>
              <a:t>aaaa</a:t>
            </a:r>
            <a:r>
              <a:rPr lang="en-US" altLang="fr-FR" sz="2400">
                <a:latin typeface="Lucida Console" pitchFamily="49" charset="0"/>
              </a:rPr>
              <a:t>, </a:t>
            </a:r>
            <a:r>
              <a:rPr lang="en-US" altLang="fr-FR" sz="2400" i="1">
                <a:solidFill>
                  <a:schemeClr val="hlink"/>
                </a:solidFill>
                <a:latin typeface="Lucida Console" pitchFamily="49" charset="0"/>
              </a:rPr>
              <a:t>ba</a:t>
            </a:r>
            <a:r>
              <a:rPr lang="en-US" altLang="fr-FR" sz="2400">
                <a:latin typeface="Lucida Console" pitchFamily="49" charset="0"/>
              </a:rPr>
              <a:t>}</a:t>
            </a:r>
            <a:endParaRPr lang="es-ES_tradnl" altLang="fr-FR" sz="2400">
              <a:latin typeface="Lucida Console" pitchFamily="49" charset="0"/>
            </a:endParaRPr>
          </a:p>
        </p:txBody>
      </p:sp>
      <p:sp>
        <p:nvSpPr>
          <p:cNvPr id="94242" name="Text Box 33"/>
          <p:cNvSpPr txBox="1">
            <a:spLocks noChangeArrowheads="1"/>
          </p:cNvSpPr>
          <p:nvPr/>
        </p:nvSpPr>
        <p:spPr bwMode="auto">
          <a:xfrm>
            <a:off x="747713" y="3479800"/>
            <a:ext cx="6365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solidFill>
                  <a:srgbClr val="FF0066"/>
                </a:solidFill>
                <a:latin typeface="Arial" pitchFamily="34" charset="0"/>
              </a:rPr>
              <a:t>1</a:t>
            </a:r>
            <a:r>
              <a:rPr lang="en-US" altLang="fr-FR" sz="1600">
                <a:latin typeface="Arial" pitchFamily="34" charset="0"/>
              </a:rPr>
              <a:t>,3,6</a:t>
            </a:r>
          </a:p>
        </p:txBody>
      </p:sp>
      <p:sp>
        <p:nvSpPr>
          <p:cNvPr id="94243" name="Text Box 34"/>
          <p:cNvSpPr txBox="1">
            <a:spLocks noChangeArrowheads="1"/>
          </p:cNvSpPr>
          <p:nvPr/>
        </p:nvSpPr>
        <p:spPr bwMode="auto">
          <a:xfrm>
            <a:off x="2271713" y="2716213"/>
            <a:ext cx="57943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solidFill>
                  <a:srgbClr val="FF0066"/>
                </a:solidFill>
                <a:latin typeface="Arial" pitchFamily="34" charset="0"/>
              </a:rPr>
              <a:t>2</a:t>
            </a:r>
            <a:r>
              <a:rPr lang="en-US" altLang="fr-FR" sz="1600">
                <a:latin typeface="Arial" pitchFamily="34" charset="0"/>
              </a:rPr>
              <a:t>,10</a:t>
            </a:r>
          </a:p>
        </p:txBody>
      </p:sp>
      <p:sp>
        <p:nvSpPr>
          <p:cNvPr id="94244" name="Text Box 35"/>
          <p:cNvSpPr txBox="1">
            <a:spLocks noChangeArrowheads="1"/>
          </p:cNvSpPr>
          <p:nvPr/>
        </p:nvSpPr>
        <p:spPr bwMode="auto">
          <a:xfrm>
            <a:off x="3670300" y="2292350"/>
            <a:ext cx="57943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solidFill>
                  <a:srgbClr val="FF0066"/>
                </a:solidFill>
                <a:latin typeface="Arial" pitchFamily="34" charset="0"/>
              </a:rPr>
              <a:t>4</a:t>
            </a:r>
            <a:r>
              <a:rPr lang="en-US" altLang="fr-FR" sz="1600">
                <a:latin typeface="Arial" pitchFamily="34" charset="0"/>
              </a:rPr>
              <a:t>,13</a:t>
            </a:r>
          </a:p>
        </p:txBody>
      </p:sp>
      <p:sp>
        <p:nvSpPr>
          <p:cNvPr id="94245" name="Text Box 36"/>
          <p:cNvSpPr txBox="1">
            <a:spLocks noChangeArrowheads="1"/>
          </p:cNvSpPr>
          <p:nvPr/>
        </p:nvSpPr>
        <p:spPr bwMode="auto">
          <a:xfrm>
            <a:off x="3903663" y="3760788"/>
            <a:ext cx="2968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66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5</a:t>
            </a:r>
          </a:p>
        </p:txBody>
      </p:sp>
      <p:sp>
        <p:nvSpPr>
          <p:cNvPr id="94246" name="Text Box 37"/>
          <p:cNvSpPr txBox="1">
            <a:spLocks noChangeArrowheads="1"/>
          </p:cNvSpPr>
          <p:nvPr/>
        </p:nvSpPr>
        <p:spPr bwMode="auto">
          <a:xfrm>
            <a:off x="5200650" y="1709738"/>
            <a:ext cx="57943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solidFill>
                  <a:srgbClr val="FF0066"/>
                </a:solidFill>
                <a:latin typeface="Arial" pitchFamily="34" charset="0"/>
              </a:rPr>
              <a:t>7</a:t>
            </a:r>
            <a:r>
              <a:rPr lang="en-US" altLang="fr-FR" sz="1600">
                <a:latin typeface="Arial" pitchFamily="34" charset="0"/>
              </a:rPr>
              <a:t>,15</a:t>
            </a:r>
          </a:p>
        </p:txBody>
      </p:sp>
      <p:sp>
        <p:nvSpPr>
          <p:cNvPr id="94247" name="Text Box 38"/>
          <p:cNvSpPr txBox="1">
            <a:spLocks noChangeArrowheads="1"/>
          </p:cNvSpPr>
          <p:nvPr/>
        </p:nvSpPr>
        <p:spPr bwMode="auto">
          <a:xfrm>
            <a:off x="5353050" y="2744788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66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8</a:t>
            </a:r>
          </a:p>
        </p:txBody>
      </p:sp>
      <p:sp>
        <p:nvSpPr>
          <p:cNvPr id="94248" name="Text Box 39"/>
          <p:cNvSpPr txBox="1">
            <a:spLocks noChangeArrowheads="1"/>
          </p:cNvSpPr>
          <p:nvPr/>
        </p:nvSpPr>
        <p:spPr bwMode="auto">
          <a:xfrm>
            <a:off x="5362575" y="3382963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9</a:t>
            </a:r>
          </a:p>
        </p:txBody>
      </p:sp>
      <p:sp>
        <p:nvSpPr>
          <p:cNvPr id="94249" name="Text Box 40"/>
          <p:cNvSpPr txBox="1">
            <a:spLocks noChangeArrowheads="1"/>
          </p:cNvSpPr>
          <p:nvPr/>
        </p:nvSpPr>
        <p:spPr bwMode="auto">
          <a:xfrm>
            <a:off x="6716713" y="2227263"/>
            <a:ext cx="438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800">
                <a:latin typeface="Arial" pitchFamily="34" charset="0"/>
              </a:rPr>
              <a:t>11</a:t>
            </a:r>
          </a:p>
        </p:txBody>
      </p:sp>
      <p:sp>
        <p:nvSpPr>
          <p:cNvPr id="94250" name="Text Box 41"/>
          <p:cNvSpPr txBox="1">
            <a:spLocks noChangeArrowheads="1"/>
          </p:cNvSpPr>
          <p:nvPr/>
        </p:nvSpPr>
        <p:spPr bwMode="auto">
          <a:xfrm>
            <a:off x="6729413" y="3727450"/>
            <a:ext cx="4095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12</a:t>
            </a:r>
          </a:p>
        </p:txBody>
      </p:sp>
      <p:sp>
        <p:nvSpPr>
          <p:cNvPr id="94251" name="Text Box 42"/>
          <p:cNvSpPr txBox="1">
            <a:spLocks noChangeArrowheads="1"/>
          </p:cNvSpPr>
          <p:nvPr/>
        </p:nvSpPr>
        <p:spPr bwMode="auto">
          <a:xfrm>
            <a:off x="8159750" y="3167063"/>
            <a:ext cx="4095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14</a:t>
            </a:r>
          </a:p>
        </p:txBody>
      </p:sp>
      <p:cxnSp>
        <p:nvCxnSpPr>
          <p:cNvPr id="94252" name="AutoShape 43"/>
          <p:cNvCxnSpPr>
            <a:cxnSpLocks noChangeShapeType="1"/>
            <a:stCxn id="94212" idx="3"/>
            <a:endCxn id="94212" idx="4"/>
          </p:cNvCxnSpPr>
          <p:nvPr/>
        </p:nvCxnSpPr>
        <p:spPr bwMode="auto">
          <a:xfrm rot="16200000" flipH="1">
            <a:off x="1066800" y="4103688"/>
            <a:ext cx="55563" cy="134937"/>
          </a:xfrm>
          <a:prstGeom prst="curvedConnector3">
            <a:avLst>
              <a:gd name="adj1" fmla="val 84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4253" name="Text Box 44"/>
          <p:cNvSpPr txBox="1">
            <a:spLocks noChangeArrowheads="1"/>
          </p:cNvSpPr>
          <p:nvPr/>
        </p:nvSpPr>
        <p:spPr bwMode="auto">
          <a:xfrm>
            <a:off x="622300" y="4273550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F206829A-061C-4EAD-812C-51530EDDD1ED}" type="slidenum">
              <a:rPr lang="fr-FR" altLang="en-US" sz="1000">
                <a:latin typeface="Arial" pitchFamily="34" charset="0"/>
                <a:cs typeface="Arial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72</a:t>
            </a:fld>
            <a:endParaRPr lang="fr-FR" altLang="en-US" sz="1000">
              <a:latin typeface="Arial" pitchFamily="34" charset="0"/>
              <a:cs typeface="Arial" pitchFamily="34" charset="0"/>
            </a:endParaRPr>
          </a:p>
        </p:txBody>
      </p:sp>
      <p:sp>
        <p:nvSpPr>
          <p:cNvPr id="95235" name="Text Box 2"/>
          <p:cNvSpPr txBox="1">
            <a:spLocks noChangeArrowheads="1"/>
          </p:cNvSpPr>
          <p:nvPr/>
        </p:nvSpPr>
        <p:spPr bwMode="auto">
          <a:xfrm>
            <a:off x="1547019" y="-80168"/>
            <a:ext cx="681355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2400" i="1" dirty="0">
                <a:latin typeface="Lucida Console" pitchFamily="49" charset="0"/>
              </a:rPr>
              <a:t>Which is OK. So next possible merge </a:t>
            </a:r>
          </a:p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2400" i="1" dirty="0">
                <a:latin typeface="Lucida Console" pitchFamily="49" charset="0"/>
              </a:rPr>
              <a:t>is {</a:t>
            </a:r>
            <a:r>
              <a:rPr lang="en-US" altLang="fr-FR" sz="2400" i="1" dirty="0">
                <a:solidFill>
                  <a:srgbClr val="FF0066"/>
                </a:solidFill>
                <a:latin typeface="Lucida Console" pitchFamily="49" charset="0"/>
              </a:rPr>
              <a:t>7</a:t>
            </a:r>
            <a:r>
              <a:rPr lang="en-US" altLang="fr-FR" sz="2400" i="1" dirty="0">
                <a:latin typeface="Lucida Console" pitchFamily="49" charset="0"/>
              </a:rPr>
              <a:t>,15} with {</a:t>
            </a:r>
            <a:r>
              <a:rPr lang="en-US" altLang="fr-FR" sz="2400" i="1" dirty="0">
                <a:solidFill>
                  <a:srgbClr val="FF0066"/>
                </a:solidFill>
                <a:latin typeface="Lucida Console" pitchFamily="49" charset="0"/>
              </a:rPr>
              <a:t>1</a:t>
            </a:r>
            <a:r>
              <a:rPr lang="en-US" altLang="fr-FR" sz="2400" i="1" dirty="0">
                <a:latin typeface="Lucida Console" pitchFamily="49" charset="0"/>
              </a:rPr>
              <a:t>,3,6}</a:t>
            </a:r>
            <a:endParaRPr lang="es-ES_tradnl" altLang="fr-FR" sz="2400" dirty="0">
              <a:latin typeface="Lucida Console" pitchFamily="49" charset="0"/>
            </a:endParaRPr>
          </a:p>
        </p:txBody>
      </p:sp>
      <p:sp>
        <p:nvSpPr>
          <p:cNvPr id="95236" name="AutoShape 3"/>
          <p:cNvSpPr>
            <a:spLocks noChangeArrowheads="1"/>
          </p:cNvSpPr>
          <p:nvPr/>
        </p:nvSpPr>
        <p:spPr bwMode="auto">
          <a:xfrm>
            <a:off x="971550" y="3789363"/>
            <a:ext cx="381000" cy="381000"/>
          </a:xfrm>
          <a:prstGeom prst="flowChartConnector">
            <a:avLst/>
          </a:prstGeom>
          <a:solidFill>
            <a:srgbClr val="FF3300"/>
          </a:solidFill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95237" name="AutoShape 4"/>
          <p:cNvSpPr>
            <a:spLocks noChangeArrowheads="1"/>
          </p:cNvSpPr>
          <p:nvPr/>
        </p:nvSpPr>
        <p:spPr bwMode="auto">
          <a:xfrm>
            <a:off x="6732588" y="2205038"/>
            <a:ext cx="381000" cy="381000"/>
          </a:xfrm>
          <a:prstGeom prst="flowChartConnector">
            <a:avLst/>
          </a:prstGeom>
          <a:noFill/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cxnSp>
        <p:nvCxnSpPr>
          <p:cNvPr id="95238" name="AutoShape 5"/>
          <p:cNvCxnSpPr>
            <a:cxnSpLocks noChangeShapeType="1"/>
            <a:stCxn id="95236" idx="7"/>
            <a:endCxn id="95242" idx="2"/>
          </p:cNvCxnSpPr>
          <p:nvPr/>
        </p:nvCxnSpPr>
        <p:spPr bwMode="auto">
          <a:xfrm flipV="1">
            <a:off x="1296988" y="3187700"/>
            <a:ext cx="1114425" cy="6286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5239" name="AutoShape 6"/>
          <p:cNvSpPr>
            <a:spLocks noChangeArrowheads="1"/>
          </p:cNvSpPr>
          <p:nvPr/>
        </p:nvSpPr>
        <p:spPr bwMode="auto">
          <a:xfrm>
            <a:off x="5245100" y="3232150"/>
            <a:ext cx="381000" cy="381000"/>
          </a:xfrm>
          <a:prstGeom prst="flowChartConnector">
            <a:avLst/>
          </a:prstGeom>
          <a:solidFill>
            <a:srgbClr val="66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95240" name="AutoShape 7"/>
          <p:cNvSpPr>
            <a:spLocks noChangeArrowheads="1"/>
          </p:cNvSpPr>
          <p:nvPr/>
        </p:nvSpPr>
        <p:spPr bwMode="auto">
          <a:xfrm>
            <a:off x="5292725" y="1989138"/>
            <a:ext cx="381000" cy="381000"/>
          </a:xfrm>
          <a:prstGeom prst="flowChartConnector">
            <a:avLst/>
          </a:prstGeom>
          <a:solidFill>
            <a:srgbClr val="66FFFF"/>
          </a:solidFill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95241" name="AutoShape 8"/>
          <p:cNvSpPr>
            <a:spLocks noChangeArrowheads="1"/>
          </p:cNvSpPr>
          <p:nvPr/>
        </p:nvSpPr>
        <p:spPr bwMode="auto">
          <a:xfrm>
            <a:off x="3851275" y="2565400"/>
            <a:ext cx="381000" cy="381000"/>
          </a:xfrm>
          <a:prstGeom prst="flowChartConnector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95242" name="AutoShape 9"/>
          <p:cNvSpPr>
            <a:spLocks noChangeArrowheads="1"/>
          </p:cNvSpPr>
          <p:nvPr/>
        </p:nvSpPr>
        <p:spPr bwMode="auto">
          <a:xfrm>
            <a:off x="2411413" y="2997200"/>
            <a:ext cx="381000" cy="381000"/>
          </a:xfrm>
          <a:prstGeom prst="flowChartConnector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cxnSp>
        <p:nvCxnSpPr>
          <p:cNvPr id="95243" name="AutoShape 10"/>
          <p:cNvCxnSpPr>
            <a:cxnSpLocks noChangeShapeType="1"/>
            <a:stCxn id="95242" idx="7"/>
            <a:endCxn id="95241" idx="2"/>
          </p:cNvCxnSpPr>
          <p:nvPr/>
        </p:nvCxnSpPr>
        <p:spPr bwMode="auto">
          <a:xfrm flipV="1">
            <a:off x="2736850" y="2755900"/>
            <a:ext cx="1114425" cy="2968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5244" name="AutoShape 11"/>
          <p:cNvCxnSpPr>
            <a:cxnSpLocks noChangeShapeType="1"/>
            <a:stCxn id="95241" idx="7"/>
            <a:endCxn id="95240" idx="2"/>
          </p:cNvCxnSpPr>
          <p:nvPr/>
        </p:nvCxnSpPr>
        <p:spPr bwMode="auto">
          <a:xfrm flipV="1">
            <a:off x="4176713" y="2179638"/>
            <a:ext cx="1087437" cy="4413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5245" name="AutoShape 12"/>
          <p:cNvCxnSpPr>
            <a:cxnSpLocks noChangeShapeType="1"/>
            <a:stCxn id="95241" idx="6"/>
            <a:endCxn id="95239" idx="2"/>
          </p:cNvCxnSpPr>
          <p:nvPr/>
        </p:nvCxnSpPr>
        <p:spPr bwMode="auto">
          <a:xfrm>
            <a:off x="4232275" y="2755900"/>
            <a:ext cx="1012825" cy="6667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5246" name="Text Box 13"/>
          <p:cNvSpPr txBox="1">
            <a:spLocks noChangeArrowheads="1"/>
          </p:cNvSpPr>
          <p:nvPr/>
        </p:nvSpPr>
        <p:spPr bwMode="auto">
          <a:xfrm>
            <a:off x="1692275" y="3068638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95247" name="Text Box 14"/>
          <p:cNvSpPr txBox="1">
            <a:spLocks noChangeArrowheads="1"/>
          </p:cNvSpPr>
          <p:nvPr/>
        </p:nvSpPr>
        <p:spPr bwMode="auto">
          <a:xfrm>
            <a:off x="2987675" y="2565400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95248" name="Text Box 15"/>
          <p:cNvSpPr txBox="1">
            <a:spLocks noChangeArrowheads="1"/>
          </p:cNvSpPr>
          <p:nvPr/>
        </p:nvSpPr>
        <p:spPr bwMode="auto">
          <a:xfrm>
            <a:off x="4427538" y="2060575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95249" name="Text Box 16"/>
          <p:cNvSpPr txBox="1">
            <a:spLocks noChangeArrowheads="1"/>
          </p:cNvSpPr>
          <p:nvPr/>
        </p:nvSpPr>
        <p:spPr bwMode="auto">
          <a:xfrm>
            <a:off x="6107113" y="2771775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cxnSp>
        <p:nvCxnSpPr>
          <p:cNvPr id="95250" name="AutoShape 17"/>
          <p:cNvCxnSpPr>
            <a:cxnSpLocks noChangeShapeType="1"/>
            <a:stCxn id="95239" idx="6"/>
            <a:endCxn id="95237" idx="2"/>
          </p:cNvCxnSpPr>
          <p:nvPr/>
        </p:nvCxnSpPr>
        <p:spPr bwMode="auto">
          <a:xfrm flipV="1">
            <a:off x="5626100" y="2395538"/>
            <a:ext cx="1077913" cy="10271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5251" name="Text Box 18"/>
          <p:cNvSpPr txBox="1">
            <a:spLocks noChangeArrowheads="1"/>
          </p:cNvSpPr>
          <p:nvPr/>
        </p:nvSpPr>
        <p:spPr bwMode="auto">
          <a:xfrm>
            <a:off x="4776788" y="2781300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95252" name="Text Box 19"/>
          <p:cNvSpPr txBox="1">
            <a:spLocks noChangeArrowheads="1"/>
          </p:cNvSpPr>
          <p:nvPr/>
        </p:nvSpPr>
        <p:spPr bwMode="auto">
          <a:xfrm>
            <a:off x="2417763" y="3732213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95253" name="AutoShape 20"/>
          <p:cNvSpPr>
            <a:spLocks noChangeArrowheads="1"/>
          </p:cNvSpPr>
          <p:nvPr/>
        </p:nvSpPr>
        <p:spPr bwMode="auto">
          <a:xfrm>
            <a:off x="755650" y="3860800"/>
            <a:ext cx="215900" cy="2159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95254" name="Text Box 21"/>
          <p:cNvSpPr txBox="1">
            <a:spLocks noChangeArrowheads="1"/>
          </p:cNvSpPr>
          <p:nvPr/>
        </p:nvSpPr>
        <p:spPr bwMode="auto">
          <a:xfrm>
            <a:off x="1979613" y="5734050"/>
            <a:ext cx="39893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2400" i="1">
                <a:latin typeface="Lucida Console" pitchFamily="49" charset="0"/>
              </a:rPr>
              <a:t>S</a:t>
            </a:r>
            <a:r>
              <a:rPr lang="en-US" altLang="fr-FR" sz="2400" baseline="-25000">
                <a:latin typeface="Lucida Console" pitchFamily="49" charset="0"/>
              </a:rPr>
              <a:t>-</a:t>
            </a:r>
            <a:r>
              <a:rPr lang="en-US" altLang="fr-FR" sz="2400">
                <a:latin typeface="Lucida Console" pitchFamily="49" charset="0"/>
              </a:rPr>
              <a:t>={</a:t>
            </a:r>
            <a:r>
              <a:rPr lang="en-US" altLang="fr-FR" sz="2400" i="1">
                <a:solidFill>
                  <a:schemeClr val="hlink"/>
                </a:solidFill>
                <a:latin typeface="Lucida Console" pitchFamily="49" charset="0"/>
              </a:rPr>
              <a:t>aa</a:t>
            </a:r>
            <a:r>
              <a:rPr lang="en-US" altLang="fr-FR" sz="2400">
                <a:latin typeface="Lucida Console" pitchFamily="49" charset="0"/>
              </a:rPr>
              <a:t>, </a:t>
            </a:r>
            <a:r>
              <a:rPr lang="en-US" altLang="fr-FR" sz="2400" i="1">
                <a:solidFill>
                  <a:schemeClr val="hlink"/>
                </a:solidFill>
                <a:latin typeface="Lucida Console" pitchFamily="49" charset="0"/>
              </a:rPr>
              <a:t>ab</a:t>
            </a:r>
            <a:r>
              <a:rPr lang="en-US" altLang="fr-FR" sz="2400">
                <a:latin typeface="Lucida Console" pitchFamily="49" charset="0"/>
              </a:rPr>
              <a:t>, </a:t>
            </a:r>
            <a:r>
              <a:rPr lang="en-US" altLang="fr-FR" sz="2400" i="1">
                <a:solidFill>
                  <a:schemeClr val="hlink"/>
                </a:solidFill>
                <a:latin typeface="Lucida Console" pitchFamily="49" charset="0"/>
              </a:rPr>
              <a:t>aaaa</a:t>
            </a:r>
            <a:r>
              <a:rPr lang="en-US" altLang="fr-FR" sz="2400">
                <a:latin typeface="Lucida Console" pitchFamily="49" charset="0"/>
              </a:rPr>
              <a:t>, </a:t>
            </a:r>
            <a:r>
              <a:rPr lang="en-US" altLang="fr-FR" sz="2400" i="1">
                <a:solidFill>
                  <a:schemeClr val="hlink"/>
                </a:solidFill>
                <a:latin typeface="Lucida Console" pitchFamily="49" charset="0"/>
              </a:rPr>
              <a:t>ba</a:t>
            </a:r>
            <a:r>
              <a:rPr lang="en-US" altLang="fr-FR" sz="2400">
                <a:latin typeface="Lucida Console" pitchFamily="49" charset="0"/>
              </a:rPr>
              <a:t>}</a:t>
            </a:r>
            <a:endParaRPr lang="es-ES_tradnl" altLang="fr-FR" sz="2400">
              <a:latin typeface="Lucida Console" pitchFamily="49" charset="0"/>
            </a:endParaRPr>
          </a:p>
        </p:txBody>
      </p:sp>
      <p:sp>
        <p:nvSpPr>
          <p:cNvPr id="95255" name="Text Box 22"/>
          <p:cNvSpPr txBox="1">
            <a:spLocks noChangeArrowheads="1"/>
          </p:cNvSpPr>
          <p:nvPr/>
        </p:nvSpPr>
        <p:spPr bwMode="auto">
          <a:xfrm>
            <a:off x="747713" y="3479800"/>
            <a:ext cx="6365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solidFill>
                  <a:srgbClr val="FF0066"/>
                </a:solidFill>
                <a:latin typeface="Arial" pitchFamily="34" charset="0"/>
              </a:rPr>
              <a:t>1</a:t>
            </a:r>
            <a:r>
              <a:rPr lang="en-US" altLang="fr-FR" sz="1600">
                <a:latin typeface="Arial" pitchFamily="34" charset="0"/>
              </a:rPr>
              <a:t>,3,6</a:t>
            </a:r>
          </a:p>
        </p:txBody>
      </p:sp>
      <p:sp>
        <p:nvSpPr>
          <p:cNvPr id="95256" name="Text Box 23"/>
          <p:cNvSpPr txBox="1">
            <a:spLocks noChangeArrowheads="1"/>
          </p:cNvSpPr>
          <p:nvPr/>
        </p:nvSpPr>
        <p:spPr bwMode="auto">
          <a:xfrm>
            <a:off x="2271713" y="2716213"/>
            <a:ext cx="7493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solidFill>
                  <a:srgbClr val="FF0066"/>
                </a:solidFill>
                <a:latin typeface="Arial" pitchFamily="34" charset="0"/>
              </a:rPr>
              <a:t>2</a:t>
            </a:r>
            <a:r>
              <a:rPr lang="en-US" altLang="fr-FR" sz="1600">
                <a:latin typeface="Arial" pitchFamily="34" charset="0"/>
              </a:rPr>
              <a:t>,5,10</a:t>
            </a:r>
          </a:p>
        </p:txBody>
      </p:sp>
      <p:sp>
        <p:nvSpPr>
          <p:cNvPr id="95257" name="Text Box 24"/>
          <p:cNvSpPr txBox="1">
            <a:spLocks noChangeArrowheads="1"/>
          </p:cNvSpPr>
          <p:nvPr/>
        </p:nvSpPr>
        <p:spPr bwMode="auto">
          <a:xfrm>
            <a:off x="3670300" y="2292350"/>
            <a:ext cx="7493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solidFill>
                  <a:srgbClr val="FF0066"/>
                </a:solidFill>
                <a:latin typeface="Arial" pitchFamily="34" charset="0"/>
              </a:rPr>
              <a:t>4</a:t>
            </a:r>
            <a:r>
              <a:rPr lang="en-US" altLang="fr-FR" sz="1600">
                <a:latin typeface="Arial" pitchFamily="34" charset="0"/>
              </a:rPr>
              <a:t>,9,13</a:t>
            </a:r>
          </a:p>
        </p:txBody>
      </p:sp>
      <p:sp>
        <p:nvSpPr>
          <p:cNvPr id="95258" name="Text Box 25"/>
          <p:cNvSpPr txBox="1">
            <a:spLocks noChangeArrowheads="1"/>
          </p:cNvSpPr>
          <p:nvPr/>
        </p:nvSpPr>
        <p:spPr bwMode="auto">
          <a:xfrm>
            <a:off x="5200650" y="1709738"/>
            <a:ext cx="57943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solidFill>
                  <a:srgbClr val="FF0066"/>
                </a:solidFill>
                <a:latin typeface="Arial" pitchFamily="34" charset="0"/>
              </a:rPr>
              <a:t>7</a:t>
            </a:r>
            <a:r>
              <a:rPr lang="en-US" altLang="fr-FR" sz="1600">
                <a:latin typeface="Arial" pitchFamily="34" charset="0"/>
              </a:rPr>
              <a:t>,15</a:t>
            </a:r>
          </a:p>
        </p:txBody>
      </p:sp>
      <p:sp>
        <p:nvSpPr>
          <p:cNvPr id="95259" name="Text Box 26"/>
          <p:cNvSpPr txBox="1">
            <a:spLocks noChangeArrowheads="1"/>
          </p:cNvSpPr>
          <p:nvPr/>
        </p:nvSpPr>
        <p:spPr bwMode="auto">
          <a:xfrm>
            <a:off x="5143500" y="3582988"/>
            <a:ext cx="57943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solidFill>
                  <a:srgbClr val="FF0066"/>
                </a:solidFill>
                <a:latin typeface="Arial" pitchFamily="34" charset="0"/>
              </a:rPr>
              <a:t>8</a:t>
            </a:r>
            <a:r>
              <a:rPr lang="en-US" altLang="fr-FR" sz="1600">
                <a:latin typeface="Arial" pitchFamily="34" charset="0"/>
              </a:rPr>
              <a:t>,12</a:t>
            </a:r>
          </a:p>
        </p:txBody>
      </p:sp>
      <p:sp>
        <p:nvSpPr>
          <p:cNvPr id="95260" name="Text Box 27"/>
          <p:cNvSpPr txBox="1">
            <a:spLocks noChangeArrowheads="1"/>
          </p:cNvSpPr>
          <p:nvPr/>
        </p:nvSpPr>
        <p:spPr bwMode="auto">
          <a:xfrm>
            <a:off x="6564313" y="1865313"/>
            <a:ext cx="7556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800">
                <a:solidFill>
                  <a:srgbClr val="FF0066"/>
                </a:solidFill>
                <a:latin typeface="Arial" pitchFamily="34" charset="0"/>
              </a:rPr>
              <a:t>11</a:t>
            </a:r>
            <a:r>
              <a:rPr lang="en-US" altLang="fr-FR" sz="1800">
                <a:latin typeface="Arial" pitchFamily="34" charset="0"/>
              </a:rPr>
              <a:t>,14</a:t>
            </a:r>
          </a:p>
        </p:txBody>
      </p:sp>
      <p:cxnSp>
        <p:nvCxnSpPr>
          <p:cNvPr id="95261" name="AutoShape 28"/>
          <p:cNvCxnSpPr>
            <a:cxnSpLocks noChangeShapeType="1"/>
            <a:stCxn id="95236" idx="3"/>
            <a:endCxn id="95236" idx="4"/>
          </p:cNvCxnSpPr>
          <p:nvPr/>
        </p:nvCxnSpPr>
        <p:spPr bwMode="auto">
          <a:xfrm rot="16200000" flipH="1">
            <a:off x="1066800" y="4103688"/>
            <a:ext cx="55563" cy="134937"/>
          </a:xfrm>
          <a:prstGeom prst="curvedConnector3">
            <a:avLst>
              <a:gd name="adj1" fmla="val 84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5262" name="Text Box 29"/>
          <p:cNvSpPr txBox="1">
            <a:spLocks noChangeArrowheads="1"/>
          </p:cNvSpPr>
          <p:nvPr/>
        </p:nvSpPr>
        <p:spPr bwMode="auto">
          <a:xfrm>
            <a:off x="622300" y="4273550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cxnSp>
        <p:nvCxnSpPr>
          <p:cNvPr id="95263" name="AutoShape 30"/>
          <p:cNvCxnSpPr>
            <a:cxnSpLocks noChangeShapeType="1"/>
            <a:stCxn id="95242" idx="3"/>
            <a:endCxn id="95242" idx="5"/>
          </p:cNvCxnSpPr>
          <p:nvPr/>
        </p:nvCxnSpPr>
        <p:spPr bwMode="auto">
          <a:xfrm rot="16200000" flipH="1">
            <a:off x="2601119" y="3188494"/>
            <a:ext cx="1587" cy="269875"/>
          </a:xfrm>
          <a:prstGeom prst="curvedConnector3">
            <a:avLst>
              <a:gd name="adj1" fmla="val 323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01F898D5-9BE7-45FB-A0CA-DD0CFA07D6D8}" type="slidenum">
              <a:rPr lang="fr-FR" altLang="en-US" sz="1000">
                <a:latin typeface="Arial" pitchFamily="34" charset="0"/>
                <a:cs typeface="Arial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73</a:t>
            </a:fld>
            <a:endParaRPr lang="fr-FR" altLang="en-US" sz="1000">
              <a:latin typeface="Arial" pitchFamily="34" charset="0"/>
              <a:cs typeface="Arial" pitchFamily="34" charset="0"/>
            </a:endParaRPr>
          </a:p>
        </p:txBody>
      </p:sp>
      <p:sp>
        <p:nvSpPr>
          <p:cNvPr id="96259" name="Text Box 2"/>
          <p:cNvSpPr txBox="1">
            <a:spLocks noChangeArrowheads="1"/>
          </p:cNvSpPr>
          <p:nvPr/>
        </p:nvSpPr>
        <p:spPr bwMode="auto">
          <a:xfrm>
            <a:off x="1027113" y="76424"/>
            <a:ext cx="4433887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2400" i="1" dirty="0">
                <a:latin typeface="Lucida Console" pitchFamily="49" charset="0"/>
              </a:rPr>
              <a:t>Which is OK. Now try to merge </a:t>
            </a:r>
          </a:p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2400" i="1" dirty="0">
                <a:latin typeface="Lucida Console" pitchFamily="49" charset="0"/>
              </a:rPr>
              <a:t>{</a:t>
            </a:r>
            <a:r>
              <a:rPr lang="en-US" altLang="fr-FR" sz="2400" i="1" dirty="0">
                <a:solidFill>
                  <a:srgbClr val="FF0066"/>
                </a:solidFill>
                <a:latin typeface="Lucida Console" pitchFamily="49" charset="0"/>
              </a:rPr>
              <a:t>8</a:t>
            </a:r>
            <a:r>
              <a:rPr lang="en-US" altLang="fr-FR" sz="2400" i="1" dirty="0">
                <a:latin typeface="Lucida Console" pitchFamily="49" charset="0"/>
              </a:rPr>
              <a:t>,12} with {</a:t>
            </a:r>
            <a:r>
              <a:rPr lang="en-US" altLang="fr-FR" sz="2400" i="1" dirty="0">
                <a:solidFill>
                  <a:srgbClr val="FF0066"/>
                </a:solidFill>
                <a:latin typeface="Lucida Console" pitchFamily="49" charset="0"/>
              </a:rPr>
              <a:t>1</a:t>
            </a:r>
            <a:r>
              <a:rPr lang="en-US" altLang="fr-FR" sz="2400" i="1" dirty="0">
                <a:latin typeface="Lucida Console" pitchFamily="49" charset="0"/>
              </a:rPr>
              <a:t>,3,6,7,15}</a:t>
            </a:r>
            <a:endParaRPr lang="es-ES_tradnl" altLang="fr-FR" sz="2400" dirty="0">
              <a:latin typeface="Lucida Console" pitchFamily="49" charset="0"/>
            </a:endParaRPr>
          </a:p>
        </p:txBody>
      </p:sp>
      <p:sp>
        <p:nvSpPr>
          <p:cNvPr id="96260" name="AutoShape 3"/>
          <p:cNvSpPr>
            <a:spLocks noChangeArrowheads="1"/>
          </p:cNvSpPr>
          <p:nvPr/>
        </p:nvSpPr>
        <p:spPr bwMode="auto">
          <a:xfrm>
            <a:off x="971550" y="3760788"/>
            <a:ext cx="381000" cy="381000"/>
          </a:xfrm>
          <a:prstGeom prst="flowChartConnector">
            <a:avLst/>
          </a:prstGeom>
          <a:solidFill>
            <a:srgbClr val="FF3300"/>
          </a:solidFill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96261" name="AutoShape 4"/>
          <p:cNvSpPr>
            <a:spLocks noChangeArrowheads="1"/>
          </p:cNvSpPr>
          <p:nvPr/>
        </p:nvSpPr>
        <p:spPr bwMode="auto">
          <a:xfrm>
            <a:off x="6732588" y="2205038"/>
            <a:ext cx="381000" cy="381000"/>
          </a:xfrm>
          <a:prstGeom prst="flowChartConnector">
            <a:avLst/>
          </a:prstGeom>
          <a:noFill/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cxnSp>
        <p:nvCxnSpPr>
          <p:cNvPr id="96262" name="AutoShape 5"/>
          <p:cNvCxnSpPr>
            <a:cxnSpLocks noChangeShapeType="1"/>
            <a:stCxn id="96260" idx="6"/>
          </p:cNvCxnSpPr>
          <p:nvPr/>
        </p:nvCxnSpPr>
        <p:spPr bwMode="auto">
          <a:xfrm>
            <a:off x="1381125" y="3951288"/>
            <a:ext cx="2001838" cy="533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6263" name="AutoShape 6"/>
          <p:cNvSpPr>
            <a:spLocks noChangeArrowheads="1"/>
          </p:cNvSpPr>
          <p:nvPr/>
        </p:nvSpPr>
        <p:spPr bwMode="auto">
          <a:xfrm>
            <a:off x="5245100" y="3232150"/>
            <a:ext cx="381000" cy="381000"/>
          </a:xfrm>
          <a:prstGeom prst="flowChartConnector">
            <a:avLst/>
          </a:prstGeom>
          <a:solidFill>
            <a:srgbClr val="66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96264" name="AutoShape 7"/>
          <p:cNvSpPr>
            <a:spLocks noChangeArrowheads="1"/>
          </p:cNvSpPr>
          <p:nvPr/>
        </p:nvSpPr>
        <p:spPr bwMode="auto">
          <a:xfrm>
            <a:off x="3851275" y="2565400"/>
            <a:ext cx="381000" cy="381000"/>
          </a:xfrm>
          <a:prstGeom prst="flowChartConnector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96265" name="AutoShape 8"/>
          <p:cNvSpPr>
            <a:spLocks noChangeArrowheads="1"/>
          </p:cNvSpPr>
          <p:nvPr/>
        </p:nvSpPr>
        <p:spPr bwMode="auto">
          <a:xfrm>
            <a:off x="3348038" y="4292600"/>
            <a:ext cx="381000" cy="381000"/>
          </a:xfrm>
          <a:prstGeom prst="flowChartConnector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cxnSp>
        <p:nvCxnSpPr>
          <p:cNvPr id="96266" name="AutoShape 9"/>
          <p:cNvCxnSpPr>
            <a:cxnSpLocks noChangeShapeType="1"/>
            <a:stCxn id="96265" idx="0"/>
            <a:endCxn id="96264" idx="4"/>
          </p:cNvCxnSpPr>
          <p:nvPr/>
        </p:nvCxnSpPr>
        <p:spPr bwMode="auto">
          <a:xfrm flipV="1">
            <a:off x="3538538" y="2946400"/>
            <a:ext cx="503237" cy="1346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6267" name="AutoShape 10"/>
          <p:cNvCxnSpPr>
            <a:cxnSpLocks noChangeShapeType="1"/>
            <a:stCxn id="96264" idx="6"/>
            <a:endCxn id="96263" idx="2"/>
          </p:cNvCxnSpPr>
          <p:nvPr/>
        </p:nvCxnSpPr>
        <p:spPr bwMode="auto">
          <a:xfrm>
            <a:off x="4232275" y="2755900"/>
            <a:ext cx="1012825" cy="6667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6268" name="Text Box 11"/>
          <p:cNvSpPr txBox="1">
            <a:spLocks noChangeArrowheads="1"/>
          </p:cNvSpPr>
          <p:nvPr/>
        </p:nvSpPr>
        <p:spPr bwMode="auto">
          <a:xfrm>
            <a:off x="1692275" y="3068638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96269" name="Text Box 12"/>
          <p:cNvSpPr txBox="1">
            <a:spLocks noChangeArrowheads="1"/>
          </p:cNvSpPr>
          <p:nvPr/>
        </p:nvSpPr>
        <p:spPr bwMode="auto">
          <a:xfrm>
            <a:off x="3502025" y="3241675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96270" name="Text Box 13"/>
          <p:cNvSpPr txBox="1">
            <a:spLocks noChangeArrowheads="1"/>
          </p:cNvSpPr>
          <p:nvPr/>
        </p:nvSpPr>
        <p:spPr bwMode="auto">
          <a:xfrm>
            <a:off x="2493963" y="2270125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96271" name="Text Box 14"/>
          <p:cNvSpPr txBox="1">
            <a:spLocks noChangeArrowheads="1"/>
          </p:cNvSpPr>
          <p:nvPr/>
        </p:nvSpPr>
        <p:spPr bwMode="auto">
          <a:xfrm>
            <a:off x="6107113" y="2771775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cxnSp>
        <p:nvCxnSpPr>
          <p:cNvPr id="96272" name="AutoShape 15"/>
          <p:cNvCxnSpPr>
            <a:cxnSpLocks noChangeShapeType="1"/>
            <a:stCxn id="96263" idx="6"/>
            <a:endCxn id="96261" idx="2"/>
          </p:cNvCxnSpPr>
          <p:nvPr/>
        </p:nvCxnSpPr>
        <p:spPr bwMode="auto">
          <a:xfrm flipV="1">
            <a:off x="5626100" y="2395538"/>
            <a:ext cx="1077913" cy="10271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6273" name="Text Box 16"/>
          <p:cNvSpPr txBox="1">
            <a:spLocks noChangeArrowheads="1"/>
          </p:cNvSpPr>
          <p:nvPr/>
        </p:nvSpPr>
        <p:spPr bwMode="auto">
          <a:xfrm>
            <a:off x="4776788" y="2781300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96274" name="Text Box 17"/>
          <p:cNvSpPr txBox="1">
            <a:spLocks noChangeArrowheads="1"/>
          </p:cNvSpPr>
          <p:nvPr/>
        </p:nvSpPr>
        <p:spPr bwMode="auto">
          <a:xfrm>
            <a:off x="2417763" y="3732213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96275" name="AutoShape 18"/>
          <p:cNvSpPr>
            <a:spLocks noChangeArrowheads="1"/>
          </p:cNvSpPr>
          <p:nvPr/>
        </p:nvSpPr>
        <p:spPr bwMode="auto">
          <a:xfrm>
            <a:off x="755650" y="3860800"/>
            <a:ext cx="215900" cy="2159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96276" name="Text Box 19"/>
          <p:cNvSpPr txBox="1">
            <a:spLocks noChangeArrowheads="1"/>
          </p:cNvSpPr>
          <p:nvPr/>
        </p:nvSpPr>
        <p:spPr bwMode="auto">
          <a:xfrm>
            <a:off x="1979613" y="5734050"/>
            <a:ext cx="39893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2400" i="1">
                <a:latin typeface="Lucida Console" pitchFamily="49" charset="0"/>
              </a:rPr>
              <a:t>S</a:t>
            </a:r>
            <a:r>
              <a:rPr lang="en-US" altLang="fr-FR" sz="2400" baseline="-25000">
                <a:latin typeface="Lucida Console" pitchFamily="49" charset="0"/>
              </a:rPr>
              <a:t>-</a:t>
            </a:r>
            <a:r>
              <a:rPr lang="en-US" altLang="fr-FR" sz="2400">
                <a:latin typeface="Lucida Console" pitchFamily="49" charset="0"/>
              </a:rPr>
              <a:t>={</a:t>
            </a:r>
            <a:r>
              <a:rPr lang="en-US" altLang="fr-FR" sz="2400" i="1">
                <a:solidFill>
                  <a:schemeClr val="hlink"/>
                </a:solidFill>
                <a:latin typeface="Lucida Console" pitchFamily="49" charset="0"/>
              </a:rPr>
              <a:t>aa</a:t>
            </a:r>
            <a:r>
              <a:rPr lang="en-US" altLang="fr-FR" sz="2400">
                <a:latin typeface="Lucida Console" pitchFamily="49" charset="0"/>
              </a:rPr>
              <a:t>, </a:t>
            </a:r>
            <a:r>
              <a:rPr lang="en-US" altLang="fr-FR" sz="2400" i="1">
                <a:solidFill>
                  <a:schemeClr val="hlink"/>
                </a:solidFill>
                <a:latin typeface="Lucida Console" pitchFamily="49" charset="0"/>
              </a:rPr>
              <a:t>ab</a:t>
            </a:r>
            <a:r>
              <a:rPr lang="en-US" altLang="fr-FR" sz="2400">
                <a:latin typeface="Lucida Console" pitchFamily="49" charset="0"/>
              </a:rPr>
              <a:t>, </a:t>
            </a:r>
            <a:r>
              <a:rPr lang="en-US" altLang="fr-FR" sz="2400" i="1">
                <a:solidFill>
                  <a:schemeClr val="hlink"/>
                </a:solidFill>
                <a:latin typeface="Lucida Console" pitchFamily="49" charset="0"/>
              </a:rPr>
              <a:t>aaaa</a:t>
            </a:r>
            <a:r>
              <a:rPr lang="en-US" altLang="fr-FR" sz="2400">
                <a:latin typeface="Lucida Console" pitchFamily="49" charset="0"/>
              </a:rPr>
              <a:t>, </a:t>
            </a:r>
            <a:r>
              <a:rPr lang="en-US" altLang="fr-FR" sz="2400" i="1">
                <a:solidFill>
                  <a:schemeClr val="hlink"/>
                </a:solidFill>
                <a:latin typeface="Lucida Console" pitchFamily="49" charset="0"/>
              </a:rPr>
              <a:t>ba</a:t>
            </a:r>
            <a:r>
              <a:rPr lang="en-US" altLang="fr-FR" sz="2400">
                <a:latin typeface="Lucida Console" pitchFamily="49" charset="0"/>
              </a:rPr>
              <a:t>}</a:t>
            </a:r>
            <a:endParaRPr lang="es-ES_tradnl" altLang="fr-FR" sz="2400">
              <a:latin typeface="Lucida Console" pitchFamily="49" charset="0"/>
            </a:endParaRPr>
          </a:p>
        </p:txBody>
      </p:sp>
      <p:sp>
        <p:nvSpPr>
          <p:cNvPr id="96277" name="Text Box 20"/>
          <p:cNvSpPr txBox="1">
            <a:spLocks noChangeArrowheads="1"/>
          </p:cNvSpPr>
          <p:nvPr/>
        </p:nvSpPr>
        <p:spPr bwMode="auto">
          <a:xfrm>
            <a:off x="414338" y="3308350"/>
            <a:ext cx="693737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solidFill>
                  <a:srgbClr val="FF0066"/>
                </a:solidFill>
                <a:latin typeface="Arial" pitchFamily="34" charset="0"/>
              </a:rPr>
              <a:t>1</a:t>
            </a:r>
            <a:r>
              <a:rPr lang="en-US" altLang="fr-FR" sz="1600">
                <a:latin typeface="Arial" pitchFamily="34" charset="0"/>
              </a:rPr>
              <a:t>,3,6,</a:t>
            </a:r>
          </a:p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7,15</a:t>
            </a:r>
          </a:p>
        </p:txBody>
      </p:sp>
      <p:sp>
        <p:nvSpPr>
          <p:cNvPr id="96278" name="Text Box 21"/>
          <p:cNvSpPr txBox="1">
            <a:spLocks noChangeArrowheads="1"/>
          </p:cNvSpPr>
          <p:nvPr/>
        </p:nvSpPr>
        <p:spPr bwMode="auto">
          <a:xfrm>
            <a:off x="3567113" y="4059238"/>
            <a:ext cx="7493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solidFill>
                  <a:srgbClr val="FF0066"/>
                </a:solidFill>
                <a:latin typeface="Arial" pitchFamily="34" charset="0"/>
              </a:rPr>
              <a:t>2</a:t>
            </a:r>
            <a:r>
              <a:rPr lang="en-US" altLang="fr-FR" sz="1600">
                <a:latin typeface="Arial" pitchFamily="34" charset="0"/>
              </a:rPr>
              <a:t>,5,10</a:t>
            </a:r>
          </a:p>
        </p:txBody>
      </p:sp>
      <p:sp>
        <p:nvSpPr>
          <p:cNvPr id="96279" name="Text Box 22"/>
          <p:cNvSpPr txBox="1">
            <a:spLocks noChangeArrowheads="1"/>
          </p:cNvSpPr>
          <p:nvPr/>
        </p:nvSpPr>
        <p:spPr bwMode="auto">
          <a:xfrm>
            <a:off x="3670300" y="2292350"/>
            <a:ext cx="7493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solidFill>
                  <a:srgbClr val="FF0066"/>
                </a:solidFill>
                <a:latin typeface="Arial" pitchFamily="34" charset="0"/>
              </a:rPr>
              <a:t>4</a:t>
            </a:r>
            <a:r>
              <a:rPr lang="en-US" altLang="fr-FR" sz="1600">
                <a:latin typeface="Arial" pitchFamily="34" charset="0"/>
              </a:rPr>
              <a:t>,9,13</a:t>
            </a:r>
          </a:p>
        </p:txBody>
      </p:sp>
      <p:sp>
        <p:nvSpPr>
          <p:cNvPr id="96280" name="Text Box 23"/>
          <p:cNvSpPr txBox="1">
            <a:spLocks noChangeArrowheads="1"/>
          </p:cNvSpPr>
          <p:nvPr/>
        </p:nvSpPr>
        <p:spPr bwMode="auto">
          <a:xfrm>
            <a:off x="5153025" y="2830513"/>
            <a:ext cx="57943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solidFill>
                  <a:srgbClr val="FF0066"/>
                </a:solidFill>
                <a:latin typeface="Arial" pitchFamily="34" charset="0"/>
              </a:rPr>
              <a:t>8</a:t>
            </a:r>
            <a:r>
              <a:rPr lang="en-US" altLang="fr-FR" sz="1600">
                <a:latin typeface="Arial" pitchFamily="34" charset="0"/>
              </a:rPr>
              <a:t>,12</a:t>
            </a:r>
          </a:p>
        </p:txBody>
      </p:sp>
      <p:sp>
        <p:nvSpPr>
          <p:cNvPr id="96281" name="Text Box 24"/>
          <p:cNvSpPr txBox="1">
            <a:spLocks noChangeArrowheads="1"/>
          </p:cNvSpPr>
          <p:nvPr/>
        </p:nvSpPr>
        <p:spPr bwMode="auto">
          <a:xfrm>
            <a:off x="6564313" y="1865313"/>
            <a:ext cx="7556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800">
                <a:solidFill>
                  <a:srgbClr val="FF0066"/>
                </a:solidFill>
                <a:latin typeface="Arial" pitchFamily="34" charset="0"/>
              </a:rPr>
              <a:t>11</a:t>
            </a:r>
            <a:r>
              <a:rPr lang="en-US" altLang="fr-FR" sz="1800">
                <a:latin typeface="Arial" pitchFamily="34" charset="0"/>
              </a:rPr>
              <a:t>,14</a:t>
            </a:r>
          </a:p>
        </p:txBody>
      </p:sp>
      <p:cxnSp>
        <p:nvCxnSpPr>
          <p:cNvPr id="96282" name="AutoShape 25"/>
          <p:cNvCxnSpPr>
            <a:cxnSpLocks noChangeShapeType="1"/>
            <a:stCxn id="96260" idx="3"/>
            <a:endCxn id="96260" idx="4"/>
          </p:cNvCxnSpPr>
          <p:nvPr/>
        </p:nvCxnSpPr>
        <p:spPr bwMode="auto">
          <a:xfrm rot="16200000" flipH="1">
            <a:off x="1066800" y="4075113"/>
            <a:ext cx="55563" cy="134937"/>
          </a:xfrm>
          <a:prstGeom prst="curvedConnector3">
            <a:avLst>
              <a:gd name="adj1" fmla="val 46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6283" name="Text Box 26"/>
          <p:cNvSpPr txBox="1">
            <a:spLocks noChangeArrowheads="1"/>
          </p:cNvSpPr>
          <p:nvPr/>
        </p:nvSpPr>
        <p:spPr bwMode="auto">
          <a:xfrm>
            <a:off x="622300" y="4273550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cxnSp>
        <p:nvCxnSpPr>
          <p:cNvPr id="96284" name="AutoShape 27"/>
          <p:cNvCxnSpPr>
            <a:cxnSpLocks noChangeShapeType="1"/>
            <a:stCxn id="96265" idx="3"/>
            <a:endCxn id="96265" idx="5"/>
          </p:cNvCxnSpPr>
          <p:nvPr/>
        </p:nvCxnSpPr>
        <p:spPr bwMode="auto">
          <a:xfrm rot="16200000" flipH="1">
            <a:off x="3537744" y="4483894"/>
            <a:ext cx="1587" cy="269875"/>
          </a:xfrm>
          <a:prstGeom prst="curvedConnector3">
            <a:avLst>
              <a:gd name="adj1" fmla="val 179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6285" name="AutoShape 28"/>
          <p:cNvCxnSpPr>
            <a:cxnSpLocks noChangeShapeType="1"/>
            <a:stCxn id="96264" idx="1"/>
            <a:endCxn id="96260" idx="0"/>
          </p:cNvCxnSpPr>
          <p:nvPr/>
        </p:nvCxnSpPr>
        <p:spPr bwMode="auto">
          <a:xfrm rot="-5400000" flipH="1" flipV="1">
            <a:off x="1978819" y="1804194"/>
            <a:ext cx="1111250" cy="2744788"/>
          </a:xfrm>
          <a:prstGeom prst="curvedConnector3">
            <a:avLst>
              <a:gd name="adj1" fmla="val -25569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6286" name="Text Box 29"/>
          <p:cNvSpPr txBox="1">
            <a:spLocks noChangeArrowheads="1"/>
          </p:cNvSpPr>
          <p:nvPr/>
        </p:nvSpPr>
        <p:spPr bwMode="auto">
          <a:xfrm>
            <a:off x="3209925" y="4784725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7EDA17DE-68A1-497F-A494-780CE6DE8FA1}" type="slidenum">
              <a:rPr lang="fr-FR" altLang="en-US" sz="1000">
                <a:latin typeface="Arial" pitchFamily="34" charset="0"/>
                <a:cs typeface="Arial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74</a:t>
            </a:fld>
            <a:endParaRPr lang="fr-FR" altLang="en-US" sz="1000">
              <a:latin typeface="Arial" pitchFamily="34" charset="0"/>
              <a:cs typeface="Arial" pitchFamily="34" charset="0"/>
            </a:endParaRPr>
          </a:p>
        </p:txBody>
      </p:sp>
      <p:sp>
        <p:nvSpPr>
          <p:cNvPr id="97283" name="Text Box 2"/>
          <p:cNvSpPr txBox="1">
            <a:spLocks noChangeArrowheads="1"/>
          </p:cNvSpPr>
          <p:nvPr/>
        </p:nvSpPr>
        <p:spPr bwMode="auto">
          <a:xfrm>
            <a:off x="1457326" y="249238"/>
            <a:ext cx="28622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2400" i="1" dirty="0">
                <a:latin typeface="Lucida Console" pitchFamily="49" charset="0"/>
              </a:rPr>
              <a:t>And </a:t>
            </a:r>
            <a:r>
              <a:rPr lang="en-US" altLang="fr-FR" sz="2400" i="1" dirty="0">
                <a:solidFill>
                  <a:srgbClr val="FF0066"/>
                </a:solidFill>
                <a:latin typeface="Lucida Console" pitchFamily="49" charset="0"/>
              </a:rPr>
              <a:t>ab </a:t>
            </a:r>
            <a:r>
              <a:rPr lang="en-US" altLang="fr-FR" sz="2400" i="1" dirty="0">
                <a:latin typeface="Lucida Console" pitchFamily="49" charset="0"/>
              </a:rPr>
              <a:t>is accepted </a:t>
            </a:r>
            <a:endParaRPr lang="es-ES_tradnl" altLang="fr-FR" sz="2400" dirty="0">
              <a:latin typeface="Lucida Console" pitchFamily="49" charset="0"/>
            </a:endParaRPr>
          </a:p>
        </p:txBody>
      </p:sp>
      <p:sp>
        <p:nvSpPr>
          <p:cNvPr id="97284" name="AutoShape 3"/>
          <p:cNvSpPr>
            <a:spLocks noChangeArrowheads="1"/>
          </p:cNvSpPr>
          <p:nvPr/>
        </p:nvSpPr>
        <p:spPr bwMode="auto">
          <a:xfrm>
            <a:off x="971550" y="3760788"/>
            <a:ext cx="381000" cy="381000"/>
          </a:xfrm>
          <a:prstGeom prst="flowChartConnector">
            <a:avLst/>
          </a:prstGeom>
          <a:solidFill>
            <a:srgbClr val="FF3300"/>
          </a:solidFill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cxnSp>
        <p:nvCxnSpPr>
          <p:cNvPr id="97285" name="AutoShape 4"/>
          <p:cNvCxnSpPr>
            <a:cxnSpLocks noChangeShapeType="1"/>
            <a:stCxn id="97284" idx="6"/>
          </p:cNvCxnSpPr>
          <p:nvPr/>
        </p:nvCxnSpPr>
        <p:spPr bwMode="auto">
          <a:xfrm>
            <a:off x="1381125" y="3951288"/>
            <a:ext cx="1973263" cy="533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7286" name="AutoShape 5"/>
          <p:cNvSpPr>
            <a:spLocks noChangeArrowheads="1"/>
          </p:cNvSpPr>
          <p:nvPr/>
        </p:nvSpPr>
        <p:spPr bwMode="auto">
          <a:xfrm>
            <a:off x="3851275" y="2536825"/>
            <a:ext cx="381000" cy="381000"/>
          </a:xfrm>
          <a:prstGeom prst="flowChartConnector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97287" name="AutoShape 6"/>
          <p:cNvSpPr>
            <a:spLocks noChangeArrowheads="1"/>
          </p:cNvSpPr>
          <p:nvPr/>
        </p:nvSpPr>
        <p:spPr bwMode="auto">
          <a:xfrm>
            <a:off x="3348038" y="4292600"/>
            <a:ext cx="381000" cy="381000"/>
          </a:xfrm>
          <a:prstGeom prst="flowChartConnector">
            <a:avLst/>
          </a:prstGeom>
          <a:solidFill>
            <a:srgbClr val="FF3300"/>
          </a:solidFill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cxnSp>
        <p:nvCxnSpPr>
          <p:cNvPr id="97288" name="AutoShape 7"/>
          <p:cNvCxnSpPr>
            <a:cxnSpLocks noChangeShapeType="1"/>
            <a:stCxn id="97287" idx="0"/>
            <a:endCxn id="97286" idx="4"/>
          </p:cNvCxnSpPr>
          <p:nvPr/>
        </p:nvCxnSpPr>
        <p:spPr bwMode="auto">
          <a:xfrm flipV="1">
            <a:off x="3538538" y="2917825"/>
            <a:ext cx="503237" cy="1346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7289" name="AutoShape 8"/>
          <p:cNvCxnSpPr>
            <a:cxnSpLocks noChangeShapeType="1"/>
            <a:stCxn id="97286" idx="3"/>
            <a:endCxn id="97284" idx="7"/>
          </p:cNvCxnSpPr>
          <p:nvPr/>
        </p:nvCxnSpPr>
        <p:spPr bwMode="auto">
          <a:xfrm flipH="1">
            <a:off x="1296988" y="2862263"/>
            <a:ext cx="2609850" cy="9255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7290" name="Text Box 9"/>
          <p:cNvSpPr txBox="1">
            <a:spLocks noChangeArrowheads="1"/>
          </p:cNvSpPr>
          <p:nvPr/>
        </p:nvSpPr>
        <p:spPr bwMode="auto">
          <a:xfrm>
            <a:off x="3502025" y="3241675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97291" name="Text Box 10"/>
          <p:cNvSpPr txBox="1">
            <a:spLocks noChangeArrowheads="1"/>
          </p:cNvSpPr>
          <p:nvPr/>
        </p:nvSpPr>
        <p:spPr bwMode="auto">
          <a:xfrm>
            <a:off x="2493963" y="2270125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97292" name="Text Box 11"/>
          <p:cNvSpPr txBox="1">
            <a:spLocks noChangeArrowheads="1"/>
          </p:cNvSpPr>
          <p:nvPr/>
        </p:nvSpPr>
        <p:spPr bwMode="auto">
          <a:xfrm>
            <a:off x="2462213" y="2933700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97293" name="Text Box 12"/>
          <p:cNvSpPr txBox="1">
            <a:spLocks noChangeArrowheads="1"/>
          </p:cNvSpPr>
          <p:nvPr/>
        </p:nvSpPr>
        <p:spPr bwMode="auto">
          <a:xfrm>
            <a:off x="2389188" y="3846513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97294" name="AutoShape 13"/>
          <p:cNvSpPr>
            <a:spLocks noChangeArrowheads="1"/>
          </p:cNvSpPr>
          <p:nvPr/>
        </p:nvSpPr>
        <p:spPr bwMode="auto">
          <a:xfrm>
            <a:off x="755650" y="3860800"/>
            <a:ext cx="215900" cy="2159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97295" name="Text Box 14"/>
          <p:cNvSpPr txBox="1">
            <a:spLocks noChangeArrowheads="1"/>
          </p:cNvSpPr>
          <p:nvPr/>
        </p:nvSpPr>
        <p:spPr bwMode="auto">
          <a:xfrm>
            <a:off x="1979613" y="5734050"/>
            <a:ext cx="39893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2400" i="1">
                <a:latin typeface="Lucida Console" pitchFamily="49" charset="0"/>
              </a:rPr>
              <a:t>S</a:t>
            </a:r>
            <a:r>
              <a:rPr lang="en-US" altLang="fr-FR" sz="2400" baseline="-25000">
                <a:latin typeface="Lucida Console" pitchFamily="49" charset="0"/>
              </a:rPr>
              <a:t>-</a:t>
            </a:r>
            <a:r>
              <a:rPr lang="en-US" altLang="fr-FR" sz="2400">
                <a:latin typeface="Lucida Console" pitchFamily="49" charset="0"/>
              </a:rPr>
              <a:t>={</a:t>
            </a:r>
            <a:r>
              <a:rPr lang="en-US" altLang="fr-FR" sz="2400" i="1">
                <a:solidFill>
                  <a:schemeClr val="hlink"/>
                </a:solidFill>
                <a:latin typeface="Lucida Console" pitchFamily="49" charset="0"/>
              </a:rPr>
              <a:t>aa</a:t>
            </a:r>
            <a:r>
              <a:rPr lang="en-US" altLang="fr-FR" sz="2400">
                <a:latin typeface="Lucida Console" pitchFamily="49" charset="0"/>
              </a:rPr>
              <a:t>, </a:t>
            </a:r>
            <a:r>
              <a:rPr lang="en-US" altLang="fr-FR" sz="2400" i="1">
                <a:solidFill>
                  <a:srgbClr val="FF0066"/>
                </a:solidFill>
                <a:latin typeface="Lucida Console" pitchFamily="49" charset="0"/>
              </a:rPr>
              <a:t>ab</a:t>
            </a:r>
            <a:r>
              <a:rPr lang="en-US" altLang="fr-FR" sz="2400">
                <a:latin typeface="Lucida Console" pitchFamily="49" charset="0"/>
              </a:rPr>
              <a:t>, </a:t>
            </a:r>
            <a:r>
              <a:rPr lang="en-US" altLang="fr-FR" sz="2400" i="1">
                <a:solidFill>
                  <a:schemeClr val="hlink"/>
                </a:solidFill>
                <a:latin typeface="Lucida Console" pitchFamily="49" charset="0"/>
              </a:rPr>
              <a:t>aaaa</a:t>
            </a:r>
            <a:r>
              <a:rPr lang="en-US" altLang="fr-FR" sz="2400">
                <a:latin typeface="Lucida Console" pitchFamily="49" charset="0"/>
              </a:rPr>
              <a:t>, </a:t>
            </a:r>
            <a:r>
              <a:rPr lang="en-US" altLang="fr-FR" sz="2400" i="1">
                <a:solidFill>
                  <a:schemeClr val="hlink"/>
                </a:solidFill>
                <a:latin typeface="Lucida Console" pitchFamily="49" charset="0"/>
              </a:rPr>
              <a:t>ba</a:t>
            </a:r>
            <a:r>
              <a:rPr lang="en-US" altLang="fr-FR" sz="2400">
                <a:latin typeface="Lucida Console" pitchFamily="49" charset="0"/>
              </a:rPr>
              <a:t>}</a:t>
            </a:r>
            <a:endParaRPr lang="es-ES_tradnl" altLang="fr-FR" sz="2400">
              <a:latin typeface="Lucida Console" pitchFamily="49" charset="0"/>
            </a:endParaRPr>
          </a:p>
        </p:txBody>
      </p:sp>
      <p:sp>
        <p:nvSpPr>
          <p:cNvPr id="97296" name="Text Box 15"/>
          <p:cNvSpPr txBox="1">
            <a:spLocks noChangeArrowheads="1"/>
          </p:cNvSpPr>
          <p:nvPr/>
        </p:nvSpPr>
        <p:spPr bwMode="auto">
          <a:xfrm>
            <a:off x="233363" y="3213100"/>
            <a:ext cx="8636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solidFill>
                  <a:srgbClr val="FF0066"/>
                </a:solidFill>
                <a:latin typeface="Arial" pitchFamily="34" charset="0"/>
              </a:rPr>
              <a:t>1</a:t>
            </a:r>
            <a:r>
              <a:rPr lang="en-US" altLang="fr-FR" sz="1600">
                <a:latin typeface="Arial" pitchFamily="34" charset="0"/>
              </a:rPr>
              <a:t>,3,6,7,</a:t>
            </a:r>
          </a:p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8,12,15</a:t>
            </a:r>
          </a:p>
        </p:txBody>
      </p:sp>
      <p:sp>
        <p:nvSpPr>
          <p:cNvPr id="97297" name="Text Box 16"/>
          <p:cNvSpPr txBox="1">
            <a:spLocks noChangeArrowheads="1"/>
          </p:cNvSpPr>
          <p:nvPr/>
        </p:nvSpPr>
        <p:spPr bwMode="auto">
          <a:xfrm>
            <a:off x="3662363" y="4268788"/>
            <a:ext cx="13144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solidFill>
                  <a:srgbClr val="FF0066"/>
                </a:solidFill>
                <a:latin typeface="Arial" pitchFamily="34" charset="0"/>
              </a:rPr>
              <a:t>2</a:t>
            </a:r>
            <a:r>
              <a:rPr lang="en-US" altLang="fr-FR" sz="1600">
                <a:latin typeface="Arial" pitchFamily="34" charset="0"/>
              </a:rPr>
              <a:t>,5,10,11,14</a:t>
            </a:r>
          </a:p>
        </p:txBody>
      </p:sp>
      <p:sp>
        <p:nvSpPr>
          <p:cNvPr id="97298" name="Text Box 17"/>
          <p:cNvSpPr txBox="1">
            <a:spLocks noChangeArrowheads="1"/>
          </p:cNvSpPr>
          <p:nvPr/>
        </p:nvSpPr>
        <p:spPr bwMode="auto">
          <a:xfrm>
            <a:off x="3779838" y="2205038"/>
            <a:ext cx="7493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solidFill>
                  <a:srgbClr val="FF0066"/>
                </a:solidFill>
                <a:latin typeface="Arial" pitchFamily="34" charset="0"/>
              </a:rPr>
              <a:t>4</a:t>
            </a:r>
            <a:r>
              <a:rPr lang="en-US" altLang="fr-FR" sz="1600">
                <a:latin typeface="Arial" pitchFamily="34" charset="0"/>
              </a:rPr>
              <a:t>,9,13</a:t>
            </a:r>
          </a:p>
        </p:txBody>
      </p:sp>
      <p:cxnSp>
        <p:nvCxnSpPr>
          <p:cNvPr id="97299" name="AutoShape 18"/>
          <p:cNvCxnSpPr>
            <a:cxnSpLocks noChangeShapeType="1"/>
            <a:stCxn id="97284" idx="3"/>
            <a:endCxn id="97284" idx="4"/>
          </p:cNvCxnSpPr>
          <p:nvPr/>
        </p:nvCxnSpPr>
        <p:spPr bwMode="auto">
          <a:xfrm rot="16200000" flipH="1">
            <a:off x="1066800" y="4075113"/>
            <a:ext cx="55563" cy="134937"/>
          </a:xfrm>
          <a:prstGeom prst="curvedConnector3">
            <a:avLst>
              <a:gd name="adj1" fmla="val 46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7300" name="Text Box 19"/>
          <p:cNvSpPr txBox="1">
            <a:spLocks noChangeArrowheads="1"/>
          </p:cNvSpPr>
          <p:nvPr/>
        </p:nvSpPr>
        <p:spPr bwMode="auto">
          <a:xfrm>
            <a:off x="622300" y="4273550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cxnSp>
        <p:nvCxnSpPr>
          <p:cNvPr id="97301" name="AutoShape 20"/>
          <p:cNvCxnSpPr>
            <a:cxnSpLocks noChangeShapeType="1"/>
            <a:stCxn id="97287" idx="3"/>
            <a:endCxn id="97287" idx="5"/>
          </p:cNvCxnSpPr>
          <p:nvPr/>
        </p:nvCxnSpPr>
        <p:spPr bwMode="auto">
          <a:xfrm rot="16200000" flipH="1">
            <a:off x="3537744" y="4512469"/>
            <a:ext cx="1587" cy="269875"/>
          </a:xfrm>
          <a:prstGeom prst="curvedConnector3">
            <a:avLst>
              <a:gd name="adj1" fmla="val 161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7302" name="AutoShape 21"/>
          <p:cNvCxnSpPr>
            <a:cxnSpLocks noChangeShapeType="1"/>
            <a:stCxn id="97286" idx="1"/>
            <a:endCxn id="97284" idx="0"/>
          </p:cNvCxnSpPr>
          <p:nvPr/>
        </p:nvCxnSpPr>
        <p:spPr bwMode="auto">
          <a:xfrm rot="-5400000" flipH="1" flipV="1">
            <a:off x="1964531" y="1789907"/>
            <a:ext cx="1139825" cy="2744788"/>
          </a:xfrm>
          <a:prstGeom prst="curvedConnector3">
            <a:avLst>
              <a:gd name="adj1" fmla="val -24931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7303" name="Text Box 22"/>
          <p:cNvSpPr txBox="1">
            <a:spLocks noChangeArrowheads="1"/>
          </p:cNvSpPr>
          <p:nvPr/>
        </p:nvSpPr>
        <p:spPr bwMode="auto">
          <a:xfrm>
            <a:off x="3181350" y="4746625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9DA857E4-9F9C-4D06-8D74-B481893E04B7}" type="slidenum">
              <a:rPr lang="fr-FR" altLang="en-US" sz="1000">
                <a:latin typeface="Arial" pitchFamily="34" charset="0"/>
                <a:cs typeface="Arial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75</a:t>
            </a:fld>
            <a:endParaRPr lang="fr-FR" altLang="en-US" sz="1000">
              <a:latin typeface="Arial" pitchFamily="34" charset="0"/>
              <a:cs typeface="Arial" pitchFamily="34" charset="0"/>
            </a:endParaRPr>
          </a:p>
        </p:txBody>
      </p:sp>
      <p:sp>
        <p:nvSpPr>
          <p:cNvPr id="98307" name="Text Box 2"/>
          <p:cNvSpPr txBox="1">
            <a:spLocks noChangeArrowheads="1"/>
          </p:cNvSpPr>
          <p:nvPr/>
        </p:nvSpPr>
        <p:spPr bwMode="auto">
          <a:xfrm>
            <a:off x="1101725" y="-23812"/>
            <a:ext cx="27432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2400" i="1" dirty="0">
                <a:latin typeface="Lucida Console" pitchFamily="49" charset="0"/>
              </a:rPr>
              <a:t>Now try to merge </a:t>
            </a:r>
          </a:p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2400" i="1" dirty="0">
                <a:latin typeface="Lucida Console" pitchFamily="49" charset="0"/>
              </a:rPr>
              <a:t>{</a:t>
            </a:r>
            <a:r>
              <a:rPr lang="en-US" altLang="fr-FR" sz="2400" i="1" dirty="0">
                <a:solidFill>
                  <a:srgbClr val="FF0066"/>
                </a:solidFill>
                <a:latin typeface="Lucida Console" pitchFamily="49" charset="0"/>
              </a:rPr>
              <a:t>8</a:t>
            </a:r>
            <a:r>
              <a:rPr lang="en-US" altLang="fr-FR" sz="2400" i="1" dirty="0">
                <a:latin typeface="Lucida Console" pitchFamily="49" charset="0"/>
              </a:rPr>
              <a:t>,12} with {</a:t>
            </a:r>
            <a:r>
              <a:rPr lang="en-US" altLang="fr-FR" sz="2400" i="1" dirty="0">
                <a:solidFill>
                  <a:srgbClr val="FF0066"/>
                </a:solidFill>
                <a:latin typeface="Lucida Console" pitchFamily="49" charset="0"/>
              </a:rPr>
              <a:t>4</a:t>
            </a:r>
            <a:r>
              <a:rPr lang="en-US" altLang="fr-FR" sz="2400" i="1" dirty="0">
                <a:latin typeface="Lucida Console" pitchFamily="49" charset="0"/>
              </a:rPr>
              <a:t>,9,13}</a:t>
            </a:r>
            <a:endParaRPr lang="es-ES_tradnl" altLang="fr-FR" sz="2400" dirty="0">
              <a:latin typeface="Lucida Console" pitchFamily="49" charset="0"/>
            </a:endParaRPr>
          </a:p>
        </p:txBody>
      </p:sp>
      <p:sp>
        <p:nvSpPr>
          <p:cNvPr id="98308" name="AutoShape 3"/>
          <p:cNvSpPr>
            <a:spLocks noChangeArrowheads="1"/>
          </p:cNvSpPr>
          <p:nvPr/>
        </p:nvSpPr>
        <p:spPr bwMode="auto">
          <a:xfrm>
            <a:off x="971550" y="3760788"/>
            <a:ext cx="381000" cy="381000"/>
          </a:xfrm>
          <a:prstGeom prst="flowChartConnector">
            <a:avLst/>
          </a:prstGeom>
          <a:solidFill>
            <a:srgbClr val="FF3300"/>
          </a:solidFill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98309" name="AutoShape 4"/>
          <p:cNvSpPr>
            <a:spLocks noChangeArrowheads="1"/>
          </p:cNvSpPr>
          <p:nvPr/>
        </p:nvSpPr>
        <p:spPr bwMode="auto">
          <a:xfrm>
            <a:off x="6732588" y="2205038"/>
            <a:ext cx="381000" cy="381000"/>
          </a:xfrm>
          <a:prstGeom prst="flowChartConnector">
            <a:avLst/>
          </a:prstGeom>
          <a:noFill/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cxnSp>
        <p:nvCxnSpPr>
          <p:cNvPr id="98310" name="AutoShape 5"/>
          <p:cNvCxnSpPr>
            <a:cxnSpLocks noChangeShapeType="1"/>
            <a:stCxn id="98308" idx="6"/>
          </p:cNvCxnSpPr>
          <p:nvPr/>
        </p:nvCxnSpPr>
        <p:spPr bwMode="auto">
          <a:xfrm>
            <a:off x="1381125" y="3951288"/>
            <a:ext cx="2001838" cy="533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8311" name="AutoShape 6"/>
          <p:cNvSpPr>
            <a:spLocks noChangeArrowheads="1"/>
          </p:cNvSpPr>
          <p:nvPr/>
        </p:nvSpPr>
        <p:spPr bwMode="auto">
          <a:xfrm>
            <a:off x="5245100" y="3232150"/>
            <a:ext cx="381000" cy="381000"/>
          </a:xfrm>
          <a:prstGeom prst="flowChartConnector">
            <a:avLst/>
          </a:prstGeom>
          <a:solidFill>
            <a:srgbClr val="66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98312" name="AutoShape 7"/>
          <p:cNvSpPr>
            <a:spLocks noChangeArrowheads="1"/>
          </p:cNvSpPr>
          <p:nvPr/>
        </p:nvSpPr>
        <p:spPr bwMode="auto">
          <a:xfrm>
            <a:off x="3851275" y="2536825"/>
            <a:ext cx="381000" cy="381000"/>
          </a:xfrm>
          <a:prstGeom prst="flowChartConnector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98313" name="AutoShape 8"/>
          <p:cNvSpPr>
            <a:spLocks noChangeArrowheads="1"/>
          </p:cNvSpPr>
          <p:nvPr/>
        </p:nvSpPr>
        <p:spPr bwMode="auto">
          <a:xfrm>
            <a:off x="3348038" y="4292600"/>
            <a:ext cx="381000" cy="381000"/>
          </a:xfrm>
          <a:prstGeom prst="flowChartConnector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cxnSp>
        <p:nvCxnSpPr>
          <p:cNvPr id="98314" name="AutoShape 9"/>
          <p:cNvCxnSpPr>
            <a:cxnSpLocks noChangeShapeType="1"/>
            <a:stCxn id="98313" idx="0"/>
            <a:endCxn id="98312" idx="4"/>
          </p:cNvCxnSpPr>
          <p:nvPr/>
        </p:nvCxnSpPr>
        <p:spPr bwMode="auto">
          <a:xfrm flipV="1">
            <a:off x="3538538" y="2917825"/>
            <a:ext cx="503237" cy="13747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8315" name="AutoShape 10"/>
          <p:cNvCxnSpPr>
            <a:cxnSpLocks noChangeShapeType="1"/>
            <a:stCxn id="98312" idx="6"/>
            <a:endCxn id="98311" idx="2"/>
          </p:cNvCxnSpPr>
          <p:nvPr/>
        </p:nvCxnSpPr>
        <p:spPr bwMode="auto">
          <a:xfrm>
            <a:off x="4232275" y="2727325"/>
            <a:ext cx="1012825" cy="6953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8316" name="Text Box 11"/>
          <p:cNvSpPr txBox="1">
            <a:spLocks noChangeArrowheads="1"/>
          </p:cNvSpPr>
          <p:nvPr/>
        </p:nvSpPr>
        <p:spPr bwMode="auto">
          <a:xfrm>
            <a:off x="1692275" y="3068638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98317" name="Text Box 12"/>
          <p:cNvSpPr txBox="1">
            <a:spLocks noChangeArrowheads="1"/>
          </p:cNvSpPr>
          <p:nvPr/>
        </p:nvSpPr>
        <p:spPr bwMode="auto">
          <a:xfrm>
            <a:off x="3502025" y="3241675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98318" name="Text Box 13"/>
          <p:cNvSpPr txBox="1">
            <a:spLocks noChangeArrowheads="1"/>
          </p:cNvSpPr>
          <p:nvPr/>
        </p:nvSpPr>
        <p:spPr bwMode="auto">
          <a:xfrm>
            <a:off x="2493963" y="2270125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98319" name="Text Box 14"/>
          <p:cNvSpPr txBox="1">
            <a:spLocks noChangeArrowheads="1"/>
          </p:cNvSpPr>
          <p:nvPr/>
        </p:nvSpPr>
        <p:spPr bwMode="auto">
          <a:xfrm>
            <a:off x="6107113" y="2771775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cxnSp>
        <p:nvCxnSpPr>
          <p:cNvPr id="98320" name="AutoShape 15"/>
          <p:cNvCxnSpPr>
            <a:cxnSpLocks noChangeShapeType="1"/>
            <a:stCxn id="98311" idx="6"/>
            <a:endCxn id="98309" idx="2"/>
          </p:cNvCxnSpPr>
          <p:nvPr/>
        </p:nvCxnSpPr>
        <p:spPr bwMode="auto">
          <a:xfrm flipV="1">
            <a:off x="5626100" y="2395538"/>
            <a:ext cx="1077913" cy="10271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8321" name="Text Box 16"/>
          <p:cNvSpPr txBox="1">
            <a:spLocks noChangeArrowheads="1"/>
          </p:cNvSpPr>
          <p:nvPr/>
        </p:nvSpPr>
        <p:spPr bwMode="auto">
          <a:xfrm>
            <a:off x="4776788" y="2781300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98322" name="Text Box 17"/>
          <p:cNvSpPr txBox="1">
            <a:spLocks noChangeArrowheads="1"/>
          </p:cNvSpPr>
          <p:nvPr/>
        </p:nvSpPr>
        <p:spPr bwMode="auto">
          <a:xfrm>
            <a:off x="2417763" y="3732213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98323" name="AutoShape 18"/>
          <p:cNvSpPr>
            <a:spLocks noChangeArrowheads="1"/>
          </p:cNvSpPr>
          <p:nvPr/>
        </p:nvSpPr>
        <p:spPr bwMode="auto">
          <a:xfrm>
            <a:off x="755650" y="3860800"/>
            <a:ext cx="215900" cy="2159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98324" name="Text Box 19"/>
          <p:cNvSpPr txBox="1">
            <a:spLocks noChangeArrowheads="1"/>
          </p:cNvSpPr>
          <p:nvPr/>
        </p:nvSpPr>
        <p:spPr bwMode="auto">
          <a:xfrm>
            <a:off x="1979613" y="5734050"/>
            <a:ext cx="39893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2400" i="1">
                <a:latin typeface="Lucida Console" pitchFamily="49" charset="0"/>
              </a:rPr>
              <a:t>S</a:t>
            </a:r>
            <a:r>
              <a:rPr lang="en-US" altLang="fr-FR" sz="2400" baseline="-25000">
                <a:latin typeface="Lucida Console" pitchFamily="49" charset="0"/>
              </a:rPr>
              <a:t>-</a:t>
            </a:r>
            <a:r>
              <a:rPr lang="en-US" altLang="fr-FR" sz="2400">
                <a:latin typeface="Lucida Console" pitchFamily="49" charset="0"/>
              </a:rPr>
              <a:t>={</a:t>
            </a:r>
            <a:r>
              <a:rPr lang="en-US" altLang="fr-FR" sz="2400" i="1">
                <a:solidFill>
                  <a:schemeClr val="hlink"/>
                </a:solidFill>
                <a:latin typeface="Lucida Console" pitchFamily="49" charset="0"/>
              </a:rPr>
              <a:t>aa</a:t>
            </a:r>
            <a:r>
              <a:rPr lang="en-US" altLang="fr-FR" sz="2400">
                <a:latin typeface="Lucida Console" pitchFamily="49" charset="0"/>
              </a:rPr>
              <a:t>, </a:t>
            </a:r>
            <a:r>
              <a:rPr lang="en-US" altLang="fr-FR" sz="2400" i="1">
                <a:solidFill>
                  <a:schemeClr val="hlink"/>
                </a:solidFill>
                <a:latin typeface="Lucida Console" pitchFamily="49" charset="0"/>
              </a:rPr>
              <a:t>ab</a:t>
            </a:r>
            <a:r>
              <a:rPr lang="en-US" altLang="fr-FR" sz="2400">
                <a:latin typeface="Lucida Console" pitchFamily="49" charset="0"/>
              </a:rPr>
              <a:t>, </a:t>
            </a:r>
            <a:r>
              <a:rPr lang="en-US" altLang="fr-FR" sz="2400" i="1">
                <a:solidFill>
                  <a:schemeClr val="hlink"/>
                </a:solidFill>
                <a:latin typeface="Lucida Console" pitchFamily="49" charset="0"/>
              </a:rPr>
              <a:t>aaaa</a:t>
            </a:r>
            <a:r>
              <a:rPr lang="en-US" altLang="fr-FR" sz="2400">
                <a:latin typeface="Lucida Console" pitchFamily="49" charset="0"/>
              </a:rPr>
              <a:t>, </a:t>
            </a:r>
            <a:r>
              <a:rPr lang="en-US" altLang="fr-FR" sz="2400" i="1">
                <a:solidFill>
                  <a:schemeClr val="hlink"/>
                </a:solidFill>
                <a:latin typeface="Lucida Console" pitchFamily="49" charset="0"/>
              </a:rPr>
              <a:t>ba</a:t>
            </a:r>
            <a:r>
              <a:rPr lang="en-US" altLang="fr-FR" sz="2400">
                <a:latin typeface="Lucida Console" pitchFamily="49" charset="0"/>
              </a:rPr>
              <a:t>}</a:t>
            </a:r>
            <a:endParaRPr lang="es-ES_tradnl" altLang="fr-FR" sz="2400">
              <a:latin typeface="Lucida Console" pitchFamily="49" charset="0"/>
            </a:endParaRPr>
          </a:p>
        </p:txBody>
      </p:sp>
      <p:sp>
        <p:nvSpPr>
          <p:cNvPr id="98325" name="Text Box 20"/>
          <p:cNvSpPr txBox="1">
            <a:spLocks noChangeArrowheads="1"/>
          </p:cNvSpPr>
          <p:nvPr/>
        </p:nvSpPr>
        <p:spPr bwMode="auto">
          <a:xfrm>
            <a:off x="414338" y="3308350"/>
            <a:ext cx="693737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solidFill>
                  <a:srgbClr val="FF0066"/>
                </a:solidFill>
                <a:latin typeface="Arial" pitchFamily="34" charset="0"/>
              </a:rPr>
              <a:t>1</a:t>
            </a:r>
            <a:r>
              <a:rPr lang="en-US" altLang="fr-FR" sz="1600">
                <a:latin typeface="Arial" pitchFamily="34" charset="0"/>
              </a:rPr>
              <a:t>,3,6,</a:t>
            </a:r>
          </a:p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7,15</a:t>
            </a:r>
          </a:p>
        </p:txBody>
      </p:sp>
      <p:sp>
        <p:nvSpPr>
          <p:cNvPr id="98326" name="Text Box 21"/>
          <p:cNvSpPr txBox="1">
            <a:spLocks noChangeArrowheads="1"/>
          </p:cNvSpPr>
          <p:nvPr/>
        </p:nvSpPr>
        <p:spPr bwMode="auto">
          <a:xfrm>
            <a:off x="3567113" y="4059238"/>
            <a:ext cx="7493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solidFill>
                  <a:srgbClr val="FF0066"/>
                </a:solidFill>
                <a:latin typeface="Arial" pitchFamily="34" charset="0"/>
              </a:rPr>
              <a:t>2</a:t>
            </a:r>
            <a:r>
              <a:rPr lang="en-US" altLang="fr-FR" sz="1600">
                <a:latin typeface="Arial" pitchFamily="34" charset="0"/>
              </a:rPr>
              <a:t>,5,10</a:t>
            </a:r>
          </a:p>
        </p:txBody>
      </p:sp>
      <p:sp>
        <p:nvSpPr>
          <p:cNvPr id="98327" name="Text Box 22"/>
          <p:cNvSpPr txBox="1">
            <a:spLocks noChangeArrowheads="1"/>
          </p:cNvSpPr>
          <p:nvPr/>
        </p:nvSpPr>
        <p:spPr bwMode="auto">
          <a:xfrm>
            <a:off x="3670300" y="2292350"/>
            <a:ext cx="7493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solidFill>
                  <a:srgbClr val="FF0066"/>
                </a:solidFill>
                <a:latin typeface="Arial" pitchFamily="34" charset="0"/>
              </a:rPr>
              <a:t>4</a:t>
            </a:r>
            <a:r>
              <a:rPr lang="en-US" altLang="fr-FR" sz="1600">
                <a:latin typeface="Arial" pitchFamily="34" charset="0"/>
              </a:rPr>
              <a:t>,9,13</a:t>
            </a:r>
          </a:p>
        </p:txBody>
      </p:sp>
      <p:sp>
        <p:nvSpPr>
          <p:cNvPr id="98328" name="Text Box 23"/>
          <p:cNvSpPr txBox="1">
            <a:spLocks noChangeArrowheads="1"/>
          </p:cNvSpPr>
          <p:nvPr/>
        </p:nvSpPr>
        <p:spPr bwMode="auto">
          <a:xfrm>
            <a:off x="5153025" y="2830513"/>
            <a:ext cx="57943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solidFill>
                  <a:srgbClr val="FF0066"/>
                </a:solidFill>
                <a:latin typeface="Arial" pitchFamily="34" charset="0"/>
              </a:rPr>
              <a:t>8</a:t>
            </a:r>
            <a:r>
              <a:rPr lang="en-US" altLang="fr-FR" sz="1600">
                <a:latin typeface="Arial" pitchFamily="34" charset="0"/>
              </a:rPr>
              <a:t>,12</a:t>
            </a:r>
          </a:p>
        </p:txBody>
      </p:sp>
      <p:sp>
        <p:nvSpPr>
          <p:cNvPr id="98329" name="Text Box 24"/>
          <p:cNvSpPr txBox="1">
            <a:spLocks noChangeArrowheads="1"/>
          </p:cNvSpPr>
          <p:nvPr/>
        </p:nvSpPr>
        <p:spPr bwMode="auto">
          <a:xfrm>
            <a:off x="6564313" y="1865313"/>
            <a:ext cx="7556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800">
                <a:solidFill>
                  <a:srgbClr val="FF0066"/>
                </a:solidFill>
                <a:latin typeface="Arial" pitchFamily="34" charset="0"/>
              </a:rPr>
              <a:t>11</a:t>
            </a:r>
            <a:r>
              <a:rPr lang="en-US" altLang="fr-FR" sz="1800">
                <a:latin typeface="Arial" pitchFamily="34" charset="0"/>
              </a:rPr>
              <a:t>,14</a:t>
            </a:r>
          </a:p>
        </p:txBody>
      </p:sp>
      <p:cxnSp>
        <p:nvCxnSpPr>
          <p:cNvPr id="98330" name="AutoShape 25"/>
          <p:cNvCxnSpPr>
            <a:cxnSpLocks noChangeShapeType="1"/>
          </p:cNvCxnSpPr>
          <p:nvPr/>
        </p:nvCxnSpPr>
        <p:spPr bwMode="auto">
          <a:xfrm rot="16200000" flipH="1">
            <a:off x="1082675" y="4110038"/>
            <a:ext cx="55563" cy="134937"/>
          </a:xfrm>
          <a:prstGeom prst="curvedConnector3">
            <a:avLst>
              <a:gd name="adj1" fmla="val 94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8331" name="Text Box 26"/>
          <p:cNvSpPr txBox="1">
            <a:spLocks noChangeArrowheads="1"/>
          </p:cNvSpPr>
          <p:nvPr/>
        </p:nvSpPr>
        <p:spPr bwMode="auto">
          <a:xfrm>
            <a:off x="622300" y="4273550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cxnSp>
        <p:nvCxnSpPr>
          <p:cNvPr id="98332" name="AutoShape 27"/>
          <p:cNvCxnSpPr>
            <a:cxnSpLocks noChangeShapeType="1"/>
            <a:stCxn id="98313" idx="3"/>
            <a:endCxn id="98313" idx="5"/>
          </p:cNvCxnSpPr>
          <p:nvPr/>
        </p:nvCxnSpPr>
        <p:spPr bwMode="auto">
          <a:xfrm rot="16200000" flipH="1">
            <a:off x="3537744" y="4483894"/>
            <a:ext cx="1587" cy="269875"/>
          </a:xfrm>
          <a:prstGeom prst="curvedConnector3">
            <a:avLst>
              <a:gd name="adj1" fmla="val 179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8333" name="AutoShape 28"/>
          <p:cNvCxnSpPr>
            <a:cxnSpLocks noChangeShapeType="1"/>
            <a:stCxn id="98312" idx="1"/>
            <a:endCxn id="98308" idx="0"/>
          </p:cNvCxnSpPr>
          <p:nvPr/>
        </p:nvCxnSpPr>
        <p:spPr bwMode="auto">
          <a:xfrm rot="-5400000" flipH="1" flipV="1">
            <a:off x="1964531" y="1789907"/>
            <a:ext cx="1139825" cy="2744788"/>
          </a:xfrm>
          <a:prstGeom prst="curvedConnector3">
            <a:avLst>
              <a:gd name="adj1" fmla="val -24931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8334" name="Text Box 29"/>
          <p:cNvSpPr txBox="1">
            <a:spLocks noChangeArrowheads="1"/>
          </p:cNvSpPr>
          <p:nvPr/>
        </p:nvSpPr>
        <p:spPr bwMode="auto">
          <a:xfrm>
            <a:off x="3209925" y="4784725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255925A8-C2F1-475A-AA91-0982D7A2B7EC}" type="slidenum">
              <a:rPr lang="fr-FR" altLang="en-US" sz="1000">
                <a:latin typeface="Arial" pitchFamily="34" charset="0"/>
                <a:cs typeface="Arial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76</a:t>
            </a:fld>
            <a:endParaRPr lang="fr-FR" altLang="en-US" sz="1000">
              <a:latin typeface="Arial" pitchFamily="34" charset="0"/>
              <a:cs typeface="Arial" pitchFamily="34" charset="0"/>
            </a:endParaRPr>
          </a:p>
        </p:txBody>
      </p:sp>
      <p:sp>
        <p:nvSpPr>
          <p:cNvPr id="99331" name="Text Box 2"/>
          <p:cNvSpPr txBox="1">
            <a:spLocks noChangeArrowheads="1"/>
          </p:cNvSpPr>
          <p:nvPr/>
        </p:nvSpPr>
        <p:spPr bwMode="auto">
          <a:xfrm>
            <a:off x="755650" y="0"/>
            <a:ext cx="644525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2400" i="1" dirty="0">
                <a:latin typeface="Lucida Console" pitchFamily="49" charset="0"/>
              </a:rPr>
              <a:t>This is OK and no more merge </a:t>
            </a:r>
          </a:p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2400" i="1" dirty="0">
                <a:latin typeface="Lucida Console" pitchFamily="49" charset="0"/>
              </a:rPr>
              <a:t>is possible so the algorithm halts</a:t>
            </a:r>
            <a:endParaRPr lang="es-ES_tradnl" altLang="fr-FR" sz="2400" dirty="0">
              <a:latin typeface="Lucida Console" pitchFamily="49" charset="0"/>
            </a:endParaRPr>
          </a:p>
        </p:txBody>
      </p:sp>
      <p:sp>
        <p:nvSpPr>
          <p:cNvPr id="99332" name="AutoShape 3"/>
          <p:cNvSpPr>
            <a:spLocks noChangeArrowheads="1"/>
          </p:cNvSpPr>
          <p:nvPr/>
        </p:nvSpPr>
        <p:spPr bwMode="auto">
          <a:xfrm>
            <a:off x="971550" y="3760788"/>
            <a:ext cx="381000" cy="381000"/>
          </a:xfrm>
          <a:prstGeom prst="flowChartConnector">
            <a:avLst/>
          </a:prstGeom>
          <a:solidFill>
            <a:srgbClr val="FF3300"/>
          </a:solidFill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cxnSp>
        <p:nvCxnSpPr>
          <p:cNvPr id="99333" name="AutoShape 4"/>
          <p:cNvCxnSpPr>
            <a:cxnSpLocks noChangeShapeType="1"/>
            <a:stCxn id="99332" idx="6"/>
          </p:cNvCxnSpPr>
          <p:nvPr/>
        </p:nvCxnSpPr>
        <p:spPr bwMode="auto">
          <a:xfrm>
            <a:off x="1381125" y="3951288"/>
            <a:ext cx="2001838" cy="533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9334" name="AutoShape 5"/>
          <p:cNvSpPr>
            <a:spLocks noChangeArrowheads="1"/>
          </p:cNvSpPr>
          <p:nvPr/>
        </p:nvSpPr>
        <p:spPr bwMode="auto">
          <a:xfrm>
            <a:off x="3851275" y="2565400"/>
            <a:ext cx="381000" cy="381000"/>
          </a:xfrm>
          <a:prstGeom prst="flowChartConnector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99335" name="AutoShape 6"/>
          <p:cNvSpPr>
            <a:spLocks noChangeArrowheads="1"/>
          </p:cNvSpPr>
          <p:nvPr/>
        </p:nvSpPr>
        <p:spPr bwMode="auto">
          <a:xfrm>
            <a:off x="3348038" y="4292600"/>
            <a:ext cx="381000" cy="381000"/>
          </a:xfrm>
          <a:prstGeom prst="flowChartConnector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cxnSp>
        <p:nvCxnSpPr>
          <p:cNvPr id="99336" name="AutoShape 7"/>
          <p:cNvCxnSpPr>
            <a:cxnSpLocks noChangeShapeType="1"/>
            <a:stCxn id="99335" idx="0"/>
            <a:endCxn id="99334" idx="4"/>
          </p:cNvCxnSpPr>
          <p:nvPr/>
        </p:nvCxnSpPr>
        <p:spPr bwMode="auto">
          <a:xfrm flipV="1">
            <a:off x="3538538" y="2946400"/>
            <a:ext cx="503237" cy="1346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9337" name="Text Box 8"/>
          <p:cNvSpPr txBox="1">
            <a:spLocks noChangeArrowheads="1"/>
          </p:cNvSpPr>
          <p:nvPr/>
        </p:nvSpPr>
        <p:spPr bwMode="auto">
          <a:xfrm>
            <a:off x="1692275" y="3068638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99338" name="Text Box 9"/>
          <p:cNvSpPr txBox="1">
            <a:spLocks noChangeArrowheads="1"/>
          </p:cNvSpPr>
          <p:nvPr/>
        </p:nvSpPr>
        <p:spPr bwMode="auto">
          <a:xfrm>
            <a:off x="3502025" y="3241675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99339" name="Text Box 10"/>
          <p:cNvSpPr txBox="1">
            <a:spLocks noChangeArrowheads="1"/>
          </p:cNvSpPr>
          <p:nvPr/>
        </p:nvSpPr>
        <p:spPr bwMode="auto">
          <a:xfrm>
            <a:off x="2493963" y="2270125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99340" name="Text Box 11"/>
          <p:cNvSpPr txBox="1">
            <a:spLocks noChangeArrowheads="1"/>
          </p:cNvSpPr>
          <p:nvPr/>
        </p:nvSpPr>
        <p:spPr bwMode="auto">
          <a:xfrm>
            <a:off x="4471988" y="2857500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99341" name="Text Box 12"/>
          <p:cNvSpPr txBox="1">
            <a:spLocks noChangeArrowheads="1"/>
          </p:cNvSpPr>
          <p:nvPr/>
        </p:nvSpPr>
        <p:spPr bwMode="auto">
          <a:xfrm>
            <a:off x="2417763" y="3732213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99342" name="AutoShape 13"/>
          <p:cNvSpPr>
            <a:spLocks noChangeArrowheads="1"/>
          </p:cNvSpPr>
          <p:nvPr/>
        </p:nvSpPr>
        <p:spPr bwMode="auto">
          <a:xfrm>
            <a:off x="755650" y="3860800"/>
            <a:ext cx="215900" cy="2159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99343" name="Text Box 14"/>
          <p:cNvSpPr txBox="1">
            <a:spLocks noChangeArrowheads="1"/>
          </p:cNvSpPr>
          <p:nvPr/>
        </p:nvSpPr>
        <p:spPr bwMode="auto">
          <a:xfrm>
            <a:off x="1979613" y="5734050"/>
            <a:ext cx="39893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2400" i="1">
                <a:latin typeface="Lucida Console" pitchFamily="49" charset="0"/>
              </a:rPr>
              <a:t>S</a:t>
            </a:r>
            <a:r>
              <a:rPr lang="en-US" altLang="fr-FR" sz="2400" baseline="-25000">
                <a:latin typeface="Lucida Console" pitchFamily="49" charset="0"/>
              </a:rPr>
              <a:t>-</a:t>
            </a:r>
            <a:r>
              <a:rPr lang="en-US" altLang="fr-FR" sz="2400">
                <a:latin typeface="Lucida Console" pitchFamily="49" charset="0"/>
              </a:rPr>
              <a:t>={</a:t>
            </a:r>
            <a:r>
              <a:rPr lang="en-US" altLang="fr-FR" sz="2400" i="1">
                <a:solidFill>
                  <a:schemeClr val="hlink"/>
                </a:solidFill>
                <a:latin typeface="Lucida Console" pitchFamily="49" charset="0"/>
              </a:rPr>
              <a:t>aa</a:t>
            </a:r>
            <a:r>
              <a:rPr lang="en-US" altLang="fr-FR" sz="2400">
                <a:latin typeface="Lucida Console" pitchFamily="49" charset="0"/>
              </a:rPr>
              <a:t>, </a:t>
            </a:r>
            <a:r>
              <a:rPr lang="en-US" altLang="fr-FR" sz="2400" i="1">
                <a:solidFill>
                  <a:schemeClr val="hlink"/>
                </a:solidFill>
                <a:latin typeface="Lucida Console" pitchFamily="49" charset="0"/>
              </a:rPr>
              <a:t>ab</a:t>
            </a:r>
            <a:r>
              <a:rPr lang="en-US" altLang="fr-FR" sz="2400">
                <a:latin typeface="Lucida Console" pitchFamily="49" charset="0"/>
              </a:rPr>
              <a:t>, </a:t>
            </a:r>
            <a:r>
              <a:rPr lang="en-US" altLang="fr-FR" sz="2400" i="1">
                <a:solidFill>
                  <a:schemeClr val="hlink"/>
                </a:solidFill>
                <a:latin typeface="Lucida Console" pitchFamily="49" charset="0"/>
              </a:rPr>
              <a:t>aaaa</a:t>
            </a:r>
            <a:r>
              <a:rPr lang="en-US" altLang="fr-FR" sz="2400">
                <a:latin typeface="Lucida Console" pitchFamily="49" charset="0"/>
              </a:rPr>
              <a:t>, </a:t>
            </a:r>
            <a:r>
              <a:rPr lang="en-US" altLang="fr-FR" sz="2400" i="1">
                <a:solidFill>
                  <a:schemeClr val="hlink"/>
                </a:solidFill>
                <a:latin typeface="Lucida Console" pitchFamily="49" charset="0"/>
              </a:rPr>
              <a:t>ba</a:t>
            </a:r>
            <a:r>
              <a:rPr lang="en-US" altLang="fr-FR" sz="2400">
                <a:latin typeface="Lucida Console" pitchFamily="49" charset="0"/>
              </a:rPr>
              <a:t>}</a:t>
            </a:r>
            <a:endParaRPr lang="es-ES_tradnl" altLang="fr-FR" sz="2400">
              <a:latin typeface="Lucida Console" pitchFamily="49" charset="0"/>
            </a:endParaRPr>
          </a:p>
        </p:txBody>
      </p:sp>
      <p:sp>
        <p:nvSpPr>
          <p:cNvPr id="99344" name="Text Box 15"/>
          <p:cNvSpPr txBox="1">
            <a:spLocks noChangeArrowheads="1"/>
          </p:cNvSpPr>
          <p:nvPr/>
        </p:nvSpPr>
        <p:spPr bwMode="auto">
          <a:xfrm>
            <a:off x="233363" y="3241675"/>
            <a:ext cx="974725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solidFill>
                  <a:srgbClr val="FF0066"/>
                </a:solidFill>
                <a:latin typeface="Arial" pitchFamily="34" charset="0"/>
              </a:rPr>
              <a:t>1</a:t>
            </a:r>
            <a:r>
              <a:rPr lang="en-US" altLang="fr-FR" sz="1600">
                <a:latin typeface="Arial" pitchFamily="34" charset="0"/>
              </a:rPr>
              <a:t>,3,6,7,</a:t>
            </a:r>
          </a:p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latin typeface="Arial" pitchFamily="34" charset="0"/>
              </a:rPr>
              <a:t>11,14,15</a:t>
            </a:r>
          </a:p>
        </p:txBody>
      </p:sp>
      <p:sp>
        <p:nvSpPr>
          <p:cNvPr id="99345" name="Text Box 16"/>
          <p:cNvSpPr txBox="1">
            <a:spLocks noChangeArrowheads="1"/>
          </p:cNvSpPr>
          <p:nvPr/>
        </p:nvSpPr>
        <p:spPr bwMode="auto">
          <a:xfrm>
            <a:off x="3567113" y="4059238"/>
            <a:ext cx="7493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solidFill>
                  <a:srgbClr val="FF0066"/>
                </a:solidFill>
                <a:latin typeface="Arial" pitchFamily="34" charset="0"/>
              </a:rPr>
              <a:t>2</a:t>
            </a:r>
            <a:r>
              <a:rPr lang="en-US" altLang="fr-FR" sz="1600">
                <a:latin typeface="Arial" pitchFamily="34" charset="0"/>
              </a:rPr>
              <a:t>,5,10</a:t>
            </a:r>
          </a:p>
        </p:txBody>
      </p:sp>
      <p:sp>
        <p:nvSpPr>
          <p:cNvPr id="99346" name="Text Box 17"/>
          <p:cNvSpPr txBox="1">
            <a:spLocks noChangeArrowheads="1"/>
          </p:cNvSpPr>
          <p:nvPr/>
        </p:nvSpPr>
        <p:spPr bwMode="auto">
          <a:xfrm>
            <a:off x="3670300" y="2292350"/>
            <a:ext cx="120173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>
                <a:solidFill>
                  <a:srgbClr val="FF0066"/>
                </a:solidFill>
                <a:latin typeface="Arial" pitchFamily="34" charset="0"/>
              </a:rPr>
              <a:t>4</a:t>
            </a:r>
            <a:r>
              <a:rPr lang="en-US" altLang="fr-FR" sz="1600">
                <a:latin typeface="Arial" pitchFamily="34" charset="0"/>
              </a:rPr>
              <a:t>,8,9,12,13</a:t>
            </a:r>
          </a:p>
        </p:txBody>
      </p:sp>
      <p:cxnSp>
        <p:nvCxnSpPr>
          <p:cNvPr id="99347" name="AutoShape 18"/>
          <p:cNvCxnSpPr>
            <a:cxnSpLocks noChangeShapeType="1"/>
            <a:stCxn id="99332" idx="3"/>
            <a:endCxn id="99332" idx="4"/>
          </p:cNvCxnSpPr>
          <p:nvPr/>
        </p:nvCxnSpPr>
        <p:spPr bwMode="auto">
          <a:xfrm rot="16200000" flipH="1">
            <a:off x="1066800" y="4075113"/>
            <a:ext cx="55563" cy="134937"/>
          </a:xfrm>
          <a:prstGeom prst="curvedConnector3">
            <a:avLst>
              <a:gd name="adj1" fmla="val 46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9348" name="Text Box 19"/>
          <p:cNvSpPr txBox="1">
            <a:spLocks noChangeArrowheads="1"/>
          </p:cNvSpPr>
          <p:nvPr/>
        </p:nvSpPr>
        <p:spPr bwMode="auto">
          <a:xfrm>
            <a:off x="622300" y="4273550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cxnSp>
        <p:nvCxnSpPr>
          <p:cNvPr id="99349" name="AutoShape 20"/>
          <p:cNvCxnSpPr>
            <a:cxnSpLocks noChangeShapeType="1"/>
            <a:stCxn id="99335" idx="3"/>
            <a:endCxn id="99335" idx="5"/>
          </p:cNvCxnSpPr>
          <p:nvPr/>
        </p:nvCxnSpPr>
        <p:spPr bwMode="auto">
          <a:xfrm rot="16200000" flipH="1">
            <a:off x="3537744" y="4483894"/>
            <a:ext cx="1587" cy="269875"/>
          </a:xfrm>
          <a:prstGeom prst="curvedConnector3">
            <a:avLst>
              <a:gd name="adj1" fmla="val 179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9350" name="AutoShape 21"/>
          <p:cNvCxnSpPr>
            <a:cxnSpLocks noChangeShapeType="1"/>
            <a:stCxn id="99334" idx="1"/>
            <a:endCxn id="99332" idx="0"/>
          </p:cNvCxnSpPr>
          <p:nvPr/>
        </p:nvCxnSpPr>
        <p:spPr bwMode="auto">
          <a:xfrm rot="-5400000" flipH="1" flipV="1">
            <a:off x="1978819" y="1804194"/>
            <a:ext cx="1111250" cy="2744788"/>
          </a:xfrm>
          <a:prstGeom prst="curvedConnector3">
            <a:avLst>
              <a:gd name="adj1" fmla="val -25569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9351" name="Text Box 22"/>
          <p:cNvSpPr txBox="1">
            <a:spLocks noChangeArrowheads="1"/>
          </p:cNvSpPr>
          <p:nvPr/>
        </p:nvSpPr>
        <p:spPr bwMode="auto">
          <a:xfrm>
            <a:off x="3209925" y="4784725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cxnSp>
        <p:nvCxnSpPr>
          <p:cNvPr id="99352" name="AutoShape 23"/>
          <p:cNvCxnSpPr>
            <a:cxnSpLocks noChangeShapeType="1"/>
            <a:stCxn id="99334" idx="6"/>
            <a:endCxn id="99334" idx="5"/>
          </p:cNvCxnSpPr>
          <p:nvPr/>
        </p:nvCxnSpPr>
        <p:spPr bwMode="auto">
          <a:xfrm flipH="1">
            <a:off x="4176713" y="2755900"/>
            <a:ext cx="55562" cy="134938"/>
          </a:xfrm>
          <a:prstGeom prst="curvedConnector4">
            <a:avLst>
              <a:gd name="adj1" fmla="val -411431"/>
              <a:gd name="adj2" fmla="val 310588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fr-FR"/>
              <a:t>Properties</a:t>
            </a: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fr-FR" sz="2600" dirty="0"/>
              <a:t>RPNI identifies any regular language in the limit</a:t>
            </a:r>
          </a:p>
          <a:p>
            <a:r>
              <a:rPr lang="en-US" altLang="fr-FR" sz="2600" dirty="0"/>
              <a:t>RPNI works in polynomial time. Complexity is in </a:t>
            </a:r>
            <a:r>
              <a:rPr lang="en-US" altLang="fr-FR" sz="4400" dirty="0">
                <a:latin typeface="Monotype Corsiva" pitchFamily="66" charset="0"/>
              </a:rPr>
              <a:t>O</a:t>
            </a:r>
            <a:r>
              <a:rPr lang="en-US" altLang="fr-FR" sz="3600" dirty="0"/>
              <a:t>(|Red|</a:t>
            </a:r>
            <a:r>
              <a:rPr lang="en-US" altLang="fr-FR" sz="3600" baseline="30000" dirty="0"/>
              <a:t>2</a:t>
            </a:r>
            <a:r>
              <a:rPr lang="en-US" altLang="fr-FR" sz="3600" dirty="0"/>
              <a:t>.|</a:t>
            </a:r>
            <a:r>
              <a:rPr lang="en-US" altLang="fr-FR" sz="3600" dirty="0">
                <a:sym typeface="Symbol" pitchFamily="18" charset="2"/>
              </a:rPr>
              <a:t></a:t>
            </a:r>
            <a:r>
              <a:rPr lang="en-US" altLang="fr-FR" sz="3600" dirty="0"/>
              <a:t>|(</a:t>
            </a:r>
            <a:r>
              <a:rPr lang="en-US" altLang="fr-FR" sz="3600"/>
              <a:t>║</a:t>
            </a:r>
            <a:r>
              <a:rPr lang="en-US" altLang="fr-FR" sz="3600" i="1">
                <a:sym typeface="Symbol" pitchFamily="18" charset="2"/>
              </a:rPr>
              <a:t>S</a:t>
            </a:r>
            <a:r>
              <a:rPr lang="en-US" altLang="fr-FR" sz="3600" baseline="-25000">
                <a:sym typeface="Symbol" pitchFamily="18" charset="2"/>
              </a:rPr>
              <a:t>+</a:t>
            </a:r>
            <a:r>
              <a:rPr lang="en-US" altLang="fr-FR" sz="3600"/>
              <a:t>║</a:t>
            </a:r>
            <a:r>
              <a:rPr lang="en-US" altLang="fr-FR" sz="3600" dirty="0"/>
              <a:t>+║</a:t>
            </a:r>
            <a:r>
              <a:rPr lang="en-US" altLang="fr-FR" sz="3600" i="1" dirty="0">
                <a:sym typeface="Symbol" pitchFamily="18" charset="2"/>
              </a:rPr>
              <a:t>S</a:t>
            </a:r>
            <a:r>
              <a:rPr lang="en-US" altLang="fr-FR" sz="3600" baseline="-25000" dirty="0">
                <a:sym typeface="Symbol" pitchFamily="18" charset="2"/>
              </a:rPr>
              <a:t>-</a:t>
            </a:r>
            <a:r>
              <a:rPr lang="en-US" altLang="fr-FR" sz="3600" dirty="0"/>
              <a:t>║))</a:t>
            </a:r>
          </a:p>
          <a:p>
            <a:r>
              <a:rPr lang="en-US" altLang="fr-FR" sz="2600" dirty="0"/>
              <a:t>There are many significant variants of RPNI</a:t>
            </a:r>
          </a:p>
          <a:p>
            <a:r>
              <a:rPr lang="en-US" altLang="fr-FR" sz="2600" dirty="0"/>
              <a:t>RPNI can be extended to other classes of grammars</a:t>
            </a:r>
          </a:p>
          <a:p>
            <a:endParaRPr lang="en-US" altLang="fr-FR" sz="2600" dirty="0"/>
          </a:p>
          <a:p>
            <a:endParaRPr lang="en-US" altLang="fr-FR" sz="2600" dirty="0"/>
          </a:p>
        </p:txBody>
      </p:sp>
      <p:sp>
        <p:nvSpPr>
          <p:cNvPr id="100356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9ED22FAC-88AB-409A-93A6-2688608B91C1}" type="slidenum">
              <a:rPr lang="fr-FR" altLang="en-US" sz="1000">
                <a:latin typeface="Arial" pitchFamily="34" charset="0"/>
                <a:cs typeface="Arial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77</a:t>
            </a:fld>
            <a:endParaRPr lang="fr-FR" altLang="en-US" sz="100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/>
              <a:t>Exercices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sz="quarter" idx="13"/>
          </p:nvPr>
        </p:nvSpPr>
        <p:spPr>
          <a:xfrm>
            <a:off x="676275" y="1528763"/>
            <a:ext cx="7791450" cy="2398712"/>
          </a:xfrm>
        </p:spPr>
        <p:txBody>
          <a:bodyPr/>
          <a:lstStyle/>
          <a:p>
            <a:r>
              <a:rPr lang="en-GB" altLang="fr-FR" sz="2600" dirty="0"/>
              <a:t>Run RPNI on</a:t>
            </a:r>
          </a:p>
          <a:p>
            <a:pPr lvl="1"/>
            <a:r>
              <a:rPr lang="en-GB" altLang="fr-FR" sz="2200" i="1" dirty="0"/>
              <a:t>S</a:t>
            </a:r>
            <a:r>
              <a:rPr lang="en-GB" altLang="fr-FR" sz="2200" i="1" baseline="-25000" dirty="0"/>
              <a:t>+</a:t>
            </a:r>
            <a:r>
              <a:rPr lang="en-GB" altLang="fr-FR" sz="2200" dirty="0"/>
              <a:t>={</a:t>
            </a:r>
            <a:r>
              <a:rPr lang="en-GB" altLang="fr-FR" sz="2200" i="1" dirty="0" err="1"/>
              <a:t>a</a:t>
            </a:r>
            <a:r>
              <a:rPr lang="en-GB" altLang="fr-FR" sz="2200" dirty="0" err="1"/>
              <a:t>,</a:t>
            </a:r>
            <a:r>
              <a:rPr lang="en-GB" altLang="fr-FR" sz="2200" i="1" dirty="0" err="1"/>
              <a:t>bba</a:t>
            </a:r>
            <a:r>
              <a:rPr lang="en-GB" altLang="fr-FR" sz="2200" dirty="0" err="1"/>
              <a:t>,</a:t>
            </a:r>
            <a:r>
              <a:rPr lang="en-GB" altLang="fr-FR" sz="2200" i="1" dirty="0" err="1"/>
              <a:t>bab</a:t>
            </a:r>
            <a:r>
              <a:rPr lang="en-GB" altLang="fr-FR" sz="2200" dirty="0" err="1"/>
              <a:t>,</a:t>
            </a:r>
            <a:r>
              <a:rPr lang="en-GB" altLang="fr-FR" sz="2200" i="1" dirty="0" err="1"/>
              <a:t>aabb</a:t>
            </a:r>
            <a:r>
              <a:rPr lang="en-GB" altLang="fr-FR" sz="2200" dirty="0"/>
              <a:t>}</a:t>
            </a:r>
          </a:p>
          <a:p>
            <a:pPr lvl="1"/>
            <a:r>
              <a:rPr lang="en-GB" altLang="fr-FR" sz="2200" i="1" dirty="0"/>
              <a:t>S</a:t>
            </a:r>
            <a:r>
              <a:rPr lang="en-GB" altLang="fr-FR" sz="2200" i="1" baseline="-25000" dirty="0"/>
              <a:t>-</a:t>
            </a:r>
            <a:r>
              <a:rPr lang="en-GB" altLang="fr-FR" sz="2200" dirty="0"/>
              <a:t>={</a:t>
            </a:r>
            <a:r>
              <a:rPr lang="en-GB" altLang="fr-FR" sz="2200" i="1" dirty="0" err="1">
                <a:sym typeface="Symbol" pitchFamily="18" charset="2"/>
              </a:rPr>
              <a:t>b</a:t>
            </a:r>
            <a:r>
              <a:rPr lang="en-GB" altLang="fr-FR" sz="2200" dirty="0" err="1"/>
              <a:t>,</a:t>
            </a:r>
            <a:r>
              <a:rPr lang="en-GB" altLang="fr-FR" sz="2200" i="1" dirty="0" err="1"/>
              <a:t>ab</a:t>
            </a:r>
            <a:r>
              <a:rPr lang="en-GB" altLang="fr-FR" sz="2200" dirty="0" err="1"/>
              <a:t>,</a:t>
            </a:r>
            <a:r>
              <a:rPr lang="en-GB" altLang="fr-FR" sz="2200" i="1" dirty="0" err="1"/>
              <a:t>baa</a:t>
            </a:r>
            <a:r>
              <a:rPr lang="en-GB" altLang="fr-FR" sz="2200" dirty="0" err="1"/>
              <a:t>,</a:t>
            </a:r>
            <a:r>
              <a:rPr lang="en-GB" altLang="fr-FR" sz="2200" i="1" dirty="0" err="1"/>
              <a:t>baabb</a:t>
            </a:r>
            <a:r>
              <a:rPr lang="en-GB" altLang="fr-FR" sz="2200" dirty="0"/>
              <a:t>}</a:t>
            </a:r>
          </a:p>
          <a:p>
            <a:r>
              <a:rPr lang="en-GB" altLang="fr-FR" sz="2600" dirty="0"/>
              <a:t>Find a characteristic sample for:</a:t>
            </a:r>
          </a:p>
        </p:txBody>
      </p:sp>
      <p:sp>
        <p:nvSpPr>
          <p:cNvPr id="101380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251E0F3A-E541-4028-B029-9F78481FBE48}" type="slidenum">
              <a:rPr lang="fr-FR" altLang="en-US" sz="1000">
                <a:latin typeface="Arial" pitchFamily="34" charset="0"/>
                <a:cs typeface="Arial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78</a:t>
            </a:fld>
            <a:endParaRPr lang="fr-FR" altLang="en-US" sz="1000">
              <a:latin typeface="Arial" pitchFamily="34" charset="0"/>
              <a:cs typeface="Arial" pitchFamily="34" charset="0"/>
            </a:endParaRPr>
          </a:p>
        </p:txBody>
      </p:sp>
      <p:sp>
        <p:nvSpPr>
          <p:cNvPr id="101381" name="AutoShape 4"/>
          <p:cNvSpPr>
            <a:spLocks noChangeArrowheads="1"/>
          </p:cNvSpPr>
          <p:nvPr/>
        </p:nvSpPr>
        <p:spPr bwMode="auto">
          <a:xfrm>
            <a:off x="3362325" y="4948238"/>
            <a:ext cx="381000" cy="381000"/>
          </a:xfrm>
          <a:prstGeom prst="flowChartConnector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1600">
                <a:solidFill>
                  <a:schemeClr val="tx2"/>
                </a:solidFill>
                <a:latin typeface="Arial" pitchFamily="34" charset="0"/>
              </a:rPr>
              <a:t>0</a:t>
            </a:r>
          </a:p>
        </p:txBody>
      </p:sp>
      <p:cxnSp>
        <p:nvCxnSpPr>
          <p:cNvPr id="101382" name="AutoShape 5"/>
          <p:cNvCxnSpPr>
            <a:cxnSpLocks noChangeShapeType="1"/>
            <a:stCxn id="101384" idx="2"/>
            <a:endCxn id="101396" idx="7"/>
          </p:cNvCxnSpPr>
          <p:nvPr/>
        </p:nvCxnSpPr>
        <p:spPr bwMode="auto">
          <a:xfrm flipH="1">
            <a:off x="5681663" y="5332413"/>
            <a:ext cx="1131887" cy="4619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1383" name="AutoShape 6"/>
          <p:cNvSpPr>
            <a:spLocks noChangeArrowheads="1"/>
          </p:cNvSpPr>
          <p:nvPr/>
        </p:nvSpPr>
        <p:spPr bwMode="auto">
          <a:xfrm>
            <a:off x="6242050" y="3724275"/>
            <a:ext cx="381000" cy="381000"/>
          </a:xfrm>
          <a:prstGeom prst="flowChartConnector">
            <a:avLst/>
          </a:prstGeom>
          <a:solidFill>
            <a:schemeClr val="accent1"/>
          </a:solidFill>
          <a:ln w="57150" cmpd="thinThick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1600">
                <a:solidFill>
                  <a:schemeClr val="tx2"/>
                </a:solidFill>
                <a:latin typeface="Arial" pitchFamily="34" charset="0"/>
              </a:rPr>
              <a:t>1</a:t>
            </a:r>
          </a:p>
        </p:txBody>
      </p:sp>
      <p:sp>
        <p:nvSpPr>
          <p:cNvPr id="101384" name="AutoShape 7"/>
          <p:cNvSpPr>
            <a:spLocks noChangeArrowheads="1"/>
          </p:cNvSpPr>
          <p:nvPr/>
        </p:nvSpPr>
        <p:spPr bwMode="auto">
          <a:xfrm>
            <a:off x="6842125" y="5141913"/>
            <a:ext cx="381000" cy="381000"/>
          </a:xfrm>
          <a:prstGeom prst="flowChartConnector">
            <a:avLst/>
          </a:prstGeom>
          <a:solidFill>
            <a:schemeClr val="accent1"/>
          </a:solidFill>
          <a:ln w="57150" cmpd="thinThick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1600">
                <a:solidFill>
                  <a:schemeClr val="tx2"/>
                </a:solidFill>
                <a:latin typeface="Arial" pitchFamily="34" charset="0"/>
              </a:rPr>
              <a:t>2</a:t>
            </a:r>
          </a:p>
        </p:txBody>
      </p:sp>
      <p:sp>
        <p:nvSpPr>
          <p:cNvPr id="101385" name="Text Box 8"/>
          <p:cNvSpPr txBox="1">
            <a:spLocks noChangeArrowheads="1"/>
          </p:cNvSpPr>
          <p:nvPr/>
        </p:nvSpPr>
        <p:spPr bwMode="auto">
          <a:xfrm>
            <a:off x="6980238" y="4237038"/>
            <a:ext cx="3683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101386" name="Text Box 9"/>
          <p:cNvSpPr txBox="1">
            <a:spLocks noChangeArrowheads="1"/>
          </p:cNvSpPr>
          <p:nvPr/>
        </p:nvSpPr>
        <p:spPr bwMode="auto">
          <a:xfrm>
            <a:off x="4572000" y="3654425"/>
            <a:ext cx="3683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101387" name="Text Box 10"/>
          <p:cNvSpPr txBox="1">
            <a:spLocks noChangeArrowheads="1"/>
          </p:cNvSpPr>
          <p:nvPr/>
        </p:nvSpPr>
        <p:spPr bwMode="auto">
          <a:xfrm>
            <a:off x="4656138" y="4510088"/>
            <a:ext cx="3683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101388" name="Text Box 11"/>
          <p:cNvSpPr txBox="1">
            <a:spLocks noChangeArrowheads="1"/>
          </p:cNvSpPr>
          <p:nvPr/>
        </p:nvSpPr>
        <p:spPr bwMode="auto">
          <a:xfrm>
            <a:off x="5568950" y="4951413"/>
            <a:ext cx="3683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101389" name="AutoShape 12"/>
          <p:cNvSpPr>
            <a:spLocks noChangeArrowheads="1"/>
          </p:cNvSpPr>
          <p:nvPr/>
        </p:nvSpPr>
        <p:spPr bwMode="auto">
          <a:xfrm>
            <a:off x="3146425" y="5019675"/>
            <a:ext cx="215900" cy="2159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101390" name="Text Box 13"/>
          <p:cNvSpPr txBox="1">
            <a:spLocks noChangeArrowheads="1"/>
          </p:cNvSpPr>
          <p:nvPr/>
        </p:nvSpPr>
        <p:spPr bwMode="auto">
          <a:xfrm>
            <a:off x="7161213" y="3489325"/>
            <a:ext cx="2968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 b="1">
                <a:solidFill>
                  <a:schemeClr val="bg1"/>
                </a:solidFill>
                <a:latin typeface="Arial" pitchFamily="34" charset="0"/>
              </a:rPr>
              <a:t>1</a:t>
            </a:r>
          </a:p>
        </p:txBody>
      </p:sp>
      <p:cxnSp>
        <p:nvCxnSpPr>
          <p:cNvPr id="101391" name="AutoShape 14"/>
          <p:cNvCxnSpPr>
            <a:cxnSpLocks noChangeShapeType="1"/>
            <a:stCxn id="101381" idx="4"/>
            <a:endCxn id="101396" idx="2"/>
          </p:cNvCxnSpPr>
          <p:nvPr/>
        </p:nvCxnSpPr>
        <p:spPr bwMode="auto">
          <a:xfrm rot="16200000" flipH="1">
            <a:off x="4159250" y="4732338"/>
            <a:ext cx="590550" cy="180340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1392" name="Text Box 15"/>
          <p:cNvSpPr txBox="1">
            <a:spLocks noChangeArrowheads="1"/>
          </p:cNvSpPr>
          <p:nvPr/>
        </p:nvSpPr>
        <p:spPr bwMode="auto">
          <a:xfrm>
            <a:off x="3549650" y="5599113"/>
            <a:ext cx="3683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cxnSp>
        <p:nvCxnSpPr>
          <p:cNvPr id="101393" name="AutoShape 16"/>
          <p:cNvCxnSpPr>
            <a:cxnSpLocks noChangeShapeType="1"/>
            <a:stCxn id="101383" idx="2"/>
            <a:endCxn id="101381" idx="0"/>
          </p:cNvCxnSpPr>
          <p:nvPr/>
        </p:nvCxnSpPr>
        <p:spPr bwMode="auto">
          <a:xfrm rot="10800000" flipV="1">
            <a:off x="3552825" y="3914775"/>
            <a:ext cx="2660650" cy="1023938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1394" name="Text Box 17"/>
          <p:cNvSpPr txBox="1">
            <a:spLocks noChangeArrowheads="1"/>
          </p:cNvSpPr>
          <p:nvPr/>
        </p:nvSpPr>
        <p:spPr bwMode="auto">
          <a:xfrm>
            <a:off x="6186488" y="5614988"/>
            <a:ext cx="3683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cxnSp>
        <p:nvCxnSpPr>
          <p:cNvPr id="101395" name="AutoShape 18"/>
          <p:cNvCxnSpPr>
            <a:cxnSpLocks noChangeShapeType="1"/>
            <a:stCxn id="101383" idx="3"/>
            <a:endCxn id="101381" idx="7"/>
          </p:cNvCxnSpPr>
          <p:nvPr/>
        </p:nvCxnSpPr>
        <p:spPr bwMode="auto">
          <a:xfrm rot="5400000">
            <a:off x="4534694" y="3231357"/>
            <a:ext cx="915987" cy="2609850"/>
          </a:xfrm>
          <a:prstGeom prst="curvedConnector3">
            <a:avLst>
              <a:gd name="adj1" fmla="val 48875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1396" name="AutoShape 19"/>
          <p:cNvSpPr>
            <a:spLocks noChangeArrowheads="1"/>
          </p:cNvSpPr>
          <p:nvPr/>
        </p:nvSpPr>
        <p:spPr bwMode="auto">
          <a:xfrm>
            <a:off x="5356225" y="5738813"/>
            <a:ext cx="381000" cy="3810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1600">
                <a:solidFill>
                  <a:schemeClr val="tx2"/>
                </a:solidFill>
                <a:latin typeface="Arial" pitchFamily="34" charset="0"/>
              </a:rPr>
              <a:t>3</a:t>
            </a:r>
          </a:p>
        </p:txBody>
      </p:sp>
      <p:cxnSp>
        <p:nvCxnSpPr>
          <p:cNvPr id="101397" name="AutoShape 20"/>
          <p:cNvCxnSpPr>
            <a:cxnSpLocks noChangeShapeType="1"/>
            <a:stCxn id="101396" idx="0"/>
            <a:endCxn id="101383" idx="4"/>
          </p:cNvCxnSpPr>
          <p:nvPr/>
        </p:nvCxnSpPr>
        <p:spPr bwMode="auto">
          <a:xfrm rot="-5400000">
            <a:off x="5187156" y="4493419"/>
            <a:ext cx="1604963" cy="885825"/>
          </a:xfrm>
          <a:prstGeom prst="curvedConnector3">
            <a:avLst>
              <a:gd name="adj1" fmla="val 50843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1398" name="AutoShape 21"/>
          <p:cNvCxnSpPr>
            <a:cxnSpLocks noChangeShapeType="1"/>
            <a:stCxn id="101384" idx="0"/>
            <a:endCxn id="101383" idx="6"/>
          </p:cNvCxnSpPr>
          <p:nvPr/>
        </p:nvCxnSpPr>
        <p:spPr bwMode="auto">
          <a:xfrm rot="5400000" flipH="1">
            <a:off x="6242843" y="4323557"/>
            <a:ext cx="1198563" cy="38100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C2215970-6F08-40E9-8A83-86FB98B0D963}" type="slidenum">
              <a:rPr lang="fr-FR" altLang="en-US" sz="1000">
                <a:latin typeface="Arial" pitchFamily="34" charset="0"/>
                <a:cs typeface="Arial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79</a:t>
            </a:fld>
            <a:endParaRPr lang="fr-FR" altLang="en-US" sz="1000">
              <a:latin typeface="Arial" pitchFamily="34" charset="0"/>
              <a:cs typeface="Arial" pitchFamily="34" charset="0"/>
            </a:endParaRPr>
          </a:p>
        </p:txBody>
      </p:sp>
      <p:sp>
        <p:nvSpPr>
          <p:cNvPr id="79875" name="Text Box 2"/>
          <p:cNvSpPr txBox="1">
            <a:spLocks noChangeArrowheads="1"/>
          </p:cNvSpPr>
          <p:nvPr/>
        </p:nvSpPr>
        <p:spPr bwMode="auto">
          <a:xfrm>
            <a:off x="755650" y="692150"/>
            <a:ext cx="5070619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2400" i="1" dirty="0"/>
              <a:t>S</a:t>
            </a:r>
            <a:r>
              <a:rPr lang="en-GB" altLang="fr-FR" sz="2400" i="1" baseline="-25000" dirty="0"/>
              <a:t>+</a:t>
            </a:r>
            <a:r>
              <a:rPr lang="en-GB" altLang="fr-FR" sz="2400" dirty="0"/>
              <a:t>={</a:t>
            </a:r>
            <a:r>
              <a:rPr lang="en-GB" altLang="fr-FR" sz="2400" i="1" dirty="0" err="1"/>
              <a:t>a</a:t>
            </a:r>
            <a:r>
              <a:rPr lang="en-GB" altLang="fr-FR" sz="2400" dirty="0" err="1"/>
              <a:t>,</a:t>
            </a:r>
            <a:r>
              <a:rPr lang="en-GB" altLang="fr-FR" sz="2400" i="1" dirty="0" err="1"/>
              <a:t>bba</a:t>
            </a:r>
            <a:r>
              <a:rPr lang="en-GB" altLang="fr-FR" sz="2400" dirty="0" err="1"/>
              <a:t>,</a:t>
            </a:r>
            <a:r>
              <a:rPr lang="en-GB" altLang="fr-FR" sz="2400" i="1" dirty="0" err="1"/>
              <a:t>bab</a:t>
            </a:r>
            <a:r>
              <a:rPr lang="en-GB" altLang="fr-FR" sz="2400" dirty="0" err="1"/>
              <a:t>,</a:t>
            </a:r>
            <a:r>
              <a:rPr lang="en-GB" altLang="fr-FR" sz="2400" i="1" dirty="0" err="1"/>
              <a:t>aabb</a:t>
            </a:r>
            <a:r>
              <a:rPr lang="en-GB" altLang="fr-FR" sz="2400" dirty="0"/>
              <a:t>} </a:t>
            </a:r>
            <a:r>
              <a:rPr lang="en-GB" altLang="fr-FR" sz="2400" i="1" dirty="0"/>
              <a:t>S</a:t>
            </a:r>
            <a:r>
              <a:rPr lang="en-GB" altLang="fr-FR" sz="2400" i="1" baseline="-25000" dirty="0"/>
              <a:t>-</a:t>
            </a:r>
            <a:r>
              <a:rPr lang="en-GB" altLang="fr-FR" sz="2400" dirty="0"/>
              <a:t>={</a:t>
            </a:r>
            <a:r>
              <a:rPr lang="en-GB" altLang="fr-FR" sz="2400" i="1" dirty="0" err="1">
                <a:sym typeface="Symbol" pitchFamily="18" charset="2"/>
              </a:rPr>
              <a:t>b</a:t>
            </a:r>
            <a:r>
              <a:rPr lang="en-GB" altLang="fr-FR" sz="2400" dirty="0" err="1"/>
              <a:t>,</a:t>
            </a:r>
            <a:r>
              <a:rPr lang="en-GB" altLang="fr-FR" sz="2400" i="1" dirty="0" err="1"/>
              <a:t>ab</a:t>
            </a:r>
            <a:r>
              <a:rPr lang="en-GB" altLang="fr-FR" sz="2400" dirty="0" err="1"/>
              <a:t>,</a:t>
            </a:r>
            <a:r>
              <a:rPr lang="en-GB" altLang="fr-FR" sz="2400" i="1" dirty="0" err="1"/>
              <a:t>baa</a:t>
            </a:r>
            <a:r>
              <a:rPr lang="en-GB" altLang="fr-FR" sz="2400" dirty="0" err="1"/>
              <a:t>,</a:t>
            </a:r>
            <a:r>
              <a:rPr lang="en-GB" altLang="fr-FR" sz="2400" i="1" dirty="0" err="1"/>
              <a:t>baabb</a:t>
            </a:r>
            <a:r>
              <a:rPr lang="en-GB" altLang="fr-FR" sz="2400" dirty="0"/>
              <a:t>}</a:t>
            </a:r>
          </a:p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endParaRPr lang="en-GB" altLang="fr-FR" sz="2400" dirty="0">
              <a:latin typeface="Lucida Console" pitchFamily="49" charset="0"/>
            </a:endParaRPr>
          </a:p>
        </p:txBody>
      </p:sp>
      <p:sp>
        <p:nvSpPr>
          <p:cNvPr id="79876" name="AutoShape 3"/>
          <p:cNvSpPr>
            <a:spLocks noChangeArrowheads="1"/>
          </p:cNvSpPr>
          <p:nvPr/>
        </p:nvSpPr>
        <p:spPr bwMode="auto">
          <a:xfrm>
            <a:off x="971550" y="3789363"/>
            <a:ext cx="381000" cy="381000"/>
          </a:xfrm>
          <a:prstGeom prst="flowChartConnector">
            <a:avLst/>
          </a:prstGeom>
          <a:solidFill>
            <a:srgbClr val="FF0066"/>
          </a:solidFill>
          <a:ln w="12700" cmpd="sng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 dirty="0">
                <a:latin typeface="Arial" pitchFamily="34" charset="0"/>
              </a:rPr>
              <a:t>1</a:t>
            </a:r>
          </a:p>
        </p:txBody>
      </p:sp>
      <p:cxnSp>
        <p:nvCxnSpPr>
          <p:cNvPr id="79878" name="AutoShape 5"/>
          <p:cNvCxnSpPr>
            <a:cxnSpLocks noChangeShapeType="1"/>
            <a:stCxn id="79876" idx="7"/>
            <a:endCxn id="79882" idx="2"/>
          </p:cNvCxnSpPr>
          <p:nvPr/>
        </p:nvCxnSpPr>
        <p:spPr bwMode="auto">
          <a:xfrm flipV="1">
            <a:off x="1296988" y="3187700"/>
            <a:ext cx="1114425" cy="6286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9882" name="AutoShape 9"/>
          <p:cNvSpPr>
            <a:spLocks noChangeArrowheads="1"/>
          </p:cNvSpPr>
          <p:nvPr/>
        </p:nvSpPr>
        <p:spPr bwMode="auto">
          <a:xfrm>
            <a:off x="2411413" y="2997200"/>
            <a:ext cx="381000" cy="381000"/>
          </a:xfrm>
          <a:prstGeom prst="flowChartConnector">
            <a:avLst/>
          </a:prstGeom>
          <a:solidFill>
            <a:srgbClr val="66FFFF"/>
          </a:solidFill>
          <a:ln w="50800" cmpd="thickThin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 dirty="0">
                <a:latin typeface="Arial" pitchFamily="34" charset="0"/>
              </a:rPr>
              <a:t>2</a:t>
            </a:r>
          </a:p>
        </p:txBody>
      </p:sp>
      <p:sp>
        <p:nvSpPr>
          <p:cNvPr id="79886" name="AutoShape 13"/>
          <p:cNvSpPr>
            <a:spLocks noChangeArrowheads="1"/>
          </p:cNvSpPr>
          <p:nvPr/>
        </p:nvSpPr>
        <p:spPr bwMode="auto">
          <a:xfrm>
            <a:off x="3851275" y="4941888"/>
            <a:ext cx="381000" cy="381000"/>
          </a:xfrm>
          <a:prstGeom prst="flowChartConnector">
            <a:avLst/>
          </a:prstGeom>
          <a:noFill/>
          <a:ln w="12700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 dirty="0">
                <a:latin typeface="Arial" pitchFamily="34" charset="0"/>
              </a:rPr>
              <a:t>6</a:t>
            </a:r>
          </a:p>
        </p:txBody>
      </p:sp>
      <p:sp>
        <p:nvSpPr>
          <p:cNvPr id="79887" name="AutoShape 14"/>
          <p:cNvSpPr>
            <a:spLocks noChangeArrowheads="1"/>
          </p:cNvSpPr>
          <p:nvPr/>
        </p:nvSpPr>
        <p:spPr bwMode="auto">
          <a:xfrm>
            <a:off x="2411413" y="4508500"/>
            <a:ext cx="381000" cy="381000"/>
          </a:xfrm>
          <a:prstGeom prst="flowChartConnector">
            <a:avLst/>
          </a:prstGeom>
          <a:solidFill>
            <a:srgbClr val="66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 dirty="0">
                <a:latin typeface="Arial" pitchFamily="34" charset="0"/>
              </a:rPr>
              <a:t>3</a:t>
            </a:r>
          </a:p>
        </p:txBody>
      </p:sp>
      <p:cxnSp>
        <p:nvCxnSpPr>
          <p:cNvPr id="79888" name="AutoShape 15"/>
          <p:cNvCxnSpPr>
            <a:cxnSpLocks noChangeShapeType="1"/>
            <a:stCxn id="79887" idx="5"/>
            <a:endCxn id="79886" idx="2"/>
          </p:cNvCxnSpPr>
          <p:nvPr/>
        </p:nvCxnSpPr>
        <p:spPr bwMode="auto">
          <a:xfrm>
            <a:off x="2736850" y="4833938"/>
            <a:ext cx="1085850" cy="2984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9889" name="AutoShape 16"/>
          <p:cNvCxnSpPr>
            <a:cxnSpLocks noChangeShapeType="1"/>
            <a:stCxn id="79876" idx="5"/>
            <a:endCxn id="79887" idx="2"/>
          </p:cNvCxnSpPr>
          <p:nvPr/>
        </p:nvCxnSpPr>
        <p:spPr bwMode="auto">
          <a:xfrm>
            <a:off x="1296988" y="4143375"/>
            <a:ext cx="1114425" cy="5556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9890" name="Text Box 17"/>
          <p:cNvSpPr txBox="1">
            <a:spLocks noChangeArrowheads="1"/>
          </p:cNvSpPr>
          <p:nvPr/>
        </p:nvSpPr>
        <p:spPr bwMode="auto">
          <a:xfrm>
            <a:off x="1692275" y="3068638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79895" name="Text Box 22"/>
          <p:cNvSpPr txBox="1">
            <a:spLocks noChangeArrowheads="1"/>
          </p:cNvSpPr>
          <p:nvPr/>
        </p:nvSpPr>
        <p:spPr bwMode="auto">
          <a:xfrm>
            <a:off x="1835150" y="4076700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79896" name="Text Box 23"/>
          <p:cNvSpPr txBox="1">
            <a:spLocks noChangeArrowheads="1"/>
          </p:cNvSpPr>
          <p:nvPr/>
        </p:nvSpPr>
        <p:spPr bwMode="auto">
          <a:xfrm>
            <a:off x="3059113" y="4581525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cxnSp>
        <p:nvCxnSpPr>
          <p:cNvPr id="79898" name="AutoShape 25"/>
          <p:cNvCxnSpPr>
            <a:cxnSpLocks noChangeShapeType="1"/>
            <a:stCxn id="79886" idx="6"/>
          </p:cNvCxnSpPr>
          <p:nvPr/>
        </p:nvCxnSpPr>
        <p:spPr bwMode="auto">
          <a:xfrm flipV="1">
            <a:off x="4260850" y="4843463"/>
            <a:ext cx="1031875" cy="2889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9899" name="AutoShape 26"/>
          <p:cNvSpPr>
            <a:spLocks noChangeArrowheads="1"/>
          </p:cNvSpPr>
          <p:nvPr/>
        </p:nvSpPr>
        <p:spPr bwMode="auto">
          <a:xfrm>
            <a:off x="6892925" y="2570667"/>
            <a:ext cx="381000" cy="381000"/>
          </a:xfrm>
          <a:prstGeom prst="flowChartConnector">
            <a:avLst/>
          </a:prstGeom>
          <a:noFill/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 dirty="0">
                <a:latin typeface="Arial" pitchFamily="34" charset="0"/>
              </a:rPr>
              <a:t>10</a:t>
            </a:r>
          </a:p>
        </p:txBody>
      </p:sp>
      <p:sp>
        <p:nvSpPr>
          <p:cNvPr id="79900" name="AutoShape 27"/>
          <p:cNvSpPr>
            <a:spLocks noChangeArrowheads="1"/>
          </p:cNvSpPr>
          <p:nvPr/>
        </p:nvSpPr>
        <p:spPr bwMode="auto">
          <a:xfrm>
            <a:off x="3846511" y="2618456"/>
            <a:ext cx="381000" cy="381000"/>
          </a:xfrm>
          <a:prstGeom prst="flowChartConnector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 dirty="0">
                <a:latin typeface="Arial" pitchFamily="34" charset="0"/>
              </a:rPr>
              <a:t>4</a:t>
            </a:r>
          </a:p>
        </p:txBody>
      </p:sp>
      <p:cxnSp>
        <p:nvCxnSpPr>
          <p:cNvPr id="79902" name="AutoShape 29"/>
          <p:cNvCxnSpPr>
            <a:cxnSpLocks noChangeShapeType="1"/>
          </p:cNvCxnSpPr>
          <p:nvPr/>
        </p:nvCxnSpPr>
        <p:spPr bwMode="auto">
          <a:xfrm flipV="1">
            <a:off x="2791349" y="2807998"/>
            <a:ext cx="1058863" cy="2873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9903" name="Text Box 30"/>
          <p:cNvSpPr txBox="1">
            <a:spLocks noChangeArrowheads="1"/>
          </p:cNvSpPr>
          <p:nvPr/>
        </p:nvSpPr>
        <p:spPr bwMode="auto">
          <a:xfrm>
            <a:off x="4572000" y="4581525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cxnSp>
        <p:nvCxnSpPr>
          <p:cNvPr id="79905" name="AutoShape 32"/>
          <p:cNvCxnSpPr>
            <a:cxnSpLocks noChangeShapeType="1"/>
            <a:stCxn id="75" idx="6"/>
            <a:endCxn id="79899" idx="2"/>
          </p:cNvCxnSpPr>
          <p:nvPr/>
        </p:nvCxnSpPr>
        <p:spPr bwMode="auto">
          <a:xfrm flipV="1">
            <a:off x="5662609" y="2761167"/>
            <a:ext cx="1230316" cy="249099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9906" name="Text Box 33"/>
          <p:cNvSpPr txBox="1">
            <a:spLocks noChangeArrowheads="1"/>
          </p:cNvSpPr>
          <p:nvPr/>
        </p:nvSpPr>
        <p:spPr bwMode="auto">
          <a:xfrm>
            <a:off x="3054347" y="2531228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 dirty="0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 dirty="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79907" name="AutoShape 34"/>
          <p:cNvSpPr>
            <a:spLocks noChangeArrowheads="1"/>
          </p:cNvSpPr>
          <p:nvPr/>
        </p:nvSpPr>
        <p:spPr bwMode="auto">
          <a:xfrm>
            <a:off x="3822584" y="4038200"/>
            <a:ext cx="381000" cy="381000"/>
          </a:xfrm>
          <a:prstGeom prst="flowChartConnector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 dirty="0">
                <a:latin typeface="Arial" pitchFamily="34" charset="0"/>
              </a:rPr>
              <a:t>5</a:t>
            </a:r>
          </a:p>
        </p:txBody>
      </p:sp>
      <p:cxnSp>
        <p:nvCxnSpPr>
          <p:cNvPr id="79909" name="AutoShape 36"/>
          <p:cNvCxnSpPr>
            <a:cxnSpLocks noChangeShapeType="1"/>
            <a:endCxn id="79907" idx="2"/>
          </p:cNvCxnSpPr>
          <p:nvPr/>
        </p:nvCxnSpPr>
        <p:spPr bwMode="auto">
          <a:xfrm flipV="1">
            <a:off x="2781300" y="4228700"/>
            <a:ext cx="1041284" cy="4480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9911" name="AutoShape 38"/>
          <p:cNvCxnSpPr>
            <a:cxnSpLocks noChangeShapeType="1"/>
            <a:stCxn id="79907" idx="6"/>
          </p:cNvCxnSpPr>
          <p:nvPr/>
        </p:nvCxnSpPr>
        <p:spPr bwMode="auto">
          <a:xfrm>
            <a:off x="4203584" y="4228700"/>
            <a:ext cx="1078029" cy="54376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9912" name="AutoShape 39"/>
          <p:cNvSpPr>
            <a:spLocks noChangeArrowheads="1"/>
          </p:cNvSpPr>
          <p:nvPr/>
        </p:nvSpPr>
        <p:spPr bwMode="auto">
          <a:xfrm>
            <a:off x="5321302" y="4138629"/>
            <a:ext cx="381000" cy="381000"/>
          </a:xfrm>
          <a:prstGeom prst="flowChartConnector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 dirty="0">
                <a:latin typeface="Arial" pitchFamily="34" charset="0"/>
              </a:rPr>
              <a:t>8</a:t>
            </a:r>
          </a:p>
        </p:txBody>
      </p:sp>
      <p:sp>
        <p:nvSpPr>
          <p:cNvPr id="79916" name="Text Box 43"/>
          <p:cNvSpPr txBox="1">
            <a:spLocks noChangeArrowheads="1"/>
          </p:cNvSpPr>
          <p:nvPr/>
        </p:nvSpPr>
        <p:spPr bwMode="auto">
          <a:xfrm>
            <a:off x="3124936" y="3935426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 dirty="0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 dirty="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79917" name="Text Box 44"/>
          <p:cNvSpPr txBox="1">
            <a:spLocks noChangeArrowheads="1"/>
          </p:cNvSpPr>
          <p:nvPr/>
        </p:nvSpPr>
        <p:spPr bwMode="auto">
          <a:xfrm>
            <a:off x="6023728" y="2452411"/>
            <a:ext cx="34525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 dirty="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79919" name="AutoShape 46"/>
          <p:cNvSpPr>
            <a:spLocks noChangeArrowheads="1"/>
          </p:cNvSpPr>
          <p:nvPr/>
        </p:nvSpPr>
        <p:spPr bwMode="auto">
          <a:xfrm>
            <a:off x="755650" y="3860800"/>
            <a:ext cx="215900" cy="2159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75" name="AutoShape 27">
            <a:extLst>
              <a:ext uri="{FF2B5EF4-FFF2-40B4-BE49-F238E27FC236}">
                <a16:creationId xmlns:a16="http://schemas.microsoft.com/office/drawing/2014/main" id="{C875CE96-9845-4382-9076-F77868EC25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81609" y="2819766"/>
            <a:ext cx="381000" cy="381000"/>
          </a:xfrm>
          <a:prstGeom prst="flowChartConnector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 dirty="0">
                <a:latin typeface="Arial" pitchFamily="34" charset="0"/>
              </a:rPr>
              <a:t>7</a:t>
            </a:r>
          </a:p>
        </p:txBody>
      </p:sp>
      <p:cxnSp>
        <p:nvCxnSpPr>
          <p:cNvPr id="79" name="AutoShape 29">
            <a:extLst>
              <a:ext uri="{FF2B5EF4-FFF2-40B4-BE49-F238E27FC236}">
                <a16:creationId xmlns:a16="http://schemas.microsoft.com/office/drawing/2014/main" id="{4FF4BB13-4CA7-425B-8C34-8FCEFA7150F5}"/>
              </a:ext>
            </a:extLst>
          </p:cNvPr>
          <p:cNvCxnSpPr>
            <a:cxnSpLocks noChangeShapeType="1"/>
            <a:stCxn id="79900" idx="6"/>
            <a:endCxn id="75" idx="2"/>
          </p:cNvCxnSpPr>
          <p:nvPr/>
        </p:nvCxnSpPr>
        <p:spPr bwMode="auto">
          <a:xfrm>
            <a:off x="4227511" y="2808956"/>
            <a:ext cx="1054098" cy="20131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2" name="Text Box 44">
            <a:extLst>
              <a:ext uri="{FF2B5EF4-FFF2-40B4-BE49-F238E27FC236}">
                <a16:creationId xmlns:a16="http://schemas.microsoft.com/office/drawing/2014/main" id="{EB7CAA5E-925A-4C10-86D8-A8DC5E720B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91836" y="2433823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 dirty="0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 dirty="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83" name="Text Box 44">
            <a:extLst>
              <a:ext uri="{FF2B5EF4-FFF2-40B4-BE49-F238E27FC236}">
                <a16:creationId xmlns:a16="http://schemas.microsoft.com/office/drawing/2014/main" id="{D528ADB3-C813-4862-9BDE-5D5AF679E8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37103" y="3789981"/>
            <a:ext cx="34525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 dirty="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84" name="AutoShape 39">
            <a:extLst>
              <a:ext uri="{FF2B5EF4-FFF2-40B4-BE49-F238E27FC236}">
                <a16:creationId xmlns:a16="http://schemas.microsoft.com/office/drawing/2014/main" id="{2E7B42B6-30DB-4339-8771-42A2A74FFD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81609" y="4657725"/>
            <a:ext cx="381000" cy="381000"/>
          </a:xfrm>
          <a:prstGeom prst="flowChartConnector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 dirty="0">
                <a:latin typeface="Arial" pitchFamily="34" charset="0"/>
              </a:rPr>
              <a:t>9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FDFB543-84D3-4CF0-AC27-8166F22A2436}"/>
              </a:ext>
            </a:extLst>
          </p:cNvPr>
          <p:cNvSpPr/>
          <p:nvPr/>
        </p:nvSpPr>
        <p:spPr>
          <a:xfrm>
            <a:off x="2189163" y="5562783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 eaLnBrk="0" hangingPunct="0"/>
            <a:r>
              <a:rPr lang="en-GB" altLang="fr-FR" dirty="0">
                <a:latin typeface="Lucida Console" pitchFamily="49" charset="0"/>
              </a:rPr>
              <a:t>Let’s try to merge 2 and 1, </a:t>
            </a:r>
          </a:p>
          <a:p>
            <a:pPr algn="l" eaLnBrk="0" hangingPunct="0"/>
            <a:r>
              <a:rPr lang="en-GB" altLang="fr-FR" dirty="0">
                <a:latin typeface="Lucida Console" pitchFamily="49" charset="0"/>
              </a:rPr>
              <a:t>Yes, this works.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92387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fr-FR"/>
              <a:t>An example (2-testable)</a:t>
            </a:r>
          </a:p>
        </p:txBody>
      </p:sp>
      <p:sp>
        <p:nvSpPr>
          <p:cNvPr id="31747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9E8A7FE1-0D7F-48C3-8974-AEAF7924C455}" type="slidenum">
              <a:rPr lang="fr-FR" altLang="en-US" sz="1000">
                <a:latin typeface="Arial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fr-FR" altLang="en-US" sz="1000">
              <a:latin typeface="Arial" pitchFamily="34" charset="0"/>
            </a:endParaRPr>
          </a:p>
        </p:txBody>
      </p:sp>
      <p:sp>
        <p:nvSpPr>
          <p:cNvPr id="31750" name="Text Box 5"/>
          <p:cNvSpPr txBox="1">
            <a:spLocks noChangeArrowheads="1"/>
          </p:cNvSpPr>
          <p:nvPr/>
        </p:nvSpPr>
        <p:spPr bwMode="auto">
          <a:xfrm>
            <a:off x="947420" y="1936688"/>
            <a:ext cx="3640740" cy="2062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None/>
            </a:pPr>
            <a:r>
              <a:rPr lang="en-US" altLang="fr-FR" sz="3200" i="1" dirty="0">
                <a:latin typeface="Lucida Console" pitchFamily="49" charset="0"/>
              </a:rPr>
              <a:t>I</a:t>
            </a:r>
            <a:r>
              <a:rPr lang="en-US" altLang="fr-FR" sz="3200" dirty="0">
                <a:latin typeface="Lucida Console" pitchFamily="49" charset="0"/>
              </a:rPr>
              <a:t>={</a:t>
            </a:r>
            <a:r>
              <a:rPr lang="en-US" altLang="fr-FR" sz="3200" i="1" dirty="0">
                <a:latin typeface="Lucida Console" pitchFamily="49" charset="0"/>
                <a:sym typeface="Symbol" pitchFamily="18" charset="2"/>
              </a:rPr>
              <a:t>a</a:t>
            </a:r>
            <a:r>
              <a:rPr lang="en-US" altLang="fr-FR" sz="3200" dirty="0">
                <a:latin typeface="Lucida Console" pitchFamily="49" charset="0"/>
                <a:sym typeface="Symbol" pitchFamily="18" charset="2"/>
              </a:rPr>
              <a:t>}</a:t>
            </a:r>
            <a:r>
              <a:rPr lang="en-US" altLang="fr-FR" sz="3200" i="1" dirty="0">
                <a:latin typeface="Lucida Console" pitchFamily="49" charset="0"/>
              </a:rPr>
              <a:t> </a:t>
            </a:r>
          </a:p>
          <a:p>
            <a:pPr algn="l">
              <a:spcBef>
                <a:spcPct val="0"/>
              </a:spcBef>
              <a:buClrTx/>
              <a:buSzTx/>
              <a:buNone/>
            </a:pPr>
            <a:r>
              <a:rPr lang="en-US" altLang="fr-FR" sz="3200" i="1" dirty="0">
                <a:latin typeface="Lucida Console" pitchFamily="49" charset="0"/>
              </a:rPr>
              <a:t>F</a:t>
            </a:r>
            <a:r>
              <a:rPr lang="en-US" altLang="fr-FR" sz="3200" dirty="0">
                <a:latin typeface="Lucida Console" pitchFamily="49" charset="0"/>
              </a:rPr>
              <a:t>={</a:t>
            </a:r>
            <a:r>
              <a:rPr lang="en-US" altLang="fr-FR" sz="3200" i="1" dirty="0">
                <a:latin typeface="Lucida Console" pitchFamily="49" charset="0"/>
              </a:rPr>
              <a:t>a</a:t>
            </a:r>
            <a:r>
              <a:rPr lang="en-US" altLang="fr-FR" sz="3200" dirty="0">
                <a:latin typeface="Lucida Console" pitchFamily="49" charset="0"/>
              </a:rPr>
              <a:t>}</a:t>
            </a:r>
            <a:endParaRPr lang="en-US" altLang="fr-FR" sz="3200" dirty="0">
              <a:latin typeface="Lucida Console" pitchFamily="49" charset="0"/>
              <a:sym typeface="Symbol" pitchFamily="18" charset="2"/>
            </a:endParaRPr>
          </a:p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3200" i="1" dirty="0">
                <a:latin typeface="Lucida Console" pitchFamily="49" charset="0"/>
              </a:rPr>
              <a:t>T</a:t>
            </a:r>
            <a:r>
              <a:rPr lang="en-US" altLang="fr-FR" sz="3200" dirty="0">
                <a:latin typeface="Lucida Console" pitchFamily="49" charset="0"/>
              </a:rPr>
              <a:t>={</a:t>
            </a:r>
            <a:r>
              <a:rPr lang="en-US" altLang="fr-FR" sz="3200" i="1" dirty="0">
                <a:latin typeface="Lucida Console" pitchFamily="49" charset="0"/>
              </a:rPr>
              <a:t>aa</a:t>
            </a:r>
            <a:r>
              <a:rPr lang="en-US" altLang="fr-FR" sz="3200" dirty="0">
                <a:latin typeface="Lucida Console" pitchFamily="49" charset="0"/>
              </a:rPr>
              <a:t>, </a:t>
            </a:r>
            <a:r>
              <a:rPr lang="en-US" altLang="fr-FR" sz="3200" i="1" dirty="0">
                <a:latin typeface="Lucida Console" pitchFamily="49" charset="0"/>
              </a:rPr>
              <a:t>ab</a:t>
            </a:r>
            <a:r>
              <a:rPr lang="en-US" altLang="fr-FR" sz="3200" dirty="0">
                <a:latin typeface="Lucida Console" pitchFamily="49" charset="0"/>
              </a:rPr>
              <a:t>, </a:t>
            </a:r>
            <a:r>
              <a:rPr lang="en-US" altLang="fr-FR" sz="3200" i="1" dirty="0" err="1">
                <a:latin typeface="Lucida Console" pitchFamily="49" charset="0"/>
              </a:rPr>
              <a:t>ba</a:t>
            </a:r>
            <a:r>
              <a:rPr lang="en-US" altLang="fr-FR" sz="3200" dirty="0">
                <a:latin typeface="Lucida Console" pitchFamily="49" charset="0"/>
              </a:rPr>
              <a:t>}</a:t>
            </a:r>
          </a:p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3200" i="1" dirty="0">
                <a:latin typeface="Lucida Console" pitchFamily="49" charset="0"/>
              </a:rPr>
              <a:t>C</a:t>
            </a:r>
            <a:r>
              <a:rPr lang="en-US" altLang="fr-FR" sz="3200" dirty="0">
                <a:latin typeface="Lucida Console" pitchFamily="49" charset="0"/>
              </a:rPr>
              <a:t>={</a:t>
            </a:r>
            <a:r>
              <a:rPr lang="en-US" altLang="fr-FR" sz="3200" dirty="0">
                <a:latin typeface="Lucida Console" pitchFamily="49" charset="0"/>
                <a:sym typeface="Symbol" pitchFamily="18" charset="2"/>
              </a:rPr>
              <a:t>,</a:t>
            </a:r>
            <a:r>
              <a:rPr lang="en-US" altLang="fr-FR" sz="3200" i="1" dirty="0">
                <a:latin typeface="Lucida Console" pitchFamily="49" charset="0"/>
              </a:rPr>
              <a:t>a</a:t>
            </a:r>
            <a:r>
              <a:rPr lang="en-US" altLang="fr-FR" sz="3200" dirty="0">
                <a:latin typeface="Lucida Console" pitchFamily="49" charset="0"/>
              </a:rPr>
              <a:t>}</a:t>
            </a:r>
          </a:p>
        </p:txBody>
      </p:sp>
      <p:grpSp>
        <p:nvGrpSpPr>
          <p:cNvPr id="31751" name="Group 6"/>
          <p:cNvGrpSpPr>
            <a:grpSpLocks/>
          </p:cNvGrpSpPr>
          <p:nvPr/>
        </p:nvGrpSpPr>
        <p:grpSpPr bwMode="auto">
          <a:xfrm>
            <a:off x="1835150" y="4005263"/>
            <a:ext cx="6126163" cy="2132012"/>
            <a:chOff x="1176" y="2523"/>
            <a:chExt cx="3859" cy="1343"/>
          </a:xfrm>
        </p:grpSpPr>
        <p:sp>
          <p:nvSpPr>
            <p:cNvPr id="31752" name="AutoShape 7"/>
            <p:cNvSpPr>
              <a:spLocks noChangeArrowheads="1"/>
            </p:cNvSpPr>
            <p:nvPr/>
          </p:nvSpPr>
          <p:spPr bwMode="auto">
            <a:xfrm>
              <a:off x="3016" y="3294"/>
              <a:ext cx="432" cy="384"/>
            </a:xfrm>
            <a:prstGeom prst="flowChartConnector">
              <a:avLst/>
            </a:prstGeom>
            <a:solidFill>
              <a:schemeClr val="accent1"/>
            </a:solidFill>
            <a:ln w="57150" cmpd="thinThick">
              <a:solidFill>
                <a:schemeClr val="tx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just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Gill Sans MT" pitchFamily="34" charset="0"/>
                </a:defRPr>
              </a:lvl1pPr>
              <a:lvl2pPr marL="742950" indent="-285750" algn="just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Gill Sans MT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Gill Sans MT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fr-FR" sz="2800" i="1">
                  <a:latin typeface="Lucida Console" pitchFamily="49" charset="0"/>
                </a:rPr>
                <a:t>a</a:t>
              </a:r>
            </a:p>
          </p:txBody>
        </p:sp>
        <p:cxnSp>
          <p:nvCxnSpPr>
            <p:cNvPr id="31753" name="AutoShape 8"/>
            <p:cNvCxnSpPr>
              <a:cxnSpLocks noChangeShapeType="1"/>
              <a:stCxn id="31752" idx="5"/>
              <a:endCxn id="31762" idx="4"/>
            </p:cNvCxnSpPr>
            <p:nvPr/>
          </p:nvCxnSpPr>
          <p:spPr bwMode="auto">
            <a:xfrm rot="5400000" flipH="1" flipV="1">
              <a:off x="3985" y="2806"/>
              <a:ext cx="234" cy="1434"/>
            </a:xfrm>
            <a:prstGeom prst="curvedConnector3">
              <a:avLst>
                <a:gd name="adj1" fmla="val -77778"/>
              </a:avLst>
            </a:prstGeom>
            <a:noFill/>
            <a:ln w="28575">
              <a:solidFill>
                <a:srgbClr val="660033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31754" name="Text Box 9"/>
            <p:cNvSpPr txBox="1">
              <a:spLocks noChangeArrowheads="1"/>
            </p:cNvSpPr>
            <p:nvPr/>
          </p:nvSpPr>
          <p:spPr bwMode="auto">
            <a:xfrm>
              <a:off x="4104" y="3539"/>
              <a:ext cx="251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algn="just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Gill Sans MT" pitchFamily="34" charset="0"/>
                </a:defRPr>
              </a:lvl1pPr>
              <a:lvl2pPr marL="742950" indent="-285750" algn="just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Gill Sans MT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Gill Sans MT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9pPr>
            </a:lstStyle>
            <a:p>
              <a:pPr algn="l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s-ES_tradnl" altLang="fr-FR" sz="2800" i="1">
                  <a:latin typeface="Lucida Console" pitchFamily="49" charset="0"/>
                </a:rPr>
                <a:t>b</a:t>
              </a:r>
              <a:endParaRPr lang="es-ES_tradnl" altLang="fr-FR" sz="2800">
                <a:latin typeface="Lucida Console" pitchFamily="49" charset="0"/>
              </a:endParaRPr>
            </a:p>
          </p:txBody>
        </p:sp>
        <p:sp>
          <p:nvSpPr>
            <p:cNvPr id="31755" name="Line 10"/>
            <p:cNvSpPr>
              <a:spLocks noChangeShapeType="1"/>
            </p:cNvSpPr>
            <p:nvPr/>
          </p:nvSpPr>
          <p:spPr bwMode="auto">
            <a:xfrm flipV="1">
              <a:off x="1176" y="3486"/>
              <a:ext cx="192" cy="96"/>
            </a:xfrm>
            <a:prstGeom prst="line">
              <a:avLst/>
            </a:prstGeom>
            <a:noFill/>
            <a:ln w="57150">
              <a:solidFill>
                <a:srgbClr val="660033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31756" name="AutoShape 11"/>
            <p:cNvSpPr>
              <a:spLocks noChangeArrowheads="1"/>
            </p:cNvSpPr>
            <p:nvPr/>
          </p:nvSpPr>
          <p:spPr bwMode="auto">
            <a:xfrm>
              <a:off x="1320" y="3198"/>
              <a:ext cx="432" cy="384"/>
            </a:xfrm>
            <a:prstGeom prst="flowChartConnector">
              <a:avLst/>
            </a:prstGeom>
            <a:solidFill>
              <a:schemeClr val="accent1"/>
            </a:solidFill>
            <a:ln w="57150" cmpd="thinThick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just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Gill Sans MT" pitchFamily="34" charset="0"/>
                </a:defRPr>
              </a:lvl1pPr>
              <a:lvl2pPr marL="742950" indent="-285750" algn="just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Gill Sans MT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Gill Sans MT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fr-FR" sz="2800">
                  <a:latin typeface="Lucida Console" pitchFamily="49" charset="0"/>
                  <a:sym typeface="Symbol" pitchFamily="18" charset="2"/>
                </a:rPr>
                <a:t></a:t>
              </a:r>
              <a:endParaRPr lang="en-US" altLang="fr-FR" sz="2800">
                <a:latin typeface="Lucida Console" pitchFamily="49" charset="0"/>
              </a:endParaRPr>
            </a:p>
          </p:txBody>
        </p:sp>
        <p:cxnSp>
          <p:nvCxnSpPr>
            <p:cNvPr id="31757" name="AutoShape 12"/>
            <p:cNvCxnSpPr>
              <a:cxnSpLocks noChangeShapeType="1"/>
              <a:stCxn id="31756" idx="6"/>
              <a:endCxn id="31752" idx="2"/>
            </p:cNvCxnSpPr>
            <p:nvPr/>
          </p:nvCxnSpPr>
          <p:spPr bwMode="auto">
            <a:xfrm>
              <a:off x="1752" y="3390"/>
              <a:ext cx="1246" cy="96"/>
            </a:xfrm>
            <a:prstGeom prst="curvedConnector3">
              <a:avLst>
                <a:gd name="adj1" fmla="val 50722"/>
              </a:avLst>
            </a:prstGeom>
            <a:noFill/>
            <a:ln w="28575">
              <a:solidFill>
                <a:srgbClr val="660033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1758" name="AutoShape 13"/>
            <p:cNvCxnSpPr>
              <a:cxnSpLocks noChangeShapeType="1"/>
              <a:stCxn id="31762" idx="2"/>
              <a:endCxn id="31752" idx="6"/>
            </p:cNvCxnSpPr>
            <p:nvPr/>
          </p:nvCxnSpPr>
          <p:spPr bwMode="auto">
            <a:xfrm rot="10800000" flipV="1">
              <a:off x="3466" y="3214"/>
              <a:ext cx="1137" cy="272"/>
            </a:xfrm>
            <a:prstGeom prst="curvedConnector3">
              <a:avLst>
                <a:gd name="adj1" fmla="val 50745"/>
              </a:avLst>
            </a:prstGeom>
            <a:noFill/>
            <a:ln w="28575">
              <a:solidFill>
                <a:srgbClr val="660033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31759" name="Rectangle 14"/>
            <p:cNvSpPr>
              <a:spLocks noChangeArrowheads="1"/>
            </p:cNvSpPr>
            <p:nvPr/>
          </p:nvSpPr>
          <p:spPr bwMode="auto">
            <a:xfrm>
              <a:off x="1973" y="3040"/>
              <a:ext cx="251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algn="just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Gill Sans MT" pitchFamily="34" charset="0"/>
                </a:defRPr>
              </a:lvl1pPr>
              <a:lvl2pPr marL="742950" indent="-285750" algn="just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Gill Sans MT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Gill Sans MT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9pPr>
            </a:lstStyle>
            <a:p>
              <a:pPr algn="l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s-ES_tradnl" altLang="fr-FR" sz="2800" i="1">
                  <a:latin typeface="Lucida Console" pitchFamily="49" charset="0"/>
                </a:rPr>
                <a:t>a</a:t>
              </a:r>
            </a:p>
          </p:txBody>
        </p:sp>
        <p:cxnSp>
          <p:nvCxnSpPr>
            <p:cNvPr id="31760" name="AutoShape 15"/>
            <p:cNvCxnSpPr>
              <a:cxnSpLocks noChangeShapeType="1"/>
              <a:stCxn id="31752" idx="7"/>
              <a:endCxn id="31752" idx="1"/>
            </p:cNvCxnSpPr>
            <p:nvPr/>
          </p:nvCxnSpPr>
          <p:spPr bwMode="auto">
            <a:xfrm rot="-5400000" flipH="1" flipV="1">
              <a:off x="3231" y="3180"/>
              <a:ext cx="1" cy="306"/>
            </a:xfrm>
            <a:prstGeom prst="curvedConnector3">
              <a:avLst>
                <a:gd name="adj1" fmla="val -47800000"/>
              </a:avLst>
            </a:prstGeom>
            <a:noFill/>
            <a:ln w="28575">
              <a:solidFill>
                <a:srgbClr val="660033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31761" name="Rectangle 16"/>
            <p:cNvSpPr>
              <a:spLocks noChangeArrowheads="1"/>
            </p:cNvSpPr>
            <p:nvPr/>
          </p:nvSpPr>
          <p:spPr bwMode="auto">
            <a:xfrm>
              <a:off x="3152" y="2523"/>
              <a:ext cx="251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algn="just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Gill Sans MT" pitchFamily="34" charset="0"/>
                </a:defRPr>
              </a:lvl1pPr>
              <a:lvl2pPr marL="742950" indent="-285750" algn="just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Gill Sans MT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Gill Sans MT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9pPr>
            </a:lstStyle>
            <a:p>
              <a:pPr algn="l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s-ES_tradnl" altLang="fr-FR" sz="2800" i="1">
                  <a:latin typeface="Lucida Console" pitchFamily="49" charset="0"/>
                </a:rPr>
                <a:t>a</a:t>
              </a:r>
            </a:p>
          </p:txBody>
        </p:sp>
        <p:sp>
          <p:nvSpPr>
            <p:cNvPr id="31762" name="AutoShape 17"/>
            <p:cNvSpPr>
              <a:spLocks noChangeArrowheads="1"/>
            </p:cNvSpPr>
            <p:nvPr/>
          </p:nvSpPr>
          <p:spPr bwMode="auto">
            <a:xfrm>
              <a:off x="4603" y="3022"/>
              <a:ext cx="432" cy="384"/>
            </a:xfrm>
            <a:prstGeom prst="flowChartConnector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just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Gill Sans MT" pitchFamily="34" charset="0"/>
                </a:defRPr>
              </a:lvl1pPr>
              <a:lvl2pPr marL="742950" indent="-285750" algn="just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Gill Sans MT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Gill Sans MT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fr-FR" sz="2800" i="1">
                  <a:latin typeface="Lucida Console" pitchFamily="49" charset="0"/>
                </a:rPr>
                <a:t>b</a:t>
              </a:r>
            </a:p>
          </p:txBody>
        </p:sp>
        <p:sp>
          <p:nvSpPr>
            <p:cNvPr id="31763" name="Text Box 18"/>
            <p:cNvSpPr txBox="1">
              <a:spLocks noChangeArrowheads="1"/>
            </p:cNvSpPr>
            <p:nvPr/>
          </p:nvSpPr>
          <p:spPr bwMode="auto">
            <a:xfrm>
              <a:off x="3787" y="3130"/>
              <a:ext cx="251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algn="just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Gill Sans MT" pitchFamily="34" charset="0"/>
                </a:defRPr>
              </a:lvl1pPr>
              <a:lvl2pPr marL="742950" indent="-285750" algn="just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Gill Sans MT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Gill Sans MT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Gill Sans MT" pitchFamily="34" charset="0"/>
                </a:defRPr>
              </a:lvl9pPr>
            </a:lstStyle>
            <a:p>
              <a:pPr algn="l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s-ES_tradnl" altLang="fr-FR" sz="2800" i="1">
                  <a:latin typeface="Lucida Console" pitchFamily="49" charset="0"/>
                </a:rPr>
                <a:t>a</a:t>
              </a:r>
              <a:endParaRPr lang="es-ES_tradnl" altLang="fr-FR" sz="2800">
                <a:latin typeface="Lucida Console" pitchFamily="49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44315963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C2215970-6F08-40E9-8A83-86FB98B0D963}" type="slidenum">
              <a:rPr lang="fr-FR" altLang="en-US" sz="1000">
                <a:latin typeface="Arial" pitchFamily="34" charset="0"/>
                <a:cs typeface="Arial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80</a:t>
            </a:fld>
            <a:endParaRPr lang="fr-FR" altLang="en-US" sz="1000">
              <a:latin typeface="Arial" pitchFamily="34" charset="0"/>
              <a:cs typeface="Arial" pitchFamily="34" charset="0"/>
            </a:endParaRPr>
          </a:p>
        </p:txBody>
      </p:sp>
      <p:sp>
        <p:nvSpPr>
          <p:cNvPr id="79875" name="Text Box 2"/>
          <p:cNvSpPr txBox="1">
            <a:spLocks noChangeArrowheads="1"/>
          </p:cNvSpPr>
          <p:nvPr/>
        </p:nvSpPr>
        <p:spPr bwMode="auto">
          <a:xfrm>
            <a:off x="755651" y="692150"/>
            <a:ext cx="7704782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2400" i="1" dirty="0"/>
              <a:t>S</a:t>
            </a:r>
            <a:r>
              <a:rPr lang="en-GB" altLang="fr-FR" sz="2400" i="1" baseline="-25000" dirty="0"/>
              <a:t>+</a:t>
            </a:r>
            <a:r>
              <a:rPr lang="en-GB" altLang="fr-FR" sz="2400" dirty="0"/>
              <a:t>={</a:t>
            </a:r>
            <a:r>
              <a:rPr lang="en-GB" altLang="fr-FR" sz="2400" i="1" dirty="0" err="1"/>
              <a:t>a</a:t>
            </a:r>
            <a:r>
              <a:rPr lang="en-GB" altLang="fr-FR" sz="2400" dirty="0" err="1"/>
              <a:t>,</a:t>
            </a:r>
            <a:r>
              <a:rPr lang="en-GB" altLang="fr-FR" sz="2400" i="1" dirty="0" err="1"/>
              <a:t>bba</a:t>
            </a:r>
            <a:r>
              <a:rPr lang="en-GB" altLang="fr-FR" sz="2400" dirty="0" err="1"/>
              <a:t>,</a:t>
            </a:r>
            <a:r>
              <a:rPr lang="en-GB" altLang="fr-FR" sz="2400" i="1" dirty="0" err="1"/>
              <a:t>bab</a:t>
            </a:r>
            <a:r>
              <a:rPr lang="en-GB" altLang="fr-FR" sz="2400" dirty="0" err="1"/>
              <a:t>,</a:t>
            </a:r>
            <a:r>
              <a:rPr lang="en-GB" altLang="fr-FR" sz="2400" i="1" dirty="0" err="1"/>
              <a:t>aabb</a:t>
            </a:r>
            <a:r>
              <a:rPr lang="en-GB" altLang="fr-FR" sz="2400" dirty="0"/>
              <a:t>} </a:t>
            </a:r>
            <a:r>
              <a:rPr lang="en-GB" altLang="fr-FR" sz="2400" i="1" dirty="0"/>
              <a:t>S</a:t>
            </a:r>
            <a:r>
              <a:rPr lang="en-GB" altLang="fr-FR" sz="2400" i="1" baseline="-25000" dirty="0"/>
              <a:t>-</a:t>
            </a:r>
            <a:r>
              <a:rPr lang="en-GB" altLang="fr-FR" sz="2400" dirty="0"/>
              <a:t>={</a:t>
            </a:r>
            <a:r>
              <a:rPr lang="en-GB" altLang="fr-FR" sz="2400" i="1" dirty="0" err="1">
                <a:sym typeface="Symbol" pitchFamily="18" charset="2"/>
              </a:rPr>
              <a:t>b</a:t>
            </a:r>
            <a:r>
              <a:rPr lang="en-GB" altLang="fr-FR" sz="2400" dirty="0" err="1"/>
              <a:t>,</a:t>
            </a:r>
            <a:r>
              <a:rPr lang="en-GB" altLang="fr-FR" sz="2400" i="1" dirty="0" err="1"/>
              <a:t>ab</a:t>
            </a:r>
            <a:r>
              <a:rPr lang="en-GB" altLang="fr-FR" sz="2400" dirty="0" err="1"/>
              <a:t>,</a:t>
            </a:r>
            <a:r>
              <a:rPr lang="en-GB" altLang="fr-FR" sz="2400" i="1" dirty="0" err="1"/>
              <a:t>baa</a:t>
            </a:r>
            <a:r>
              <a:rPr lang="en-GB" altLang="fr-FR" sz="2400" dirty="0" err="1"/>
              <a:t>,</a:t>
            </a:r>
            <a:r>
              <a:rPr lang="en-GB" altLang="fr-FR" sz="2400" i="1" dirty="0" err="1"/>
              <a:t>baabb</a:t>
            </a:r>
            <a:r>
              <a:rPr lang="en-GB" altLang="fr-FR" sz="2400" dirty="0"/>
              <a:t>}</a:t>
            </a:r>
          </a:p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endParaRPr lang="es-ES_tradnl" altLang="fr-FR" sz="2400" dirty="0">
              <a:latin typeface="Lucida Console" pitchFamily="49" charset="0"/>
            </a:endParaRPr>
          </a:p>
        </p:txBody>
      </p:sp>
      <p:sp>
        <p:nvSpPr>
          <p:cNvPr id="79876" name="AutoShape 3"/>
          <p:cNvSpPr>
            <a:spLocks noChangeArrowheads="1"/>
          </p:cNvSpPr>
          <p:nvPr/>
        </p:nvSpPr>
        <p:spPr bwMode="auto">
          <a:xfrm>
            <a:off x="1720966" y="2541588"/>
            <a:ext cx="720130" cy="381000"/>
          </a:xfrm>
          <a:prstGeom prst="flowChartConnector">
            <a:avLst/>
          </a:prstGeom>
          <a:solidFill>
            <a:srgbClr val="FF0066"/>
          </a:solidFill>
          <a:ln w="53975" cmpd="thickThin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 dirty="0">
                <a:latin typeface="Arial" pitchFamily="34" charset="0"/>
              </a:rPr>
              <a:t>1,2, 4</a:t>
            </a:r>
          </a:p>
        </p:txBody>
      </p:sp>
      <p:sp>
        <p:nvSpPr>
          <p:cNvPr id="79886" name="AutoShape 13"/>
          <p:cNvSpPr>
            <a:spLocks noChangeArrowheads="1"/>
          </p:cNvSpPr>
          <p:nvPr/>
        </p:nvSpPr>
        <p:spPr bwMode="auto">
          <a:xfrm>
            <a:off x="4600690" y="3694113"/>
            <a:ext cx="504701" cy="381000"/>
          </a:xfrm>
          <a:prstGeom prst="flowChartConnector">
            <a:avLst/>
          </a:prstGeom>
          <a:noFill/>
          <a:ln w="50800" cmpd="thickThin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 dirty="0">
                <a:latin typeface="Arial" pitchFamily="34" charset="0"/>
              </a:rPr>
              <a:t>6,10</a:t>
            </a:r>
          </a:p>
        </p:txBody>
      </p:sp>
      <p:sp>
        <p:nvSpPr>
          <p:cNvPr id="79887" name="AutoShape 14"/>
          <p:cNvSpPr>
            <a:spLocks noChangeArrowheads="1"/>
          </p:cNvSpPr>
          <p:nvPr/>
        </p:nvSpPr>
        <p:spPr bwMode="auto">
          <a:xfrm>
            <a:off x="3160829" y="3260725"/>
            <a:ext cx="381000" cy="381000"/>
          </a:xfrm>
          <a:prstGeom prst="flowChartConnector">
            <a:avLst/>
          </a:prstGeom>
          <a:solidFill>
            <a:srgbClr val="66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 dirty="0">
                <a:latin typeface="Arial" pitchFamily="34" charset="0"/>
              </a:rPr>
              <a:t>3,7</a:t>
            </a:r>
          </a:p>
        </p:txBody>
      </p:sp>
      <p:cxnSp>
        <p:nvCxnSpPr>
          <p:cNvPr id="79888" name="AutoShape 15"/>
          <p:cNvCxnSpPr>
            <a:cxnSpLocks noChangeShapeType="1"/>
            <a:stCxn id="79887" idx="5"/>
            <a:endCxn id="79886" idx="2"/>
          </p:cNvCxnSpPr>
          <p:nvPr/>
        </p:nvCxnSpPr>
        <p:spPr bwMode="auto">
          <a:xfrm>
            <a:off x="3486033" y="3585929"/>
            <a:ext cx="1114657" cy="298684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9889" name="AutoShape 16"/>
          <p:cNvCxnSpPr>
            <a:cxnSpLocks noChangeShapeType="1"/>
            <a:stCxn id="79876" idx="5"/>
            <a:endCxn id="79887" idx="2"/>
          </p:cNvCxnSpPr>
          <p:nvPr/>
        </p:nvCxnSpPr>
        <p:spPr bwMode="auto">
          <a:xfrm>
            <a:off x="2335635" y="2866792"/>
            <a:ext cx="825194" cy="58443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9890" name="Text Box 17"/>
          <p:cNvSpPr txBox="1">
            <a:spLocks noChangeArrowheads="1"/>
          </p:cNvSpPr>
          <p:nvPr/>
        </p:nvSpPr>
        <p:spPr bwMode="auto">
          <a:xfrm>
            <a:off x="2264089" y="1708571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 dirty="0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 dirty="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79895" name="Text Box 22"/>
          <p:cNvSpPr txBox="1">
            <a:spLocks noChangeArrowheads="1"/>
          </p:cNvSpPr>
          <p:nvPr/>
        </p:nvSpPr>
        <p:spPr bwMode="auto">
          <a:xfrm>
            <a:off x="2584566" y="2828925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79896" name="Text Box 23"/>
          <p:cNvSpPr txBox="1">
            <a:spLocks noChangeArrowheads="1"/>
          </p:cNvSpPr>
          <p:nvPr/>
        </p:nvSpPr>
        <p:spPr bwMode="auto">
          <a:xfrm>
            <a:off x="3808529" y="3333750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cxnSp>
        <p:nvCxnSpPr>
          <p:cNvPr id="79898" name="AutoShape 25"/>
          <p:cNvCxnSpPr>
            <a:cxnSpLocks noChangeShapeType="1"/>
            <a:stCxn id="79886" idx="6"/>
          </p:cNvCxnSpPr>
          <p:nvPr/>
        </p:nvCxnSpPr>
        <p:spPr bwMode="auto">
          <a:xfrm flipV="1">
            <a:off x="5105391" y="3595689"/>
            <a:ext cx="936750" cy="288924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9903" name="Text Box 30"/>
          <p:cNvSpPr txBox="1">
            <a:spLocks noChangeArrowheads="1"/>
          </p:cNvSpPr>
          <p:nvPr/>
        </p:nvSpPr>
        <p:spPr bwMode="auto">
          <a:xfrm>
            <a:off x="5321416" y="3333750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79907" name="AutoShape 34"/>
          <p:cNvSpPr>
            <a:spLocks noChangeArrowheads="1"/>
          </p:cNvSpPr>
          <p:nvPr/>
        </p:nvSpPr>
        <p:spPr bwMode="auto">
          <a:xfrm>
            <a:off x="4572000" y="2790425"/>
            <a:ext cx="381000" cy="381000"/>
          </a:xfrm>
          <a:prstGeom prst="flowChartConnector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 dirty="0">
                <a:latin typeface="Arial" pitchFamily="34" charset="0"/>
              </a:rPr>
              <a:t>5</a:t>
            </a:r>
          </a:p>
        </p:txBody>
      </p:sp>
      <p:cxnSp>
        <p:nvCxnSpPr>
          <p:cNvPr id="79909" name="AutoShape 36"/>
          <p:cNvCxnSpPr>
            <a:cxnSpLocks noChangeShapeType="1"/>
            <a:endCxn id="79907" idx="2"/>
          </p:cNvCxnSpPr>
          <p:nvPr/>
        </p:nvCxnSpPr>
        <p:spPr bwMode="auto">
          <a:xfrm flipV="1">
            <a:off x="3530716" y="2980925"/>
            <a:ext cx="1041284" cy="4480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9911" name="AutoShape 38"/>
          <p:cNvCxnSpPr>
            <a:cxnSpLocks noChangeShapeType="1"/>
            <a:stCxn id="79907" idx="6"/>
          </p:cNvCxnSpPr>
          <p:nvPr/>
        </p:nvCxnSpPr>
        <p:spPr bwMode="auto">
          <a:xfrm>
            <a:off x="4953000" y="2980925"/>
            <a:ext cx="1078029" cy="54376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9912" name="AutoShape 39"/>
          <p:cNvSpPr>
            <a:spLocks noChangeArrowheads="1"/>
          </p:cNvSpPr>
          <p:nvPr/>
        </p:nvSpPr>
        <p:spPr bwMode="auto">
          <a:xfrm>
            <a:off x="6070718" y="2890854"/>
            <a:ext cx="381000" cy="381000"/>
          </a:xfrm>
          <a:prstGeom prst="flowChartConnector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 dirty="0">
                <a:latin typeface="Arial" pitchFamily="34" charset="0"/>
              </a:rPr>
              <a:t>8</a:t>
            </a:r>
          </a:p>
        </p:txBody>
      </p:sp>
      <p:sp>
        <p:nvSpPr>
          <p:cNvPr id="79916" name="Text Box 43"/>
          <p:cNvSpPr txBox="1">
            <a:spLocks noChangeArrowheads="1"/>
          </p:cNvSpPr>
          <p:nvPr/>
        </p:nvSpPr>
        <p:spPr bwMode="auto">
          <a:xfrm>
            <a:off x="3874352" y="2687651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 dirty="0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 dirty="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79919" name="AutoShape 46"/>
          <p:cNvSpPr>
            <a:spLocks noChangeArrowheads="1"/>
          </p:cNvSpPr>
          <p:nvPr/>
        </p:nvSpPr>
        <p:spPr bwMode="auto">
          <a:xfrm>
            <a:off x="1505066" y="2613025"/>
            <a:ext cx="215900" cy="2159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83" name="Text Box 44">
            <a:extLst>
              <a:ext uri="{FF2B5EF4-FFF2-40B4-BE49-F238E27FC236}">
                <a16:creationId xmlns:a16="http://schemas.microsoft.com/office/drawing/2014/main" id="{D528ADB3-C813-4862-9BDE-5D5AF679E8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86519" y="2542206"/>
            <a:ext cx="34525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 dirty="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84" name="AutoShape 39">
            <a:extLst>
              <a:ext uri="{FF2B5EF4-FFF2-40B4-BE49-F238E27FC236}">
                <a16:creationId xmlns:a16="http://schemas.microsoft.com/office/drawing/2014/main" id="{2E7B42B6-30DB-4339-8771-42A2A74FFD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31025" y="3409950"/>
            <a:ext cx="381000" cy="381000"/>
          </a:xfrm>
          <a:prstGeom prst="flowChartConnector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 dirty="0">
                <a:latin typeface="Arial" pitchFamily="34" charset="0"/>
              </a:rPr>
              <a:t>9</a:t>
            </a:r>
          </a:p>
        </p:txBody>
      </p:sp>
      <p:cxnSp>
        <p:nvCxnSpPr>
          <p:cNvPr id="88" name="AutoShape 18">
            <a:extLst>
              <a:ext uri="{FF2B5EF4-FFF2-40B4-BE49-F238E27FC236}">
                <a16:creationId xmlns:a16="http://schemas.microsoft.com/office/drawing/2014/main" id="{4FF160C4-5AFE-4D6D-981D-482D73309395}"/>
              </a:ext>
            </a:extLst>
          </p:cNvPr>
          <p:cNvCxnSpPr>
            <a:cxnSpLocks noChangeShapeType="1"/>
            <a:stCxn id="79876" idx="7"/>
            <a:endCxn id="79876" idx="1"/>
          </p:cNvCxnSpPr>
          <p:nvPr/>
        </p:nvCxnSpPr>
        <p:spPr bwMode="auto">
          <a:xfrm rot="16200000" flipV="1">
            <a:off x="2081031" y="2342780"/>
            <a:ext cx="12700" cy="509208"/>
          </a:xfrm>
          <a:prstGeom prst="curvedConnector3">
            <a:avLst>
              <a:gd name="adj1" fmla="val 7212535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4" name="Rectangle 33">
            <a:extLst>
              <a:ext uri="{FF2B5EF4-FFF2-40B4-BE49-F238E27FC236}">
                <a16:creationId xmlns:a16="http://schemas.microsoft.com/office/drawing/2014/main" id="{A86DF70A-F6A6-4E0A-955A-6C2F9AB76BEE}"/>
              </a:ext>
            </a:extLst>
          </p:cNvPr>
          <p:cNvSpPr/>
          <p:nvPr/>
        </p:nvSpPr>
        <p:spPr>
          <a:xfrm>
            <a:off x="2819391" y="4928363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 eaLnBrk="0" hangingPunct="0"/>
            <a:r>
              <a:rPr lang="en-GB" altLang="fr-FR" dirty="0">
                <a:latin typeface="Lucida Console" pitchFamily="49" charset="0"/>
              </a:rPr>
              <a:t>We now try to merge 3 with 1. This fails as the result of the merge is the </a:t>
            </a:r>
            <a:r>
              <a:rPr lang="en-GB" altLang="fr-FR" dirty="0" err="1">
                <a:latin typeface="Lucida Console" pitchFamily="49" charset="0"/>
              </a:rPr>
              <a:t>dfa</a:t>
            </a:r>
            <a:r>
              <a:rPr lang="en-GB" altLang="fr-FR" dirty="0">
                <a:latin typeface="Lucida Console" pitchFamily="49" charset="0"/>
              </a:rPr>
              <a:t> with one state</a:t>
            </a:r>
          </a:p>
          <a:p>
            <a:pPr algn="l" eaLnBrk="0" hangingPunct="0"/>
            <a:r>
              <a:rPr lang="en-GB" altLang="fr-FR" dirty="0">
                <a:latin typeface="Lucida Console" pitchFamily="49" charset="0"/>
              </a:rPr>
              <a:t>So we promote 3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64055050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C2215970-6F08-40E9-8A83-86FB98B0D963}" type="slidenum">
              <a:rPr lang="fr-FR" altLang="en-US" sz="1000">
                <a:latin typeface="Arial" pitchFamily="34" charset="0"/>
                <a:cs typeface="Arial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81</a:t>
            </a:fld>
            <a:endParaRPr lang="fr-FR" altLang="en-US" sz="1000">
              <a:latin typeface="Arial" pitchFamily="34" charset="0"/>
              <a:cs typeface="Arial" pitchFamily="34" charset="0"/>
            </a:endParaRPr>
          </a:p>
        </p:txBody>
      </p:sp>
      <p:sp>
        <p:nvSpPr>
          <p:cNvPr id="79875" name="Text Box 2"/>
          <p:cNvSpPr txBox="1">
            <a:spLocks noChangeArrowheads="1"/>
          </p:cNvSpPr>
          <p:nvPr/>
        </p:nvSpPr>
        <p:spPr bwMode="auto">
          <a:xfrm>
            <a:off x="755651" y="692150"/>
            <a:ext cx="7704782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2400" i="1" dirty="0"/>
              <a:t>S</a:t>
            </a:r>
            <a:r>
              <a:rPr lang="en-GB" altLang="fr-FR" sz="2400" i="1" baseline="-25000" dirty="0"/>
              <a:t>+</a:t>
            </a:r>
            <a:r>
              <a:rPr lang="en-GB" altLang="fr-FR" sz="2400" dirty="0"/>
              <a:t>={</a:t>
            </a:r>
            <a:r>
              <a:rPr lang="en-GB" altLang="fr-FR" sz="2400" i="1" dirty="0" err="1"/>
              <a:t>a</a:t>
            </a:r>
            <a:r>
              <a:rPr lang="en-GB" altLang="fr-FR" sz="2400" dirty="0" err="1"/>
              <a:t>,</a:t>
            </a:r>
            <a:r>
              <a:rPr lang="en-GB" altLang="fr-FR" sz="2400" i="1" dirty="0" err="1"/>
              <a:t>bba</a:t>
            </a:r>
            <a:r>
              <a:rPr lang="en-GB" altLang="fr-FR" sz="2400" dirty="0" err="1"/>
              <a:t>,</a:t>
            </a:r>
            <a:r>
              <a:rPr lang="en-GB" altLang="fr-FR" sz="2400" i="1" dirty="0" err="1"/>
              <a:t>bab</a:t>
            </a:r>
            <a:r>
              <a:rPr lang="en-GB" altLang="fr-FR" sz="2400" dirty="0" err="1"/>
              <a:t>,</a:t>
            </a:r>
            <a:r>
              <a:rPr lang="en-GB" altLang="fr-FR" sz="2400" i="1" dirty="0" err="1"/>
              <a:t>aabb</a:t>
            </a:r>
            <a:r>
              <a:rPr lang="en-GB" altLang="fr-FR" sz="2400" dirty="0"/>
              <a:t>} </a:t>
            </a:r>
            <a:r>
              <a:rPr lang="en-GB" altLang="fr-FR" sz="2400" i="1" dirty="0"/>
              <a:t>S</a:t>
            </a:r>
            <a:r>
              <a:rPr lang="en-GB" altLang="fr-FR" sz="2400" i="1" baseline="-25000" dirty="0"/>
              <a:t>-</a:t>
            </a:r>
            <a:r>
              <a:rPr lang="en-GB" altLang="fr-FR" sz="2400" dirty="0"/>
              <a:t>={</a:t>
            </a:r>
            <a:r>
              <a:rPr lang="en-GB" altLang="fr-FR" sz="2400" i="1" dirty="0" err="1">
                <a:sym typeface="Symbol" pitchFamily="18" charset="2"/>
              </a:rPr>
              <a:t>b</a:t>
            </a:r>
            <a:r>
              <a:rPr lang="en-GB" altLang="fr-FR" sz="2400" dirty="0" err="1"/>
              <a:t>,</a:t>
            </a:r>
            <a:r>
              <a:rPr lang="en-GB" altLang="fr-FR" sz="2400" i="1" dirty="0" err="1"/>
              <a:t>ab</a:t>
            </a:r>
            <a:r>
              <a:rPr lang="en-GB" altLang="fr-FR" sz="2400" dirty="0" err="1"/>
              <a:t>,</a:t>
            </a:r>
            <a:r>
              <a:rPr lang="en-GB" altLang="fr-FR" sz="2400" i="1" dirty="0" err="1"/>
              <a:t>baa</a:t>
            </a:r>
            <a:r>
              <a:rPr lang="en-GB" altLang="fr-FR" sz="2400" dirty="0" err="1"/>
              <a:t>,</a:t>
            </a:r>
            <a:r>
              <a:rPr lang="en-GB" altLang="fr-FR" sz="2400" i="1" dirty="0" err="1"/>
              <a:t>baabb</a:t>
            </a:r>
            <a:r>
              <a:rPr lang="en-GB" altLang="fr-FR" sz="2400" dirty="0"/>
              <a:t>}</a:t>
            </a:r>
          </a:p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2400" dirty="0">
                <a:latin typeface="Lucida Console" pitchFamily="49" charset="0"/>
              </a:rPr>
              <a:t>We now try to merge 5 with 1. This fails as this makes state 3 final and then string b would be accepted</a:t>
            </a:r>
            <a:endParaRPr lang="es-ES_tradnl" altLang="fr-FR" sz="2400" dirty="0">
              <a:latin typeface="Lucida Console" pitchFamily="49" charset="0"/>
            </a:endParaRPr>
          </a:p>
        </p:txBody>
      </p:sp>
      <p:sp>
        <p:nvSpPr>
          <p:cNvPr id="79876" name="AutoShape 3"/>
          <p:cNvSpPr>
            <a:spLocks noChangeArrowheads="1"/>
          </p:cNvSpPr>
          <p:nvPr/>
        </p:nvSpPr>
        <p:spPr bwMode="auto">
          <a:xfrm>
            <a:off x="971550" y="3789363"/>
            <a:ext cx="720130" cy="381000"/>
          </a:xfrm>
          <a:prstGeom prst="flowChartConnector">
            <a:avLst/>
          </a:prstGeom>
          <a:solidFill>
            <a:srgbClr val="FF0066"/>
          </a:solidFill>
          <a:ln w="53975" cmpd="thickThin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 dirty="0">
                <a:latin typeface="Arial" pitchFamily="34" charset="0"/>
              </a:rPr>
              <a:t>1,2, 4</a:t>
            </a:r>
          </a:p>
        </p:txBody>
      </p:sp>
      <p:sp>
        <p:nvSpPr>
          <p:cNvPr id="79886" name="AutoShape 13"/>
          <p:cNvSpPr>
            <a:spLocks noChangeArrowheads="1"/>
          </p:cNvSpPr>
          <p:nvPr/>
        </p:nvSpPr>
        <p:spPr bwMode="auto">
          <a:xfrm>
            <a:off x="3851274" y="4941888"/>
            <a:ext cx="504701" cy="381000"/>
          </a:xfrm>
          <a:prstGeom prst="flowChartConnector">
            <a:avLst/>
          </a:prstGeom>
          <a:solidFill>
            <a:srgbClr val="3399FF"/>
          </a:solidFill>
          <a:ln w="50800" cmpd="thickThin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 dirty="0">
                <a:latin typeface="Arial" pitchFamily="34" charset="0"/>
              </a:rPr>
              <a:t>6,10</a:t>
            </a:r>
          </a:p>
        </p:txBody>
      </p:sp>
      <p:sp>
        <p:nvSpPr>
          <p:cNvPr id="79887" name="AutoShape 14"/>
          <p:cNvSpPr>
            <a:spLocks noChangeArrowheads="1"/>
          </p:cNvSpPr>
          <p:nvPr/>
        </p:nvSpPr>
        <p:spPr bwMode="auto">
          <a:xfrm>
            <a:off x="2411413" y="4508500"/>
            <a:ext cx="381000" cy="381000"/>
          </a:xfrm>
          <a:prstGeom prst="flowChartConnector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 dirty="0">
                <a:latin typeface="Arial" pitchFamily="34" charset="0"/>
              </a:rPr>
              <a:t>3,7</a:t>
            </a:r>
          </a:p>
        </p:txBody>
      </p:sp>
      <p:cxnSp>
        <p:nvCxnSpPr>
          <p:cNvPr id="79888" name="AutoShape 15"/>
          <p:cNvCxnSpPr>
            <a:cxnSpLocks noChangeShapeType="1"/>
            <a:stCxn id="79887" idx="5"/>
            <a:endCxn id="79886" idx="2"/>
          </p:cNvCxnSpPr>
          <p:nvPr/>
        </p:nvCxnSpPr>
        <p:spPr bwMode="auto">
          <a:xfrm>
            <a:off x="2736617" y="4833704"/>
            <a:ext cx="1114657" cy="298684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9889" name="AutoShape 16"/>
          <p:cNvCxnSpPr>
            <a:cxnSpLocks noChangeShapeType="1"/>
            <a:stCxn id="79876" idx="5"/>
            <a:endCxn id="79887" idx="2"/>
          </p:cNvCxnSpPr>
          <p:nvPr/>
        </p:nvCxnSpPr>
        <p:spPr bwMode="auto">
          <a:xfrm>
            <a:off x="1586219" y="4114567"/>
            <a:ext cx="825194" cy="58443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9890" name="Text Box 17"/>
          <p:cNvSpPr txBox="1">
            <a:spLocks noChangeArrowheads="1"/>
          </p:cNvSpPr>
          <p:nvPr/>
        </p:nvSpPr>
        <p:spPr bwMode="auto">
          <a:xfrm>
            <a:off x="1514673" y="2956346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 dirty="0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 dirty="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79895" name="Text Box 22"/>
          <p:cNvSpPr txBox="1">
            <a:spLocks noChangeArrowheads="1"/>
          </p:cNvSpPr>
          <p:nvPr/>
        </p:nvSpPr>
        <p:spPr bwMode="auto">
          <a:xfrm>
            <a:off x="1835150" y="4076700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79896" name="Text Box 23"/>
          <p:cNvSpPr txBox="1">
            <a:spLocks noChangeArrowheads="1"/>
          </p:cNvSpPr>
          <p:nvPr/>
        </p:nvSpPr>
        <p:spPr bwMode="auto">
          <a:xfrm>
            <a:off x="3059113" y="4581525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cxnSp>
        <p:nvCxnSpPr>
          <p:cNvPr id="79898" name="AutoShape 25"/>
          <p:cNvCxnSpPr>
            <a:cxnSpLocks noChangeShapeType="1"/>
            <a:stCxn id="79886" idx="6"/>
          </p:cNvCxnSpPr>
          <p:nvPr/>
        </p:nvCxnSpPr>
        <p:spPr bwMode="auto">
          <a:xfrm flipV="1">
            <a:off x="4355975" y="4843464"/>
            <a:ext cx="936750" cy="288924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9903" name="Text Box 30"/>
          <p:cNvSpPr txBox="1">
            <a:spLocks noChangeArrowheads="1"/>
          </p:cNvSpPr>
          <p:nvPr/>
        </p:nvSpPr>
        <p:spPr bwMode="auto">
          <a:xfrm>
            <a:off x="4572000" y="4581525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79907" name="AutoShape 34"/>
          <p:cNvSpPr>
            <a:spLocks noChangeArrowheads="1"/>
          </p:cNvSpPr>
          <p:nvPr/>
        </p:nvSpPr>
        <p:spPr bwMode="auto">
          <a:xfrm>
            <a:off x="3822584" y="4038200"/>
            <a:ext cx="381000" cy="381000"/>
          </a:xfrm>
          <a:prstGeom prst="flowChartConnector">
            <a:avLst/>
          </a:prstGeom>
          <a:solidFill>
            <a:srgbClr val="3399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 dirty="0">
                <a:latin typeface="Arial" pitchFamily="34" charset="0"/>
              </a:rPr>
              <a:t>5</a:t>
            </a:r>
          </a:p>
        </p:txBody>
      </p:sp>
      <p:cxnSp>
        <p:nvCxnSpPr>
          <p:cNvPr id="79909" name="AutoShape 36"/>
          <p:cNvCxnSpPr>
            <a:cxnSpLocks noChangeShapeType="1"/>
            <a:endCxn id="79907" idx="2"/>
          </p:cNvCxnSpPr>
          <p:nvPr/>
        </p:nvCxnSpPr>
        <p:spPr bwMode="auto">
          <a:xfrm flipV="1">
            <a:off x="2781300" y="4228700"/>
            <a:ext cx="1041284" cy="4480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9911" name="AutoShape 38"/>
          <p:cNvCxnSpPr>
            <a:cxnSpLocks noChangeShapeType="1"/>
            <a:stCxn id="79907" idx="6"/>
          </p:cNvCxnSpPr>
          <p:nvPr/>
        </p:nvCxnSpPr>
        <p:spPr bwMode="auto">
          <a:xfrm>
            <a:off x="4203584" y="4228700"/>
            <a:ext cx="1078029" cy="54376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9912" name="AutoShape 39"/>
          <p:cNvSpPr>
            <a:spLocks noChangeArrowheads="1"/>
          </p:cNvSpPr>
          <p:nvPr/>
        </p:nvSpPr>
        <p:spPr bwMode="auto">
          <a:xfrm>
            <a:off x="5321302" y="4138629"/>
            <a:ext cx="381000" cy="381000"/>
          </a:xfrm>
          <a:prstGeom prst="flowChartConnector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 dirty="0">
                <a:latin typeface="Arial" pitchFamily="34" charset="0"/>
              </a:rPr>
              <a:t>8</a:t>
            </a:r>
          </a:p>
        </p:txBody>
      </p:sp>
      <p:sp>
        <p:nvSpPr>
          <p:cNvPr id="79916" name="Text Box 43"/>
          <p:cNvSpPr txBox="1">
            <a:spLocks noChangeArrowheads="1"/>
          </p:cNvSpPr>
          <p:nvPr/>
        </p:nvSpPr>
        <p:spPr bwMode="auto">
          <a:xfrm>
            <a:off x="3124936" y="3935426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 dirty="0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 dirty="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79919" name="AutoShape 46"/>
          <p:cNvSpPr>
            <a:spLocks noChangeArrowheads="1"/>
          </p:cNvSpPr>
          <p:nvPr/>
        </p:nvSpPr>
        <p:spPr bwMode="auto">
          <a:xfrm>
            <a:off x="755650" y="3860800"/>
            <a:ext cx="215900" cy="2159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83" name="Text Box 44">
            <a:extLst>
              <a:ext uri="{FF2B5EF4-FFF2-40B4-BE49-F238E27FC236}">
                <a16:creationId xmlns:a16="http://schemas.microsoft.com/office/drawing/2014/main" id="{D528ADB3-C813-4862-9BDE-5D5AF679E8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37103" y="3789981"/>
            <a:ext cx="34525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 dirty="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84" name="AutoShape 39">
            <a:extLst>
              <a:ext uri="{FF2B5EF4-FFF2-40B4-BE49-F238E27FC236}">
                <a16:creationId xmlns:a16="http://schemas.microsoft.com/office/drawing/2014/main" id="{2E7B42B6-30DB-4339-8771-42A2A74FFD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81609" y="4657725"/>
            <a:ext cx="381000" cy="381000"/>
          </a:xfrm>
          <a:prstGeom prst="flowChartConnector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 dirty="0">
                <a:latin typeface="Arial" pitchFamily="34" charset="0"/>
              </a:rPr>
              <a:t>9</a:t>
            </a:r>
          </a:p>
        </p:txBody>
      </p:sp>
      <p:cxnSp>
        <p:nvCxnSpPr>
          <p:cNvPr id="88" name="AutoShape 18">
            <a:extLst>
              <a:ext uri="{FF2B5EF4-FFF2-40B4-BE49-F238E27FC236}">
                <a16:creationId xmlns:a16="http://schemas.microsoft.com/office/drawing/2014/main" id="{4FF160C4-5AFE-4D6D-981D-482D73309395}"/>
              </a:ext>
            </a:extLst>
          </p:cNvPr>
          <p:cNvCxnSpPr>
            <a:cxnSpLocks noChangeShapeType="1"/>
            <a:stCxn id="79876" idx="7"/>
            <a:endCxn id="79876" idx="1"/>
          </p:cNvCxnSpPr>
          <p:nvPr/>
        </p:nvCxnSpPr>
        <p:spPr bwMode="auto">
          <a:xfrm rot="16200000" flipV="1">
            <a:off x="1331615" y="3590555"/>
            <a:ext cx="12700" cy="509208"/>
          </a:xfrm>
          <a:prstGeom prst="curvedConnector3">
            <a:avLst>
              <a:gd name="adj1" fmla="val 7212535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867711195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C2215970-6F08-40E9-8A83-86FB98B0D963}" type="slidenum">
              <a:rPr lang="fr-FR" altLang="en-US" sz="1000">
                <a:latin typeface="Arial" pitchFamily="34" charset="0"/>
                <a:cs typeface="Arial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82</a:t>
            </a:fld>
            <a:endParaRPr lang="fr-FR" altLang="en-US" sz="1000">
              <a:latin typeface="Arial" pitchFamily="34" charset="0"/>
              <a:cs typeface="Arial" pitchFamily="34" charset="0"/>
            </a:endParaRPr>
          </a:p>
        </p:txBody>
      </p:sp>
      <p:sp>
        <p:nvSpPr>
          <p:cNvPr id="79875" name="Text Box 2"/>
          <p:cNvSpPr txBox="1">
            <a:spLocks noChangeArrowheads="1"/>
          </p:cNvSpPr>
          <p:nvPr/>
        </p:nvSpPr>
        <p:spPr bwMode="auto">
          <a:xfrm>
            <a:off x="755651" y="692150"/>
            <a:ext cx="7704782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2400" i="1" dirty="0"/>
              <a:t>S</a:t>
            </a:r>
            <a:r>
              <a:rPr lang="en-GB" altLang="fr-FR" sz="2400" i="1" baseline="-25000" dirty="0"/>
              <a:t>+</a:t>
            </a:r>
            <a:r>
              <a:rPr lang="en-GB" altLang="fr-FR" sz="2400" dirty="0"/>
              <a:t>={</a:t>
            </a:r>
            <a:r>
              <a:rPr lang="en-GB" altLang="fr-FR" sz="2400" i="1" dirty="0" err="1"/>
              <a:t>a</a:t>
            </a:r>
            <a:r>
              <a:rPr lang="en-GB" altLang="fr-FR" sz="2400" dirty="0" err="1"/>
              <a:t>,</a:t>
            </a:r>
            <a:r>
              <a:rPr lang="en-GB" altLang="fr-FR" sz="2400" i="1" dirty="0" err="1"/>
              <a:t>bba</a:t>
            </a:r>
            <a:r>
              <a:rPr lang="en-GB" altLang="fr-FR" sz="2400" dirty="0" err="1"/>
              <a:t>,</a:t>
            </a:r>
            <a:r>
              <a:rPr lang="en-GB" altLang="fr-FR" sz="2400" i="1" dirty="0" err="1"/>
              <a:t>bab</a:t>
            </a:r>
            <a:r>
              <a:rPr lang="en-GB" altLang="fr-FR" sz="2400" dirty="0" err="1"/>
              <a:t>,</a:t>
            </a:r>
            <a:r>
              <a:rPr lang="en-GB" altLang="fr-FR" sz="2400" i="1" dirty="0" err="1"/>
              <a:t>aabb</a:t>
            </a:r>
            <a:r>
              <a:rPr lang="en-GB" altLang="fr-FR" sz="2400" dirty="0"/>
              <a:t>} </a:t>
            </a:r>
            <a:r>
              <a:rPr lang="en-GB" altLang="fr-FR" sz="2400" i="1" dirty="0"/>
              <a:t>S</a:t>
            </a:r>
            <a:r>
              <a:rPr lang="en-GB" altLang="fr-FR" sz="2400" i="1" baseline="-25000" dirty="0"/>
              <a:t>-</a:t>
            </a:r>
            <a:r>
              <a:rPr lang="en-GB" altLang="fr-FR" sz="2400" dirty="0"/>
              <a:t>={</a:t>
            </a:r>
            <a:r>
              <a:rPr lang="en-GB" altLang="fr-FR" sz="2400" i="1" dirty="0" err="1">
                <a:sym typeface="Symbol" pitchFamily="18" charset="2"/>
              </a:rPr>
              <a:t>b</a:t>
            </a:r>
            <a:r>
              <a:rPr lang="en-GB" altLang="fr-FR" sz="2400" dirty="0" err="1"/>
              <a:t>,</a:t>
            </a:r>
            <a:r>
              <a:rPr lang="en-GB" altLang="fr-FR" sz="2400" i="1" dirty="0" err="1"/>
              <a:t>ab</a:t>
            </a:r>
            <a:r>
              <a:rPr lang="en-GB" altLang="fr-FR" sz="2400" dirty="0" err="1"/>
              <a:t>,</a:t>
            </a:r>
            <a:r>
              <a:rPr lang="en-GB" altLang="fr-FR" sz="2400" i="1" dirty="0" err="1"/>
              <a:t>baa</a:t>
            </a:r>
            <a:r>
              <a:rPr lang="en-GB" altLang="fr-FR" sz="2400" dirty="0" err="1"/>
              <a:t>,</a:t>
            </a:r>
            <a:r>
              <a:rPr lang="en-GB" altLang="fr-FR" sz="2400" i="1" dirty="0" err="1"/>
              <a:t>baabb</a:t>
            </a:r>
            <a:r>
              <a:rPr lang="en-GB" altLang="fr-FR" sz="2400" dirty="0"/>
              <a:t>}</a:t>
            </a:r>
          </a:p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2400" dirty="0">
                <a:latin typeface="Lucida Console" pitchFamily="49" charset="0"/>
              </a:rPr>
              <a:t>We now try to merge 5 with 3. This works</a:t>
            </a:r>
            <a:endParaRPr lang="es-ES_tradnl" altLang="fr-FR" sz="2400" dirty="0">
              <a:latin typeface="Lucida Console" pitchFamily="49" charset="0"/>
            </a:endParaRPr>
          </a:p>
        </p:txBody>
      </p:sp>
      <p:sp>
        <p:nvSpPr>
          <p:cNvPr id="79876" name="AutoShape 3"/>
          <p:cNvSpPr>
            <a:spLocks noChangeArrowheads="1"/>
          </p:cNvSpPr>
          <p:nvPr/>
        </p:nvSpPr>
        <p:spPr bwMode="auto">
          <a:xfrm>
            <a:off x="971550" y="3789363"/>
            <a:ext cx="720130" cy="381000"/>
          </a:xfrm>
          <a:prstGeom prst="flowChartConnector">
            <a:avLst/>
          </a:prstGeom>
          <a:solidFill>
            <a:srgbClr val="FF0066"/>
          </a:solidFill>
          <a:ln w="53975" cmpd="thickThin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 dirty="0">
                <a:latin typeface="Arial" pitchFamily="34" charset="0"/>
              </a:rPr>
              <a:t>1,2, 4</a:t>
            </a:r>
          </a:p>
        </p:txBody>
      </p:sp>
      <p:sp>
        <p:nvSpPr>
          <p:cNvPr id="79886" name="AutoShape 13"/>
          <p:cNvSpPr>
            <a:spLocks noChangeArrowheads="1"/>
          </p:cNvSpPr>
          <p:nvPr/>
        </p:nvSpPr>
        <p:spPr bwMode="auto">
          <a:xfrm>
            <a:off x="3851274" y="4941888"/>
            <a:ext cx="864742" cy="381000"/>
          </a:xfrm>
          <a:prstGeom prst="flowChartConnector">
            <a:avLst/>
          </a:prstGeom>
          <a:solidFill>
            <a:srgbClr val="3399FF"/>
          </a:solidFill>
          <a:ln w="50800" cmpd="thickThin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 dirty="0">
                <a:latin typeface="Arial" pitchFamily="34" charset="0"/>
              </a:rPr>
              <a:t>6,8,10</a:t>
            </a:r>
          </a:p>
        </p:txBody>
      </p:sp>
      <p:sp>
        <p:nvSpPr>
          <p:cNvPr id="79887" name="AutoShape 14"/>
          <p:cNvSpPr>
            <a:spLocks noChangeArrowheads="1"/>
          </p:cNvSpPr>
          <p:nvPr/>
        </p:nvSpPr>
        <p:spPr bwMode="auto">
          <a:xfrm>
            <a:off x="2411413" y="4508500"/>
            <a:ext cx="647700" cy="381000"/>
          </a:xfrm>
          <a:prstGeom prst="flowChartConnector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 dirty="0">
                <a:latin typeface="Arial" pitchFamily="34" charset="0"/>
              </a:rPr>
              <a:t>3,5,7</a:t>
            </a:r>
          </a:p>
        </p:txBody>
      </p:sp>
      <p:cxnSp>
        <p:nvCxnSpPr>
          <p:cNvPr id="79888" name="AutoShape 15"/>
          <p:cNvCxnSpPr>
            <a:cxnSpLocks noChangeShapeType="1"/>
            <a:stCxn id="79887" idx="5"/>
            <a:endCxn id="79886" idx="2"/>
          </p:cNvCxnSpPr>
          <p:nvPr/>
        </p:nvCxnSpPr>
        <p:spPr bwMode="auto">
          <a:xfrm>
            <a:off x="2964260" y="4833704"/>
            <a:ext cx="887014" cy="298684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9889" name="AutoShape 16"/>
          <p:cNvCxnSpPr>
            <a:cxnSpLocks noChangeShapeType="1"/>
            <a:stCxn id="79876" idx="5"/>
            <a:endCxn id="79887" idx="2"/>
          </p:cNvCxnSpPr>
          <p:nvPr/>
        </p:nvCxnSpPr>
        <p:spPr bwMode="auto">
          <a:xfrm>
            <a:off x="1586219" y="4114567"/>
            <a:ext cx="825194" cy="58443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9890" name="Text Box 17"/>
          <p:cNvSpPr txBox="1">
            <a:spLocks noChangeArrowheads="1"/>
          </p:cNvSpPr>
          <p:nvPr/>
        </p:nvSpPr>
        <p:spPr bwMode="auto">
          <a:xfrm>
            <a:off x="1514673" y="2956346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 dirty="0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 dirty="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79895" name="Text Box 22"/>
          <p:cNvSpPr txBox="1">
            <a:spLocks noChangeArrowheads="1"/>
          </p:cNvSpPr>
          <p:nvPr/>
        </p:nvSpPr>
        <p:spPr bwMode="auto">
          <a:xfrm>
            <a:off x="1838523" y="3949583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 dirty="0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 dirty="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79896" name="Text Box 23"/>
          <p:cNvSpPr txBox="1">
            <a:spLocks noChangeArrowheads="1"/>
          </p:cNvSpPr>
          <p:nvPr/>
        </p:nvSpPr>
        <p:spPr bwMode="auto">
          <a:xfrm>
            <a:off x="3294062" y="4614864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 dirty="0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 dirty="0">
              <a:solidFill>
                <a:schemeClr val="hlink"/>
              </a:solidFill>
              <a:latin typeface="Lucida Console" pitchFamily="49" charset="0"/>
            </a:endParaRPr>
          </a:p>
        </p:txBody>
      </p:sp>
      <p:cxnSp>
        <p:nvCxnSpPr>
          <p:cNvPr id="79898" name="AutoShape 25"/>
          <p:cNvCxnSpPr>
            <a:cxnSpLocks noChangeShapeType="1"/>
            <a:stCxn id="79886" idx="6"/>
          </p:cNvCxnSpPr>
          <p:nvPr/>
        </p:nvCxnSpPr>
        <p:spPr bwMode="auto">
          <a:xfrm flipV="1">
            <a:off x="4716016" y="4843464"/>
            <a:ext cx="576709" cy="288924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9903" name="Text Box 30"/>
          <p:cNvSpPr txBox="1">
            <a:spLocks noChangeArrowheads="1"/>
          </p:cNvSpPr>
          <p:nvPr/>
        </p:nvSpPr>
        <p:spPr bwMode="auto">
          <a:xfrm>
            <a:off x="4750590" y="4614864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 dirty="0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 dirty="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79916" name="Text Box 43"/>
          <p:cNvSpPr txBox="1">
            <a:spLocks noChangeArrowheads="1"/>
          </p:cNvSpPr>
          <p:nvPr/>
        </p:nvSpPr>
        <p:spPr bwMode="auto">
          <a:xfrm>
            <a:off x="2454308" y="3327166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 dirty="0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 dirty="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79919" name="AutoShape 46"/>
          <p:cNvSpPr>
            <a:spLocks noChangeArrowheads="1"/>
          </p:cNvSpPr>
          <p:nvPr/>
        </p:nvSpPr>
        <p:spPr bwMode="auto">
          <a:xfrm>
            <a:off x="755650" y="3860800"/>
            <a:ext cx="215900" cy="2159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84" name="AutoShape 39">
            <a:extLst>
              <a:ext uri="{FF2B5EF4-FFF2-40B4-BE49-F238E27FC236}">
                <a16:creationId xmlns:a16="http://schemas.microsoft.com/office/drawing/2014/main" id="{2E7B42B6-30DB-4339-8771-42A2A74FFD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81609" y="4657725"/>
            <a:ext cx="381000" cy="381000"/>
          </a:xfrm>
          <a:prstGeom prst="flowChartConnector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 dirty="0">
                <a:latin typeface="Arial" pitchFamily="34" charset="0"/>
              </a:rPr>
              <a:t>9</a:t>
            </a:r>
          </a:p>
        </p:txBody>
      </p:sp>
      <p:cxnSp>
        <p:nvCxnSpPr>
          <p:cNvPr id="88" name="AutoShape 18">
            <a:extLst>
              <a:ext uri="{FF2B5EF4-FFF2-40B4-BE49-F238E27FC236}">
                <a16:creationId xmlns:a16="http://schemas.microsoft.com/office/drawing/2014/main" id="{4FF160C4-5AFE-4D6D-981D-482D73309395}"/>
              </a:ext>
            </a:extLst>
          </p:cNvPr>
          <p:cNvCxnSpPr>
            <a:cxnSpLocks noChangeShapeType="1"/>
            <a:stCxn id="79876" idx="7"/>
            <a:endCxn id="79876" idx="1"/>
          </p:cNvCxnSpPr>
          <p:nvPr/>
        </p:nvCxnSpPr>
        <p:spPr bwMode="auto">
          <a:xfrm rot="16200000" flipV="1">
            <a:off x="1331615" y="3590555"/>
            <a:ext cx="12700" cy="509208"/>
          </a:xfrm>
          <a:prstGeom prst="curvedConnector3">
            <a:avLst>
              <a:gd name="adj1" fmla="val 7212535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5" name="AutoShape 18">
            <a:extLst>
              <a:ext uri="{FF2B5EF4-FFF2-40B4-BE49-F238E27FC236}">
                <a16:creationId xmlns:a16="http://schemas.microsoft.com/office/drawing/2014/main" id="{B4035FE9-6C02-4681-B5CE-8BB40A1CBFB1}"/>
              </a:ext>
            </a:extLst>
          </p:cNvPr>
          <p:cNvCxnSpPr>
            <a:cxnSpLocks noChangeShapeType="1"/>
            <a:stCxn id="79887" idx="7"/>
            <a:endCxn id="79887" idx="1"/>
          </p:cNvCxnSpPr>
          <p:nvPr/>
        </p:nvCxnSpPr>
        <p:spPr bwMode="auto">
          <a:xfrm rot="16200000" flipV="1">
            <a:off x="2735263" y="4335299"/>
            <a:ext cx="12700" cy="457994"/>
          </a:xfrm>
          <a:prstGeom prst="curvedConnector3">
            <a:avLst>
              <a:gd name="adj1" fmla="val 6024906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2" name="Rectangle 31">
            <a:extLst>
              <a:ext uri="{FF2B5EF4-FFF2-40B4-BE49-F238E27FC236}">
                <a16:creationId xmlns:a16="http://schemas.microsoft.com/office/drawing/2014/main" id="{9B8DE56A-426E-46E8-842A-AE0E887614D0}"/>
              </a:ext>
            </a:extLst>
          </p:cNvPr>
          <p:cNvSpPr/>
          <p:nvPr/>
        </p:nvSpPr>
        <p:spPr>
          <a:xfrm>
            <a:off x="1001306" y="5635634"/>
            <a:ext cx="40895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altLang="fr-FR" dirty="0">
                <a:latin typeface="Lucida Console" pitchFamily="49" charset="0"/>
              </a:rPr>
              <a:t>We now try to merge 6 with 1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48689929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C2215970-6F08-40E9-8A83-86FB98B0D963}" type="slidenum">
              <a:rPr lang="fr-FR" altLang="en-US" sz="1000">
                <a:latin typeface="Arial" pitchFamily="34" charset="0"/>
                <a:cs typeface="Arial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83</a:t>
            </a:fld>
            <a:endParaRPr lang="fr-FR" altLang="en-US" sz="1000">
              <a:latin typeface="Arial" pitchFamily="34" charset="0"/>
              <a:cs typeface="Arial" pitchFamily="34" charset="0"/>
            </a:endParaRPr>
          </a:p>
        </p:txBody>
      </p:sp>
      <p:sp>
        <p:nvSpPr>
          <p:cNvPr id="79875" name="Text Box 2"/>
          <p:cNvSpPr txBox="1">
            <a:spLocks noChangeArrowheads="1"/>
          </p:cNvSpPr>
          <p:nvPr/>
        </p:nvSpPr>
        <p:spPr bwMode="auto">
          <a:xfrm>
            <a:off x="755651" y="692150"/>
            <a:ext cx="7704782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2400" i="1" dirty="0"/>
              <a:t>S</a:t>
            </a:r>
            <a:r>
              <a:rPr lang="en-GB" altLang="fr-FR" sz="2400" i="1" baseline="-25000" dirty="0"/>
              <a:t>+</a:t>
            </a:r>
            <a:r>
              <a:rPr lang="en-GB" altLang="fr-FR" sz="2400" dirty="0"/>
              <a:t>={</a:t>
            </a:r>
            <a:r>
              <a:rPr lang="en-GB" altLang="fr-FR" sz="2400" i="1" dirty="0" err="1"/>
              <a:t>a</a:t>
            </a:r>
            <a:r>
              <a:rPr lang="en-GB" altLang="fr-FR" sz="2400" dirty="0" err="1"/>
              <a:t>,</a:t>
            </a:r>
            <a:r>
              <a:rPr lang="en-GB" altLang="fr-FR" sz="2400" i="1" dirty="0" err="1"/>
              <a:t>bba</a:t>
            </a:r>
            <a:r>
              <a:rPr lang="en-GB" altLang="fr-FR" sz="2400" dirty="0" err="1"/>
              <a:t>,</a:t>
            </a:r>
            <a:r>
              <a:rPr lang="en-GB" altLang="fr-FR" sz="2400" i="1" dirty="0" err="1"/>
              <a:t>bab</a:t>
            </a:r>
            <a:r>
              <a:rPr lang="en-GB" altLang="fr-FR" sz="2400" dirty="0" err="1"/>
              <a:t>,</a:t>
            </a:r>
            <a:r>
              <a:rPr lang="en-GB" altLang="fr-FR" sz="2400" i="1" dirty="0" err="1"/>
              <a:t>aabb</a:t>
            </a:r>
            <a:r>
              <a:rPr lang="en-GB" altLang="fr-FR" sz="2400" dirty="0"/>
              <a:t>} </a:t>
            </a:r>
            <a:r>
              <a:rPr lang="en-GB" altLang="fr-FR" sz="2400" i="1" dirty="0"/>
              <a:t>S</a:t>
            </a:r>
            <a:r>
              <a:rPr lang="en-GB" altLang="fr-FR" sz="2400" i="1" baseline="-25000" dirty="0"/>
              <a:t>-</a:t>
            </a:r>
            <a:r>
              <a:rPr lang="en-GB" altLang="fr-FR" sz="2400" dirty="0"/>
              <a:t>={</a:t>
            </a:r>
            <a:r>
              <a:rPr lang="en-GB" altLang="fr-FR" sz="2400" i="1" dirty="0" err="1">
                <a:sym typeface="Symbol" pitchFamily="18" charset="2"/>
              </a:rPr>
              <a:t>b</a:t>
            </a:r>
            <a:r>
              <a:rPr lang="en-GB" altLang="fr-FR" sz="2400" dirty="0" err="1"/>
              <a:t>,</a:t>
            </a:r>
            <a:r>
              <a:rPr lang="en-GB" altLang="fr-FR" sz="2400" i="1" dirty="0" err="1"/>
              <a:t>ab</a:t>
            </a:r>
            <a:r>
              <a:rPr lang="en-GB" altLang="fr-FR" sz="2400" dirty="0" err="1"/>
              <a:t>,</a:t>
            </a:r>
            <a:r>
              <a:rPr lang="en-GB" altLang="fr-FR" sz="2400" i="1" dirty="0" err="1"/>
              <a:t>baa</a:t>
            </a:r>
            <a:r>
              <a:rPr lang="en-GB" altLang="fr-FR" sz="2400" dirty="0" err="1"/>
              <a:t>,</a:t>
            </a:r>
            <a:r>
              <a:rPr lang="en-GB" altLang="fr-FR" sz="2400" i="1" dirty="0" err="1"/>
              <a:t>baabb</a:t>
            </a:r>
            <a:r>
              <a:rPr lang="en-GB" altLang="fr-FR" sz="2400" dirty="0"/>
              <a:t>}</a:t>
            </a:r>
          </a:p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2400" dirty="0">
                <a:latin typeface="Lucida Console" pitchFamily="49" charset="0"/>
              </a:rPr>
              <a:t>And the result is…</a:t>
            </a:r>
            <a:endParaRPr lang="es-ES_tradnl" altLang="fr-FR" sz="2400" dirty="0">
              <a:latin typeface="Lucida Console" pitchFamily="49" charset="0"/>
            </a:endParaRPr>
          </a:p>
        </p:txBody>
      </p:sp>
      <p:sp>
        <p:nvSpPr>
          <p:cNvPr id="79876" name="AutoShape 3"/>
          <p:cNvSpPr>
            <a:spLocks noChangeArrowheads="1"/>
          </p:cNvSpPr>
          <p:nvPr/>
        </p:nvSpPr>
        <p:spPr bwMode="auto">
          <a:xfrm>
            <a:off x="971550" y="3789362"/>
            <a:ext cx="1151120" cy="825502"/>
          </a:xfrm>
          <a:prstGeom prst="flowChartConnector">
            <a:avLst/>
          </a:prstGeom>
          <a:solidFill>
            <a:srgbClr val="FF0066"/>
          </a:solidFill>
          <a:ln w="53975" cmpd="thickThin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 dirty="0">
                <a:latin typeface="Arial" pitchFamily="34" charset="0"/>
              </a:rPr>
              <a:t>1, 2, 4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 dirty="0">
                <a:latin typeface="Arial" pitchFamily="34" charset="0"/>
              </a:rPr>
              <a:t>6, 8, 10</a:t>
            </a:r>
          </a:p>
        </p:txBody>
      </p:sp>
      <p:sp>
        <p:nvSpPr>
          <p:cNvPr id="79887" name="AutoShape 14"/>
          <p:cNvSpPr>
            <a:spLocks noChangeArrowheads="1"/>
          </p:cNvSpPr>
          <p:nvPr/>
        </p:nvSpPr>
        <p:spPr bwMode="auto">
          <a:xfrm>
            <a:off x="4622188" y="3789362"/>
            <a:ext cx="647700" cy="825501"/>
          </a:xfrm>
          <a:prstGeom prst="flowChartConnector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 dirty="0">
                <a:latin typeface="Arial" pitchFamily="34" charset="0"/>
              </a:rPr>
              <a:t>3, 5,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 dirty="0">
                <a:latin typeface="Arial" pitchFamily="34" charset="0"/>
              </a:rPr>
              <a:t>7, 9</a:t>
            </a:r>
          </a:p>
        </p:txBody>
      </p:sp>
      <p:sp>
        <p:nvSpPr>
          <p:cNvPr id="79890" name="Text Box 17"/>
          <p:cNvSpPr txBox="1">
            <a:spLocks noChangeArrowheads="1"/>
          </p:cNvSpPr>
          <p:nvPr/>
        </p:nvSpPr>
        <p:spPr bwMode="auto">
          <a:xfrm>
            <a:off x="1475656" y="2971800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 dirty="0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 dirty="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79895" name="Text Box 22"/>
          <p:cNvSpPr txBox="1">
            <a:spLocks noChangeArrowheads="1"/>
          </p:cNvSpPr>
          <p:nvPr/>
        </p:nvSpPr>
        <p:spPr bwMode="auto">
          <a:xfrm>
            <a:off x="3158560" y="3181278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 dirty="0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 dirty="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79896" name="Text Box 23"/>
          <p:cNvSpPr txBox="1">
            <a:spLocks noChangeArrowheads="1"/>
          </p:cNvSpPr>
          <p:nvPr/>
        </p:nvSpPr>
        <p:spPr bwMode="auto">
          <a:xfrm>
            <a:off x="3328144" y="4829667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 dirty="0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 dirty="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79916" name="Text Box 43"/>
          <p:cNvSpPr txBox="1">
            <a:spLocks noChangeArrowheads="1"/>
          </p:cNvSpPr>
          <p:nvPr/>
        </p:nvSpPr>
        <p:spPr bwMode="auto">
          <a:xfrm>
            <a:off x="5118097" y="2768967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 dirty="0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 dirty="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79919" name="AutoShape 46"/>
          <p:cNvSpPr>
            <a:spLocks noChangeArrowheads="1"/>
          </p:cNvSpPr>
          <p:nvPr/>
        </p:nvSpPr>
        <p:spPr bwMode="auto">
          <a:xfrm>
            <a:off x="755650" y="4094162"/>
            <a:ext cx="215900" cy="2159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cxnSp>
        <p:nvCxnSpPr>
          <p:cNvPr id="88" name="AutoShape 18">
            <a:extLst>
              <a:ext uri="{FF2B5EF4-FFF2-40B4-BE49-F238E27FC236}">
                <a16:creationId xmlns:a16="http://schemas.microsoft.com/office/drawing/2014/main" id="{4FF160C4-5AFE-4D6D-981D-482D73309395}"/>
              </a:ext>
            </a:extLst>
          </p:cNvPr>
          <p:cNvCxnSpPr>
            <a:cxnSpLocks noChangeShapeType="1"/>
            <a:stCxn id="79876" idx="0"/>
            <a:endCxn id="79876" idx="1"/>
          </p:cNvCxnSpPr>
          <p:nvPr/>
        </p:nvCxnSpPr>
        <p:spPr bwMode="auto">
          <a:xfrm rot="16200000" flipH="1" flipV="1">
            <a:off x="1283173" y="3646317"/>
            <a:ext cx="120892" cy="406982"/>
          </a:xfrm>
          <a:prstGeom prst="curvedConnector3">
            <a:avLst>
              <a:gd name="adj1" fmla="val -64916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5" name="AutoShape 18">
            <a:extLst>
              <a:ext uri="{FF2B5EF4-FFF2-40B4-BE49-F238E27FC236}">
                <a16:creationId xmlns:a16="http://schemas.microsoft.com/office/drawing/2014/main" id="{B4035FE9-6C02-4681-B5CE-8BB40A1CBFB1}"/>
              </a:ext>
            </a:extLst>
          </p:cNvPr>
          <p:cNvCxnSpPr>
            <a:cxnSpLocks noChangeShapeType="1"/>
            <a:stCxn id="79887" idx="7"/>
            <a:endCxn id="79887" idx="0"/>
          </p:cNvCxnSpPr>
          <p:nvPr/>
        </p:nvCxnSpPr>
        <p:spPr bwMode="auto">
          <a:xfrm rot="16200000" flipV="1">
            <a:off x="5000091" y="3735309"/>
            <a:ext cx="120892" cy="228997"/>
          </a:xfrm>
          <a:prstGeom prst="curvedConnector3">
            <a:avLst>
              <a:gd name="adj1" fmla="val 616596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7" name="AutoShape 18">
            <a:extLst>
              <a:ext uri="{FF2B5EF4-FFF2-40B4-BE49-F238E27FC236}">
                <a16:creationId xmlns:a16="http://schemas.microsoft.com/office/drawing/2014/main" id="{EB67CEA7-BBBA-4104-A42C-751D5CF2C5FB}"/>
              </a:ext>
            </a:extLst>
          </p:cNvPr>
          <p:cNvCxnSpPr>
            <a:cxnSpLocks noChangeShapeType="1"/>
            <a:stCxn id="79876" idx="7"/>
            <a:endCxn id="79887" idx="1"/>
          </p:cNvCxnSpPr>
          <p:nvPr/>
        </p:nvCxnSpPr>
        <p:spPr bwMode="auto">
          <a:xfrm rot="5400000" flipH="1" flipV="1">
            <a:off x="3335566" y="2528780"/>
            <a:ext cx="12700" cy="2762949"/>
          </a:xfrm>
          <a:prstGeom prst="curvedConnector3">
            <a:avLst>
              <a:gd name="adj1" fmla="val 2751906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" name="AutoShape 18">
            <a:extLst>
              <a:ext uri="{FF2B5EF4-FFF2-40B4-BE49-F238E27FC236}">
                <a16:creationId xmlns:a16="http://schemas.microsoft.com/office/drawing/2014/main" id="{5CDDE654-8734-44B6-835D-780F71209D97}"/>
              </a:ext>
            </a:extLst>
          </p:cNvPr>
          <p:cNvCxnSpPr>
            <a:cxnSpLocks noChangeShapeType="1"/>
            <a:stCxn id="79887" idx="3"/>
            <a:endCxn id="79876" idx="5"/>
          </p:cNvCxnSpPr>
          <p:nvPr/>
        </p:nvCxnSpPr>
        <p:spPr bwMode="auto">
          <a:xfrm rot="5400000">
            <a:off x="3335567" y="3112497"/>
            <a:ext cx="1" cy="2762949"/>
          </a:xfrm>
          <a:prstGeom prst="curvedConnector3">
            <a:avLst>
              <a:gd name="adj1" fmla="val 349493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759019542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C2215970-6F08-40E9-8A83-86FB98B0D963}" type="slidenum">
              <a:rPr lang="fr-FR" altLang="en-US" sz="1000">
                <a:latin typeface="Arial" pitchFamily="34" charset="0"/>
                <a:cs typeface="Arial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84</a:t>
            </a:fld>
            <a:endParaRPr lang="fr-FR" altLang="en-US" sz="1000">
              <a:latin typeface="Arial" pitchFamily="34" charset="0"/>
              <a:cs typeface="Arial" pitchFamily="34" charset="0"/>
            </a:endParaRPr>
          </a:p>
        </p:txBody>
      </p:sp>
      <p:sp>
        <p:nvSpPr>
          <p:cNvPr id="79875" name="Text Box 2"/>
          <p:cNvSpPr txBox="1">
            <a:spLocks noChangeArrowheads="1"/>
          </p:cNvSpPr>
          <p:nvPr/>
        </p:nvSpPr>
        <p:spPr bwMode="auto">
          <a:xfrm>
            <a:off x="755650" y="692150"/>
            <a:ext cx="5391219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2400" i="1" dirty="0"/>
              <a:t>S</a:t>
            </a:r>
            <a:r>
              <a:rPr lang="en-GB" altLang="fr-FR" sz="2400" i="1" baseline="-25000" dirty="0"/>
              <a:t>+</a:t>
            </a:r>
            <a:r>
              <a:rPr lang="en-GB" altLang="fr-FR" sz="2400" dirty="0"/>
              <a:t>={</a:t>
            </a:r>
            <a:r>
              <a:rPr lang="en-GB" altLang="fr-FR" sz="2400" i="1" dirty="0" err="1"/>
              <a:t>a</a:t>
            </a:r>
            <a:r>
              <a:rPr lang="en-GB" altLang="fr-FR" sz="2400" dirty="0" err="1"/>
              <a:t>,</a:t>
            </a:r>
            <a:r>
              <a:rPr lang="en-GB" altLang="fr-FR" sz="2400" i="1" dirty="0" err="1"/>
              <a:t>bba</a:t>
            </a:r>
            <a:r>
              <a:rPr lang="en-GB" altLang="fr-FR" sz="2400" dirty="0" err="1"/>
              <a:t>,</a:t>
            </a:r>
            <a:r>
              <a:rPr lang="en-GB" altLang="fr-FR" sz="2400" i="1" dirty="0" err="1"/>
              <a:t>bab</a:t>
            </a:r>
            <a:r>
              <a:rPr lang="en-GB" altLang="fr-FR" sz="2400" dirty="0" err="1"/>
              <a:t>,</a:t>
            </a:r>
            <a:r>
              <a:rPr lang="en-GB" altLang="fr-FR" sz="2400" i="1" dirty="0" err="1"/>
              <a:t>aabb</a:t>
            </a:r>
            <a:r>
              <a:rPr lang="en-GB" altLang="fr-FR" sz="2400" dirty="0"/>
              <a:t>} </a:t>
            </a:r>
            <a:r>
              <a:rPr lang="en-GB" altLang="fr-FR" sz="2400" i="1" dirty="0"/>
              <a:t>S</a:t>
            </a:r>
            <a:r>
              <a:rPr lang="en-GB" altLang="fr-FR" sz="2400" i="1" baseline="-25000" dirty="0"/>
              <a:t>-</a:t>
            </a:r>
            <a:r>
              <a:rPr lang="en-GB" altLang="fr-FR" sz="2400" dirty="0"/>
              <a:t>={</a:t>
            </a:r>
            <a:r>
              <a:rPr lang="en-GB" altLang="fr-FR" sz="2400" i="1" dirty="0" err="1">
                <a:sym typeface="Symbol" pitchFamily="18" charset="2"/>
              </a:rPr>
              <a:t>b</a:t>
            </a:r>
            <a:r>
              <a:rPr lang="en-GB" altLang="fr-FR" sz="2400" dirty="0" err="1"/>
              <a:t>,</a:t>
            </a:r>
            <a:r>
              <a:rPr lang="en-GB" altLang="fr-FR" sz="2400" i="1" dirty="0" err="1"/>
              <a:t>ab</a:t>
            </a:r>
            <a:r>
              <a:rPr lang="en-GB" altLang="fr-FR" sz="2400" dirty="0" err="1"/>
              <a:t>,</a:t>
            </a:r>
            <a:r>
              <a:rPr lang="en-GB" altLang="fr-FR" sz="2400" i="1" dirty="0" err="1"/>
              <a:t>baa</a:t>
            </a:r>
            <a:r>
              <a:rPr lang="en-GB" altLang="fr-FR" sz="2400" dirty="0" err="1"/>
              <a:t>,</a:t>
            </a:r>
            <a:r>
              <a:rPr lang="en-GB" altLang="fr-FR" sz="2400" i="1" dirty="0" err="1"/>
              <a:t>baabb</a:t>
            </a:r>
            <a:r>
              <a:rPr lang="en-GB" altLang="fr-FR" sz="2400" dirty="0"/>
              <a:t>}</a:t>
            </a:r>
          </a:p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2400" dirty="0">
                <a:latin typeface="Lucida Console" pitchFamily="49" charset="0"/>
              </a:rPr>
              <a:t>Let’s try to merge 2 and 1, </a:t>
            </a:r>
          </a:p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2400" dirty="0">
                <a:latin typeface="Lucida Console" pitchFamily="49" charset="0"/>
              </a:rPr>
              <a:t>No, b would be accepted.</a:t>
            </a:r>
          </a:p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2400" dirty="0">
                <a:latin typeface="Lucida Console" pitchFamily="49" charset="0"/>
              </a:rPr>
              <a:t>So 2 is promoted</a:t>
            </a:r>
            <a:endParaRPr lang="es-ES_tradnl" altLang="fr-FR" sz="2400" dirty="0">
              <a:latin typeface="Lucida Console" pitchFamily="49" charset="0"/>
            </a:endParaRPr>
          </a:p>
        </p:txBody>
      </p:sp>
      <p:sp>
        <p:nvSpPr>
          <p:cNvPr id="79876" name="AutoShape 3"/>
          <p:cNvSpPr>
            <a:spLocks noChangeArrowheads="1"/>
          </p:cNvSpPr>
          <p:nvPr/>
        </p:nvSpPr>
        <p:spPr bwMode="auto">
          <a:xfrm>
            <a:off x="971550" y="3789363"/>
            <a:ext cx="381000" cy="381000"/>
          </a:xfrm>
          <a:prstGeom prst="flowChartConnector">
            <a:avLst/>
          </a:prstGeom>
          <a:solidFill>
            <a:srgbClr val="FF0066"/>
          </a:solidFill>
          <a:ln w="12700" cmpd="sng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 dirty="0">
                <a:latin typeface="Arial" pitchFamily="34" charset="0"/>
              </a:rPr>
              <a:t>1,2</a:t>
            </a:r>
          </a:p>
        </p:txBody>
      </p:sp>
      <p:sp>
        <p:nvSpPr>
          <p:cNvPr id="79882" name="AutoShape 9"/>
          <p:cNvSpPr>
            <a:spLocks noChangeArrowheads="1"/>
          </p:cNvSpPr>
          <p:nvPr/>
        </p:nvSpPr>
        <p:spPr bwMode="auto">
          <a:xfrm>
            <a:off x="2411413" y="2997200"/>
            <a:ext cx="381000" cy="381000"/>
          </a:xfrm>
          <a:prstGeom prst="flowChartConnector">
            <a:avLst/>
          </a:prstGeom>
          <a:solidFill>
            <a:srgbClr val="66FFFF"/>
          </a:solidFill>
          <a:ln w="50800" cmpd="thickThin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 dirty="0">
                <a:latin typeface="Arial" pitchFamily="34" charset="0"/>
              </a:rPr>
              <a:t>2</a:t>
            </a:r>
          </a:p>
        </p:txBody>
      </p:sp>
      <p:sp>
        <p:nvSpPr>
          <p:cNvPr id="79886" name="AutoShape 13"/>
          <p:cNvSpPr>
            <a:spLocks noChangeArrowheads="1"/>
          </p:cNvSpPr>
          <p:nvPr/>
        </p:nvSpPr>
        <p:spPr bwMode="auto">
          <a:xfrm>
            <a:off x="3851275" y="4941888"/>
            <a:ext cx="381000" cy="381000"/>
          </a:xfrm>
          <a:prstGeom prst="flowChartConnector">
            <a:avLst/>
          </a:prstGeom>
          <a:noFill/>
          <a:ln w="12700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 dirty="0">
                <a:latin typeface="Arial" pitchFamily="34" charset="0"/>
              </a:rPr>
              <a:t>6</a:t>
            </a:r>
          </a:p>
        </p:txBody>
      </p:sp>
      <p:sp>
        <p:nvSpPr>
          <p:cNvPr id="79887" name="AutoShape 14"/>
          <p:cNvSpPr>
            <a:spLocks noChangeArrowheads="1"/>
          </p:cNvSpPr>
          <p:nvPr/>
        </p:nvSpPr>
        <p:spPr bwMode="auto">
          <a:xfrm>
            <a:off x="2411413" y="4508500"/>
            <a:ext cx="381000" cy="381000"/>
          </a:xfrm>
          <a:prstGeom prst="flowChartConnector">
            <a:avLst/>
          </a:prstGeom>
          <a:solidFill>
            <a:srgbClr val="66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 dirty="0">
                <a:latin typeface="Arial" pitchFamily="34" charset="0"/>
              </a:rPr>
              <a:t>3</a:t>
            </a:r>
          </a:p>
        </p:txBody>
      </p:sp>
      <p:cxnSp>
        <p:nvCxnSpPr>
          <p:cNvPr id="79888" name="AutoShape 15"/>
          <p:cNvCxnSpPr>
            <a:cxnSpLocks noChangeShapeType="1"/>
            <a:stCxn id="79887" idx="5"/>
            <a:endCxn id="79886" idx="2"/>
          </p:cNvCxnSpPr>
          <p:nvPr/>
        </p:nvCxnSpPr>
        <p:spPr bwMode="auto">
          <a:xfrm>
            <a:off x="2736850" y="4833938"/>
            <a:ext cx="1085850" cy="2984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9889" name="AutoShape 16"/>
          <p:cNvCxnSpPr>
            <a:cxnSpLocks noChangeShapeType="1"/>
            <a:stCxn id="79876" idx="5"/>
            <a:endCxn id="79887" idx="2"/>
          </p:cNvCxnSpPr>
          <p:nvPr/>
        </p:nvCxnSpPr>
        <p:spPr bwMode="auto">
          <a:xfrm>
            <a:off x="1296988" y="4143375"/>
            <a:ext cx="1114425" cy="5556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9890" name="Text Box 17"/>
          <p:cNvSpPr txBox="1">
            <a:spLocks noChangeArrowheads="1"/>
          </p:cNvSpPr>
          <p:nvPr/>
        </p:nvSpPr>
        <p:spPr bwMode="auto">
          <a:xfrm>
            <a:off x="916864" y="2750794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 dirty="0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 dirty="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79895" name="Text Box 22"/>
          <p:cNvSpPr txBox="1">
            <a:spLocks noChangeArrowheads="1"/>
          </p:cNvSpPr>
          <p:nvPr/>
        </p:nvSpPr>
        <p:spPr bwMode="auto">
          <a:xfrm>
            <a:off x="1835150" y="4076700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79896" name="Text Box 23"/>
          <p:cNvSpPr txBox="1">
            <a:spLocks noChangeArrowheads="1"/>
          </p:cNvSpPr>
          <p:nvPr/>
        </p:nvSpPr>
        <p:spPr bwMode="auto">
          <a:xfrm>
            <a:off x="3059113" y="4581525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cxnSp>
        <p:nvCxnSpPr>
          <p:cNvPr id="79898" name="AutoShape 25"/>
          <p:cNvCxnSpPr>
            <a:cxnSpLocks noChangeShapeType="1"/>
            <a:stCxn id="79886" idx="6"/>
          </p:cNvCxnSpPr>
          <p:nvPr/>
        </p:nvCxnSpPr>
        <p:spPr bwMode="auto">
          <a:xfrm flipV="1">
            <a:off x="4260850" y="4843463"/>
            <a:ext cx="1031875" cy="2889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9899" name="AutoShape 26"/>
          <p:cNvSpPr>
            <a:spLocks noChangeArrowheads="1"/>
          </p:cNvSpPr>
          <p:nvPr/>
        </p:nvSpPr>
        <p:spPr bwMode="auto">
          <a:xfrm>
            <a:off x="6892925" y="2570667"/>
            <a:ext cx="381000" cy="381000"/>
          </a:xfrm>
          <a:prstGeom prst="flowChartConnector">
            <a:avLst/>
          </a:prstGeom>
          <a:noFill/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 dirty="0">
                <a:latin typeface="Arial" pitchFamily="34" charset="0"/>
              </a:rPr>
              <a:t>10</a:t>
            </a:r>
          </a:p>
        </p:txBody>
      </p:sp>
      <p:sp>
        <p:nvSpPr>
          <p:cNvPr id="79900" name="AutoShape 27"/>
          <p:cNvSpPr>
            <a:spLocks noChangeArrowheads="1"/>
          </p:cNvSpPr>
          <p:nvPr/>
        </p:nvSpPr>
        <p:spPr bwMode="auto">
          <a:xfrm>
            <a:off x="3846511" y="2618456"/>
            <a:ext cx="381000" cy="381000"/>
          </a:xfrm>
          <a:prstGeom prst="flowChartConnector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 dirty="0">
                <a:latin typeface="Arial" pitchFamily="34" charset="0"/>
              </a:rPr>
              <a:t>4</a:t>
            </a:r>
          </a:p>
        </p:txBody>
      </p:sp>
      <p:cxnSp>
        <p:nvCxnSpPr>
          <p:cNvPr id="79902" name="AutoShape 29"/>
          <p:cNvCxnSpPr>
            <a:cxnSpLocks noChangeShapeType="1"/>
          </p:cNvCxnSpPr>
          <p:nvPr/>
        </p:nvCxnSpPr>
        <p:spPr bwMode="auto">
          <a:xfrm flipV="1">
            <a:off x="2791349" y="2807998"/>
            <a:ext cx="1058863" cy="2873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9903" name="Text Box 30"/>
          <p:cNvSpPr txBox="1">
            <a:spLocks noChangeArrowheads="1"/>
          </p:cNvSpPr>
          <p:nvPr/>
        </p:nvSpPr>
        <p:spPr bwMode="auto">
          <a:xfrm>
            <a:off x="4572000" y="4581525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cxnSp>
        <p:nvCxnSpPr>
          <p:cNvPr id="79905" name="AutoShape 32"/>
          <p:cNvCxnSpPr>
            <a:cxnSpLocks noChangeShapeType="1"/>
            <a:stCxn id="75" idx="6"/>
            <a:endCxn id="79899" idx="2"/>
          </p:cNvCxnSpPr>
          <p:nvPr/>
        </p:nvCxnSpPr>
        <p:spPr bwMode="auto">
          <a:xfrm flipV="1">
            <a:off x="5662609" y="2761167"/>
            <a:ext cx="1230316" cy="249099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9906" name="Text Box 33"/>
          <p:cNvSpPr txBox="1">
            <a:spLocks noChangeArrowheads="1"/>
          </p:cNvSpPr>
          <p:nvPr/>
        </p:nvSpPr>
        <p:spPr bwMode="auto">
          <a:xfrm>
            <a:off x="3054347" y="2531228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 dirty="0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 dirty="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79907" name="AutoShape 34"/>
          <p:cNvSpPr>
            <a:spLocks noChangeArrowheads="1"/>
          </p:cNvSpPr>
          <p:nvPr/>
        </p:nvSpPr>
        <p:spPr bwMode="auto">
          <a:xfrm>
            <a:off x="3822584" y="4038200"/>
            <a:ext cx="381000" cy="381000"/>
          </a:xfrm>
          <a:prstGeom prst="flowChartConnector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 dirty="0">
                <a:latin typeface="Arial" pitchFamily="34" charset="0"/>
              </a:rPr>
              <a:t>5</a:t>
            </a:r>
          </a:p>
        </p:txBody>
      </p:sp>
      <p:cxnSp>
        <p:nvCxnSpPr>
          <p:cNvPr id="79909" name="AutoShape 36"/>
          <p:cNvCxnSpPr>
            <a:cxnSpLocks noChangeShapeType="1"/>
            <a:endCxn id="79907" idx="2"/>
          </p:cNvCxnSpPr>
          <p:nvPr/>
        </p:nvCxnSpPr>
        <p:spPr bwMode="auto">
          <a:xfrm flipV="1">
            <a:off x="2781300" y="4228700"/>
            <a:ext cx="1041284" cy="4480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9911" name="AutoShape 38"/>
          <p:cNvCxnSpPr>
            <a:cxnSpLocks noChangeShapeType="1"/>
            <a:stCxn id="79907" idx="6"/>
          </p:cNvCxnSpPr>
          <p:nvPr/>
        </p:nvCxnSpPr>
        <p:spPr bwMode="auto">
          <a:xfrm>
            <a:off x="4203584" y="4228700"/>
            <a:ext cx="1078029" cy="54376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9912" name="AutoShape 39"/>
          <p:cNvSpPr>
            <a:spLocks noChangeArrowheads="1"/>
          </p:cNvSpPr>
          <p:nvPr/>
        </p:nvSpPr>
        <p:spPr bwMode="auto">
          <a:xfrm>
            <a:off x="5321302" y="4138629"/>
            <a:ext cx="381000" cy="381000"/>
          </a:xfrm>
          <a:prstGeom prst="flowChartConnector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 dirty="0">
                <a:latin typeface="Arial" pitchFamily="34" charset="0"/>
              </a:rPr>
              <a:t>8</a:t>
            </a:r>
          </a:p>
        </p:txBody>
      </p:sp>
      <p:sp>
        <p:nvSpPr>
          <p:cNvPr id="79916" name="Text Box 43"/>
          <p:cNvSpPr txBox="1">
            <a:spLocks noChangeArrowheads="1"/>
          </p:cNvSpPr>
          <p:nvPr/>
        </p:nvSpPr>
        <p:spPr bwMode="auto">
          <a:xfrm>
            <a:off x="3124936" y="3935426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 dirty="0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 dirty="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79917" name="Text Box 44"/>
          <p:cNvSpPr txBox="1">
            <a:spLocks noChangeArrowheads="1"/>
          </p:cNvSpPr>
          <p:nvPr/>
        </p:nvSpPr>
        <p:spPr bwMode="auto">
          <a:xfrm>
            <a:off x="6023728" y="2452411"/>
            <a:ext cx="34525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 dirty="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79919" name="AutoShape 46"/>
          <p:cNvSpPr>
            <a:spLocks noChangeArrowheads="1"/>
          </p:cNvSpPr>
          <p:nvPr/>
        </p:nvSpPr>
        <p:spPr bwMode="auto">
          <a:xfrm>
            <a:off x="755650" y="3860800"/>
            <a:ext cx="215900" cy="2159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75" name="AutoShape 27">
            <a:extLst>
              <a:ext uri="{FF2B5EF4-FFF2-40B4-BE49-F238E27FC236}">
                <a16:creationId xmlns:a16="http://schemas.microsoft.com/office/drawing/2014/main" id="{C875CE96-9845-4382-9076-F77868EC25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81609" y="2819766"/>
            <a:ext cx="381000" cy="381000"/>
          </a:xfrm>
          <a:prstGeom prst="flowChartConnector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 dirty="0">
                <a:latin typeface="Arial" pitchFamily="34" charset="0"/>
              </a:rPr>
              <a:t>7</a:t>
            </a:r>
          </a:p>
        </p:txBody>
      </p:sp>
      <p:cxnSp>
        <p:nvCxnSpPr>
          <p:cNvPr id="79" name="AutoShape 29">
            <a:extLst>
              <a:ext uri="{FF2B5EF4-FFF2-40B4-BE49-F238E27FC236}">
                <a16:creationId xmlns:a16="http://schemas.microsoft.com/office/drawing/2014/main" id="{4FF4BB13-4CA7-425B-8C34-8FCEFA7150F5}"/>
              </a:ext>
            </a:extLst>
          </p:cNvPr>
          <p:cNvCxnSpPr>
            <a:cxnSpLocks noChangeShapeType="1"/>
            <a:stCxn id="79900" idx="6"/>
            <a:endCxn id="75" idx="2"/>
          </p:cNvCxnSpPr>
          <p:nvPr/>
        </p:nvCxnSpPr>
        <p:spPr bwMode="auto">
          <a:xfrm>
            <a:off x="4227511" y="2808956"/>
            <a:ext cx="1054098" cy="20131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2" name="Text Box 44">
            <a:extLst>
              <a:ext uri="{FF2B5EF4-FFF2-40B4-BE49-F238E27FC236}">
                <a16:creationId xmlns:a16="http://schemas.microsoft.com/office/drawing/2014/main" id="{EB7CAA5E-925A-4C10-86D8-A8DC5E720B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91836" y="2433823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 dirty="0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 dirty="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83" name="Text Box 44">
            <a:extLst>
              <a:ext uri="{FF2B5EF4-FFF2-40B4-BE49-F238E27FC236}">
                <a16:creationId xmlns:a16="http://schemas.microsoft.com/office/drawing/2014/main" id="{D528ADB3-C813-4862-9BDE-5D5AF679E8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37103" y="3789981"/>
            <a:ext cx="34525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 dirty="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84" name="AutoShape 39">
            <a:extLst>
              <a:ext uri="{FF2B5EF4-FFF2-40B4-BE49-F238E27FC236}">
                <a16:creationId xmlns:a16="http://schemas.microsoft.com/office/drawing/2014/main" id="{2E7B42B6-30DB-4339-8771-42A2A74FFD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81609" y="4657725"/>
            <a:ext cx="381000" cy="381000"/>
          </a:xfrm>
          <a:prstGeom prst="flowChartConnector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 dirty="0">
                <a:latin typeface="Arial" pitchFamily="34" charset="0"/>
              </a:rPr>
              <a:t>9</a:t>
            </a:r>
          </a:p>
        </p:txBody>
      </p:sp>
      <p:cxnSp>
        <p:nvCxnSpPr>
          <p:cNvPr id="3" name="Connecteur : en arc 2">
            <a:extLst>
              <a:ext uri="{FF2B5EF4-FFF2-40B4-BE49-F238E27FC236}">
                <a16:creationId xmlns:a16="http://schemas.microsoft.com/office/drawing/2014/main" id="{1DBF5063-C68C-4BFD-9483-BE2452AACB98}"/>
              </a:ext>
            </a:extLst>
          </p:cNvPr>
          <p:cNvCxnSpPr>
            <a:cxnSpLocks/>
            <a:stCxn id="79876" idx="1"/>
            <a:endCxn id="79876" idx="7"/>
          </p:cNvCxnSpPr>
          <p:nvPr/>
        </p:nvCxnSpPr>
        <p:spPr>
          <a:xfrm rot="5400000" flipH="1" flipV="1">
            <a:off x="1162050" y="3710455"/>
            <a:ext cx="12700" cy="269408"/>
          </a:xfrm>
          <a:prstGeom prst="curvedConnector3">
            <a:avLst>
              <a:gd name="adj1" fmla="val 4614598"/>
            </a:avLst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39753748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C2215970-6F08-40E9-8A83-86FB98B0D963}" type="slidenum">
              <a:rPr lang="fr-FR" altLang="en-US" sz="1000">
                <a:latin typeface="Arial" pitchFamily="34" charset="0"/>
                <a:cs typeface="Arial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85</a:t>
            </a:fld>
            <a:endParaRPr lang="fr-FR" altLang="en-US" sz="1000">
              <a:latin typeface="Arial" pitchFamily="34" charset="0"/>
              <a:cs typeface="Arial" pitchFamily="34" charset="0"/>
            </a:endParaRPr>
          </a:p>
        </p:txBody>
      </p:sp>
      <p:sp>
        <p:nvSpPr>
          <p:cNvPr id="79875" name="Text Box 2"/>
          <p:cNvSpPr txBox="1">
            <a:spLocks noChangeArrowheads="1"/>
          </p:cNvSpPr>
          <p:nvPr/>
        </p:nvSpPr>
        <p:spPr bwMode="auto">
          <a:xfrm>
            <a:off x="755650" y="692150"/>
            <a:ext cx="5391219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2400" i="1" dirty="0"/>
              <a:t>S</a:t>
            </a:r>
            <a:r>
              <a:rPr lang="en-GB" altLang="fr-FR" sz="2400" i="1" baseline="-25000" dirty="0"/>
              <a:t>+</a:t>
            </a:r>
            <a:r>
              <a:rPr lang="en-GB" altLang="fr-FR" sz="2400" dirty="0"/>
              <a:t>={</a:t>
            </a:r>
            <a:r>
              <a:rPr lang="en-GB" altLang="fr-FR" sz="2400" i="1" dirty="0" err="1"/>
              <a:t>a</a:t>
            </a:r>
            <a:r>
              <a:rPr lang="en-GB" altLang="fr-FR" sz="2400" dirty="0" err="1"/>
              <a:t>,</a:t>
            </a:r>
            <a:r>
              <a:rPr lang="en-GB" altLang="fr-FR" sz="2400" i="1" dirty="0" err="1"/>
              <a:t>bba</a:t>
            </a:r>
            <a:r>
              <a:rPr lang="en-GB" altLang="fr-FR" sz="2400" dirty="0" err="1"/>
              <a:t>,</a:t>
            </a:r>
            <a:r>
              <a:rPr lang="en-GB" altLang="fr-FR" sz="2400" i="1" dirty="0" err="1"/>
              <a:t>bab</a:t>
            </a:r>
            <a:r>
              <a:rPr lang="en-GB" altLang="fr-FR" sz="2400" dirty="0" err="1"/>
              <a:t>,</a:t>
            </a:r>
            <a:r>
              <a:rPr lang="en-GB" altLang="fr-FR" sz="2400" i="1" dirty="0" err="1"/>
              <a:t>aabb</a:t>
            </a:r>
            <a:r>
              <a:rPr lang="en-GB" altLang="fr-FR" sz="2400" dirty="0"/>
              <a:t>} </a:t>
            </a:r>
            <a:r>
              <a:rPr lang="en-GB" altLang="fr-FR" sz="2400" i="1" dirty="0"/>
              <a:t>S</a:t>
            </a:r>
            <a:r>
              <a:rPr lang="en-GB" altLang="fr-FR" sz="2400" i="1" baseline="-25000" dirty="0"/>
              <a:t>-</a:t>
            </a:r>
            <a:r>
              <a:rPr lang="en-GB" altLang="fr-FR" sz="2400" dirty="0"/>
              <a:t>={</a:t>
            </a:r>
            <a:r>
              <a:rPr lang="en-GB" altLang="fr-FR" sz="2400" i="1" dirty="0" err="1">
                <a:sym typeface="Symbol" pitchFamily="18" charset="2"/>
              </a:rPr>
              <a:t>b</a:t>
            </a:r>
            <a:r>
              <a:rPr lang="en-GB" altLang="fr-FR" sz="2400" dirty="0" err="1"/>
              <a:t>,</a:t>
            </a:r>
            <a:r>
              <a:rPr lang="en-GB" altLang="fr-FR" sz="2400" i="1" dirty="0" err="1"/>
              <a:t>ab</a:t>
            </a:r>
            <a:r>
              <a:rPr lang="en-GB" altLang="fr-FR" sz="2400" dirty="0" err="1"/>
              <a:t>,</a:t>
            </a:r>
            <a:r>
              <a:rPr lang="en-GB" altLang="fr-FR" sz="2400" i="1" dirty="0" err="1"/>
              <a:t>baa</a:t>
            </a:r>
            <a:r>
              <a:rPr lang="en-GB" altLang="fr-FR" sz="2400" dirty="0" err="1"/>
              <a:t>,</a:t>
            </a:r>
            <a:r>
              <a:rPr lang="en-GB" altLang="fr-FR" sz="2400" i="1" dirty="0" err="1"/>
              <a:t>baabb</a:t>
            </a:r>
            <a:r>
              <a:rPr lang="en-GB" altLang="fr-FR" sz="2400" dirty="0"/>
              <a:t>}</a:t>
            </a:r>
          </a:p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2400" dirty="0">
                <a:latin typeface="Lucida Console" pitchFamily="49" charset="0"/>
              </a:rPr>
              <a:t>Let’s try to merge 3 and 1, </a:t>
            </a:r>
          </a:p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2400" dirty="0">
                <a:latin typeface="Lucida Console" pitchFamily="49" charset="0"/>
              </a:rPr>
              <a:t>No, ab would be accepted.</a:t>
            </a:r>
          </a:p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2400" dirty="0">
                <a:latin typeface="Lucida Console" pitchFamily="49" charset="0"/>
              </a:rPr>
              <a:t>So we try to merge 3 and 2,</a:t>
            </a:r>
          </a:p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2400" dirty="0">
                <a:latin typeface="Lucida Console" pitchFamily="49" charset="0"/>
              </a:rPr>
              <a:t>No, b would be accepted,</a:t>
            </a:r>
          </a:p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2400" dirty="0">
                <a:latin typeface="Lucida Console" pitchFamily="49" charset="0"/>
              </a:rPr>
              <a:t>So 3 is promoted</a:t>
            </a:r>
            <a:endParaRPr lang="es-ES_tradnl" altLang="fr-FR" sz="2400" dirty="0">
              <a:latin typeface="Lucida Console" pitchFamily="49" charset="0"/>
            </a:endParaRPr>
          </a:p>
        </p:txBody>
      </p:sp>
      <p:sp>
        <p:nvSpPr>
          <p:cNvPr id="79876" name="AutoShape 3"/>
          <p:cNvSpPr>
            <a:spLocks noChangeArrowheads="1"/>
          </p:cNvSpPr>
          <p:nvPr/>
        </p:nvSpPr>
        <p:spPr bwMode="auto">
          <a:xfrm>
            <a:off x="1887818" y="4555940"/>
            <a:ext cx="381000" cy="381000"/>
          </a:xfrm>
          <a:prstGeom prst="flowChartConnector">
            <a:avLst/>
          </a:prstGeom>
          <a:solidFill>
            <a:srgbClr val="FF0066"/>
          </a:solidFill>
          <a:ln w="12700" cmpd="sng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 dirty="0">
                <a:latin typeface="Arial" pitchFamily="34" charset="0"/>
              </a:rPr>
              <a:t>1</a:t>
            </a:r>
          </a:p>
        </p:txBody>
      </p:sp>
      <p:cxnSp>
        <p:nvCxnSpPr>
          <p:cNvPr id="79878" name="AutoShape 5"/>
          <p:cNvCxnSpPr>
            <a:cxnSpLocks noChangeShapeType="1"/>
            <a:stCxn id="79876" idx="7"/>
            <a:endCxn id="79882" idx="2"/>
          </p:cNvCxnSpPr>
          <p:nvPr/>
        </p:nvCxnSpPr>
        <p:spPr bwMode="auto">
          <a:xfrm flipV="1">
            <a:off x="2213256" y="3954277"/>
            <a:ext cx="1114425" cy="6286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9882" name="AutoShape 9"/>
          <p:cNvSpPr>
            <a:spLocks noChangeArrowheads="1"/>
          </p:cNvSpPr>
          <p:nvPr/>
        </p:nvSpPr>
        <p:spPr bwMode="auto">
          <a:xfrm>
            <a:off x="3327681" y="3763777"/>
            <a:ext cx="381000" cy="381000"/>
          </a:xfrm>
          <a:prstGeom prst="flowChartConnector">
            <a:avLst/>
          </a:prstGeom>
          <a:solidFill>
            <a:srgbClr val="FF0000"/>
          </a:solidFill>
          <a:ln w="50800" cmpd="thickThin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 dirty="0">
                <a:latin typeface="Arial" pitchFamily="34" charset="0"/>
              </a:rPr>
              <a:t>2</a:t>
            </a:r>
          </a:p>
        </p:txBody>
      </p:sp>
      <p:sp>
        <p:nvSpPr>
          <p:cNvPr id="79886" name="AutoShape 13"/>
          <p:cNvSpPr>
            <a:spLocks noChangeArrowheads="1"/>
          </p:cNvSpPr>
          <p:nvPr/>
        </p:nvSpPr>
        <p:spPr bwMode="auto">
          <a:xfrm>
            <a:off x="4767543" y="5708465"/>
            <a:ext cx="381000" cy="381000"/>
          </a:xfrm>
          <a:prstGeom prst="flowChartConnector">
            <a:avLst/>
          </a:prstGeom>
          <a:noFill/>
          <a:ln w="12700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 dirty="0">
                <a:latin typeface="Arial" pitchFamily="34" charset="0"/>
              </a:rPr>
              <a:t>6</a:t>
            </a:r>
          </a:p>
        </p:txBody>
      </p:sp>
      <p:sp>
        <p:nvSpPr>
          <p:cNvPr id="79887" name="AutoShape 14"/>
          <p:cNvSpPr>
            <a:spLocks noChangeArrowheads="1"/>
          </p:cNvSpPr>
          <p:nvPr/>
        </p:nvSpPr>
        <p:spPr bwMode="auto">
          <a:xfrm>
            <a:off x="3327681" y="5275077"/>
            <a:ext cx="381000" cy="381000"/>
          </a:xfrm>
          <a:prstGeom prst="flowChartConnector">
            <a:avLst/>
          </a:prstGeom>
          <a:solidFill>
            <a:srgbClr val="66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 dirty="0">
                <a:latin typeface="Arial" pitchFamily="34" charset="0"/>
              </a:rPr>
              <a:t>3</a:t>
            </a:r>
          </a:p>
        </p:txBody>
      </p:sp>
      <p:cxnSp>
        <p:nvCxnSpPr>
          <p:cNvPr id="79888" name="AutoShape 15"/>
          <p:cNvCxnSpPr>
            <a:cxnSpLocks noChangeShapeType="1"/>
            <a:stCxn id="79887" idx="5"/>
            <a:endCxn id="79886" idx="2"/>
          </p:cNvCxnSpPr>
          <p:nvPr/>
        </p:nvCxnSpPr>
        <p:spPr bwMode="auto">
          <a:xfrm>
            <a:off x="3653118" y="5600515"/>
            <a:ext cx="1085850" cy="2984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9889" name="AutoShape 16"/>
          <p:cNvCxnSpPr>
            <a:cxnSpLocks noChangeShapeType="1"/>
            <a:stCxn id="79876" idx="5"/>
            <a:endCxn id="79887" idx="2"/>
          </p:cNvCxnSpPr>
          <p:nvPr/>
        </p:nvCxnSpPr>
        <p:spPr bwMode="auto">
          <a:xfrm>
            <a:off x="2213256" y="4909952"/>
            <a:ext cx="1114425" cy="5556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9890" name="Text Box 17"/>
          <p:cNvSpPr txBox="1">
            <a:spLocks noChangeArrowheads="1"/>
          </p:cNvSpPr>
          <p:nvPr/>
        </p:nvSpPr>
        <p:spPr bwMode="auto">
          <a:xfrm>
            <a:off x="2608543" y="3835215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79895" name="Text Box 22"/>
          <p:cNvSpPr txBox="1">
            <a:spLocks noChangeArrowheads="1"/>
          </p:cNvSpPr>
          <p:nvPr/>
        </p:nvSpPr>
        <p:spPr bwMode="auto">
          <a:xfrm>
            <a:off x="2751418" y="4843277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79896" name="Text Box 23"/>
          <p:cNvSpPr txBox="1">
            <a:spLocks noChangeArrowheads="1"/>
          </p:cNvSpPr>
          <p:nvPr/>
        </p:nvSpPr>
        <p:spPr bwMode="auto">
          <a:xfrm>
            <a:off x="3975381" y="5348102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cxnSp>
        <p:nvCxnSpPr>
          <p:cNvPr id="79898" name="AutoShape 25"/>
          <p:cNvCxnSpPr>
            <a:cxnSpLocks noChangeShapeType="1"/>
            <a:stCxn id="79886" idx="6"/>
          </p:cNvCxnSpPr>
          <p:nvPr/>
        </p:nvCxnSpPr>
        <p:spPr bwMode="auto">
          <a:xfrm flipV="1">
            <a:off x="5177118" y="5610040"/>
            <a:ext cx="1031875" cy="2889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9899" name="AutoShape 26"/>
          <p:cNvSpPr>
            <a:spLocks noChangeArrowheads="1"/>
          </p:cNvSpPr>
          <p:nvPr/>
        </p:nvSpPr>
        <p:spPr bwMode="auto">
          <a:xfrm>
            <a:off x="7809193" y="3337244"/>
            <a:ext cx="381000" cy="381000"/>
          </a:xfrm>
          <a:prstGeom prst="flowChartConnector">
            <a:avLst/>
          </a:prstGeom>
          <a:noFill/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 dirty="0">
                <a:latin typeface="Arial" pitchFamily="34" charset="0"/>
              </a:rPr>
              <a:t>10</a:t>
            </a:r>
          </a:p>
        </p:txBody>
      </p:sp>
      <p:sp>
        <p:nvSpPr>
          <p:cNvPr id="79900" name="AutoShape 27"/>
          <p:cNvSpPr>
            <a:spLocks noChangeArrowheads="1"/>
          </p:cNvSpPr>
          <p:nvPr/>
        </p:nvSpPr>
        <p:spPr bwMode="auto">
          <a:xfrm>
            <a:off x="4762779" y="3385033"/>
            <a:ext cx="381000" cy="381000"/>
          </a:xfrm>
          <a:prstGeom prst="flowChartConnector">
            <a:avLst/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 dirty="0">
                <a:latin typeface="Arial" pitchFamily="34" charset="0"/>
              </a:rPr>
              <a:t>4</a:t>
            </a:r>
          </a:p>
        </p:txBody>
      </p:sp>
      <p:cxnSp>
        <p:nvCxnSpPr>
          <p:cNvPr id="79902" name="AutoShape 29"/>
          <p:cNvCxnSpPr>
            <a:cxnSpLocks noChangeShapeType="1"/>
          </p:cNvCxnSpPr>
          <p:nvPr/>
        </p:nvCxnSpPr>
        <p:spPr bwMode="auto">
          <a:xfrm flipV="1">
            <a:off x="3707617" y="3574575"/>
            <a:ext cx="1058863" cy="2873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9903" name="Text Box 30"/>
          <p:cNvSpPr txBox="1">
            <a:spLocks noChangeArrowheads="1"/>
          </p:cNvSpPr>
          <p:nvPr/>
        </p:nvSpPr>
        <p:spPr bwMode="auto">
          <a:xfrm>
            <a:off x="5488268" y="5348102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cxnSp>
        <p:nvCxnSpPr>
          <p:cNvPr id="79905" name="AutoShape 32"/>
          <p:cNvCxnSpPr>
            <a:cxnSpLocks noChangeShapeType="1"/>
            <a:stCxn id="75" idx="6"/>
            <a:endCxn id="79899" idx="2"/>
          </p:cNvCxnSpPr>
          <p:nvPr/>
        </p:nvCxnSpPr>
        <p:spPr bwMode="auto">
          <a:xfrm flipV="1">
            <a:off x="6578877" y="3527744"/>
            <a:ext cx="1230316" cy="249099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9906" name="Text Box 33"/>
          <p:cNvSpPr txBox="1">
            <a:spLocks noChangeArrowheads="1"/>
          </p:cNvSpPr>
          <p:nvPr/>
        </p:nvSpPr>
        <p:spPr bwMode="auto">
          <a:xfrm>
            <a:off x="3970615" y="3297805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 dirty="0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 dirty="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79907" name="AutoShape 34"/>
          <p:cNvSpPr>
            <a:spLocks noChangeArrowheads="1"/>
          </p:cNvSpPr>
          <p:nvPr/>
        </p:nvSpPr>
        <p:spPr bwMode="auto">
          <a:xfrm>
            <a:off x="4738852" y="4804777"/>
            <a:ext cx="381000" cy="381000"/>
          </a:xfrm>
          <a:prstGeom prst="flowChartConnector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 dirty="0">
                <a:latin typeface="Arial" pitchFamily="34" charset="0"/>
              </a:rPr>
              <a:t>5</a:t>
            </a:r>
          </a:p>
        </p:txBody>
      </p:sp>
      <p:cxnSp>
        <p:nvCxnSpPr>
          <p:cNvPr id="79909" name="AutoShape 36"/>
          <p:cNvCxnSpPr>
            <a:cxnSpLocks noChangeShapeType="1"/>
            <a:endCxn id="79907" idx="2"/>
          </p:cNvCxnSpPr>
          <p:nvPr/>
        </p:nvCxnSpPr>
        <p:spPr bwMode="auto">
          <a:xfrm flipV="1">
            <a:off x="3697568" y="4995277"/>
            <a:ext cx="1041284" cy="4480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9911" name="AutoShape 38"/>
          <p:cNvCxnSpPr>
            <a:cxnSpLocks noChangeShapeType="1"/>
            <a:stCxn id="79907" idx="6"/>
          </p:cNvCxnSpPr>
          <p:nvPr/>
        </p:nvCxnSpPr>
        <p:spPr bwMode="auto">
          <a:xfrm>
            <a:off x="5119852" y="4995277"/>
            <a:ext cx="1078029" cy="54376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9912" name="AutoShape 39"/>
          <p:cNvSpPr>
            <a:spLocks noChangeArrowheads="1"/>
          </p:cNvSpPr>
          <p:nvPr/>
        </p:nvSpPr>
        <p:spPr bwMode="auto">
          <a:xfrm>
            <a:off x="6237570" y="4905206"/>
            <a:ext cx="381000" cy="381000"/>
          </a:xfrm>
          <a:prstGeom prst="flowChartConnector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 dirty="0">
                <a:latin typeface="Arial" pitchFamily="34" charset="0"/>
              </a:rPr>
              <a:t>8</a:t>
            </a:r>
          </a:p>
        </p:txBody>
      </p:sp>
      <p:sp>
        <p:nvSpPr>
          <p:cNvPr id="79916" name="Text Box 43"/>
          <p:cNvSpPr txBox="1">
            <a:spLocks noChangeArrowheads="1"/>
          </p:cNvSpPr>
          <p:nvPr/>
        </p:nvSpPr>
        <p:spPr bwMode="auto">
          <a:xfrm>
            <a:off x="4041204" y="4702003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 dirty="0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 dirty="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79917" name="Text Box 44"/>
          <p:cNvSpPr txBox="1">
            <a:spLocks noChangeArrowheads="1"/>
          </p:cNvSpPr>
          <p:nvPr/>
        </p:nvSpPr>
        <p:spPr bwMode="auto">
          <a:xfrm>
            <a:off x="6939996" y="3218988"/>
            <a:ext cx="34525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 dirty="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79919" name="AutoShape 46"/>
          <p:cNvSpPr>
            <a:spLocks noChangeArrowheads="1"/>
          </p:cNvSpPr>
          <p:nvPr/>
        </p:nvSpPr>
        <p:spPr bwMode="auto">
          <a:xfrm>
            <a:off x="1671918" y="4627377"/>
            <a:ext cx="215900" cy="2159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75" name="AutoShape 27">
            <a:extLst>
              <a:ext uri="{FF2B5EF4-FFF2-40B4-BE49-F238E27FC236}">
                <a16:creationId xmlns:a16="http://schemas.microsoft.com/office/drawing/2014/main" id="{C875CE96-9845-4382-9076-F77868EC25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97877" y="3586343"/>
            <a:ext cx="381000" cy="381000"/>
          </a:xfrm>
          <a:prstGeom prst="flowChartConnector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 dirty="0">
                <a:latin typeface="Arial" pitchFamily="34" charset="0"/>
              </a:rPr>
              <a:t>7</a:t>
            </a:r>
          </a:p>
        </p:txBody>
      </p:sp>
      <p:cxnSp>
        <p:nvCxnSpPr>
          <p:cNvPr id="79" name="AutoShape 29">
            <a:extLst>
              <a:ext uri="{FF2B5EF4-FFF2-40B4-BE49-F238E27FC236}">
                <a16:creationId xmlns:a16="http://schemas.microsoft.com/office/drawing/2014/main" id="{4FF4BB13-4CA7-425B-8C34-8FCEFA7150F5}"/>
              </a:ext>
            </a:extLst>
          </p:cNvPr>
          <p:cNvCxnSpPr>
            <a:cxnSpLocks noChangeShapeType="1"/>
            <a:stCxn id="79900" idx="6"/>
            <a:endCxn id="75" idx="2"/>
          </p:cNvCxnSpPr>
          <p:nvPr/>
        </p:nvCxnSpPr>
        <p:spPr bwMode="auto">
          <a:xfrm>
            <a:off x="5143779" y="3575533"/>
            <a:ext cx="1054098" cy="20131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2" name="Text Box 44">
            <a:extLst>
              <a:ext uri="{FF2B5EF4-FFF2-40B4-BE49-F238E27FC236}">
                <a16:creationId xmlns:a16="http://schemas.microsoft.com/office/drawing/2014/main" id="{EB7CAA5E-925A-4C10-86D8-A8DC5E720B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08104" y="3200400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 dirty="0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 dirty="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83" name="Text Box 44">
            <a:extLst>
              <a:ext uri="{FF2B5EF4-FFF2-40B4-BE49-F238E27FC236}">
                <a16:creationId xmlns:a16="http://schemas.microsoft.com/office/drawing/2014/main" id="{D528ADB3-C813-4862-9BDE-5D5AF679E8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53371" y="4556558"/>
            <a:ext cx="34525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 dirty="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84" name="AutoShape 39">
            <a:extLst>
              <a:ext uri="{FF2B5EF4-FFF2-40B4-BE49-F238E27FC236}">
                <a16:creationId xmlns:a16="http://schemas.microsoft.com/office/drawing/2014/main" id="{2E7B42B6-30DB-4339-8771-42A2A74FFD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97877" y="5424302"/>
            <a:ext cx="381000" cy="381000"/>
          </a:xfrm>
          <a:prstGeom prst="flowChartConnector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 dirty="0">
                <a:latin typeface="Arial" pitchFamily="34" charset="0"/>
              </a:rPr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712512747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C2215970-6F08-40E9-8A83-86FB98B0D963}" type="slidenum">
              <a:rPr lang="fr-FR" altLang="en-US" sz="1000">
                <a:latin typeface="Arial" pitchFamily="34" charset="0"/>
                <a:cs typeface="Arial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86</a:t>
            </a:fld>
            <a:endParaRPr lang="fr-FR" altLang="en-US" sz="1000">
              <a:latin typeface="Arial" pitchFamily="34" charset="0"/>
              <a:cs typeface="Arial" pitchFamily="34" charset="0"/>
            </a:endParaRPr>
          </a:p>
        </p:txBody>
      </p:sp>
      <p:sp>
        <p:nvSpPr>
          <p:cNvPr id="79875" name="Text Box 2"/>
          <p:cNvSpPr txBox="1">
            <a:spLocks noChangeArrowheads="1"/>
          </p:cNvSpPr>
          <p:nvPr/>
        </p:nvSpPr>
        <p:spPr bwMode="auto">
          <a:xfrm>
            <a:off x="755650" y="692150"/>
            <a:ext cx="8180445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2400" i="1" dirty="0"/>
              <a:t>S</a:t>
            </a:r>
            <a:r>
              <a:rPr lang="en-GB" altLang="fr-FR" sz="2400" i="1" baseline="-25000" dirty="0"/>
              <a:t>+</a:t>
            </a:r>
            <a:r>
              <a:rPr lang="en-GB" altLang="fr-FR" sz="2400" dirty="0"/>
              <a:t>={</a:t>
            </a:r>
            <a:r>
              <a:rPr lang="en-GB" altLang="fr-FR" sz="2400" i="1" dirty="0" err="1"/>
              <a:t>a</a:t>
            </a:r>
            <a:r>
              <a:rPr lang="en-GB" altLang="fr-FR" sz="2400" dirty="0" err="1"/>
              <a:t>,</a:t>
            </a:r>
            <a:r>
              <a:rPr lang="en-GB" altLang="fr-FR" sz="2400" i="1" dirty="0" err="1"/>
              <a:t>bba</a:t>
            </a:r>
            <a:r>
              <a:rPr lang="en-GB" altLang="fr-FR" sz="2400" dirty="0" err="1"/>
              <a:t>,</a:t>
            </a:r>
            <a:r>
              <a:rPr lang="en-GB" altLang="fr-FR" sz="2400" i="1" dirty="0" err="1"/>
              <a:t>bab</a:t>
            </a:r>
            <a:r>
              <a:rPr lang="en-GB" altLang="fr-FR" sz="2400" dirty="0" err="1"/>
              <a:t>,</a:t>
            </a:r>
            <a:r>
              <a:rPr lang="en-GB" altLang="fr-FR" sz="2400" i="1" dirty="0" err="1"/>
              <a:t>aabb</a:t>
            </a:r>
            <a:r>
              <a:rPr lang="en-GB" altLang="fr-FR" sz="2400" dirty="0"/>
              <a:t>} </a:t>
            </a:r>
            <a:r>
              <a:rPr lang="en-GB" altLang="fr-FR" sz="2400" i="1" dirty="0"/>
              <a:t>S</a:t>
            </a:r>
            <a:r>
              <a:rPr lang="en-GB" altLang="fr-FR" sz="2400" i="1" baseline="-25000" dirty="0"/>
              <a:t>-</a:t>
            </a:r>
            <a:r>
              <a:rPr lang="en-GB" altLang="fr-FR" sz="2400" dirty="0"/>
              <a:t>={</a:t>
            </a:r>
            <a:r>
              <a:rPr lang="en-GB" altLang="fr-FR" sz="2400" i="1" dirty="0" err="1">
                <a:sym typeface="Symbol" pitchFamily="18" charset="2"/>
              </a:rPr>
              <a:t>b</a:t>
            </a:r>
            <a:r>
              <a:rPr lang="en-GB" altLang="fr-FR" sz="2400" dirty="0" err="1"/>
              <a:t>,</a:t>
            </a:r>
            <a:r>
              <a:rPr lang="en-GB" altLang="fr-FR" sz="2400" i="1" dirty="0" err="1"/>
              <a:t>ab</a:t>
            </a:r>
            <a:r>
              <a:rPr lang="en-GB" altLang="fr-FR" sz="2400" dirty="0" err="1"/>
              <a:t>,</a:t>
            </a:r>
            <a:r>
              <a:rPr lang="en-GB" altLang="fr-FR" sz="2400" i="1" dirty="0" err="1"/>
              <a:t>baa</a:t>
            </a:r>
            <a:r>
              <a:rPr lang="en-GB" altLang="fr-FR" sz="2400" dirty="0" err="1"/>
              <a:t>,</a:t>
            </a:r>
            <a:r>
              <a:rPr lang="en-GB" altLang="fr-FR" sz="2400" i="1" dirty="0" err="1"/>
              <a:t>baabb</a:t>
            </a:r>
            <a:r>
              <a:rPr lang="en-GB" altLang="fr-FR" sz="2400" dirty="0"/>
              <a:t>}</a:t>
            </a:r>
          </a:p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2400" dirty="0">
                <a:latin typeface="Lucida Console" pitchFamily="49" charset="0"/>
              </a:rPr>
              <a:t>Let’s try to merge 4 and 1, and this is OK </a:t>
            </a:r>
          </a:p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endParaRPr lang="es-ES_tradnl" altLang="fr-FR" sz="2400" dirty="0">
              <a:latin typeface="Lucida Console" pitchFamily="49" charset="0"/>
            </a:endParaRPr>
          </a:p>
        </p:txBody>
      </p:sp>
      <p:sp>
        <p:nvSpPr>
          <p:cNvPr id="79876" name="AutoShape 3"/>
          <p:cNvSpPr>
            <a:spLocks noChangeArrowheads="1"/>
          </p:cNvSpPr>
          <p:nvPr/>
        </p:nvSpPr>
        <p:spPr bwMode="auto">
          <a:xfrm>
            <a:off x="1887818" y="4555940"/>
            <a:ext cx="381000" cy="381000"/>
          </a:xfrm>
          <a:prstGeom prst="flowChartConnector">
            <a:avLst/>
          </a:prstGeom>
          <a:solidFill>
            <a:srgbClr val="FF0066"/>
          </a:solidFill>
          <a:ln w="12700" cmpd="sng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 dirty="0">
                <a:latin typeface="Arial" pitchFamily="34" charset="0"/>
              </a:rPr>
              <a:t>1</a:t>
            </a:r>
          </a:p>
        </p:txBody>
      </p:sp>
      <p:cxnSp>
        <p:nvCxnSpPr>
          <p:cNvPr id="79878" name="AutoShape 5"/>
          <p:cNvCxnSpPr>
            <a:cxnSpLocks noChangeShapeType="1"/>
            <a:stCxn id="79876" idx="7"/>
            <a:endCxn id="79882" idx="2"/>
          </p:cNvCxnSpPr>
          <p:nvPr/>
        </p:nvCxnSpPr>
        <p:spPr bwMode="auto">
          <a:xfrm flipV="1">
            <a:off x="2213256" y="3954277"/>
            <a:ext cx="1114425" cy="6286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9882" name="AutoShape 9"/>
          <p:cNvSpPr>
            <a:spLocks noChangeArrowheads="1"/>
          </p:cNvSpPr>
          <p:nvPr/>
        </p:nvSpPr>
        <p:spPr bwMode="auto">
          <a:xfrm>
            <a:off x="3327681" y="3763777"/>
            <a:ext cx="381000" cy="381000"/>
          </a:xfrm>
          <a:prstGeom prst="flowChartConnector">
            <a:avLst/>
          </a:prstGeom>
          <a:solidFill>
            <a:srgbClr val="FF0000"/>
          </a:solidFill>
          <a:ln w="50800" cmpd="thickThin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 dirty="0">
                <a:latin typeface="Arial" pitchFamily="34" charset="0"/>
              </a:rPr>
              <a:t>2</a:t>
            </a:r>
          </a:p>
        </p:txBody>
      </p:sp>
      <p:sp>
        <p:nvSpPr>
          <p:cNvPr id="79886" name="AutoShape 13"/>
          <p:cNvSpPr>
            <a:spLocks noChangeArrowheads="1"/>
          </p:cNvSpPr>
          <p:nvPr/>
        </p:nvSpPr>
        <p:spPr bwMode="auto">
          <a:xfrm>
            <a:off x="4767543" y="5708465"/>
            <a:ext cx="381000" cy="381000"/>
          </a:xfrm>
          <a:prstGeom prst="flowChartConnector">
            <a:avLst/>
          </a:prstGeom>
          <a:solidFill>
            <a:srgbClr val="3399FF"/>
          </a:solidFill>
          <a:ln w="12700" cmpd="sng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 dirty="0">
                <a:latin typeface="Arial" pitchFamily="34" charset="0"/>
              </a:rPr>
              <a:t>6</a:t>
            </a:r>
          </a:p>
        </p:txBody>
      </p:sp>
      <p:sp>
        <p:nvSpPr>
          <p:cNvPr id="79887" name="AutoShape 14"/>
          <p:cNvSpPr>
            <a:spLocks noChangeArrowheads="1"/>
          </p:cNvSpPr>
          <p:nvPr/>
        </p:nvSpPr>
        <p:spPr bwMode="auto">
          <a:xfrm>
            <a:off x="3327681" y="5275077"/>
            <a:ext cx="381000" cy="381000"/>
          </a:xfrm>
          <a:prstGeom prst="flowChartConnector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 dirty="0">
                <a:latin typeface="Arial" pitchFamily="34" charset="0"/>
              </a:rPr>
              <a:t>3</a:t>
            </a:r>
          </a:p>
        </p:txBody>
      </p:sp>
      <p:cxnSp>
        <p:nvCxnSpPr>
          <p:cNvPr id="79888" name="AutoShape 15"/>
          <p:cNvCxnSpPr>
            <a:cxnSpLocks noChangeShapeType="1"/>
            <a:stCxn id="79887" idx="5"/>
            <a:endCxn id="79886" idx="2"/>
          </p:cNvCxnSpPr>
          <p:nvPr/>
        </p:nvCxnSpPr>
        <p:spPr bwMode="auto">
          <a:xfrm>
            <a:off x="3653118" y="5600515"/>
            <a:ext cx="1085850" cy="2984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9889" name="AutoShape 16"/>
          <p:cNvCxnSpPr>
            <a:cxnSpLocks noChangeShapeType="1"/>
            <a:stCxn id="79876" idx="5"/>
            <a:endCxn id="79887" idx="2"/>
          </p:cNvCxnSpPr>
          <p:nvPr/>
        </p:nvCxnSpPr>
        <p:spPr bwMode="auto">
          <a:xfrm>
            <a:off x="2213256" y="4909952"/>
            <a:ext cx="1114425" cy="5556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9890" name="Text Box 17"/>
          <p:cNvSpPr txBox="1">
            <a:spLocks noChangeArrowheads="1"/>
          </p:cNvSpPr>
          <p:nvPr/>
        </p:nvSpPr>
        <p:spPr bwMode="auto">
          <a:xfrm>
            <a:off x="2608543" y="3835215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79895" name="Text Box 22"/>
          <p:cNvSpPr txBox="1">
            <a:spLocks noChangeArrowheads="1"/>
          </p:cNvSpPr>
          <p:nvPr/>
        </p:nvSpPr>
        <p:spPr bwMode="auto">
          <a:xfrm>
            <a:off x="2751418" y="4843277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79896" name="Text Box 23"/>
          <p:cNvSpPr txBox="1">
            <a:spLocks noChangeArrowheads="1"/>
          </p:cNvSpPr>
          <p:nvPr/>
        </p:nvSpPr>
        <p:spPr bwMode="auto">
          <a:xfrm>
            <a:off x="3975381" y="5348102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cxnSp>
        <p:nvCxnSpPr>
          <p:cNvPr id="79898" name="AutoShape 25"/>
          <p:cNvCxnSpPr>
            <a:cxnSpLocks noChangeShapeType="1"/>
            <a:stCxn id="79886" idx="6"/>
          </p:cNvCxnSpPr>
          <p:nvPr/>
        </p:nvCxnSpPr>
        <p:spPr bwMode="auto">
          <a:xfrm flipV="1">
            <a:off x="5177118" y="5610040"/>
            <a:ext cx="1031875" cy="2889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9899" name="AutoShape 26"/>
          <p:cNvSpPr>
            <a:spLocks noChangeArrowheads="1"/>
          </p:cNvSpPr>
          <p:nvPr/>
        </p:nvSpPr>
        <p:spPr bwMode="auto">
          <a:xfrm>
            <a:off x="7809193" y="3337244"/>
            <a:ext cx="381000" cy="381000"/>
          </a:xfrm>
          <a:prstGeom prst="flowChartConnector">
            <a:avLst/>
          </a:prstGeom>
          <a:noFill/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 dirty="0">
                <a:latin typeface="Arial" pitchFamily="34" charset="0"/>
              </a:rPr>
              <a:t>10</a:t>
            </a:r>
          </a:p>
        </p:txBody>
      </p:sp>
      <p:sp>
        <p:nvSpPr>
          <p:cNvPr id="79900" name="AutoShape 27"/>
          <p:cNvSpPr>
            <a:spLocks noChangeArrowheads="1"/>
          </p:cNvSpPr>
          <p:nvPr/>
        </p:nvSpPr>
        <p:spPr bwMode="auto">
          <a:xfrm>
            <a:off x="4762779" y="3385033"/>
            <a:ext cx="381000" cy="381000"/>
          </a:xfrm>
          <a:prstGeom prst="flowChartConnector">
            <a:avLst/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 dirty="0">
                <a:latin typeface="Arial" pitchFamily="34" charset="0"/>
              </a:rPr>
              <a:t>4</a:t>
            </a:r>
          </a:p>
        </p:txBody>
      </p:sp>
      <p:cxnSp>
        <p:nvCxnSpPr>
          <p:cNvPr id="79902" name="AutoShape 29"/>
          <p:cNvCxnSpPr>
            <a:cxnSpLocks noChangeShapeType="1"/>
          </p:cNvCxnSpPr>
          <p:nvPr/>
        </p:nvCxnSpPr>
        <p:spPr bwMode="auto">
          <a:xfrm flipV="1">
            <a:off x="3707617" y="3574575"/>
            <a:ext cx="1058863" cy="2873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9903" name="Text Box 30"/>
          <p:cNvSpPr txBox="1">
            <a:spLocks noChangeArrowheads="1"/>
          </p:cNvSpPr>
          <p:nvPr/>
        </p:nvSpPr>
        <p:spPr bwMode="auto">
          <a:xfrm>
            <a:off x="5488268" y="5348102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cxnSp>
        <p:nvCxnSpPr>
          <p:cNvPr id="79905" name="AutoShape 32"/>
          <p:cNvCxnSpPr>
            <a:cxnSpLocks noChangeShapeType="1"/>
            <a:stCxn id="75" idx="6"/>
            <a:endCxn id="79899" idx="2"/>
          </p:cNvCxnSpPr>
          <p:nvPr/>
        </p:nvCxnSpPr>
        <p:spPr bwMode="auto">
          <a:xfrm flipV="1">
            <a:off x="6578877" y="3527744"/>
            <a:ext cx="1230316" cy="249099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9906" name="Text Box 33"/>
          <p:cNvSpPr txBox="1">
            <a:spLocks noChangeArrowheads="1"/>
          </p:cNvSpPr>
          <p:nvPr/>
        </p:nvSpPr>
        <p:spPr bwMode="auto">
          <a:xfrm>
            <a:off x="3970615" y="3297805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 dirty="0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 dirty="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79907" name="AutoShape 34"/>
          <p:cNvSpPr>
            <a:spLocks noChangeArrowheads="1"/>
          </p:cNvSpPr>
          <p:nvPr/>
        </p:nvSpPr>
        <p:spPr bwMode="auto">
          <a:xfrm>
            <a:off x="4738852" y="4804777"/>
            <a:ext cx="381000" cy="381000"/>
          </a:xfrm>
          <a:prstGeom prst="flowChartConnector">
            <a:avLst/>
          </a:prstGeom>
          <a:solidFill>
            <a:srgbClr val="3399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 dirty="0">
                <a:latin typeface="Arial" pitchFamily="34" charset="0"/>
              </a:rPr>
              <a:t>5</a:t>
            </a:r>
          </a:p>
        </p:txBody>
      </p:sp>
      <p:cxnSp>
        <p:nvCxnSpPr>
          <p:cNvPr id="79909" name="AutoShape 36"/>
          <p:cNvCxnSpPr>
            <a:cxnSpLocks noChangeShapeType="1"/>
            <a:endCxn id="79907" idx="2"/>
          </p:cNvCxnSpPr>
          <p:nvPr/>
        </p:nvCxnSpPr>
        <p:spPr bwMode="auto">
          <a:xfrm flipV="1">
            <a:off x="3697568" y="4995277"/>
            <a:ext cx="1041284" cy="4480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9911" name="AutoShape 38"/>
          <p:cNvCxnSpPr>
            <a:cxnSpLocks noChangeShapeType="1"/>
            <a:stCxn id="79907" idx="6"/>
          </p:cNvCxnSpPr>
          <p:nvPr/>
        </p:nvCxnSpPr>
        <p:spPr bwMode="auto">
          <a:xfrm>
            <a:off x="5119852" y="4995277"/>
            <a:ext cx="1078029" cy="54376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9912" name="AutoShape 39"/>
          <p:cNvSpPr>
            <a:spLocks noChangeArrowheads="1"/>
          </p:cNvSpPr>
          <p:nvPr/>
        </p:nvSpPr>
        <p:spPr bwMode="auto">
          <a:xfrm>
            <a:off x="6237570" y="4905206"/>
            <a:ext cx="381000" cy="381000"/>
          </a:xfrm>
          <a:prstGeom prst="flowChartConnector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 dirty="0">
                <a:latin typeface="Arial" pitchFamily="34" charset="0"/>
              </a:rPr>
              <a:t>8</a:t>
            </a:r>
          </a:p>
        </p:txBody>
      </p:sp>
      <p:sp>
        <p:nvSpPr>
          <p:cNvPr id="79916" name="Text Box 43"/>
          <p:cNvSpPr txBox="1">
            <a:spLocks noChangeArrowheads="1"/>
          </p:cNvSpPr>
          <p:nvPr/>
        </p:nvSpPr>
        <p:spPr bwMode="auto">
          <a:xfrm>
            <a:off x="4041204" y="4702003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 dirty="0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 dirty="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79917" name="Text Box 44"/>
          <p:cNvSpPr txBox="1">
            <a:spLocks noChangeArrowheads="1"/>
          </p:cNvSpPr>
          <p:nvPr/>
        </p:nvSpPr>
        <p:spPr bwMode="auto">
          <a:xfrm>
            <a:off x="6939996" y="3218988"/>
            <a:ext cx="34525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 dirty="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79919" name="AutoShape 46"/>
          <p:cNvSpPr>
            <a:spLocks noChangeArrowheads="1"/>
          </p:cNvSpPr>
          <p:nvPr/>
        </p:nvSpPr>
        <p:spPr bwMode="auto">
          <a:xfrm>
            <a:off x="1671918" y="4627377"/>
            <a:ext cx="215900" cy="2159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75" name="AutoShape 27">
            <a:extLst>
              <a:ext uri="{FF2B5EF4-FFF2-40B4-BE49-F238E27FC236}">
                <a16:creationId xmlns:a16="http://schemas.microsoft.com/office/drawing/2014/main" id="{C875CE96-9845-4382-9076-F77868EC25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97877" y="3586343"/>
            <a:ext cx="381000" cy="381000"/>
          </a:xfrm>
          <a:prstGeom prst="flowChartConnector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 dirty="0">
                <a:latin typeface="Arial" pitchFamily="34" charset="0"/>
              </a:rPr>
              <a:t>7</a:t>
            </a:r>
          </a:p>
        </p:txBody>
      </p:sp>
      <p:cxnSp>
        <p:nvCxnSpPr>
          <p:cNvPr id="79" name="AutoShape 29">
            <a:extLst>
              <a:ext uri="{FF2B5EF4-FFF2-40B4-BE49-F238E27FC236}">
                <a16:creationId xmlns:a16="http://schemas.microsoft.com/office/drawing/2014/main" id="{4FF4BB13-4CA7-425B-8C34-8FCEFA7150F5}"/>
              </a:ext>
            </a:extLst>
          </p:cNvPr>
          <p:cNvCxnSpPr>
            <a:cxnSpLocks noChangeShapeType="1"/>
            <a:stCxn id="79900" idx="6"/>
            <a:endCxn id="75" idx="2"/>
          </p:cNvCxnSpPr>
          <p:nvPr/>
        </p:nvCxnSpPr>
        <p:spPr bwMode="auto">
          <a:xfrm>
            <a:off x="5143779" y="3575533"/>
            <a:ext cx="1054098" cy="20131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2" name="Text Box 44">
            <a:extLst>
              <a:ext uri="{FF2B5EF4-FFF2-40B4-BE49-F238E27FC236}">
                <a16:creationId xmlns:a16="http://schemas.microsoft.com/office/drawing/2014/main" id="{EB7CAA5E-925A-4C10-86D8-A8DC5E720B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08104" y="3200400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 dirty="0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 dirty="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83" name="Text Box 44">
            <a:extLst>
              <a:ext uri="{FF2B5EF4-FFF2-40B4-BE49-F238E27FC236}">
                <a16:creationId xmlns:a16="http://schemas.microsoft.com/office/drawing/2014/main" id="{D528ADB3-C813-4862-9BDE-5D5AF679E8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53371" y="4556558"/>
            <a:ext cx="34525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 dirty="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84" name="AutoShape 39">
            <a:extLst>
              <a:ext uri="{FF2B5EF4-FFF2-40B4-BE49-F238E27FC236}">
                <a16:creationId xmlns:a16="http://schemas.microsoft.com/office/drawing/2014/main" id="{2E7B42B6-30DB-4339-8771-42A2A74FFD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97877" y="5424302"/>
            <a:ext cx="381000" cy="381000"/>
          </a:xfrm>
          <a:prstGeom prst="flowChartConnector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 dirty="0">
                <a:latin typeface="Arial" pitchFamily="34" charset="0"/>
              </a:rPr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788438292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C2215970-6F08-40E9-8A83-86FB98B0D963}" type="slidenum">
              <a:rPr lang="fr-FR" altLang="en-US" sz="1000">
                <a:latin typeface="Arial" pitchFamily="34" charset="0"/>
                <a:cs typeface="Arial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87</a:t>
            </a:fld>
            <a:endParaRPr lang="fr-FR" altLang="en-US" sz="1000">
              <a:latin typeface="Arial" pitchFamily="34" charset="0"/>
              <a:cs typeface="Arial" pitchFamily="34" charset="0"/>
            </a:endParaRPr>
          </a:p>
        </p:txBody>
      </p:sp>
      <p:sp>
        <p:nvSpPr>
          <p:cNvPr id="79875" name="Text Box 2"/>
          <p:cNvSpPr txBox="1">
            <a:spLocks noChangeArrowheads="1"/>
          </p:cNvSpPr>
          <p:nvPr/>
        </p:nvSpPr>
        <p:spPr bwMode="auto">
          <a:xfrm>
            <a:off x="755650" y="692150"/>
            <a:ext cx="7992814" cy="2369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2400" i="1" dirty="0"/>
              <a:t>S</a:t>
            </a:r>
            <a:r>
              <a:rPr lang="en-GB" altLang="fr-FR" sz="2400" i="1" baseline="-25000" dirty="0"/>
              <a:t>+</a:t>
            </a:r>
            <a:r>
              <a:rPr lang="en-GB" altLang="fr-FR" sz="2400" dirty="0"/>
              <a:t>={</a:t>
            </a:r>
            <a:r>
              <a:rPr lang="en-GB" altLang="fr-FR" sz="2400" i="1" dirty="0" err="1"/>
              <a:t>a</a:t>
            </a:r>
            <a:r>
              <a:rPr lang="en-GB" altLang="fr-FR" sz="2400" dirty="0" err="1"/>
              <a:t>,</a:t>
            </a:r>
            <a:r>
              <a:rPr lang="en-GB" altLang="fr-FR" sz="2400" i="1" dirty="0" err="1"/>
              <a:t>bba</a:t>
            </a:r>
            <a:r>
              <a:rPr lang="en-GB" altLang="fr-FR" sz="2400" dirty="0" err="1"/>
              <a:t>,</a:t>
            </a:r>
            <a:r>
              <a:rPr lang="en-GB" altLang="fr-FR" sz="2400" i="1" dirty="0" err="1"/>
              <a:t>bab</a:t>
            </a:r>
            <a:r>
              <a:rPr lang="en-GB" altLang="fr-FR" sz="2400" dirty="0" err="1"/>
              <a:t>,</a:t>
            </a:r>
            <a:r>
              <a:rPr lang="en-GB" altLang="fr-FR" sz="2400" i="1" dirty="0" err="1"/>
              <a:t>aabb</a:t>
            </a:r>
            <a:r>
              <a:rPr lang="en-GB" altLang="fr-FR" sz="2400" dirty="0"/>
              <a:t>} </a:t>
            </a:r>
            <a:r>
              <a:rPr lang="en-GB" altLang="fr-FR" sz="2400" i="1" dirty="0"/>
              <a:t>S</a:t>
            </a:r>
            <a:r>
              <a:rPr lang="en-GB" altLang="fr-FR" sz="2400" i="1" baseline="-25000" dirty="0"/>
              <a:t>-</a:t>
            </a:r>
            <a:r>
              <a:rPr lang="en-GB" altLang="fr-FR" sz="2400" dirty="0"/>
              <a:t>={</a:t>
            </a:r>
            <a:r>
              <a:rPr lang="en-GB" altLang="fr-FR" sz="2400" i="1" dirty="0" err="1">
                <a:sym typeface="Symbol" pitchFamily="18" charset="2"/>
              </a:rPr>
              <a:t>b</a:t>
            </a:r>
            <a:r>
              <a:rPr lang="en-GB" altLang="fr-FR" sz="2400" dirty="0" err="1"/>
              <a:t>,</a:t>
            </a:r>
            <a:r>
              <a:rPr lang="en-GB" altLang="fr-FR" sz="2400" i="1" dirty="0" err="1"/>
              <a:t>ab</a:t>
            </a:r>
            <a:r>
              <a:rPr lang="en-GB" altLang="fr-FR" sz="2400" dirty="0" err="1"/>
              <a:t>,</a:t>
            </a:r>
            <a:r>
              <a:rPr lang="en-GB" altLang="fr-FR" sz="2400" i="1" dirty="0" err="1"/>
              <a:t>baa</a:t>
            </a:r>
            <a:r>
              <a:rPr lang="en-GB" altLang="fr-FR" sz="2400" dirty="0" err="1"/>
              <a:t>,</a:t>
            </a:r>
            <a:r>
              <a:rPr lang="en-GB" altLang="fr-FR" sz="2400" i="1" dirty="0" err="1"/>
              <a:t>baabb</a:t>
            </a:r>
            <a:r>
              <a:rPr lang="en-GB" altLang="fr-FR" sz="2400" dirty="0"/>
              <a:t>}</a:t>
            </a:r>
          </a:p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2000" dirty="0">
                <a:latin typeface="Lucida Console" pitchFamily="49" charset="0"/>
              </a:rPr>
              <a:t>Let’s try to merge 5 and 1, but b would be accepted </a:t>
            </a:r>
          </a:p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2000" dirty="0">
                <a:latin typeface="Lucida Console" pitchFamily="49" charset="0"/>
              </a:rPr>
              <a:t>Lets try to merge 5 and 2 but ab would be accepted</a:t>
            </a:r>
          </a:p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2000" dirty="0">
                <a:latin typeface="Lucida Console" pitchFamily="49" charset="0"/>
              </a:rPr>
              <a:t>Let’s try to merge 5 with 3, but </a:t>
            </a:r>
            <a:r>
              <a:rPr lang="en-GB" altLang="fr-FR" sz="2000" dirty="0" err="1">
                <a:latin typeface="Lucida Console" pitchFamily="49" charset="0"/>
              </a:rPr>
              <a:t>baabb</a:t>
            </a:r>
            <a:r>
              <a:rPr lang="en-GB" altLang="fr-FR" sz="2000" dirty="0">
                <a:latin typeface="Lucida Console" pitchFamily="49" charset="0"/>
              </a:rPr>
              <a:t> would be accepted</a:t>
            </a:r>
          </a:p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2000" dirty="0">
                <a:latin typeface="Lucida Console" pitchFamily="49" charset="0"/>
              </a:rPr>
              <a:t>So 5 is promoted</a:t>
            </a:r>
          </a:p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endParaRPr lang="es-ES_tradnl" altLang="fr-FR" sz="2400" dirty="0">
              <a:latin typeface="Lucida Console" pitchFamily="49" charset="0"/>
            </a:endParaRPr>
          </a:p>
        </p:txBody>
      </p:sp>
      <p:sp>
        <p:nvSpPr>
          <p:cNvPr id="79876" name="AutoShape 3"/>
          <p:cNvSpPr>
            <a:spLocks noChangeArrowheads="1"/>
          </p:cNvSpPr>
          <p:nvPr/>
        </p:nvSpPr>
        <p:spPr bwMode="auto">
          <a:xfrm>
            <a:off x="1887818" y="4555940"/>
            <a:ext cx="381000" cy="381000"/>
          </a:xfrm>
          <a:prstGeom prst="flowChartConnector">
            <a:avLst/>
          </a:prstGeom>
          <a:solidFill>
            <a:srgbClr val="FF0066"/>
          </a:solidFill>
          <a:ln w="12700" cmpd="sng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 dirty="0">
                <a:latin typeface="Arial" pitchFamily="34" charset="0"/>
              </a:rPr>
              <a:t>1,4</a:t>
            </a:r>
          </a:p>
        </p:txBody>
      </p:sp>
      <p:sp>
        <p:nvSpPr>
          <p:cNvPr id="79882" name="AutoShape 9"/>
          <p:cNvSpPr>
            <a:spLocks noChangeArrowheads="1"/>
          </p:cNvSpPr>
          <p:nvPr/>
        </p:nvSpPr>
        <p:spPr bwMode="auto">
          <a:xfrm>
            <a:off x="3327681" y="3763777"/>
            <a:ext cx="381000" cy="381000"/>
          </a:xfrm>
          <a:prstGeom prst="flowChartConnector">
            <a:avLst/>
          </a:prstGeom>
          <a:solidFill>
            <a:srgbClr val="FF0000"/>
          </a:solidFill>
          <a:ln w="50800" cmpd="thickThin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 dirty="0">
                <a:latin typeface="Arial" pitchFamily="34" charset="0"/>
              </a:rPr>
              <a:t>2</a:t>
            </a:r>
          </a:p>
        </p:txBody>
      </p:sp>
      <p:sp>
        <p:nvSpPr>
          <p:cNvPr id="79886" name="AutoShape 13"/>
          <p:cNvSpPr>
            <a:spLocks noChangeArrowheads="1"/>
          </p:cNvSpPr>
          <p:nvPr/>
        </p:nvSpPr>
        <p:spPr bwMode="auto">
          <a:xfrm>
            <a:off x="4767543" y="5708465"/>
            <a:ext cx="685828" cy="381000"/>
          </a:xfrm>
          <a:prstGeom prst="flowChartConnector">
            <a:avLst/>
          </a:prstGeom>
          <a:solidFill>
            <a:srgbClr val="3399FF"/>
          </a:solidFill>
          <a:ln w="50800" cmpd="thickThin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 dirty="0">
                <a:latin typeface="Arial" pitchFamily="34" charset="0"/>
              </a:rPr>
              <a:t>6,10</a:t>
            </a:r>
          </a:p>
        </p:txBody>
      </p:sp>
      <p:sp>
        <p:nvSpPr>
          <p:cNvPr id="79887" name="AutoShape 14"/>
          <p:cNvSpPr>
            <a:spLocks noChangeArrowheads="1"/>
          </p:cNvSpPr>
          <p:nvPr/>
        </p:nvSpPr>
        <p:spPr bwMode="auto">
          <a:xfrm>
            <a:off x="3327681" y="5275077"/>
            <a:ext cx="381000" cy="381000"/>
          </a:xfrm>
          <a:prstGeom prst="flowChartConnector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 dirty="0">
                <a:latin typeface="Arial" pitchFamily="34" charset="0"/>
              </a:rPr>
              <a:t>3,7</a:t>
            </a:r>
          </a:p>
        </p:txBody>
      </p:sp>
      <p:cxnSp>
        <p:nvCxnSpPr>
          <p:cNvPr id="79888" name="AutoShape 15"/>
          <p:cNvCxnSpPr>
            <a:cxnSpLocks noChangeShapeType="1"/>
            <a:stCxn id="79887" idx="5"/>
            <a:endCxn id="79886" idx="2"/>
          </p:cNvCxnSpPr>
          <p:nvPr/>
        </p:nvCxnSpPr>
        <p:spPr bwMode="auto">
          <a:xfrm>
            <a:off x="3652885" y="5600281"/>
            <a:ext cx="1114658" cy="298684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9889" name="AutoShape 16"/>
          <p:cNvCxnSpPr>
            <a:cxnSpLocks noChangeShapeType="1"/>
            <a:stCxn id="79876" idx="5"/>
            <a:endCxn id="79887" idx="2"/>
          </p:cNvCxnSpPr>
          <p:nvPr/>
        </p:nvCxnSpPr>
        <p:spPr bwMode="auto">
          <a:xfrm>
            <a:off x="2213256" y="4909952"/>
            <a:ext cx="1114425" cy="5556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9890" name="Text Box 17"/>
          <p:cNvSpPr txBox="1">
            <a:spLocks noChangeArrowheads="1"/>
          </p:cNvSpPr>
          <p:nvPr/>
        </p:nvSpPr>
        <p:spPr bwMode="auto">
          <a:xfrm>
            <a:off x="1957513" y="3280617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 dirty="0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 dirty="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79895" name="Text Box 22"/>
          <p:cNvSpPr txBox="1">
            <a:spLocks noChangeArrowheads="1"/>
          </p:cNvSpPr>
          <p:nvPr/>
        </p:nvSpPr>
        <p:spPr bwMode="auto">
          <a:xfrm>
            <a:off x="2751418" y="4843277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79896" name="Text Box 23"/>
          <p:cNvSpPr txBox="1">
            <a:spLocks noChangeArrowheads="1"/>
          </p:cNvSpPr>
          <p:nvPr/>
        </p:nvSpPr>
        <p:spPr bwMode="auto">
          <a:xfrm>
            <a:off x="3975381" y="5348102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cxnSp>
        <p:nvCxnSpPr>
          <p:cNvPr id="79898" name="AutoShape 25"/>
          <p:cNvCxnSpPr>
            <a:cxnSpLocks noChangeShapeType="1"/>
            <a:stCxn id="79886" idx="6"/>
          </p:cNvCxnSpPr>
          <p:nvPr/>
        </p:nvCxnSpPr>
        <p:spPr bwMode="auto">
          <a:xfrm flipV="1">
            <a:off x="5453371" y="5610041"/>
            <a:ext cx="755622" cy="288924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9903" name="Text Box 30"/>
          <p:cNvSpPr txBox="1">
            <a:spLocks noChangeArrowheads="1"/>
          </p:cNvSpPr>
          <p:nvPr/>
        </p:nvSpPr>
        <p:spPr bwMode="auto">
          <a:xfrm>
            <a:off x="5488268" y="5348102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79907" name="AutoShape 34"/>
          <p:cNvSpPr>
            <a:spLocks noChangeArrowheads="1"/>
          </p:cNvSpPr>
          <p:nvPr/>
        </p:nvSpPr>
        <p:spPr bwMode="auto">
          <a:xfrm>
            <a:off x="4738852" y="4804777"/>
            <a:ext cx="381000" cy="381000"/>
          </a:xfrm>
          <a:prstGeom prst="flowChartConnector">
            <a:avLst/>
          </a:prstGeom>
          <a:solidFill>
            <a:srgbClr val="3399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 dirty="0">
                <a:latin typeface="Arial" pitchFamily="34" charset="0"/>
              </a:rPr>
              <a:t>5</a:t>
            </a:r>
          </a:p>
        </p:txBody>
      </p:sp>
      <p:cxnSp>
        <p:nvCxnSpPr>
          <p:cNvPr id="79909" name="AutoShape 36"/>
          <p:cNvCxnSpPr>
            <a:cxnSpLocks noChangeShapeType="1"/>
            <a:endCxn id="79907" idx="2"/>
          </p:cNvCxnSpPr>
          <p:nvPr/>
        </p:nvCxnSpPr>
        <p:spPr bwMode="auto">
          <a:xfrm flipV="1">
            <a:off x="3697568" y="4995277"/>
            <a:ext cx="1041284" cy="4480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9911" name="AutoShape 38"/>
          <p:cNvCxnSpPr>
            <a:cxnSpLocks noChangeShapeType="1"/>
            <a:stCxn id="79907" idx="6"/>
          </p:cNvCxnSpPr>
          <p:nvPr/>
        </p:nvCxnSpPr>
        <p:spPr bwMode="auto">
          <a:xfrm>
            <a:off x="5119852" y="4995277"/>
            <a:ext cx="1078029" cy="54376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9912" name="AutoShape 39"/>
          <p:cNvSpPr>
            <a:spLocks noChangeArrowheads="1"/>
          </p:cNvSpPr>
          <p:nvPr/>
        </p:nvSpPr>
        <p:spPr bwMode="auto">
          <a:xfrm>
            <a:off x="6237570" y="4905206"/>
            <a:ext cx="381000" cy="381000"/>
          </a:xfrm>
          <a:prstGeom prst="flowChartConnector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 dirty="0">
                <a:latin typeface="Arial" pitchFamily="34" charset="0"/>
              </a:rPr>
              <a:t>8</a:t>
            </a:r>
          </a:p>
        </p:txBody>
      </p:sp>
      <p:sp>
        <p:nvSpPr>
          <p:cNvPr id="79916" name="Text Box 43"/>
          <p:cNvSpPr txBox="1">
            <a:spLocks noChangeArrowheads="1"/>
          </p:cNvSpPr>
          <p:nvPr/>
        </p:nvSpPr>
        <p:spPr bwMode="auto">
          <a:xfrm>
            <a:off x="4041204" y="4702003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 dirty="0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 dirty="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79919" name="AutoShape 46"/>
          <p:cNvSpPr>
            <a:spLocks noChangeArrowheads="1"/>
          </p:cNvSpPr>
          <p:nvPr/>
        </p:nvSpPr>
        <p:spPr bwMode="auto">
          <a:xfrm>
            <a:off x="1671918" y="4627377"/>
            <a:ext cx="215900" cy="2159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83" name="Text Box 44">
            <a:extLst>
              <a:ext uri="{FF2B5EF4-FFF2-40B4-BE49-F238E27FC236}">
                <a16:creationId xmlns:a16="http://schemas.microsoft.com/office/drawing/2014/main" id="{D528ADB3-C813-4862-9BDE-5D5AF679E8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53371" y="4556558"/>
            <a:ext cx="34525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 dirty="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84" name="AutoShape 39">
            <a:extLst>
              <a:ext uri="{FF2B5EF4-FFF2-40B4-BE49-F238E27FC236}">
                <a16:creationId xmlns:a16="http://schemas.microsoft.com/office/drawing/2014/main" id="{2E7B42B6-30DB-4339-8771-42A2A74FFD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97877" y="5424302"/>
            <a:ext cx="381000" cy="381000"/>
          </a:xfrm>
          <a:prstGeom prst="flowChartConnector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 dirty="0">
                <a:latin typeface="Arial" pitchFamily="34" charset="0"/>
              </a:rPr>
              <a:t>9</a:t>
            </a:r>
          </a:p>
        </p:txBody>
      </p:sp>
      <p:cxnSp>
        <p:nvCxnSpPr>
          <p:cNvPr id="4" name="Connecteur : en arc 3">
            <a:extLst>
              <a:ext uri="{FF2B5EF4-FFF2-40B4-BE49-F238E27FC236}">
                <a16:creationId xmlns:a16="http://schemas.microsoft.com/office/drawing/2014/main" id="{D86BE167-043B-4B08-BFD9-EA0FE023E2D1}"/>
              </a:ext>
            </a:extLst>
          </p:cNvPr>
          <p:cNvCxnSpPr>
            <a:cxnSpLocks/>
            <a:stCxn id="79876" idx="1"/>
            <a:endCxn id="79882" idx="1"/>
          </p:cNvCxnSpPr>
          <p:nvPr/>
        </p:nvCxnSpPr>
        <p:spPr>
          <a:xfrm rot="5400000" flipH="1" flipV="1">
            <a:off x="2267464" y="3495724"/>
            <a:ext cx="792163" cy="1439863"/>
          </a:xfrm>
          <a:prstGeom prst="curvedConnector3">
            <a:avLst>
              <a:gd name="adj1" fmla="val 135901"/>
            </a:avLst>
          </a:prstGeom>
          <a:ln w="127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 : en arc 18">
            <a:extLst>
              <a:ext uri="{FF2B5EF4-FFF2-40B4-BE49-F238E27FC236}">
                <a16:creationId xmlns:a16="http://schemas.microsoft.com/office/drawing/2014/main" id="{A7E6F05D-910A-4098-9601-6DC01407BFA8}"/>
              </a:ext>
            </a:extLst>
          </p:cNvPr>
          <p:cNvCxnSpPr>
            <a:cxnSpLocks/>
            <a:stCxn id="79882" idx="4"/>
            <a:endCxn id="79876" idx="6"/>
          </p:cNvCxnSpPr>
          <p:nvPr/>
        </p:nvCxnSpPr>
        <p:spPr>
          <a:xfrm rot="5400000">
            <a:off x="2592669" y="3820927"/>
            <a:ext cx="601663" cy="1249363"/>
          </a:xfrm>
          <a:prstGeom prst="curvedConnector2">
            <a:avLst/>
          </a:prstGeom>
          <a:ln w="127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0" name="Text Box 17">
            <a:extLst>
              <a:ext uri="{FF2B5EF4-FFF2-40B4-BE49-F238E27FC236}">
                <a16:creationId xmlns:a16="http://schemas.microsoft.com/office/drawing/2014/main" id="{51F3A37B-BF07-471A-9121-E9C5068032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98917" y="4033926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 dirty="0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 dirty="0">
              <a:solidFill>
                <a:schemeClr val="hlink"/>
              </a:solidFill>
              <a:latin typeface="Lucida Console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6752216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C2215970-6F08-40E9-8A83-86FB98B0D963}" type="slidenum">
              <a:rPr lang="fr-FR" altLang="en-US" sz="1000">
                <a:latin typeface="Arial" pitchFamily="34" charset="0"/>
                <a:cs typeface="Arial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88</a:t>
            </a:fld>
            <a:endParaRPr lang="fr-FR" altLang="en-US" sz="1000">
              <a:latin typeface="Arial" pitchFamily="34" charset="0"/>
              <a:cs typeface="Arial" pitchFamily="34" charset="0"/>
            </a:endParaRPr>
          </a:p>
        </p:txBody>
      </p:sp>
      <p:sp>
        <p:nvSpPr>
          <p:cNvPr id="79875" name="Text Box 2"/>
          <p:cNvSpPr txBox="1">
            <a:spLocks noChangeArrowheads="1"/>
          </p:cNvSpPr>
          <p:nvPr/>
        </p:nvSpPr>
        <p:spPr bwMode="auto">
          <a:xfrm>
            <a:off x="755650" y="692150"/>
            <a:ext cx="7992814" cy="11387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2400" i="1" dirty="0"/>
              <a:t>S</a:t>
            </a:r>
            <a:r>
              <a:rPr lang="en-GB" altLang="fr-FR" sz="2400" i="1" baseline="-25000" dirty="0"/>
              <a:t>+</a:t>
            </a:r>
            <a:r>
              <a:rPr lang="en-GB" altLang="fr-FR" sz="2400" dirty="0"/>
              <a:t>={</a:t>
            </a:r>
            <a:r>
              <a:rPr lang="en-GB" altLang="fr-FR" sz="2400" i="1" dirty="0" err="1"/>
              <a:t>a</a:t>
            </a:r>
            <a:r>
              <a:rPr lang="en-GB" altLang="fr-FR" sz="2400" dirty="0" err="1"/>
              <a:t>,</a:t>
            </a:r>
            <a:r>
              <a:rPr lang="en-GB" altLang="fr-FR" sz="2400" i="1" dirty="0" err="1"/>
              <a:t>bba</a:t>
            </a:r>
            <a:r>
              <a:rPr lang="en-GB" altLang="fr-FR" sz="2400" dirty="0" err="1"/>
              <a:t>,</a:t>
            </a:r>
            <a:r>
              <a:rPr lang="en-GB" altLang="fr-FR" sz="2400" i="1" dirty="0" err="1"/>
              <a:t>bab</a:t>
            </a:r>
            <a:r>
              <a:rPr lang="en-GB" altLang="fr-FR" sz="2400" dirty="0" err="1"/>
              <a:t>,</a:t>
            </a:r>
            <a:r>
              <a:rPr lang="en-GB" altLang="fr-FR" sz="2400" i="1" dirty="0" err="1"/>
              <a:t>aabb</a:t>
            </a:r>
            <a:r>
              <a:rPr lang="en-GB" altLang="fr-FR" sz="2400" dirty="0"/>
              <a:t>} </a:t>
            </a:r>
            <a:r>
              <a:rPr lang="en-GB" altLang="fr-FR" sz="2400" i="1" dirty="0"/>
              <a:t>S</a:t>
            </a:r>
            <a:r>
              <a:rPr lang="en-GB" altLang="fr-FR" sz="2400" i="1" baseline="-25000" dirty="0"/>
              <a:t>-</a:t>
            </a:r>
            <a:r>
              <a:rPr lang="en-GB" altLang="fr-FR" sz="2400" dirty="0"/>
              <a:t>={</a:t>
            </a:r>
            <a:r>
              <a:rPr lang="en-GB" altLang="fr-FR" sz="2400" i="1" dirty="0" err="1">
                <a:sym typeface="Symbol" pitchFamily="18" charset="2"/>
              </a:rPr>
              <a:t>b</a:t>
            </a:r>
            <a:r>
              <a:rPr lang="en-GB" altLang="fr-FR" sz="2400" dirty="0" err="1"/>
              <a:t>,</a:t>
            </a:r>
            <a:r>
              <a:rPr lang="en-GB" altLang="fr-FR" sz="2400" i="1" dirty="0" err="1"/>
              <a:t>ab</a:t>
            </a:r>
            <a:r>
              <a:rPr lang="en-GB" altLang="fr-FR" sz="2400" dirty="0" err="1"/>
              <a:t>,</a:t>
            </a:r>
            <a:r>
              <a:rPr lang="en-GB" altLang="fr-FR" sz="2400" i="1" dirty="0" err="1"/>
              <a:t>baa</a:t>
            </a:r>
            <a:r>
              <a:rPr lang="en-GB" altLang="fr-FR" sz="2400" dirty="0" err="1"/>
              <a:t>,</a:t>
            </a:r>
            <a:r>
              <a:rPr lang="en-GB" altLang="fr-FR" sz="2400" i="1" dirty="0" err="1"/>
              <a:t>baabb</a:t>
            </a:r>
            <a:r>
              <a:rPr lang="en-GB" altLang="fr-FR" sz="2400" dirty="0"/>
              <a:t>}</a:t>
            </a:r>
          </a:p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2000" dirty="0">
                <a:latin typeface="Lucida Console" pitchFamily="49" charset="0"/>
              </a:rPr>
              <a:t>Let’s try to merge 6 and 1, and this works</a:t>
            </a:r>
          </a:p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endParaRPr lang="es-ES_tradnl" altLang="fr-FR" sz="2400" dirty="0">
              <a:latin typeface="Lucida Console" pitchFamily="49" charset="0"/>
            </a:endParaRPr>
          </a:p>
        </p:txBody>
      </p:sp>
      <p:sp>
        <p:nvSpPr>
          <p:cNvPr id="79876" name="AutoShape 3"/>
          <p:cNvSpPr>
            <a:spLocks noChangeArrowheads="1"/>
          </p:cNvSpPr>
          <p:nvPr/>
        </p:nvSpPr>
        <p:spPr bwMode="auto">
          <a:xfrm>
            <a:off x="1887818" y="4555940"/>
            <a:ext cx="381000" cy="381000"/>
          </a:xfrm>
          <a:prstGeom prst="flowChartConnector">
            <a:avLst/>
          </a:prstGeom>
          <a:solidFill>
            <a:srgbClr val="FF0066"/>
          </a:solidFill>
          <a:ln w="12700" cmpd="sng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 dirty="0">
                <a:latin typeface="Arial" pitchFamily="34" charset="0"/>
              </a:rPr>
              <a:t>1,4</a:t>
            </a:r>
          </a:p>
        </p:txBody>
      </p:sp>
      <p:sp>
        <p:nvSpPr>
          <p:cNvPr id="79882" name="AutoShape 9"/>
          <p:cNvSpPr>
            <a:spLocks noChangeArrowheads="1"/>
          </p:cNvSpPr>
          <p:nvPr/>
        </p:nvSpPr>
        <p:spPr bwMode="auto">
          <a:xfrm>
            <a:off x="3327681" y="3763777"/>
            <a:ext cx="381000" cy="381000"/>
          </a:xfrm>
          <a:prstGeom prst="flowChartConnector">
            <a:avLst/>
          </a:prstGeom>
          <a:solidFill>
            <a:srgbClr val="FF0000"/>
          </a:solidFill>
          <a:ln w="50800" cmpd="thickThin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 dirty="0">
                <a:latin typeface="Arial" pitchFamily="34" charset="0"/>
              </a:rPr>
              <a:t>2</a:t>
            </a:r>
          </a:p>
        </p:txBody>
      </p:sp>
      <p:sp>
        <p:nvSpPr>
          <p:cNvPr id="79886" name="AutoShape 13"/>
          <p:cNvSpPr>
            <a:spLocks noChangeArrowheads="1"/>
          </p:cNvSpPr>
          <p:nvPr/>
        </p:nvSpPr>
        <p:spPr bwMode="auto">
          <a:xfrm>
            <a:off x="4767543" y="5708465"/>
            <a:ext cx="685828" cy="381000"/>
          </a:xfrm>
          <a:prstGeom prst="flowChartConnector">
            <a:avLst/>
          </a:prstGeom>
          <a:solidFill>
            <a:srgbClr val="3399FF"/>
          </a:solidFill>
          <a:ln w="50800" cmpd="thickThin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 dirty="0">
                <a:latin typeface="Arial" pitchFamily="34" charset="0"/>
              </a:rPr>
              <a:t>6,10</a:t>
            </a:r>
          </a:p>
        </p:txBody>
      </p:sp>
      <p:sp>
        <p:nvSpPr>
          <p:cNvPr id="79887" name="AutoShape 14"/>
          <p:cNvSpPr>
            <a:spLocks noChangeArrowheads="1"/>
          </p:cNvSpPr>
          <p:nvPr/>
        </p:nvSpPr>
        <p:spPr bwMode="auto">
          <a:xfrm>
            <a:off x="3327681" y="5275077"/>
            <a:ext cx="381000" cy="381000"/>
          </a:xfrm>
          <a:prstGeom prst="flowChartConnector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 dirty="0">
                <a:latin typeface="Arial" pitchFamily="34" charset="0"/>
              </a:rPr>
              <a:t>3,7</a:t>
            </a:r>
          </a:p>
        </p:txBody>
      </p:sp>
      <p:cxnSp>
        <p:nvCxnSpPr>
          <p:cNvPr id="79888" name="AutoShape 15"/>
          <p:cNvCxnSpPr>
            <a:cxnSpLocks noChangeShapeType="1"/>
            <a:stCxn id="79887" idx="5"/>
            <a:endCxn id="79886" idx="2"/>
          </p:cNvCxnSpPr>
          <p:nvPr/>
        </p:nvCxnSpPr>
        <p:spPr bwMode="auto">
          <a:xfrm>
            <a:off x="3652885" y="5600281"/>
            <a:ext cx="1114658" cy="298684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9889" name="AutoShape 16"/>
          <p:cNvCxnSpPr>
            <a:cxnSpLocks noChangeShapeType="1"/>
            <a:stCxn id="79876" idx="5"/>
            <a:endCxn id="79887" idx="2"/>
          </p:cNvCxnSpPr>
          <p:nvPr/>
        </p:nvCxnSpPr>
        <p:spPr bwMode="auto">
          <a:xfrm>
            <a:off x="2213256" y="4909952"/>
            <a:ext cx="1114425" cy="5556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9890" name="Text Box 17"/>
          <p:cNvSpPr txBox="1">
            <a:spLocks noChangeArrowheads="1"/>
          </p:cNvSpPr>
          <p:nvPr/>
        </p:nvSpPr>
        <p:spPr bwMode="auto">
          <a:xfrm>
            <a:off x="1957513" y="3280617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 dirty="0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 dirty="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79895" name="Text Box 22"/>
          <p:cNvSpPr txBox="1">
            <a:spLocks noChangeArrowheads="1"/>
          </p:cNvSpPr>
          <p:nvPr/>
        </p:nvSpPr>
        <p:spPr bwMode="auto">
          <a:xfrm>
            <a:off x="2751418" y="4843277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79896" name="Text Box 23"/>
          <p:cNvSpPr txBox="1">
            <a:spLocks noChangeArrowheads="1"/>
          </p:cNvSpPr>
          <p:nvPr/>
        </p:nvSpPr>
        <p:spPr bwMode="auto">
          <a:xfrm>
            <a:off x="3975381" y="5348102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cxnSp>
        <p:nvCxnSpPr>
          <p:cNvPr id="79898" name="AutoShape 25"/>
          <p:cNvCxnSpPr>
            <a:cxnSpLocks noChangeShapeType="1"/>
            <a:stCxn id="79886" idx="6"/>
          </p:cNvCxnSpPr>
          <p:nvPr/>
        </p:nvCxnSpPr>
        <p:spPr bwMode="auto">
          <a:xfrm flipV="1">
            <a:off x="5453371" y="5610041"/>
            <a:ext cx="755622" cy="288924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9903" name="Text Box 30"/>
          <p:cNvSpPr txBox="1">
            <a:spLocks noChangeArrowheads="1"/>
          </p:cNvSpPr>
          <p:nvPr/>
        </p:nvSpPr>
        <p:spPr bwMode="auto">
          <a:xfrm>
            <a:off x="5488268" y="5348102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79907" name="AutoShape 34"/>
          <p:cNvSpPr>
            <a:spLocks noChangeArrowheads="1"/>
          </p:cNvSpPr>
          <p:nvPr/>
        </p:nvSpPr>
        <p:spPr bwMode="auto">
          <a:xfrm>
            <a:off x="4738852" y="4804777"/>
            <a:ext cx="381000" cy="381000"/>
          </a:xfrm>
          <a:prstGeom prst="flowChartConnector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 dirty="0">
                <a:latin typeface="Arial" pitchFamily="34" charset="0"/>
              </a:rPr>
              <a:t>5</a:t>
            </a:r>
          </a:p>
        </p:txBody>
      </p:sp>
      <p:cxnSp>
        <p:nvCxnSpPr>
          <p:cNvPr id="79909" name="AutoShape 36"/>
          <p:cNvCxnSpPr>
            <a:cxnSpLocks noChangeShapeType="1"/>
            <a:endCxn id="79907" idx="2"/>
          </p:cNvCxnSpPr>
          <p:nvPr/>
        </p:nvCxnSpPr>
        <p:spPr bwMode="auto">
          <a:xfrm flipV="1">
            <a:off x="3697568" y="4995277"/>
            <a:ext cx="1041284" cy="4480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9911" name="AutoShape 38"/>
          <p:cNvCxnSpPr>
            <a:cxnSpLocks noChangeShapeType="1"/>
            <a:stCxn id="79907" idx="6"/>
          </p:cNvCxnSpPr>
          <p:nvPr/>
        </p:nvCxnSpPr>
        <p:spPr bwMode="auto">
          <a:xfrm>
            <a:off x="5119852" y="4995277"/>
            <a:ext cx="1078029" cy="54376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9912" name="AutoShape 39"/>
          <p:cNvSpPr>
            <a:spLocks noChangeArrowheads="1"/>
          </p:cNvSpPr>
          <p:nvPr/>
        </p:nvSpPr>
        <p:spPr bwMode="auto">
          <a:xfrm>
            <a:off x="6237570" y="4905206"/>
            <a:ext cx="381000" cy="381000"/>
          </a:xfrm>
          <a:prstGeom prst="flowChartConnector">
            <a:avLst/>
          </a:prstGeom>
          <a:solidFill>
            <a:srgbClr val="3399FF"/>
          </a:solidFill>
          <a:ln w="57150" cmpd="thinThick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 dirty="0">
                <a:latin typeface="Arial" pitchFamily="34" charset="0"/>
              </a:rPr>
              <a:t>8</a:t>
            </a:r>
          </a:p>
        </p:txBody>
      </p:sp>
      <p:sp>
        <p:nvSpPr>
          <p:cNvPr id="79916" name="Text Box 43"/>
          <p:cNvSpPr txBox="1">
            <a:spLocks noChangeArrowheads="1"/>
          </p:cNvSpPr>
          <p:nvPr/>
        </p:nvSpPr>
        <p:spPr bwMode="auto">
          <a:xfrm>
            <a:off x="4041204" y="4702003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 dirty="0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 dirty="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79919" name="AutoShape 46"/>
          <p:cNvSpPr>
            <a:spLocks noChangeArrowheads="1"/>
          </p:cNvSpPr>
          <p:nvPr/>
        </p:nvSpPr>
        <p:spPr bwMode="auto">
          <a:xfrm>
            <a:off x="1671918" y="4627377"/>
            <a:ext cx="215900" cy="2159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83" name="Text Box 44">
            <a:extLst>
              <a:ext uri="{FF2B5EF4-FFF2-40B4-BE49-F238E27FC236}">
                <a16:creationId xmlns:a16="http://schemas.microsoft.com/office/drawing/2014/main" id="{D528ADB3-C813-4862-9BDE-5D5AF679E8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53371" y="4556558"/>
            <a:ext cx="34525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 dirty="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84" name="AutoShape 39">
            <a:extLst>
              <a:ext uri="{FF2B5EF4-FFF2-40B4-BE49-F238E27FC236}">
                <a16:creationId xmlns:a16="http://schemas.microsoft.com/office/drawing/2014/main" id="{2E7B42B6-30DB-4339-8771-42A2A74FFD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97877" y="5424302"/>
            <a:ext cx="381000" cy="381000"/>
          </a:xfrm>
          <a:prstGeom prst="flowChartConnector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 dirty="0">
                <a:latin typeface="Arial" pitchFamily="34" charset="0"/>
              </a:rPr>
              <a:t>9</a:t>
            </a:r>
          </a:p>
        </p:txBody>
      </p:sp>
      <p:cxnSp>
        <p:nvCxnSpPr>
          <p:cNvPr id="4" name="Connecteur : en arc 3">
            <a:extLst>
              <a:ext uri="{FF2B5EF4-FFF2-40B4-BE49-F238E27FC236}">
                <a16:creationId xmlns:a16="http://schemas.microsoft.com/office/drawing/2014/main" id="{D86BE167-043B-4B08-BFD9-EA0FE023E2D1}"/>
              </a:ext>
            </a:extLst>
          </p:cNvPr>
          <p:cNvCxnSpPr>
            <a:cxnSpLocks/>
            <a:stCxn id="79876" idx="1"/>
            <a:endCxn id="79882" idx="1"/>
          </p:cNvCxnSpPr>
          <p:nvPr/>
        </p:nvCxnSpPr>
        <p:spPr>
          <a:xfrm rot="5400000" flipH="1" flipV="1">
            <a:off x="2267464" y="3495724"/>
            <a:ext cx="792163" cy="1439863"/>
          </a:xfrm>
          <a:prstGeom prst="curvedConnector3">
            <a:avLst>
              <a:gd name="adj1" fmla="val 135901"/>
            </a:avLst>
          </a:prstGeom>
          <a:ln w="127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 : en arc 18">
            <a:extLst>
              <a:ext uri="{FF2B5EF4-FFF2-40B4-BE49-F238E27FC236}">
                <a16:creationId xmlns:a16="http://schemas.microsoft.com/office/drawing/2014/main" id="{A7E6F05D-910A-4098-9601-6DC01407BFA8}"/>
              </a:ext>
            </a:extLst>
          </p:cNvPr>
          <p:cNvCxnSpPr>
            <a:cxnSpLocks/>
            <a:stCxn id="79882" idx="4"/>
            <a:endCxn id="79876" idx="6"/>
          </p:cNvCxnSpPr>
          <p:nvPr/>
        </p:nvCxnSpPr>
        <p:spPr>
          <a:xfrm rot="5400000">
            <a:off x="2592669" y="3820927"/>
            <a:ext cx="601663" cy="1249363"/>
          </a:xfrm>
          <a:prstGeom prst="curvedConnector2">
            <a:avLst/>
          </a:prstGeom>
          <a:ln w="127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0" name="Text Box 17">
            <a:extLst>
              <a:ext uri="{FF2B5EF4-FFF2-40B4-BE49-F238E27FC236}">
                <a16:creationId xmlns:a16="http://schemas.microsoft.com/office/drawing/2014/main" id="{51F3A37B-BF07-471A-9121-E9C5068032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98917" y="4033926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 dirty="0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 dirty="0">
              <a:solidFill>
                <a:schemeClr val="hlink"/>
              </a:solidFill>
              <a:latin typeface="Lucida Console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2553578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C2215970-6F08-40E9-8A83-86FB98B0D963}" type="slidenum">
              <a:rPr lang="fr-FR" altLang="en-US" sz="1000">
                <a:latin typeface="Arial" pitchFamily="34" charset="0"/>
                <a:cs typeface="Arial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89</a:t>
            </a:fld>
            <a:endParaRPr lang="fr-FR" altLang="en-US" sz="1000">
              <a:latin typeface="Arial" pitchFamily="34" charset="0"/>
              <a:cs typeface="Arial" pitchFamily="34" charset="0"/>
            </a:endParaRPr>
          </a:p>
        </p:txBody>
      </p:sp>
      <p:sp>
        <p:nvSpPr>
          <p:cNvPr id="79875" name="Text Box 2"/>
          <p:cNvSpPr txBox="1">
            <a:spLocks noChangeArrowheads="1"/>
          </p:cNvSpPr>
          <p:nvPr/>
        </p:nvSpPr>
        <p:spPr bwMode="auto">
          <a:xfrm>
            <a:off x="755650" y="692150"/>
            <a:ext cx="7992814" cy="11387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2400" i="1" dirty="0"/>
              <a:t>S</a:t>
            </a:r>
            <a:r>
              <a:rPr lang="en-GB" altLang="fr-FR" sz="2400" i="1" baseline="-25000" dirty="0"/>
              <a:t>+</a:t>
            </a:r>
            <a:r>
              <a:rPr lang="en-GB" altLang="fr-FR" sz="2400" dirty="0"/>
              <a:t>={</a:t>
            </a:r>
            <a:r>
              <a:rPr lang="en-GB" altLang="fr-FR" sz="2400" i="1" dirty="0" err="1"/>
              <a:t>a</a:t>
            </a:r>
            <a:r>
              <a:rPr lang="en-GB" altLang="fr-FR" sz="2400" dirty="0" err="1"/>
              <a:t>,</a:t>
            </a:r>
            <a:r>
              <a:rPr lang="en-GB" altLang="fr-FR" sz="2400" i="1" dirty="0" err="1"/>
              <a:t>bba</a:t>
            </a:r>
            <a:r>
              <a:rPr lang="en-GB" altLang="fr-FR" sz="2400" dirty="0" err="1"/>
              <a:t>,</a:t>
            </a:r>
            <a:r>
              <a:rPr lang="en-GB" altLang="fr-FR" sz="2400" i="1" dirty="0" err="1"/>
              <a:t>bab</a:t>
            </a:r>
            <a:r>
              <a:rPr lang="en-GB" altLang="fr-FR" sz="2400" dirty="0" err="1"/>
              <a:t>,</a:t>
            </a:r>
            <a:r>
              <a:rPr lang="en-GB" altLang="fr-FR" sz="2400" i="1" dirty="0" err="1"/>
              <a:t>aabb</a:t>
            </a:r>
            <a:r>
              <a:rPr lang="en-GB" altLang="fr-FR" sz="2400" dirty="0"/>
              <a:t>} </a:t>
            </a:r>
            <a:r>
              <a:rPr lang="en-GB" altLang="fr-FR" sz="2400" i="1" dirty="0"/>
              <a:t>S</a:t>
            </a:r>
            <a:r>
              <a:rPr lang="en-GB" altLang="fr-FR" sz="2400" i="1" baseline="-25000" dirty="0"/>
              <a:t>-</a:t>
            </a:r>
            <a:r>
              <a:rPr lang="en-GB" altLang="fr-FR" sz="2400" dirty="0"/>
              <a:t>={</a:t>
            </a:r>
            <a:r>
              <a:rPr lang="en-GB" altLang="fr-FR" sz="2400" i="1" dirty="0" err="1">
                <a:sym typeface="Symbol" pitchFamily="18" charset="2"/>
              </a:rPr>
              <a:t>b</a:t>
            </a:r>
            <a:r>
              <a:rPr lang="en-GB" altLang="fr-FR" sz="2400" dirty="0" err="1"/>
              <a:t>,</a:t>
            </a:r>
            <a:r>
              <a:rPr lang="en-GB" altLang="fr-FR" sz="2400" i="1" dirty="0" err="1"/>
              <a:t>ab</a:t>
            </a:r>
            <a:r>
              <a:rPr lang="en-GB" altLang="fr-FR" sz="2400" dirty="0" err="1"/>
              <a:t>,</a:t>
            </a:r>
            <a:r>
              <a:rPr lang="en-GB" altLang="fr-FR" sz="2400" i="1" dirty="0" err="1"/>
              <a:t>baa</a:t>
            </a:r>
            <a:r>
              <a:rPr lang="en-GB" altLang="fr-FR" sz="2400" dirty="0" err="1"/>
              <a:t>,</a:t>
            </a:r>
            <a:r>
              <a:rPr lang="en-GB" altLang="fr-FR" sz="2400" i="1" dirty="0" err="1"/>
              <a:t>baabb</a:t>
            </a:r>
            <a:r>
              <a:rPr lang="en-GB" altLang="fr-FR" sz="2400" dirty="0"/>
              <a:t>}</a:t>
            </a:r>
          </a:p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2000" dirty="0">
                <a:latin typeface="Lucida Console" pitchFamily="49" charset="0"/>
              </a:rPr>
              <a:t>Let’s try to merge 8 and 1, and this works</a:t>
            </a:r>
          </a:p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endParaRPr lang="es-ES_tradnl" altLang="fr-FR" sz="2400" dirty="0">
              <a:latin typeface="Lucida Console" pitchFamily="49" charset="0"/>
            </a:endParaRPr>
          </a:p>
        </p:txBody>
      </p:sp>
      <p:sp>
        <p:nvSpPr>
          <p:cNvPr id="79876" name="AutoShape 3"/>
          <p:cNvSpPr>
            <a:spLocks noChangeArrowheads="1"/>
          </p:cNvSpPr>
          <p:nvPr/>
        </p:nvSpPr>
        <p:spPr bwMode="auto">
          <a:xfrm>
            <a:off x="1887818" y="4555939"/>
            <a:ext cx="1035668" cy="629837"/>
          </a:xfrm>
          <a:prstGeom prst="flowChartConnector">
            <a:avLst/>
          </a:prstGeom>
          <a:solidFill>
            <a:srgbClr val="FF0066"/>
          </a:solidFill>
          <a:ln w="50800" cmpd="thickThin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 dirty="0">
                <a:latin typeface="Arial" pitchFamily="34" charset="0"/>
              </a:rPr>
              <a:t>1, 4, 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 dirty="0">
                <a:latin typeface="Arial" pitchFamily="34" charset="0"/>
              </a:rPr>
              <a:t>6, 8, 10</a:t>
            </a:r>
          </a:p>
        </p:txBody>
      </p:sp>
      <p:sp>
        <p:nvSpPr>
          <p:cNvPr id="79882" name="AutoShape 9"/>
          <p:cNvSpPr>
            <a:spLocks noChangeArrowheads="1"/>
          </p:cNvSpPr>
          <p:nvPr/>
        </p:nvSpPr>
        <p:spPr bwMode="auto">
          <a:xfrm>
            <a:off x="3327681" y="3763777"/>
            <a:ext cx="381000" cy="381000"/>
          </a:xfrm>
          <a:prstGeom prst="flowChartConnector">
            <a:avLst/>
          </a:prstGeom>
          <a:solidFill>
            <a:srgbClr val="FF0000"/>
          </a:solidFill>
          <a:ln w="50800" cmpd="thickThin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 dirty="0">
                <a:latin typeface="Arial" pitchFamily="34" charset="0"/>
              </a:rPr>
              <a:t>2,9</a:t>
            </a:r>
          </a:p>
        </p:txBody>
      </p:sp>
      <p:sp>
        <p:nvSpPr>
          <p:cNvPr id="79887" name="AutoShape 14"/>
          <p:cNvSpPr>
            <a:spLocks noChangeArrowheads="1"/>
          </p:cNvSpPr>
          <p:nvPr/>
        </p:nvSpPr>
        <p:spPr bwMode="auto">
          <a:xfrm>
            <a:off x="2923486" y="5878038"/>
            <a:ext cx="381000" cy="381000"/>
          </a:xfrm>
          <a:prstGeom prst="flowChartConnector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 dirty="0">
                <a:latin typeface="Arial" pitchFamily="34" charset="0"/>
              </a:rPr>
              <a:t>3,7</a:t>
            </a:r>
          </a:p>
        </p:txBody>
      </p:sp>
      <p:sp>
        <p:nvSpPr>
          <p:cNvPr id="79890" name="Text Box 17"/>
          <p:cNvSpPr txBox="1">
            <a:spLocks noChangeArrowheads="1"/>
          </p:cNvSpPr>
          <p:nvPr/>
        </p:nvSpPr>
        <p:spPr bwMode="auto">
          <a:xfrm>
            <a:off x="1957513" y="3280617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 dirty="0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 dirty="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79895" name="Text Box 22"/>
          <p:cNvSpPr txBox="1">
            <a:spLocks noChangeArrowheads="1"/>
          </p:cNvSpPr>
          <p:nvPr/>
        </p:nvSpPr>
        <p:spPr bwMode="auto">
          <a:xfrm>
            <a:off x="2968759" y="5222604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 dirty="0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 dirty="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79907" name="AutoShape 34"/>
          <p:cNvSpPr>
            <a:spLocks noChangeArrowheads="1"/>
          </p:cNvSpPr>
          <p:nvPr/>
        </p:nvSpPr>
        <p:spPr bwMode="auto">
          <a:xfrm>
            <a:off x="4685320" y="5395408"/>
            <a:ext cx="381000" cy="381000"/>
          </a:xfrm>
          <a:prstGeom prst="flowChartConnector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 dirty="0">
                <a:latin typeface="Arial" pitchFamily="34" charset="0"/>
              </a:rPr>
              <a:t>5</a:t>
            </a:r>
          </a:p>
        </p:txBody>
      </p:sp>
      <p:cxnSp>
        <p:nvCxnSpPr>
          <p:cNvPr id="79909" name="AutoShape 36"/>
          <p:cNvCxnSpPr>
            <a:cxnSpLocks noChangeShapeType="1"/>
            <a:stCxn id="79887" idx="6"/>
            <a:endCxn id="79907" idx="2"/>
          </p:cNvCxnSpPr>
          <p:nvPr/>
        </p:nvCxnSpPr>
        <p:spPr bwMode="auto">
          <a:xfrm flipV="1">
            <a:off x="3304486" y="5585908"/>
            <a:ext cx="1380834" cy="48263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9911" name="AutoShape 38"/>
          <p:cNvCxnSpPr>
            <a:cxnSpLocks noChangeShapeType="1"/>
            <a:stCxn id="79907" idx="1"/>
            <a:endCxn id="79876" idx="5"/>
          </p:cNvCxnSpPr>
          <p:nvPr/>
        </p:nvCxnSpPr>
        <p:spPr bwMode="auto">
          <a:xfrm flipH="1" flipV="1">
            <a:off x="2771816" y="5093539"/>
            <a:ext cx="1969300" cy="35766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9916" name="Text Box 43"/>
          <p:cNvSpPr txBox="1">
            <a:spLocks noChangeArrowheads="1"/>
          </p:cNvSpPr>
          <p:nvPr/>
        </p:nvSpPr>
        <p:spPr bwMode="auto">
          <a:xfrm>
            <a:off x="3844092" y="5706588"/>
            <a:ext cx="27627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 dirty="0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 dirty="0">
              <a:solidFill>
                <a:schemeClr val="hlink"/>
              </a:solidFill>
              <a:latin typeface="Lucida Console" pitchFamily="49" charset="0"/>
            </a:endParaRPr>
          </a:p>
        </p:txBody>
      </p:sp>
      <p:sp>
        <p:nvSpPr>
          <p:cNvPr id="79919" name="AutoShape 46"/>
          <p:cNvSpPr>
            <a:spLocks noChangeArrowheads="1"/>
          </p:cNvSpPr>
          <p:nvPr/>
        </p:nvSpPr>
        <p:spPr bwMode="auto">
          <a:xfrm>
            <a:off x="1671918" y="4627377"/>
            <a:ext cx="215900" cy="2159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Arial" pitchFamily="34" charset="0"/>
            </a:endParaRPr>
          </a:p>
        </p:txBody>
      </p:sp>
      <p:sp>
        <p:nvSpPr>
          <p:cNvPr id="83" name="Text Box 44">
            <a:extLst>
              <a:ext uri="{FF2B5EF4-FFF2-40B4-BE49-F238E27FC236}">
                <a16:creationId xmlns:a16="http://schemas.microsoft.com/office/drawing/2014/main" id="{D528ADB3-C813-4862-9BDE-5D5AF679E8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63281" y="4775608"/>
            <a:ext cx="34525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 dirty="0">
              <a:solidFill>
                <a:schemeClr val="hlink"/>
              </a:solidFill>
              <a:latin typeface="Lucida Console" pitchFamily="49" charset="0"/>
            </a:endParaRPr>
          </a:p>
        </p:txBody>
      </p:sp>
      <p:cxnSp>
        <p:nvCxnSpPr>
          <p:cNvPr id="4" name="Connecteur : en arc 3">
            <a:extLst>
              <a:ext uri="{FF2B5EF4-FFF2-40B4-BE49-F238E27FC236}">
                <a16:creationId xmlns:a16="http://schemas.microsoft.com/office/drawing/2014/main" id="{D86BE167-043B-4B08-BFD9-EA0FE023E2D1}"/>
              </a:ext>
            </a:extLst>
          </p:cNvPr>
          <p:cNvCxnSpPr>
            <a:cxnSpLocks/>
            <a:stCxn id="79876" idx="1"/>
            <a:endCxn id="79882" idx="1"/>
          </p:cNvCxnSpPr>
          <p:nvPr/>
        </p:nvCxnSpPr>
        <p:spPr>
          <a:xfrm rot="5400000" flipH="1" flipV="1">
            <a:off x="2297181" y="3561881"/>
            <a:ext cx="828603" cy="1343989"/>
          </a:xfrm>
          <a:prstGeom prst="curvedConnector3">
            <a:avLst>
              <a:gd name="adj1" fmla="val 134322"/>
            </a:avLst>
          </a:prstGeom>
          <a:ln w="127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 : en arc 18">
            <a:extLst>
              <a:ext uri="{FF2B5EF4-FFF2-40B4-BE49-F238E27FC236}">
                <a16:creationId xmlns:a16="http://schemas.microsoft.com/office/drawing/2014/main" id="{A7E6F05D-910A-4098-9601-6DC01407BFA8}"/>
              </a:ext>
            </a:extLst>
          </p:cNvPr>
          <p:cNvCxnSpPr>
            <a:cxnSpLocks/>
            <a:stCxn id="79882" idx="4"/>
            <a:endCxn id="79876" idx="6"/>
          </p:cNvCxnSpPr>
          <p:nvPr/>
        </p:nvCxnSpPr>
        <p:spPr>
          <a:xfrm rot="5400000">
            <a:off x="2857794" y="4210470"/>
            <a:ext cx="726081" cy="594695"/>
          </a:xfrm>
          <a:prstGeom prst="curvedConnector2">
            <a:avLst/>
          </a:prstGeom>
          <a:ln w="127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0" name="Text Box 17">
            <a:extLst>
              <a:ext uri="{FF2B5EF4-FFF2-40B4-BE49-F238E27FC236}">
                <a16:creationId xmlns:a16="http://schemas.microsoft.com/office/drawing/2014/main" id="{51F3A37B-BF07-471A-9121-E9C5068032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98917" y="4033926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 dirty="0">
                <a:solidFill>
                  <a:schemeClr val="hlink"/>
                </a:solidFill>
                <a:latin typeface="Lucida Console" pitchFamily="49" charset="0"/>
              </a:rPr>
              <a:t>a</a:t>
            </a:r>
            <a:endParaRPr lang="es-ES_tradnl" altLang="fr-FR" sz="2400" dirty="0">
              <a:solidFill>
                <a:schemeClr val="hlink"/>
              </a:solidFill>
              <a:latin typeface="Lucida Console" pitchFamily="49" charset="0"/>
            </a:endParaRPr>
          </a:p>
        </p:txBody>
      </p:sp>
      <p:cxnSp>
        <p:nvCxnSpPr>
          <p:cNvPr id="32" name="Connecteur : en arc 31">
            <a:extLst>
              <a:ext uri="{FF2B5EF4-FFF2-40B4-BE49-F238E27FC236}">
                <a16:creationId xmlns:a16="http://schemas.microsoft.com/office/drawing/2014/main" id="{FF15D4EE-BF22-4476-97FB-40FEA95BAAD8}"/>
              </a:ext>
            </a:extLst>
          </p:cNvPr>
          <p:cNvCxnSpPr>
            <a:cxnSpLocks/>
            <a:stCxn id="79876" idx="3"/>
            <a:endCxn id="79887" idx="3"/>
          </p:cNvCxnSpPr>
          <p:nvPr/>
        </p:nvCxnSpPr>
        <p:spPr>
          <a:xfrm rot="16200000" flipH="1">
            <a:off x="1954534" y="5178493"/>
            <a:ext cx="1109703" cy="939794"/>
          </a:xfrm>
          <a:prstGeom prst="curvedConnector3">
            <a:avLst>
              <a:gd name="adj1" fmla="val 125628"/>
            </a:avLst>
          </a:prstGeom>
          <a:ln w="127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Connecteur : en arc 35">
            <a:extLst>
              <a:ext uri="{FF2B5EF4-FFF2-40B4-BE49-F238E27FC236}">
                <a16:creationId xmlns:a16="http://schemas.microsoft.com/office/drawing/2014/main" id="{BB8FC867-9019-4D88-9931-571155A39D94}"/>
              </a:ext>
            </a:extLst>
          </p:cNvPr>
          <p:cNvCxnSpPr>
            <a:cxnSpLocks/>
            <a:stCxn id="79887" idx="0"/>
            <a:endCxn id="79876" idx="4"/>
          </p:cNvCxnSpPr>
          <p:nvPr/>
        </p:nvCxnSpPr>
        <p:spPr>
          <a:xfrm rot="16200000" flipV="1">
            <a:off x="2413688" y="5177740"/>
            <a:ext cx="692262" cy="708334"/>
          </a:xfrm>
          <a:prstGeom prst="curvedConnector3">
            <a:avLst>
              <a:gd name="adj1" fmla="val 50000"/>
            </a:avLst>
          </a:prstGeom>
          <a:ln w="127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Text Box 22">
            <a:extLst>
              <a:ext uri="{FF2B5EF4-FFF2-40B4-BE49-F238E27FC236}">
                <a16:creationId xmlns:a16="http://schemas.microsoft.com/office/drawing/2014/main" id="{EC2AE1C9-1A9F-4E4F-84CC-0077D2E06D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4519" y="5656077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l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fr-FR" sz="2400" i="1" dirty="0">
                <a:solidFill>
                  <a:schemeClr val="hlink"/>
                </a:solidFill>
                <a:latin typeface="Lucida Console" pitchFamily="49" charset="0"/>
              </a:rPr>
              <a:t>b</a:t>
            </a:r>
            <a:endParaRPr lang="es-ES_tradnl" altLang="fr-FR" sz="2400" dirty="0">
              <a:solidFill>
                <a:schemeClr val="hlink"/>
              </a:solidFill>
              <a:latin typeface="Lucida Console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76834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7543800" cy="836712"/>
          </a:xfrm>
        </p:spPr>
        <p:txBody>
          <a:bodyPr/>
          <a:lstStyle/>
          <a:p>
            <a:r>
              <a:rPr lang="en-GB" altLang="fr-FR" dirty="0"/>
              <a:t>Window language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sz="quarter" idx="13"/>
          </p:nvPr>
        </p:nvSpPr>
        <p:spPr>
          <a:xfrm>
            <a:off x="457200" y="1597025"/>
            <a:ext cx="8229600" cy="4411663"/>
          </a:xfrm>
        </p:spPr>
        <p:txBody>
          <a:bodyPr/>
          <a:lstStyle/>
          <a:p>
            <a:pPr marL="0" indent="0">
              <a:buNone/>
            </a:pPr>
            <a:r>
              <a:rPr lang="en-GB" altLang="fr-FR" dirty="0"/>
              <a:t>By sliding a window of size 2 over a string we can parse</a:t>
            </a:r>
          </a:p>
          <a:p>
            <a:r>
              <a:rPr lang="en-GB" altLang="fr-FR" i="1" dirty="0" err="1"/>
              <a:t>ababaaababababaaaa</a:t>
            </a:r>
            <a:r>
              <a:rPr lang="en-GB" altLang="fr-FR" dirty="0"/>
              <a:t> OK</a:t>
            </a:r>
          </a:p>
          <a:p>
            <a:r>
              <a:rPr lang="en-GB" altLang="fr-FR" i="1" dirty="0" err="1"/>
              <a:t>aaa</a:t>
            </a:r>
            <a:r>
              <a:rPr lang="en-GB" altLang="fr-FR" i="1" dirty="0" err="1">
                <a:solidFill>
                  <a:srgbClr val="FF3300"/>
                </a:solidFill>
              </a:rPr>
              <a:t>bb</a:t>
            </a:r>
            <a:r>
              <a:rPr lang="en-GB" altLang="fr-FR" i="1" dirty="0" err="1"/>
              <a:t>aaaababab</a:t>
            </a:r>
            <a:r>
              <a:rPr lang="en-GB" altLang="fr-FR" dirty="0"/>
              <a:t> not OK</a:t>
            </a:r>
          </a:p>
        </p:txBody>
      </p:sp>
      <p:sp>
        <p:nvSpPr>
          <p:cNvPr id="32772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C90A3AF7-DF0D-4B73-9863-2657FEDA8B7F}" type="slidenum">
              <a:rPr lang="fr-FR" altLang="en-US" sz="1000">
                <a:latin typeface="Arial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fr-FR" altLang="en-US" sz="100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3150351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us-titr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altLang="fr-FR" dirty="0"/>
              <a:t>5. </a:t>
            </a:r>
            <a:r>
              <a:rPr lang="fr-FR" altLang="fr-FR" dirty="0" err="1"/>
              <a:t>Complexity</a:t>
            </a:r>
            <a:r>
              <a:rPr lang="fr-FR" altLang="fr-FR" dirty="0"/>
              <a:t> issues for RPNI</a:t>
            </a:r>
            <a:endParaRPr lang="fr-FR" dirty="0"/>
          </a:p>
        </p:txBody>
      </p:sp>
      <p:sp>
        <p:nvSpPr>
          <p:cNvPr id="102404" name="Rectangle 7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D67ADDF4-5DC7-4D10-B711-9D28D311DF8B}" type="slidenum">
              <a:rPr lang="fr-FR" altLang="en-US" sz="1000">
                <a:latin typeface="Arial" pitchFamily="34" charset="0"/>
                <a:cs typeface="Arial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90</a:t>
            </a:fld>
            <a:endParaRPr lang="fr-FR" altLang="en-US" sz="100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BD1FA8D-1F27-4DF4-97B6-A8B423D460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The </a:t>
            </a:r>
            <a:r>
              <a:rPr lang="fr-FR" dirty="0" err="1"/>
              <a:t>decision</a:t>
            </a:r>
            <a:r>
              <a:rPr lang="fr-FR" dirty="0"/>
              <a:t> </a:t>
            </a:r>
            <a:r>
              <a:rPr lang="fr-FR" dirty="0" err="1"/>
              <a:t>problem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8D19DDE-3B43-42F2-AB1A-E01D9ED3FAC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 err="1"/>
              <a:t>Given</a:t>
            </a:r>
            <a:r>
              <a:rPr lang="fr-FR" dirty="0"/>
              <a:t> </a:t>
            </a:r>
            <a:r>
              <a:rPr lang="en-US" dirty="0"/>
              <a:t>&lt;</a:t>
            </a:r>
            <a:r>
              <a:rPr lang="en-US" altLang="fr-FR" i="1" dirty="0"/>
              <a:t> S</a:t>
            </a:r>
            <a:r>
              <a:rPr lang="en-US" altLang="fr-FR" baseline="-25000" dirty="0"/>
              <a:t>+</a:t>
            </a:r>
            <a:r>
              <a:rPr lang="en-US" altLang="fr-FR" dirty="0"/>
              <a:t>, </a:t>
            </a:r>
            <a:r>
              <a:rPr lang="en-US" altLang="fr-FR" i="1" dirty="0"/>
              <a:t>S</a:t>
            </a:r>
            <a:r>
              <a:rPr lang="en-US" altLang="fr-FR" i="1" baseline="-25000" dirty="0"/>
              <a:t>- </a:t>
            </a:r>
            <a:r>
              <a:rPr lang="en-US" dirty="0"/>
              <a:t>&gt; and an integer n</a:t>
            </a:r>
          </a:p>
          <a:p>
            <a:r>
              <a:rPr lang="en-US" dirty="0"/>
              <a:t>Is there a DFA with at most n states which is consistent with &lt;</a:t>
            </a:r>
            <a:r>
              <a:rPr lang="en-US" altLang="fr-FR" i="1" dirty="0"/>
              <a:t> S</a:t>
            </a:r>
            <a:r>
              <a:rPr lang="en-US" altLang="fr-FR" baseline="-25000" dirty="0"/>
              <a:t>+</a:t>
            </a:r>
            <a:r>
              <a:rPr lang="en-US" altLang="fr-FR" dirty="0"/>
              <a:t>, </a:t>
            </a:r>
            <a:r>
              <a:rPr lang="en-US" altLang="fr-FR" i="1" dirty="0"/>
              <a:t>S</a:t>
            </a:r>
            <a:r>
              <a:rPr lang="en-US" altLang="fr-FR" i="1" baseline="-25000" dirty="0"/>
              <a:t>- </a:t>
            </a:r>
            <a:r>
              <a:rPr lang="en-US" dirty="0"/>
              <a:t>&gt;?</a:t>
            </a:r>
          </a:p>
          <a:p>
            <a:endParaRPr lang="en-US" dirty="0"/>
          </a:p>
          <a:p>
            <a:r>
              <a:rPr lang="en-US" dirty="0"/>
              <a:t>The above problem is NP complete.</a:t>
            </a:r>
          </a:p>
          <a:p>
            <a:endParaRPr lang="en-US" dirty="0"/>
          </a:p>
          <a:p>
            <a:r>
              <a:rPr lang="en-US" dirty="0"/>
              <a:t>“</a:t>
            </a:r>
            <a:r>
              <a:rPr lang="en-US" b="1" dirty="0"/>
              <a:t>The minimum consistent DFA problem cannot be approximated within any polynomial”</a:t>
            </a:r>
          </a:p>
          <a:p>
            <a:r>
              <a:rPr lang="en-US" b="1" dirty="0"/>
              <a:t>Pitt &amp; </a:t>
            </a:r>
            <a:r>
              <a:rPr lang="en-US" b="1" dirty="0" err="1"/>
              <a:t>Warmuth</a:t>
            </a:r>
            <a:r>
              <a:rPr lang="en-US" b="1" dirty="0"/>
              <a:t> 1989</a:t>
            </a:r>
          </a:p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E090ECA-17FD-441D-87B3-58F925893CA3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609109D3-3ADB-4273-8C12-50A2D03DE950}" type="slidenum">
              <a:rPr lang="fr-FR" altLang="en-US" smtClean="0"/>
              <a:pPr>
                <a:defRPr/>
              </a:pPr>
              <a:t>91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394560382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BD1FA8D-1F27-4DF4-97B6-A8B423D460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650" y="-33867"/>
            <a:ext cx="7931150" cy="836613"/>
          </a:xfrm>
        </p:spPr>
        <p:txBody>
          <a:bodyPr/>
          <a:lstStyle/>
          <a:p>
            <a:r>
              <a:rPr lang="en-GB"/>
              <a:t>The decision problem (strange)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8D19DDE-3B43-42F2-AB1A-E01D9ED3FAC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55576" y="1234893"/>
            <a:ext cx="7920038" cy="4752975"/>
          </a:xfrm>
        </p:spPr>
        <p:txBody>
          <a:bodyPr/>
          <a:lstStyle/>
          <a:p>
            <a:r>
              <a:rPr lang="en-GB"/>
              <a:t>Given &lt;</a:t>
            </a:r>
            <a:r>
              <a:rPr lang="en-GB" altLang="fr-FR" i="1"/>
              <a:t> S</a:t>
            </a:r>
            <a:r>
              <a:rPr lang="en-GB" altLang="fr-FR" baseline="-25000"/>
              <a:t>+</a:t>
            </a:r>
            <a:r>
              <a:rPr lang="en-GB" altLang="fr-FR"/>
              <a:t>, </a:t>
            </a:r>
            <a:r>
              <a:rPr lang="en-GB" altLang="fr-FR" i="1"/>
              <a:t>S</a:t>
            </a:r>
            <a:r>
              <a:rPr lang="en-GB" altLang="fr-FR" i="1" baseline="-25000"/>
              <a:t>- </a:t>
            </a:r>
            <a:r>
              <a:rPr lang="en-GB"/>
              <a:t>&gt; and an integer n</a:t>
            </a:r>
          </a:p>
          <a:p>
            <a:r>
              <a:rPr lang="en-GB"/>
              <a:t>Is there a DFA with at most 2 states which is consistent with &lt;</a:t>
            </a:r>
            <a:r>
              <a:rPr lang="en-GB" altLang="fr-FR" i="1"/>
              <a:t> S</a:t>
            </a:r>
            <a:r>
              <a:rPr lang="en-GB" altLang="fr-FR" baseline="-25000"/>
              <a:t>+</a:t>
            </a:r>
            <a:r>
              <a:rPr lang="en-GB" altLang="fr-FR"/>
              <a:t>, </a:t>
            </a:r>
            <a:r>
              <a:rPr lang="en-GB" altLang="fr-FR" i="1"/>
              <a:t>S</a:t>
            </a:r>
            <a:r>
              <a:rPr lang="en-GB" altLang="fr-FR" i="1" baseline="-25000"/>
              <a:t>- </a:t>
            </a:r>
            <a:r>
              <a:rPr lang="en-GB"/>
              <a:t>&gt;?</a:t>
            </a:r>
          </a:p>
          <a:p>
            <a:endParaRPr lang="en-GB"/>
          </a:p>
          <a:p>
            <a:r>
              <a:rPr lang="en-GB"/>
              <a:t>The above problem is still NP hard.</a:t>
            </a:r>
          </a:p>
          <a:p>
            <a:r>
              <a:rPr lang="en-GB"/>
              <a:t>Yes, there are only very few DFA with 1 or 2 states… but not if the alphabet size is large!</a:t>
            </a:r>
          </a:p>
          <a:p>
            <a:endParaRPr lang="en-GB"/>
          </a:p>
          <a:p>
            <a:r>
              <a:rPr lang="en-GB"/>
              <a:t>(Result by Angluin)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E090ECA-17FD-441D-87B3-58F925893CA3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609109D3-3ADB-4273-8C12-50A2D03DE950}" type="slidenum">
              <a:rPr lang="fr-FR" altLang="en-US" smtClean="0"/>
              <a:pPr>
                <a:defRPr/>
              </a:pPr>
              <a:t>92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720650325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fr-FR"/>
              <a:t>A characteristic sample</a:t>
            </a:r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body" sz="quarter" idx="13"/>
          </p:nvPr>
        </p:nvSpPr>
        <p:spPr>
          <a:xfrm>
            <a:off x="500063" y="1981200"/>
            <a:ext cx="8053387" cy="4114800"/>
          </a:xfrm>
        </p:spPr>
        <p:txBody>
          <a:bodyPr/>
          <a:lstStyle/>
          <a:p>
            <a:r>
              <a:rPr lang="en-US" altLang="fr-FR"/>
              <a:t>A sample is characteristic (for </a:t>
            </a:r>
            <a:r>
              <a:rPr lang="en-US" altLang="fr-FR">
                <a:solidFill>
                  <a:srgbClr val="FF0066"/>
                </a:solidFill>
              </a:rPr>
              <a:t>some algorithm</a:t>
            </a:r>
            <a:r>
              <a:rPr lang="en-US" altLang="fr-FR"/>
              <a:t>) whenever, when included in the learning sample, the algorithm returns the correct DFA</a:t>
            </a:r>
          </a:p>
          <a:p>
            <a:r>
              <a:rPr lang="en-US" altLang="fr-FR"/>
              <a:t>The characteristic sample should be of polynomial size</a:t>
            </a:r>
          </a:p>
          <a:p>
            <a:r>
              <a:rPr lang="en-US" altLang="fr-FR"/>
              <a:t>There is an algorithm which given a DFA builds a characteristic sample for RPNI</a:t>
            </a:r>
            <a:endParaRPr lang="en-US" altLang="fr-FR">
              <a:sym typeface="Symbol" pitchFamily="18" charset="2"/>
            </a:endParaRPr>
          </a:p>
        </p:txBody>
      </p:sp>
      <p:sp>
        <p:nvSpPr>
          <p:cNvPr id="103428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38F0E351-7445-4C38-8BF2-A241BBA73E07}" type="slidenum">
              <a:rPr lang="fr-FR" altLang="en-US" sz="1000">
                <a:latin typeface="Arial" pitchFamily="34" charset="0"/>
                <a:cs typeface="Arial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93</a:t>
            </a:fld>
            <a:endParaRPr lang="fr-FR" altLang="en-US" sz="100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fr-FR" sz="3500"/>
              <a:t>Definition : polynomial characteristic sample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body" sz="quarter" idx="13"/>
          </p:nvPr>
        </p:nvSpPr>
        <p:spPr>
          <a:xfrm>
            <a:off x="323850" y="1989138"/>
            <a:ext cx="8569325" cy="4464050"/>
          </a:xfrm>
        </p:spPr>
        <p:txBody>
          <a:bodyPr/>
          <a:lstStyle/>
          <a:p>
            <a:pPr marL="533400" indent="-533400">
              <a:buFont typeface="Wingdings" pitchFamily="2" charset="2"/>
              <a:buNone/>
            </a:pPr>
            <a:r>
              <a:rPr lang="en-GB" altLang="fr-FR">
                <a:latin typeface="Monotype Corsiva" pitchFamily="66" charset="0"/>
              </a:rPr>
              <a:t>	</a:t>
            </a:r>
            <a:r>
              <a:rPr lang="en-GB" altLang="fr-FR" sz="3900">
                <a:latin typeface="Monotype Corsiva" pitchFamily="66" charset="0"/>
              </a:rPr>
              <a:t>G</a:t>
            </a:r>
            <a:r>
              <a:rPr lang="en-GB" altLang="fr-FR"/>
              <a:t> has polynomial characteristic samples for identification algorithm </a:t>
            </a:r>
            <a:r>
              <a:rPr lang="en-GB" altLang="fr-FR" b="1">
                <a:latin typeface="Berlin Sans FB Demi" pitchFamily="34" charset="0"/>
                <a:sym typeface="Symbol" pitchFamily="18" charset="2"/>
              </a:rPr>
              <a:t>a</a:t>
            </a:r>
            <a:r>
              <a:rPr lang="en-GB" altLang="fr-FR"/>
              <a:t> if there exists a polynomial </a:t>
            </a:r>
            <a:r>
              <a:rPr lang="en-GB" altLang="fr-FR" i="1"/>
              <a:t>p</a:t>
            </a:r>
            <a:r>
              <a:rPr lang="en-GB" altLang="fr-FR"/>
              <a:t>() such that: given any </a:t>
            </a:r>
            <a:r>
              <a:rPr lang="en-GB" altLang="fr-FR" i="1"/>
              <a:t>G </a:t>
            </a:r>
            <a:r>
              <a:rPr lang="en-GB" altLang="fr-FR"/>
              <a:t>in </a:t>
            </a:r>
            <a:r>
              <a:rPr lang="en-GB" altLang="fr-FR" sz="3900">
                <a:latin typeface="Monotype Corsiva" pitchFamily="66" charset="0"/>
              </a:rPr>
              <a:t>G</a:t>
            </a:r>
            <a:r>
              <a:rPr lang="en-GB" altLang="fr-FR"/>
              <a:t>, </a:t>
            </a:r>
            <a:r>
              <a:rPr lang="en-GB" altLang="fr-FR">
                <a:sym typeface="Symbol" pitchFamily="18" charset="2"/>
              </a:rPr>
              <a:t></a:t>
            </a:r>
            <a:r>
              <a:rPr lang="en-GB" altLang="fr-FR" i="1">
                <a:sym typeface="Symbol" pitchFamily="18" charset="2"/>
              </a:rPr>
              <a:t>CS</a:t>
            </a:r>
            <a:r>
              <a:rPr lang="en-GB" altLang="fr-FR">
                <a:sym typeface="Symbol" pitchFamily="18" charset="2"/>
              </a:rPr>
              <a:t> </a:t>
            </a:r>
            <a:r>
              <a:rPr lang="en-GB" altLang="fr-FR">
                <a:solidFill>
                  <a:srgbClr val="FF3399"/>
                </a:solidFill>
                <a:sym typeface="Symbol" pitchFamily="18" charset="2"/>
              </a:rPr>
              <a:t>correct sample</a:t>
            </a:r>
            <a:r>
              <a:rPr lang="en-GB" altLang="fr-FR">
                <a:sym typeface="Symbol" pitchFamily="18" charset="2"/>
              </a:rPr>
              <a:t> for </a:t>
            </a:r>
            <a:r>
              <a:rPr lang="en-GB" altLang="fr-FR" i="1">
                <a:sym typeface="Symbol" pitchFamily="18" charset="2"/>
              </a:rPr>
              <a:t>G</a:t>
            </a:r>
            <a:r>
              <a:rPr lang="en-GB" altLang="fr-FR">
                <a:sym typeface="Symbol" pitchFamily="18" charset="2"/>
              </a:rPr>
              <a:t>, such that when CS</a:t>
            </a:r>
            <a:r>
              <a:rPr lang="en-GB" altLang="fr-FR" i="1">
                <a:sym typeface="Symbol" pitchFamily="18" charset="2"/>
              </a:rPr>
              <a:t>f</a:t>
            </a:r>
            <a:r>
              <a:rPr lang="en-GB" altLang="fr-FR" i="1" baseline="-25000">
                <a:sym typeface="Symbol" pitchFamily="18" charset="2"/>
              </a:rPr>
              <a:t>n</a:t>
            </a:r>
            <a:r>
              <a:rPr lang="en-GB" altLang="fr-FR">
                <a:sym typeface="Symbol" pitchFamily="18" charset="2"/>
              </a:rPr>
              <a:t>, </a:t>
            </a:r>
            <a:r>
              <a:rPr lang="en-GB" altLang="fr-FR" b="1">
                <a:latin typeface="Berlin Sans FB Demi" pitchFamily="34" charset="0"/>
                <a:sym typeface="Symbol" pitchFamily="18" charset="2"/>
              </a:rPr>
              <a:t>a</a:t>
            </a:r>
            <a:r>
              <a:rPr lang="en-GB" altLang="fr-FR">
                <a:sym typeface="Symbol" pitchFamily="18" charset="2"/>
              </a:rPr>
              <a:t>(</a:t>
            </a:r>
            <a:r>
              <a:rPr lang="en-GB" altLang="fr-FR" i="1">
                <a:sym typeface="Symbol" pitchFamily="18" charset="2"/>
              </a:rPr>
              <a:t>f</a:t>
            </a:r>
            <a:r>
              <a:rPr lang="en-GB" altLang="fr-FR" i="1" baseline="-25000">
                <a:sym typeface="Symbol" pitchFamily="18" charset="2"/>
              </a:rPr>
              <a:t>n</a:t>
            </a:r>
            <a:r>
              <a:rPr lang="en-GB" altLang="fr-FR">
                <a:sym typeface="Symbol" pitchFamily="18" charset="2"/>
              </a:rPr>
              <a:t>)</a:t>
            </a:r>
            <a:r>
              <a:rPr lang="en-GB" altLang="fr-FR" i="1">
                <a:sym typeface="Symbol" pitchFamily="18" charset="2"/>
              </a:rPr>
              <a:t>G</a:t>
            </a:r>
            <a:r>
              <a:rPr lang="en-GB" altLang="fr-FR">
                <a:sym typeface="Symbol" pitchFamily="18" charset="2"/>
              </a:rPr>
              <a:t> </a:t>
            </a:r>
            <a:r>
              <a:rPr lang="en-GB" altLang="fr-FR"/>
              <a:t>and </a:t>
            </a:r>
            <a:r>
              <a:rPr lang="en-GB" altLang="fr-FR">
                <a:latin typeface="Lucida Console" pitchFamily="49" charset="0"/>
                <a:sym typeface="Symbol" pitchFamily="18" charset="2"/>
              </a:rPr>
              <a:t>║</a:t>
            </a:r>
            <a:r>
              <a:rPr lang="en-GB" altLang="fr-FR" i="1"/>
              <a:t>CS</a:t>
            </a:r>
            <a:r>
              <a:rPr lang="en-GB" altLang="fr-FR">
                <a:latin typeface="Lucida Console" pitchFamily="49" charset="0"/>
                <a:sym typeface="Symbol" pitchFamily="18" charset="2"/>
              </a:rPr>
              <a:t>║</a:t>
            </a:r>
            <a:r>
              <a:rPr lang="en-GB" altLang="fr-FR"/>
              <a:t> </a:t>
            </a:r>
            <a:r>
              <a:rPr lang="en-GB" altLang="fr-FR">
                <a:sym typeface="Symbol" pitchFamily="18" charset="2"/>
              </a:rPr>
              <a:t> </a:t>
            </a:r>
            <a:r>
              <a:rPr lang="en-GB" altLang="fr-FR" i="1"/>
              <a:t>p</a:t>
            </a:r>
            <a:r>
              <a:rPr lang="en-GB" altLang="fr-FR"/>
              <a:t>(</a:t>
            </a:r>
            <a:r>
              <a:rPr lang="en-GB" altLang="fr-FR">
                <a:latin typeface="Lucida Console" pitchFamily="49" charset="0"/>
                <a:sym typeface="Symbol" pitchFamily="18" charset="2"/>
              </a:rPr>
              <a:t>║</a:t>
            </a:r>
            <a:r>
              <a:rPr lang="en-GB" altLang="fr-FR" i="1"/>
              <a:t>G </a:t>
            </a:r>
            <a:r>
              <a:rPr lang="en-GB" altLang="fr-FR">
                <a:latin typeface="Lucida Console" pitchFamily="49" charset="0"/>
                <a:sym typeface="Symbol" pitchFamily="18" charset="2"/>
              </a:rPr>
              <a:t>║</a:t>
            </a:r>
            <a:r>
              <a:rPr lang="en-GB" altLang="fr-FR"/>
              <a:t>)</a:t>
            </a:r>
          </a:p>
          <a:p>
            <a:pPr marL="533400" indent="-533400"/>
            <a:endParaRPr lang="en-GB" altLang="fr-FR"/>
          </a:p>
        </p:txBody>
      </p:sp>
      <p:sp>
        <p:nvSpPr>
          <p:cNvPr id="104452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3C617F84-F0E6-4A80-97E4-21AB6059A74E}" type="slidenum">
              <a:rPr lang="fr-FR" altLang="en-US" sz="1000">
                <a:latin typeface="Arial" pitchFamily="34" charset="0"/>
                <a:cs typeface="Arial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94</a:t>
            </a:fld>
            <a:endParaRPr lang="fr-FR" altLang="en-US" sz="100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fr-FR"/>
              <a:t>About characteristic samples</a:t>
            </a:r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fr-FR" sz="2800"/>
              <a:t>If you add more strings to a characteristic sample it still is characteristic</a:t>
            </a:r>
          </a:p>
          <a:p>
            <a:r>
              <a:rPr lang="en-US" altLang="fr-FR" sz="2800"/>
              <a:t>There can be many different characteristic samples (EDSM, tree version,…)</a:t>
            </a:r>
          </a:p>
          <a:p>
            <a:r>
              <a:rPr lang="en-US" altLang="fr-FR" sz="2800"/>
              <a:t>Change the ordering (or the exploring function in RPNI) and the characteristic sample will change</a:t>
            </a:r>
          </a:p>
        </p:txBody>
      </p:sp>
      <p:sp>
        <p:nvSpPr>
          <p:cNvPr id="105476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F7EEECD5-2301-4062-A39A-1DF8FB7D3780}" type="slidenum">
              <a:rPr lang="fr-FR" altLang="en-US" sz="1000">
                <a:latin typeface="Arial" pitchFamily="34" charset="0"/>
                <a:cs typeface="Arial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95</a:t>
            </a:fld>
            <a:endParaRPr lang="fr-FR" altLang="en-US" sz="100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fr-FR"/>
              <a:t>Open problems</a:t>
            </a: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fr-FR"/>
              <a:t>RPNI’s complexity is not a tight upper bound. Find the correct complexity</a:t>
            </a:r>
          </a:p>
          <a:p>
            <a:r>
              <a:rPr lang="en-US" altLang="fr-FR"/>
              <a:t>The definition of the characteristic sample is not tight either. Find a better definition</a:t>
            </a:r>
          </a:p>
          <a:p>
            <a:r>
              <a:rPr lang="en-US" altLang="fr-FR"/>
              <a:t>Can there be a linear time DFA learner?</a:t>
            </a:r>
          </a:p>
        </p:txBody>
      </p:sp>
      <p:sp>
        <p:nvSpPr>
          <p:cNvPr id="106500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647B1977-555B-4C0F-B0E2-6A25B7905F54}" type="slidenum">
              <a:rPr lang="fr-FR" altLang="en-US" sz="1000">
                <a:latin typeface="Arial" pitchFamily="34" charset="0"/>
                <a:cs typeface="Arial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96</a:t>
            </a:fld>
            <a:endParaRPr lang="fr-FR" altLang="en-US" sz="100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7543800" cy="1295400"/>
          </a:xfrm>
        </p:spPr>
        <p:txBody>
          <a:bodyPr/>
          <a:lstStyle/>
          <a:p>
            <a:r>
              <a:rPr lang="en-GB" altLang="fr-FR"/>
              <a:t>Collusion</a:t>
            </a:r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body" sz="quarter" idx="13"/>
          </p:nvPr>
        </p:nvSpPr>
        <p:spPr>
          <a:xfrm>
            <a:off x="457200" y="1597025"/>
            <a:ext cx="8229600" cy="4411663"/>
          </a:xfrm>
        </p:spPr>
        <p:txBody>
          <a:bodyPr/>
          <a:lstStyle/>
          <a:p>
            <a:r>
              <a:rPr lang="en-GB" altLang="fr-FR"/>
              <a:t>Collusion consists in having the learner and the teacher agree of some specific encoding system. Then, the teacher can just pass one string which is the encoding of the target</a:t>
            </a:r>
          </a:p>
          <a:p>
            <a:r>
              <a:rPr lang="en-GB" altLang="fr-FR"/>
              <a:t>Is that cheating?</a:t>
            </a:r>
          </a:p>
          <a:p>
            <a:r>
              <a:rPr lang="en-GB" altLang="fr-FR"/>
              <a:t>Is that learning?</a:t>
            </a:r>
          </a:p>
        </p:txBody>
      </p:sp>
      <p:sp>
        <p:nvSpPr>
          <p:cNvPr id="107524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9CE6A020-3BB7-4D87-A8FF-12C5529D7A5A}" type="slidenum">
              <a:rPr lang="fr-FR" altLang="en-US" sz="1000">
                <a:latin typeface="Arial" pitchFamily="34" charset="0"/>
                <a:cs typeface="Arial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97</a:t>
            </a:fld>
            <a:endParaRPr lang="fr-FR" altLang="en-US" sz="100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altLang="fr-FR" dirty="0"/>
              <a:t>6. </a:t>
            </a:r>
            <a:r>
              <a:rPr lang="fr-FR" altLang="fr-FR" dirty="0" err="1"/>
              <a:t>Heuristics</a:t>
            </a:r>
            <a:endParaRPr lang="fr-FR" dirty="0"/>
          </a:p>
        </p:txBody>
      </p:sp>
      <p:sp>
        <p:nvSpPr>
          <p:cNvPr id="108548" name="Rectangle 7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7659198A-423C-42DE-8662-FE0E5776BCEF}" type="slidenum">
              <a:rPr lang="fr-FR" altLang="en-US" sz="1000">
                <a:latin typeface="Arial" pitchFamily="34" charset="0"/>
                <a:cs typeface="Arial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98</a:t>
            </a:fld>
            <a:endParaRPr lang="fr-FR" altLang="en-US" sz="100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ctr"/>
          <a:lstStyle/>
          <a:p>
            <a:r>
              <a:rPr lang="en-US" altLang="fr-FR" dirty="0"/>
              <a:t>6.1 Genetic Algorithms</a:t>
            </a:r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body" sz="quarter" idx="13"/>
          </p:nvPr>
        </p:nvSpPr>
        <p:spPr>
          <a:xfrm>
            <a:off x="468313" y="1981200"/>
            <a:ext cx="8424862" cy="4114800"/>
          </a:xfrm>
        </p:spPr>
        <p:txBody>
          <a:bodyPr/>
          <a:lstStyle/>
          <a:p>
            <a:r>
              <a:rPr lang="en-US" altLang="fr-FR"/>
              <a:t>The principle: via evolutionary mechanisms, nature increases the quality of its population</a:t>
            </a:r>
          </a:p>
          <a:p>
            <a:endParaRPr lang="en-US" altLang="fr-FR"/>
          </a:p>
          <a:p>
            <a:r>
              <a:rPr lang="en-US" altLang="fr-FR"/>
              <a:t>Allow a population of solutions to interact and evolve</a:t>
            </a:r>
          </a:p>
        </p:txBody>
      </p:sp>
      <p:sp>
        <p:nvSpPr>
          <p:cNvPr id="109572" name="Espace réservé du numéro de diapositive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2F0343FC-8EEE-4B9D-8741-AD5E20BD141B}" type="slidenum">
              <a:rPr lang="fr-FR" altLang="en-US" sz="1000">
                <a:latin typeface="Arial" pitchFamily="34" charset="0"/>
                <a:cs typeface="Arial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99</a:t>
            </a:fld>
            <a:endParaRPr lang="fr-FR" altLang="en-US" sz="100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Univ Nantes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Révolution">
      <a:majorFont>
        <a:latin typeface="Trebuchet MS"/>
        <a:ea typeface=""/>
        <a:cs typeface=""/>
        <a:font script="Jpan" typeface="ＭＳ ゴシック"/>
      </a:majorFont>
      <a:minorFont>
        <a:latin typeface="Trebuchet MS"/>
        <a:ea typeface=""/>
        <a:cs typeface=""/>
        <a:font script="Jpan" typeface="ＭＳ ゴシック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GI_2014</Template>
  <TotalTime>51930</TotalTime>
  <Words>5848</Words>
  <Application>Microsoft Office PowerPoint</Application>
  <PresentationFormat>Affichage à l'écran (4:3)</PresentationFormat>
  <Paragraphs>1616</Paragraphs>
  <Slides>127</Slides>
  <Notes>8</Notes>
  <HiddenSlides>0</HiddenSlides>
  <MMClips>0</MMClips>
  <ScaleCrop>false</ScaleCrop>
  <HeadingPairs>
    <vt:vector size="8" baseType="variant">
      <vt:variant>
        <vt:lpstr>Polices utilisées</vt:lpstr>
      </vt:variant>
      <vt:variant>
        <vt:i4>18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2</vt:i4>
      </vt:variant>
      <vt:variant>
        <vt:lpstr>Titres des diapositives</vt:lpstr>
      </vt:variant>
      <vt:variant>
        <vt:i4>127</vt:i4>
      </vt:variant>
    </vt:vector>
  </HeadingPairs>
  <TitlesOfParts>
    <vt:vector size="148" baseType="lpstr">
      <vt:lpstr>ＭＳ Ｐゴシック</vt:lpstr>
      <vt:lpstr>ＭＳ Ｐゴシック</vt:lpstr>
      <vt:lpstr>Arial</vt:lpstr>
      <vt:lpstr>Arial Narrow</vt:lpstr>
      <vt:lpstr>Berlin Sans FB Demi</vt:lpstr>
      <vt:lpstr>Comic Sans MS</vt:lpstr>
      <vt:lpstr>Courier New</vt:lpstr>
      <vt:lpstr>DINPro-Medium</vt:lpstr>
      <vt:lpstr>Gill Sans MT</vt:lpstr>
      <vt:lpstr>Lucida Console</vt:lpstr>
      <vt:lpstr>Monotype Corsiva</vt:lpstr>
      <vt:lpstr>OpenSymbol</vt:lpstr>
      <vt:lpstr>Stencil</vt:lpstr>
      <vt:lpstr>Symbol</vt:lpstr>
      <vt:lpstr>Times New Roman</vt:lpstr>
      <vt:lpstr>Trebuchet MS</vt:lpstr>
      <vt:lpstr>Wingdings</vt:lpstr>
      <vt:lpstr>ヒラギノ角ゴ Pro W3</vt:lpstr>
      <vt:lpstr>Univ Nantes</vt:lpstr>
      <vt:lpstr>Equation</vt:lpstr>
      <vt:lpstr>Équation</vt:lpstr>
      <vt:lpstr>Some algorithms</vt:lpstr>
      <vt:lpstr>Acknowledgements</vt:lpstr>
      <vt:lpstr>Outline</vt:lpstr>
      <vt:lpstr>1 Learning k-testable languages</vt:lpstr>
      <vt:lpstr>Definition</vt:lpstr>
      <vt:lpstr>Présentation PowerPoint</vt:lpstr>
      <vt:lpstr>Window languages</vt:lpstr>
      <vt:lpstr>An example (2-testable)</vt:lpstr>
      <vt:lpstr>Window language</vt:lpstr>
      <vt:lpstr>The hierarchy of k-TSS languages</vt:lpstr>
      <vt:lpstr>A language that is not k-testable</vt:lpstr>
      <vt:lpstr>K-TSS inference</vt:lpstr>
      <vt:lpstr>Example</vt:lpstr>
      <vt:lpstr>Building the corresponding automaton</vt:lpstr>
      <vt:lpstr>Running the algorithm</vt:lpstr>
      <vt:lpstr>Properties (1)</vt:lpstr>
      <vt:lpstr>Properties (2)</vt:lpstr>
      <vt:lpstr>Properties (3)</vt:lpstr>
      <vt:lpstr>Présentation PowerPoint</vt:lpstr>
      <vt:lpstr>Motivation</vt:lpstr>
      <vt:lpstr>Ideas</vt:lpstr>
      <vt:lpstr>Alternative</vt:lpstr>
      <vt:lpstr>Informed presentations</vt:lpstr>
      <vt:lpstr>Our job?</vt:lpstr>
      <vt:lpstr>Obviously many possible candidates</vt:lpstr>
      <vt:lpstr>The DFA setting</vt:lpstr>
      <vt:lpstr>The canonical automaton</vt:lpstr>
      <vt:lpstr>The prefix tree acceptor (PTA)</vt:lpstr>
      <vt:lpstr>A first bias: structural completeness</vt:lpstr>
      <vt:lpstr>Example</vt:lpstr>
      <vt:lpstr>Présentation PowerPoint</vt:lpstr>
      <vt:lpstr>(simple) key analysis</vt:lpstr>
      <vt:lpstr>Defining the search space by structural completeness</vt:lpstr>
      <vt:lpstr>Présentation PowerPoint</vt:lpstr>
      <vt:lpstr>Présentation PowerPoint</vt:lpstr>
      <vt:lpstr>The partition lattice</vt:lpstr>
      <vt:lpstr>Regular inference as search</vt:lpstr>
      <vt:lpstr>Présentation PowerPoint</vt:lpstr>
      <vt:lpstr>Présentation PowerPoint</vt:lpstr>
      <vt:lpstr>Two types of final states</vt:lpstr>
      <vt:lpstr>The most logical generalisation for automata: state merging</vt:lpstr>
      <vt:lpstr>What is determinism about?</vt:lpstr>
      <vt:lpstr>The prefix tree acceptor</vt:lpstr>
      <vt:lpstr>From the sample to the PTA</vt:lpstr>
      <vt:lpstr>Sometimes, from the sample to the PTA (full PTA)</vt:lpstr>
      <vt:lpstr>Red, Blue and White states</vt:lpstr>
      <vt:lpstr>Merge and fold</vt:lpstr>
      <vt:lpstr>Merge and fold</vt:lpstr>
      <vt:lpstr>Merge and fold</vt:lpstr>
      <vt:lpstr>Merge and fold</vt:lpstr>
      <vt:lpstr>Other search spaces</vt:lpstr>
      <vt:lpstr>State splitting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Properties</vt:lpstr>
      <vt:lpstr>Exercices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The decision problem</vt:lpstr>
      <vt:lpstr>The decision problem (strange)</vt:lpstr>
      <vt:lpstr>A characteristic sample</vt:lpstr>
      <vt:lpstr>Definition : polynomial characteristic sample</vt:lpstr>
      <vt:lpstr>About characteristic samples</vt:lpstr>
      <vt:lpstr>Open problems</vt:lpstr>
      <vt:lpstr>Collusion</vt:lpstr>
      <vt:lpstr>Présentation PowerPoint</vt:lpstr>
      <vt:lpstr>6.1 Genetic Algorithms</vt:lpstr>
      <vt:lpstr>Mechanisms (gene level):</vt:lpstr>
      <vt:lpstr>Mutation</vt:lpstr>
      <vt:lpstr>Crossing-over</vt:lpstr>
      <vt:lpstr>Idea: define the solutions as sequences</vt:lpstr>
      <vt:lpstr>Genetic algorithms in Grammatical Inference</vt:lpstr>
      <vt:lpstr>Structural Mutation</vt:lpstr>
      <vt:lpstr>Structural crossover</vt:lpstr>
      <vt:lpstr>Group number encoding</vt:lpstr>
      <vt:lpstr>6.2 Tabu search</vt:lpstr>
      <vt:lpstr>Présentation PowerPoint</vt:lpstr>
      <vt:lpstr>Présentation PowerPoint</vt:lpstr>
      <vt:lpstr>Présentation PowerPoint</vt:lpstr>
      <vt:lpstr>6.3 Heuristic greedy State Merging</vt:lpstr>
      <vt:lpstr>How do greedy state merging algorithms work?</vt:lpstr>
      <vt:lpstr>Présentation PowerPoint</vt:lpstr>
      <vt:lpstr>What moves are allowed?</vt:lpstr>
      <vt:lpstr>What if there are many merges possible?</vt:lpstr>
      <vt:lpstr>Evidence driven (Lang 98)</vt:lpstr>
      <vt:lpstr>Data driven (cdlh, Oncina &amp; Vidal 96)</vt:lpstr>
      <vt:lpstr>Careful</vt:lpstr>
      <vt:lpstr>Main differences</vt:lpstr>
      <vt:lpstr>Présentation PowerPoint</vt:lpstr>
      <vt:lpstr>Présentation PowerPoint</vt:lpstr>
      <vt:lpstr>Consider (Q, incompatible)</vt:lpstr>
      <vt:lpstr>Alternatively</vt:lpstr>
      <vt:lpstr>Présentation PowerPoint</vt:lpstr>
      <vt:lpstr>Other versions</vt:lpstr>
      <vt:lpstr>Some open questions</vt:lpstr>
    </vt:vector>
  </TitlesOfParts>
  <Company>UJM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CDP</dc:title>
  <dc:creator>portcdlh</dc:creator>
  <cp:lastModifiedBy>cdlh</cp:lastModifiedBy>
  <cp:revision>91</cp:revision>
  <cp:lastPrinted>2013-10-16T06:52:49Z</cp:lastPrinted>
  <dcterms:created xsi:type="dcterms:W3CDTF">2010-03-03T06:28:02Z</dcterms:created>
  <dcterms:modified xsi:type="dcterms:W3CDTF">2023-01-04T07:32:21Z</dcterms:modified>
</cp:coreProperties>
</file>