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1" r:id="rId4"/>
    <p:sldId id="263" r:id="rId5"/>
    <p:sldId id="262" r:id="rId6"/>
    <p:sldId id="264" r:id="rId7"/>
    <p:sldId id="265" r:id="rId8"/>
    <p:sldId id="266" r:id="rId9"/>
    <p:sldId id="267" r:id="rId10"/>
    <p:sldId id="268" r:id="rId11"/>
    <p:sldId id="274" r:id="rId12"/>
    <p:sldId id="271" r:id="rId13"/>
    <p:sldId id="272" r:id="rId14"/>
    <p:sldId id="275" r:id="rId15"/>
    <p:sldId id="276" r:id="rId16"/>
    <p:sldId id="277" r:id="rId17"/>
    <p:sldId id="278" r:id="rId18"/>
    <p:sldId id="273" r:id="rId19"/>
    <p:sldId id="269" r:id="rId20"/>
    <p:sldId id="270" r:id="rId21"/>
    <p:sldId id="260" r:id="rId22"/>
  </p:sldIdLst>
  <p:sldSz cx="19007138" cy="10691813"/>
  <p:notesSz cx="19007138" cy="10691813"/>
  <p:defaultTextStyle>
    <a:defPPr>
      <a:defRPr lang="en-US"/>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34"/>
    <p:restoredTop sz="94217" autoAdjust="0"/>
  </p:normalViewPr>
  <p:slideViewPr>
    <p:cSldViewPr>
      <p:cViewPr varScale="1">
        <p:scale>
          <a:sx n="38" d="100"/>
          <a:sy n="38" d="100"/>
        </p:scale>
        <p:origin x="808" y="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682463-257A-4894-972A-F1726BF94740}" type="doc">
      <dgm:prSet loTypeId="urn:microsoft.com/office/officeart/2017/3/layout/DropPinTimeline" loCatId="process" qsTypeId="urn:microsoft.com/office/officeart/2005/8/quickstyle/simple1" qsCatId="simple" csTypeId="urn:microsoft.com/office/officeart/2005/8/colors/colorful2" csCatId="colorful" phldr="1"/>
      <dgm:spPr/>
      <dgm:t>
        <a:bodyPr/>
        <a:lstStyle/>
        <a:p>
          <a:endParaRPr lang="en-US"/>
        </a:p>
      </dgm:t>
    </dgm:pt>
    <dgm:pt modelId="{1BAD7FD9-3022-48F7-828F-40755C504600}">
      <dgm:prSet custT="1"/>
      <dgm:spPr>
        <a:xfrm>
          <a:off x="485310" y="409348"/>
          <a:ext cx="3085071" cy="425722"/>
        </a:xfrm>
        <a:prstGeom prst="rect">
          <a:avLst/>
        </a:prstGeom>
        <a:noFill/>
        <a:ln>
          <a:noFill/>
        </a:ln>
        <a:effectLst/>
      </dgm:spPr>
      <dgm:t>
        <a:bodyPr/>
        <a:lstStyle/>
        <a:p>
          <a:pPr>
            <a:defRPr b="1"/>
          </a:pPr>
          <a:r>
            <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Mi-</a:t>
          </a:r>
          <a:r>
            <a:rPr lang="en-US" sz="2400" b="1"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octobre</a:t>
          </a:r>
          <a:r>
            <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à fin </a:t>
          </a:r>
          <a:r>
            <a:rPr lang="en-US" sz="2400" b="1"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octobre</a:t>
          </a:r>
          <a:endPar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endParaRPr>
        </a:p>
      </dgm:t>
    </dgm:pt>
    <dgm:pt modelId="{6BAEF2B5-1905-4B97-B7DD-7728EC4B1E2E}" type="parTrans" cxnId="{E09B1025-B67E-49A8-BBC8-183B2D3AC2CE}">
      <dgm:prSet/>
      <dgm:spPr/>
      <dgm:t>
        <a:bodyPr/>
        <a:lstStyle/>
        <a:p>
          <a:endParaRPr lang="en-US"/>
        </a:p>
      </dgm:t>
    </dgm:pt>
    <dgm:pt modelId="{AB9BFF93-EEAA-4F52-B088-12920E6C56F1}" type="sibTrans" cxnId="{E09B1025-B67E-49A8-BBC8-183B2D3AC2CE}">
      <dgm:prSet/>
      <dgm:spPr/>
      <dgm:t>
        <a:bodyPr/>
        <a:lstStyle/>
        <a:p>
          <a:endParaRPr lang="en-US"/>
        </a:p>
      </dgm:t>
    </dgm:pt>
    <dgm:pt modelId="{7753029D-01AE-4DA5-ADB4-6C1F8865AB51}">
      <dgm:prSet custT="1"/>
      <dgm:spPr>
        <a:xfrm>
          <a:off x="485310" y="835070"/>
          <a:ext cx="3085071" cy="1211670"/>
        </a:xfrm>
        <a:prstGeom prst="rect">
          <a:avLst/>
        </a:prstGeom>
        <a:noFill/>
        <a:ln>
          <a:noFill/>
        </a:ln>
        <a:effectLst/>
      </dgm:spPr>
      <dgm:t>
        <a:bodyPr/>
        <a:lstStyle/>
        <a:p>
          <a:r>
            <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1/</a:t>
          </a:r>
          <a:r>
            <a:rPr lang="en-US" sz="24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Division du travail et fixation des organigrammes (</a:t>
          </a:r>
          <a:r>
            <a:rPr lang="en-US" sz="24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porteurs</a:t>
          </a:r>
          <a:r>
            <a:rPr lang="en-US" sz="24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de </a:t>
          </a:r>
          <a:r>
            <a:rPr lang="en-US" sz="24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projet</a:t>
          </a:r>
          <a:r>
            <a:rPr lang="en-US" sz="24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a:t>
          </a:r>
        </a:p>
      </dgm:t>
    </dgm:pt>
    <dgm:pt modelId="{AF0B717D-B2BF-4B9E-9AAB-3F19E2319630}" type="parTrans" cxnId="{EA037CE1-F1FD-453E-8860-408FB0C13B4D}">
      <dgm:prSet/>
      <dgm:spPr/>
      <dgm:t>
        <a:bodyPr/>
        <a:lstStyle/>
        <a:p>
          <a:endParaRPr lang="en-US"/>
        </a:p>
      </dgm:t>
    </dgm:pt>
    <dgm:pt modelId="{AAE4A5DC-0A86-423C-877E-C53F8EE944A7}" type="sibTrans" cxnId="{EA037CE1-F1FD-453E-8860-408FB0C13B4D}">
      <dgm:prSet/>
      <dgm:spPr/>
      <dgm:t>
        <a:bodyPr/>
        <a:lstStyle/>
        <a:p>
          <a:endParaRPr lang="en-US"/>
        </a:p>
      </dgm:t>
    </dgm:pt>
    <dgm:pt modelId="{04F6F4B4-0741-4BC8-A26B-327B2874CE2D}">
      <dgm:prSet custT="1"/>
      <dgm:spPr>
        <a:xfrm>
          <a:off x="2347796" y="3258411"/>
          <a:ext cx="3199186" cy="425722"/>
        </a:xfrm>
        <a:prstGeom prst="rect">
          <a:avLst/>
        </a:prstGeom>
        <a:noFill/>
        <a:ln>
          <a:noFill/>
        </a:ln>
        <a:effectLst/>
      </dgm:spPr>
      <dgm:t>
        <a:bodyPr/>
        <a:lstStyle/>
        <a:p>
          <a:pPr>
            <a:defRPr b="1"/>
          </a:pPr>
          <a:r>
            <a:rPr lang="en-US" sz="2400" b="1"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Octobre</a:t>
          </a:r>
          <a:r>
            <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/début </a:t>
          </a:r>
          <a:r>
            <a:rPr lang="en-US" sz="2400" b="1"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novembre</a:t>
          </a:r>
          <a:endPar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endParaRPr>
        </a:p>
      </dgm:t>
    </dgm:pt>
    <dgm:pt modelId="{B8DF574F-C803-4336-8CE7-7CB0E0E81124}" type="parTrans" cxnId="{28266657-D103-4921-9BA9-B226AC7C1831}">
      <dgm:prSet/>
      <dgm:spPr/>
      <dgm:t>
        <a:bodyPr/>
        <a:lstStyle/>
        <a:p>
          <a:endParaRPr lang="en-US"/>
        </a:p>
      </dgm:t>
    </dgm:pt>
    <dgm:pt modelId="{42913293-0CDD-43AC-BCEA-428A98109F43}" type="sibTrans" cxnId="{28266657-D103-4921-9BA9-B226AC7C1831}">
      <dgm:prSet/>
      <dgm:spPr/>
      <dgm:t>
        <a:bodyPr/>
        <a:lstStyle/>
        <a:p>
          <a:endParaRPr lang="en-US"/>
        </a:p>
      </dgm:t>
    </dgm:pt>
    <dgm:pt modelId="{858227E6-1F58-4C7A-BCE1-D23B44194D4C}">
      <dgm:prSet custT="1"/>
      <dgm:spPr>
        <a:xfrm>
          <a:off x="2347796" y="2046741"/>
          <a:ext cx="3199186" cy="1211670"/>
        </a:xfrm>
        <a:prstGeom prst="rect">
          <a:avLst/>
        </a:prstGeom>
        <a:noFill/>
        <a:ln>
          <a:noFill/>
        </a:ln>
        <a:effectLst/>
      </dgm:spPr>
      <dgm:t>
        <a:bodyPr/>
        <a:lstStyle/>
        <a:p>
          <a:r>
            <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1/ </a:t>
          </a:r>
          <a:r>
            <a:rPr lang="en-US" sz="24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Etat des </a:t>
          </a:r>
          <a:r>
            <a:rPr lang="en-US" sz="2400" dirty="0" err="1">
              <a:solidFill>
                <a:schemeClr val="tx1"/>
              </a:solidFill>
              <a:latin typeface="Source Sans Pro" panose="020B0503030403020204" pitchFamily="34" charset="0"/>
              <a:ea typeface="Source Sans Pro" panose="020B0503030403020204" pitchFamily="34" charset="0"/>
              <a:cs typeface="+mn-cs"/>
            </a:rPr>
            <a:t>lieux</a:t>
          </a:r>
          <a:r>
            <a:rPr lang="en-US" sz="2400" dirty="0">
              <a:solidFill>
                <a:schemeClr val="tx1"/>
              </a:solidFill>
              <a:latin typeface="Source Sans Pro" panose="020B0503030403020204" pitchFamily="34" charset="0"/>
              <a:ea typeface="Source Sans Pro" panose="020B0503030403020204" pitchFamily="34" charset="0"/>
              <a:cs typeface="+mn-cs"/>
            </a:rPr>
            <a:t> </a:t>
          </a:r>
          <a:r>
            <a:rPr lang="en-US" sz="2400" dirty="0" err="1">
              <a:solidFill>
                <a:schemeClr val="tx1"/>
              </a:solidFill>
              <a:latin typeface="Source Sans Pro" panose="020B0503030403020204" pitchFamily="34" charset="0"/>
              <a:ea typeface="Source Sans Pro" panose="020B0503030403020204" pitchFamily="34" charset="0"/>
              <a:cs typeface="+mn-cs"/>
            </a:rPr>
            <a:t>spécifique</a:t>
          </a:r>
          <a:r>
            <a:rPr lang="en-US" sz="2400" dirty="0">
              <a:solidFill>
                <a:schemeClr val="tx1"/>
              </a:solidFill>
              <a:latin typeface="Source Sans Pro" panose="020B0503030403020204" pitchFamily="34" charset="0"/>
              <a:ea typeface="Source Sans Pro" panose="020B0503030403020204" pitchFamily="34" charset="0"/>
              <a:cs typeface="+mn-cs"/>
            </a:rPr>
            <a:t> à </a:t>
          </a:r>
          <a:r>
            <a:rPr lang="en-US" sz="2400" dirty="0" err="1">
              <a:solidFill>
                <a:schemeClr val="tx1"/>
              </a:solidFill>
              <a:latin typeface="Source Sans Pro" panose="020B0503030403020204" pitchFamily="34" charset="0"/>
              <a:ea typeface="Source Sans Pro" panose="020B0503030403020204" pitchFamily="34" charset="0"/>
              <a:cs typeface="+mn-cs"/>
            </a:rPr>
            <a:t>chaque</a:t>
          </a:r>
          <a:r>
            <a:rPr lang="en-US" sz="2400" dirty="0">
              <a:solidFill>
                <a:schemeClr val="tx1"/>
              </a:solidFill>
              <a:latin typeface="Source Sans Pro" panose="020B0503030403020204" pitchFamily="34" charset="0"/>
              <a:ea typeface="Source Sans Pro" panose="020B0503030403020204" pitchFamily="34" charset="0"/>
              <a:cs typeface="+mn-cs"/>
            </a:rPr>
            <a:t> </a:t>
          </a:r>
          <a:r>
            <a:rPr lang="en-US" sz="2400" dirty="0" err="1">
              <a:solidFill>
                <a:schemeClr val="tx1"/>
              </a:solidFill>
              <a:latin typeface="Source Sans Pro" panose="020B0503030403020204" pitchFamily="34" charset="0"/>
              <a:ea typeface="Source Sans Pro" panose="020B0503030403020204" pitchFamily="34" charset="0"/>
              <a:cs typeface="+mn-cs"/>
            </a:rPr>
            <a:t>enseignement</a:t>
          </a:r>
          <a:endParaRPr lang="en-US" sz="2400" dirty="0">
            <a:solidFill>
              <a:schemeClr val="tx1"/>
            </a:solidFill>
            <a:latin typeface="Source Sans Pro" panose="020B0503030403020204" pitchFamily="34" charset="0"/>
            <a:ea typeface="Source Sans Pro" panose="020B0503030403020204" pitchFamily="34" charset="0"/>
            <a:cs typeface="+mn-cs"/>
          </a:endParaRPr>
        </a:p>
        <a:p>
          <a:r>
            <a:rPr lang="en-US" sz="2400" b="1" dirty="0">
              <a:solidFill>
                <a:schemeClr val="tx1"/>
              </a:solidFill>
              <a:latin typeface="Source Sans Pro" panose="020B0503030403020204" pitchFamily="34" charset="0"/>
              <a:ea typeface="Source Sans Pro" panose="020B0503030403020204" pitchFamily="34" charset="0"/>
              <a:cs typeface="+mn-cs"/>
            </a:rPr>
            <a:t>2/</a:t>
          </a:r>
          <a:r>
            <a:rPr lang="en-US" sz="2400" dirty="0">
              <a:solidFill>
                <a:schemeClr val="tx1"/>
              </a:solidFill>
              <a:latin typeface="Source Sans Pro" panose="020B0503030403020204" pitchFamily="34" charset="0"/>
              <a:ea typeface="Source Sans Pro" panose="020B0503030403020204" pitchFamily="34" charset="0"/>
              <a:cs typeface="+mn-cs"/>
            </a:rPr>
            <a:t> Diagnostic </a:t>
          </a:r>
          <a:r>
            <a:rPr lang="en-US" sz="2400" dirty="0" err="1">
              <a:solidFill>
                <a:schemeClr val="tx1"/>
              </a:solidFill>
              <a:latin typeface="Source Sans Pro" panose="020B0503030403020204" pitchFamily="34" charset="0"/>
              <a:ea typeface="Source Sans Pro" panose="020B0503030403020204" pitchFamily="34" charset="0"/>
              <a:cs typeface="+mn-cs"/>
            </a:rPr>
            <a:t>spécifique</a:t>
          </a:r>
          <a:r>
            <a:rPr lang="en-US" sz="2400" dirty="0">
              <a:solidFill>
                <a:schemeClr val="tx1"/>
              </a:solidFill>
              <a:latin typeface="Source Sans Pro" panose="020B0503030403020204" pitchFamily="34" charset="0"/>
              <a:ea typeface="Source Sans Pro" panose="020B0503030403020204" pitchFamily="34" charset="0"/>
              <a:cs typeface="+mn-cs"/>
            </a:rPr>
            <a:t> à </a:t>
          </a:r>
          <a:r>
            <a:rPr lang="en-US" sz="2400" dirty="0" err="1">
              <a:solidFill>
                <a:schemeClr val="tx1"/>
              </a:solidFill>
              <a:latin typeface="Source Sans Pro" panose="020B0503030403020204" pitchFamily="34" charset="0"/>
              <a:ea typeface="Source Sans Pro" panose="020B0503030403020204" pitchFamily="34" charset="0"/>
              <a:cs typeface="+mn-cs"/>
            </a:rPr>
            <a:t>chaque</a:t>
          </a:r>
          <a:r>
            <a:rPr lang="en-US" sz="2400" dirty="0">
              <a:solidFill>
                <a:schemeClr val="tx1"/>
              </a:solidFill>
              <a:latin typeface="Source Sans Pro" panose="020B0503030403020204" pitchFamily="34" charset="0"/>
              <a:ea typeface="Source Sans Pro" panose="020B0503030403020204" pitchFamily="34" charset="0"/>
              <a:cs typeface="+mn-cs"/>
            </a:rPr>
            <a:t> </a:t>
          </a:r>
          <a:r>
            <a:rPr lang="en-US" sz="2400" dirty="0" err="1">
              <a:solidFill>
                <a:schemeClr val="tx1"/>
              </a:solidFill>
              <a:latin typeface="Source Sans Pro" panose="020B0503030403020204" pitchFamily="34" charset="0"/>
              <a:ea typeface="Source Sans Pro" panose="020B0503030403020204" pitchFamily="34" charset="0"/>
              <a:cs typeface="+mn-cs"/>
            </a:rPr>
            <a:t>enseignement</a:t>
          </a:r>
          <a:r>
            <a:rPr lang="en-US" sz="2400" dirty="0">
              <a:solidFill>
                <a:schemeClr val="tx1"/>
              </a:solidFill>
              <a:latin typeface="Source Sans Pro" panose="020B0503030403020204" pitchFamily="34" charset="0"/>
              <a:ea typeface="Source Sans Pro" panose="020B0503030403020204" pitchFamily="34" charset="0"/>
              <a:cs typeface="+mn-cs"/>
            </a:rPr>
            <a:t> </a:t>
          </a:r>
          <a:r>
            <a:rPr lang="en-US" sz="2400" dirty="0" err="1">
              <a:solidFill>
                <a:schemeClr val="tx1"/>
              </a:solidFill>
              <a:latin typeface="Source Sans Pro" panose="020B0503030403020204" pitchFamily="34" charset="0"/>
              <a:ea typeface="Source Sans Pro" panose="020B0503030403020204" pitchFamily="34" charset="0"/>
              <a:cs typeface="+mn-cs"/>
            </a:rPr>
            <a:t>en</a:t>
          </a:r>
          <a:r>
            <a:rPr lang="en-US" sz="2400" dirty="0">
              <a:solidFill>
                <a:schemeClr val="tx1"/>
              </a:solidFill>
              <a:latin typeface="Source Sans Pro" panose="020B0503030403020204" pitchFamily="34" charset="0"/>
              <a:ea typeface="Source Sans Pro" panose="020B0503030403020204" pitchFamily="34" charset="0"/>
              <a:cs typeface="+mn-cs"/>
            </a:rPr>
            <a:t> lien avec </a:t>
          </a:r>
          <a:r>
            <a:rPr lang="en-US" sz="2400" dirty="0" err="1">
              <a:solidFill>
                <a:schemeClr val="tx1"/>
              </a:solidFill>
              <a:latin typeface="Source Sans Pro" panose="020B0503030403020204" pitchFamily="34" charset="0"/>
              <a:ea typeface="Source Sans Pro" panose="020B0503030403020204" pitchFamily="34" charset="0"/>
              <a:cs typeface="+mn-cs"/>
            </a:rPr>
            <a:t>l’état</a:t>
          </a:r>
          <a:r>
            <a:rPr lang="en-US" sz="2400" dirty="0">
              <a:solidFill>
                <a:schemeClr val="tx1"/>
              </a:solidFill>
              <a:latin typeface="Source Sans Pro" panose="020B0503030403020204" pitchFamily="34" charset="0"/>
              <a:ea typeface="Source Sans Pro" panose="020B0503030403020204" pitchFamily="34" charset="0"/>
              <a:cs typeface="+mn-cs"/>
            </a:rPr>
            <a:t> des </a:t>
          </a:r>
          <a:r>
            <a:rPr lang="en-US" sz="2400" dirty="0" err="1">
              <a:solidFill>
                <a:schemeClr val="tx1"/>
              </a:solidFill>
              <a:latin typeface="Source Sans Pro" panose="020B0503030403020204" pitchFamily="34" charset="0"/>
              <a:ea typeface="Source Sans Pro" panose="020B0503030403020204" pitchFamily="34" charset="0"/>
              <a:cs typeface="+mn-cs"/>
            </a:rPr>
            <a:t>lieux</a:t>
          </a:r>
          <a:endParaRPr lang="en-US" sz="2400" dirty="0">
            <a:solidFill>
              <a:schemeClr val="tx1"/>
            </a:solidFill>
            <a:latin typeface="Source Sans Pro" panose="020B0503030403020204" pitchFamily="34" charset="0"/>
            <a:ea typeface="Source Sans Pro" panose="020B0503030403020204" pitchFamily="34" charset="0"/>
            <a:cs typeface="+mn-cs"/>
          </a:endParaRPr>
        </a:p>
      </dgm:t>
    </dgm:pt>
    <dgm:pt modelId="{4DDC30DE-7075-4240-9C5E-3F86B3D4039D}" type="parTrans" cxnId="{C1983364-3F62-4BB4-9732-750AE2A790A0}">
      <dgm:prSet/>
      <dgm:spPr/>
      <dgm:t>
        <a:bodyPr/>
        <a:lstStyle/>
        <a:p>
          <a:endParaRPr lang="en-US"/>
        </a:p>
      </dgm:t>
    </dgm:pt>
    <dgm:pt modelId="{8FD0375A-1B03-452D-9FBD-97AE6EB71384}" type="sibTrans" cxnId="{C1983364-3F62-4BB4-9732-750AE2A790A0}">
      <dgm:prSet/>
      <dgm:spPr/>
      <dgm:t>
        <a:bodyPr/>
        <a:lstStyle/>
        <a:p>
          <a:endParaRPr lang="en-US"/>
        </a:p>
      </dgm:t>
    </dgm:pt>
    <dgm:pt modelId="{D23149D1-ABFF-4F5A-B36E-E57F1A553A88}">
      <dgm:prSet custT="1"/>
      <dgm:spPr>
        <a:xfrm>
          <a:off x="4267339" y="409348"/>
          <a:ext cx="3199186" cy="425722"/>
        </a:xfrm>
        <a:prstGeom prst="rect">
          <a:avLst/>
        </a:prstGeom>
        <a:noFill/>
        <a:ln>
          <a:noFill/>
        </a:ln>
        <a:effectLst/>
      </dgm:spPr>
      <dgm:t>
        <a:bodyPr/>
        <a:lstStyle/>
        <a:p>
          <a:pPr>
            <a:defRPr b="1"/>
          </a:pPr>
          <a:r>
            <a:rPr lang="en-US" sz="2400" b="1"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Novembre</a:t>
          </a:r>
          <a:r>
            <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/début </a:t>
          </a:r>
          <a:r>
            <a:rPr lang="en-US" sz="2400" b="1"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décembre</a:t>
          </a:r>
          <a:endPar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endParaRPr>
        </a:p>
      </dgm:t>
    </dgm:pt>
    <dgm:pt modelId="{8AF2B16E-F09E-4838-BB5C-722B8888BBA2}" type="parTrans" cxnId="{A5636B21-775D-4A05-B5C0-5A2A77DA1418}">
      <dgm:prSet/>
      <dgm:spPr/>
      <dgm:t>
        <a:bodyPr/>
        <a:lstStyle/>
        <a:p>
          <a:endParaRPr lang="en-US"/>
        </a:p>
      </dgm:t>
    </dgm:pt>
    <dgm:pt modelId="{F06C6676-B403-4E7A-8EE1-90D62ADFCFC4}" type="sibTrans" cxnId="{A5636B21-775D-4A05-B5C0-5A2A77DA1418}">
      <dgm:prSet/>
      <dgm:spPr/>
      <dgm:t>
        <a:bodyPr/>
        <a:lstStyle/>
        <a:p>
          <a:endParaRPr lang="en-US"/>
        </a:p>
      </dgm:t>
    </dgm:pt>
    <dgm:pt modelId="{F05985EC-67CE-418C-B61C-847033429EA3}">
      <dgm:prSet custT="1"/>
      <dgm:spPr>
        <a:xfrm>
          <a:off x="4267339" y="835070"/>
          <a:ext cx="3199186" cy="1211670"/>
        </a:xfrm>
        <a:prstGeom prst="rect">
          <a:avLst/>
        </a:prstGeom>
        <a:noFill/>
        <a:ln>
          <a:noFill/>
        </a:ln>
        <a:effectLst/>
      </dgm:spPr>
      <dgm:t>
        <a:bodyPr/>
        <a:lstStyle/>
        <a:p>
          <a:r>
            <a:rPr lang="en-US" sz="2400" b="1" dirty="0">
              <a:solidFill>
                <a:schemeClr val="tx1"/>
              </a:solidFill>
              <a:latin typeface="Source Sans Pro" panose="020B0503030403020204" pitchFamily="34" charset="0"/>
              <a:ea typeface="Source Sans Pro" panose="020B0503030403020204" pitchFamily="34" charset="0"/>
              <a:cs typeface="+mn-cs"/>
            </a:rPr>
            <a:t>1/ </a:t>
          </a:r>
          <a:r>
            <a:rPr lang="en-US" sz="2400" dirty="0" err="1">
              <a:solidFill>
                <a:schemeClr val="tx1"/>
              </a:solidFill>
              <a:latin typeface="Source Sans Pro" panose="020B0503030403020204" pitchFamily="34" charset="0"/>
              <a:ea typeface="Source Sans Pro" panose="020B0503030403020204" pitchFamily="34" charset="0"/>
              <a:cs typeface="+mn-cs"/>
            </a:rPr>
            <a:t>Préconisations</a:t>
          </a:r>
          <a:r>
            <a:rPr lang="en-US" sz="2400" dirty="0">
              <a:solidFill>
                <a:schemeClr val="tx1"/>
              </a:solidFill>
              <a:latin typeface="Source Sans Pro" panose="020B0503030403020204" pitchFamily="34" charset="0"/>
              <a:ea typeface="Source Sans Pro" panose="020B0503030403020204" pitchFamily="34" charset="0"/>
              <a:cs typeface="+mn-cs"/>
            </a:rPr>
            <a:t> </a:t>
          </a:r>
          <a:r>
            <a:rPr lang="en-US" sz="2400" dirty="0" err="1">
              <a:solidFill>
                <a:schemeClr val="tx1"/>
              </a:solidFill>
              <a:latin typeface="Source Sans Pro" panose="020B0503030403020204" pitchFamily="34" charset="0"/>
              <a:ea typeface="Source Sans Pro" panose="020B0503030403020204" pitchFamily="34" charset="0"/>
              <a:cs typeface="+mn-cs"/>
            </a:rPr>
            <a:t>chiffrées</a:t>
          </a:r>
          <a:r>
            <a:rPr lang="en-US" sz="2400" dirty="0">
              <a:solidFill>
                <a:schemeClr val="tx1"/>
              </a:solidFill>
              <a:latin typeface="Source Sans Pro" panose="020B0503030403020204" pitchFamily="34" charset="0"/>
              <a:ea typeface="Source Sans Pro" panose="020B0503030403020204" pitchFamily="34" charset="0"/>
              <a:cs typeface="+mn-cs"/>
            </a:rPr>
            <a:t>, </a:t>
          </a:r>
          <a:r>
            <a:rPr lang="en-US" sz="2400" dirty="0" err="1">
              <a:solidFill>
                <a:schemeClr val="tx1"/>
              </a:solidFill>
              <a:latin typeface="Source Sans Pro" panose="020B0503030403020204" pitchFamily="34" charset="0"/>
              <a:ea typeface="Source Sans Pro" panose="020B0503030403020204" pitchFamily="34" charset="0"/>
              <a:cs typeface="+mn-cs"/>
            </a:rPr>
            <a:t>transversales</a:t>
          </a:r>
          <a:r>
            <a:rPr lang="en-US" sz="2400" dirty="0">
              <a:solidFill>
                <a:schemeClr val="tx1"/>
              </a:solidFill>
              <a:latin typeface="Source Sans Pro" panose="020B0503030403020204" pitchFamily="34" charset="0"/>
              <a:ea typeface="Source Sans Pro" panose="020B0503030403020204" pitchFamily="34" charset="0"/>
              <a:cs typeface="+mn-cs"/>
            </a:rPr>
            <a:t> aux regard des diagnostics</a:t>
          </a:r>
        </a:p>
        <a:p>
          <a:r>
            <a:rPr lang="en-US" sz="2400" b="1" dirty="0">
              <a:solidFill>
                <a:schemeClr val="tx1"/>
              </a:solidFill>
              <a:latin typeface="Source Sans Pro" panose="020B0503030403020204" pitchFamily="34" charset="0"/>
              <a:ea typeface="Source Sans Pro" panose="020B0503030403020204" pitchFamily="34" charset="0"/>
              <a:cs typeface="+mn-cs"/>
            </a:rPr>
            <a:t>2/ </a:t>
          </a:r>
          <a:r>
            <a:rPr lang="en-US" sz="2400" dirty="0" err="1">
              <a:solidFill>
                <a:schemeClr val="tx1"/>
              </a:solidFill>
              <a:latin typeface="Source Sans Pro" panose="020B0503030403020204" pitchFamily="34" charset="0"/>
              <a:ea typeface="Source Sans Pro" panose="020B0503030403020204" pitchFamily="34" charset="0"/>
              <a:cs typeface="+mn-cs"/>
            </a:rPr>
            <a:t>Formalisation</a:t>
          </a:r>
          <a:r>
            <a:rPr lang="en-US" sz="2400" dirty="0">
              <a:solidFill>
                <a:schemeClr val="tx1"/>
              </a:solidFill>
              <a:latin typeface="Source Sans Pro" panose="020B0503030403020204" pitchFamily="34" charset="0"/>
              <a:ea typeface="Source Sans Pro" panose="020B0503030403020204" pitchFamily="34" charset="0"/>
              <a:cs typeface="+mn-cs"/>
            </a:rPr>
            <a:t> du </a:t>
          </a:r>
          <a:r>
            <a:rPr lang="en-US" sz="2400" dirty="0" err="1">
              <a:solidFill>
                <a:schemeClr val="tx1"/>
              </a:solidFill>
              <a:latin typeface="Source Sans Pro" panose="020B0503030403020204" pitchFamily="34" charset="0"/>
              <a:ea typeface="Source Sans Pro" panose="020B0503030403020204" pitchFamily="34" charset="0"/>
              <a:cs typeface="+mn-cs"/>
            </a:rPr>
            <a:t>livrable</a:t>
          </a:r>
          <a:r>
            <a:rPr lang="en-US" sz="2400" dirty="0">
              <a:solidFill>
                <a:schemeClr val="tx1"/>
              </a:solidFill>
              <a:latin typeface="Source Sans Pro" panose="020B0503030403020204" pitchFamily="34" charset="0"/>
              <a:ea typeface="Source Sans Pro" panose="020B0503030403020204" pitchFamily="34" charset="0"/>
              <a:cs typeface="+mn-cs"/>
            </a:rPr>
            <a:t> (cf. note de </a:t>
          </a:r>
          <a:r>
            <a:rPr lang="en-US" sz="2400" dirty="0" err="1">
              <a:solidFill>
                <a:schemeClr val="tx1"/>
              </a:solidFill>
              <a:latin typeface="Source Sans Pro" panose="020B0503030403020204" pitchFamily="34" charset="0"/>
              <a:ea typeface="Source Sans Pro" panose="020B0503030403020204" pitchFamily="34" charset="0"/>
              <a:cs typeface="+mn-cs"/>
            </a:rPr>
            <a:t>l’écrit</a:t>
          </a:r>
          <a:r>
            <a:rPr lang="en-US" sz="2400" dirty="0">
              <a:solidFill>
                <a:schemeClr val="tx1"/>
              </a:solidFill>
              <a:latin typeface="Source Sans Pro" panose="020B0503030403020204" pitchFamily="34" charset="0"/>
              <a:ea typeface="Source Sans Pro" panose="020B0503030403020204" pitchFamily="34" charset="0"/>
              <a:cs typeface="+mn-cs"/>
            </a:rPr>
            <a:t>)</a:t>
          </a:r>
        </a:p>
      </dgm:t>
    </dgm:pt>
    <dgm:pt modelId="{038B5253-4C0C-40B8-9D5C-ADD64F66C6D5}" type="parTrans" cxnId="{5DD7C2F3-3A00-42A8-B629-75EF44F50C91}">
      <dgm:prSet/>
      <dgm:spPr/>
      <dgm:t>
        <a:bodyPr/>
        <a:lstStyle/>
        <a:p>
          <a:endParaRPr lang="en-US"/>
        </a:p>
      </dgm:t>
    </dgm:pt>
    <dgm:pt modelId="{D44DABC0-9223-4D75-AB65-174BC5E07A39}" type="sibTrans" cxnId="{5DD7C2F3-3A00-42A8-B629-75EF44F50C91}">
      <dgm:prSet/>
      <dgm:spPr/>
      <dgm:t>
        <a:bodyPr/>
        <a:lstStyle/>
        <a:p>
          <a:endParaRPr lang="en-US"/>
        </a:p>
      </dgm:t>
    </dgm:pt>
    <dgm:pt modelId="{E3EC6B1D-0D3B-4C10-92AE-58D499B503ED}">
      <dgm:prSet custT="1"/>
      <dgm:spPr>
        <a:xfrm>
          <a:off x="6186882" y="3258411"/>
          <a:ext cx="3199186" cy="425722"/>
        </a:xfrm>
        <a:prstGeom prst="rect">
          <a:avLst/>
        </a:prstGeom>
        <a:noFill/>
        <a:ln>
          <a:noFill/>
        </a:ln>
        <a:effectLst/>
      </dgm:spPr>
      <dgm:t>
        <a:bodyPr/>
        <a:lstStyle/>
        <a:p>
          <a:pPr>
            <a:defRPr b="1"/>
          </a:pPr>
          <a:r>
            <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Mi-</a:t>
          </a:r>
          <a:r>
            <a:rPr lang="en-US" sz="2400" b="1"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décembre</a:t>
          </a:r>
          <a:endPar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endParaRPr>
        </a:p>
      </dgm:t>
    </dgm:pt>
    <dgm:pt modelId="{B8361FC6-A2A7-4B4E-8E85-F8230B147B79}" type="parTrans" cxnId="{EE097503-BB56-4F84-87D5-0C3D97F61C05}">
      <dgm:prSet/>
      <dgm:spPr/>
      <dgm:t>
        <a:bodyPr/>
        <a:lstStyle/>
        <a:p>
          <a:endParaRPr lang="en-US"/>
        </a:p>
      </dgm:t>
    </dgm:pt>
    <dgm:pt modelId="{3DDC4256-4507-4A3C-92F5-1FF701FDAEE7}" type="sibTrans" cxnId="{EE097503-BB56-4F84-87D5-0C3D97F61C05}">
      <dgm:prSet/>
      <dgm:spPr/>
      <dgm:t>
        <a:bodyPr/>
        <a:lstStyle/>
        <a:p>
          <a:endParaRPr lang="en-US"/>
        </a:p>
      </dgm:t>
    </dgm:pt>
    <dgm:pt modelId="{B681965C-48DA-4601-9EC7-937D4C0FE982}">
      <dgm:prSet custT="1"/>
      <dgm:spPr>
        <a:xfrm>
          <a:off x="6186882" y="2046741"/>
          <a:ext cx="3199186" cy="1211670"/>
        </a:xfrm>
        <a:prstGeom prst="rect">
          <a:avLst/>
        </a:prstGeom>
        <a:noFill/>
        <a:ln>
          <a:noFill/>
        </a:ln>
        <a:effectLst/>
      </dgm:spPr>
      <dgm:t>
        <a:bodyPr/>
        <a:lstStyle/>
        <a:p>
          <a:r>
            <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1/</a:t>
          </a:r>
          <a:r>
            <a:rPr lang="en-US" sz="24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Preparation du Grand oral</a:t>
          </a:r>
        </a:p>
        <a:p>
          <a:r>
            <a:rPr lang="en-US" sz="2400" b="1" dirty="0">
              <a:solidFill>
                <a:schemeClr val="tx1"/>
              </a:solidFill>
              <a:latin typeface="Source Sans Pro" panose="020B0503030403020204" pitchFamily="34" charset="0"/>
              <a:ea typeface="Source Sans Pro" panose="020B0503030403020204" pitchFamily="34" charset="0"/>
              <a:cs typeface="+mn-cs"/>
            </a:rPr>
            <a:t>2/</a:t>
          </a:r>
          <a:r>
            <a:rPr lang="en-US" sz="2400" dirty="0">
              <a:solidFill>
                <a:schemeClr val="tx1"/>
              </a:solidFill>
              <a:latin typeface="Source Sans Pro" panose="020B0503030403020204" pitchFamily="34" charset="0"/>
              <a:ea typeface="Source Sans Pro" panose="020B0503030403020204" pitchFamily="34" charset="0"/>
              <a:cs typeface="+mn-cs"/>
            </a:rPr>
            <a:t> Grand oral </a:t>
          </a:r>
          <a:r>
            <a:rPr lang="en-US" sz="2400" b="1" dirty="0">
              <a:solidFill>
                <a:schemeClr val="tx1"/>
              </a:solidFill>
              <a:latin typeface="Source Sans Pro" panose="020B0503030403020204" pitchFamily="34" charset="0"/>
              <a:ea typeface="Source Sans Pro" panose="020B0503030403020204" pitchFamily="34" charset="0"/>
              <a:cs typeface="+mn-cs"/>
            </a:rPr>
            <a:t>le 18 </a:t>
          </a:r>
          <a:r>
            <a:rPr lang="en-US" sz="2400" b="1" dirty="0" err="1">
              <a:solidFill>
                <a:schemeClr val="tx1"/>
              </a:solidFill>
              <a:latin typeface="Source Sans Pro" panose="020B0503030403020204" pitchFamily="34" charset="0"/>
              <a:ea typeface="Source Sans Pro" panose="020B0503030403020204" pitchFamily="34" charset="0"/>
              <a:cs typeface="+mn-cs"/>
            </a:rPr>
            <a:t>décembre</a:t>
          </a:r>
          <a:r>
            <a:rPr lang="en-US" sz="2400" b="1" dirty="0">
              <a:solidFill>
                <a:schemeClr val="tx1"/>
              </a:solidFill>
              <a:latin typeface="Source Sans Pro" panose="020B0503030403020204" pitchFamily="34" charset="0"/>
              <a:ea typeface="Source Sans Pro" panose="020B0503030403020204" pitchFamily="34" charset="0"/>
              <a:cs typeface="+mn-cs"/>
            </a:rPr>
            <a:t> </a:t>
          </a:r>
          <a:r>
            <a:rPr lang="en-US" sz="2400" b="0" dirty="0">
              <a:solidFill>
                <a:schemeClr val="tx1"/>
              </a:solidFill>
              <a:latin typeface="Source Sans Pro" panose="020B0503030403020204" pitchFamily="34" charset="0"/>
              <a:ea typeface="Source Sans Pro" panose="020B0503030403020204" pitchFamily="34" charset="0"/>
              <a:cs typeface="+mn-cs"/>
            </a:rPr>
            <a:t>(cf. note de </a:t>
          </a:r>
          <a:r>
            <a:rPr lang="en-US" sz="2400" b="0" dirty="0" err="1">
              <a:solidFill>
                <a:schemeClr val="tx1"/>
              </a:solidFill>
              <a:latin typeface="Source Sans Pro" panose="020B0503030403020204" pitchFamily="34" charset="0"/>
              <a:ea typeface="Source Sans Pro" panose="020B0503030403020204" pitchFamily="34" charset="0"/>
              <a:cs typeface="+mn-cs"/>
            </a:rPr>
            <a:t>l’oral</a:t>
          </a:r>
          <a:r>
            <a:rPr lang="en-US" sz="2400" b="0" dirty="0">
              <a:solidFill>
                <a:schemeClr val="tx1"/>
              </a:solidFill>
              <a:latin typeface="Source Sans Pro" panose="020B0503030403020204" pitchFamily="34" charset="0"/>
              <a:ea typeface="Source Sans Pro" panose="020B0503030403020204" pitchFamily="34" charset="0"/>
              <a:cs typeface="+mn-cs"/>
            </a:rPr>
            <a:t>)</a:t>
          </a:r>
        </a:p>
      </dgm:t>
    </dgm:pt>
    <dgm:pt modelId="{2ECF0EAA-3AAB-479D-A103-7705F7EB427B}" type="parTrans" cxnId="{75375EC9-24B8-44FE-BD10-EC9B918447A6}">
      <dgm:prSet/>
      <dgm:spPr/>
      <dgm:t>
        <a:bodyPr/>
        <a:lstStyle/>
        <a:p>
          <a:endParaRPr lang="en-US"/>
        </a:p>
      </dgm:t>
    </dgm:pt>
    <dgm:pt modelId="{49D07742-3F65-45C3-AB29-4034102020A5}" type="sibTrans" cxnId="{75375EC9-24B8-44FE-BD10-EC9B918447A6}">
      <dgm:prSet/>
      <dgm:spPr/>
      <dgm:t>
        <a:bodyPr/>
        <a:lstStyle/>
        <a:p>
          <a:endParaRPr lang="en-US"/>
        </a:p>
      </dgm:t>
    </dgm:pt>
    <dgm:pt modelId="{104DB25E-0689-436F-A7F3-F10A7C8C0D56}">
      <dgm:prSet custT="1"/>
      <dgm:spPr>
        <a:xfrm>
          <a:off x="485310" y="409348"/>
          <a:ext cx="3085071" cy="425722"/>
        </a:xfrm>
        <a:noFill/>
        <a:ln>
          <a:noFill/>
        </a:ln>
        <a:effectLst/>
      </dgm:spPr>
      <dgm:t>
        <a:bodyPr/>
        <a:lstStyle/>
        <a:p>
          <a:pPr>
            <a:defRPr b="1"/>
          </a:pPr>
          <a:r>
            <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Début </a:t>
          </a:r>
          <a:r>
            <a:rPr lang="en-US" sz="2400" b="1"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septembre</a:t>
          </a:r>
          <a:endPar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endParaRPr>
        </a:p>
      </dgm:t>
    </dgm:pt>
    <dgm:pt modelId="{80B03540-2E04-4008-8938-4EEB7C1489AF}" type="parTrans" cxnId="{403E16AD-263D-4A61-8643-8B2449A28848}">
      <dgm:prSet/>
      <dgm:spPr/>
      <dgm:t>
        <a:bodyPr/>
        <a:lstStyle/>
        <a:p>
          <a:endParaRPr lang="fr-FR"/>
        </a:p>
      </dgm:t>
    </dgm:pt>
    <dgm:pt modelId="{CC2B764F-0974-49C5-8C61-57CA16D52D2B}" type="sibTrans" cxnId="{403E16AD-263D-4A61-8643-8B2449A28848}">
      <dgm:prSet/>
      <dgm:spPr/>
      <dgm:t>
        <a:bodyPr/>
        <a:lstStyle/>
        <a:p>
          <a:endParaRPr lang="fr-FR"/>
        </a:p>
      </dgm:t>
    </dgm:pt>
    <dgm:pt modelId="{BC499171-AB8E-40D8-BA15-BD7DC3CA0AE3}">
      <dgm:prSet custT="1"/>
      <dgm:spPr>
        <a:xfrm>
          <a:off x="485310" y="409348"/>
          <a:ext cx="3085071" cy="425722"/>
        </a:xfrm>
        <a:noFill/>
        <a:ln>
          <a:noFill/>
        </a:ln>
        <a:effectLst/>
      </dgm:spPr>
      <dgm:t>
        <a:bodyPr/>
        <a:lstStyle/>
        <a:p>
          <a:r>
            <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1/</a:t>
          </a:r>
          <a:r>
            <a:rPr lang="en-US" sz="2400" b="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Composition des </a:t>
          </a:r>
          <a:r>
            <a:rPr lang="en-US" sz="2400" b="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groupes-projet</a:t>
          </a:r>
          <a:endParaRPr lang="en-US" sz="2400" b="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endParaRPr>
        </a:p>
      </dgm:t>
    </dgm:pt>
    <dgm:pt modelId="{8558A463-7CBA-429A-B525-2B07DAA27BC9}" type="parTrans" cxnId="{08703D83-1966-4052-B65C-F63CC306A6DB}">
      <dgm:prSet/>
      <dgm:spPr/>
      <dgm:t>
        <a:bodyPr/>
        <a:lstStyle/>
        <a:p>
          <a:endParaRPr lang="fr-FR"/>
        </a:p>
      </dgm:t>
    </dgm:pt>
    <dgm:pt modelId="{44EBC76D-E304-47A1-8284-3ACBBDFEA1C4}" type="sibTrans" cxnId="{08703D83-1966-4052-B65C-F63CC306A6DB}">
      <dgm:prSet/>
      <dgm:spPr/>
      <dgm:t>
        <a:bodyPr/>
        <a:lstStyle/>
        <a:p>
          <a:endParaRPr lang="fr-FR"/>
        </a:p>
      </dgm:t>
    </dgm:pt>
    <dgm:pt modelId="{A176CBA4-C8F0-4B51-861A-F65BC9D84F37}">
      <dgm:prSet custT="1"/>
      <dgm:spPr>
        <a:xfrm>
          <a:off x="485310" y="409348"/>
          <a:ext cx="3085071" cy="425722"/>
        </a:xfrm>
        <a:noFill/>
        <a:ln>
          <a:noFill/>
        </a:ln>
        <a:effectLst/>
      </dgm:spPr>
      <dgm:t>
        <a:bodyPr/>
        <a:lstStyle/>
        <a:p>
          <a:r>
            <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2</a:t>
          </a:r>
          <a:r>
            <a:rPr lang="en-US" sz="2400" b="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Travail </a:t>
          </a:r>
          <a:r>
            <a:rPr lang="en-US" sz="2400" b="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d’identification</a:t>
          </a:r>
          <a:r>
            <a:rPr lang="en-US" sz="2400" b="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de </a:t>
          </a:r>
          <a:r>
            <a:rPr lang="en-US" sz="2400" b="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l’opérateur</a:t>
          </a:r>
          <a:r>
            <a:rPr lang="en-US" sz="2400" b="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sur le </a:t>
          </a:r>
          <a:r>
            <a:rPr lang="en-US" sz="2400" b="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territoire</a:t>
          </a:r>
          <a:endParaRPr lang="en-US" sz="2400" b="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endParaRPr>
        </a:p>
      </dgm:t>
    </dgm:pt>
    <dgm:pt modelId="{7A094049-00CE-4634-96DD-FE4EA03A70D6}" type="parTrans" cxnId="{DD4E2996-254F-4C8A-942B-D5A76B20460C}">
      <dgm:prSet/>
      <dgm:spPr/>
      <dgm:t>
        <a:bodyPr/>
        <a:lstStyle/>
        <a:p>
          <a:endParaRPr lang="fr-FR"/>
        </a:p>
      </dgm:t>
    </dgm:pt>
    <dgm:pt modelId="{DF4F3DBA-7A34-4699-94DF-9F34B9171C1B}" type="sibTrans" cxnId="{DD4E2996-254F-4C8A-942B-D5A76B20460C}">
      <dgm:prSet/>
      <dgm:spPr/>
      <dgm:t>
        <a:bodyPr/>
        <a:lstStyle/>
        <a:p>
          <a:endParaRPr lang="fr-FR"/>
        </a:p>
      </dgm:t>
    </dgm:pt>
    <dgm:pt modelId="{941403DA-4660-4C37-B7C5-E4612CE9539A}">
      <dgm:prSet custT="1"/>
      <dgm:spPr>
        <a:xfrm>
          <a:off x="485310" y="409348"/>
          <a:ext cx="3085071" cy="425722"/>
        </a:xfrm>
        <a:noFill/>
        <a:ln>
          <a:noFill/>
        </a:ln>
        <a:effectLst/>
      </dgm:spPr>
      <dgm:t>
        <a:bodyPr/>
        <a:lstStyle/>
        <a:p>
          <a:r>
            <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3/</a:t>
          </a:r>
          <a:r>
            <a:rPr lang="en-US" sz="2400" b="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Début des CM</a:t>
          </a:r>
        </a:p>
      </dgm:t>
    </dgm:pt>
    <dgm:pt modelId="{E7E42233-097D-4AE9-96DA-69765BFB796C}" type="parTrans" cxnId="{41B550E6-0572-49E8-886C-0F32CA381A0B}">
      <dgm:prSet/>
      <dgm:spPr/>
      <dgm:t>
        <a:bodyPr/>
        <a:lstStyle/>
        <a:p>
          <a:endParaRPr lang="fr-FR"/>
        </a:p>
      </dgm:t>
    </dgm:pt>
    <dgm:pt modelId="{9677F331-4E00-4915-AD41-3BADC3F56853}" type="sibTrans" cxnId="{41B550E6-0572-49E8-886C-0F32CA381A0B}">
      <dgm:prSet/>
      <dgm:spPr/>
      <dgm:t>
        <a:bodyPr/>
        <a:lstStyle/>
        <a:p>
          <a:endParaRPr lang="fr-FR"/>
        </a:p>
      </dgm:t>
    </dgm:pt>
    <dgm:pt modelId="{E8F5CDEC-C6DC-425B-90FD-E0D36E67F20A}">
      <dgm:prSet custT="1"/>
      <dgm:spPr>
        <a:xfrm>
          <a:off x="485310" y="409348"/>
          <a:ext cx="3085071" cy="425722"/>
        </a:xfrm>
        <a:noFill/>
        <a:ln>
          <a:noFill/>
        </a:ln>
        <a:effectLst/>
      </dgm:spPr>
      <dgm:t>
        <a:bodyPr/>
        <a:lstStyle/>
        <a:p>
          <a:pPr>
            <a:defRPr b="1"/>
          </a:pPr>
          <a:r>
            <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Fin </a:t>
          </a:r>
          <a:r>
            <a:rPr lang="en-US" sz="2400" b="1"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septembre</a:t>
          </a:r>
          <a:r>
            <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à mi-</a:t>
          </a:r>
          <a:r>
            <a:rPr lang="en-US" sz="2400" b="1"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octobre</a:t>
          </a:r>
          <a:endPar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endParaRPr>
        </a:p>
      </dgm:t>
    </dgm:pt>
    <dgm:pt modelId="{796DDAE0-EAD7-4FE3-B4C2-08F400C9535F}" type="parTrans" cxnId="{5B91F200-96CB-43FF-A9E8-F0068A79CEE7}">
      <dgm:prSet/>
      <dgm:spPr/>
      <dgm:t>
        <a:bodyPr/>
        <a:lstStyle/>
        <a:p>
          <a:endParaRPr lang="fr-FR"/>
        </a:p>
      </dgm:t>
    </dgm:pt>
    <dgm:pt modelId="{615C44CF-0FF1-4A4E-98FF-2313A512C31F}" type="sibTrans" cxnId="{5B91F200-96CB-43FF-A9E8-F0068A79CEE7}">
      <dgm:prSet/>
      <dgm:spPr/>
      <dgm:t>
        <a:bodyPr/>
        <a:lstStyle/>
        <a:p>
          <a:endParaRPr lang="fr-FR"/>
        </a:p>
      </dgm:t>
    </dgm:pt>
    <dgm:pt modelId="{C5EB4690-E113-4EAF-BAD9-BAD38E10639E}">
      <dgm:prSet custT="1"/>
      <dgm:spPr>
        <a:xfrm>
          <a:off x="485310" y="409348"/>
          <a:ext cx="3085071" cy="425722"/>
        </a:xfrm>
        <a:noFill/>
        <a:ln>
          <a:noFill/>
        </a:ln>
        <a:effectLst/>
      </dgm:spPr>
      <dgm:t>
        <a:bodyPr/>
        <a:lstStyle/>
        <a:p>
          <a:r>
            <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1/ </a:t>
          </a:r>
          <a:r>
            <a:rPr lang="en-US" sz="2400" b="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Choix de </a:t>
          </a:r>
          <a:r>
            <a:rPr lang="en-US" sz="2400" b="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l’opérateur</a:t>
          </a:r>
          <a:r>
            <a:rPr lang="en-US" sz="2400" b="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sur le </a:t>
          </a:r>
          <a:r>
            <a:rPr lang="en-US" sz="2400" b="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territoire</a:t>
          </a:r>
          <a:endParaRPr lang="en-US" sz="2400" b="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endParaRPr>
        </a:p>
      </dgm:t>
    </dgm:pt>
    <dgm:pt modelId="{0DACC1E0-5213-4EB7-96A2-81716FA289C2}" type="parTrans" cxnId="{DE6D030D-1C23-40F5-957F-34D1A0842F83}">
      <dgm:prSet/>
      <dgm:spPr/>
      <dgm:t>
        <a:bodyPr/>
        <a:lstStyle/>
        <a:p>
          <a:endParaRPr lang="fr-FR"/>
        </a:p>
      </dgm:t>
    </dgm:pt>
    <dgm:pt modelId="{9FE3604E-1A0B-4FDC-8AB1-67820E538679}" type="sibTrans" cxnId="{DE6D030D-1C23-40F5-957F-34D1A0842F83}">
      <dgm:prSet/>
      <dgm:spPr/>
      <dgm:t>
        <a:bodyPr/>
        <a:lstStyle/>
        <a:p>
          <a:endParaRPr lang="fr-FR"/>
        </a:p>
      </dgm:t>
    </dgm:pt>
    <dgm:pt modelId="{C929E8E4-8E49-400B-AEAA-6CF1A3B4DD41}">
      <dgm:prSet custT="1"/>
      <dgm:spPr>
        <a:xfrm>
          <a:off x="485310" y="409348"/>
          <a:ext cx="3085071" cy="425722"/>
        </a:xfrm>
        <a:noFill/>
        <a:ln>
          <a:noFill/>
        </a:ln>
        <a:effectLst/>
      </dgm:spPr>
      <dgm:t>
        <a:bodyPr/>
        <a:lstStyle/>
        <a:p>
          <a:r>
            <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2/ </a:t>
          </a:r>
          <a:r>
            <a:rPr lang="en-US" sz="2400" b="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Fin des CM</a:t>
          </a:r>
        </a:p>
      </dgm:t>
    </dgm:pt>
    <dgm:pt modelId="{2737A4EC-1BE2-4C36-A906-F5D660AEBCC6}" type="parTrans" cxnId="{90975743-08A6-43F1-8FA4-23B0A9596660}">
      <dgm:prSet/>
      <dgm:spPr/>
      <dgm:t>
        <a:bodyPr/>
        <a:lstStyle/>
        <a:p>
          <a:endParaRPr lang="fr-FR"/>
        </a:p>
      </dgm:t>
    </dgm:pt>
    <dgm:pt modelId="{4F94761D-FF2D-47A1-B55B-516A092417D9}" type="sibTrans" cxnId="{90975743-08A6-43F1-8FA4-23B0A9596660}">
      <dgm:prSet/>
      <dgm:spPr/>
      <dgm:t>
        <a:bodyPr/>
        <a:lstStyle/>
        <a:p>
          <a:endParaRPr lang="fr-FR"/>
        </a:p>
      </dgm:t>
    </dgm:pt>
    <dgm:pt modelId="{23224E26-07A3-41D3-8485-FDC4E56A86CF}">
      <dgm:prSet custT="1"/>
      <dgm:spPr>
        <a:xfrm>
          <a:off x="485310" y="409348"/>
          <a:ext cx="3085071" cy="425722"/>
        </a:xfrm>
        <a:noFill/>
        <a:ln>
          <a:noFill/>
        </a:ln>
        <a:effectLst/>
      </dgm:spPr>
      <dgm:t>
        <a:bodyPr/>
        <a:lstStyle/>
        <a:p>
          <a:r>
            <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3/</a:t>
          </a:r>
          <a:r>
            <a:rPr lang="en-US" sz="2400" b="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Contrôle</a:t>
          </a:r>
          <a:r>
            <a:rPr lang="en-US" sz="2400" b="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a:t>
          </a:r>
          <a:r>
            <a:rPr lang="en-US" sz="2400" b="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continu</a:t>
          </a:r>
          <a:r>
            <a:rPr lang="en-US" sz="2400" b="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des </a:t>
          </a:r>
          <a:r>
            <a:rPr lang="en-US" sz="2400" b="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connaissances</a:t>
          </a:r>
          <a:r>
            <a:rPr lang="en-US" sz="2400" b="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a:t>
          </a:r>
          <a:r>
            <a:rPr lang="en-US" sz="2400" b="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écrit</a:t>
          </a:r>
          <a:r>
            <a:rPr lang="en-US" sz="2400" b="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sur temps de TD)</a:t>
          </a:r>
        </a:p>
      </dgm:t>
    </dgm:pt>
    <dgm:pt modelId="{674CD710-144C-4587-B5F8-623BDFF5D707}" type="parTrans" cxnId="{F725A162-B959-4390-B784-5FA63884C6E3}">
      <dgm:prSet/>
      <dgm:spPr/>
      <dgm:t>
        <a:bodyPr/>
        <a:lstStyle/>
        <a:p>
          <a:endParaRPr lang="fr-FR"/>
        </a:p>
      </dgm:t>
    </dgm:pt>
    <dgm:pt modelId="{15348B72-36F0-44FF-99F9-B0901117C96D}" type="sibTrans" cxnId="{F725A162-B959-4390-B784-5FA63884C6E3}">
      <dgm:prSet/>
      <dgm:spPr/>
      <dgm:t>
        <a:bodyPr/>
        <a:lstStyle/>
        <a:p>
          <a:endParaRPr lang="fr-FR"/>
        </a:p>
      </dgm:t>
    </dgm:pt>
    <dgm:pt modelId="{95E7D9FD-ACFB-4168-85F1-DA771C672FD5}">
      <dgm:prSet custT="1"/>
      <dgm:spPr>
        <a:xfrm>
          <a:off x="485310" y="835070"/>
          <a:ext cx="3085071" cy="1211670"/>
        </a:xfrm>
        <a:noFill/>
        <a:ln>
          <a:noFill/>
        </a:ln>
        <a:effectLst/>
      </dgm:spPr>
      <dgm:t>
        <a:bodyPr/>
        <a:lstStyle/>
        <a:p>
          <a:r>
            <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2/</a:t>
          </a:r>
          <a:r>
            <a:rPr lang="en-US" sz="24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Pertinence du </a:t>
          </a:r>
          <a:r>
            <a:rPr lang="en-US" sz="24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choix</a:t>
          </a:r>
          <a:r>
            <a:rPr lang="en-US" sz="24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de </a:t>
          </a:r>
          <a:r>
            <a:rPr lang="en-US" sz="24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l’opérateur</a:t>
          </a:r>
          <a:endParaRPr lang="en-US" sz="24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endParaRPr>
        </a:p>
        <a:p>
          <a:r>
            <a:rPr lang="en-US" sz="2400" b="1"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3/</a:t>
          </a:r>
          <a:r>
            <a:rPr lang="en-US" sz="24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Début des TD (travail </a:t>
          </a:r>
          <a:r>
            <a:rPr lang="en-US" sz="24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d’acquisition</a:t>
          </a:r>
          <a:r>
            <a:rPr lang="en-US" sz="24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de </a:t>
          </a:r>
          <a:r>
            <a:rPr lang="en-US" sz="24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compétences</a:t>
          </a:r>
          <a:r>
            <a:rPr lang="en-US" sz="24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a:t>
          </a:r>
        </a:p>
      </dgm:t>
    </dgm:pt>
    <dgm:pt modelId="{2A4A5FC6-4F88-4850-9753-4E3235275E44}" type="parTrans" cxnId="{C3B0554A-31EC-4DA5-9748-8FF537631BF3}">
      <dgm:prSet/>
      <dgm:spPr/>
      <dgm:t>
        <a:bodyPr/>
        <a:lstStyle/>
        <a:p>
          <a:endParaRPr lang="fr-FR"/>
        </a:p>
      </dgm:t>
    </dgm:pt>
    <dgm:pt modelId="{410D338B-78C5-4533-BECE-8FCE7E320CA9}" type="sibTrans" cxnId="{C3B0554A-31EC-4DA5-9748-8FF537631BF3}">
      <dgm:prSet/>
      <dgm:spPr/>
      <dgm:t>
        <a:bodyPr/>
        <a:lstStyle/>
        <a:p>
          <a:endParaRPr lang="fr-FR"/>
        </a:p>
      </dgm:t>
    </dgm:pt>
    <dgm:pt modelId="{356EDCA5-C558-479F-914F-7F937E3406B5}" type="pres">
      <dgm:prSet presAssocID="{AD682463-257A-4894-972A-F1726BF94740}" presName="root" presStyleCnt="0">
        <dgm:presLayoutVars>
          <dgm:chMax/>
          <dgm:chPref/>
          <dgm:animLvl val="lvl"/>
        </dgm:presLayoutVars>
      </dgm:prSet>
      <dgm:spPr/>
    </dgm:pt>
    <dgm:pt modelId="{C673380E-29F4-4F1D-AAB2-0CBAB774915D}" type="pres">
      <dgm:prSet presAssocID="{AD682463-257A-4894-972A-F1726BF94740}" presName="divider" presStyleLbl="fgAcc1" presStyleIdx="0" presStyleCnt="7"/>
      <dgm:spPr>
        <a:xfrm>
          <a:off x="0" y="2046741"/>
          <a:ext cx="9618133" cy="0"/>
        </a:xfrm>
        <a:prstGeom prst="line">
          <a:avLst/>
        </a:prstGeom>
        <a:solidFill>
          <a:sysClr val="window" lastClr="FFFFFF">
            <a:alpha val="90000"/>
            <a:hueOff val="0"/>
            <a:satOff val="0"/>
            <a:lumOff val="0"/>
            <a:alphaOff val="0"/>
          </a:sysClr>
        </a:solidFill>
        <a:ln w="19050" cap="rnd" cmpd="sng" algn="ctr">
          <a:solidFill>
            <a:srgbClr val="54A021">
              <a:hueOff val="0"/>
              <a:satOff val="0"/>
              <a:lumOff val="0"/>
              <a:alphaOff val="0"/>
            </a:srgbClr>
          </a:solidFill>
          <a:prstDash val="solid"/>
          <a:tailEnd type="triangle" w="lg" len="lg"/>
        </a:ln>
        <a:effectLst/>
      </dgm:spPr>
    </dgm:pt>
    <dgm:pt modelId="{1CFCF5D1-A943-4935-8C02-2EEDEB56781C}" type="pres">
      <dgm:prSet presAssocID="{AD682463-257A-4894-972A-F1726BF94740}" presName="nodes" presStyleCnt="0">
        <dgm:presLayoutVars>
          <dgm:chMax/>
          <dgm:chPref/>
          <dgm:animLvl val="lvl"/>
        </dgm:presLayoutVars>
      </dgm:prSet>
      <dgm:spPr/>
    </dgm:pt>
    <dgm:pt modelId="{7178088C-E868-4E3A-848E-354594ABA865}" type="pres">
      <dgm:prSet presAssocID="{104DB25E-0689-436F-A7F3-F10A7C8C0D56}" presName="composite" presStyleCnt="0"/>
      <dgm:spPr/>
    </dgm:pt>
    <dgm:pt modelId="{8DD10EAC-A4FF-40A9-8994-BE3B813E1A1A}" type="pres">
      <dgm:prSet presAssocID="{104DB25E-0689-436F-A7F3-F10A7C8C0D56}" presName="ConnectorPoint" presStyleLbl="lnNode1" presStyleIdx="0" presStyleCnt="6"/>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83295D9-EEB8-4BA6-9CBD-DFD5B83E0EE7}" type="pres">
      <dgm:prSet presAssocID="{104DB25E-0689-436F-A7F3-F10A7C8C0D56}" presName="DropPinPlaceHolder" presStyleCnt="0"/>
      <dgm:spPr/>
    </dgm:pt>
    <dgm:pt modelId="{0AB866F5-A253-484E-826F-7E930A17B58D}" type="pres">
      <dgm:prSet presAssocID="{104DB25E-0689-436F-A7F3-F10A7C8C0D56}" presName="DropPin" presStyleLbl="alignNode1" presStyleIdx="0" presStyleCnt="6"/>
      <dgm:spPr/>
    </dgm:pt>
    <dgm:pt modelId="{932A3400-B72E-4790-B3A3-7E132C341F1D}" type="pres">
      <dgm:prSet presAssocID="{104DB25E-0689-436F-A7F3-F10A7C8C0D56}" presName="Ellipse" presStyleLbl="fgAcc1" presStyleIdx="1" presStyleCnt="7"/>
      <dgm:spPr>
        <a:solidFill>
          <a:schemeClr val="lt1">
            <a:alpha val="90000"/>
            <a:hueOff val="0"/>
            <a:satOff val="0"/>
            <a:lumOff val="0"/>
            <a:alphaOff val="0"/>
          </a:schemeClr>
        </a:solidFill>
        <a:ln w="12700" cap="flat" cmpd="sng" algn="ctr">
          <a:noFill/>
          <a:prstDash val="solid"/>
          <a:miter lim="800000"/>
        </a:ln>
        <a:effectLst/>
      </dgm:spPr>
    </dgm:pt>
    <dgm:pt modelId="{91D4B1F6-95E3-4150-89B9-BA95B99EE329}" type="pres">
      <dgm:prSet presAssocID="{104DB25E-0689-436F-A7F3-F10A7C8C0D56}" presName="L2TextContainer" presStyleLbl="revTx" presStyleIdx="0" presStyleCnt="12">
        <dgm:presLayoutVars>
          <dgm:bulletEnabled val="1"/>
        </dgm:presLayoutVars>
      </dgm:prSet>
      <dgm:spPr/>
    </dgm:pt>
    <dgm:pt modelId="{01B57FDC-0664-450F-B74E-C8F5C20A7E38}" type="pres">
      <dgm:prSet presAssocID="{104DB25E-0689-436F-A7F3-F10A7C8C0D56}" presName="L1TextContainer" presStyleLbl="revTx" presStyleIdx="1" presStyleCnt="12" custScaleY="113357">
        <dgm:presLayoutVars>
          <dgm:chMax val="1"/>
          <dgm:chPref val="1"/>
          <dgm:bulletEnabled val="1"/>
        </dgm:presLayoutVars>
      </dgm:prSet>
      <dgm:spPr>
        <a:prstGeom prst="rect">
          <a:avLst/>
        </a:prstGeom>
      </dgm:spPr>
    </dgm:pt>
    <dgm:pt modelId="{8828F26E-136A-4537-BA77-8F12E9941E18}" type="pres">
      <dgm:prSet presAssocID="{104DB25E-0689-436F-A7F3-F10A7C8C0D56}" presName="ConnectLine" presStyleLbl="sibTrans1D1" presStyleIdx="0" presStyleCnt="6"/>
      <dgm:spPr>
        <a:noFill/>
        <a:ln w="12700" cap="flat" cmpd="sng" algn="ctr">
          <a:solidFill>
            <a:schemeClr val="accent2">
              <a:hueOff val="0"/>
              <a:satOff val="0"/>
              <a:lumOff val="0"/>
              <a:alphaOff val="0"/>
            </a:schemeClr>
          </a:solidFill>
          <a:prstDash val="dash"/>
          <a:miter lim="800000"/>
        </a:ln>
        <a:effectLst/>
      </dgm:spPr>
    </dgm:pt>
    <dgm:pt modelId="{E11CED06-5949-4709-BAA0-515650B97E58}" type="pres">
      <dgm:prSet presAssocID="{104DB25E-0689-436F-A7F3-F10A7C8C0D56}" presName="EmptyPlaceHolder" presStyleCnt="0"/>
      <dgm:spPr/>
    </dgm:pt>
    <dgm:pt modelId="{EA39B710-9539-4A6A-8857-82586E1430F9}" type="pres">
      <dgm:prSet presAssocID="{CC2B764F-0974-49C5-8C61-57CA16D52D2B}" presName="spaceBetweenRectangles" presStyleCnt="0"/>
      <dgm:spPr/>
    </dgm:pt>
    <dgm:pt modelId="{AD47C2AC-3908-4EF6-9151-AA20354B9444}" type="pres">
      <dgm:prSet presAssocID="{E8F5CDEC-C6DC-425B-90FD-E0D36E67F20A}" presName="composite" presStyleCnt="0"/>
      <dgm:spPr/>
    </dgm:pt>
    <dgm:pt modelId="{8D5FA3A9-5A0F-4675-8924-D8108986D998}" type="pres">
      <dgm:prSet presAssocID="{E8F5CDEC-C6DC-425B-90FD-E0D36E67F20A}" presName="ConnectorPoint" presStyleLbl="lnNode1" presStyleIdx="1" presStyleCnt="6"/>
      <dgm:spPr>
        <a:solidFill>
          <a:schemeClr val="accent2">
            <a:hueOff val="-291073"/>
            <a:satOff val="-16786"/>
            <a:lumOff val="1726"/>
            <a:alphaOff val="0"/>
          </a:schemeClr>
        </a:solidFill>
        <a:ln w="6350" cap="flat" cmpd="sng" algn="ctr">
          <a:solidFill>
            <a:schemeClr val="lt1">
              <a:hueOff val="0"/>
              <a:satOff val="0"/>
              <a:lumOff val="0"/>
              <a:alphaOff val="0"/>
            </a:schemeClr>
          </a:solidFill>
          <a:prstDash val="solid"/>
          <a:miter lim="800000"/>
        </a:ln>
        <a:effectLst/>
      </dgm:spPr>
    </dgm:pt>
    <dgm:pt modelId="{B6993F4D-A949-4B82-9932-E0A0E3D4844D}" type="pres">
      <dgm:prSet presAssocID="{E8F5CDEC-C6DC-425B-90FD-E0D36E67F20A}" presName="DropPinPlaceHolder" presStyleCnt="0"/>
      <dgm:spPr/>
    </dgm:pt>
    <dgm:pt modelId="{40F296AE-4DAB-4A76-90FD-144418B35357}" type="pres">
      <dgm:prSet presAssocID="{E8F5CDEC-C6DC-425B-90FD-E0D36E67F20A}" presName="DropPin" presStyleLbl="alignNode1" presStyleIdx="1" presStyleCnt="6"/>
      <dgm:spPr/>
    </dgm:pt>
    <dgm:pt modelId="{8BFC1E60-4B6C-4B88-BAE4-1454ABEA17EA}" type="pres">
      <dgm:prSet presAssocID="{E8F5CDEC-C6DC-425B-90FD-E0D36E67F20A}" presName="Ellipse" presStyleLbl="fgAcc1" presStyleIdx="2" presStyleCnt="7"/>
      <dgm:spPr>
        <a:solidFill>
          <a:schemeClr val="lt1">
            <a:alpha val="90000"/>
            <a:hueOff val="0"/>
            <a:satOff val="0"/>
            <a:lumOff val="0"/>
            <a:alphaOff val="0"/>
          </a:schemeClr>
        </a:solidFill>
        <a:ln w="12700" cap="flat" cmpd="sng" algn="ctr">
          <a:noFill/>
          <a:prstDash val="solid"/>
          <a:miter lim="800000"/>
        </a:ln>
        <a:effectLst/>
      </dgm:spPr>
    </dgm:pt>
    <dgm:pt modelId="{6F088174-E64B-4A0F-A0A4-4E7A4CF0EB98}" type="pres">
      <dgm:prSet presAssocID="{E8F5CDEC-C6DC-425B-90FD-E0D36E67F20A}" presName="L2TextContainer" presStyleLbl="revTx" presStyleIdx="2" presStyleCnt="12">
        <dgm:presLayoutVars>
          <dgm:bulletEnabled val="1"/>
        </dgm:presLayoutVars>
      </dgm:prSet>
      <dgm:spPr/>
    </dgm:pt>
    <dgm:pt modelId="{D556B783-7800-40C1-B1D8-CDEC00956D60}" type="pres">
      <dgm:prSet presAssocID="{E8F5CDEC-C6DC-425B-90FD-E0D36E67F20A}" presName="L1TextContainer" presStyleLbl="revTx" presStyleIdx="3" presStyleCnt="12">
        <dgm:presLayoutVars>
          <dgm:chMax val="1"/>
          <dgm:chPref val="1"/>
          <dgm:bulletEnabled val="1"/>
        </dgm:presLayoutVars>
      </dgm:prSet>
      <dgm:spPr>
        <a:prstGeom prst="rect">
          <a:avLst/>
        </a:prstGeom>
      </dgm:spPr>
    </dgm:pt>
    <dgm:pt modelId="{B1F415E3-6429-47FC-88FD-B42DC412377D}" type="pres">
      <dgm:prSet presAssocID="{E8F5CDEC-C6DC-425B-90FD-E0D36E67F20A}" presName="ConnectLine" presStyleLbl="sibTrans1D1" presStyleIdx="1" presStyleCnt="6"/>
      <dgm:spPr>
        <a:noFill/>
        <a:ln w="12700" cap="flat" cmpd="sng" algn="ctr">
          <a:solidFill>
            <a:schemeClr val="accent2">
              <a:hueOff val="-291073"/>
              <a:satOff val="-16786"/>
              <a:lumOff val="1726"/>
              <a:alphaOff val="0"/>
            </a:schemeClr>
          </a:solidFill>
          <a:prstDash val="dash"/>
          <a:miter lim="800000"/>
        </a:ln>
        <a:effectLst/>
      </dgm:spPr>
    </dgm:pt>
    <dgm:pt modelId="{CA406D10-54DA-4E94-9FAA-1DA05FBDEFF7}" type="pres">
      <dgm:prSet presAssocID="{E8F5CDEC-C6DC-425B-90FD-E0D36E67F20A}" presName="EmptyPlaceHolder" presStyleCnt="0"/>
      <dgm:spPr/>
    </dgm:pt>
    <dgm:pt modelId="{95DDAFB7-564E-4199-A249-152D0DDAA910}" type="pres">
      <dgm:prSet presAssocID="{615C44CF-0FF1-4A4E-98FF-2313A512C31F}" presName="spaceBetweenRectangles" presStyleCnt="0"/>
      <dgm:spPr/>
    </dgm:pt>
    <dgm:pt modelId="{8C61D4A5-7ABF-423A-9B47-BCF7C4174A6B}" type="pres">
      <dgm:prSet presAssocID="{1BAD7FD9-3022-48F7-828F-40755C504600}" presName="composite" presStyleCnt="0"/>
      <dgm:spPr/>
    </dgm:pt>
    <dgm:pt modelId="{5F8A9010-BB2E-4526-8CCF-A3A9FCBF9527}" type="pres">
      <dgm:prSet presAssocID="{1BAD7FD9-3022-48F7-828F-40755C504600}" presName="ConnectorPoint" presStyleLbl="lnNode1" presStyleIdx="2" presStyleCnt="6"/>
      <dgm:spPr>
        <a:xfrm>
          <a:off x="176232" y="2008426"/>
          <a:ext cx="76629" cy="76629"/>
        </a:xfrm>
        <a:prstGeom prst="ellipse">
          <a:avLst/>
        </a:prstGeom>
        <a:solidFill>
          <a:srgbClr val="54A021">
            <a:hueOff val="0"/>
            <a:satOff val="0"/>
            <a:lumOff val="0"/>
            <a:alphaOff val="0"/>
          </a:srgbClr>
        </a:solidFill>
        <a:ln w="6350" cap="rnd" cmpd="sng" algn="ctr">
          <a:solidFill>
            <a:sysClr val="window" lastClr="FFFFFF">
              <a:hueOff val="0"/>
              <a:satOff val="0"/>
              <a:lumOff val="0"/>
              <a:alphaOff val="0"/>
            </a:sysClr>
          </a:solidFill>
          <a:prstDash val="solid"/>
        </a:ln>
        <a:effectLst/>
      </dgm:spPr>
    </dgm:pt>
    <dgm:pt modelId="{7BEAEACF-E20A-452B-82FF-D4F25A037992}" type="pres">
      <dgm:prSet presAssocID="{1BAD7FD9-3022-48F7-828F-40755C504600}" presName="DropPinPlaceHolder" presStyleCnt="0"/>
      <dgm:spPr/>
    </dgm:pt>
    <dgm:pt modelId="{1D32B119-C1E1-4C59-84C6-2B35611A861C}" type="pres">
      <dgm:prSet presAssocID="{1BAD7FD9-3022-48F7-828F-40755C504600}" presName="DropPin" presStyleLbl="alignNode1" presStyleIdx="2" presStyleCnt="6"/>
      <dgm:spPr>
        <a:xfrm rot="8100000">
          <a:off x="64876" y="471693"/>
          <a:ext cx="301031" cy="301031"/>
        </a:xfrm>
        <a:prstGeom prst="teardrop">
          <a:avLst>
            <a:gd name="adj" fmla="val 115000"/>
          </a:avLst>
        </a:prstGeom>
        <a:solidFill>
          <a:srgbClr val="54A021">
            <a:hueOff val="0"/>
            <a:satOff val="0"/>
            <a:lumOff val="0"/>
            <a:alphaOff val="0"/>
          </a:srgbClr>
        </a:solidFill>
        <a:ln w="19050" cap="rnd" cmpd="sng" algn="ctr">
          <a:solidFill>
            <a:srgbClr val="54A021">
              <a:hueOff val="0"/>
              <a:satOff val="0"/>
              <a:lumOff val="0"/>
              <a:alphaOff val="0"/>
            </a:srgbClr>
          </a:solidFill>
          <a:prstDash val="solid"/>
        </a:ln>
        <a:effectLst/>
      </dgm:spPr>
    </dgm:pt>
    <dgm:pt modelId="{4B154BD8-11FB-4EEF-B2D9-01ECC09BB654}" type="pres">
      <dgm:prSet presAssocID="{1BAD7FD9-3022-48F7-828F-40755C504600}" presName="Ellipse" presStyleLbl="fgAcc1" presStyleIdx="3" presStyleCnt="7"/>
      <dgm:spPr>
        <a:xfrm>
          <a:off x="98318" y="505135"/>
          <a:ext cx="234147" cy="234147"/>
        </a:xfrm>
        <a:prstGeom prst="ellipse">
          <a:avLst/>
        </a:prstGeom>
        <a:solidFill>
          <a:sysClr val="window" lastClr="FFFFFF">
            <a:alpha val="90000"/>
            <a:hueOff val="0"/>
            <a:satOff val="0"/>
            <a:lumOff val="0"/>
            <a:alphaOff val="0"/>
          </a:sysClr>
        </a:solidFill>
        <a:ln w="19050" cap="rnd" cmpd="sng" algn="ctr">
          <a:noFill/>
          <a:prstDash val="solid"/>
        </a:ln>
        <a:effectLst/>
      </dgm:spPr>
    </dgm:pt>
    <dgm:pt modelId="{F0C946F4-66D0-46E0-AF90-7EFA4A36A9E6}" type="pres">
      <dgm:prSet presAssocID="{1BAD7FD9-3022-48F7-828F-40755C504600}" presName="L2TextContainer" presStyleLbl="revTx" presStyleIdx="4" presStyleCnt="12">
        <dgm:presLayoutVars>
          <dgm:bulletEnabled val="1"/>
        </dgm:presLayoutVars>
      </dgm:prSet>
      <dgm:spPr>
        <a:prstGeom prst="rect">
          <a:avLst/>
        </a:prstGeom>
      </dgm:spPr>
    </dgm:pt>
    <dgm:pt modelId="{231F18A0-FE68-40F2-9BE5-E880F8D656CE}" type="pres">
      <dgm:prSet presAssocID="{1BAD7FD9-3022-48F7-828F-40755C504600}" presName="L1TextContainer" presStyleLbl="revTx" presStyleIdx="5" presStyleCnt="12" custScaleX="96433" custScaleY="115703">
        <dgm:presLayoutVars>
          <dgm:chMax val="1"/>
          <dgm:chPref val="1"/>
          <dgm:bulletEnabled val="1"/>
        </dgm:presLayoutVars>
      </dgm:prSet>
      <dgm:spPr/>
    </dgm:pt>
    <dgm:pt modelId="{D54A3883-F570-49E7-85DD-1A55A97C08EF}" type="pres">
      <dgm:prSet presAssocID="{1BAD7FD9-3022-48F7-828F-40755C504600}" presName="ConnectLine" presStyleLbl="sibTrans1D1" presStyleIdx="2" presStyleCnt="6"/>
      <dgm:spPr>
        <a:xfrm>
          <a:off x="215392" y="835070"/>
          <a:ext cx="0" cy="1211670"/>
        </a:xfrm>
        <a:prstGeom prst="line">
          <a:avLst/>
        </a:prstGeom>
        <a:noFill/>
        <a:ln w="12700" cap="rnd" cmpd="sng" algn="ctr">
          <a:solidFill>
            <a:srgbClr val="54A021">
              <a:hueOff val="0"/>
              <a:satOff val="0"/>
              <a:lumOff val="0"/>
              <a:alphaOff val="0"/>
            </a:srgbClr>
          </a:solidFill>
          <a:prstDash val="dash"/>
        </a:ln>
        <a:effectLst/>
      </dgm:spPr>
    </dgm:pt>
    <dgm:pt modelId="{A323029D-7EDC-48FE-A35D-54352F9DDB1C}" type="pres">
      <dgm:prSet presAssocID="{1BAD7FD9-3022-48F7-828F-40755C504600}" presName="EmptyPlaceHolder" presStyleCnt="0"/>
      <dgm:spPr/>
    </dgm:pt>
    <dgm:pt modelId="{2A617F5F-3818-4B4D-AD5B-932D0BD199A4}" type="pres">
      <dgm:prSet presAssocID="{AB9BFF93-EEAA-4F52-B088-12920E6C56F1}" presName="spaceBetweenRectangles" presStyleCnt="0"/>
      <dgm:spPr/>
    </dgm:pt>
    <dgm:pt modelId="{B0201883-EEBA-451E-AC4A-05D4E6A376E3}" type="pres">
      <dgm:prSet presAssocID="{04F6F4B4-0741-4BC8-A26B-327B2874CE2D}" presName="composite" presStyleCnt="0"/>
      <dgm:spPr/>
    </dgm:pt>
    <dgm:pt modelId="{01677675-FEAD-400F-80C9-EDD22756EE62}" type="pres">
      <dgm:prSet presAssocID="{04F6F4B4-0741-4BC8-A26B-327B2874CE2D}" presName="ConnectorPoint" presStyleLbl="lnNode1" presStyleIdx="3" presStyleCnt="6"/>
      <dgm:spPr>
        <a:xfrm>
          <a:off x="2095775" y="2008426"/>
          <a:ext cx="76629" cy="76629"/>
        </a:xfrm>
        <a:prstGeom prst="ellipse">
          <a:avLst/>
        </a:prstGeom>
        <a:solidFill>
          <a:srgbClr val="54A021">
            <a:hueOff val="-988095"/>
            <a:satOff val="4733"/>
            <a:lumOff val="4379"/>
            <a:alphaOff val="0"/>
          </a:srgbClr>
        </a:solidFill>
        <a:ln w="6350" cap="rnd" cmpd="sng" algn="ctr">
          <a:solidFill>
            <a:sysClr val="window" lastClr="FFFFFF">
              <a:hueOff val="0"/>
              <a:satOff val="0"/>
              <a:lumOff val="0"/>
              <a:alphaOff val="0"/>
            </a:sysClr>
          </a:solidFill>
          <a:prstDash val="solid"/>
        </a:ln>
        <a:effectLst/>
      </dgm:spPr>
    </dgm:pt>
    <dgm:pt modelId="{845648F2-8A43-46F3-9402-2EBDA4DA8151}" type="pres">
      <dgm:prSet presAssocID="{04F6F4B4-0741-4BC8-A26B-327B2874CE2D}" presName="DropPinPlaceHolder" presStyleCnt="0"/>
      <dgm:spPr/>
    </dgm:pt>
    <dgm:pt modelId="{302B1DA5-EFB7-4792-AC51-446B28511412}" type="pres">
      <dgm:prSet presAssocID="{04F6F4B4-0741-4BC8-A26B-327B2874CE2D}" presName="DropPin" presStyleLbl="alignNode1" presStyleIdx="3" presStyleCnt="6"/>
      <dgm:spPr>
        <a:xfrm rot="18900000">
          <a:off x="1984419" y="3320757"/>
          <a:ext cx="301031" cy="301031"/>
        </a:xfrm>
        <a:prstGeom prst="teardrop">
          <a:avLst>
            <a:gd name="adj" fmla="val 115000"/>
          </a:avLst>
        </a:prstGeom>
        <a:solidFill>
          <a:srgbClr val="54A021">
            <a:hueOff val="-988095"/>
            <a:satOff val="4733"/>
            <a:lumOff val="4379"/>
            <a:alphaOff val="0"/>
          </a:srgbClr>
        </a:solidFill>
        <a:ln w="19050" cap="rnd" cmpd="sng" algn="ctr">
          <a:solidFill>
            <a:srgbClr val="54A021">
              <a:hueOff val="-988095"/>
              <a:satOff val="4733"/>
              <a:lumOff val="4379"/>
              <a:alphaOff val="0"/>
            </a:srgbClr>
          </a:solidFill>
          <a:prstDash val="solid"/>
        </a:ln>
        <a:effectLst/>
      </dgm:spPr>
    </dgm:pt>
    <dgm:pt modelId="{EF6FC5F0-157A-441F-B309-D5D5F4B05433}" type="pres">
      <dgm:prSet presAssocID="{04F6F4B4-0741-4BC8-A26B-327B2874CE2D}" presName="Ellipse" presStyleLbl="fgAcc1" presStyleIdx="4" presStyleCnt="7"/>
      <dgm:spPr>
        <a:xfrm>
          <a:off x="2017861" y="3354199"/>
          <a:ext cx="234147" cy="234147"/>
        </a:xfrm>
        <a:prstGeom prst="ellipse">
          <a:avLst/>
        </a:prstGeom>
        <a:solidFill>
          <a:sysClr val="window" lastClr="FFFFFF">
            <a:alpha val="90000"/>
            <a:hueOff val="0"/>
            <a:satOff val="0"/>
            <a:lumOff val="0"/>
            <a:alphaOff val="0"/>
          </a:sysClr>
        </a:solidFill>
        <a:ln w="19050" cap="rnd" cmpd="sng" algn="ctr">
          <a:noFill/>
          <a:prstDash val="solid"/>
        </a:ln>
        <a:effectLst/>
      </dgm:spPr>
    </dgm:pt>
    <dgm:pt modelId="{EA219EC3-0972-482E-8198-1AED6E43A627}" type="pres">
      <dgm:prSet presAssocID="{04F6F4B4-0741-4BC8-A26B-327B2874CE2D}" presName="L2TextContainer" presStyleLbl="revTx" presStyleIdx="6" presStyleCnt="12">
        <dgm:presLayoutVars>
          <dgm:bulletEnabled val="1"/>
        </dgm:presLayoutVars>
      </dgm:prSet>
      <dgm:spPr/>
    </dgm:pt>
    <dgm:pt modelId="{187C2BDB-692F-4DD2-9BAF-76138482B180}" type="pres">
      <dgm:prSet presAssocID="{04F6F4B4-0741-4BC8-A26B-327B2874CE2D}" presName="L1TextContainer" presStyleLbl="revTx" presStyleIdx="7" presStyleCnt="12">
        <dgm:presLayoutVars>
          <dgm:chMax val="1"/>
          <dgm:chPref val="1"/>
          <dgm:bulletEnabled val="1"/>
        </dgm:presLayoutVars>
      </dgm:prSet>
      <dgm:spPr/>
    </dgm:pt>
    <dgm:pt modelId="{369271A4-24B8-45E4-8B63-7CCD08B7298A}" type="pres">
      <dgm:prSet presAssocID="{04F6F4B4-0741-4BC8-A26B-327B2874CE2D}" presName="ConnectLine" presStyleLbl="sibTrans1D1" presStyleIdx="3" presStyleCnt="6"/>
      <dgm:spPr>
        <a:xfrm>
          <a:off x="2134935" y="2046741"/>
          <a:ext cx="0" cy="1211670"/>
        </a:xfrm>
        <a:prstGeom prst="line">
          <a:avLst/>
        </a:prstGeom>
        <a:noFill/>
        <a:ln w="12700" cap="rnd" cmpd="sng" algn="ctr">
          <a:solidFill>
            <a:srgbClr val="54A021">
              <a:hueOff val="-988095"/>
              <a:satOff val="4733"/>
              <a:lumOff val="4379"/>
              <a:alphaOff val="0"/>
            </a:srgbClr>
          </a:solidFill>
          <a:prstDash val="dash"/>
        </a:ln>
        <a:effectLst/>
      </dgm:spPr>
    </dgm:pt>
    <dgm:pt modelId="{B24E806D-2B5C-4F9C-81D2-B14E69C45C76}" type="pres">
      <dgm:prSet presAssocID="{04F6F4B4-0741-4BC8-A26B-327B2874CE2D}" presName="EmptyPlaceHolder" presStyleCnt="0"/>
      <dgm:spPr/>
    </dgm:pt>
    <dgm:pt modelId="{CC946B4B-ADA5-46E0-926C-E89B54F58106}" type="pres">
      <dgm:prSet presAssocID="{42913293-0CDD-43AC-BCEA-428A98109F43}" presName="spaceBetweenRectangles" presStyleCnt="0"/>
      <dgm:spPr/>
    </dgm:pt>
    <dgm:pt modelId="{6618AB89-D658-4B86-BBAF-04C245A1EFF2}" type="pres">
      <dgm:prSet presAssocID="{D23149D1-ABFF-4F5A-B36E-E57F1A553A88}" presName="composite" presStyleCnt="0"/>
      <dgm:spPr/>
    </dgm:pt>
    <dgm:pt modelId="{2DA3FCB1-0B05-4A38-A8F3-DACBD0B4BB73}" type="pres">
      <dgm:prSet presAssocID="{D23149D1-ABFF-4F5A-B36E-E57F1A553A88}" presName="ConnectorPoint" presStyleLbl="lnNode1" presStyleIdx="4" presStyleCnt="6"/>
      <dgm:spPr>
        <a:xfrm>
          <a:off x="4015319" y="2008426"/>
          <a:ext cx="76629" cy="76629"/>
        </a:xfrm>
        <a:prstGeom prst="ellipse">
          <a:avLst/>
        </a:prstGeom>
        <a:solidFill>
          <a:srgbClr val="54A021">
            <a:hueOff val="-1976191"/>
            <a:satOff val="9467"/>
            <a:lumOff val="8758"/>
            <a:alphaOff val="0"/>
          </a:srgbClr>
        </a:solidFill>
        <a:ln w="6350" cap="rnd" cmpd="sng" algn="ctr">
          <a:solidFill>
            <a:sysClr val="window" lastClr="FFFFFF">
              <a:hueOff val="0"/>
              <a:satOff val="0"/>
              <a:lumOff val="0"/>
              <a:alphaOff val="0"/>
            </a:sysClr>
          </a:solidFill>
          <a:prstDash val="solid"/>
        </a:ln>
        <a:effectLst/>
      </dgm:spPr>
    </dgm:pt>
    <dgm:pt modelId="{79828237-70E2-4517-B802-214367BB6A01}" type="pres">
      <dgm:prSet presAssocID="{D23149D1-ABFF-4F5A-B36E-E57F1A553A88}" presName="DropPinPlaceHolder" presStyleCnt="0"/>
      <dgm:spPr/>
    </dgm:pt>
    <dgm:pt modelId="{F1790291-6EA5-4D6B-BCB9-912778684510}" type="pres">
      <dgm:prSet presAssocID="{D23149D1-ABFF-4F5A-B36E-E57F1A553A88}" presName="DropPin" presStyleLbl="alignNode1" presStyleIdx="4" presStyleCnt="6"/>
      <dgm:spPr>
        <a:xfrm rot="8100000">
          <a:off x="3903963" y="471693"/>
          <a:ext cx="301031" cy="301031"/>
        </a:xfrm>
        <a:prstGeom prst="teardrop">
          <a:avLst>
            <a:gd name="adj" fmla="val 115000"/>
          </a:avLst>
        </a:prstGeom>
        <a:solidFill>
          <a:srgbClr val="54A021">
            <a:hueOff val="-1976191"/>
            <a:satOff val="9467"/>
            <a:lumOff val="8758"/>
            <a:alphaOff val="0"/>
          </a:srgbClr>
        </a:solidFill>
        <a:ln w="19050" cap="rnd" cmpd="sng" algn="ctr">
          <a:solidFill>
            <a:srgbClr val="54A021">
              <a:hueOff val="-1976191"/>
              <a:satOff val="9467"/>
              <a:lumOff val="8758"/>
              <a:alphaOff val="0"/>
            </a:srgbClr>
          </a:solidFill>
          <a:prstDash val="solid"/>
        </a:ln>
        <a:effectLst/>
      </dgm:spPr>
    </dgm:pt>
    <dgm:pt modelId="{38BA416C-E29A-4AAF-A851-2D39EC5AFAD2}" type="pres">
      <dgm:prSet presAssocID="{D23149D1-ABFF-4F5A-B36E-E57F1A553A88}" presName="Ellipse" presStyleLbl="fgAcc1" presStyleIdx="5" presStyleCnt="7"/>
      <dgm:spPr>
        <a:xfrm>
          <a:off x="3937405" y="505135"/>
          <a:ext cx="234147" cy="234147"/>
        </a:xfrm>
        <a:prstGeom prst="ellipse">
          <a:avLst/>
        </a:prstGeom>
        <a:solidFill>
          <a:sysClr val="window" lastClr="FFFFFF">
            <a:alpha val="90000"/>
            <a:hueOff val="0"/>
            <a:satOff val="0"/>
            <a:lumOff val="0"/>
            <a:alphaOff val="0"/>
          </a:sysClr>
        </a:solidFill>
        <a:ln w="19050" cap="rnd" cmpd="sng" algn="ctr">
          <a:noFill/>
          <a:prstDash val="solid"/>
        </a:ln>
        <a:effectLst/>
      </dgm:spPr>
    </dgm:pt>
    <dgm:pt modelId="{613B7C1A-559B-4208-84B5-1F71376FFCA6}" type="pres">
      <dgm:prSet presAssocID="{D23149D1-ABFF-4F5A-B36E-E57F1A553A88}" presName="L2TextContainer" presStyleLbl="revTx" presStyleIdx="8" presStyleCnt="12">
        <dgm:presLayoutVars>
          <dgm:bulletEnabled val="1"/>
        </dgm:presLayoutVars>
      </dgm:prSet>
      <dgm:spPr/>
    </dgm:pt>
    <dgm:pt modelId="{E9CC4B52-8F5C-441D-89C6-08BF4D8188A0}" type="pres">
      <dgm:prSet presAssocID="{D23149D1-ABFF-4F5A-B36E-E57F1A553A88}" presName="L1TextContainer" presStyleLbl="revTx" presStyleIdx="9" presStyleCnt="12" custScaleY="109233">
        <dgm:presLayoutVars>
          <dgm:chMax val="1"/>
          <dgm:chPref val="1"/>
          <dgm:bulletEnabled val="1"/>
        </dgm:presLayoutVars>
      </dgm:prSet>
      <dgm:spPr/>
    </dgm:pt>
    <dgm:pt modelId="{9BDCD833-6C53-4BAA-AA40-E4B581F68739}" type="pres">
      <dgm:prSet presAssocID="{D23149D1-ABFF-4F5A-B36E-E57F1A553A88}" presName="ConnectLine" presStyleLbl="sibTrans1D1" presStyleIdx="4" presStyleCnt="6"/>
      <dgm:spPr>
        <a:xfrm>
          <a:off x="4054478" y="835070"/>
          <a:ext cx="0" cy="1211670"/>
        </a:xfrm>
        <a:prstGeom prst="line">
          <a:avLst/>
        </a:prstGeom>
        <a:noFill/>
        <a:ln w="12700" cap="rnd" cmpd="sng" algn="ctr">
          <a:solidFill>
            <a:srgbClr val="54A021">
              <a:hueOff val="-1976191"/>
              <a:satOff val="9467"/>
              <a:lumOff val="8758"/>
              <a:alphaOff val="0"/>
            </a:srgbClr>
          </a:solidFill>
          <a:prstDash val="dash"/>
        </a:ln>
        <a:effectLst/>
      </dgm:spPr>
    </dgm:pt>
    <dgm:pt modelId="{64901DB6-DB9B-4593-A683-7DB754EA2931}" type="pres">
      <dgm:prSet presAssocID="{D23149D1-ABFF-4F5A-B36E-E57F1A553A88}" presName="EmptyPlaceHolder" presStyleCnt="0"/>
      <dgm:spPr/>
    </dgm:pt>
    <dgm:pt modelId="{ED28214F-9002-493B-AF66-4ACC1D827696}" type="pres">
      <dgm:prSet presAssocID="{F06C6676-B403-4E7A-8EE1-90D62ADFCFC4}" presName="spaceBetweenRectangles" presStyleCnt="0"/>
      <dgm:spPr/>
    </dgm:pt>
    <dgm:pt modelId="{FECA8B46-3848-41CE-946C-D06ADCABA7BF}" type="pres">
      <dgm:prSet presAssocID="{E3EC6B1D-0D3B-4C10-92AE-58D499B503ED}" presName="composite" presStyleCnt="0"/>
      <dgm:spPr/>
    </dgm:pt>
    <dgm:pt modelId="{D9DA3A2A-C264-4E63-A603-1EBBD2E8696F}" type="pres">
      <dgm:prSet presAssocID="{E3EC6B1D-0D3B-4C10-92AE-58D499B503ED}" presName="ConnectorPoint" presStyleLbl="lnNode1" presStyleIdx="5" presStyleCnt="6"/>
      <dgm:spPr>
        <a:xfrm>
          <a:off x="5934862" y="2008426"/>
          <a:ext cx="76629" cy="76629"/>
        </a:xfrm>
        <a:prstGeom prst="ellipse">
          <a:avLst/>
        </a:prstGeom>
        <a:solidFill>
          <a:srgbClr val="54A021">
            <a:hueOff val="-2964286"/>
            <a:satOff val="14200"/>
            <a:lumOff val="13137"/>
            <a:alphaOff val="0"/>
          </a:srgbClr>
        </a:solidFill>
        <a:ln w="6350" cap="rnd" cmpd="sng" algn="ctr">
          <a:solidFill>
            <a:sysClr val="window" lastClr="FFFFFF">
              <a:hueOff val="0"/>
              <a:satOff val="0"/>
              <a:lumOff val="0"/>
              <a:alphaOff val="0"/>
            </a:sysClr>
          </a:solidFill>
          <a:prstDash val="solid"/>
        </a:ln>
        <a:effectLst/>
      </dgm:spPr>
    </dgm:pt>
    <dgm:pt modelId="{A0C79C47-F699-49D0-B86C-AE8E7E7A638A}" type="pres">
      <dgm:prSet presAssocID="{E3EC6B1D-0D3B-4C10-92AE-58D499B503ED}" presName="DropPinPlaceHolder" presStyleCnt="0"/>
      <dgm:spPr/>
    </dgm:pt>
    <dgm:pt modelId="{2D8E607C-A349-4B18-8FE7-7A573AC8BFB6}" type="pres">
      <dgm:prSet presAssocID="{E3EC6B1D-0D3B-4C10-92AE-58D499B503ED}" presName="DropPin" presStyleLbl="alignNode1" presStyleIdx="5" presStyleCnt="6"/>
      <dgm:spPr>
        <a:xfrm rot="18900000">
          <a:off x="5823506" y="3320757"/>
          <a:ext cx="301031" cy="301031"/>
        </a:xfrm>
        <a:prstGeom prst="teardrop">
          <a:avLst>
            <a:gd name="adj" fmla="val 115000"/>
          </a:avLst>
        </a:prstGeom>
        <a:solidFill>
          <a:srgbClr val="54A021">
            <a:hueOff val="-2964286"/>
            <a:satOff val="14200"/>
            <a:lumOff val="13137"/>
            <a:alphaOff val="0"/>
          </a:srgbClr>
        </a:solidFill>
        <a:ln w="19050" cap="rnd" cmpd="sng" algn="ctr">
          <a:solidFill>
            <a:srgbClr val="54A021">
              <a:hueOff val="-2964286"/>
              <a:satOff val="14200"/>
              <a:lumOff val="13137"/>
              <a:alphaOff val="0"/>
            </a:srgbClr>
          </a:solidFill>
          <a:prstDash val="solid"/>
        </a:ln>
        <a:effectLst/>
      </dgm:spPr>
    </dgm:pt>
    <dgm:pt modelId="{32D43C94-2CD7-498B-A4CD-0375969116CF}" type="pres">
      <dgm:prSet presAssocID="{E3EC6B1D-0D3B-4C10-92AE-58D499B503ED}" presName="Ellipse" presStyleLbl="fgAcc1" presStyleIdx="6" presStyleCnt="7"/>
      <dgm:spPr>
        <a:xfrm>
          <a:off x="5856948" y="3354199"/>
          <a:ext cx="234147" cy="234147"/>
        </a:xfrm>
        <a:prstGeom prst="ellipse">
          <a:avLst/>
        </a:prstGeom>
        <a:solidFill>
          <a:sysClr val="window" lastClr="FFFFFF">
            <a:alpha val="90000"/>
            <a:hueOff val="0"/>
            <a:satOff val="0"/>
            <a:lumOff val="0"/>
            <a:alphaOff val="0"/>
          </a:sysClr>
        </a:solidFill>
        <a:ln w="19050" cap="rnd" cmpd="sng" algn="ctr">
          <a:noFill/>
          <a:prstDash val="solid"/>
        </a:ln>
        <a:effectLst/>
      </dgm:spPr>
    </dgm:pt>
    <dgm:pt modelId="{CC258CEA-911A-4208-88EA-0674CE2FC397}" type="pres">
      <dgm:prSet presAssocID="{E3EC6B1D-0D3B-4C10-92AE-58D499B503ED}" presName="L2TextContainer" presStyleLbl="revTx" presStyleIdx="10" presStyleCnt="12">
        <dgm:presLayoutVars>
          <dgm:bulletEnabled val="1"/>
        </dgm:presLayoutVars>
      </dgm:prSet>
      <dgm:spPr/>
    </dgm:pt>
    <dgm:pt modelId="{94F7DE5F-B0D4-440D-B3A9-FF3A6C27315D}" type="pres">
      <dgm:prSet presAssocID="{E3EC6B1D-0D3B-4C10-92AE-58D499B503ED}" presName="L1TextContainer" presStyleLbl="revTx" presStyleIdx="11" presStyleCnt="12">
        <dgm:presLayoutVars>
          <dgm:chMax val="1"/>
          <dgm:chPref val="1"/>
          <dgm:bulletEnabled val="1"/>
        </dgm:presLayoutVars>
      </dgm:prSet>
      <dgm:spPr/>
    </dgm:pt>
    <dgm:pt modelId="{E4438563-7366-48A1-A8E0-DA8B955499B5}" type="pres">
      <dgm:prSet presAssocID="{E3EC6B1D-0D3B-4C10-92AE-58D499B503ED}" presName="ConnectLine" presStyleLbl="sibTrans1D1" presStyleIdx="5" presStyleCnt="6"/>
      <dgm:spPr>
        <a:xfrm>
          <a:off x="5974021" y="2046741"/>
          <a:ext cx="0" cy="1211670"/>
        </a:xfrm>
        <a:prstGeom prst="line">
          <a:avLst/>
        </a:prstGeom>
        <a:noFill/>
        <a:ln w="12700" cap="rnd" cmpd="sng" algn="ctr">
          <a:solidFill>
            <a:srgbClr val="54A021">
              <a:hueOff val="-2964286"/>
              <a:satOff val="14200"/>
              <a:lumOff val="13137"/>
              <a:alphaOff val="0"/>
            </a:srgbClr>
          </a:solidFill>
          <a:prstDash val="dash"/>
        </a:ln>
        <a:effectLst/>
      </dgm:spPr>
    </dgm:pt>
    <dgm:pt modelId="{96706972-4847-4C00-847B-572A8D957C68}" type="pres">
      <dgm:prSet presAssocID="{E3EC6B1D-0D3B-4C10-92AE-58D499B503ED}" presName="EmptyPlaceHolder" presStyleCnt="0"/>
      <dgm:spPr/>
    </dgm:pt>
  </dgm:ptLst>
  <dgm:cxnLst>
    <dgm:cxn modelId="{5B91F200-96CB-43FF-A9E8-F0068A79CEE7}" srcId="{AD682463-257A-4894-972A-F1726BF94740}" destId="{E8F5CDEC-C6DC-425B-90FD-E0D36E67F20A}" srcOrd="1" destOrd="0" parTransId="{796DDAE0-EAD7-4FE3-B4C2-08F400C9535F}" sibTransId="{615C44CF-0FF1-4A4E-98FF-2313A512C31F}"/>
    <dgm:cxn modelId="{EE097503-BB56-4F84-87D5-0C3D97F61C05}" srcId="{AD682463-257A-4894-972A-F1726BF94740}" destId="{E3EC6B1D-0D3B-4C10-92AE-58D499B503ED}" srcOrd="5" destOrd="0" parTransId="{B8361FC6-A2A7-4B4E-8E85-F8230B147B79}" sibTransId="{3DDC4256-4507-4A3C-92F5-1FF701FDAEE7}"/>
    <dgm:cxn modelId="{DE6D030D-1C23-40F5-957F-34D1A0842F83}" srcId="{E8F5CDEC-C6DC-425B-90FD-E0D36E67F20A}" destId="{C5EB4690-E113-4EAF-BAD9-BAD38E10639E}" srcOrd="0" destOrd="0" parTransId="{0DACC1E0-5213-4EB7-96A2-81716FA289C2}" sibTransId="{9FE3604E-1A0B-4FDC-8AB1-67820E538679}"/>
    <dgm:cxn modelId="{50C7C11B-6AF5-40AF-820D-F9CBF4FD0C57}" type="presOf" srcId="{A176CBA4-C8F0-4B51-861A-F65BC9D84F37}" destId="{91D4B1F6-95E3-4150-89B9-BA95B99EE329}" srcOrd="0" destOrd="1" presId="urn:microsoft.com/office/officeart/2017/3/layout/DropPinTimeline"/>
    <dgm:cxn modelId="{4E931A1D-1C0C-4655-BB58-9C13260CD925}" type="presOf" srcId="{E3EC6B1D-0D3B-4C10-92AE-58D499B503ED}" destId="{94F7DE5F-B0D4-440D-B3A9-FF3A6C27315D}" srcOrd="0" destOrd="0" presId="urn:microsoft.com/office/officeart/2017/3/layout/DropPinTimeline"/>
    <dgm:cxn modelId="{A5636B21-775D-4A05-B5C0-5A2A77DA1418}" srcId="{AD682463-257A-4894-972A-F1726BF94740}" destId="{D23149D1-ABFF-4F5A-B36E-E57F1A553A88}" srcOrd="4" destOrd="0" parTransId="{8AF2B16E-F09E-4838-BB5C-722B8888BBA2}" sibTransId="{F06C6676-B403-4E7A-8EE1-90D62ADFCFC4}"/>
    <dgm:cxn modelId="{E09B1025-B67E-49A8-BBC8-183B2D3AC2CE}" srcId="{AD682463-257A-4894-972A-F1726BF94740}" destId="{1BAD7FD9-3022-48F7-828F-40755C504600}" srcOrd="2" destOrd="0" parTransId="{6BAEF2B5-1905-4B97-B7DD-7728EC4B1E2E}" sibTransId="{AB9BFF93-EEAA-4F52-B088-12920E6C56F1}"/>
    <dgm:cxn modelId="{AAA3962B-C17E-489C-901A-09C0202721C4}" type="presOf" srcId="{D23149D1-ABFF-4F5A-B36E-E57F1A553A88}" destId="{E9CC4B52-8F5C-441D-89C6-08BF4D8188A0}" srcOrd="0" destOrd="0" presId="urn:microsoft.com/office/officeart/2017/3/layout/DropPinTimeline"/>
    <dgm:cxn modelId="{895D2A5F-CE2A-4D57-B69F-BCD344E4FC93}" type="presOf" srcId="{23224E26-07A3-41D3-8485-FDC4E56A86CF}" destId="{6F088174-E64B-4A0F-A0A4-4E7A4CF0EB98}" srcOrd="0" destOrd="2" presId="urn:microsoft.com/office/officeart/2017/3/layout/DropPinTimeline"/>
    <dgm:cxn modelId="{F725A162-B959-4390-B784-5FA63884C6E3}" srcId="{E8F5CDEC-C6DC-425B-90FD-E0D36E67F20A}" destId="{23224E26-07A3-41D3-8485-FDC4E56A86CF}" srcOrd="2" destOrd="0" parTransId="{674CD710-144C-4587-B5F8-623BDFF5D707}" sibTransId="{15348B72-36F0-44FF-99F9-B0901117C96D}"/>
    <dgm:cxn modelId="{90975743-08A6-43F1-8FA4-23B0A9596660}" srcId="{E8F5CDEC-C6DC-425B-90FD-E0D36E67F20A}" destId="{C929E8E4-8E49-400B-AEAA-6CF1A3B4DD41}" srcOrd="1" destOrd="0" parTransId="{2737A4EC-1BE2-4C36-A906-F5D660AEBCC6}" sibTransId="{4F94761D-FF2D-47A1-B55B-516A092417D9}"/>
    <dgm:cxn modelId="{C1983364-3F62-4BB4-9732-750AE2A790A0}" srcId="{04F6F4B4-0741-4BC8-A26B-327B2874CE2D}" destId="{858227E6-1F58-4C7A-BCE1-D23B44194D4C}" srcOrd="0" destOrd="0" parTransId="{4DDC30DE-7075-4240-9C5E-3F86B3D4039D}" sibTransId="{8FD0375A-1B03-452D-9FBD-97AE6EB71384}"/>
    <dgm:cxn modelId="{C3B0554A-31EC-4DA5-9748-8FF537631BF3}" srcId="{1BAD7FD9-3022-48F7-828F-40755C504600}" destId="{95E7D9FD-ACFB-4168-85F1-DA771C672FD5}" srcOrd="1" destOrd="0" parTransId="{2A4A5FC6-4F88-4850-9753-4E3235275E44}" sibTransId="{410D338B-78C5-4533-BECE-8FCE7E320CA9}"/>
    <dgm:cxn modelId="{7B4FA76C-3A50-4591-BC24-C82DF1A333CF}" type="presOf" srcId="{BC499171-AB8E-40D8-BA15-BD7DC3CA0AE3}" destId="{91D4B1F6-95E3-4150-89B9-BA95B99EE329}" srcOrd="0" destOrd="0" presId="urn:microsoft.com/office/officeart/2017/3/layout/DropPinTimeline"/>
    <dgm:cxn modelId="{D03B0D4D-09B1-49CB-8E54-2ED1BAA644B1}" type="presOf" srcId="{AD682463-257A-4894-972A-F1726BF94740}" destId="{356EDCA5-C558-479F-914F-7F937E3406B5}" srcOrd="0" destOrd="0" presId="urn:microsoft.com/office/officeart/2017/3/layout/DropPinTimeline"/>
    <dgm:cxn modelId="{168EF04F-791E-4EB0-B2F7-46844647CB58}" type="presOf" srcId="{C929E8E4-8E49-400B-AEAA-6CF1A3B4DD41}" destId="{6F088174-E64B-4A0F-A0A4-4E7A4CF0EB98}" srcOrd="0" destOrd="1" presId="urn:microsoft.com/office/officeart/2017/3/layout/DropPinTimeline"/>
    <dgm:cxn modelId="{C8707872-7FBF-4A60-86A6-1A4A0B902420}" type="presOf" srcId="{04F6F4B4-0741-4BC8-A26B-327B2874CE2D}" destId="{187C2BDB-692F-4DD2-9BAF-76138482B180}" srcOrd="0" destOrd="0" presId="urn:microsoft.com/office/officeart/2017/3/layout/DropPinTimeline"/>
    <dgm:cxn modelId="{96448872-489A-4788-8B99-70E6B9872D4B}" type="presOf" srcId="{E8F5CDEC-C6DC-425B-90FD-E0D36E67F20A}" destId="{D556B783-7800-40C1-B1D8-CDEC00956D60}" srcOrd="0" destOrd="0" presId="urn:microsoft.com/office/officeart/2017/3/layout/DropPinTimeline"/>
    <dgm:cxn modelId="{28266657-D103-4921-9BA9-B226AC7C1831}" srcId="{AD682463-257A-4894-972A-F1726BF94740}" destId="{04F6F4B4-0741-4BC8-A26B-327B2874CE2D}" srcOrd="3" destOrd="0" parTransId="{B8DF574F-C803-4336-8CE7-7CB0E0E81124}" sibTransId="{42913293-0CDD-43AC-BCEA-428A98109F43}"/>
    <dgm:cxn modelId="{08703D83-1966-4052-B65C-F63CC306A6DB}" srcId="{104DB25E-0689-436F-A7F3-F10A7C8C0D56}" destId="{BC499171-AB8E-40D8-BA15-BD7DC3CA0AE3}" srcOrd="0" destOrd="0" parTransId="{8558A463-7CBA-429A-B525-2B07DAA27BC9}" sibTransId="{44EBC76D-E304-47A1-8284-3ACBBDFEA1C4}"/>
    <dgm:cxn modelId="{DD4E2996-254F-4C8A-942B-D5A76B20460C}" srcId="{104DB25E-0689-436F-A7F3-F10A7C8C0D56}" destId="{A176CBA4-C8F0-4B51-861A-F65BC9D84F37}" srcOrd="1" destOrd="0" parTransId="{7A094049-00CE-4634-96DD-FE4EA03A70D6}" sibTransId="{DF4F3DBA-7A34-4699-94DF-9F34B9171C1B}"/>
    <dgm:cxn modelId="{7F9F2C9B-E859-4EC7-B2DA-CEEC5FD421A7}" type="presOf" srcId="{1BAD7FD9-3022-48F7-828F-40755C504600}" destId="{231F18A0-FE68-40F2-9BE5-E880F8D656CE}" srcOrd="0" destOrd="0" presId="urn:microsoft.com/office/officeart/2017/3/layout/DropPinTimeline"/>
    <dgm:cxn modelId="{6FB9CDAC-8870-40C2-B9F0-8DF04BB1DB3C}" type="presOf" srcId="{95E7D9FD-ACFB-4168-85F1-DA771C672FD5}" destId="{F0C946F4-66D0-46E0-AF90-7EFA4A36A9E6}" srcOrd="0" destOrd="1" presId="urn:microsoft.com/office/officeart/2017/3/layout/DropPinTimeline"/>
    <dgm:cxn modelId="{403E16AD-263D-4A61-8643-8B2449A28848}" srcId="{AD682463-257A-4894-972A-F1726BF94740}" destId="{104DB25E-0689-436F-A7F3-F10A7C8C0D56}" srcOrd="0" destOrd="0" parTransId="{80B03540-2E04-4008-8938-4EEB7C1489AF}" sibTransId="{CC2B764F-0974-49C5-8C61-57CA16D52D2B}"/>
    <dgm:cxn modelId="{DDBF2CAD-E358-4A73-B1E1-BFB86B18EAD3}" type="presOf" srcId="{F05985EC-67CE-418C-B61C-847033429EA3}" destId="{613B7C1A-559B-4208-84B5-1F71376FFCA6}" srcOrd="0" destOrd="0" presId="urn:microsoft.com/office/officeart/2017/3/layout/DropPinTimeline"/>
    <dgm:cxn modelId="{84BE8FB2-4D45-4142-99F2-E31BFCD7F73D}" type="presOf" srcId="{941403DA-4660-4C37-B7C5-E4612CE9539A}" destId="{91D4B1F6-95E3-4150-89B9-BA95B99EE329}" srcOrd="0" destOrd="2" presId="urn:microsoft.com/office/officeart/2017/3/layout/DropPinTimeline"/>
    <dgm:cxn modelId="{1E8745BD-8364-4D03-A7A2-767EADA5E3AA}" type="presOf" srcId="{104DB25E-0689-436F-A7F3-F10A7C8C0D56}" destId="{01B57FDC-0664-450F-B74E-C8F5C20A7E38}" srcOrd="0" destOrd="0" presId="urn:microsoft.com/office/officeart/2017/3/layout/DropPinTimeline"/>
    <dgm:cxn modelId="{75375EC9-24B8-44FE-BD10-EC9B918447A6}" srcId="{E3EC6B1D-0D3B-4C10-92AE-58D499B503ED}" destId="{B681965C-48DA-4601-9EC7-937D4C0FE982}" srcOrd="0" destOrd="0" parTransId="{2ECF0EAA-3AAB-479D-A103-7705F7EB427B}" sibTransId="{49D07742-3F65-45C3-AB29-4034102020A5}"/>
    <dgm:cxn modelId="{FFAD17CD-5884-4498-8506-B33A8B2F9372}" type="presOf" srcId="{C5EB4690-E113-4EAF-BAD9-BAD38E10639E}" destId="{6F088174-E64B-4A0F-A0A4-4E7A4CF0EB98}" srcOrd="0" destOrd="0" presId="urn:microsoft.com/office/officeart/2017/3/layout/DropPinTimeline"/>
    <dgm:cxn modelId="{E5988ED5-1B64-46DB-94FA-985C4ADFBF94}" type="presOf" srcId="{858227E6-1F58-4C7A-BCE1-D23B44194D4C}" destId="{EA219EC3-0972-482E-8198-1AED6E43A627}" srcOrd="0" destOrd="0" presId="urn:microsoft.com/office/officeart/2017/3/layout/DropPinTimeline"/>
    <dgm:cxn modelId="{EA037CE1-F1FD-453E-8860-408FB0C13B4D}" srcId="{1BAD7FD9-3022-48F7-828F-40755C504600}" destId="{7753029D-01AE-4DA5-ADB4-6C1F8865AB51}" srcOrd="0" destOrd="0" parTransId="{AF0B717D-B2BF-4B9E-9AAB-3F19E2319630}" sibTransId="{AAE4A5DC-0A86-423C-877E-C53F8EE944A7}"/>
    <dgm:cxn modelId="{41B550E6-0572-49E8-886C-0F32CA381A0B}" srcId="{104DB25E-0689-436F-A7F3-F10A7C8C0D56}" destId="{941403DA-4660-4C37-B7C5-E4612CE9539A}" srcOrd="2" destOrd="0" parTransId="{E7E42233-097D-4AE9-96DA-69765BFB796C}" sibTransId="{9677F331-4E00-4915-AD41-3BADC3F56853}"/>
    <dgm:cxn modelId="{C5AA9FE6-9F70-4291-B48B-2085D1A4D6D9}" type="presOf" srcId="{7753029D-01AE-4DA5-ADB4-6C1F8865AB51}" destId="{F0C946F4-66D0-46E0-AF90-7EFA4A36A9E6}" srcOrd="0" destOrd="0" presId="urn:microsoft.com/office/officeart/2017/3/layout/DropPinTimeline"/>
    <dgm:cxn modelId="{384FD0E7-E14D-469E-BA49-EB5BFDC0C66D}" type="presOf" srcId="{B681965C-48DA-4601-9EC7-937D4C0FE982}" destId="{CC258CEA-911A-4208-88EA-0674CE2FC397}" srcOrd="0" destOrd="0" presId="urn:microsoft.com/office/officeart/2017/3/layout/DropPinTimeline"/>
    <dgm:cxn modelId="{5DD7C2F3-3A00-42A8-B629-75EF44F50C91}" srcId="{D23149D1-ABFF-4F5A-B36E-E57F1A553A88}" destId="{F05985EC-67CE-418C-B61C-847033429EA3}" srcOrd="0" destOrd="0" parTransId="{038B5253-4C0C-40B8-9D5C-ADD64F66C6D5}" sibTransId="{D44DABC0-9223-4D75-AB65-174BC5E07A39}"/>
    <dgm:cxn modelId="{07ECC0C3-2998-4DD9-96F7-7A662E77FFC5}" type="presParOf" srcId="{356EDCA5-C558-479F-914F-7F937E3406B5}" destId="{C673380E-29F4-4F1D-AAB2-0CBAB774915D}" srcOrd="0" destOrd="0" presId="urn:microsoft.com/office/officeart/2017/3/layout/DropPinTimeline"/>
    <dgm:cxn modelId="{DDADBDDC-A9E0-474A-BB1E-B489C8FA1FB7}" type="presParOf" srcId="{356EDCA5-C558-479F-914F-7F937E3406B5}" destId="{1CFCF5D1-A943-4935-8C02-2EEDEB56781C}" srcOrd="1" destOrd="0" presId="urn:microsoft.com/office/officeart/2017/3/layout/DropPinTimeline"/>
    <dgm:cxn modelId="{BB84DEAF-D819-4552-9672-9C045995AE43}" type="presParOf" srcId="{1CFCF5D1-A943-4935-8C02-2EEDEB56781C}" destId="{7178088C-E868-4E3A-848E-354594ABA865}" srcOrd="0" destOrd="0" presId="urn:microsoft.com/office/officeart/2017/3/layout/DropPinTimeline"/>
    <dgm:cxn modelId="{4FBD9704-922B-46E0-8958-67D26F2E4B40}" type="presParOf" srcId="{7178088C-E868-4E3A-848E-354594ABA865}" destId="{8DD10EAC-A4FF-40A9-8994-BE3B813E1A1A}" srcOrd="0" destOrd="0" presId="urn:microsoft.com/office/officeart/2017/3/layout/DropPinTimeline"/>
    <dgm:cxn modelId="{0264A7C6-0156-4D1E-9EBC-AEAF94A36998}" type="presParOf" srcId="{7178088C-E868-4E3A-848E-354594ABA865}" destId="{583295D9-EEB8-4BA6-9CBD-DFD5B83E0EE7}" srcOrd="1" destOrd="0" presId="urn:microsoft.com/office/officeart/2017/3/layout/DropPinTimeline"/>
    <dgm:cxn modelId="{894B352E-7911-453D-9D3B-C096ED166A46}" type="presParOf" srcId="{583295D9-EEB8-4BA6-9CBD-DFD5B83E0EE7}" destId="{0AB866F5-A253-484E-826F-7E930A17B58D}" srcOrd="0" destOrd="0" presId="urn:microsoft.com/office/officeart/2017/3/layout/DropPinTimeline"/>
    <dgm:cxn modelId="{EC1A2C02-19FF-457C-A589-B62B8705A083}" type="presParOf" srcId="{583295D9-EEB8-4BA6-9CBD-DFD5B83E0EE7}" destId="{932A3400-B72E-4790-B3A3-7E132C341F1D}" srcOrd="1" destOrd="0" presId="urn:microsoft.com/office/officeart/2017/3/layout/DropPinTimeline"/>
    <dgm:cxn modelId="{6D4B12D3-295C-459F-887B-D693E9577C2E}" type="presParOf" srcId="{7178088C-E868-4E3A-848E-354594ABA865}" destId="{91D4B1F6-95E3-4150-89B9-BA95B99EE329}" srcOrd="2" destOrd="0" presId="urn:microsoft.com/office/officeart/2017/3/layout/DropPinTimeline"/>
    <dgm:cxn modelId="{0C8700C9-8471-4D3F-8B5B-9DC554390628}" type="presParOf" srcId="{7178088C-E868-4E3A-848E-354594ABA865}" destId="{01B57FDC-0664-450F-B74E-C8F5C20A7E38}" srcOrd="3" destOrd="0" presId="urn:microsoft.com/office/officeart/2017/3/layout/DropPinTimeline"/>
    <dgm:cxn modelId="{DEDA80D0-A4DF-4180-991E-B12E335516D6}" type="presParOf" srcId="{7178088C-E868-4E3A-848E-354594ABA865}" destId="{8828F26E-136A-4537-BA77-8F12E9941E18}" srcOrd="4" destOrd="0" presId="urn:microsoft.com/office/officeart/2017/3/layout/DropPinTimeline"/>
    <dgm:cxn modelId="{C35AC1EB-4D29-4812-91A4-9C7B7F00187C}" type="presParOf" srcId="{7178088C-E868-4E3A-848E-354594ABA865}" destId="{E11CED06-5949-4709-BAA0-515650B97E58}" srcOrd="5" destOrd="0" presId="urn:microsoft.com/office/officeart/2017/3/layout/DropPinTimeline"/>
    <dgm:cxn modelId="{25F6FCC7-B6D0-4BB6-80CF-A1255972EDB4}" type="presParOf" srcId="{1CFCF5D1-A943-4935-8C02-2EEDEB56781C}" destId="{EA39B710-9539-4A6A-8857-82586E1430F9}" srcOrd="1" destOrd="0" presId="urn:microsoft.com/office/officeart/2017/3/layout/DropPinTimeline"/>
    <dgm:cxn modelId="{8E42F431-CAE8-4785-A2AF-81E589AA23AE}" type="presParOf" srcId="{1CFCF5D1-A943-4935-8C02-2EEDEB56781C}" destId="{AD47C2AC-3908-4EF6-9151-AA20354B9444}" srcOrd="2" destOrd="0" presId="urn:microsoft.com/office/officeart/2017/3/layout/DropPinTimeline"/>
    <dgm:cxn modelId="{9E42AEA6-A0D8-40C0-9082-C9512470D259}" type="presParOf" srcId="{AD47C2AC-3908-4EF6-9151-AA20354B9444}" destId="{8D5FA3A9-5A0F-4675-8924-D8108986D998}" srcOrd="0" destOrd="0" presId="urn:microsoft.com/office/officeart/2017/3/layout/DropPinTimeline"/>
    <dgm:cxn modelId="{E70561F1-F63A-4D8B-A0B4-1BB952A09550}" type="presParOf" srcId="{AD47C2AC-3908-4EF6-9151-AA20354B9444}" destId="{B6993F4D-A949-4B82-9932-E0A0E3D4844D}" srcOrd="1" destOrd="0" presId="urn:microsoft.com/office/officeart/2017/3/layout/DropPinTimeline"/>
    <dgm:cxn modelId="{025D2A7B-F822-4A1F-9167-BA00D69B7F9D}" type="presParOf" srcId="{B6993F4D-A949-4B82-9932-E0A0E3D4844D}" destId="{40F296AE-4DAB-4A76-90FD-144418B35357}" srcOrd="0" destOrd="0" presId="urn:microsoft.com/office/officeart/2017/3/layout/DropPinTimeline"/>
    <dgm:cxn modelId="{81EC31C3-571F-478E-BBDF-EF55EC297205}" type="presParOf" srcId="{B6993F4D-A949-4B82-9932-E0A0E3D4844D}" destId="{8BFC1E60-4B6C-4B88-BAE4-1454ABEA17EA}" srcOrd="1" destOrd="0" presId="urn:microsoft.com/office/officeart/2017/3/layout/DropPinTimeline"/>
    <dgm:cxn modelId="{E261CE46-E7D9-43ED-8D23-C92AA64D3E65}" type="presParOf" srcId="{AD47C2AC-3908-4EF6-9151-AA20354B9444}" destId="{6F088174-E64B-4A0F-A0A4-4E7A4CF0EB98}" srcOrd="2" destOrd="0" presId="urn:microsoft.com/office/officeart/2017/3/layout/DropPinTimeline"/>
    <dgm:cxn modelId="{62533370-27EC-4365-A262-93E54DF45945}" type="presParOf" srcId="{AD47C2AC-3908-4EF6-9151-AA20354B9444}" destId="{D556B783-7800-40C1-B1D8-CDEC00956D60}" srcOrd="3" destOrd="0" presId="urn:microsoft.com/office/officeart/2017/3/layout/DropPinTimeline"/>
    <dgm:cxn modelId="{7D63555A-0F0F-4DE4-8957-0F69A8EEC7D0}" type="presParOf" srcId="{AD47C2AC-3908-4EF6-9151-AA20354B9444}" destId="{B1F415E3-6429-47FC-88FD-B42DC412377D}" srcOrd="4" destOrd="0" presId="urn:microsoft.com/office/officeart/2017/3/layout/DropPinTimeline"/>
    <dgm:cxn modelId="{4CE73A5C-21BC-4F49-8506-4F20C0642148}" type="presParOf" srcId="{AD47C2AC-3908-4EF6-9151-AA20354B9444}" destId="{CA406D10-54DA-4E94-9FAA-1DA05FBDEFF7}" srcOrd="5" destOrd="0" presId="urn:microsoft.com/office/officeart/2017/3/layout/DropPinTimeline"/>
    <dgm:cxn modelId="{0E99412E-19BF-43CE-9744-4ADBE6A0A69A}" type="presParOf" srcId="{1CFCF5D1-A943-4935-8C02-2EEDEB56781C}" destId="{95DDAFB7-564E-4199-A249-152D0DDAA910}" srcOrd="3" destOrd="0" presId="urn:microsoft.com/office/officeart/2017/3/layout/DropPinTimeline"/>
    <dgm:cxn modelId="{C3E46647-A097-4A4B-ABB7-4584D27253A8}" type="presParOf" srcId="{1CFCF5D1-A943-4935-8C02-2EEDEB56781C}" destId="{8C61D4A5-7ABF-423A-9B47-BCF7C4174A6B}" srcOrd="4" destOrd="0" presId="urn:microsoft.com/office/officeart/2017/3/layout/DropPinTimeline"/>
    <dgm:cxn modelId="{D14118D7-1AE0-42E3-919F-C83B142F355E}" type="presParOf" srcId="{8C61D4A5-7ABF-423A-9B47-BCF7C4174A6B}" destId="{5F8A9010-BB2E-4526-8CCF-A3A9FCBF9527}" srcOrd="0" destOrd="0" presId="urn:microsoft.com/office/officeart/2017/3/layout/DropPinTimeline"/>
    <dgm:cxn modelId="{A03E3608-CFCF-45BF-A0CD-FC207B1DFAB5}" type="presParOf" srcId="{8C61D4A5-7ABF-423A-9B47-BCF7C4174A6B}" destId="{7BEAEACF-E20A-452B-82FF-D4F25A037992}" srcOrd="1" destOrd="0" presId="urn:microsoft.com/office/officeart/2017/3/layout/DropPinTimeline"/>
    <dgm:cxn modelId="{CAB3DFE2-070B-4BFB-A4FF-D2B0B2A1C7E3}" type="presParOf" srcId="{7BEAEACF-E20A-452B-82FF-D4F25A037992}" destId="{1D32B119-C1E1-4C59-84C6-2B35611A861C}" srcOrd="0" destOrd="0" presId="urn:microsoft.com/office/officeart/2017/3/layout/DropPinTimeline"/>
    <dgm:cxn modelId="{7DDD2E1D-D39B-4BA3-AD89-E63E5B5DACDB}" type="presParOf" srcId="{7BEAEACF-E20A-452B-82FF-D4F25A037992}" destId="{4B154BD8-11FB-4EEF-B2D9-01ECC09BB654}" srcOrd="1" destOrd="0" presId="urn:microsoft.com/office/officeart/2017/3/layout/DropPinTimeline"/>
    <dgm:cxn modelId="{7F9E8C77-1187-4765-8557-01B949E4B7A4}" type="presParOf" srcId="{8C61D4A5-7ABF-423A-9B47-BCF7C4174A6B}" destId="{F0C946F4-66D0-46E0-AF90-7EFA4A36A9E6}" srcOrd="2" destOrd="0" presId="urn:microsoft.com/office/officeart/2017/3/layout/DropPinTimeline"/>
    <dgm:cxn modelId="{549637BF-7396-4193-9A4D-C57B22171CE0}" type="presParOf" srcId="{8C61D4A5-7ABF-423A-9B47-BCF7C4174A6B}" destId="{231F18A0-FE68-40F2-9BE5-E880F8D656CE}" srcOrd="3" destOrd="0" presId="urn:microsoft.com/office/officeart/2017/3/layout/DropPinTimeline"/>
    <dgm:cxn modelId="{B06A2CD1-EDA9-4F61-8493-AF0AC136EE1A}" type="presParOf" srcId="{8C61D4A5-7ABF-423A-9B47-BCF7C4174A6B}" destId="{D54A3883-F570-49E7-85DD-1A55A97C08EF}" srcOrd="4" destOrd="0" presId="urn:microsoft.com/office/officeart/2017/3/layout/DropPinTimeline"/>
    <dgm:cxn modelId="{9ABA2FE4-4D42-432C-B4FC-ED291CA2D13B}" type="presParOf" srcId="{8C61D4A5-7ABF-423A-9B47-BCF7C4174A6B}" destId="{A323029D-7EDC-48FE-A35D-54352F9DDB1C}" srcOrd="5" destOrd="0" presId="urn:microsoft.com/office/officeart/2017/3/layout/DropPinTimeline"/>
    <dgm:cxn modelId="{1E5B000B-2833-43AC-9ADB-AE51E2731933}" type="presParOf" srcId="{1CFCF5D1-A943-4935-8C02-2EEDEB56781C}" destId="{2A617F5F-3818-4B4D-AD5B-932D0BD199A4}" srcOrd="5" destOrd="0" presId="urn:microsoft.com/office/officeart/2017/3/layout/DropPinTimeline"/>
    <dgm:cxn modelId="{131A2C4E-7CA1-4A97-87E8-C01D2F5D6EC9}" type="presParOf" srcId="{1CFCF5D1-A943-4935-8C02-2EEDEB56781C}" destId="{B0201883-EEBA-451E-AC4A-05D4E6A376E3}" srcOrd="6" destOrd="0" presId="urn:microsoft.com/office/officeart/2017/3/layout/DropPinTimeline"/>
    <dgm:cxn modelId="{0F7B79B9-EE7B-4ED9-A656-36DAD13190AD}" type="presParOf" srcId="{B0201883-EEBA-451E-AC4A-05D4E6A376E3}" destId="{01677675-FEAD-400F-80C9-EDD22756EE62}" srcOrd="0" destOrd="0" presId="urn:microsoft.com/office/officeart/2017/3/layout/DropPinTimeline"/>
    <dgm:cxn modelId="{863A6A2F-629A-4DAB-8E33-35BEE9F287D2}" type="presParOf" srcId="{B0201883-EEBA-451E-AC4A-05D4E6A376E3}" destId="{845648F2-8A43-46F3-9402-2EBDA4DA8151}" srcOrd="1" destOrd="0" presId="urn:microsoft.com/office/officeart/2017/3/layout/DropPinTimeline"/>
    <dgm:cxn modelId="{59579760-EA5D-49BF-AB78-D2D3A04F5C12}" type="presParOf" srcId="{845648F2-8A43-46F3-9402-2EBDA4DA8151}" destId="{302B1DA5-EFB7-4792-AC51-446B28511412}" srcOrd="0" destOrd="0" presId="urn:microsoft.com/office/officeart/2017/3/layout/DropPinTimeline"/>
    <dgm:cxn modelId="{8CA279FA-9D69-4F47-A22F-3BF12D8F01F7}" type="presParOf" srcId="{845648F2-8A43-46F3-9402-2EBDA4DA8151}" destId="{EF6FC5F0-157A-441F-B309-D5D5F4B05433}" srcOrd="1" destOrd="0" presId="urn:microsoft.com/office/officeart/2017/3/layout/DropPinTimeline"/>
    <dgm:cxn modelId="{A119E83C-1685-48B5-992E-5173790F1BCB}" type="presParOf" srcId="{B0201883-EEBA-451E-AC4A-05D4E6A376E3}" destId="{EA219EC3-0972-482E-8198-1AED6E43A627}" srcOrd="2" destOrd="0" presId="urn:microsoft.com/office/officeart/2017/3/layout/DropPinTimeline"/>
    <dgm:cxn modelId="{D89FF605-1AF2-41DF-A787-C63F3CD1B9D1}" type="presParOf" srcId="{B0201883-EEBA-451E-AC4A-05D4E6A376E3}" destId="{187C2BDB-692F-4DD2-9BAF-76138482B180}" srcOrd="3" destOrd="0" presId="urn:microsoft.com/office/officeart/2017/3/layout/DropPinTimeline"/>
    <dgm:cxn modelId="{5CB1A253-3377-4572-9F69-2925EAD2EE5E}" type="presParOf" srcId="{B0201883-EEBA-451E-AC4A-05D4E6A376E3}" destId="{369271A4-24B8-45E4-8B63-7CCD08B7298A}" srcOrd="4" destOrd="0" presId="urn:microsoft.com/office/officeart/2017/3/layout/DropPinTimeline"/>
    <dgm:cxn modelId="{764B7B01-AD71-42C1-9EE0-C364E11DE288}" type="presParOf" srcId="{B0201883-EEBA-451E-AC4A-05D4E6A376E3}" destId="{B24E806D-2B5C-4F9C-81D2-B14E69C45C76}" srcOrd="5" destOrd="0" presId="urn:microsoft.com/office/officeart/2017/3/layout/DropPinTimeline"/>
    <dgm:cxn modelId="{3D1F7151-FFC9-4994-B394-0454531395A5}" type="presParOf" srcId="{1CFCF5D1-A943-4935-8C02-2EEDEB56781C}" destId="{CC946B4B-ADA5-46E0-926C-E89B54F58106}" srcOrd="7" destOrd="0" presId="urn:microsoft.com/office/officeart/2017/3/layout/DropPinTimeline"/>
    <dgm:cxn modelId="{7ABFB98E-1855-422B-9D6C-2C5C09839696}" type="presParOf" srcId="{1CFCF5D1-A943-4935-8C02-2EEDEB56781C}" destId="{6618AB89-D658-4B86-BBAF-04C245A1EFF2}" srcOrd="8" destOrd="0" presId="urn:microsoft.com/office/officeart/2017/3/layout/DropPinTimeline"/>
    <dgm:cxn modelId="{63E1EBAB-A8F2-427F-8E93-8ADB62D37B3C}" type="presParOf" srcId="{6618AB89-D658-4B86-BBAF-04C245A1EFF2}" destId="{2DA3FCB1-0B05-4A38-A8F3-DACBD0B4BB73}" srcOrd="0" destOrd="0" presId="urn:microsoft.com/office/officeart/2017/3/layout/DropPinTimeline"/>
    <dgm:cxn modelId="{E9EE611E-1E1D-4BED-9A4E-8549E8A2545F}" type="presParOf" srcId="{6618AB89-D658-4B86-BBAF-04C245A1EFF2}" destId="{79828237-70E2-4517-B802-214367BB6A01}" srcOrd="1" destOrd="0" presId="urn:microsoft.com/office/officeart/2017/3/layout/DropPinTimeline"/>
    <dgm:cxn modelId="{DF358CB1-65BB-4331-BC04-126F9580F111}" type="presParOf" srcId="{79828237-70E2-4517-B802-214367BB6A01}" destId="{F1790291-6EA5-4D6B-BCB9-912778684510}" srcOrd="0" destOrd="0" presId="urn:microsoft.com/office/officeart/2017/3/layout/DropPinTimeline"/>
    <dgm:cxn modelId="{29765687-D71F-4A02-AC9C-2A85CF69ED50}" type="presParOf" srcId="{79828237-70E2-4517-B802-214367BB6A01}" destId="{38BA416C-E29A-4AAF-A851-2D39EC5AFAD2}" srcOrd="1" destOrd="0" presId="urn:microsoft.com/office/officeart/2017/3/layout/DropPinTimeline"/>
    <dgm:cxn modelId="{6813C447-7A9B-45E0-9341-84A1C5129340}" type="presParOf" srcId="{6618AB89-D658-4B86-BBAF-04C245A1EFF2}" destId="{613B7C1A-559B-4208-84B5-1F71376FFCA6}" srcOrd="2" destOrd="0" presId="urn:microsoft.com/office/officeart/2017/3/layout/DropPinTimeline"/>
    <dgm:cxn modelId="{0B8D7798-40E9-4BA4-BABB-881FD26682E4}" type="presParOf" srcId="{6618AB89-D658-4B86-BBAF-04C245A1EFF2}" destId="{E9CC4B52-8F5C-441D-89C6-08BF4D8188A0}" srcOrd="3" destOrd="0" presId="urn:microsoft.com/office/officeart/2017/3/layout/DropPinTimeline"/>
    <dgm:cxn modelId="{17F98FAC-D311-4A38-9D40-51FA5034329D}" type="presParOf" srcId="{6618AB89-D658-4B86-BBAF-04C245A1EFF2}" destId="{9BDCD833-6C53-4BAA-AA40-E4B581F68739}" srcOrd="4" destOrd="0" presId="urn:microsoft.com/office/officeart/2017/3/layout/DropPinTimeline"/>
    <dgm:cxn modelId="{6194E878-F856-4863-9EE0-74161B838783}" type="presParOf" srcId="{6618AB89-D658-4B86-BBAF-04C245A1EFF2}" destId="{64901DB6-DB9B-4593-A683-7DB754EA2931}" srcOrd="5" destOrd="0" presId="urn:microsoft.com/office/officeart/2017/3/layout/DropPinTimeline"/>
    <dgm:cxn modelId="{ECFD4B13-A2D9-4A07-8EC0-98AB44063A82}" type="presParOf" srcId="{1CFCF5D1-A943-4935-8C02-2EEDEB56781C}" destId="{ED28214F-9002-493B-AF66-4ACC1D827696}" srcOrd="9" destOrd="0" presId="urn:microsoft.com/office/officeart/2017/3/layout/DropPinTimeline"/>
    <dgm:cxn modelId="{94004C9F-1787-4814-915E-71CF90CE9E6E}" type="presParOf" srcId="{1CFCF5D1-A943-4935-8C02-2EEDEB56781C}" destId="{FECA8B46-3848-41CE-946C-D06ADCABA7BF}" srcOrd="10" destOrd="0" presId="urn:microsoft.com/office/officeart/2017/3/layout/DropPinTimeline"/>
    <dgm:cxn modelId="{9CF2222E-E8B5-4800-96EA-C977E8CCA1AE}" type="presParOf" srcId="{FECA8B46-3848-41CE-946C-D06ADCABA7BF}" destId="{D9DA3A2A-C264-4E63-A603-1EBBD2E8696F}" srcOrd="0" destOrd="0" presId="urn:microsoft.com/office/officeart/2017/3/layout/DropPinTimeline"/>
    <dgm:cxn modelId="{AF41AB51-A132-4356-9BFC-08AD17D3B80E}" type="presParOf" srcId="{FECA8B46-3848-41CE-946C-D06ADCABA7BF}" destId="{A0C79C47-F699-49D0-B86C-AE8E7E7A638A}" srcOrd="1" destOrd="0" presId="urn:microsoft.com/office/officeart/2017/3/layout/DropPinTimeline"/>
    <dgm:cxn modelId="{08BFB560-317B-49D8-9C43-D41ED24FDEB8}" type="presParOf" srcId="{A0C79C47-F699-49D0-B86C-AE8E7E7A638A}" destId="{2D8E607C-A349-4B18-8FE7-7A573AC8BFB6}" srcOrd="0" destOrd="0" presId="urn:microsoft.com/office/officeart/2017/3/layout/DropPinTimeline"/>
    <dgm:cxn modelId="{258EB995-BBF9-422C-8A28-2FE0A5430DD0}" type="presParOf" srcId="{A0C79C47-F699-49D0-B86C-AE8E7E7A638A}" destId="{32D43C94-2CD7-498B-A4CD-0375969116CF}" srcOrd="1" destOrd="0" presId="urn:microsoft.com/office/officeart/2017/3/layout/DropPinTimeline"/>
    <dgm:cxn modelId="{60B3AD83-2C3D-412C-A4C3-E86DF3EA1144}" type="presParOf" srcId="{FECA8B46-3848-41CE-946C-D06ADCABA7BF}" destId="{CC258CEA-911A-4208-88EA-0674CE2FC397}" srcOrd="2" destOrd="0" presId="urn:microsoft.com/office/officeart/2017/3/layout/DropPinTimeline"/>
    <dgm:cxn modelId="{50206C60-DBA5-4B5E-8CD4-4B273B0E98F9}" type="presParOf" srcId="{FECA8B46-3848-41CE-946C-D06ADCABA7BF}" destId="{94F7DE5F-B0D4-440D-B3A9-FF3A6C27315D}" srcOrd="3" destOrd="0" presId="urn:microsoft.com/office/officeart/2017/3/layout/DropPinTimeline"/>
    <dgm:cxn modelId="{889EDEB3-E25D-491C-8ACF-A0FD0EA78322}" type="presParOf" srcId="{FECA8B46-3848-41CE-946C-D06ADCABA7BF}" destId="{E4438563-7366-48A1-A8E0-DA8B955499B5}" srcOrd="4" destOrd="0" presId="urn:microsoft.com/office/officeart/2017/3/layout/DropPinTimeline"/>
    <dgm:cxn modelId="{C5EE96C8-DAC5-4A7F-929E-6B5509AD1542}" type="presParOf" srcId="{FECA8B46-3848-41CE-946C-D06ADCABA7BF}" destId="{96706972-4847-4C00-847B-572A8D957C68}"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73380E-29F4-4F1D-AAB2-0CBAB774915D}">
      <dsp:nvSpPr>
        <dsp:cNvPr id="0" name=""/>
        <dsp:cNvSpPr/>
      </dsp:nvSpPr>
      <dsp:spPr>
        <a:xfrm>
          <a:off x="0" y="5081119"/>
          <a:ext cx="16962950" cy="0"/>
        </a:xfrm>
        <a:prstGeom prst="line">
          <a:avLst/>
        </a:prstGeom>
        <a:solidFill>
          <a:sysClr val="window" lastClr="FFFFFF">
            <a:alpha val="90000"/>
            <a:hueOff val="0"/>
            <a:satOff val="0"/>
            <a:lumOff val="0"/>
            <a:alphaOff val="0"/>
          </a:sysClr>
        </a:solidFill>
        <a:ln w="19050" cap="rnd" cmpd="sng" algn="ctr">
          <a:solidFill>
            <a:srgbClr val="54A021">
              <a:hueOff val="0"/>
              <a:satOff val="0"/>
              <a:lumOff val="0"/>
              <a:alphaOff val="0"/>
            </a:srgb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0AB866F5-A253-484E-826F-7E930A17B58D}">
      <dsp:nvSpPr>
        <dsp:cNvPr id="0" name=""/>
        <dsp:cNvSpPr/>
      </dsp:nvSpPr>
      <dsp:spPr>
        <a:xfrm rot="8100000">
          <a:off x="193442" y="1223229"/>
          <a:ext cx="713444" cy="713444"/>
        </a:xfrm>
        <a:prstGeom prst="teardrop">
          <a:avLst>
            <a:gd name="adj" fmla="val 115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2A3400-B72E-4790-B3A3-7E132C341F1D}">
      <dsp:nvSpPr>
        <dsp:cNvPr id="0" name=""/>
        <dsp:cNvSpPr/>
      </dsp:nvSpPr>
      <dsp:spPr>
        <a:xfrm>
          <a:off x="272699" y="1302487"/>
          <a:ext cx="554929" cy="55492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91D4B1F6-95E3-4150-89B9-BA95B99EE329}">
      <dsp:nvSpPr>
        <dsp:cNvPr id="0" name=""/>
        <dsp:cNvSpPr/>
      </dsp:nvSpPr>
      <dsp:spPr>
        <a:xfrm>
          <a:off x="1054646" y="1907497"/>
          <a:ext cx="3850574" cy="34098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0" rIns="152400" bIns="228600" numCol="1" spcCol="1270" anchor="t" anchorCtr="0">
          <a:noAutofit/>
        </a:bodyPr>
        <a:lstStyle/>
        <a:p>
          <a:pPr marL="0" lvl="0" indent="0" algn="l" defTabSz="1066800">
            <a:lnSpc>
              <a:spcPct val="90000"/>
            </a:lnSpc>
            <a:spcBef>
              <a:spcPct val="0"/>
            </a:spcBef>
            <a:spcAft>
              <a:spcPct val="35000"/>
            </a:spcAft>
            <a:buNone/>
          </a:pPr>
          <a:r>
            <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1/</a:t>
          </a:r>
          <a:r>
            <a:rPr lang="en-US" sz="2400" b="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Composition des </a:t>
          </a:r>
          <a:r>
            <a:rPr lang="en-US" sz="2400" b="0"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groupes-projet</a:t>
          </a:r>
          <a:endParaRPr lang="en-US" sz="2400" b="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endParaRPr>
        </a:p>
        <a:p>
          <a:pPr marL="0" lvl="0" indent="0" algn="l" defTabSz="1066800">
            <a:lnSpc>
              <a:spcPct val="90000"/>
            </a:lnSpc>
            <a:spcBef>
              <a:spcPct val="0"/>
            </a:spcBef>
            <a:spcAft>
              <a:spcPct val="35000"/>
            </a:spcAft>
            <a:buNone/>
          </a:pPr>
          <a:r>
            <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2</a:t>
          </a:r>
          <a:r>
            <a:rPr lang="en-US" sz="2400" b="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Travail </a:t>
          </a:r>
          <a:r>
            <a:rPr lang="en-US" sz="2400" b="0"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d’identification</a:t>
          </a:r>
          <a:r>
            <a:rPr lang="en-US" sz="2400" b="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de </a:t>
          </a:r>
          <a:r>
            <a:rPr lang="en-US" sz="2400" b="0"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l’opérateur</a:t>
          </a:r>
          <a:r>
            <a:rPr lang="en-US" sz="2400" b="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sur le </a:t>
          </a:r>
          <a:r>
            <a:rPr lang="en-US" sz="2400" b="0"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territoire</a:t>
          </a:r>
          <a:endParaRPr lang="en-US" sz="2400" b="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endParaRPr>
        </a:p>
        <a:p>
          <a:pPr marL="0" lvl="0" indent="0" algn="l" defTabSz="1066800">
            <a:lnSpc>
              <a:spcPct val="90000"/>
            </a:lnSpc>
            <a:spcBef>
              <a:spcPct val="0"/>
            </a:spcBef>
            <a:spcAft>
              <a:spcPct val="35000"/>
            </a:spcAft>
            <a:buNone/>
          </a:pPr>
          <a:r>
            <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3/</a:t>
          </a:r>
          <a:r>
            <a:rPr lang="en-US" sz="2400" b="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Début des CM</a:t>
          </a:r>
        </a:p>
      </dsp:txBody>
      <dsp:txXfrm>
        <a:off x="1054646" y="1907497"/>
        <a:ext cx="3850574" cy="3409804"/>
      </dsp:txXfrm>
    </dsp:sp>
    <dsp:sp modelId="{01B57FDC-0664-450F-B74E-C8F5C20A7E38}">
      <dsp:nvSpPr>
        <dsp:cNvPr id="0" name=""/>
        <dsp:cNvSpPr/>
      </dsp:nvSpPr>
      <dsp:spPr>
        <a:xfrm>
          <a:off x="1054646" y="980932"/>
          <a:ext cx="3850574" cy="1198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2400" bIns="0" numCol="1" spcCol="1270" anchor="ctr" anchorCtr="0">
          <a:noAutofit/>
        </a:bodyPr>
        <a:lstStyle/>
        <a:p>
          <a:pPr marL="0" lvl="0" indent="0" algn="l" defTabSz="1066800">
            <a:lnSpc>
              <a:spcPct val="90000"/>
            </a:lnSpc>
            <a:spcBef>
              <a:spcPct val="0"/>
            </a:spcBef>
            <a:spcAft>
              <a:spcPct val="35000"/>
            </a:spcAft>
            <a:buNone/>
            <a:defRPr b="1"/>
          </a:pPr>
          <a:r>
            <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Début </a:t>
          </a:r>
          <a:r>
            <a:rPr lang="en-US" sz="2400" b="1"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septembre</a:t>
          </a:r>
          <a:endPar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endParaRPr>
        </a:p>
      </dsp:txBody>
      <dsp:txXfrm>
        <a:off x="1054646" y="980932"/>
        <a:ext cx="3850574" cy="1198039"/>
      </dsp:txXfrm>
    </dsp:sp>
    <dsp:sp modelId="{8828F26E-136A-4537-BA77-8F12E9941E18}">
      <dsp:nvSpPr>
        <dsp:cNvPr id="0" name=""/>
        <dsp:cNvSpPr/>
      </dsp:nvSpPr>
      <dsp:spPr>
        <a:xfrm>
          <a:off x="550164" y="2108388"/>
          <a:ext cx="0" cy="3008022"/>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8DD10EAC-A4FF-40A9-8994-BE3B813E1A1A}">
      <dsp:nvSpPr>
        <dsp:cNvPr id="0" name=""/>
        <dsp:cNvSpPr/>
      </dsp:nvSpPr>
      <dsp:spPr>
        <a:xfrm>
          <a:off x="483312" y="5021292"/>
          <a:ext cx="181613" cy="190237"/>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F296AE-4DAB-4A76-90FD-144418B35357}">
      <dsp:nvSpPr>
        <dsp:cNvPr id="0" name=""/>
        <dsp:cNvSpPr/>
      </dsp:nvSpPr>
      <dsp:spPr>
        <a:xfrm rot="18900000">
          <a:off x="2609586" y="8260856"/>
          <a:ext cx="713444" cy="713444"/>
        </a:xfrm>
        <a:prstGeom prst="teardrop">
          <a:avLst>
            <a:gd name="adj" fmla="val 115000"/>
          </a:avLst>
        </a:prstGeom>
        <a:solidFill>
          <a:schemeClr val="accent2">
            <a:hueOff val="-291073"/>
            <a:satOff val="-16786"/>
            <a:lumOff val="1726"/>
            <a:alphaOff val="0"/>
          </a:schemeClr>
        </a:solidFill>
        <a:ln w="12700" cap="flat" cmpd="sng" algn="ctr">
          <a:solidFill>
            <a:schemeClr val="accent2">
              <a:hueOff val="-291073"/>
              <a:satOff val="-16786"/>
              <a:lumOff val="172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FC1E60-4B6C-4B88-BAE4-1454ABEA17EA}">
      <dsp:nvSpPr>
        <dsp:cNvPr id="0" name=""/>
        <dsp:cNvSpPr/>
      </dsp:nvSpPr>
      <dsp:spPr>
        <a:xfrm>
          <a:off x="2688844" y="8340113"/>
          <a:ext cx="554929" cy="55492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F088174-E64B-4A0F-A0A4-4E7A4CF0EB98}">
      <dsp:nvSpPr>
        <dsp:cNvPr id="0" name=""/>
        <dsp:cNvSpPr/>
      </dsp:nvSpPr>
      <dsp:spPr>
        <a:xfrm>
          <a:off x="3470790" y="5081119"/>
          <a:ext cx="3850574" cy="30080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0" rIns="0" bIns="152400" numCol="1" spcCol="1270" anchor="b" anchorCtr="0">
          <a:noAutofit/>
        </a:bodyPr>
        <a:lstStyle/>
        <a:p>
          <a:pPr marL="0" lvl="0" indent="0" algn="l" defTabSz="1066800">
            <a:lnSpc>
              <a:spcPct val="90000"/>
            </a:lnSpc>
            <a:spcBef>
              <a:spcPct val="0"/>
            </a:spcBef>
            <a:spcAft>
              <a:spcPct val="35000"/>
            </a:spcAft>
            <a:buNone/>
          </a:pPr>
          <a:r>
            <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1/ </a:t>
          </a:r>
          <a:r>
            <a:rPr lang="en-US" sz="2400" b="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Choix de </a:t>
          </a:r>
          <a:r>
            <a:rPr lang="en-US" sz="2400" b="0"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l’opérateur</a:t>
          </a:r>
          <a:r>
            <a:rPr lang="en-US" sz="2400" b="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sur le </a:t>
          </a:r>
          <a:r>
            <a:rPr lang="en-US" sz="2400" b="0"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territoire</a:t>
          </a:r>
          <a:endParaRPr lang="en-US" sz="2400" b="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endParaRPr>
        </a:p>
        <a:p>
          <a:pPr marL="0" lvl="0" indent="0" algn="l" defTabSz="1066800">
            <a:lnSpc>
              <a:spcPct val="90000"/>
            </a:lnSpc>
            <a:spcBef>
              <a:spcPct val="0"/>
            </a:spcBef>
            <a:spcAft>
              <a:spcPct val="35000"/>
            </a:spcAft>
            <a:buNone/>
          </a:pPr>
          <a:r>
            <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2/ </a:t>
          </a:r>
          <a:r>
            <a:rPr lang="en-US" sz="2400" b="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Fin des CM</a:t>
          </a:r>
        </a:p>
        <a:p>
          <a:pPr marL="0" lvl="0" indent="0" algn="l" defTabSz="1066800">
            <a:lnSpc>
              <a:spcPct val="90000"/>
            </a:lnSpc>
            <a:spcBef>
              <a:spcPct val="0"/>
            </a:spcBef>
            <a:spcAft>
              <a:spcPct val="35000"/>
            </a:spcAft>
            <a:buNone/>
          </a:pPr>
          <a:r>
            <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3/</a:t>
          </a:r>
          <a:r>
            <a:rPr lang="en-US" sz="2400" b="0"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Contrôle</a:t>
          </a:r>
          <a:r>
            <a:rPr lang="en-US" sz="2400" b="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a:t>
          </a:r>
          <a:r>
            <a:rPr lang="en-US" sz="2400" b="0"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continu</a:t>
          </a:r>
          <a:r>
            <a:rPr lang="en-US" sz="2400" b="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des </a:t>
          </a:r>
          <a:r>
            <a:rPr lang="en-US" sz="2400" b="0"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connaissances</a:t>
          </a:r>
          <a:r>
            <a:rPr lang="en-US" sz="2400" b="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a:t>
          </a:r>
          <a:r>
            <a:rPr lang="en-US" sz="2400" b="0"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écrit</a:t>
          </a:r>
          <a:r>
            <a:rPr lang="en-US" sz="2400" b="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sur temps de TD)</a:t>
          </a:r>
        </a:p>
      </dsp:txBody>
      <dsp:txXfrm>
        <a:off x="3470790" y="5081119"/>
        <a:ext cx="3850574" cy="3008022"/>
      </dsp:txXfrm>
    </dsp:sp>
    <dsp:sp modelId="{D556B783-7800-40C1-B1D8-CDEC00956D60}">
      <dsp:nvSpPr>
        <dsp:cNvPr id="0" name=""/>
        <dsp:cNvSpPr/>
      </dsp:nvSpPr>
      <dsp:spPr>
        <a:xfrm>
          <a:off x="3470790" y="8089142"/>
          <a:ext cx="3850574" cy="1056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2400" bIns="0" numCol="1" spcCol="1270" anchor="ctr" anchorCtr="0">
          <a:noAutofit/>
        </a:bodyPr>
        <a:lstStyle/>
        <a:p>
          <a:pPr marL="0" lvl="0" indent="0" algn="l" defTabSz="1066800">
            <a:lnSpc>
              <a:spcPct val="90000"/>
            </a:lnSpc>
            <a:spcBef>
              <a:spcPct val="0"/>
            </a:spcBef>
            <a:spcAft>
              <a:spcPct val="35000"/>
            </a:spcAft>
            <a:buNone/>
            <a:defRPr b="1"/>
          </a:pPr>
          <a:r>
            <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Fin </a:t>
          </a:r>
          <a:r>
            <a:rPr lang="en-US" sz="2400" b="1"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septembre</a:t>
          </a:r>
          <a:r>
            <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à mi-</a:t>
          </a:r>
          <a:r>
            <a:rPr lang="en-US" sz="2400" b="1"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octobre</a:t>
          </a:r>
          <a:endPar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endParaRPr>
        </a:p>
      </dsp:txBody>
      <dsp:txXfrm>
        <a:off x="3470790" y="8089142"/>
        <a:ext cx="3850574" cy="1056872"/>
      </dsp:txXfrm>
    </dsp:sp>
    <dsp:sp modelId="{B1F415E3-6429-47FC-88FD-B42DC412377D}">
      <dsp:nvSpPr>
        <dsp:cNvPr id="0" name=""/>
        <dsp:cNvSpPr/>
      </dsp:nvSpPr>
      <dsp:spPr>
        <a:xfrm>
          <a:off x="2966308" y="5081119"/>
          <a:ext cx="0" cy="3008022"/>
        </a:xfrm>
        <a:prstGeom prst="line">
          <a:avLst/>
        </a:prstGeom>
        <a:noFill/>
        <a:ln w="12700" cap="flat" cmpd="sng" algn="ctr">
          <a:solidFill>
            <a:schemeClr val="accent2">
              <a:hueOff val="-291073"/>
              <a:satOff val="-16786"/>
              <a:lumOff val="1726"/>
              <a:alphaOff val="0"/>
            </a:schemeClr>
          </a:solidFill>
          <a:prstDash val="dash"/>
          <a:miter lim="800000"/>
        </a:ln>
        <a:effectLst/>
      </dsp:spPr>
      <dsp:style>
        <a:lnRef idx="1">
          <a:scrgbClr r="0" g="0" b="0"/>
        </a:lnRef>
        <a:fillRef idx="0">
          <a:scrgbClr r="0" g="0" b="0"/>
        </a:fillRef>
        <a:effectRef idx="0">
          <a:scrgbClr r="0" g="0" b="0"/>
        </a:effectRef>
        <a:fontRef idx="minor"/>
      </dsp:style>
    </dsp:sp>
    <dsp:sp modelId="{8D5FA3A9-5A0F-4675-8924-D8108986D998}">
      <dsp:nvSpPr>
        <dsp:cNvPr id="0" name=""/>
        <dsp:cNvSpPr/>
      </dsp:nvSpPr>
      <dsp:spPr>
        <a:xfrm>
          <a:off x="2899457" y="4986000"/>
          <a:ext cx="181613" cy="190237"/>
        </a:xfrm>
        <a:prstGeom prst="ellipse">
          <a:avLst/>
        </a:prstGeom>
        <a:solidFill>
          <a:schemeClr val="accent2">
            <a:hueOff val="-291073"/>
            <a:satOff val="-16786"/>
            <a:lumOff val="1726"/>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32B119-C1E1-4C59-84C6-2B35611A861C}">
      <dsp:nvSpPr>
        <dsp:cNvPr id="0" name=""/>
        <dsp:cNvSpPr/>
      </dsp:nvSpPr>
      <dsp:spPr>
        <a:xfrm rot="8100000">
          <a:off x="5025730" y="1229428"/>
          <a:ext cx="713444" cy="713444"/>
        </a:xfrm>
        <a:prstGeom prst="teardrop">
          <a:avLst>
            <a:gd name="adj" fmla="val 115000"/>
          </a:avLst>
        </a:prstGeom>
        <a:solidFill>
          <a:srgbClr val="54A021">
            <a:hueOff val="0"/>
            <a:satOff val="0"/>
            <a:lumOff val="0"/>
            <a:alphaOff val="0"/>
          </a:srgbClr>
        </a:solidFill>
        <a:ln w="19050" cap="rnd" cmpd="sng" algn="ctr">
          <a:solidFill>
            <a:srgbClr val="54A02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154BD8-11FB-4EEF-B2D9-01ECC09BB654}">
      <dsp:nvSpPr>
        <dsp:cNvPr id="0" name=""/>
        <dsp:cNvSpPr/>
      </dsp:nvSpPr>
      <dsp:spPr>
        <a:xfrm>
          <a:off x="5104988" y="1308685"/>
          <a:ext cx="554929" cy="554929"/>
        </a:xfrm>
        <a:prstGeom prst="ellipse">
          <a:avLst/>
        </a:prstGeom>
        <a:solidFill>
          <a:sysClr val="window" lastClr="FFFFFF">
            <a:alpha val="90000"/>
            <a:hueOff val="0"/>
            <a:satOff val="0"/>
            <a:lumOff val="0"/>
            <a:alphaOff val="0"/>
          </a:sysClr>
        </a:solidFill>
        <a:ln w="19050" cap="rnd" cmpd="sng" algn="ctr">
          <a:noFill/>
          <a:prstDash val="solid"/>
          <a:miter lim="800000"/>
        </a:ln>
        <a:effectLst/>
      </dsp:spPr>
      <dsp:style>
        <a:lnRef idx="2">
          <a:scrgbClr r="0" g="0" b="0"/>
        </a:lnRef>
        <a:fillRef idx="1">
          <a:scrgbClr r="0" g="0" b="0"/>
        </a:fillRef>
        <a:effectRef idx="0">
          <a:scrgbClr r="0" g="0" b="0"/>
        </a:effectRef>
        <a:fontRef idx="minor"/>
      </dsp:style>
    </dsp:sp>
    <dsp:sp modelId="{F0C946F4-66D0-46E0-AF90-7EFA4A36A9E6}">
      <dsp:nvSpPr>
        <dsp:cNvPr id="0" name=""/>
        <dsp:cNvSpPr/>
      </dsp:nvSpPr>
      <dsp:spPr>
        <a:xfrm>
          <a:off x="5955609" y="1878412"/>
          <a:ext cx="3713224" cy="3480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0" rIns="152400" bIns="228600" numCol="1" spcCol="1270" anchor="t" anchorCtr="0">
          <a:noAutofit/>
        </a:bodyPr>
        <a:lstStyle/>
        <a:p>
          <a:pPr marL="0" lvl="0" indent="0" algn="l" defTabSz="1066800">
            <a:lnSpc>
              <a:spcPct val="90000"/>
            </a:lnSpc>
            <a:spcBef>
              <a:spcPct val="0"/>
            </a:spcBef>
            <a:spcAft>
              <a:spcPct val="35000"/>
            </a:spcAft>
            <a:buNone/>
          </a:pPr>
          <a:r>
            <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1/</a:t>
          </a:r>
          <a:r>
            <a:rPr lang="en-US" sz="240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Division du travail et fixation des organigrammes (</a:t>
          </a:r>
          <a:r>
            <a:rPr lang="en-US" sz="2400"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porteurs</a:t>
          </a:r>
          <a:r>
            <a:rPr lang="en-US" sz="240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de </a:t>
          </a:r>
          <a:r>
            <a:rPr lang="en-US" sz="2400"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projet</a:t>
          </a:r>
          <a:r>
            <a:rPr lang="en-US" sz="240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a:t>
          </a:r>
        </a:p>
        <a:p>
          <a:pPr marL="0" lvl="0" indent="0" algn="l" defTabSz="1066800">
            <a:lnSpc>
              <a:spcPct val="90000"/>
            </a:lnSpc>
            <a:spcBef>
              <a:spcPct val="0"/>
            </a:spcBef>
            <a:spcAft>
              <a:spcPct val="35000"/>
            </a:spcAft>
            <a:buNone/>
          </a:pPr>
          <a:r>
            <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2/</a:t>
          </a:r>
          <a:r>
            <a:rPr lang="en-US" sz="240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Pertinence du </a:t>
          </a:r>
          <a:r>
            <a:rPr lang="en-US" sz="2400"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choix</a:t>
          </a:r>
          <a:r>
            <a:rPr lang="en-US" sz="240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de </a:t>
          </a:r>
          <a:r>
            <a:rPr lang="en-US" sz="2400"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l’opérateur</a:t>
          </a:r>
          <a:endParaRPr lang="en-US" sz="240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endParaRPr>
        </a:p>
        <a:p>
          <a:pPr marL="0" lvl="0" indent="0" algn="l" defTabSz="1066800">
            <a:lnSpc>
              <a:spcPct val="90000"/>
            </a:lnSpc>
            <a:spcBef>
              <a:spcPct val="0"/>
            </a:spcBef>
            <a:spcAft>
              <a:spcPct val="35000"/>
            </a:spcAft>
            <a:buNone/>
          </a:pPr>
          <a:r>
            <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3/</a:t>
          </a:r>
          <a:r>
            <a:rPr lang="en-US" sz="240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Début des TD (travail </a:t>
          </a:r>
          <a:r>
            <a:rPr lang="en-US" sz="2400"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d’acquisition</a:t>
          </a:r>
          <a:r>
            <a:rPr lang="en-US" sz="240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de </a:t>
          </a:r>
          <a:r>
            <a:rPr lang="en-US" sz="2400"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compétences</a:t>
          </a:r>
          <a:r>
            <a:rPr lang="en-US" sz="240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a:t>
          </a:r>
        </a:p>
      </dsp:txBody>
      <dsp:txXfrm>
        <a:off x="5955609" y="1878412"/>
        <a:ext cx="3713224" cy="3480372"/>
      </dsp:txXfrm>
    </dsp:sp>
    <dsp:sp modelId="{231F18A0-FE68-40F2-9BE5-E880F8D656CE}">
      <dsp:nvSpPr>
        <dsp:cNvPr id="0" name=""/>
        <dsp:cNvSpPr/>
      </dsp:nvSpPr>
      <dsp:spPr>
        <a:xfrm>
          <a:off x="5955609" y="974733"/>
          <a:ext cx="3713224" cy="1222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2400" bIns="0" numCol="1" spcCol="1270" anchor="ctr" anchorCtr="0">
          <a:noAutofit/>
        </a:bodyPr>
        <a:lstStyle/>
        <a:p>
          <a:pPr marL="0" lvl="0" indent="0" algn="l" defTabSz="1066800">
            <a:lnSpc>
              <a:spcPct val="90000"/>
            </a:lnSpc>
            <a:spcBef>
              <a:spcPct val="0"/>
            </a:spcBef>
            <a:spcAft>
              <a:spcPct val="35000"/>
            </a:spcAft>
            <a:buNone/>
            <a:defRPr b="1"/>
          </a:pPr>
          <a:r>
            <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Mi-</a:t>
          </a:r>
          <a:r>
            <a:rPr lang="en-US" sz="2400" b="1"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octobre</a:t>
          </a:r>
          <a:r>
            <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à fin </a:t>
          </a:r>
          <a:r>
            <a:rPr lang="en-US" sz="2400" b="1"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octobre</a:t>
          </a:r>
          <a:endPar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endParaRPr>
        </a:p>
      </dsp:txBody>
      <dsp:txXfrm>
        <a:off x="5955609" y="974733"/>
        <a:ext cx="3713224" cy="1222833"/>
      </dsp:txXfrm>
    </dsp:sp>
    <dsp:sp modelId="{D54A3883-F570-49E7-85DD-1A55A97C08EF}">
      <dsp:nvSpPr>
        <dsp:cNvPr id="0" name=""/>
        <dsp:cNvSpPr/>
      </dsp:nvSpPr>
      <dsp:spPr>
        <a:xfrm>
          <a:off x="5382453" y="2114586"/>
          <a:ext cx="0" cy="3008022"/>
        </a:xfrm>
        <a:prstGeom prst="line">
          <a:avLst/>
        </a:prstGeom>
        <a:noFill/>
        <a:ln w="12700" cap="rnd" cmpd="sng" algn="ctr">
          <a:solidFill>
            <a:srgbClr val="54A021">
              <a:hueOff val="0"/>
              <a:satOff val="0"/>
              <a:lumOff val="0"/>
              <a:alphaOff val="0"/>
            </a:srgbClr>
          </a:solidFill>
          <a:prstDash val="dash"/>
          <a:miter lim="800000"/>
        </a:ln>
        <a:effectLst/>
      </dsp:spPr>
      <dsp:style>
        <a:lnRef idx="1">
          <a:scrgbClr r="0" g="0" b="0"/>
        </a:lnRef>
        <a:fillRef idx="0">
          <a:scrgbClr r="0" g="0" b="0"/>
        </a:fillRef>
        <a:effectRef idx="0">
          <a:scrgbClr r="0" g="0" b="0"/>
        </a:effectRef>
        <a:fontRef idx="minor"/>
      </dsp:style>
    </dsp:sp>
    <dsp:sp modelId="{5F8A9010-BB2E-4526-8CCF-A3A9FCBF9527}">
      <dsp:nvSpPr>
        <dsp:cNvPr id="0" name=""/>
        <dsp:cNvSpPr/>
      </dsp:nvSpPr>
      <dsp:spPr>
        <a:xfrm>
          <a:off x="5315601" y="5027491"/>
          <a:ext cx="181613" cy="190237"/>
        </a:xfrm>
        <a:prstGeom prst="ellipse">
          <a:avLst/>
        </a:prstGeom>
        <a:solidFill>
          <a:srgbClr val="54A021">
            <a:hueOff val="0"/>
            <a:satOff val="0"/>
            <a:lumOff val="0"/>
            <a:alphaOff val="0"/>
          </a:srgbClr>
        </a:solidFill>
        <a:ln w="6350" cap="rnd"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2B1DA5-EFB7-4792-AC51-446B28511412}">
      <dsp:nvSpPr>
        <dsp:cNvPr id="0" name=""/>
        <dsp:cNvSpPr/>
      </dsp:nvSpPr>
      <dsp:spPr>
        <a:xfrm rot="18900000">
          <a:off x="7373199" y="8260856"/>
          <a:ext cx="713444" cy="713444"/>
        </a:xfrm>
        <a:prstGeom prst="teardrop">
          <a:avLst>
            <a:gd name="adj" fmla="val 115000"/>
          </a:avLst>
        </a:prstGeom>
        <a:solidFill>
          <a:srgbClr val="54A021">
            <a:hueOff val="-988095"/>
            <a:satOff val="4733"/>
            <a:lumOff val="4379"/>
            <a:alphaOff val="0"/>
          </a:srgbClr>
        </a:solidFill>
        <a:ln w="19050" cap="rnd" cmpd="sng" algn="ctr">
          <a:solidFill>
            <a:srgbClr val="54A021">
              <a:hueOff val="-988095"/>
              <a:satOff val="4733"/>
              <a:lumOff val="4379"/>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6FC5F0-157A-441F-B309-D5D5F4B05433}">
      <dsp:nvSpPr>
        <dsp:cNvPr id="0" name=""/>
        <dsp:cNvSpPr/>
      </dsp:nvSpPr>
      <dsp:spPr>
        <a:xfrm>
          <a:off x="7452457" y="8340113"/>
          <a:ext cx="554929" cy="554929"/>
        </a:xfrm>
        <a:prstGeom prst="ellipse">
          <a:avLst/>
        </a:prstGeom>
        <a:solidFill>
          <a:sysClr val="window" lastClr="FFFFFF">
            <a:alpha val="90000"/>
            <a:hueOff val="0"/>
            <a:satOff val="0"/>
            <a:lumOff val="0"/>
            <a:alphaOff val="0"/>
          </a:sysClr>
        </a:solidFill>
        <a:ln w="19050" cap="rnd" cmpd="sng" algn="ctr">
          <a:noFill/>
          <a:prstDash val="solid"/>
          <a:miter lim="800000"/>
        </a:ln>
        <a:effectLst/>
      </dsp:spPr>
      <dsp:style>
        <a:lnRef idx="2">
          <a:scrgbClr r="0" g="0" b="0"/>
        </a:lnRef>
        <a:fillRef idx="1">
          <a:scrgbClr r="0" g="0" b="0"/>
        </a:fillRef>
        <a:effectRef idx="0">
          <a:scrgbClr r="0" g="0" b="0"/>
        </a:effectRef>
        <a:fontRef idx="minor"/>
      </dsp:style>
    </dsp:sp>
    <dsp:sp modelId="{EA219EC3-0972-482E-8198-1AED6E43A627}">
      <dsp:nvSpPr>
        <dsp:cNvPr id="0" name=""/>
        <dsp:cNvSpPr/>
      </dsp:nvSpPr>
      <dsp:spPr>
        <a:xfrm>
          <a:off x="8234403" y="5081119"/>
          <a:ext cx="3850574" cy="30080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0" rIns="0" bIns="152400" numCol="1" spcCol="1270" anchor="b" anchorCtr="0">
          <a:noAutofit/>
        </a:bodyPr>
        <a:lstStyle/>
        <a:p>
          <a:pPr marL="0" lvl="0" indent="0" algn="l" defTabSz="1066800">
            <a:lnSpc>
              <a:spcPct val="90000"/>
            </a:lnSpc>
            <a:spcBef>
              <a:spcPct val="0"/>
            </a:spcBef>
            <a:spcAft>
              <a:spcPct val="35000"/>
            </a:spcAft>
            <a:buNone/>
          </a:pPr>
          <a:r>
            <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1/ </a:t>
          </a:r>
          <a:r>
            <a:rPr lang="en-US" sz="240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Etat des </a:t>
          </a:r>
          <a:r>
            <a:rPr lang="en-US" sz="2400" kern="1200" dirty="0" err="1">
              <a:solidFill>
                <a:schemeClr val="tx1"/>
              </a:solidFill>
              <a:latin typeface="Source Sans Pro" panose="020B0503030403020204" pitchFamily="34" charset="0"/>
              <a:ea typeface="Source Sans Pro" panose="020B0503030403020204" pitchFamily="34" charset="0"/>
              <a:cs typeface="+mn-cs"/>
            </a:rPr>
            <a:t>lieux</a:t>
          </a:r>
          <a:r>
            <a:rPr lang="en-US" sz="2400" kern="1200" dirty="0">
              <a:solidFill>
                <a:schemeClr val="tx1"/>
              </a:solidFill>
              <a:latin typeface="Source Sans Pro" panose="020B0503030403020204" pitchFamily="34" charset="0"/>
              <a:ea typeface="Source Sans Pro" panose="020B0503030403020204" pitchFamily="34" charset="0"/>
              <a:cs typeface="+mn-cs"/>
            </a:rPr>
            <a:t> </a:t>
          </a:r>
          <a:r>
            <a:rPr lang="en-US" sz="2400" kern="1200" dirty="0" err="1">
              <a:solidFill>
                <a:schemeClr val="tx1"/>
              </a:solidFill>
              <a:latin typeface="Source Sans Pro" panose="020B0503030403020204" pitchFamily="34" charset="0"/>
              <a:ea typeface="Source Sans Pro" panose="020B0503030403020204" pitchFamily="34" charset="0"/>
              <a:cs typeface="+mn-cs"/>
            </a:rPr>
            <a:t>spécifique</a:t>
          </a:r>
          <a:r>
            <a:rPr lang="en-US" sz="2400" kern="1200" dirty="0">
              <a:solidFill>
                <a:schemeClr val="tx1"/>
              </a:solidFill>
              <a:latin typeface="Source Sans Pro" panose="020B0503030403020204" pitchFamily="34" charset="0"/>
              <a:ea typeface="Source Sans Pro" panose="020B0503030403020204" pitchFamily="34" charset="0"/>
              <a:cs typeface="+mn-cs"/>
            </a:rPr>
            <a:t> à </a:t>
          </a:r>
          <a:r>
            <a:rPr lang="en-US" sz="2400" kern="1200" dirty="0" err="1">
              <a:solidFill>
                <a:schemeClr val="tx1"/>
              </a:solidFill>
              <a:latin typeface="Source Sans Pro" panose="020B0503030403020204" pitchFamily="34" charset="0"/>
              <a:ea typeface="Source Sans Pro" panose="020B0503030403020204" pitchFamily="34" charset="0"/>
              <a:cs typeface="+mn-cs"/>
            </a:rPr>
            <a:t>chaque</a:t>
          </a:r>
          <a:r>
            <a:rPr lang="en-US" sz="2400" kern="1200" dirty="0">
              <a:solidFill>
                <a:schemeClr val="tx1"/>
              </a:solidFill>
              <a:latin typeface="Source Sans Pro" panose="020B0503030403020204" pitchFamily="34" charset="0"/>
              <a:ea typeface="Source Sans Pro" panose="020B0503030403020204" pitchFamily="34" charset="0"/>
              <a:cs typeface="+mn-cs"/>
            </a:rPr>
            <a:t> </a:t>
          </a:r>
          <a:r>
            <a:rPr lang="en-US" sz="2400" kern="1200" dirty="0" err="1">
              <a:solidFill>
                <a:schemeClr val="tx1"/>
              </a:solidFill>
              <a:latin typeface="Source Sans Pro" panose="020B0503030403020204" pitchFamily="34" charset="0"/>
              <a:ea typeface="Source Sans Pro" panose="020B0503030403020204" pitchFamily="34" charset="0"/>
              <a:cs typeface="+mn-cs"/>
            </a:rPr>
            <a:t>enseignement</a:t>
          </a:r>
          <a:endParaRPr lang="en-US" sz="2400" kern="1200" dirty="0">
            <a:solidFill>
              <a:schemeClr val="tx1"/>
            </a:solidFill>
            <a:latin typeface="Source Sans Pro" panose="020B0503030403020204" pitchFamily="34" charset="0"/>
            <a:ea typeface="Source Sans Pro" panose="020B0503030403020204" pitchFamily="34" charset="0"/>
            <a:cs typeface="+mn-cs"/>
          </a:endParaRPr>
        </a:p>
        <a:p>
          <a:pPr marL="0" lvl="0" indent="0" algn="l" defTabSz="1066800">
            <a:lnSpc>
              <a:spcPct val="90000"/>
            </a:lnSpc>
            <a:spcBef>
              <a:spcPct val="0"/>
            </a:spcBef>
            <a:spcAft>
              <a:spcPct val="35000"/>
            </a:spcAft>
            <a:buNone/>
          </a:pPr>
          <a:r>
            <a:rPr lang="en-US" sz="2400" b="1" kern="1200" dirty="0">
              <a:solidFill>
                <a:schemeClr val="tx1"/>
              </a:solidFill>
              <a:latin typeface="Source Sans Pro" panose="020B0503030403020204" pitchFamily="34" charset="0"/>
              <a:ea typeface="Source Sans Pro" panose="020B0503030403020204" pitchFamily="34" charset="0"/>
              <a:cs typeface="+mn-cs"/>
            </a:rPr>
            <a:t>2/</a:t>
          </a:r>
          <a:r>
            <a:rPr lang="en-US" sz="2400" kern="1200" dirty="0">
              <a:solidFill>
                <a:schemeClr val="tx1"/>
              </a:solidFill>
              <a:latin typeface="Source Sans Pro" panose="020B0503030403020204" pitchFamily="34" charset="0"/>
              <a:ea typeface="Source Sans Pro" panose="020B0503030403020204" pitchFamily="34" charset="0"/>
              <a:cs typeface="+mn-cs"/>
            </a:rPr>
            <a:t> Diagnostic </a:t>
          </a:r>
          <a:r>
            <a:rPr lang="en-US" sz="2400" kern="1200" dirty="0" err="1">
              <a:solidFill>
                <a:schemeClr val="tx1"/>
              </a:solidFill>
              <a:latin typeface="Source Sans Pro" panose="020B0503030403020204" pitchFamily="34" charset="0"/>
              <a:ea typeface="Source Sans Pro" panose="020B0503030403020204" pitchFamily="34" charset="0"/>
              <a:cs typeface="+mn-cs"/>
            </a:rPr>
            <a:t>spécifique</a:t>
          </a:r>
          <a:r>
            <a:rPr lang="en-US" sz="2400" kern="1200" dirty="0">
              <a:solidFill>
                <a:schemeClr val="tx1"/>
              </a:solidFill>
              <a:latin typeface="Source Sans Pro" panose="020B0503030403020204" pitchFamily="34" charset="0"/>
              <a:ea typeface="Source Sans Pro" panose="020B0503030403020204" pitchFamily="34" charset="0"/>
              <a:cs typeface="+mn-cs"/>
            </a:rPr>
            <a:t> à </a:t>
          </a:r>
          <a:r>
            <a:rPr lang="en-US" sz="2400" kern="1200" dirty="0" err="1">
              <a:solidFill>
                <a:schemeClr val="tx1"/>
              </a:solidFill>
              <a:latin typeface="Source Sans Pro" panose="020B0503030403020204" pitchFamily="34" charset="0"/>
              <a:ea typeface="Source Sans Pro" panose="020B0503030403020204" pitchFamily="34" charset="0"/>
              <a:cs typeface="+mn-cs"/>
            </a:rPr>
            <a:t>chaque</a:t>
          </a:r>
          <a:r>
            <a:rPr lang="en-US" sz="2400" kern="1200" dirty="0">
              <a:solidFill>
                <a:schemeClr val="tx1"/>
              </a:solidFill>
              <a:latin typeface="Source Sans Pro" panose="020B0503030403020204" pitchFamily="34" charset="0"/>
              <a:ea typeface="Source Sans Pro" panose="020B0503030403020204" pitchFamily="34" charset="0"/>
              <a:cs typeface="+mn-cs"/>
            </a:rPr>
            <a:t> </a:t>
          </a:r>
          <a:r>
            <a:rPr lang="en-US" sz="2400" kern="1200" dirty="0" err="1">
              <a:solidFill>
                <a:schemeClr val="tx1"/>
              </a:solidFill>
              <a:latin typeface="Source Sans Pro" panose="020B0503030403020204" pitchFamily="34" charset="0"/>
              <a:ea typeface="Source Sans Pro" panose="020B0503030403020204" pitchFamily="34" charset="0"/>
              <a:cs typeface="+mn-cs"/>
            </a:rPr>
            <a:t>enseignement</a:t>
          </a:r>
          <a:r>
            <a:rPr lang="en-US" sz="2400" kern="1200" dirty="0">
              <a:solidFill>
                <a:schemeClr val="tx1"/>
              </a:solidFill>
              <a:latin typeface="Source Sans Pro" panose="020B0503030403020204" pitchFamily="34" charset="0"/>
              <a:ea typeface="Source Sans Pro" panose="020B0503030403020204" pitchFamily="34" charset="0"/>
              <a:cs typeface="+mn-cs"/>
            </a:rPr>
            <a:t> </a:t>
          </a:r>
          <a:r>
            <a:rPr lang="en-US" sz="2400" kern="1200" dirty="0" err="1">
              <a:solidFill>
                <a:schemeClr val="tx1"/>
              </a:solidFill>
              <a:latin typeface="Source Sans Pro" panose="020B0503030403020204" pitchFamily="34" charset="0"/>
              <a:ea typeface="Source Sans Pro" panose="020B0503030403020204" pitchFamily="34" charset="0"/>
              <a:cs typeface="+mn-cs"/>
            </a:rPr>
            <a:t>en</a:t>
          </a:r>
          <a:r>
            <a:rPr lang="en-US" sz="2400" kern="1200" dirty="0">
              <a:solidFill>
                <a:schemeClr val="tx1"/>
              </a:solidFill>
              <a:latin typeface="Source Sans Pro" panose="020B0503030403020204" pitchFamily="34" charset="0"/>
              <a:ea typeface="Source Sans Pro" panose="020B0503030403020204" pitchFamily="34" charset="0"/>
              <a:cs typeface="+mn-cs"/>
            </a:rPr>
            <a:t> lien avec </a:t>
          </a:r>
          <a:r>
            <a:rPr lang="en-US" sz="2400" kern="1200" dirty="0" err="1">
              <a:solidFill>
                <a:schemeClr val="tx1"/>
              </a:solidFill>
              <a:latin typeface="Source Sans Pro" panose="020B0503030403020204" pitchFamily="34" charset="0"/>
              <a:ea typeface="Source Sans Pro" panose="020B0503030403020204" pitchFamily="34" charset="0"/>
              <a:cs typeface="+mn-cs"/>
            </a:rPr>
            <a:t>l’état</a:t>
          </a:r>
          <a:r>
            <a:rPr lang="en-US" sz="2400" kern="1200" dirty="0">
              <a:solidFill>
                <a:schemeClr val="tx1"/>
              </a:solidFill>
              <a:latin typeface="Source Sans Pro" panose="020B0503030403020204" pitchFamily="34" charset="0"/>
              <a:ea typeface="Source Sans Pro" panose="020B0503030403020204" pitchFamily="34" charset="0"/>
              <a:cs typeface="+mn-cs"/>
            </a:rPr>
            <a:t> des </a:t>
          </a:r>
          <a:r>
            <a:rPr lang="en-US" sz="2400" kern="1200" dirty="0" err="1">
              <a:solidFill>
                <a:schemeClr val="tx1"/>
              </a:solidFill>
              <a:latin typeface="Source Sans Pro" panose="020B0503030403020204" pitchFamily="34" charset="0"/>
              <a:ea typeface="Source Sans Pro" panose="020B0503030403020204" pitchFamily="34" charset="0"/>
              <a:cs typeface="+mn-cs"/>
            </a:rPr>
            <a:t>lieux</a:t>
          </a:r>
          <a:endParaRPr lang="en-US" sz="2400" kern="1200" dirty="0">
            <a:solidFill>
              <a:schemeClr val="tx1"/>
            </a:solidFill>
            <a:latin typeface="Source Sans Pro" panose="020B0503030403020204" pitchFamily="34" charset="0"/>
            <a:ea typeface="Source Sans Pro" panose="020B0503030403020204" pitchFamily="34" charset="0"/>
            <a:cs typeface="+mn-cs"/>
          </a:endParaRPr>
        </a:p>
      </dsp:txBody>
      <dsp:txXfrm>
        <a:off x="8234403" y="5081119"/>
        <a:ext cx="3850574" cy="3008022"/>
      </dsp:txXfrm>
    </dsp:sp>
    <dsp:sp modelId="{187C2BDB-692F-4DD2-9BAF-76138482B180}">
      <dsp:nvSpPr>
        <dsp:cNvPr id="0" name=""/>
        <dsp:cNvSpPr/>
      </dsp:nvSpPr>
      <dsp:spPr>
        <a:xfrm>
          <a:off x="8234403" y="8089142"/>
          <a:ext cx="3850574" cy="1056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2400" bIns="0" numCol="1" spcCol="1270" anchor="ctr" anchorCtr="0">
          <a:noAutofit/>
        </a:bodyPr>
        <a:lstStyle/>
        <a:p>
          <a:pPr marL="0" lvl="0" indent="0" algn="l" defTabSz="1066800">
            <a:lnSpc>
              <a:spcPct val="90000"/>
            </a:lnSpc>
            <a:spcBef>
              <a:spcPct val="0"/>
            </a:spcBef>
            <a:spcAft>
              <a:spcPct val="35000"/>
            </a:spcAft>
            <a:buNone/>
            <a:defRPr b="1"/>
          </a:pPr>
          <a:r>
            <a:rPr lang="en-US" sz="2400" b="1"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Octobre</a:t>
          </a:r>
          <a:r>
            <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/début </a:t>
          </a:r>
          <a:r>
            <a:rPr lang="en-US" sz="2400" b="1"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novembre</a:t>
          </a:r>
          <a:endPar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endParaRPr>
        </a:p>
      </dsp:txBody>
      <dsp:txXfrm>
        <a:off x="8234403" y="8089142"/>
        <a:ext cx="3850574" cy="1056872"/>
      </dsp:txXfrm>
    </dsp:sp>
    <dsp:sp modelId="{369271A4-24B8-45E4-8B63-7CCD08B7298A}">
      <dsp:nvSpPr>
        <dsp:cNvPr id="0" name=""/>
        <dsp:cNvSpPr/>
      </dsp:nvSpPr>
      <dsp:spPr>
        <a:xfrm>
          <a:off x="7729922" y="5081119"/>
          <a:ext cx="0" cy="3008022"/>
        </a:xfrm>
        <a:prstGeom prst="line">
          <a:avLst/>
        </a:prstGeom>
        <a:noFill/>
        <a:ln w="12700" cap="rnd" cmpd="sng" algn="ctr">
          <a:solidFill>
            <a:srgbClr val="54A021">
              <a:hueOff val="-988095"/>
              <a:satOff val="4733"/>
              <a:lumOff val="4379"/>
              <a:alphaOff val="0"/>
            </a:srgbClr>
          </a:solidFill>
          <a:prstDash val="dash"/>
          <a:miter lim="800000"/>
        </a:ln>
        <a:effectLst/>
      </dsp:spPr>
      <dsp:style>
        <a:lnRef idx="1">
          <a:scrgbClr r="0" g="0" b="0"/>
        </a:lnRef>
        <a:fillRef idx="0">
          <a:scrgbClr r="0" g="0" b="0"/>
        </a:fillRef>
        <a:effectRef idx="0">
          <a:scrgbClr r="0" g="0" b="0"/>
        </a:effectRef>
        <a:fontRef idx="minor"/>
      </dsp:style>
    </dsp:sp>
    <dsp:sp modelId="{01677675-FEAD-400F-80C9-EDD22756EE62}">
      <dsp:nvSpPr>
        <dsp:cNvPr id="0" name=""/>
        <dsp:cNvSpPr/>
      </dsp:nvSpPr>
      <dsp:spPr>
        <a:xfrm>
          <a:off x="7663070" y="4986000"/>
          <a:ext cx="181613" cy="190237"/>
        </a:xfrm>
        <a:prstGeom prst="ellipse">
          <a:avLst/>
        </a:prstGeom>
        <a:solidFill>
          <a:srgbClr val="54A021">
            <a:hueOff val="-988095"/>
            <a:satOff val="4733"/>
            <a:lumOff val="4379"/>
            <a:alphaOff val="0"/>
          </a:srgbClr>
        </a:solidFill>
        <a:ln w="6350" cap="rnd"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790291-6EA5-4D6B-BCB9-912778684510}">
      <dsp:nvSpPr>
        <dsp:cNvPr id="0" name=""/>
        <dsp:cNvSpPr/>
      </dsp:nvSpPr>
      <dsp:spPr>
        <a:xfrm rot="8100000">
          <a:off x="9789344" y="1212333"/>
          <a:ext cx="713444" cy="713444"/>
        </a:xfrm>
        <a:prstGeom prst="teardrop">
          <a:avLst>
            <a:gd name="adj" fmla="val 115000"/>
          </a:avLst>
        </a:prstGeom>
        <a:solidFill>
          <a:srgbClr val="54A021">
            <a:hueOff val="-1976191"/>
            <a:satOff val="9467"/>
            <a:lumOff val="8758"/>
            <a:alphaOff val="0"/>
          </a:srgbClr>
        </a:solidFill>
        <a:ln w="19050" cap="rnd" cmpd="sng" algn="ctr">
          <a:solidFill>
            <a:srgbClr val="54A021">
              <a:hueOff val="-1976191"/>
              <a:satOff val="9467"/>
              <a:lumOff val="8758"/>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BA416C-E29A-4AAF-A851-2D39EC5AFAD2}">
      <dsp:nvSpPr>
        <dsp:cNvPr id="0" name=""/>
        <dsp:cNvSpPr/>
      </dsp:nvSpPr>
      <dsp:spPr>
        <a:xfrm>
          <a:off x="9868601" y="1291590"/>
          <a:ext cx="554929" cy="554929"/>
        </a:xfrm>
        <a:prstGeom prst="ellipse">
          <a:avLst/>
        </a:prstGeom>
        <a:solidFill>
          <a:sysClr val="window" lastClr="FFFFFF">
            <a:alpha val="90000"/>
            <a:hueOff val="0"/>
            <a:satOff val="0"/>
            <a:lumOff val="0"/>
            <a:alphaOff val="0"/>
          </a:sysClr>
        </a:solidFill>
        <a:ln w="19050" cap="rnd" cmpd="sng" algn="ctr">
          <a:noFill/>
          <a:prstDash val="solid"/>
          <a:miter lim="800000"/>
        </a:ln>
        <a:effectLst/>
      </dsp:spPr>
      <dsp:style>
        <a:lnRef idx="2">
          <a:scrgbClr r="0" g="0" b="0"/>
        </a:lnRef>
        <a:fillRef idx="1">
          <a:scrgbClr r="0" g="0" b="0"/>
        </a:fillRef>
        <a:effectRef idx="0">
          <a:scrgbClr r="0" g="0" b="0"/>
        </a:effectRef>
        <a:fontRef idx="minor"/>
      </dsp:style>
    </dsp:sp>
    <dsp:sp modelId="{613B7C1A-559B-4208-84B5-1F71376FFCA6}">
      <dsp:nvSpPr>
        <dsp:cNvPr id="0" name=""/>
        <dsp:cNvSpPr/>
      </dsp:nvSpPr>
      <dsp:spPr>
        <a:xfrm>
          <a:off x="10650547" y="1958626"/>
          <a:ext cx="3850574" cy="3285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0" rIns="152400" bIns="228600" numCol="1" spcCol="1270" anchor="t" anchorCtr="0">
          <a:noAutofit/>
        </a:bodyPr>
        <a:lstStyle/>
        <a:p>
          <a:pPr marL="0" lvl="0" indent="0" algn="l" defTabSz="1066800">
            <a:lnSpc>
              <a:spcPct val="90000"/>
            </a:lnSpc>
            <a:spcBef>
              <a:spcPct val="0"/>
            </a:spcBef>
            <a:spcAft>
              <a:spcPct val="35000"/>
            </a:spcAft>
            <a:buNone/>
          </a:pPr>
          <a:r>
            <a:rPr lang="en-US" sz="2400" b="1" kern="1200" dirty="0">
              <a:solidFill>
                <a:schemeClr val="tx1"/>
              </a:solidFill>
              <a:latin typeface="Source Sans Pro" panose="020B0503030403020204" pitchFamily="34" charset="0"/>
              <a:ea typeface="Source Sans Pro" panose="020B0503030403020204" pitchFamily="34" charset="0"/>
              <a:cs typeface="+mn-cs"/>
            </a:rPr>
            <a:t>1/ </a:t>
          </a:r>
          <a:r>
            <a:rPr lang="en-US" sz="2400" kern="1200" dirty="0" err="1">
              <a:solidFill>
                <a:schemeClr val="tx1"/>
              </a:solidFill>
              <a:latin typeface="Source Sans Pro" panose="020B0503030403020204" pitchFamily="34" charset="0"/>
              <a:ea typeface="Source Sans Pro" panose="020B0503030403020204" pitchFamily="34" charset="0"/>
              <a:cs typeface="+mn-cs"/>
            </a:rPr>
            <a:t>Préconisations</a:t>
          </a:r>
          <a:r>
            <a:rPr lang="en-US" sz="2400" kern="1200" dirty="0">
              <a:solidFill>
                <a:schemeClr val="tx1"/>
              </a:solidFill>
              <a:latin typeface="Source Sans Pro" panose="020B0503030403020204" pitchFamily="34" charset="0"/>
              <a:ea typeface="Source Sans Pro" panose="020B0503030403020204" pitchFamily="34" charset="0"/>
              <a:cs typeface="+mn-cs"/>
            </a:rPr>
            <a:t> </a:t>
          </a:r>
          <a:r>
            <a:rPr lang="en-US" sz="2400" kern="1200" dirty="0" err="1">
              <a:solidFill>
                <a:schemeClr val="tx1"/>
              </a:solidFill>
              <a:latin typeface="Source Sans Pro" panose="020B0503030403020204" pitchFamily="34" charset="0"/>
              <a:ea typeface="Source Sans Pro" panose="020B0503030403020204" pitchFamily="34" charset="0"/>
              <a:cs typeface="+mn-cs"/>
            </a:rPr>
            <a:t>chiffrées</a:t>
          </a:r>
          <a:r>
            <a:rPr lang="en-US" sz="2400" kern="1200" dirty="0">
              <a:solidFill>
                <a:schemeClr val="tx1"/>
              </a:solidFill>
              <a:latin typeface="Source Sans Pro" panose="020B0503030403020204" pitchFamily="34" charset="0"/>
              <a:ea typeface="Source Sans Pro" panose="020B0503030403020204" pitchFamily="34" charset="0"/>
              <a:cs typeface="+mn-cs"/>
            </a:rPr>
            <a:t>, </a:t>
          </a:r>
          <a:r>
            <a:rPr lang="en-US" sz="2400" kern="1200" dirty="0" err="1">
              <a:solidFill>
                <a:schemeClr val="tx1"/>
              </a:solidFill>
              <a:latin typeface="Source Sans Pro" panose="020B0503030403020204" pitchFamily="34" charset="0"/>
              <a:ea typeface="Source Sans Pro" panose="020B0503030403020204" pitchFamily="34" charset="0"/>
              <a:cs typeface="+mn-cs"/>
            </a:rPr>
            <a:t>transversales</a:t>
          </a:r>
          <a:r>
            <a:rPr lang="en-US" sz="2400" kern="1200" dirty="0">
              <a:solidFill>
                <a:schemeClr val="tx1"/>
              </a:solidFill>
              <a:latin typeface="Source Sans Pro" panose="020B0503030403020204" pitchFamily="34" charset="0"/>
              <a:ea typeface="Source Sans Pro" panose="020B0503030403020204" pitchFamily="34" charset="0"/>
              <a:cs typeface="+mn-cs"/>
            </a:rPr>
            <a:t> aux regard des diagnostics</a:t>
          </a:r>
        </a:p>
        <a:p>
          <a:pPr marL="0" lvl="0" indent="0" algn="l" defTabSz="1066800">
            <a:lnSpc>
              <a:spcPct val="90000"/>
            </a:lnSpc>
            <a:spcBef>
              <a:spcPct val="0"/>
            </a:spcBef>
            <a:spcAft>
              <a:spcPct val="35000"/>
            </a:spcAft>
            <a:buNone/>
          </a:pPr>
          <a:r>
            <a:rPr lang="en-US" sz="2400" b="1" kern="1200" dirty="0">
              <a:solidFill>
                <a:schemeClr val="tx1"/>
              </a:solidFill>
              <a:latin typeface="Source Sans Pro" panose="020B0503030403020204" pitchFamily="34" charset="0"/>
              <a:ea typeface="Source Sans Pro" panose="020B0503030403020204" pitchFamily="34" charset="0"/>
              <a:cs typeface="+mn-cs"/>
            </a:rPr>
            <a:t>2/ </a:t>
          </a:r>
          <a:r>
            <a:rPr lang="en-US" sz="2400" kern="1200" dirty="0" err="1">
              <a:solidFill>
                <a:schemeClr val="tx1"/>
              </a:solidFill>
              <a:latin typeface="Source Sans Pro" panose="020B0503030403020204" pitchFamily="34" charset="0"/>
              <a:ea typeface="Source Sans Pro" panose="020B0503030403020204" pitchFamily="34" charset="0"/>
              <a:cs typeface="+mn-cs"/>
            </a:rPr>
            <a:t>Formalisation</a:t>
          </a:r>
          <a:r>
            <a:rPr lang="en-US" sz="2400" kern="1200" dirty="0">
              <a:solidFill>
                <a:schemeClr val="tx1"/>
              </a:solidFill>
              <a:latin typeface="Source Sans Pro" panose="020B0503030403020204" pitchFamily="34" charset="0"/>
              <a:ea typeface="Source Sans Pro" panose="020B0503030403020204" pitchFamily="34" charset="0"/>
              <a:cs typeface="+mn-cs"/>
            </a:rPr>
            <a:t> du </a:t>
          </a:r>
          <a:r>
            <a:rPr lang="en-US" sz="2400" kern="1200" dirty="0" err="1">
              <a:solidFill>
                <a:schemeClr val="tx1"/>
              </a:solidFill>
              <a:latin typeface="Source Sans Pro" panose="020B0503030403020204" pitchFamily="34" charset="0"/>
              <a:ea typeface="Source Sans Pro" panose="020B0503030403020204" pitchFamily="34" charset="0"/>
              <a:cs typeface="+mn-cs"/>
            </a:rPr>
            <a:t>livrable</a:t>
          </a:r>
          <a:r>
            <a:rPr lang="en-US" sz="2400" kern="1200" dirty="0">
              <a:solidFill>
                <a:schemeClr val="tx1"/>
              </a:solidFill>
              <a:latin typeface="Source Sans Pro" panose="020B0503030403020204" pitchFamily="34" charset="0"/>
              <a:ea typeface="Source Sans Pro" panose="020B0503030403020204" pitchFamily="34" charset="0"/>
              <a:cs typeface="+mn-cs"/>
            </a:rPr>
            <a:t> (cf. note de </a:t>
          </a:r>
          <a:r>
            <a:rPr lang="en-US" sz="2400" kern="1200" dirty="0" err="1">
              <a:solidFill>
                <a:schemeClr val="tx1"/>
              </a:solidFill>
              <a:latin typeface="Source Sans Pro" panose="020B0503030403020204" pitchFamily="34" charset="0"/>
              <a:ea typeface="Source Sans Pro" panose="020B0503030403020204" pitchFamily="34" charset="0"/>
              <a:cs typeface="+mn-cs"/>
            </a:rPr>
            <a:t>l’écrit</a:t>
          </a:r>
          <a:r>
            <a:rPr lang="en-US" sz="2400" kern="1200" dirty="0">
              <a:solidFill>
                <a:schemeClr val="tx1"/>
              </a:solidFill>
              <a:latin typeface="Source Sans Pro" panose="020B0503030403020204" pitchFamily="34" charset="0"/>
              <a:ea typeface="Source Sans Pro" panose="020B0503030403020204" pitchFamily="34" charset="0"/>
              <a:cs typeface="+mn-cs"/>
            </a:rPr>
            <a:t>)</a:t>
          </a:r>
        </a:p>
      </dsp:txBody>
      <dsp:txXfrm>
        <a:off x="10650547" y="1958626"/>
        <a:ext cx="3850574" cy="3285753"/>
      </dsp:txXfrm>
    </dsp:sp>
    <dsp:sp modelId="{E9CC4B52-8F5C-441D-89C6-08BF4D8188A0}">
      <dsp:nvSpPr>
        <dsp:cNvPr id="0" name=""/>
        <dsp:cNvSpPr/>
      </dsp:nvSpPr>
      <dsp:spPr>
        <a:xfrm>
          <a:off x="10650547" y="991828"/>
          <a:ext cx="3850574" cy="1154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2400" bIns="0" numCol="1" spcCol="1270" anchor="ctr" anchorCtr="0">
          <a:noAutofit/>
        </a:bodyPr>
        <a:lstStyle/>
        <a:p>
          <a:pPr marL="0" lvl="0" indent="0" algn="l" defTabSz="1066800">
            <a:lnSpc>
              <a:spcPct val="90000"/>
            </a:lnSpc>
            <a:spcBef>
              <a:spcPct val="0"/>
            </a:spcBef>
            <a:spcAft>
              <a:spcPct val="35000"/>
            </a:spcAft>
            <a:buNone/>
            <a:defRPr b="1"/>
          </a:pPr>
          <a:r>
            <a:rPr lang="en-US" sz="2400" b="1"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Novembre</a:t>
          </a:r>
          <a:r>
            <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/début </a:t>
          </a:r>
          <a:r>
            <a:rPr lang="en-US" sz="2400" b="1"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décembre</a:t>
          </a:r>
          <a:endPar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endParaRPr>
        </a:p>
      </dsp:txBody>
      <dsp:txXfrm>
        <a:off x="10650547" y="991828"/>
        <a:ext cx="3850574" cy="1154453"/>
      </dsp:txXfrm>
    </dsp:sp>
    <dsp:sp modelId="{9BDCD833-6C53-4BAA-AA40-E4B581F68739}">
      <dsp:nvSpPr>
        <dsp:cNvPr id="0" name=""/>
        <dsp:cNvSpPr/>
      </dsp:nvSpPr>
      <dsp:spPr>
        <a:xfrm>
          <a:off x="10146066" y="2097492"/>
          <a:ext cx="0" cy="3008022"/>
        </a:xfrm>
        <a:prstGeom prst="line">
          <a:avLst/>
        </a:prstGeom>
        <a:noFill/>
        <a:ln w="12700" cap="rnd" cmpd="sng" algn="ctr">
          <a:solidFill>
            <a:srgbClr val="54A021">
              <a:hueOff val="-1976191"/>
              <a:satOff val="9467"/>
              <a:lumOff val="8758"/>
              <a:alphaOff val="0"/>
            </a:srgbClr>
          </a:solidFill>
          <a:prstDash val="dash"/>
          <a:miter lim="800000"/>
        </a:ln>
        <a:effectLst/>
      </dsp:spPr>
      <dsp:style>
        <a:lnRef idx="1">
          <a:scrgbClr r="0" g="0" b="0"/>
        </a:lnRef>
        <a:fillRef idx="0">
          <a:scrgbClr r="0" g="0" b="0"/>
        </a:fillRef>
        <a:effectRef idx="0">
          <a:scrgbClr r="0" g="0" b="0"/>
        </a:effectRef>
        <a:fontRef idx="minor"/>
      </dsp:style>
    </dsp:sp>
    <dsp:sp modelId="{2DA3FCB1-0B05-4A38-A8F3-DACBD0B4BB73}">
      <dsp:nvSpPr>
        <dsp:cNvPr id="0" name=""/>
        <dsp:cNvSpPr/>
      </dsp:nvSpPr>
      <dsp:spPr>
        <a:xfrm>
          <a:off x="10079214" y="5010396"/>
          <a:ext cx="181613" cy="190237"/>
        </a:xfrm>
        <a:prstGeom prst="ellipse">
          <a:avLst/>
        </a:prstGeom>
        <a:solidFill>
          <a:srgbClr val="54A021">
            <a:hueOff val="-1976191"/>
            <a:satOff val="9467"/>
            <a:lumOff val="8758"/>
            <a:alphaOff val="0"/>
          </a:srgbClr>
        </a:solidFill>
        <a:ln w="6350" cap="rnd"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8E607C-A349-4B18-8FE7-7A573AC8BFB6}">
      <dsp:nvSpPr>
        <dsp:cNvPr id="0" name=""/>
        <dsp:cNvSpPr/>
      </dsp:nvSpPr>
      <dsp:spPr>
        <a:xfrm rot="18900000">
          <a:off x="12205488" y="8260856"/>
          <a:ext cx="713444" cy="713444"/>
        </a:xfrm>
        <a:prstGeom prst="teardrop">
          <a:avLst>
            <a:gd name="adj" fmla="val 115000"/>
          </a:avLst>
        </a:prstGeom>
        <a:solidFill>
          <a:srgbClr val="54A021">
            <a:hueOff val="-2964286"/>
            <a:satOff val="14200"/>
            <a:lumOff val="13137"/>
            <a:alphaOff val="0"/>
          </a:srgbClr>
        </a:solidFill>
        <a:ln w="19050" cap="rnd" cmpd="sng" algn="ctr">
          <a:solidFill>
            <a:srgbClr val="54A021">
              <a:hueOff val="-2964286"/>
              <a:satOff val="14200"/>
              <a:lumOff val="13137"/>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D43C94-2CD7-498B-A4CD-0375969116CF}">
      <dsp:nvSpPr>
        <dsp:cNvPr id="0" name=""/>
        <dsp:cNvSpPr/>
      </dsp:nvSpPr>
      <dsp:spPr>
        <a:xfrm>
          <a:off x="12284745" y="8340113"/>
          <a:ext cx="554929" cy="554929"/>
        </a:xfrm>
        <a:prstGeom prst="ellipse">
          <a:avLst/>
        </a:prstGeom>
        <a:solidFill>
          <a:sysClr val="window" lastClr="FFFFFF">
            <a:alpha val="90000"/>
            <a:hueOff val="0"/>
            <a:satOff val="0"/>
            <a:lumOff val="0"/>
            <a:alphaOff val="0"/>
          </a:sysClr>
        </a:solidFill>
        <a:ln w="19050" cap="rnd" cmpd="sng" algn="ctr">
          <a:noFill/>
          <a:prstDash val="solid"/>
          <a:miter lim="800000"/>
        </a:ln>
        <a:effectLst/>
      </dsp:spPr>
      <dsp:style>
        <a:lnRef idx="2">
          <a:scrgbClr r="0" g="0" b="0"/>
        </a:lnRef>
        <a:fillRef idx="1">
          <a:scrgbClr r="0" g="0" b="0"/>
        </a:fillRef>
        <a:effectRef idx="0">
          <a:scrgbClr r="0" g="0" b="0"/>
        </a:effectRef>
        <a:fontRef idx="minor"/>
      </dsp:style>
    </dsp:sp>
    <dsp:sp modelId="{CC258CEA-911A-4208-88EA-0674CE2FC397}">
      <dsp:nvSpPr>
        <dsp:cNvPr id="0" name=""/>
        <dsp:cNvSpPr/>
      </dsp:nvSpPr>
      <dsp:spPr>
        <a:xfrm>
          <a:off x="13066691" y="5081119"/>
          <a:ext cx="3850574" cy="30080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0" rIns="0" bIns="152400" numCol="1" spcCol="1270" anchor="b" anchorCtr="0">
          <a:noAutofit/>
        </a:bodyPr>
        <a:lstStyle/>
        <a:p>
          <a:pPr marL="0" lvl="0" indent="0" algn="l" defTabSz="1066800">
            <a:lnSpc>
              <a:spcPct val="90000"/>
            </a:lnSpc>
            <a:spcBef>
              <a:spcPct val="0"/>
            </a:spcBef>
            <a:spcAft>
              <a:spcPct val="35000"/>
            </a:spcAft>
            <a:buNone/>
          </a:pPr>
          <a:r>
            <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1/</a:t>
          </a:r>
          <a:r>
            <a:rPr lang="en-US" sz="2400"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 Preparation du Grand oral</a:t>
          </a:r>
        </a:p>
        <a:p>
          <a:pPr marL="0" lvl="0" indent="0" algn="l" defTabSz="1066800">
            <a:lnSpc>
              <a:spcPct val="90000"/>
            </a:lnSpc>
            <a:spcBef>
              <a:spcPct val="0"/>
            </a:spcBef>
            <a:spcAft>
              <a:spcPct val="35000"/>
            </a:spcAft>
            <a:buNone/>
          </a:pPr>
          <a:r>
            <a:rPr lang="en-US" sz="2400" b="1" kern="1200" dirty="0">
              <a:solidFill>
                <a:schemeClr val="tx1"/>
              </a:solidFill>
              <a:latin typeface="Source Sans Pro" panose="020B0503030403020204" pitchFamily="34" charset="0"/>
              <a:ea typeface="Source Sans Pro" panose="020B0503030403020204" pitchFamily="34" charset="0"/>
              <a:cs typeface="+mn-cs"/>
            </a:rPr>
            <a:t>2/</a:t>
          </a:r>
          <a:r>
            <a:rPr lang="en-US" sz="2400" kern="1200" dirty="0">
              <a:solidFill>
                <a:schemeClr val="tx1"/>
              </a:solidFill>
              <a:latin typeface="Source Sans Pro" panose="020B0503030403020204" pitchFamily="34" charset="0"/>
              <a:ea typeface="Source Sans Pro" panose="020B0503030403020204" pitchFamily="34" charset="0"/>
              <a:cs typeface="+mn-cs"/>
            </a:rPr>
            <a:t> Grand oral </a:t>
          </a:r>
          <a:r>
            <a:rPr lang="en-US" sz="2400" b="1" kern="1200" dirty="0">
              <a:solidFill>
                <a:schemeClr val="tx1"/>
              </a:solidFill>
              <a:latin typeface="Source Sans Pro" panose="020B0503030403020204" pitchFamily="34" charset="0"/>
              <a:ea typeface="Source Sans Pro" panose="020B0503030403020204" pitchFamily="34" charset="0"/>
              <a:cs typeface="+mn-cs"/>
            </a:rPr>
            <a:t>le 18 </a:t>
          </a:r>
          <a:r>
            <a:rPr lang="en-US" sz="2400" b="1" kern="1200" dirty="0" err="1">
              <a:solidFill>
                <a:schemeClr val="tx1"/>
              </a:solidFill>
              <a:latin typeface="Source Sans Pro" panose="020B0503030403020204" pitchFamily="34" charset="0"/>
              <a:ea typeface="Source Sans Pro" panose="020B0503030403020204" pitchFamily="34" charset="0"/>
              <a:cs typeface="+mn-cs"/>
            </a:rPr>
            <a:t>décembre</a:t>
          </a:r>
          <a:r>
            <a:rPr lang="en-US" sz="2400" b="1" kern="1200" dirty="0">
              <a:solidFill>
                <a:schemeClr val="tx1"/>
              </a:solidFill>
              <a:latin typeface="Source Sans Pro" panose="020B0503030403020204" pitchFamily="34" charset="0"/>
              <a:ea typeface="Source Sans Pro" panose="020B0503030403020204" pitchFamily="34" charset="0"/>
              <a:cs typeface="+mn-cs"/>
            </a:rPr>
            <a:t> </a:t>
          </a:r>
          <a:r>
            <a:rPr lang="en-US" sz="2400" b="0" kern="1200" dirty="0">
              <a:solidFill>
                <a:schemeClr val="tx1"/>
              </a:solidFill>
              <a:latin typeface="Source Sans Pro" panose="020B0503030403020204" pitchFamily="34" charset="0"/>
              <a:ea typeface="Source Sans Pro" panose="020B0503030403020204" pitchFamily="34" charset="0"/>
              <a:cs typeface="+mn-cs"/>
            </a:rPr>
            <a:t>(cf. note de </a:t>
          </a:r>
          <a:r>
            <a:rPr lang="en-US" sz="2400" b="0" kern="1200" dirty="0" err="1">
              <a:solidFill>
                <a:schemeClr val="tx1"/>
              </a:solidFill>
              <a:latin typeface="Source Sans Pro" panose="020B0503030403020204" pitchFamily="34" charset="0"/>
              <a:ea typeface="Source Sans Pro" panose="020B0503030403020204" pitchFamily="34" charset="0"/>
              <a:cs typeface="+mn-cs"/>
            </a:rPr>
            <a:t>l’oral</a:t>
          </a:r>
          <a:r>
            <a:rPr lang="en-US" sz="2400" b="0" kern="1200" dirty="0">
              <a:solidFill>
                <a:schemeClr val="tx1"/>
              </a:solidFill>
              <a:latin typeface="Source Sans Pro" panose="020B0503030403020204" pitchFamily="34" charset="0"/>
              <a:ea typeface="Source Sans Pro" panose="020B0503030403020204" pitchFamily="34" charset="0"/>
              <a:cs typeface="+mn-cs"/>
            </a:rPr>
            <a:t>)</a:t>
          </a:r>
        </a:p>
      </dsp:txBody>
      <dsp:txXfrm>
        <a:off x="13066691" y="5081119"/>
        <a:ext cx="3850574" cy="3008022"/>
      </dsp:txXfrm>
    </dsp:sp>
    <dsp:sp modelId="{94F7DE5F-B0D4-440D-B3A9-FF3A6C27315D}">
      <dsp:nvSpPr>
        <dsp:cNvPr id="0" name=""/>
        <dsp:cNvSpPr/>
      </dsp:nvSpPr>
      <dsp:spPr>
        <a:xfrm>
          <a:off x="13066691" y="8089142"/>
          <a:ext cx="3850574" cy="1056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52400" bIns="0" numCol="1" spcCol="1270" anchor="ctr" anchorCtr="0">
          <a:noAutofit/>
        </a:bodyPr>
        <a:lstStyle/>
        <a:p>
          <a:pPr marL="0" lvl="0" indent="0" algn="l" defTabSz="1066800">
            <a:lnSpc>
              <a:spcPct val="90000"/>
            </a:lnSpc>
            <a:spcBef>
              <a:spcPct val="0"/>
            </a:spcBef>
            <a:spcAft>
              <a:spcPct val="35000"/>
            </a:spcAft>
            <a:buNone/>
            <a:defRPr b="1"/>
          </a:pPr>
          <a:r>
            <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Mi-</a:t>
          </a:r>
          <a:r>
            <a:rPr lang="en-US" sz="2400" b="1" kern="1200" dirty="0" err="1">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rPr>
            <a:t>décembre</a:t>
          </a:r>
          <a:endParaRPr lang="en-US" sz="2400" b="1" kern="1200" dirty="0">
            <a:solidFill>
              <a:sysClr val="windowText" lastClr="000000">
                <a:hueOff val="0"/>
                <a:satOff val="0"/>
                <a:lumOff val="0"/>
                <a:alphaOff val="0"/>
              </a:sysClr>
            </a:solidFill>
            <a:latin typeface="Source Sans Pro" panose="020B0503030403020204" pitchFamily="34" charset="0"/>
            <a:ea typeface="Source Sans Pro" panose="020B0503030403020204" pitchFamily="34" charset="0"/>
            <a:cs typeface="+mn-cs"/>
          </a:endParaRPr>
        </a:p>
      </dsp:txBody>
      <dsp:txXfrm>
        <a:off x="13066691" y="8089142"/>
        <a:ext cx="3850574" cy="1056872"/>
      </dsp:txXfrm>
    </dsp:sp>
    <dsp:sp modelId="{E4438563-7366-48A1-A8E0-DA8B955499B5}">
      <dsp:nvSpPr>
        <dsp:cNvPr id="0" name=""/>
        <dsp:cNvSpPr/>
      </dsp:nvSpPr>
      <dsp:spPr>
        <a:xfrm>
          <a:off x="12562210" y="5081119"/>
          <a:ext cx="0" cy="3008022"/>
        </a:xfrm>
        <a:prstGeom prst="line">
          <a:avLst/>
        </a:prstGeom>
        <a:noFill/>
        <a:ln w="12700" cap="rnd" cmpd="sng" algn="ctr">
          <a:solidFill>
            <a:srgbClr val="54A021">
              <a:hueOff val="-2964286"/>
              <a:satOff val="14200"/>
              <a:lumOff val="13137"/>
              <a:alphaOff val="0"/>
            </a:srgbClr>
          </a:solidFill>
          <a:prstDash val="dash"/>
          <a:miter lim="800000"/>
        </a:ln>
        <a:effectLst/>
      </dsp:spPr>
      <dsp:style>
        <a:lnRef idx="1">
          <a:scrgbClr r="0" g="0" b="0"/>
        </a:lnRef>
        <a:fillRef idx="0">
          <a:scrgbClr r="0" g="0" b="0"/>
        </a:fillRef>
        <a:effectRef idx="0">
          <a:scrgbClr r="0" g="0" b="0"/>
        </a:effectRef>
        <a:fontRef idx="minor"/>
      </dsp:style>
    </dsp:sp>
    <dsp:sp modelId="{D9DA3A2A-C264-4E63-A603-1EBBD2E8696F}">
      <dsp:nvSpPr>
        <dsp:cNvPr id="0" name=""/>
        <dsp:cNvSpPr/>
      </dsp:nvSpPr>
      <dsp:spPr>
        <a:xfrm>
          <a:off x="12495358" y="4986000"/>
          <a:ext cx="181613" cy="190237"/>
        </a:xfrm>
        <a:prstGeom prst="ellipse">
          <a:avLst/>
        </a:prstGeom>
        <a:solidFill>
          <a:srgbClr val="54A021">
            <a:hueOff val="-2964286"/>
            <a:satOff val="14200"/>
            <a:lumOff val="13137"/>
            <a:alphaOff val="0"/>
          </a:srgbClr>
        </a:solidFill>
        <a:ln w="6350" cap="rnd"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8235950" cy="53657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10766425" y="0"/>
            <a:ext cx="8235950" cy="536575"/>
          </a:xfrm>
          <a:prstGeom prst="rect">
            <a:avLst/>
          </a:prstGeom>
        </p:spPr>
        <p:txBody>
          <a:bodyPr vert="horz" lIns="91440" tIns="45720" rIns="91440" bIns="45720" rtlCol="0"/>
          <a:lstStyle>
            <a:lvl1pPr algn="r">
              <a:defRPr sz="1200"/>
            </a:lvl1pPr>
          </a:lstStyle>
          <a:p>
            <a:fld id="{CCC689C4-55EB-4398-84BB-E037B68D6AE6}" type="datetimeFigureOut">
              <a:rPr lang="fr-FR" smtClean="0"/>
              <a:t>15/09/2026</a:t>
            </a:fld>
            <a:endParaRPr lang="fr-FR"/>
          </a:p>
        </p:txBody>
      </p:sp>
      <p:sp>
        <p:nvSpPr>
          <p:cNvPr id="4" name="Espace réservé de l'image des diapositives 3"/>
          <p:cNvSpPr>
            <a:spLocks noGrp="1" noRot="1" noChangeAspect="1"/>
          </p:cNvSpPr>
          <p:nvPr>
            <p:ph type="sldImg" idx="2"/>
          </p:nvPr>
        </p:nvSpPr>
        <p:spPr>
          <a:xfrm>
            <a:off x="6296025" y="1336675"/>
            <a:ext cx="6415088" cy="360838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1900238" y="5145088"/>
            <a:ext cx="15206662" cy="42100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10155238"/>
            <a:ext cx="8235950" cy="53657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10766425" y="10155238"/>
            <a:ext cx="8235950" cy="536575"/>
          </a:xfrm>
          <a:prstGeom prst="rect">
            <a:avLst/>
          </a:prstGeom>
        </p:spPr>
        <p:txBody>
          <a:bodyPr vert="horz" lIns="91440" tIns="45720" rIns="91440" bIns="45720" rtlCol="0" anchor="b"/>
          <a:lstStyle>
            <a:lvl1pPr algn="r">
              <a:defRPr sz="1200"/>
            </a:lvl1pPr>
          </a:lstStyle>
          <a:p>
            <a:fld id="{6E4539F0-82D1-4BBA-B496-B4C29033029A}" type="slidenum">
              <a:rPr lang="fr-FR" smtClean="0"/>
              <a:t>‹N°›</a:t>
            </a:fld>
            <a:endParaRPr lang="fr-FR"/>
          </a:p>
        </p:txBody>
      </p:sp>
    </p:spTree>
    <p:extLst>
      <p:ext uri="{BB962C8B-B14F-4D97-AF65-F5344CB8AC3E}">
        <p14:creationId xmlns:p14="http://schemas.microsoft.com/office/powerpoint/2010/main" val="4038130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E4539F0-82D1-4BBA-B496-B4C29033029A}" type="slidenum">
              <a:rPr lang="fr-FR" smtClean="0"/>
              <a:t>4</a:t>
            </a:fld>
            <a:endParaRPr lang="fr-FR"/>
          </a:p>
        </p:txBody>
      </p:sp>
    </p:spTree>
    <p:extLst>
      <p:ext uri="{BB962C8B-B14F-4D97-AF65-F5344CB8AC3E}">
        <p14:creationId xmlns:p14="http://schemas.microsoft.com/office/powerpoint/2010/main" val="3267134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E4539F0-82D1-4BBA-B496-B4C29033029A}" type="slidenum">
              <a:rPr lang="fr-FR" smtClean="0"/>
              <a:t>6</a:t>
            </a:fld>
            <a:endParaRPr lang="fr-FR"/>
          </a:p>
        </p:txBody>
      </p:sp>
    </p:spTree>
    <p:extLst>
      <p:ext uri="{BB962C8B-B14F-4D97-AF65-F5344CB8AC3E}">
        <p14:creationId xmlns:p14="http://schemas.microsoft.com/office/powerpoint/2010/main" val="31749740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userDrawn="1">
  <p:cSld name="1re page">
    <p:bg>
      <p:bgRef idx="1001">
        <a:schemeClr val="bg1"/>
      </p:bgRef>
    </p:bg>
    <p:spTree>
      <p:nvGrpSpPr>
        <p:cNvPr id="1" name=""/>
        <p:cNvGrpSpPr/>
        <p:nvPr/>
      </p:nvGrpSpPr>
      <p:grpSpPr bwMode="auto">
        <a:xfrm>
          <a:off x="0" y="0"/>
          <a:ext cx="0" cy="0"/>
          <a:chOff x="0" y="0"/>
          <a:chExt cx="0" cy="0"/>
        </a:xfrm>
      </p:grpSpPr>
      <p:sp>
        <p:nvSpPr>
          <p:cNvPr id="15" name="Rectangle 14"/>
          <p:cNvSpPr/>
          <p:nvPr userDrawn="1"/>
        </p:nvSpPr>
        <p:spPr bwMode="white">
          <a:xfrm>
            <a:off x="887976" y="2349"/>
            <a:ext cx="19044000" cy="106918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2400">
              <a:ln>
                <a:noFill/>
              </a:ln>
            </a:endParaRPr>
          </a:p>
        </p:txBody>
      </p:sp>
      <p:pic>
        <p:nvPicPr>
          <p:cNvPr id="12" name="Image 11"/>
          <p:cNvPicPr>
            <a:picLocks noChangeAspect="1"/>
          </p:cNvPicPr>
          <p:nvPr userDrawn="1"/>
        </p:nvPicPr>
        <p:blipFill>
          <a:blip r:embed="rId2"/>
          <a:stretch/>
        </p:blipFill>
        <p:spPr bwMode="black">
          <a:xfrm rot="5400000">
            <a:off x="9917159" y="-9054548"/>
            <a:ext cx="934903" cy="19044000"/>
          </a:xfrm>
          <a:prstGeom prst="rect">
            <a:avLst/>
          </a:prstGeom>
        </p:spPr>
      </p:pic>
      <p:sp>
        <p:nvSpPr>
          <p:cNvPr id="11" name="Date Placeholder 3"/>
          <p:cNvSpPr>
            <a:spLocks noGrp="1"/>
          </p:cNvSpPr>
          <p:nvPr>
            <p:ph type="dt" sz="half" idx="10"/>
          </p:nvPr>
        </p:nvSpPr>
        <p:spPr bwMode="black">
          <a:xfrm>
            <a:off x="1228812" y="1706027"/>
            <a:ext cx="4485130" cy="461665"/>
          </a:xfrm>
          <a:prstGeom prst="rect">
            <a:avLst/>
          </a:prstGeom>
        </p:spPr>
        <p:txBody>
          <a:bodyPr wrap="square" lIns="0" tIns="0" rIns="0" bIns="0">
            <a:spAutoFit/>
          </a:bodyPr>
          <a:lstStyle>
            <a:lvl1pPr>
              <a:defRPr sz="3000">
                <a:solidFill>
                  <a:schemeClr val="bg1"/>
                </a:solidFill>
                <a:latin typeface="Source Sans Pro"/>
                <a:ea typeface="Source Sans Pro"/>
              </a:defRPr>
            </a:lvl1pPr>
          </a:lstStyle>
          <a:p>
            <a:pPr>
              <a:defRPr/>
            </a:pPr>
            <a:endParaRPr lang="fr-FR"/>
          </a:p>
        </p:txBody>
      </p:sp>
      <p:sp>
        <p:nvSpPr>
          <p:cNvPr id="3" name="Content Placeholder 2"/>
          <p:cNvSpPr>
            <a:spLocks noGrp="1"/>
          </p:cNvSpPr>
          <p:nvPr>
            <p:ph idx="1" hasCustomPrompt="1"/>
          </p:nvPr>
        </p:nvSpPr>
        <p:spPr bwMode="black">
          <a:xfrm>
            <a:off x="1234782" y="2539799"/>
            <a:ext cx="17557124" cy="3127462"/>
          </a:xfrm>
          <a:prstGeom prst="rect">
            <a:avLst/>
          </a:prstGeom>
        </p:spPr>
        <p:txBody>
          <a:bodyPr>
            <a:normAutofit/>
          </a:bodyPr>
          <a:lstStyle>
            <a:lvl1pPr marL="0" indent="0">
              <a:buNone/>
              <a:defRPr sz="13000">
                <a:solidFill>
                  <a:schemeClr val="bg1"/>
                </a:solidFill>
                <a:latin typeface="Source Sans Pro"/>
                <a:ea typeface="Source Sans Pro"/>
              </a:defRPr>
            </a:lvl1pPr>
          </a:lstStyle>
          <a:p>
            <a:pPr lvl="0">
              <a:defRPr/>
            </a:pPr>
            <a:r>
              <a:rPr lang="fr-FR" dirty="0"/>
              <a:t>Modifiez le style du titre</a:t>
            </a:r>
            <a:endParaRPr dirty="0"/>
          </a:p>
        </p:txBody>
      </p:sp>
      <p:sp>
        <p:nvSpPr>
          <p:cNvPr id="14" name="Subtitle 2"/>
          <p:cNvSpPr>
            <a:spLocks noGrp="1"/>
          </p:cNvSpPr>
          <p:nvPr>
            <p:ph type="subTitle" idx="12"/>
          </p:nvPr>
        </p:nvSpPr>
        <p:spPr bwMode="black">
          <a:xfrm>
            <a:off x="1234782" y="6039368"/>
            <a:ext cx="17553956" cy="830997"/>
          </a:xfrm>
          <a:prstGeom prst="rect">
            <a:avLst/>
          </a:prstGeom>
        </p:spPr>
        <p:txBody>
          <a:bodyPr wrap="square" lIns="0" tIns="0" rIns="0" bIns="0">
            <a:spAutoFit/>
          </a:bodyPr>
          <a:lstStyle>
            <a:lvl1pPr marL="0" indent="0" algn="l">
              <a:buNone/>
              <a:defRPr sz="6000">
                <a:solidFill>
                  <a:schemeClr val="bg1"/>
                </a:solidFill>
                <a:latin typeface="Source Sans Pro"/>
                <a:ea typeface="Source Sans Pro"/>
              </a:defRPr>
            </a:lvl1pPr>
            <a:lvl2pPr marL="950343" indent="0" algn="ctr">
              <a:buNone/>
              <a:defRPr sz="4150"/>
            </a:lvl2pPr>
            <a:lvl3pPr marL="1900686" indent="0" algn="ctr">
              <a:buNone/>
              <a:defRPr sz="3750"/>
            </a:lvl3pPr>
            <a:lvl4pPr marL="2851027" indent="0" algn="ctr">
              <a:buNone/>
              <a:defRPr sz="3350"/>
            </a:lvl4pPr>
            <a:lvl5pPr marL="3801370" indent="0" algn="ctr">
              <a:buNone/>
              <a:defRPr sz="3350"/>
            </a:lvl5pPr>
            <a:lvl6pPr marL="4751712" indent="0" algn="ctr">
              <a:buNone/>
              <a:defRPr sz="3350"/>
            </a:lvl6pPr>
            <a:lvl7pPr marL="5702056" indent="0" algn="ctr">
              <a:buNone/>
              <a:defRPr sz="3350"/>
            </a:lvl7pPr>
            <a:lvl8pPr marL="6652399" indent="0" algn="ctr">
              <a:buNone/>
              <a:defRPr sz="3350"/>
            </a:lvl8pPr>
            <a:lvl9pPr marL="7602741" indent="0" algn="ctr">
              <a:buNone/>
              <a:defRPr sz="3350"/>
            </a:lvl9pPr>
          </a:lstStyle>
          <a:p>
            <a:pPr>
              <a:defRPr/>
            </a:pPr>
            <a:r>
              <a:rPr lang="fr-FR" dirty="0"/>
              <a:t>Modifiez le style des sous-titres du masque</a:t>
            </a:r>
            <a:endParaRPr lang="en-US" dirty="0"/>
          </a:p>
        </p:txBody>
      </p:sp>
      <p:cxnSp>
        <p:nvCxnSpPr>
          <p:cNvPr id="9" name="Connecteur droit 8"/>
          <p:cNvCxnSpPr>
            <a:cxnSpLocks/>
          </p:cNvCxnSpPr>
          <p:nvPr userDrawn="1"/>
        </p:nvCxnSpPr>
        <p:spPr bwMode="auto">
          <a:xfrm>
            <a:off x="862609" y="9418865"/>
            <a:ext cx="1843318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5" descr="T:\INFOGRAPHIE - CREA\NANTES UNIVERSITE\1-OUTILS COM\Z_OUTILS\Logotype\3-logo-Composante\3_Visuels\Logos sans marge (Office ou web)\Logos composante blanc\logo-blanc-composante_Sante-staps.png">
            <a:extLst>
              <a:ext uri="{FF2B5EF4-FFF2-40B4-BE49-F238E27FC236}">
                <a16:creationId xmlns:a16="http://schemas.microsoft.com/office/drawing/2014/main" id="{B62D4C7A-8BAD-0545-BFDF-2EC19ADC4C9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black">
          <a:xfrm>
            <a:off x="1257912" y="9766385"/>
            <a:ext cx="1722372" cy="576000"/>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userDrawn="1">
  <p:cSld name="Page de titre">
    <p:spTree>
      <p:nvGrpSpPr>
        <p:cNvPr id="1" name=""/>
        <p:cNvGrpSpPr/>
        <p:nvPr/>
      </p:nvGrpSpPr>
      <p:grpSpPr bwMode="auto">
        <a:xfrm>
          <a:off x="0" y="0"/>
          <a:ext cx="0" cy="0"/>
          <a:chOff x="0" y="0"/>
          <a:chExt cx="0" cy="0"/>
        </a:xfrm>
      </p:grpSpPr>
      <p:sp>
        <p:nvSpPr>
          <p:cNvPr id="3" name="Content Placeholder 2"/>
          <p:cNvSpPr>
            <a:spLocks noGrp="1"/>
          </p:cNvSpPr>
          <p:nvPr>
            <p:ph idx="1" hasCustomPrompt="1"/>
          </p:nvPr>
        </p:nvSpPr>
        <p:spPr bwMode="auto">
          <a:xfrm>
            <a:off x="1006625" y="2957567"/>
            <a:ext cx="16934727" cy="3545586"/>
          </a:xfrm>
          <a:prstGeom prst="rect">
            <a:avLst/>
          </a:prstGeom>
        </p:spPr>
        <p:txBody>
          <a:bodyPr/>
          <a:lstStyle>
            <a:lvl1pPr marL="0" indent="0">
              <a:buNone/>
              <a:defRPr sz="12800"/>
            </a:lvl1pPr>
          </a:lstStyle>
          <a:p>
            <a:pPr lvl="0">
              <a:defRPr/>
            </a:pPr>
            <a:r>
              <a:rPr lang="fr-FR"/>
              <a:t>Modifiez le style du titre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userDrawn="1">
  <p:cSld name="Dernière page">
    <p:spTree>
      <p:nvGrpSpPr>
        <p:cNvPr id="1" name=""/>
        <p:cNvGrpSpPr/>
        <p:nvPr/>
      </p:nvGrpSpPr>
      <p:grpSpPr bwMode="auto">
        <a:xfrm>
          <a:off x="0" y="0"/>
          <a:ext cx="0" cy="0"/>
          <a:chOff x="0" y="0"/>
          <a:chExt cx="0" cy="0"/>
        </a:xfrm>
      </p:grpSpPr>
      <p:sp>
        <p:nvSpPr>
          <p:cNvPr id="7" name="Title 1"/>
          <p:cNvSpPr>
            <a:spLocks noGrp="1"/>
          </p:cNvSpPr>
          <p:nvPr>
            <p:ph type="title"/>
          </p:nvPr>
        </p:nvSpPr>
        <p:spPr bwMode="auto">
          <a:xfrm>
            <a:off x="1078633" y="689021"/>
            <a:ext cx="17118302" cy="692497"/>
          </a:xfrm>
          <a:prstGeom prst="rect">
            <a:avLst/>
          </a:prstGeom>
        </p:spPr>
        <p:txBody>
          <a:bodyPr/>
          <a:lstStyle>
            <a:lvl1pPr>
              <a:defRPr/>
            </a:lvl1pPr>
          </a:lstStyle>
          <a:p>
            <a:pPr>
              <a:defRPr/>
            </a:pPr>
            <a:r>
              <a:rPr lang="fr-FR" dirty="0"/>
              <a:t>Modifiez le style du titre</a:t>
            </a:r>
            <a:endParaRPr lang="en-US" dirty="0"/>
          </a:p>
        </p:txBody>
      </p:sp>
      <p:sp>
        <p:nvSpPr>
          <p:cNvPr id="8" name="Content Placeholder 2"/>
          <p:cNvSpPr>
            <a:spLocks noGrp="1"/>
          </p:cNvSpPr>
          <p:nvPr>
            <p:ph idx="1"/>
          </p:nvPr>
        </p:nvSpPr>
        <p:spPr bwMode="auto">
          <a:xfrm>
            <a:off x="1078633" y="3041650"/>
            <a:ext cx="17118303" cy="997196"/>
          </a:xfrm>
          <a:prstGeom prst="rect">
            <a:avLst/>
          </a:prstGeom>
        </p:spPr>
        <p:txBody>
          <a:bodyPr/>
          <a:lstStyle>
            <a:lvl1pPr>
              <a:defRPr sz="3600"/>
            </a:lvl1pPr>
            <a:lvl2pPr>
              <a:defRPr sz="3200"/>
            </a:lvl2pPr>
            <a:lvl3pPr>
              <a:defRPr sz="2400"/>
            </a:lvl3pPr>
          </a:lstStyle>
          <a:p>
            <a:pPr lvl="0">
              <a:defRPr/>
            </a:pPr>
            <a:r>
              <a:rPr lang="fr-FR" dirty="0"/>
              <a:t>Cliquez pour modifier les styles du texte du masque</a:t>
            </a:r>
            <a:endParaRPr dirty="0"/>
          </a:p>
          <a:p>
            <a:pPr lvl="1">
              <a:defRPr/>
            </a:pPr>
            <a:r>
              <a:rPr lang="fr-FR" dirty="0"/>
              <a:t>Deuxième niveau</a:t>
            </a:r>
            <a:endParaRPr dirty="0"/>
          </a:p>
          <a:p>
            <a:pPr lvl="2">
              <a:defRPr/>
            </a:pPr>
            <a:r>
              <a:rPr lang="fr-FR" dirty="0"/>
              <a:t>Troisième niveau</a:t>
            </a:r>
            <a:endParaRPr dirty="0"/>
          </a:p>
        </p:txBody>
      </p:sp>
      <p:sp>
        <p:nvSpPr>
          <p:cNvPr id="5" name="Footer Placeholder 4">
            <a:extLst>
              <a:ext uri="{FF2B5EF4-FFF2-40B4-BE49-F238E27FC236}">
                <a16:creationId xmlns:a16="http://schemas.microsoft.com/office/drawing/2014/main" id="{9F9642EF-8CA3-2B49-8ABD-C1B82E1CB227}"/>
              </a:ext>
            </a:extLst>
          </p:cNvPr>
          <p:cNvSpPr>
            <a:spLocks noGrp="1"/>
          </p:cNvSpPr>
          <p:nvPr>
            <p:ph type="ftr" sz="quarter" idx="11"/>
          </p:nvPr>
        </p:nvSpPr>
        <p:spPr>
          <a:xfrm>
            <a:off x="1170242" y="8863237"/>
            <a:ext cx="4811316" cy="276999"/>
          </a:xfrm>
          <a:prstGeom prst="rect">
            <a:avLst/>
          </a:prstGeom>
        </p:spPr>
        <p:txBody>
          <a:bodyPr wrap="square" lIns="0" tIns="0" rIns="0" bIns="0">
            <a:spAutoFit/>
          </a:bodyPr>
          <a:lstStyle/>
          <a:p>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preserve="1" userDrawn="1">
  <p:cSld name="Titre et contenu">
    <p:spTree>
      <p:nvGrpSpPr>
        <p:cNvPr id="1" name=""/>
        <p:cNvGrpSpPr/>
        <p:nvPr/>
      </p:nvGrpSpPr>
      <p:grpSpPr bwMode="auto">
        <a:xfrm>
          <a:off x="0" y="0"/>
          <a:ext cx="0" cy="0"/>
          <a:chOff x="0" y="0"/>
          <a:chExt cx="0" cy="0"/>
        </a:xfrm>
      </p:grpSpPr>
      <p:sp>
        <p:nvSpPr>
          <p:cNvPr id="9" name="Rectangle 8"/>
          <p:cNvSpPr/>
          <p:nvPr userDrawn="1"/>
        </p:nvSpPr>
        <p:spPr bwMode="white">
          <a:xfrm>
            <a:off x="0" y="0"/>
            <a:ext cx="19044000" cy="1080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2400">
              <a:ln>
                <a:noFill/>
              </a:ln>
            </a:endParaRPr>
          </a:p>
        </p:txBody>
      </p:sp>
      <p:grpSp>
        <p:nvGrpSpPr>
          <p:cNvPr id="10" name="Groupe 9"/>
          <p:cNvGrpSpPr/>
          <p:nvPr userDrawn="1"/>
        </p:nvGrpSpPr>
        <p:grpSpPr bwMode="black">
          <a:xfrm>
            <a:off x="6457468" y="1564586"/>
            <a:ext cx="6092203" cy="7613123"/>
            <a:chOff x="5624516" y="-1210470"/>
            <a:chExt cx="463100" cy="578713"/>
          </a:xfrm>
          <a:solidFill>
            <a:schemeClr val="bg1"/>
          </a:solidFill>
        </p:grpSpPr>
        <p:sp>
          <p:nvSpPr>
            <p:cNvPr id="11" name="Freeform 5"/>
            <p:cNvSpPr/>
            <p:nvPr userDrawn="1"/>
          </p:nvSpPr>
          <p:spPr bwMode="black">
            <a:xfrm>
              <a:off x="5624516" y="-883229"/>
              <a:ext cx="463100" cy="251472"/>
            </a:xfrm>
            <a:custGeom>
              <a:avLst/>
              <a:gdLst>
                <a:gd name="T0" fmla="*/ 355 w 472"/>
                <a:gd name="T1" fmla="*/ 19 h 256"/>
                <a:gd name="T2" fmla="*/ 355 w 472"/>
                <a:gd name="T3" fmla="*/ 0 h 256"/>
                <a:gd name="T4" fmla="*/ 472 w 472"/>
                <a:gd name="T5" fmla="*/ 0 h 256"/>
                <a:gd name="T6" fmla="*/ 472 w 472"/>
                <a:gd name="T7" fmla="*/ 19 h 256"/>
                <a:gd name="T8" fmla="*/ 236 w 472"/>
                <a:gd name="T9" fmla="*/ 256 h 256"/>
                <a:gd name="T10" fmla="*/ 0 w 472"/>
                <a:gd name="T11" fmla="*/ 19 h 256"/>
                <a:gd name="T12" fmla="*/ 0 w 472"/>
                <a:gd name="T13" fmla="*/ 0 h 256"/>
                <a:gd name="T14" fmla="*/ 117 w 472"/>
                <a:gd name="T15" fmla="*/ 0 h 256"/>
                <a:gd name="T16" fmla="*/ 117 w 472"/>
                <a:gd name="T17" fmla="*/ 19 h 256"/>
                <a:gd name="T18" fmla="*/ 236 w 472"/>
                <a:gd name="T19" fmla="*/ 144 h 256"/>
                <a:gd name="T20" fmla="*/ 355 w 472"/>
                <a:gd name="T21" fmla="*/ 1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2" h="256" extrusionOk="0">
                  <a:moveTo>
                    <a:pt x="355" y="19"/>
                  </a:moveTo>
                  <a:cubicBezTo>
                    <a:pt x="355" y="0"/>
                    <a:pt x="355" y="0"/>
                    <a:pt x="355" y="0"/>
                  </a:cubicBezTo>
                  <a:cubicBezTo>
                    <a:pt x="472" y="0"/>
                    <a:pt x="472" y="0"/>
                    <a:pt x="472" y="0"/>
                  </a:cubicBezTo>
                  <a:cubicBezTo>
                    <a:pt x="472" y="19"/>
                    <a:pt x="472" y="19"/>
                    <a:pt x="472" y="19"/>
                  </a:cubicBezTo>
                  <a:cubicBezTo>
                    <a:pt x="472" y="152"/>
                    <a:pt x="369" y="256"/>
                    <a:pt x="236" y="256"/>
                  </a:cubicBezTo>
                  <a:cubicBezTo>
                    <a:pt x="103" y="256"/>
                    <a:pt x="0" y="152"/>
                    <a:pt x="0" y="19"/>
                  </a:cubicBezTo>
                  <a:cubicBezTo>
                    <a:pt x="0" y="0"/>
                    <a:pt x="0" y="0"/>
                    <a:pt x="0" y="0"/>
                  </a:cubicBezTo>
                  <a:cubicBezTo>
                    <a:pt x="117" y="0"/>
                    <a:pt x="117" y="0"/>
                    <a:pt x="117" y="0"/>
                  </a:cubicBezTo>
                  <a:cubicBezTo>
                    <a:pt x="117" y="19"/>
                    <a:pt x="117" y="19"/>
                    <a:pt x="117" y="19"/>
                  </a:cubicBezTo>
                  <a:cubicBezTo>
                    <a:pt x="117" y="91"/>
                    <a:pt x="167" y="144"/>
                    <a:pt x="236" y="144"/>
                  </a:cubicBezTo>
                  <a:cubicBezTo>
                    <a:pt x="305" y="144"/>
                    <a:pt x="355" y="91"/>
                    <a:pt x="355" y="19"/>
                  </a:cubicBezTo>
                  <a:close/>
                </a:path>
              </a:pathLst>
            </a:custGeom>
            <a:grpFill/>
            <a:ln>
              <a:noFill/>
            </a:ln>
          </p:spPr>
          <p:txBody>
            <a:bodyPr vert="horz" wrap="square" lIns="91440" tIns="45720" rIns="91440" bIns="45720" numCol="1" anchor="t" anchorCtr="0" compatLnSpc="1">
              <a:prstTxWarp prst="textNoShape">
                <a:avLst/>
              </a:prstTxWarp>
            </a:bodyPr>
            <a:lstStyle/>
            <a:p>
              <a:pPr>
                <a:defRPr/>
              </a:pPr>
              <a:endParaRPr lang="fr-FR">
                <a:solidFill>
                  <a:schemeClr val="bg1"/>
                </a:solidFill>
              </a:endParaRPr>
            </a:p>
          </p:txBody>
        </p:sp>
        <p:sp>
          <p:nvSpPr>
            <p:cNvPr id="12" name="Freeform 22"/>
            <p:cNvSpPr/>
            <p:nvPr userDrawn="1"/>
          </p:nvSpPr>
          <p:spPr bwMode="black">
            <a:xfrm>
              <a:off x="5778665" y="-1210470"/>
              <a:ext cx="308951" cy="235143"/>
            </a:xfrm>
            <a:custGeom>
              <a:avLst/>
              <a:gdLst>
                <a:gd name="T0" fmla="*/ 473 w 473"/>
                <a:gd name="T1" fmla="*/ 360 h 360"/>
                <a:gd name="T2" fmla="*/ 473 w 473"/>
                <a:gd name="T3" fmla="*/ 0 h 360"/>
                <a:gd name="T4" fmla="*/ 308 w 473"/>
                <a:gd name="T5" fmla="*/ 0 h 360"/>
                <a:gd name="T6" fmla="*/ 308 w 473"/>
                <a:gd name="T7" fmla="*/ 244 h 360"/>
                <a:gd name="T8" fmla="*/ 184 w 473"/>
                <a:gd name="T9" fmla="*/ 0 h 360"/>
                <a:gd name="T10" fmla="*/ 0 w 473"/>
                <a:gd name="T11" fmla="*/ 0 h 360"/>
                <a:gd name="T12" fmla="*/ 186 w 473"/>
                <a:gd name="T13" fmla="*/ 360 h 360"/>
                <a:gd name="T14" fmla="*/ 473 w 473"/>
                <a:gd name="T15" fmla="*/ 360 h 3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3" h="360" extrusionOk="0">
                  <a:moveTo>
                    <a:pt x="473" y="360"/>
                  </a:moveTo>
                  <a:lnTo>
                    <a:pt x="473" y="0"/>
                  </a:lnTo>
                  <a:lnTo>
                    <a:pt x="308" y="0"/>
                  </a:lnTo>
                  <a:lnTo>
                    <a:pt x="308" y="244"/>
                  </a:lnTo>
                  <a:lnTo>
                    <a:pt x="184" y="0"/>
                  </a:lnTo>
                  <a:lnTo>
                    <a:pt x="0" y="0"/>
                  </a:lnTo>
                  <a:lnTo>
                    <a:pt x="186" y="360"/>
                  </a:lnTo>
                  <a:lnTo>
                    <a:pt x="473" y="360"/>
                  </a:lnTo>
                  <a:close/>
                </a:path>
              </a:pathLst>
            </a:custGeom>
            <a:grpFill/>
            <a:ln>
              <a:noFill/>
            </a:ln>
          </p:spPr>
          <p:txBody>
            <a:bodyPr vert="horz" wrap="square" lIns="91440" tIns="45720" rIns="91440" bIns="45720" numCol="1" anchor="t" anchorCtr="0" compatLnSpc="1">
              <a:prstTxWarp prst="textNoShape">
                <a:avLst/>
              </a:prstTxWarp>
            </a:bodyPr>
            <a:lstStyle/>
            <a:p>
              <a:pPr>
                <a:defRPr/>
              </a:pPr>
              <a:endParaRPr lang="fr-FR">
                <a:solidFill>
                  <a:schemeClr val="bg1"/>
                </a:solidFill>
              </a:endParaRPr>
            </a:p>
          </p:txBody>
        </p:sp>
        <p:sp>
          <p:nvSpPr>
            <p:cNvPr id="13" name="Rectangle 23"/>
            <p:cNvSpPr>
              <a:spLocks noChangeArrowheads="1"/>
            </p:cNvSpPr>
            <p:nvPr userDrawn="1"/>
          </p:nvSpPr>
          <p:spPr bwMode="black">
            <a:xfrm>
              <a:off x="5624516" y="-1210470"/>
              <a:ext cx="112999" cy="235143"/>
            </a:xfrm>
            <a:prstGeom prst="rect">
              <a:avLst/>
            </a:prstGeom>
            <a:grpFill/>
            <a:ln>
              <a:noFill/>
            </a:ln>
          </p:spPr>
          <p:txBody>
            <a:bodyPr vert="horz" wrap="square" lIns="91440" tIns="45720" rIns="91440" bIns="45720" numCol="1" anchor="t" anchorCtr="0" compatLnSpc="1">
              <a:prstTxWarp prst="textNoShape">
                <a:avLst/>
              </a:prstTxWarp>
            </a:bodyPr>
            <a:lstStyle/>
            <a:p>
              <a:pPr>
                <a:defRPr/>
              </a:pPr>
              <a:endParaRPr lang="fr-FR">
                <a:solidFill>
                  <a:schemeClr val="bg1"/>
                </a:solidFill>
              </a:endParaRPr>
            </a:p>
          </p:txBody>
        </p:sp>
      </p:grpSp>
    </p:spTree>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Title Placeholder 1"/>
          <p:cNvSpPr>
            <a:spLocks noGrp="1"/>
          </p:cNvSpPr>
          <p:nvPr>
            <p:ph type="title"/>
          </p:nvPr>
        </p:nvSpPr>
        <p:spPr bwMode="auto">
          <a:xfrm>
            <a:off x="1078633" y="665386"/>
            <a:ext cx="17227547" cy="2066590"/>
          </a:xfrm>
          <a:prstGeom prst="rect">
            <a:avLst/>
          </a:prstGeom>
        </p:spPr>
        <p:txBody>
          <a:bodyPr vert="horz" lIns="91440" tIns="45720" rIns="91440" bIns="45720" rtlCol="0" anchor="ctr">
            <a:normAutofit/>
          </a:bodyPr>
          <a:lstStyle/>
          <a:p>
            <a:pPr>
              <a:defRPr/>
            </a:pPr>
            <a:r>
              <a:rPr lang="fr-FR" dirty="0"/>
              <a:t>Modifiez le style du titre</a:t>
            </a:r>
            <a:endParaRPr lang="en-US" dirty="0"/>
          </a:p>
        </p:txBody>
      </p:sp>
      <p:sp>
        <p:nvSpPr>
          <p:cNvPr id="3" name="Text Placeholder 2"/>
          <p:cNvSpPr>
            <a:spLocks noGrp="1"/>
          </p:cNvSpPr>
          <p:nvPr>
            <p:ph type="body" idx="1"/>
          </p:nvPr>
        </p:nvSpPr>
        <p:spPr bwMode="auto">
          <a:xfrm>
            <a:off x="1031017" y="2897634"/>
            <a:ext cx="17191037" cy="6374000"/>
          </a:xfrm>
          <a:prstGeom prst="rect">
            <a:avLst/>
          </a:prstGeom>
        </p:spPr>
        <p:txBody>
          <a:bodyPr vert="horz" lIns="91440" tIns="45720" rIns="91440" bIns="45720" rtlCol="0">
            <a:normAutofit/>
          </a:bodyPr>
          <a:lstStyle/>
          <a:p>
            <a:pPr lvl="0">
              <a:defRPr/>
            </a:pPr>
            <a:r>
              <a:rPr lang="fr-FR" dirty="0"/>
              <a:t>Cliquez pour modifier les styles du texte du masque</a:t>
            </a:r>
            <a:endParaRPr dirty="0"/>
          </a:p>
          <a:p>
            <a:pPr lvl="1">
              <a:defRPr/>
            </a:pPr>
            <a:r>
              <a:rPr lang="fr-FR" dirty="0"/>
              <a:t>Deuxième niveau</a:t>
            </a:r>
            <a:endParaRPr dirty="0"/>
          </a:p>
          <a:p>
            <a:pPr lvl="2">
              <a:defRPr/>
            </a:pPr>
            <a:r>
              <a:rPr lang="fr-FR" dirty="0"/>
              <a:t>Troisième niveau</a:t>
            </a:r>
            <a:endParaRPr dirty="0"/>
          </a:p>
          <a:p>
            <a:pPr lvl="3">
              <a:defRPr/>
            </a:pPr>
            <a:r>
              <a:rPr lang="fr-FR" dirty="0"/>
              <a:t>Quatrième niveau</a:t>
            </a:r>
            <a:endParaRPr dirty="0"/>
          </a:p>
        </p:txBody>
      </p:sp>
      <p:cxnSp>
        <p:nvCxnSpPr>
          <p:cNvPr id="7" name="Connecteur droit 6"/>
          <p:cNvCxnSpPr>
            <a:cxnSpLocks/>
          </p:cNvCxnSpPr>
          <p:nvPr userDrawn="1"/>
        </p:nvCxnSpPr>
        <p:spPr bwMode="auto">
          <a:xfrm>
            <a:off x="863472" y="9418865"/>
            <a:ext cx="1752612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5"/>
          <p:cNvSpPr txBox="1"/>
          <p:nvPr userDrawn="1"/>
        </p:nvSpPr>
        <p:spPr bwMode="auto">
          <a:xfrm>
            <a:off x="16298122" y="9532779"/>
            <a:ext cx="2091479" cy="430887"/>
          </a:xfrm>
          <a:prstGeom prst="rect">
            <a:avLst/>
          </a:prstGeom>
        </p:spPr>
        <p:txBody>
          <a:bodyPr vert="horz" wrap="square" lIns="0" tIns="0" rIns="0" bIns="0" rtlCol="0" anchor="ctr">
            <a:spAutoFit/>
          </a:bodyPr>
          <a:lstStyle>
            <a:defPPr>
              <a:defRPr lang="en-US"/>
            </a:defPPr>
            <a:lvl1pPr marL="0" algn="r" defTabSz="457200">
              <a:defRPr sz="2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a:lstStyle>
          <a:p>
            <a:pPr>
              <a:defRPr/>
            </a:pPr>
            <a:fld id="{935F9AA5-BE22-4C36-8B95-5AA10E261444}" type="slidenum">
              <a:rPr lang="fr-FR"/>
              <a:t>‹N°›</a:t>
            </a:fld>
            <a:endParaRPr lang="fr-FR"/>
          </a:p>
        </p:txBody>
      </p:sp>
      <p:pic>
        <p:nvPicPr>
          <p:cNvPr id="5" name="Image 4">
            <a:extLst>
              <a:ext uri="{FF2B5EF4-FFF2-40B4-BE49-F238E27FC236}">
                <a16:creationId xmlns:a16="http://schemas.microsoft.com/office/drawing/2014/main" id="{9289C850-110E-FA45-B81A-2FB84A6EA3DC}"/>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0"/>
            <a:ext cx="863472" cy="10691811"/>
          </a:xfrm>
          <a:prstGeom prst="rect">
            <a:avLst/>
          </a:prstGeom>
        </p:spPr>
      </p:pic>
      <p:pic>
        <p:nvPicPr>
          <p:cNvPr id="9" name="Picture 5" descr="T:\INFOGRAPHIE - CREA\NANTES UNIVERSITE\1-OUTILS COM\Z_OUTILS\Logotype\3-logo-Composante\3_Visuels\Logos sans marge (Office ou web)\Logos composante noir\logo-noir-composante_Sante-staps.png">
            <a:extLst>
              <a:ext uri="{FF2B5EF4-FFF2-40B4-BE49-F238E27FC236}">
                <a16:creationId xmlns:a16="http://schemas.microsoft.com/office/drawing/2014/main" id="{AEB39CC1-2769-FC4E-9D87-6FA8A92D0B3D}"/>
              </a:ext>
            </a:extLst>
          </p:cNvPr>
          <p:cNvPicPr>
            <a:picLocks noChangeAspect="1" noChangeArrowheads="1"/>
          </p:cNvPicPr>
          <p:nvPr userDrawn="1"/>
        </p:nvPicPr>
        <p:blipFill>
          <a:blip r:embed="rId7" cstate="screen">
            <a:extLst>
              <a:ext uri="{28A0092B-C50C-407E-A947-70E740481C1C}">
                <a14:useLocalDpi xmlns:a14="http://schemas.microsoft.com/office/drawing/2010/main" val="0"/>
              </a:ext>
            </a:extLst>
          </a:blip>
          <a:srcRect/>
          <a:stretch>
            <a:fillRect/>
          </a:stretch>
        </p:blipFill>
        <p:spPr bwMode="auto">
          <a:xfrm>
            <a:off x="1208103" y="9830293"/>
            <a:ext cx="1722372" cy="5760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Lst>
  <p:hf hdr="0" ftr="0" dt="0"/>
  <p:txStyles>
    <p:titleStyle>
      <a:lvl1pPr algn="l" defTabSz="1425550">
        <a:lnSpc>
          <a:spcPct val="90000"/>
        </a:lnSpc>
        <a:spcBef>
          <a:spcPts val="0"/>
        </a:spcBef>
        <a:buNone/>
        <a:defRPr sz="7000">
          <a:solidFill>
            <a:schemeClr val="tx1"/>
          </a:solidFill>
          <a:latin typeface="Source Sans Pro"/>
          <a:ea typeface="Source Sans Pro"/>
          <a:cs typeface="+mj-cs"/>
        </a:defRPr>
      </a:lvl1pPr>
    </p:titleStyle>
    <p:bodyStyle>
      <a:lvl1pPr marL="356387" indent="-356387" algn="l" defTabSz="1425550">
        <a:lnSpc>
          <a:spcPct val="90000"/>
        </a:lnSpc>
        <a:spcBef>
          <a:spcPts val="1559"/>
        </a:spcBef>
        <a:buFont typeface="Arial"/>
        <a:buChar char="•"/>
        <a:defRPr sz="3600" b="0" i="0">
          <a:solidFill>
            <a:schemeClr val="tx1"/>
          </a:solidFill>
          <a:latin typeface="Source Sans Pro"/>
          <a:ea typeface="Source Sans Pro"/>
          <a:cs typeface="+mn-cs"/>
        </a:defRPr>
      </a:lvl1pPr>
      <a:lvl2pPr marL="1069162" indent="-356387" algn="l" defTabSz="1425550">
        <a:lnSpc>
          <a:spcPct val="90000"/>
        </a:lnSpc>
        <a:spcBef>
          <a:spcPts val="780"/>
        </a:spcBef>
        <a:buFont typeface="Courier New"/>
        <a:buChar char="o"/>
        <a:defRPr sz="3200">
          <a:solidFill>
            <a:schemeClr val="tx1"/>
          </a:solidFill>
          <a:latin typeface="Source Sans Pro"/>
          <a:ea typeface="Source Sans Pro"/>
          <a:cs typeface="+mn-cs"/>
        </a:defRPr>
      </a:lvl2pPr>
      <a:lvl3pPr marL="1781937" indent="-356387" algn="l" defTabSz="1425550">
        <a:lnSpc>
          <a:spcPct val="90000"/>
        </a:lnSpc>
        <a:spcBef>
          <a:spcPts val="780"/>
        </a:spcBef>
        <a:buFont typeface="Police système Courant"/>
        <a:buChar char="–"/>
        <a:defRPr sz="2800">
          <a:solidFill>
            <a:schemeClr val="tx1"/>
          </a:solidFill>
          <a:latin typeface="Source Sans Pro"/>
          <a:ea typeface="Source Sans Pro"/>
          <a:cs typeface="+mn-cs"/>
        </a:defRPr>
      </a:lvl3pPr>
      <a:lvl4pPr marL="2494712" indent="-356387" algn="l" defTabSz="1425550">
        <a:lnSpc>
          <a:spcPct val="90000"/>
        </a:lnSpc>
        <a:spcBef>
          <a:spcPts val="780"/>
        </a:spcBef>
        <a:buFont typeface="Police système Courant"/>
        <a:buChar char="»"/>
        <a:defRPr sz="2400">
          <a:solidFill>
            <a:schemeClr val="tx1"/>
          </a:solidFill>
          <a:latin typeface="Source Sans Pro"/>
          <a:ea typeface="Source Sans Pro"/>
          <a:cs typeface="+mn-cs"/>
        </a:defRPr>
      </a:lvl4pPr>
      <a:lvl5pPr marL="3207487" indent="-356387" algn="l" defTabSz="1425550">
        <a:lnSpc>
          <a:spcPct val="90000"/>
        </a:lnSpc>
        <a:spcBef>
          <a:spcPts val="780"/>
        </a:spcBef>
        <a:buFont typeface="Arial"/>
        <a:buChar char="•"/>
        <a:defRPr sz="2800">
          <a:solidFill>
            <a:schemeClr val="tx1"/>
          </a:solidFill>
          <a:latin typeface="+mn-lt"/>
          <a:ea typeface="+mn-ea"/>
          <a:cs typeface="+mn-cs"/>
        </a:defRPr>
      </a:lvl5pPr>
      <a:lvl6pPr marL="3920261" indent="-356387" algn="l" defTabSz="1425550">
        <a:lnSpc>
          <a:spcPct val="90000"/>
        </a:lnSpc>
        <a:spcBef>
          <a:spcPts val="780"/>
        </a:spcBef>
        <a:buFont typeface="Arial"/>
        <a:buChar char="•"/>
        <a:defRPr sz="2800">
          <a:solidFill>
            <a:schemeClr val="tx1"/>
          </a:solidFill>
          <a:latin typeface="+mn-lt"/>
          <a:ea typeface="+mn-ea"/>
          <a:cs typeface="+mn-cs"/>
        </a:defRPr>
      </a:lvl6pPr>
      <a:lvl7pPr marL="4633036" indent="-356387" algn="l" defTabSz="1425550">
        <a:lnSpc>
          <a:spcPct val="90000"/>
        </a:lnSpc>
        <a:spcBef>
          <a:spcPts val="780"/>
        </a:spcBef>
        <a:buFont typeface="Arial"/>
        <a:buChar char="•"/>
        <a:defRPr sz="2800">
          <a:solidFill>
            <a:schemeClr val="tx1"/>
          </a:solidFill>
          <a:latin typeface="+mn-lt"/>
          <a:ea typeface="+mn-ea"/>
          <a:cs typeface="+mn-cs"/>
        </a:defRPr>
      </a:lvl7pPr>
      <a:lvl8pPr marL="5345811" indent="-356387" algn="l" defTabSz="1425550">
        <a:lnSpc>
          <a:spcPct val="90000"/>
        </a:lnSpc>
        <a:spcBef>
          <a:spcPts val="780"/>
        </a:spcBef>
        <a:buFont typeface="Arial"/>
        <a:buChar char="•"/>
        <a:defRPr sz="2800">
          <a:solidFill>
            <a:schemeClr val="tx1"/>
          </a:solidFill>
          <a:latin typeface="+mn-lt"/>
          <a:ea typeface="+mn-ea"/>
          <a:cs typeface="+mn-cs"/>
        </a:defRPr>
      </a:lvl8pPr>
      <a:lvl9pPr marL="6058586" indent="-356387" algn="l" defTabSz="1425550">
        <a:lnSpc>
          <a:spcPct val="90000"/>
        </a:lnSpc>
        <a:spcBef>
          <a:spcPts val="780"/>
        </a:spcBef>
        <a:buFont typeface="Arial"/>
        <a:buChar char="•"/>
        <a:defRPr sz="2800">
          <a:solidFill>
            <a:schemeClr val="tx1"/>
          </a:solidFill>
          <a:latin typeface="+mn-lt"/>
          <a:ea typeface="+mn-ea"/>
          <a:cs typeface="+mn-cs"/>
        </a:defRPr>
      </a:lvl9pPr>
    </p:bodyStyle>
    <p:otherStyle>
      <a:defPPr>
        <a:defRPr lang="en-US"/>
      </a:defPPr>
      <a:lvl1pPr marL="0" algn="l" defTabSz="1425550">
        <a:defRPr sz="2800">
          <a:solidFill>
            <a:schemeClr val="tx1"/>
          </a:solidFill>
          <a:latin typeface="+mn-lt"/>
          <a:ea typeface="+mn-ea"/>
          <a:cs typeface="+mn-cs"/>
        </a:defRPr>
      </a:lvl1pPr>
      <a:lvl2pPr marL="712775" algn="l" defTabSz="1425550">
        <a:defRPr sz="2800">
          <a:solidFill>
            <a:schemeClr val="tx1"/>
          </a:solidFill>
          <a:latin typeface="+mn-lt"/>
          <a:ea typeface="+mn-ea"/>
          <a:cs typeface="+mn-cs"/>
        </a:defRPr>
      </a:lvl2pPr>
      <a:lvl3pPr marL="1425550" algn="l" defTabSz="1425550">
        <a:defRPr sz="2800">
          <a:solidFill>
            <a:schemeClr val="tx1"/>
          </a:solidFill>
          <a:latin typeface="+mn-lt"/>
          <a:ea typeface="+mn-ea"/>
          <a:cs typeface="+mn-cs"/>
        </a:defRPr>
      </a:lvl3pPr>
      <a:lvl4pPr marL="2138324" algn="l" defTabSz="1425550">
        <a:defRPr sz="2800">
          <a:solidFill>
            <a:schemeClr val="tx1"/>
          </a:solidFill>
          <a:latin typeface="+mn-lt"/>
          <a:ea typeface="+mn-ea"/>
          <a:cs typeface="+mn-cs"/>
        </a:defRPr>
      </a:lvl4pPr>
      <a:lvl5pPr marL="2851099" algn="l" defTabSz="1425550">
        <a:defRPr sz="2800">
          <a:solidFill>
            <a:schemeClr val="tx1"/>
          </a:solidFill>
          <a:latin typeface="+mn-lt"/>
          <a:ea typeface="+mn-ea"/>
          <a:cs typeface="+mn-cs"/>
        </a:defRPr>
      </a:lvl5pPr>
      <a:lvl6pPr marL="3563874" algn="l" defTabSz="1425550">
        <a:defRPr sz="2800">
          <a:solidFill>
            <a:schemeClr val="tx1"/>
          </a:solidFill>
          <a:latin typeface="+mn-lt"/>
          <a:ea typeface="+mn-ea"/>
          <a:cs typeface="+mn-cs"/>
        </a:defRPr>
      </a:lvl6pPr>
      <a:lvl7pPr marL="4276649" algn="l" defTabSz="1425550">
        <a:defRPr sz="2800">
          <a:solidFill>
            <a:schemeClr val="tx1"/>
          </a:solidFill>
          <a:latin typeface="+mn-lt"/>
          <a:ea typeface="+mn-ea"/>
          <a:cs typeface="+mn-cs"/>
        </a:defRPr>
      </a:lvl7pPr>
      <a:lvl8pPr marL="4989424" algn="l" defTabSz="1425550">
        <a:defRPr sz="2800">
          <a:solidFill>
            <a:schemeClr val="tx1"/>
          </a:solidFill>
          <a:latin typeface="+mn-lt"/>
          <a:ea typeface="+mn-ea"/>
          <a:cs typeface="+mn-cs"/>
        </a:defRPr>
      </a:lvl8pPr>
      <a:lvl9pPr marL="5702198" algn="l" defTabSz="1425550">
        <a:defRPr sz="2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Espace réservé du contenu 3"/>
          <p:cNvSpPr>
            <a:spLocks noGrp="1"/>
          </p:cNvSpPr>
          <p:nvPr>
            <p:ph idx="1"/>
          </p:nvPr>
        </p:nvSpPr>
        <p:spPr bwMode="black">
          <a:xfrm>
            <a:off x="1073378" y="1190678"/>
            <a:ext cx="19015367" cy="3127462"/>
          </a:xfrm>
        </p:spPr>
        <p:txBody>
          <a:bodyPr>
            <a:normAutofit fontScale="62500" lnSpcReduction="20000"/>
          </a:bodyPr>
          <a:lstStyle/>
          <a:p>
            <a:pPr algn="ctr">
              <a:defRPr/>
            </a:pPr>
            <a:r>
              <a:rPr lang="fr-FR" b="1" dirty="0"/>
              <a:t>L3 STAPS Management du sport</a:t>
            </a:r>
          </a:p>
          <a:p>
            <a:pPr algn="ctr">
              <a:defRPr/>
            </a:pPr>
            <a:r>
              <a:rPr lang="fr-FR" b="1" dirty="0"/>
              <a:t> </a:t>
            </a:r>
            <a:br>
              <a:rPr lang="fr-FR" b="1" dirty="0"/>
            </a:br>
            <a:r>
              <a:rPr lang="fr-FR" b="1" dirty="0"/>
              <a:t>Grand oral 2026-27</a:t>
            </a:r>
            <a:endParaRPr b="1" dirty="0"/>
          </a:p>
        </p:txBody>
      </p:sp>
      <p:sp>
        <p:nvSpPr>
          <p:cNvPr id="2" name="Sous-titre 1"/>
          <p:cNvSpPr>
            <a:spLocks noGrp="1"/>
          </p:cNvSpPr>
          <p:nvPr>
            <p:ph type="subTitle" idx="12"/>
          </p:nvPr>
        </p:nvSpPr>
        <p:spPr bwMode="black">
          <a:xfrm>
            <a:off x="934617" y="4985866"/>
            <a:ext cx="18434048" cy="3939540"/>
          </a:xfrm>
        </p:spPr>
        <p:txBody>
          <a:bodyPr/>
          <a:lstStyle/>
          <a:p>
            <a:pPr marL="857250" indent="-857250">
              <a:buFont typeface="Arial" panose="020B0604020202020204" pitchFamily="34" charset="0"/>
              <a:buChar char="•"/>
              <a:defRPr/>
            </a:pPr>
            <a:r>
              <a:rPr lang="fr-FR" b="1" dirty="0"/>
              <a:t>Enseignements mobilisés et objectifs pédagogiques</a:t>
            </a:r>
          </a:p>
          <a:p>
            <a:pPr marL="857250" indent="-857250">
              <a:buFont typeface="Arial" panose="020B0604020202020204" pitchFamily="34" charset="0"/>
              <a:buChar char="•"/>
              <a:defRPr/>
            </a:pPr>
            <a:r>
              <a:rPr lang="fr-FR" b="1" dirty="0"/>
              <a:t>Trame transversale aux enseignements</a:t>
            </a:r>
          </a:p>
          <a:p>
            <a:pPr marL="857250" indent="-857250">
              <a:buFont typeface="Arial" panose="020B0604020202020204" pitchFamily="34" charset="0"/>
              <a:buChar char="•"/>
              <a:defRPr/>
            </a:pPr>
            <a:r>
              <a:rPr lang="fr-FR" b="1" dirty="0"/>
              <a:t>Rétroplanning</a:t>
            </a:r>
          </a:p>
          <a:p>
            <a:pPr marL="857250" indent="-857250">
              <a:buFont typeface="Arial" panose="020B0604020202020204" pitchFamily="34" charset="0"/>
              <a:buChar char="•"/>
              <a:defRPr/>
            </a:pPr>
            <a:r>
              <a:rPr lang="fr-FR" b="1" dirty="0"/>
              <a:t>Modalités d’évaluations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w="http://schemas.openxmlformats.org/wordprocessingml/2006/main" xmlns:m="http://schemas.openxmlformats.org/officeDocument/2006/math" xmlns="">
      <p:transition spd="med" advClick="1">
        <p:fade thruBlk="0"/>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Espace réservé du contenu 3"/>
          <p:cNvSpPr>
            <a:spLocks noGrp="1"/>
          </p:cNvSpPr>
          <p:nvPr>
            <p:ph idx="1"/>
          </p:nvPr>
        </p:nvSpPr>
        <p:spPr bwMode="auto">
          <a:xfrm>
            <a:off x="904848" y="152221"/>
            <a:ext cx="18072521" cy="1384995"/>
          </a:xfrm>
        </p:spPr>
        <p:txBody>
          <a:bodyPr>
            <a:normAutofit/>
          </a:bodyPr>
          <a:lstStyle/>
          <a:p>
            <a:pPr algn="ctr">
              <a:spcBef>
                <a:spcPts val="0"/>
              </a:spcBef>
              <a:defRPr/>
            </a:pPr>
            <a:r>
              <a:rPr lang="fr-FR" sz="8000" b="1" dirty="0"/>
              <a:t>7 enseignements mobilisés</a:t>
            </a:r>
            <a:endParaRPr sz="8000" b="1" dirty="0"/>
          </a:p>
        </p:txBody>
      </p:sp>
      <p:sp>
        <p:nvSpPr>
          <p:cNvPr id="34" name="Ellipse 33">
            <a:extLst>
              <a:ext uri="{FF2B5EF4-FFF2-40B4-BE49-F238E27FC236}">
                <a16:creationId xmlns:a16="http://schemas.microsoft.com/office/drawing/2014/main" id="{6FEA0A77-045A-476C-8A47-9CFEAE90608E}"/>
              </a:ext>
            </a:extLst>
          </p:cNvPr>
          <p:cNvSpPr/>
          <p:nvPr/>
        </p:nvSpPr>
        <p:spPr bwMode="auto">
          <a:xfrm>
            <a:off x="1366665" y="6784837"/>
            <a:ext cx="4623880" cy="1945445"/>
          </a:xfrm>
          <a:prstGeom prst="ellipse">
            <a:avLst/>
          </a:prstGeom>
          <a:solidFill>
            <a:schemeClr val="accent5">
              <a:lumMod val="60000"/>
              <a:lumOff val="40000"/>
            </a:schemeClr>
          </a:solidFill>
          <a:ln>
            <a:solidFill>
              <a:schemeClr val="accent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5" name="ZoneTexte 34">
            <a:extLst>
              <a:ext uri="{FF2B5EF4-FFF2-40B4-BE49-F238E27FC236}">
                <a16:creationId xmlns:a16="http://schemas.microsoft.com/office/drawing/2014/main" id="{73FDB16D-90E4-4FF8-9048-4A3F4834E078}"/>
              </a:ext>
            </a:extLst>
          </p:cNvPr>
          <p:cNvSpPr txBox="1"/>
          <p:nvPr/>
        </p:nvSpPr>
        <p:spPr bwMode="auto">
          <a:xfrm>
            <a:off x="1962924" y="7067280"/>
            <a:ext cx="3652310" cy="1384995"/>
          </a:xfrm>
          <a:prstGeom prst="rect">
            <a:avLst/>
          </a:prstGeom>
          <a:noFill/>
        </p:spPr>
        <p:txBody>
          <a:bodyPr wrap="square" rtlCol="0">
            <a:spAutoFit/>
          </a:bodyPr>
          <a:lstStyle/>
          <a:p>
            <a:pPr algn="ctr"/>
            <a:r>
              <a:rPr lang="fr-FR" sz="2800" b="1" dirty="0">
                <a:latin typeface="Source Sans Pro" panose="020B0503030403020204" pitchFamily="34" charset="0"/>
                <a:ea typeface="Source Sans Pro" panose="020B0503030403020204" pitchFamily="34" charset="0"/>
              </a:rPr>
              <a:t>Alina TARANIK : Communications et Sports</a:t>
            </a:r>
          </a:p>
        </p:txBody>
      </p:sp>
      <p:sp>
        <p:nvSpPr>
          <p:cNvPr id="36" name="Ellipse 35">
            <a:extLst>
              <a:ext uri="{FF2B5EF4-FFF2-40B4-BE49-F238E27FC236}">
                <a16:creationId xmlns:a16="http://schemas.microsoft.com/office/drawing/2014/main" id="{C2E0A2FC-C966-4418-83E5-EE84BC36ECFE}"/>
              </a:ext>
            </a:extLst>
          </p:cNvPr>
          <p:cNvSpPr/>
          <p:nvPr/>
        </p:nvSpPr>
        <p:spPr bwMode="auto">
          <a:xfrm>
            <a:off x="13963696" y="5617728"/>
            <a:ext cx="4623880" cy="1945445"/>
          </a:xfrm>
          <a:prstGeom prst="ellipse">
            <a:avLst/>
          </a:prstGeom>
          <a:solidFill>
            <a:schemeClr val="accent6">
              <a:lumMod val="60000"/>
              <a:lumOff val="40000"/>
            </a:schemeClr>
          </a:solidFill>
          <a:ln>
            <a:solidFill>
              <a:schemeClr val="accent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7" name="ZoneTexte 36">
            <a:extLst>
              <a:ext uri="{FF2B5EF4-FFF2-40B4-BE49-F238E27FC236}">
                <a16:creationId xmlns:a16="http://schemas.microsoft.com/office/drawing/2014/main" id="{296B164A-06D0-42DE-AA6C-58BCA8F3074C}"/>
              </a:ext>
            </a:extLst>
          </p:cNvPr>
          <p:cNvSpPr txBox="1"/>
          <p:nvPr/>
        </p:nvSpPr>
        <p:spPr bwMode="auto">
          <a:xfrm>
            <a:off x="14276873" y="5705611"/>
            <a:ext cx="3806501" cy="1815882"/>
          </a:xfrm>
          <a:prstGeom prst="rect">
            <a:avLst/>
          </a:prstGeom>
          <a:noFill/>
        </p:spPr>
        <p:txBody>
          <a:bodyPr wrap="square" rtlCol="0">
            <a:spAutoFit/>
          </a:bodyPr>
          <a:lstStyle/>
          <a:p>
            <a:pPr algn="ctr"/>
            <a:r>
              <a:rPr lang="fr-FR" sz="2800" b="1" dirty="0">
                <a:latin typeface="Source Sans Pro" panose="020B0503030403020204" pitchFamily="34" charset="0"/>
                <a:ea typeface="Source Sans Pro" panose="020B0503030403020204" pitchFamily="34" charset="0"/>
              </a:rPr>
              <a:t>Céline LE BRAS : Communication écrite et orale professionnelle</a:t>
            </a:r>
          </a:p>
        </p:txBody>
      </p:sp>
      <p:sp>
        <p:nvSpPr>
          <p:cNvPr id="38" name="Ellipse 37">
            <a:extLst>
              <a:ext uri="{FF2B5EF4-FFF2-40B4-BE49-F238E27FC236}">
                <a16:creationId xmlns:a16="http://schemas.microsoft.com/office/drawing/2014/main" id="{2BD9839A-44DA-4979-A69A-7F965374C2F3}"/>
              </a:ext>
            </a:extLst>
          </p:cNvPr>
          <p:cNvSpPr/>
          <p:nvPr/>
        </p:nvSpPr>
        <p:spPr bwMode="auto">
          <a:xfrm>
            <a:off x="13926743" y="1241450"/>
            <a:ext cx="4623880" cy="1928870"/>
          </a:xfrm>
          <a:prstGeom prst="ellipse">
            <a:avLst/>
          </a:prstGeom>
          <a:solidFill>
            <a:schemeClr val="accent5">
              <a:lumMod val="60000"/>
              <a:lumOff val="40000"/>
            </a:schemeClr>
          </a:solidFill>
          <a:ln>
            <a:solidFill>
              <a:schemeClr val="accent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39" name="Ellipse 38">
            <a:extLst>
              <a:ext uri="{FF2B5EF4-FFF2-40B4-BE49-F238E27FC236}">
                <a16:creationId xmlns:a16="http://schemas.microsoft.com/office/drawing/2014/main" id="{0F92BA5A-D609-4D87-B128-C05D6B5E8AE9}"/>
              </a:ext>
            </a:extLst>
          </p:cNvPr>
          <p:cNvSpPr/>
          <p:nvPr/>
        </p:nvSpPr>
        <p:spPr bwMode="auto">
          <a:xfrm>
            <a:off x="13964474" y="3328944"/>
            <a:ext cx="4623880" cy="2094030"/>
          </a:xfrm>
          <a:prstGeom prst="ellipse">
            <a:avLst/>
          </a:prstGeom>
          <a:solidFill>
            <a:schemeClr val="accent5">
              <a:lumMod val="60000"/>
              <a:lumOff val="40000"/>
            </a:schemeClr>
          </a:solidFill>
          <a:ln>
            <a:solidFill>
              <a:schemeClr val="accent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0" name="ZoneTexte 5">
            <a:extLst>
              <a:ext uri="{FF2B5EF4-FFF2-40B4-BE49-F238E27FC236}">
                <a16:creationId xmlns:a16="http://schemas.microsoft.com/office/drawing/2014/main" id="{712CD18E-FD71-4BD6-BFFA-2165244A989C}"/>
              </a:ext>
            </a:extLst>
          </p:cNvPr>
          <p:cNvSpPr txBox="1">
            <a:spLocks noChangeArrowheads="1"/>
          </p:cNvSpPr>
          <p:nvPr/>
        </p:nvSpPr>
        <p:spPr bwMode="auto">
          <a:xfrm>
            <a:off x="14115978" y="1695840"/>
            <a:ext cx="421183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fr-FR" altLang="fr-FR" sz="2800" b="1" dirty="0">
                <a:solidFill>
                  <a:schemeClr val="tx1"/>
                </a:solidFill>
                <a:latin typeface="Source Sans Pro" panose="020B0503030403020204" pitchFamily="34" charset="0"/>
                <a:ea typeface="Source Sans Pro" panose="020B0503030403020204" pitchFamily="34" charset="0"/>
              </a:rPr>
              <a:t>Nadine HEMON : Gestion comptabilité générale</a:t>
            </a:r>
          </a:p>
        </p:txBody>
      </p:sp>
      <p:sp>
        <p:nvSpPr>
          <p:cNvPr id="41" name="ZoneTexte 5">
            <a:extLst>
              <a:ext uri="{FF2B5EF4-FFF2-40B4-BE49-F238E27FC236}">
                <a16:creationId xmlns:a16="http://schemas.microsoft.com/office/drawing/2014/main" id="{4B34D22F-462B-47D7-8EB1-F917FEA15172}"/>
              </a:ext>
            </a:extLst>
          </p:cNvPr>
          <p:cNvSpPr txBox="1">
            <a:spLocks noChangeArrowheads="1"/>
          </p:cNvSpPr>
          <p:nvPr/>
        </p:nvSpPr>
        <p:spPr bwMode="auto">
          <a:xfrm>
            <a:off x="13964475" y="3943905"/>
            <a:ext cx="459096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fr-FR" altLang="fr-FR" sz="2800" b="1" dirty="0">
                <a:solidFill>
                  <a:schemeClr val="tx1"/>
                </a:solidFill>
                <a:latin typeface="Source Sans Pro" panose="020B0503030403020204" pitchFamily="34" charset="0"/>
                <a:ea typeface="Source Sans Pro" panose="020B0503030403020204" pitchFamily="34" charset="0"/>
              </a:rPr>
              <a:t>Julien BUSSON : Gestion des ressources humaines</a:t>
            </a:r>
          </a:p>
        </p:txBody>
      </p:sp>
      <p:sp>
        <p:nvSpPr>
          <p:cNvPr id="44" name="Ellipse 43">
            <a:extLst>
              <a:ext uri="{FF2B5EF4-FFF2-40B4-BE49-F238E27FC236}">
                <a16:creationId xmlns:a16="http://schemas.microsoft.com/office/drawing/2014/main" id="{754956EA-FB2F-45E7-B817-66CB613DAEDB}"/>
              </a:ext>
            </a:extLst>
          </p:cNvPr>
          <p:cNvSpPr/>
          <p:nvPr/>
        </p:nvSpPr>
        <p:spPr bwMode="auto">
          <a:xfrm>
            <a:off x="1368427" y="1976289"/>
            <a:ext cx="4623880" cy="1906956"/>
          </a:xfrm>
          <a:prstGeom prst="ellipse">
            <a:avLst/>
          </a:prstGeom>
          <a:solidFill>
            <a:schemeClr val="accent5">
              <a:lumMod val="60000"/>
              <a:lumOff val="40000"/>
            </a:schemeClr>
          </a:solidFill>
          <a:ln>
            <a:solidFill>
              <a:schemeClr val="accent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5" name="ZoneTexte 5">
            <a:extLst>
              <a:ext uri="{FF2B5EF4-FFF2-40B4-BE49-F238E27FC236}">
                <a16:creationId xmlns:a16="http://schemas.microsoft.com/office/drawing/2014/main" id="{43FB7FF8-6E88-457C-B0E0-8AFB24979EB4}"/>
              </a:ext>
            </a:extLst>
          </p:cNvPr>
          <p:cNvSpPr txBox="1">
            <a:spLocks noChangeArrowheads="1"/>
          </p:cNvSpPr>
          <p:nvPr/>
        </p:nvSpPr>
        <p:spPr bwMode="auto">
          <a:xfrm>
            <a:off x="1611830" y="2128699"/>
            <a:ext cx="412310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fr-FR" altLang="fr-FR" sz="2800" b="1" dirty="0">
                <a:solidFill>
                  <a:schemeClr val="tx1"/>
                </a:solidFill>
                <a:latin typeface="Source Sans Pro" panose="020B0503030403020204" pitchFamily="34" charset="0"/>
                <a:ea typeface="Source Sans Pro" panose="020B0503030403020204" pitchFamily="34" charset="0"/>
              </a:rPr>
              <a:t>Benoît COURANT : Organisation d’une  offre sportive territoriale</a:t>
            </a:r>
          </a:p>
        </p:txBody>
      </p:sp>
      <p:sp>
        <p:nvSpPr>
          <p:cNvPr id="46" name="Ellipse 45">
            <a:extLst>
              <a:ext uri="{FF2B5EF4-FFF2-40B4-BE49-F238E27FC236}">
                <a16:creationId xmlns:a16="http://schemas.microsoft.com/office/drawing/2014/main" id="{57031323-BCB2-4E04-9CBB-1C088F00AB9B}"/>
              </a:ext>
            </a:extLst>
          </p:cNvPr>
          <p:cNvSpPr/>
          <p:nvPr/>
        </p:nvSpPr>
        <p:spPr bwMode="auto">
          <a:xfrm>
            <a:off x="1368427" y="4215535"/>
            <a:ext cx="4622118" cy="2094030"/>
          </a:xfrm>
          <a:prstGeom prst="ellipse">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47" name="ZoneTexte 7">
            <a:extLst>
              <a:ext uri="{FF2B5EF4-FFF2-40B4-BE49-F238E27FC236}">
                <a16:creationId xmlns:a16="http://schemas.microsoft.com/office/drawing/2014/main" id="{9DA2AE0A-82C4-4299-8739-466BD86FEC9F}"/>
              </a:ext>
            </a:extLst>
          </p:cNvPr>
          <p:cNvSpPr txBox="1">
            <a:spLocks noChangeArrowheads="1"/>
          </p:cNvSpPr>
          <p:nvPr/>
        </p:nvSpPr>
        <p:spPr bwMode="auto">
          <a:xfrm>
            <a:off x="1509457" y="4675186"/>
            <a:ext cx="44810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fr-FR" altLang="fr-FR" sz="2800" b="1" dirty="0">
                <a:solidFill>
                  <a:schemeClr val="tx1"/>
                </a:solidFill>
                <a:latin typeface="Source Sans Pro" panose="020B0503030403020204" pitchFamily="34" charset="0"/>
                <a:ea typeface="Source Sans Pro" panose="020B0503030403020204" pitchFamily="34" charset="0"/>
              </a:rPr>
              <a:t>Loïc REIGNER : Organisation d’un projet sportif</a:t>
            </a:r>
          </a:p>
        </p:txBody>
      </p:sp>
      <p:sp>
        <p:nvSpPr>
          <p:cNvPr id="48" name="Rectangle : coins arrondis 47">
            <a:extLst>
              <a:ext uri="{FF2B5EF4-FFF2-40B4-BE49-F238E27FC236}">
                <a16:creationId xmlns:a16="http://schemas.microsoft.com/office/drawing/2014/main" id="{AA21BA5F-00A7-4A17-ADD2-5F89070FE162}"/>
              </a:ext>
            </a:extLst>
          </p:cNvPr>
          <p:cNvSpPr/>
          <p:nvPr/>
        </p:nvSpPr>
        <p:spPr>
          <a:xfrm>
            <a:off x="6474232" y="1578896"/>
            <a:ext cx="7011841" cy="7799457"/>
          </a:xfrm>
          <a:prstGeom prst="round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ZoneTexte 48">
            <a:extLst>
              <a:ext uri="{FF2B5EF4-FFF2-40B4-BE49-F238E27FC236}">
                <a16:creationId xmlns:a16="http://schemas.microsoft.com/office/drawing/2014/main" id="{28915BAB-F9BF-49A0-A690-F36325827476}"/>
              </a:ext>
            </a:extLst>
          </p:cNvPr>
          <p:cNvSpPr txBox="1"/>
          <p:nvPr/>
        </p:nvSpPr>
        <p:spPr>
          <a:xfrm>
            <a:off x="6472470" y="1961530"/>
            <a:ext cx="7011841" cy="7755969"/>
          </a:xfrm>
          <a:prstGeom prst="rect">
            <a:avLst/>
          </a:prstGeom>
          <a:noFill/>
        </p:spPr>
        <p:txBody>
          <a:bodyPr wrap="square" rtlCol="0">
            <a:spAutoFit/>
          </a:bodyPr>
          <a:lstStyle/>
          <a:p>
            <a:pPr algn="ctr">
              <a:spcAft>
                <a:spcPts val="1200"/>
              </a:spcAft>
            </a:pPr>
            <a:r>
              <a:rPr lang="fr-FR" sz="2800" b="1" dirty="0">
                <a:solidFill>
                  <a:schemeClr val="bg1"/>
                </a:solidFill>
                <a:latin typeface="Source Sans Pro" panose="020B0503030403020204" pitchFamily="34" charset="0"/>
                <a:ea typeface="Source Sans Pro" panose="020B0503030403020204" pitchFamily="34" charset="0"/>
              </a:rPr>
              <a:t>Objectifs pédagogiques commun :</a:t>
            </a:r>
          </a:p>
          <a:p>
            <a:pPr marL="457200" indent="-457200">
              <a:buFont typeface="Arial" panose="020B0604020202020204" pitchFamily="34" charset="0"/>
              <a:buChar char="•"/>
            </a:pPr>
            <a:r>
              <a:rPr lang="fr-FR" altLang="fr-FR" sz="2700" b="1" dirty="0">
                <a:solidFill>
                  <a:schemeClr val="bg1"/>
                </a:solidFill>
              </a:rPr>
              <a:t>S’approprier la méthodologie de projet et la mettre en œuvre</a:t>
            </a:r>
          </a:p>
          <a:p>
            <a:pPr marL="457200" indent="-457200">
              <a:buFont typeface="Arial" panose="020B0604020202020204" pitchFamily="34" charset="0"/>
              <a:buChar char="•"/>
            </a:pPr>
            <a:r>
              <a:rPr lang="fr-FR" altLang="fr-FR" sz="2700" b="1" dirty="0">
                <a:solidFill>
                  <a:schemeClr val="bg1"/>
                </a:solidFill>
              </a:rPr>
              <a:t>Répondre collectivement à une commande (travail en équipe / organigramme)</a:t>
            </a:r>
          </a:p>
          <a:p>
            <a:pPr marL="457200" indent="-457200">
              <a:buFont typeface="Arial" panose="020B0604020202020204" pitchFamily="34" charset="0"/>
              <a:buChar char="•"/>
            </a:pPr>
            <a:r>
              <a:rPr lang="fr-FR" altLang="fr-FR" sz="2700" b="1" dirty="0">
                <a:solidFill>
                  <a:schemeClr val="bg1"/>
                </a:solidFill>
              </a:rPr>
              <a:t>Comprendre la construction et la gestion d’une offre sportive</a:t>
            </a:r>
          </a:p>
          <a:p>
            <a:pPr marL="457200" indent="-457200">
              <a:buFont typeface="Arial" panose="020B0604020202020204" pitchFamily="34" charset="0"/>
              <a:buChar char="•"/>
            </a:pPr>
            <a:r>
              <a:rPr lang="fr-FR" altLang="fr-FR" sz="2700" b="1" dirty="0">
                <a:solidFill>
                  <a:schemeClr val="bg1"/>
                </a:solidFill>
              </a:rPr>
              <a:t>Identifier le rôle des associations sportives et des collectivités dans la construction, l’organisation et la gestion d’une offre d’activités sportives</a:t>
            </a:r>
          </a:p>
          <a:p>
            <a:pPr marL="457200" indent="-457200">
              <a:buFont typeface="Arial" panose="020B0604020202020204" pitchFamily="34" charset="0"/>
              <a:buChar char="•"/>
            </a:pPr>
            <a:r>
              <a:rPr lang="fr-FR" altLang="fr-FR" sz="2700" b="1" dirty="0">
                <a:solidFill>
                  <a:schemeClr val="bg1"/>
                </a:solidFill>
              </a:rPr>
              <a:t>Analyser la demande d’APS et ses problématiques</a:t>
            </a:r>
          </a:p>
          <a:p>
            <a:pPr marL="457200" indent="-457200">
              <a:buFont typeface="Arial" panose="020B0604020202020204" pitchFamily="34" charset="0"/>
              <a:buChar char="•"/>
            </a:pPr>
            <a:r>
              <a:rPr lang="fr-FR" altLang="fr-FR" sz="2700" b="1" dirty="0">
                <a:solidFill>
                  <a:schemeClr val="bg1"/>
                </a:solidFill>
              </a:rPr>
              <a:t>Mettre en œuvre des outils d’évaluation d’une offre sportive</a:t>
            </a:r>
          </a:p>
          <a:p>
            <a:pPr marL="457200" indent="-457200">
              <a:buFont typeface="Arial" panose="020B0604020202020204" pitchFamily="34" charset="0"/>
              <a:buChar char="•"/>
            </a:pPr>
            <a:r>
              <a:rPr lang="fr-FR" altLang="fr-FR" sz="2700" b="1" dirty="0">
                <a:solidFill>
                  <a:schemeClr val="bg1"/>
                </a:solidFill>
              </a:rPr>
              <a:t>A partir d’un diagnostic, établir des préconisations réalistes et opérationnelles</a:t>
            </a:r>
          </a:p>
          <a:p>
            <a:pPr marL="457200" indent="-457200">
              <a:buFont typeface="Arial" panose="020B0604020202020204" pitchFamily="34" charset="0"/>
              <a:buChar char="•"/>
            </a:pPr>
            <a:endParaRPr lang="fr-FR" sz="2800" b="1" dirty="0">
              <a:solidFill>
                <a:schemeClr val="bg1"/>
              </a:solidFill>
              <a:latin typeface="Source Sans Pro" panose="020B0503030403020204" pitchFamily="34" charset="0"/>
              <a:ea typeface="Source Sans Pro" panose="020B0503030403020204" pitchFamily="34" charset="0"/>
            </a:endParaRPr>
          </a:p>
        </p:txBody>
      </p:sp>
      <p:sp>
        <p:nvSpPr>
          <p:cNvPr id="18" name="Ellipse 17">
            <a:extLst>
              <a:ext uri="{FF2B5EF4-FFF2-40B4-BE49-F238E27FC236}">
                <a16:creationId xmlns:a16="http://schemas.microsoft.com/office/drawing/2014/main" id="{603E9D1D-FE6C-438C-882E-332CF8369948}"/>
              </a:ext>
            </a:extLst>
          </p:cNvPr>
          <p:cNvSpPr/>
          <p:nvPr/>
        </p:nvSpPr>
        <p:spPr bwMode="auto">
          <a:xfrm>
            <a:off x="13983875" y="7757559"/>
            <a:ext cx="4623880" cy="1945445"/>
          </a:xfrm>
          <a:prstGeom prst="ellipse">
            <a:avLst/>
          </a:prstGeom>
          <a:solidFill>
            <a:schemeClr val="accent6">
              <a:lumMod val="60000"/>
              <a:lumOff val="40000"/>
            </a:schemeClr>
          </a:solidFill>
          <a:ln>
            <a:solidFill>
              <a:schemeClr val="accent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0" name="ZoneTexte 5">
            <a:extLst>
              <a:ext uri="{FF2B5EF4-FFF2-40B4-BE49-F238E27FC236}">
                <a16:creationId xmlns:a16="http://schemas.microsoft.com/office/drawing/2014/main" id="{22FB436E-FAEB-4195-8C1B-1C42926F9ADD}"/>
              </a:ext>
            </a:extLst>
          </p:cNvPr>
          <p:cNvSpPr txBox="1">
            <a:spLocks noChangeArrowheads="1"/>
          </p:cNvSpPr>
          <p:nvPr/>
        </p:nvSpPr>
        <p:spPr bwMode="auto">
          <a:xfrm>
            <a:off x="14016787" y="8393236"/>
            <a:ext cx="459096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fr-FR" altLang="fr-FR" sz="2800" b="1" dirty="0">
                <a:solidFill>
                  <a:schemeClr val="tx1"/>
                </a:solidFill>
                <a:latin typeface="Source Sans Pro" panose="020B0503030403020204" pitchFamily="34" charset="0"/>
                <a:ea typeface="Source Sans Pro" panose="020B0503030403020204" pitchFamily="34" charset="0"/>
              </a:rPr>
              <a:t>Hassen SLIMANI : Sociologie des APS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w="http://schemas.openxmlformats.org/wordprocessingml/2006/main" xmlns:m="http://schemas.openxmlformats.org/officeDocument/2006/math" xmlns="">
      <p:transition spd="med" advClick="1">
        <p:fade thruBlk="0"/>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Espace réservé du contenu 3"/>
          <p:cNvSpPr>
            <a:spLocks noGrp="1"/>
          </p:cNvSpPr>
          <p:nvPr>
            <p:ph idx="1"/>
          </p:nvPr>
        </p:nvSpPr>
        <p:spPr bwMode="auto">
          <a:xfrm>
            <a:off x="904848" y="152221"/>
            <a:ext cx="18072521" cy="1384995"/>
          </a:xfrm>
        </p:spPr>
        <p:txBody>
          <a:bodyPr>
            <a:normAutofit fontScale="62500" lnSpcReduction="20000"/>
          </a:bodyPr>
          <a:lstStyle/>
          <a:p>
            <a:pPr algn="ctr">
              <a:spcBef>
                <a:spcPts val="0"/>
              </a:spcBef>
              <a:defRPr/>
            </a:pPr>
            <a:r>
              <a:rPr lang="fr-FR" b="1" dirty="0"/>
              <a:t>Trame transversale aux enseignements</a:t>
            </a:r>
            <a:endParaRPr b="1" dirty="0"/>
          </a:p>
        </p:txBody>
      </p:sp>
      <p:sp>
        <p:nvSpPr>
          <p:cNvPr id="17" name="Sous-titre 1">
            <a:extLst>
              <a:ext uri="{FF2B5EF4-FFF2-40B4-BE49-F238E27FC236}">
                <a16:creationId xmlns:a16="http://schemas.microsoft.com/office/drawing/2014/main" id="{D17EE4EF-CB76-4FD1-B186-162D59B07508}"/>
              </a:ext>
            </a:extLst>
          </p:cNvPr>
          <p:cNvSpPr txBox="1">
            <a:spLocks/>
          </p:cNvSpPr>
          <p:nvPr/>
        </p:nvSpPr>
        <p:spPr bwMode="black">
          <a:xfrm>
            <a:off x="1081840" y="1440159"/>
            <a:ext cx="17929249" cy="8946307"/>
          </a:xfrm>
          <a:prstGeom prst="rect">
            <a:avLst/>
          </a:prstGeom>
        </p:spPr>
        <p:txBody>
          <a:bodyPr/>
          <a:lstStyle>
            <a:lvl1pPr marL="356387" indent="-356387" algn="l" defTabSz="1425550">
              <a:lnSpc>
                <a:spcPct val="90000"/>
              </a:lnSpc>
              <a:spcBef>
                <a:spcPts val="1559"/>
              </a:spcBef>
              <a:buFont typeface="Arial"/>
              <a:buChar char="•"/>
              <a:defRPr sz="3600" b="0" i="0">
                <a:solidFill>
                  <a:schemeClr val="tx1"/>
                </a:solidFill>
                <a:latin typeface="Source Sans Pro"/>
                <a:ea typeface="Source Sans Pro"/>
                <a:cs typeface="+mn-cs"/>
              </a:defRPr>
            </a:lvl1pPr>
            <a:lvl2pPr marL="1069162" indent="-356387" algn="l" defTabSz="1425550">
              <a:lnSpc>
                <a:spcPct val="90000"/>
              </a:lnSpc>
              <a:spcBef>
                <a:spcPts val="780"/>
              </a:spcBef>
              <a:buFont typeface="Courier New"/>
              <a:buChar char="o"/>
              <a:defRPr sz="3200">
                <a:solidFill>
                  <a:schemeClr val="tx1"/>
                </a:solidFill>
                <a:latin typeface="Source Sans Pro"/>
                <a:ea typeface="Source Sans Pro"/>
                <a:cs typeface="+mn-cs"/>
              </a:defRPr>
            </a:lvl2pPr>
            <a:lvl3pPr marL="1781937" indent="-356387" algn="l" defTabSz="1425550">
              <a:lnSpc>
                <a:spcPct val="90000"/>
              </a:lnSpc>
              <a:spcBef>
                <a:spcPts val="780"/>
              </a:spcBef>
              <a:buFont typeface="Police système Courant"/>
              <a:buChar char="–"/>
              <a:defRPr sz="2800">
                <a:solidFill>
                  <a:schemeClr val="tx1"/>
                </a:solidFill>
                <a:latin typeface="Source Sans Pro"/>
                <a:ea typeface="Source Sans Pro"/>
                <a:cs typeface="+mn-cs"/>
              </a:defRPr>
            </a:lvl3pPr>
            <a:lvl4pPr marL="2494712" indent="-356387" algn="l" defTabSz="1425550">
              <a:lnSpc>
                <a:spcPct val="90000"/>
              </a:lnSpc>
              <a:spcBef>
                <a:spcPts val="780"/>
              </a:spcBef>
              <a:buFont typeface="Police système Courant"/>
              <a:buChar char="»"/>
              <a:defRPr sz="2400">
                <a:solidFill>
                  <a:schemeClr val="tx1"/>
                </a:solidFill>
                <a:latin typeface="Source Sans Pro"/>
                <a:ea typeface="Source Sans Pro"/>
                <a:cs typeface="+mn-cs"/>
              </a:defRPr>
            </a:lvl4pPr>
            <a:lvl5pPr marL="3207487" indent="-356387" algn="l" defTabSz="1425550">
              <a:lnSpc>
                <a:spcPct val="90000"/>
              </a:lnSpc>
              <a:spcBef>
                <a:spcPts val="780"/>
              </a:spcBef>
              <a:buFont typeface="Arial"/>
              <a:buChar char="•"/>
              <a:defRPr sz="2800">
                <a:solidFill>
                  <a:schemeClr val="tx1"/>
                </a:solidFill>
                <a:latin typeface="+mn-lt"/>
                <a:ea typeface="+mn-ea"/>
                <a:cs typeface="+mn-cs"/>
              </a:defRPr>
            </a:lvl5pPr>
            <a:lvl6pPr marL="3920261" indent="-356387" algn="l" defTabSz="1425550">
              <a:lnSpc>
                <a:spcPct val="90000"/>
              </a:lnSpc>
              <a:spcBef>
                <a:spcPts val="780"/>
              </a:spcBef>
              <a:buFont typeface="Arial"/>
              <a:buChar char="•"/>
              <a:defRPr sz="2800">
                <a:solidFill>
                  <a:schemeClr val="tx1"/>
                </a:solidFill>
                <a:latin typeface="+mn-lt"/>
                <a:ea typeface="+mn-ea"/>
                <a:cs typeface="+mn-cs"/>
              </a:defRPr>
            </a:lvl6pPr>
            <a:lvl7pPr marL="4633036" indent="-356387" algn="l" defTabSz="1425550">
              <a:lnSpc>
                <a:spcPct val="90000"/>
              </a:lnSpc>
              <a:spcBef>
                <a:spcPts val="780"/>
              </a:spcBef>
              <a:buFont typeface="Arial"/>
              <a:buChar char="•"/>
              <a:defRPr sz="2800">
                <a:solidFill>
                  <a:schemeClr val="tx1"/>
                </a:solidFill>
                <a:latin typeface="+mn-lt"/>
                <a:ea typeface="+mn-ea"/>
                <a:cs typeface="+mn-cs"/>
              </a:defRPr>
            </a:lvl7pPr>
            <a:lvl8pPr marL="5345811" indent="-356387" algn="l" defTabSz="1425550">
              <a:lnSpc>
                <a:spcPct val="90000"/>
              </a:lnSpc>
              <a:spcBef>
                <a:spcPts val="780"/>
              </a:spcBef>
              <a:buFont typeface="Arial"/>
              <a:buChar char="•"/>
              <a:defRPr sz="2800">
                <a:solidFill>
                  <a:schemeClr val="tx1"/>
                </a:solidFill>
                <a:latin typeface="+mn-lt"/>
                <a:ea typeface="+mn-ea"/>
                <a:cs typeface="+mn-cs"/>
              </a:defRPr>
            </a:lvl8pPr>
            <a:lvl9pPr marL="6058586" indent="-356387" algn="l" defTabSz="1425550">
              <a:lnSpc>
                <a:spcPct val="90000"/>
              </a:lnSpc>
              <a:spcBef>
                <a:spcPts val="780"/>
              </a:spcBef>
              <a:buFont typeface="Arial"/>
              <a:buChar char="•"/>
              <a:defRPr sz="2800">
                <a:solidFill>
                  <a:schemeClr val="tx1"/>
                </a:solidFill>
                <a:latin typeface="+mn-lt"/>
                <a:ea typeface="+mn-ea"/>
                <a:cs typeface="+mn-cs"/>
              </a:defRPr>
            </a:lvl9pPr>
          </a:lstStyle>
          <a:p>
            <a:pPr marL="857250" indent="-857250">
              <a:buFont typeface="Arial" panose="020B0604020202020204" pitchFamily="34" charset="0"/>
              <a:buChar char="•"/>
              <a:defRPr/>
            </a:pPr>
            <a:r>
              <a:rPr lang="fr-FR" sz="5100" b="1" dirty="0"/>
              <a:t>Choix de l’opérateur : une association sportive (coordinateurs : Benoît)</a:t>
            </a:r>
          </a:p>
          <a:p>
            <a:pPr marL="857250" indent="-857250">
              <a:buFont typeface="Arial" panose="020B0604020202020204" pitchFamily="34" charset="0"/>
              <a:buChar char="•"/>
              <a:defRPr/>
            </a:pPr>
            <a:r>
              <a:rPr lang="fr-FR" sz="5100" b="1" dirty="0"/>
              <a:t>Un état des lieux spécifique à chaque enseignement</a:t>
            </a:r>
          </a:p>
          <a:p>
            <a:pPr marL="857250" indent="-857250">
              <a:buFont typeface="Arial" panose="020B0604020202020204" pitchFamily="34" charset="0"/>
              <a:buChar char="•"/>
              <a:defRPr/>
            </a:pPr>
            <a:r>
              <a:rPr lang="fr-FR" sz="5100" b="1" dirty="0"/>
              <a:t>Un diagnostic spécifique à chaque enseignement en lien avec l’état des lieux</a:t>
            </a:r>
          </a:p>
          <a:p>
            <a:pPr marL="857250" indent="-857250">
              <a:buFont typeface="Arial" panose="020B0604020202020204" pitchFamily="34" charset="0"/>
              <a:buChar char="•"/>
              <a:defRPr/>
            </a:pPr>
            <a:r>
              <a:rPr lang="fr-FR" sz="5100" b="1" dirty="0"/>
              <a:t>Des préconisations transversales au regard des diagnostics</a:t>
            </a:r>
          </a:p>
          <a:p>
            <a:pPr marL="857250" indent="-857250">
              <a:buFont typeface="Arial" panose="020B0604020202020204" pitchFamily="34" charset="0"/>
              <a:buChar char="•"/>
              <a:defRPr/>
            </a:pPr>
            <a:r>
              <a:rPr lang="fr-FR" sz="5100" b="1" dirty="0"/>
              <a:t>2 porteurs de projet par groupe d’étudiants pour l’état des lieux, le diagnostic et les préconisations (cf. organigramme nominatif dans chaque groupe-projet de chaque enseignement = division du travail)</a:t>
            </a:r>
          </a:p>
        </p:txBody>
      </p:sp>
    </p:spTree>
    <p:extLst>
      <p:ext uri="{BB962C8B-B14F-4D97-AF65-F5344CB8AC3E}">
        <p14:creationId xmlns:p14="http://schemas.microsoft.com/office/powerpoint/2010/main" val="3114837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w="http://schemas.openxmlformats.org/wordprocessingml/2006/main" xmlns:m="http://schemas.openxmlformats.org/officeDocument/2006/math" xmlns="">
      <p:transition spd="med" advClick="1">
        <p:fade thruBlk="0"/>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Espace réservé du contenu 3"/>
          <p:cNvSpPr>
            <a:spLocks noGrp="1"/>
          </p:cNvSpPr>
          <p:nvPr>
            <p:ph idx="1"/>
          </p:nvPr>
        </p:nvSpPr>
        <p:spPr bwMode="auto">
          <a:xfrm>
            <a:off x="904848" y="152221"/>
            <a:ext cx="18072521" cy="1384995"/>
          </a:xfrm>
        </p:spPr>
        <p:txBody>
          <a:bodyPr>
            <a:normAutofit/>
          </a:bodyPr>
          <a:lstStyle/>
          <a:p>
            <a:pPr algn="ctr">
              <a:spcBef>
                <a:spcPts val="0"/>
              </a:spcBef>
              <a:defRPr/>
            </a:pPr>
            <a:r>
              <a:rPr lang="fr-FR" sz="8000" b="1" dirty="0"/>
              <a:t>Rétroplanning</a:t>
            </a:r>
            <a:endParaRPr sz="8000" b="1" dirty="0"/>
          </a:p>
        </p:txBody>
      </p:sp>
      <p:sp>
        <p:nvSpPr>
          <p:cNvPr id="17" name="Sous-titre 1">
            <a:extLst>
              <a:ext uri="{FF2B5EF4-FFF2-40B4-BE49-F238E27FC236}">
                <a16:creationId xmlns:a16="http://schemas.microsoft.com/office/drawing/2014/main" id="{D17EE4EF-CB76-4FD1-B186-162D59B07508}"/>
              </a:ext>
            </a:extLst>
          </p:cNvPr>
          <p:cNvSpPr txBox="1">
            <a:spLocks/>
          </p:cNvSpPr>
          <p:nvPr/>
        </p:nvSpPr>
        <p:spPr bwMode="black">
          <a:xfrm>
            <a:off x="1191393" y="1385466"/>
            <a:ext cx="17785976" cy="9154126"/>
          </a:xfrm>
          <a:prstGeom prst="rect">
            <a:avLst/>
          </a:prstGeom>
        </p:spPr>
        <p:txBody>
          <a:bodyPr/>
          <a:lstStyle>
            <a:lvl1pPr marL="356387" indent="-356387" algn="l" defTabSz="1425550">
              <a:lnSpc>
                <a:spcPct val="90000"/>
              </a:lnSpc>
              <a:spcBef>
                <a:spcPts val="1559"/>
              </a:spcBef>
              <a:buFont typeface="Arial"/>
              <a:buChar char="•"/>
              <a:defRPr sz="3600" b="0" i="0">
                <a:solidFill>
                  <a:schemeClr val="tx1"/>
                </a:solidFill>
                <a:latin typeface="Source Sans Pro"/>
                <a:ea typeface="Source Sans Pro"/>
                <a:cs typeface="+mn-cs"/>
              </a:defRPr>
            </a:lvl1pPr>
            <a:lvl2pPr marL="1069162" indent="-356387" algn="l" defTabSz="1425550">
              <a:lnSpc>
                <a:spcPct val="90000"/>
              </a:lnSpc>
              <a:spcBef>
                <a:spcPts val="780"/>
              </a:spcBef>
              <a:buFont typeface="Courier New"/>
              <a:buChar char="o"/>
              <a:defRPr sz="3200">
                <a:solidFill>
                  <a:schemeClr val="tx1"/>
                </a:solidFill>
                <a:latin typeface="Source Sans Pro"/>
                <a:ea typeface="Source Sans Pro"/>
                <a:cs typeface="+mn-cs"/>
              </a:defRPr>
            </a:lvl2pPr>
            <a:lvl3pPr marL="1781937" indent="-356387" algn="l" defTabSz="1425550">
              <a:lnSpc>
                <a:spcPct val="90000"/>
              </a:lnSpc>
              <a:spcBef>
                <a:spcPts val="780"/>
              </a:spcBef>
              <a:buFont typeface="Police système Courant"/>
              <a:buChar char="–"/>
              <a:defRPr sz="2800">
                <a:solidFill>
                  <a:schemeClr val="tx1"/>
                </a:solidFill>
                <a:latin typeface="Source Sans Pro"/>
                <a:ea typeface="Source Sans Pro"/>
                <a:cs typeface="+mn-cs"/>
              </a:defRPr>
            </a:lvl3pPr>
            <a:lvl4pPr marL="2494712" indent="-356387" algn="l" defTabSz="1425550">
              <a:lnSpc>
                <a:spcPct val="90000"/>
              </a:lnSpc>
              <a:spcBef>
                <a:spcPts val="780"/>
              </a:spcBef>
              <a:buFont typeface="Police système Courant"/>
              <a:buChar char="»"/>
              <a:defRPr sz="2400">
                <a:solidFill>
                  <a:schemeClr val="tx1"/>
                </a:solidFill>
                <a:latin typeface="Source Sans Pro"/>
                <a:ea typeface="Source Sans Pro"/>
                <a:cs typeface="+mn-cs"/>
              </a:defRPr>
            </a:lvl4pPr>
            <a:lvl5pPr marL="3207487" indent="-356387" algn="l" defTabSz="1425550">
              <a:lnSpc>
                <a:spcPct val="90000"/>
              </a:lnSpc>
              <a:spcBef>
                <a:spcPts val="780"/>
              </a:spcBef>
              <a:buFont typeface="Arial"/>
              <a:buChar char="•"/>
              <a:defRPr sz="2800">
                <a:solidFill>
                  <a:schemeClr val="tx1"/>
                </a:solidFill>
                <a:latin typeface="+mn-lt"/>
                <a:ea typeface="+mn-ea"/>
                <a:cs typeface="+mn-cs"/>
              </a:defRPr>
            </a:lvl5pPr>
            <a:lvl6pPr marL="3920261" indent="-356387" algn="l" defTabSz="1425550">
              <a:lnSpc>
                <a:spcPct val="90000"/>
              </a:lnSpc>
              <a:spcBef>
                <a:spcPts val="780"/>
              </a:spcBef>
              <a:buFont typeface="Arial"/>
              <a:buChar char="•"/>
              <a:defRPr sz="2800">
                <a:solidFill>
                  <a:schemeClr val="tx1"/>
                </a:solidFill>
                <a:latin typeface="+mn-lt"/>
                <a:ea typeface="+mn-ea"/>
                <a:cs typeface="+mn-cs"/>
              </a:defRPr>
            </a:lvl6pPr>
            <a:lvl7pPr marL="4633036" indent="-356387" algn="l" defTabSz="1425550">
              <a:lnSpc>
                <a:spcPct val="90000"/>
              </a:lnSpc>
              <a:spcBef>
                <a:spcPts val="780"/>
              </a:spcBef>
              <a:buFont typeface="Arial"/>
              <a:buChar char="•"/>
              <a:defRPr sz="2800">
                <a:solidFill>
                  <a:schemeClr val="tx1"/>
                </a:solidFill>
                <a:latin typeface="+mn-lt"/>
                <a:ea typeface="+mn-ea"/>
                <a:cs typeface="+mn-cs"/>
              </a:defRPr>
            </a:lvl7pPr>
            <a:lvl8pPr marL="5345811" indent="-356387" algn="l" defTabSz="1425550">
              <a:lnSpc>
                <a:spcPct val="90000"/>
              </a:lnSpc>
              <a:spcBef>
                <a:spcPts val="780"/>
              </a:spcBef>
              <a:buFont typeface="Arial"/>
              <a:buChar char="•"/>
              <a:defRPr sz="2800">
                <a:solidFill>
                  <a:schemeClr val="tx1"/>
                </a:solidFill>
                <a:latin typeface="+mn-lt"/>
                <a:ea typeface="+mn-ea"/>
                <a:cs typeface="+mn-cs"/>
              </a:defRPr>
            </a:lvl8pPr>
            <a:lvl9pPr marL="6058586" indent="-356387" algn="l" defTabSz="1425550">
              <a:lnSpc>
                <a:spcPct val="90000"/>
              </a:lnSpc>
              <a:spcBef>
                <a:spcPts val="780"/>
              </a:spcBef>
              <a:buFont typeface="Arial"/>
              <a:buChar char="•"/>
              <a:defRPr sz="2800">
                <a:solidFill>
                  <a:schemeClr val="tx1"/>
                </a:solidFill>
                <a:latin typeface="+mn-lt"/>
                <a:ea typeface="+mn-ea"/>
                <a:cs typeface="+mn-cs"/>
              </a:defRPr>
            </a:lvl9pPr>
          </a:lstStyle>
          <a:p>
            <a:pPr marL="0" indent="0">
              <a:buNone/>
              <a:defRPr/>
            </a:pPr>
            <a:endParaRPr lang="fr-FR" sz="6000" b="1" dirty="0"/>
          </a:p>
        </p:txBody>
      </p:sp>
      <p:graphicFrame>
        <p:nvGraphicFramePr>
          <p:cNvPr id="5" name="Espace réservé du contenu 5">
            <a:extLst>
              <a:ext uri="{FF2B5EF4-FFF2-40B4-BE49-F238E27FC236}">
                <a16:creationId xmlns:a16="http://schemas.microsoft.com/office/drawing/2014/main" id="{A4D92F0E-5AA9-4257-B296-E91696B2F2B7}"/>
              </a:ext>
            </a:extLst>
          </p:cNvPr>
          <p:cNvGraphicFramePr>
            <a:graphicFrameLocks/>
          </p:cNvGraphicFramePr>
          <p:nvPr>
            <p:extLst>
              <p:ext uri="{D42A27DB-BD31-4B8C-83A1-F6EECF244321}">
                <p14:modId xmlns:p14="http://schemas.microsoft.com/office/powerpoint/2010/main" val="3788984840"/>
              </p:ext>
            </p:extLst>
          </p:nvPr>
        </p:nvGraphicFramePr>
        <p:xfrm>
          <a:off x="1942729" y="377354"/>
          <a:ext cx="16962950" cy="101622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207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w="http://schemas.openxmlformats.org/wordprocessingml/2006/main" xmlns:m="http://schemas.openxmlformats.org/officeDocument/2006/math" xmlns="">
      <p:transition spd="med" advClick="1">
        <p:fade thruBlk="0"/>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Espace réservé du contenu 3"/>
          <p:cNvSpPr>
            <a:spLocks noGrp="1"/>
          </p:cNvSpPr>
          <p:nvPr>
            <p:ph idx="1"/>
          </p:nvPr>
        </p:nvSpPr>
        <p:spPr bwMode="auto">
          <a:xfrm>
            <a:off x="904848" y="152221"/>
            <a:ext cx="18072521" cy="1384995"/>
          </a:xfrm>
        </p:spPr>
        <p:txBody>
          <a:bodyPr>
            <a:normAutofit/>
          </a:bodyPr>
          <a:lstStyle/>
          <a:p>
            <a:pPr algn="ctr">
              <a:spcBef>
                <a:spcPts val="0"/>
              </a:spcBef>
              <a:defRPr/>
            </a:pPr>
            <a:r>
              <a:rPr lang="fr-FR" sz="8000" b="1" dirty="0"/>
              <a:t>Modalités d’évaluations</a:t>
            </a:r>
            <a:endParaRPr sz="8000" b="1" dirty="0"/>
          </a:p>
        </p:txBody>
      </p:sp>
      <p:sp>
        <p:nvSpPr>
          <p:cNvPr id="17" name="Sous-titre 1">
            <a:extLst>
              <a:ext uri="{FF2B5EF4-FFF2-40B4-BE49-F238E27FC236}">
                <a16:creationId xmlns:a16="http://schemas.microsoft.com/office/drawing/2014/main" id="{D17EE4EF-CB76-4FD1-B186-162D59B07508}"/>
              </a:ext>
            </a:extLst>
          </p:cNvPr>
          <p:cNvSpPr txBox="1">
            <a:spLocks/>
          </p:cNvSpPr>
          <p:nvPr/>
        </p:nvSpPr>
        <p:spPr bwMode="black">
          <a:xfrm>
            <a:off x="1191393" y="1240074"/>
            <a:ext cx="17785976" cy="9002376"/>
          </a:xfrm>
          <a:prstGeom prst="rect">
            <a:avLst/>
          </a:prstGeom>
        </p:spPr>
        <p:txBody>
          <a:bodyPr/>
          <a:lstStyle>
            <a:lvl1pPr marL="356387" indent="-356387" algn="l" defTabSz="1425550">
              <a:lnSpc>
                <a:spcPct val="90000"/>
              </a:lnSpc>
              <a:spcBef>
                <a:spcPts val="1559"/>
              </a:spcBef>
              <a:buFont typeface="Arial"/>
              <a:buChar char="•"/>
              <a:defRPr sz="3600" b="0" i="0">
                <a:solidFill>
                  <a:schemeClr val="tx1"/>
                </a:solidFill>
                <a:latin typeface="Source Sans Pro"/>
                <a:ea typeface="Source Sans Pro"/>
                <a:cs typeface="+mn-cs"/>
              </a:defRPr>
            </a:lvl1pPr>
            <a:lvl2pPr marL="1069162" indent="-356387" algn="l" defTabSz="1425550">
              <a:lnSpc>
                <a:spcPct val="90000"/>
              </a:lnSpc>
              <a:spcBef>
                <a:spcPts val="780"/>
              </a:spcBef>
              <a:buFont typeface="Courier New"/>
              <a:buChar char="o"/>
              <a:defRPr sz="3200">
                <a:solidFill>
                  <a:schemeClr val="tx1"/>
                </a:solidFill>
                <a:latin typeface="Source Sans Pro"/>
                <a:ea typeface="Source Sans Pro"/>
                <a:cs typeface="+mn-cs"/>
              </a:defRPr>
            </a:lvl2pPr>
            <a:lvl3pPr marL="1781937" indent="-356387" algn="l" defTabSz="1425550">
              <a:lnSpc>
                <a:spcPct val="90000"/>
              </a:lnSpc>
              <a:spcBef>
                <a:spcPts val="780"/>
              </a:spcBef>
              <a:buFont typeface="Police système Courant"/>
              <a:buChar char="–"/>
              <a:defRPr sz="2800">
                <a:solidFill>
                  <a:schemeClr val="tx1"/>
                </a:solidFill>
                <a:latin typeface="Source Sans Pro"/>
                <a:ea typeface="Source Sans Pro"/>
                <a:cs typeface="+mn-cs"/>
              </a:defRPr>
            </a:lvl3pPr>
            <a:lvl4pPr marL="2494712" indent="-356387" algn="l" defTabSz="1425550">
              <a:lnSpc>
                <a:spcPct val="90000"/>
              </a:lnSpc>
              <a:spcBef>
                <a:spcPts val="780"/>
              </a:spcBef>
              <a:buFont typeface="Police système Courant"/>
              <a:buChar char="»"/>
              <a:defRPr sz="2400">
                <a:solidFill>
                  <a:schemeClr val="tx1"/>
                </a:solidFill>
                <a:latin typeface="Source Sans Pro"/>
                <a:ea typeface="Source Sans Pro"/>
                <a:cs typeface="+mn-cs"/>
              </a:defRPr>
            </a:lvl4pPr>
            <a:lvl5pPr marL="3207487" indent="-356387" algn="l" defTabSz="1425550">
              <a:lnSpc>
                <a:spcPct val="90000"/>
              </a:lnSpc>
              <a:spcBef>
                <a:spcPts val="780"/>
              </a:spcBef>
              <a:buFont typeface="Arial"/>
              <a:buChar char="•"/>
              <a:defRPr sz="2800">
                <a:solidFill>
                  <a:schemeClr val="tx1"/>
                </a:solidFill>
                <a:latin typeface="+mn-lt"/>
                <a:ea typeface="+mn-ea"/>
                <a:cs typeface="+mn-cs"/>
              </a:defRPr>
            </a:lvl5pPr>
            <a:lvl6pPr marL="3920261" indent="-356387" algn="l" defTabSz="1425550">
              <a:lnSpc>
                <a:spcPct val="90000"/>
              </a:lnSpc>
              <a:spcBef>
                <a:spcPts val="780"/>
              </a:spcBef>
              <a:buFont typeface="Arial"/>
              <a:buChar char="•"/>
              <a:defRPr sz="2800">
                <a:solidFill>
                  <a:schemeClr val="tx1"/>
                </a:solidFill>
                <a:latin typeface="+mn-lt"/>
                <a:ea typeface="+mn-ea"/>
                <a:cs typeface="+mn-cs"/>
              </a:defRPr>
            </a:lvl6pPr>
            <a:lvl7pPr marL="4633036" indent="-356387" algn="l" defTabSz="1425550">
              <a:lnSpc>
                <a:spcPct val="90000"/>
              </a:lnSpc>
              <a:spcBef>
                <a:spcPts val="780"/>
              </a:spcBef>
              <a:buFont typeface="Arial"/>
              <a:buChar char="•"/>
              <a:defRPr sz="2800">
                <a:solidFill>
                  <a:schemeClr val="tx1"/>
                </a:solidFill>
                <a:latin typeface="+mn-lt"/>
                <a:ea typeface="+mn-ea"/>
                <a:cs typeface="+mn-cs"/>
              </a:defRPr>
            </a:lvl7pPr>
            <a:lvl8pPr marL="5345811" indent="-356387" algn="l" defTabSz="1425550">
              <a:lnSpc>
                <a:spcPct val="90000"/>
              </a:lnSpc>
              <a:spcBef>
                <a:spcPts val="780"/>
              </a:spcBef>
              <a:buFont typeface="Arial"/>
              <a:buChar char="•"/>
              <a:defRPr sz="2800">
                <a:solidFill>
                  <a:schemeClr val="tx1"/>
                </a:solidFill>
                <a:latin typeface="+mn-lt"/>
                <a:ea typeface="+mn-ea"/>
                <a:cs typeface="+mn-cs"/>
              </a:defRPr>
            </a:lvl8pPr>
            <a:lvl9pPr marL="6058586" indent="-356387" algn="l" defTabSz="1425550">
              <a:lnSpc>
                <a:spcPct val="90000"/>
              </a:lnSpc>
              <a:spcBef>
                <a:spcPts val="780"/>
              </a:spcBef>
              <a:buFont typeface="Arial"/>
              <a:buChar char="•"/>
              <a:defRPr sz="2800">
                <a:solidFill>
                  <a:schemeClr val="tx1"/>
                </a:solidFill>
                <a:latin typeface="+mn-lt"/>
                <a:ea typeface="+mn-ea"/>
                <a:cs typeface="+mn-cs"/>
              </a:defRPr>
            </a:lvl9pPr>
          </a:lstStyle>
          <a:p>
            <a:pPr marL="857250" indent="-857250">
              <a:buFont typeface="Arial" panose="020B0604020202020204" pitchFamily="34" charset="0"/>
              <a:buChar char="•"/>
              <a:tabLst>
                <a:tab pos="2246313" algn="l"/>
              </a:tabLst>
              <a:defRPr/>
            </a:pPr>
            <a:r>
              <a:rPr lang="fr-FR" sz="5000" b="1" dirty="0"/>
              <a:t>Un contrôle continu écrit dans chaque enseignement pour évaluer l’acquisition des connaissances dispensées en CM (2 ou 3 questions courtes à réponses courtes ou QCM)</a:t>
            </a:r>
          </a:p>
          <a:p>
            <a:pPr marL="857250" indent="-857250">
              <a:buFont typeface="Arial" panose="020B0604020202020204" pitchFamily="34" charset="0"/>
              <a:buChar char="•"/>
              <a:tabLst>
                <a:tab pos="2246313" algn="l"/>
              </a:tabLst>
              <a:defRPr/>
            </a:pPr>
            <a:r>
              <a:rPr lang="fr-FR" sz="5000" b="1" dirty="0"/>
              <a:t>Pas de contrôle continu pour les DA, mais un examen terminal : soit le Grand oral avec le groupe-projet, soit un écrit sur table de 3h (par ex. évaluation d’un dossier réalisé l’an dernier)</a:t>
            </a:r>
          </a:p>
          <a:p>
            <a:pPr marL="857250" indent="-857250">
              <a:buFont typeface="Arial" panose="020B0604020202020204" pitchFamily="34" charset="0"/>
              <a:buChar char="•"/>
              <a:tabLst>
                <a:tab pos="2246313" algn="l"/>
              </a:tabLst>
              <a:defRPr/>
            </a:pPr>
            <a:r>
              <a:rPr lang="fr-FR" sz="5000" b="1" dirty="0"/>
              <a:t>L’examen terminal : le Grand oral collectif sur la base du livrable (cf. diapos 7 et 8)</a:t>
            </a:r>
          </a:p>
          <a:p>
            <a:pPr marL="857250" indent="-857250">
              <a:buFont typeface="Arial" panose="020B0604020202020204" pitchFamily="34" charset="0"/>
              <a:buChar char="•"/>
              <a:tabLst>
                <a:tab pos="2246313" algn="l"/>
              </a:tabLst>
              <a:defRPr/>
            </a:pPr>
            <a:r>
              <a:rPr lang="fr-FR" sz="5000" b="1" dirty="0"/>
              <a:t>Chaque partie rédigée est nominative (pour savoir qui écrit quoi ?)</a:t>
            </a:r>
          </a:p>
          <a:p>
            <a:pPr marL="857250" indent="-857250">
              <a:buFont typeface="Arial" panose="020B0604020202020204" pitchFamily="34" charset="0"/>
              <a:buChar char="•"/>
              <a:defRPr/>
            </a:pPr>
            <a:endParaRPr lang="fr-FR" sz="6000" b="1" dirty="0"/>
          </a:p>
        </p:txBody>
      </p:sp>
    </p:spTree>
    <p:extLst>
      <p:ext uri="{BB962C8B-B14F-4D97-AF65-F5344CB8AC3E}">
        <p14:creationId xmlns:p14="http://schemas.microsoft.com/office/powerpoint/2010/main" val="426876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w="http://schemas.openxmlformats.org/wordprocessingml/2006/main" xmlns:m="http://schemas.openxmlformats.org/officeDocument/2006/math" xmlns="">
      <p:transition spd="med" advClick="1">
        <p:fade thruBlk="0"/>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Espace réservé du contenu 3"/>
          <p:cNvSpPr>
            <a:spLocks noGrp="1"/>
          </p:cNvSpPr>
          <p:nvPr>
            <p:ph idx="1"/>
          </p:nvPr>
        </p:nvSpPr>
        <p:spPr bwMode="auto">
          <a:xfrm>
            <a:off x="904848" y="152221"/>
            <a:ext cx="18072521" cy="1384995"/>
          </a:xfrm>
        </p:spPr>
        <p:txBody>
          <a:bodyPr>
            <a:normAutofit/>
          </a:bodyPr>
          <a:lstStyle/>
          <a:p>
            <a:pPr algn="ctr">
              <a:spcBef>
                <a:spcPts val="0"/>
              </a:spcBef>
              <a:defRPr/>
            </a:pPr>
            <a:r>
              <a:rPr lang="fr-FR" sz="8000" b="1" dirty="0"/>
              <a:t>Modalités d’évaluations</a:t>
            </a:r>
            <a:endParaRPr sz="8000" b="1" dirty="0"/>
          </a:p>
        </p:txBody>
      </p:sp>
      <p:sp>
        <p:nvSpPr>
          <p:cNvPr id="17" name="Sous-titre 1">
            <a:extLst>
              <a:ext uri="{FF2B5EF4-FFF2-40B4-BE49-F238E27FC236}">
                <a16:creationId xmlns:a16="http://schemas.microsoft.com/office/drawing/2014/main" id="{D17EE4EF-CB76-4FD1-B186-162D59B07508}"/>
              </a:ext>
            </a:extLst>
          </p:cNvPr>
          <p:cNvSpPr txBox="1">
            <a:spLocks/>
          </p:cNvSpPr>
          <p:nvPr/>
        </p:nvSpPr>
        <p:spPr bwMode="black">
          <a:xfrm>
            <a:off x="1191393" y="1745506"/>
            <a:ext cx="17785976" cy="8794086"/>
          </a:xfrm>
          <a:prstGeom prst="rect">
            <a:avLst/>
          </a:prstGeom>
        </p:spPr>
        <p:txBody>
          <a:bodyPr/>
          <a:lstStyle>
            <a:lvl1pPr marL="356387" indent="-356387" algn="l" defTabSz="1425550">
              <a:lnSpc>
                <a:spcPct val="90000"/>
              </a:lnSpc>
              <a:spcBef>
                <a:spcPts val="1559"/>
              </a:spcBef>
              <a:buFont typeface="Arial"/>
              <a:buChar char="•"/>
              <a:defRPr sz="3600" b="0" i="0">
                <a:solidFill>
                  <a:schemeClr val="tx1"/>
                </a:solidFill>
                <a:latin typeface="Source Sans Pro"/>
                <a:ea typeface="Source Sans Pro"/>
                <a:cs typeface="+mn-cs"/>
              </a:defRPr>
            </a:lvl1pPr>
            <a:lvl2pPr marL="1069162" indent="-356387" algn="l" defTabSz="1425550">
              <a:lnSpc>
                <a:spcPct val="90000"/>
              </a:lnSpc>
              <a:spcBef>
                <a:spcPts val="780"/>
              </a:spcBef>
              <a:buFont typeface="Courier New"/>
              <a:buChar char="o"/>
              <a:defRPr sz="3200">
                <a:solidFill>
                  <a:schemeClr val="tx1"/>
                </a:solidFill>
                <a:latin typeface="Source Sans Pro"/>
                <a:ea typeface="Source Sans Pro"/>
                <a:cs typeface="+mn-cs"/>
              </a:defRPr>
            </a:lvl2pPr>
            <a:lvl3pPr marL="1781937" indent="-356387" algn="l" defTabSz="1425550">
              <a:lnSpc>
                <a:spcPct val="90000"/>
              </a:lnSpc>
              <a:spcBef>
                <a:spcPts val="780"/>
              </a:spcBef>
              <a:buFont typeface="Police système Courant"/>
              <a:buChar char="–"/>
              <a:defRPr sz="2800">
                <a:solidFill>
                  <a:schemeClr val="tx1"/>
                </a:solidFill>
                <a:latin typeface="Source Sans Pro"/>
                <a:ea typeface="Source Sans Pro"/>
                <a:cs typeface="+mn-cs"/>
              </a:defRPr>
            </a:lvl3pPr>
            <a:lvl4pPr marL="2494712" indent="-356387" algn="l" defTabSz="1425550">
              <a:lnSpc>
                <a:spcPct val="90000"/>
              </a:lnSpc>
              <a:spcBef>
                <a:spcPts val="780"/>
              </a:spcBef>
              <a:buFont typeface="Police système Courant"/>
              <a:buChar char="»"/>
              <a:defRPr sz="2400">
                <a:solidFill>
                  <a:schemeClr val="tx1"/>
                </a:solidFill>
                <a:latin typeface="Source Sans Pro"/>
                <a:ea typeface="Source Sans Pro"/>
                <a:cs typeface="+mn-cs"/>
              </a:defRPr>
            </a:lvl4pPr>
            <a:lvl5pPr marL="3207487" indent="-356387" algn="l" defTabSz="1425550">
              <a:lnSpc>
                <a:spcPct val="90000"/>
              </a:lnSpc>
              <a:spcBef>
                <a:spcPts val="780"/>
              </a:spcBef>
              <a:buFont typeface="Arial"/>
              <a:buChar char="•"/>
              <a:defRPr sz="2800">
                <a:solidFill>
                  <a:schemeClr val="tx1"/>
                </a:solidFill>
                <a:latin typeface="+mn-lt"/>
                <a:ea typeface="+mn-ea"/>
                <a:cs typeface="+mn-cs"/>
              </a:defRPr>
            </a:lvl5pPr>
            <a:lvl6pPr marL="3920261" indent="-356387" algn="l" defTabSz="1425550">
              <a:lnSpc>
                <a:spcPct val="90000"/>
              </a:lnSpc>
              <a:spcBef>
                <a:spcPts val="780"/>
              </a:spcBef>
              <a:buFont typeface="Arial"/>
              <a:buChar char="•"/>
              <a:defRPr sz="2800">
                <a:solidFill>
                  <a:schemeClr val="tx1"/>
                </a:solidFill>
                <a:latin typeface="+mn-lt"/>
                <a:ea typeface="+mn-ea"/>
                <a:cs typeface="+mn-cs"/>
              </a:defRPr>
            </a:lvl6pPr>
            <a:lvl7pPr marL="4633036" indent="-356387" algn="l" defTabSz="1425550">
              <a:lnSpc>
                <a:spcPct val="90000"/>
              </a:lnSpc>
              <a:spcBef>
                <a:spcPts val="780"/>
              </a:spcBef>
              <a:buFont typeface="Arial"/>
              <a:buChar char="•"/>
              <a:defRPr sz="2800">
                <a:solidFill>
                  <a:schemeClr val="tx1"/>
                </a:solidFill>
                <a:latin typeface="+mn-lt"/>
                <a:ea typeface="+mn-ea"/>
                <a:cs typeface="+mn-cs"/>
              </a:defRPr>
            </a:lvl7pPr>
            <a:lvl8pPr marL="5345811" indent="-356387" algn="l" defTabSz="1425550">
              <a:lnSpc>
                <a:spcPct val="90000"/>
              </a:lnSpc>
              <a:spcBef>
                <a:spcPts val="780"/>
              </a:spcBef>
              <a:buFont typeface="Arial"/>
              <a:buChar char="•"/>
              <a:defRPr sz="2800">
                <a:solidFill>
                  <a:schemeClr val="tx1"/>
                </a:solidFill>
                <a:latin typeface="+mn-lt"/>
                <a:ea typeface="+mn-ea"/>
                <a:cs typeface="+mn-cs"/>
              </a:defRPr>
            </a:lvl8pPr>
            <a:lvl9pPr marL="6058586" indent="-356387" algn="l" defTabSz="1425550">
              <a:lnSpc>
                <a:spcPct val="90000"/>
              </a:lnSpc>
              <a:spcBef>
                <a:spcPts val="780"/>
              </a:spcBef>
              <a:buFont typeface="Arial"/>
              <a:buChar char="•"/>
              <a:defRPr sz="2800">
                <a:solidFill>
                  <a:schemeClr val="tx1"/>
                </a:solidFill>
                <a:latin typeface="+mn-lt"/>
                <a:ea typeface="+mn-ea"/>
                <a:cs typeface="+mn-cs"/>
              </a:defRPr>
            </a:lvl9pPr>
          </a:lstStyle>
          <a:p>
            <a:pPr marL="857250" indent="-857250">
              <a:buFont typeface="Arial" panose="020B0604020202020204" pitchFamily="34" charset="0"/>
              <a:buChar char="•"/>
              <a:defRPr/>
            </a:pPr>
            <a:r>
              <a:rPr lang="fr-FR" sz="5400" b="1" dirty="0"/>
              <a:t>Évaluation écrite du livrable (cf. note de l’écrit)</a:t>
            </a:r>
          </a:p>
          <a:p>
            <a:pPr marL="857250" indent="-857250">
              <a:buFont typeface="Arial" panose="020B0604020202020204" pitchFamily="34" charset="0"/>
              <a:buChar char="•"/>
              <a:defRPr/>
            </a:pPr>
            <a:r>
              <a:rPr lang="fr-FR" sz="5400" b="1" dirty="0"/>
              <a:t>Évaluation individuelle pendant l’oral collectif en « Communication orale professionnelle » (C. Le Bras)</a:t>
            </a:r>
          </a:p>
          <a:p>
            <a:pPr marL="857250" indent="-857250">
              <a:buFont typeface="Arial" panose="020B0604020202020204" pitchFamily="34" charset="0"/>
              <a:buChar char="•"/>
              <a:defRPr/>
            </a:pPr>
            <a:r>
              <a:rPr lang="fr-FR" sz="5400" b="1" dirty="0"/>
              <a:t>Évaluation collective du Grand oral : pour que tous les étudiants travaillent tous les enseignements pendant le semestre, les porteurs de projet ne seront pas interrogés sur le thème dont ils ont eu la responsabilité et la gestion</a:t>
            </a:r>
          </a:p>
          <a:p>
            <a:pPr marL="857250" indent="-857250">
              <a:buFont typeface="Arial" panose="020B0604020202020204" pitchFamily="34" charset="0"/>
              <a:buChar char="•"/>
              <a:defRPr/>
            </a:pPr>
            <a:r>
              <a:rPr lang="fr-FR" sz="5400" b="1" dirty="0"/>
              <a:t>Temps de présentation 15’ et temps de questions 15’</a:t>
            </a:r>
          </a:p>
        </p:txBody>
      </p:sp>
    </p:spTree>
    <p:extLst>
      <p:ext uri="{BB962C8B-B14F-4D97-AF65-F5344CB8AC3E}">
        <p14:creationId xmlns:p14="http://schemas.microsoft.com/office/powerpoint/2010/main" val="1414538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w="http://schemas.openxmlformats.org/wordprocessingml/2006/main" xmlns:m="http://schemas.openxmlformats.org/officeDocument/2006/math" xmlns="">
      <p:transition spd="med" advClick="1">
        <p:fade thruBlk="0"/>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Espace réservé du contenu 3"/>
          <p:cNvSpPr>
            <a:spLocks noGrp="1"/>
          </p:cNvSpPr>
          <p:nvPr>
            <p:ph idx="1"/>
          </p:nvPr>
        </p:nvSpPr>
        <p:spPr bwMode="auto">
          <a:xfrm>
            <a:off x="904848" y="152221"/>
            <a:ext cx="18072521" cy="1384995"/>
          </a:xfrm>
        </p:spPr>
        <p:txBody>
          <a:bodyPr>
            <a:normAutofit fontScale="85000" lnSpcReduction="10000"/>
          </a:bodyPr>
          <a:lstStyle/>
          <a:p>
            <a:pPr algn="ctr">
              <a:spcBef>
                <a:spcPts val="0"/>
              </a:spcBef>
              <a:defRPr/>
            </a:pPr>
            <a:r>
              <a:rPr lang="fr-FR" sz="8000" b="1" dirty="0"/>
              <a:t>Format du livrable par étape d’avancement</a:t>
            </a:r>
            <a:endParaRPr sz="8000" b="1" dirty="0"/>
          </a:p>
        </p:txBody>
      </p:sp>
      <p:sp>
        <p:nvSpPr>
          <p:cNvPr id="17" name="Sous-titre 1">
            <a:extLst>
              <a:ext uri="{FF2B5EF4-FFF2-40B4-BE49-F238E27FC236}">
                <a16:creationId xmlns:a16="http://schemas.microsoft.com/office/drawing/2014/main" id="{D17EE4EF-CB76-4FD1-B186-162D59B07508}"/>
              </a:ext>
            </a:extLst>
          </p:cNvPr>
          <p:cNvSpPr txBox="1">
            <a:spLocks/>
          </p:cNvSpPr>
          <p:nvPr/>
        </p:nvSpPr>
        <p:spPr bwMode="black">
          <a:xfrm>
            <a:off x="1191393" y="1025427"/>
            <a:ext cx="17785976" cy="10081120"/>
          </a:xfrm>
          <a:prstGeom prst="rect">
            <a:avLst/>
          </a:prstGeom>
        </p:spPr>
        <p:txBody>
          <a:bodyPr/>
          <a:lstStyle>
            <a:lvl1pPr marL="356387" indent="-356387" algn="l" defTabSz="1425550">
              <a:lnSpc>
                <a:spcPct val="90000"/>
              </a:lnSpc>
              <a:spcBef>
                <a:spcPts val="1559"/>
              </a:spcBef>
              <a:buFont typeface="Arial"/>
              <a:buChar char="•"/>
              <a:defRPr sz="3600" b="0" i="0">
                <a:solidFill>
                  <a:schemeClr val="tx1"/>
                </a:solidFill>
                <a:latin typeface="Source Sans Pro"/>
                <a:ea typeface="Source Sans Pro"/>
                <a:cs typeface="+mn-cs"/>
              </a:defRPr>
            </a:lvl1pPr>
            <a:lvl2pPr marL="1069162" indent="-356387" algn="l" defTabSz="1425550">
              <a:lnSpc>
                <a:spcPct val="90000"/>
              </a:lnSpc>
              <a:spcBef>
                <a:spcPts val="780"/>
              </a:spcBef>
              <a:buFont typeface="Courier New"/>
              <a:buChar char="o"/>
              <a:defRPr sz="3200">
                <a:solidFill>
                  <a:schemeClr val="tx1"/>
                </a:solidFill>
                <a:latin typeface="Source Sans Pro"/>
                <a:ea typeface="Source Sans Pro"/>
                <a:cs typeface="+mn-cs"/>
              </a:defRPr>
            </a:lvl2pPr>
            <a:lvl3pPr marL="1781937" indent="-356387" algn="l" defTabSz="1425550">
              <a:lnSpc>
                <a:spcPct val="90000"/>
              </a:lnSpc>
              <a:spcBef>
                <a:spcPts val="780"/>
              </a:spcBef>
              <a:buFont typeface="Police système Courant"/>
              <a:buChar char="–"/>
              <a:defRPr sz="2800">
                <a:solidFill>
                  <a:schemeClr val="tx1"/>
                </a:solidFill>
                <a:latin typeface="Source Sans Pro"/>
                <a:ea typeface="Source Sans Pro"/>
                <a:cs typeface="+mn-cs"/>
              </a:defRPr>
            </a:lvl3pPr>
            <a:lvl4pPr marL="2494712" indent="-356387" algn="l" defTabSz="1425550">
              <a:lnSpc>
                <a:spcPct val="90000"/>
              </a:lnSpc>
              <a:spcBef>
                <a:spcPts val="780"/>
              </a:spcBef>
              <a:buFont typeface="Police système Courant"/>
              <a:buChar char="»"/>
              <a:defRPr sz="2400">
                <a:solidFill>
                  <a:schemeClr val="tx1"/>
                </a:solidFill>
                <a:latin typeface="Source Sans Pro"/>
                <a:ea typeface="Source Sans Pro"/>
                <a:cs typeface="+mn-cs"/>
              </a:defRPr>
            </a:lvl4pPr>
            <a:lvl5pPr marL="3207487" indent="-356387" algn="l" defTabSz="1425550">
              <a:lnSpc>
                <a:spcPct val="90000"/>
              </a:lnSpc>
              <a:spcBef>
                <a:spcPts val="780"/>
              </a:spcBef>
              <a:buFont typeface="Arial"/>
              <a:buChar char="•"/>
              <a:defRPr sz="2800">
                <a:solidFill>
                  <a:schemeClr val="tx1"/>
                </a:solidFill>
                <a:latin typeface="+mn-lt"/>
                <a:ea typeface="+mn-ea"/>
                <a:cs typeface="+mn-cs"/>
              </a:defRPr>
            </a:lvl5pPr>
            <a:lvl6pPr marL="3920261" indent="-356387" algn="l" defTabSz="1425550">
              <a:lnSpc>
                <a:spcPct val="90000"/>
              </a:lnSpc>
              <a:spcBef>
                <a:spcPts val="780"/>
              </a:spcBef>
              <a:buFont typeface="Arial"/>
              <a:buChar char="•"/>
              <a:defRPr sz="2800">
                <a:solidFill>
                  <a:schemeClr val="tx1"/>
                </a:solidFill>
                <a:latin typeface="+mn-lt"/>
                <a:ea typeface="+mn-ea"/>
                <a:cs typeface="+mn-cs"/>
              </a:defRPr>
            </a:lvl6pPr>
            <a:lvl7pPr marL="4633036" indent="-356387" algn="l" defTabSz="1425550">
              <a:lnSpc>
                <a:spcPct val="90000"/>
              </a:lnSpc>
              <a:spcBef>
                <a:spcPts val="780"/>
              </a:spcBef>
              <a:buFont typeface="Arial"/>
              <a:buChar char="•"/>
              <a:defRPr sz="2800">
                <a:solidFill>
                  <a:schemeClr val="tx1"/>
                </a:solidFill>
                <a:latin typeface="+mn-lt"/>
                <a:ea typeface="+mn-ea"/>
                <a:cs typeface="+mn-cs"/>
              </a:defRPr>
            </a:lvl7pPr>
            <a:lvl8pPr marL="5345811" indent="-356387" algn="l" defTabSz="1425550">
              <a:lnSpc>
                <a:spcPct val="90000"/>
              </a:lnSpc>
              <a:spcBef>
                <a:spcPts val="780"/>
              </a:spcBef>
              <a:buFont typeface="Arial"/>
              <a:buChar char="•"/>
              <a:defRPr sz="2800">
                <a:solidFill>
                  <a:schemeClr val="tx1"/>
                </a:solidFill>
                <a:latin typeface="+mn-lt"/>
                <a:ea typeface="+mn-ea"/>
                <a:cs typeface="+mn-cs"/>
              </a:defRPr>
            </a:lvl8pPr>
            <a:lvl9pPr marL="6058586" indent="-356387" algn="l" defTabSz="1425550">
              <a:lnSpc>
                <a:spcPct val="90000"/>
              </a:lnSpc>
              <a:spcBef>
                <a:spcPts val="780"/>
              </a:spcBef>
              <a:buFont typeface="Arial"/>
              <a:buChar char="•"/>
              <a:defRPr sz="2800">
                <a:solidFill>
                  <a:schemeClr val="tx1"/>
                </a:solidFill>
                <a:latin typeface="+mn-lt"/>
                <a:ea typeface="+mn-ea"/>
                <a:cs typeface="+mn-cs"/>
              </a:defRPr>
            </a:lvl9pPr>
          </a:lstStyle>
          <a:p>
            <a:pPr marL="914400" indent="-914400">
              <a:buFont typeface="+mj-lt"/>
              <a:buAutoNum type="arabicPeriod"/>
              <a:defRPr/>
            </a:pPr>
            <a:r>
              <a:rPr lang="fr-FR" sz="4800" b="1" dirty="0"/>
              <a:t>Présentation de l’opérateur territorial</a:t>
            </a:r>
          </a:p>
          <a:p>
            <a:pPr marL="914400" indent="-914400">
              <a:buFont typeface="+mj-lt"/>
              <a:buAutoNum type="arabicPeriod"/>
              <a:defRPr/>
            </a:pPr>
            <a:r>
              <a:rPr lang="fr-FR" sz="4800" b="1" dirty="0"/>
              <a:t>État des lieux spécifique à chaque enseignement (hors sociologie et communication professionnelle)</a:t>
            </a:r>
          </a:p>
          <a:p>
            <a:pPr lvl="1">
              <a:buFont typeface="Courier New" panose="02070309020205020404" pitchFamily="49" charset="0"/>
              <a:buChar char="o"/>
              <a:defRPr/>
            </a:pPr>
            <a:r>
              <a:rPr lang="fr-FR" sz="4800" b="1" dirty="0"/>
              <a:t> Offre sportive</a:t>
            </a:r>
          </a:p>
          <a:p>
            <a:pPr lvl="1">
              <a:buFont typeface="Courier New" panose="02070309020205020404" pitchFamily="49" charset="0"/>
              <a:buChar char="o"/>
              <a:defRPr/>
            </a:pPr>
            <a:r>
              <a:rPr lang="fr-FR" sz="4800" b="1" dirty="0"/>
              <a:t> Projet</a:t>
            </a:r>
          </a:p>
          <a:p>
            <a:pPr lvl="1">
              <a:buFont typeface="Courier New" panose="02070309020205020404" pitchFamily="49" charset="0"/>
              <a:buChar char="o"/>
              <a:defRPr/>
            </a:pPr>
            <a:r>
              <a:rPr lang="fr-FR" sz="4800" b="1" dirty="0"/>
              <a:t> Communication</a:t>
            </a:r>
          </a:p>
          <a:p>
            <a:pPr lvl="1">
              <a:buFont typeface="Courier New" panose="02070309020205020404" pitchFamily="49" charset="0"/>
              <a:buChar char="o"/>
              <a:defRPr/>
            </a:pPr>
            <a:r>
              <a:rPr lang="fr-FR" sz="4800" b="1" dirty="0"/>
              <a:t> Gestion et comptabilité</a:t>
            </a:r>
          </a:p>
          <a:p>
            <a:pPr lvl="1">
              <a:buFont typeface="Courier New" panose="02070309020205020404" pitchFamily="49" charset="0"/>
              <a:buChar char="o"/>
              <a:defRPr/>
            </a:pPr>
            <a:r>
              <a:rPr lang="fr-FR" sz="4800" b="1" dirty="0"/>
              <a:t> Gestion RH</a:t>
            </a:r>
          </a:p>
          <a:p>
            <a:pPr marL="914400" indent="-914400">
              <a:buFont typeface="+mj-lt"/>
              <a:buAutoNum type="arabicPeriod"/>
              <a:defRPr/>
            </a:pPr>
            <a:r>
              <a:rPr lang="fr-FR" sz="4800" b="1" dirty="0"/>
              <a:t>Diagnostic spécifique à chaque enseignements / état des lieux</a:t>
            </a:r>
          </a:p>
          <a:p>
            <a:pPr marL="914400" indent="-914400">
              <a:buFont typeface="+mj-lt"/>
              <a:buAutoNum type="arabicPeriod"/>
              <a:defRPr/>
            </a:pPr>
            <a:r>
              <a:rPr lang="fr-FR" sz="4800" b="1" dirty="0"/>
              <a:t>Préconisations chiffrées, argumentées, réalisables appuyées par </a:t>
            </a:r>
            <a:r>
              <a:rPr lang="fr-FR" sz="4800" b="1"/>
              <a:t>les contenus </a:t>
            </a:r>
            <a:r>
              <a:rPr lang="fr-FR" sz="4800" b="1" dirty="0"/>
              <a:t>des enseignements / diagnostics</a:t>
            </a:r>
          </a:p>
        </p:txBody>
      </p:sp>
    </p:spTree>
    <p:extLst>
      <p:ext uri="{BB962C8B-B14F-4D97-AF65-F5344CB8AC3E}">
        <p14:creationId xmlns:p14="http://schemas.microsoft.com/office/powerpoint/2010/main" val="1243092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w="http://schemas.openxmlformats.org/wordprocessingml/2006/main" xmlns:m="http://schemas.openxmlformats.org/officeDocument/2006/math" xmlns="">
      <p:transition spd="med" advClick="1">
        <p:fade thruBlk="0"/>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Espace réservé du contenu 3"/>
          <p:cNvSpPr>
            <a:spLocks noGrp="1"/>
          </p:cNvSpPr>
          <p:nvPr>
            <p:ph idx="1"/>
          </p:nvPr>
        </p:nvSpPr>
        <p:spPr bwMode="auto">
          <a:xfrm>
            <a:off x="904848" y="152221"/>
            <a:ext cx="18072521" cy="801197"/>
          </a:xfrm>
        </p:spPr>
        <p:txBody>
          <a:bodyPr>
            <a:normAutofit fontScale="77500" lnSpcReduction="20000"/>
          </a:bodyPr>
          <a:lstStyle/>
          <a:p>
            <a:pPr algn="ctr">
              <a:spcBef>
                <a:spcPts val="0"/>
              </a:spcBef>
              <a:defRPr/>
            </a:pPr>
            <a:r>
              <a:rPr lang="fr-FR" sz="8000" b="1" dirty="0"/>
              <a:t>Format du livrable</a:t>
            </a:r>
            <a:endParaRPr sz="8000" b="1" dirty="0"/>
          </a:p>
        </p:txBody>
      </p:sp>
      <p:sp>
        <p:nvSpPr>
          <p:cNvPr id="17" name="Sous-titre 1">
            <a:extLst>
              <a:ext uri="{FF2B5EF4-FFF2-40B4-BE49-F238E27FC236}">
                <a16:creationId xmlns:a16="http://schemas.microsoft.com/office/drawing/2014/main" id="{D17EE4EF-CB76-4FD1-B186-162D59B07508}"/>
              </a:ext>
            </a:extLst>
          </p:cNvPr>
          <p:cNvSpPr txBox="1">
            <a:spLocks/>
          </p:cNvSpPr>
          <p:nvPr/>
        </p:nvSpPr>
        <p:spPr bwMode="black">
          <a:xfrm>
            <a:off x="1191393" y="1169442"/>
            <a:ext cx="17785976" cy="10153128"/>
          </a:xfrm>
          <a:prstGeom prst="rect">
            <a:avLst/>
          </a:prstGeom>
        </p:spPr>
        <p:txBody>
          <a:bodyPr/>
          <a:lstStyle>
            <a:lvl1pPr marL="356387" indent="-356387" algn="l" defTabSz="1425550">
              <a:lnSpc>
                <a:spcPct val="90000"/>
              </a:lnSpc>
              <a:spcBef>
                <a:spcPts val="1559"/>
              </a:spcBef>
              <a:buFont typeface="Arial"/>
              <a:buChar char="•"/>
              <a:defRPr sz="3600" b="0" i="0">
                <a:solidFill>
                  <a:schemeClr val="tx1"/>
                </a:solidFill>
                <a:latin typeface="Source Sans Pro"/>
                <a:ea typeface="Source Sans Pro"/>
                <a:cs typeface="+mn-cs"/>
              </a:defRPr>
            </a:lvl1pPr>
            <a:lvl2pPr marL="1069162" indent="-356387" algn="l" defTabSz="1425550">
              <a:lnSpc>
                <a:spcPct val="90000"/>
              </a:lnSpc>
              <a:spcBef>
                <a:spcPts val="780"/>
              </a:spcBef>
              <a:buFont typeface="Courier New"/>
              <a:buChar char="o"/>
              <a:defRPr sz="3200">
                <a:solidFill>
                  <a:schemeClr val="tx1"/>
                </a:solidFill>
                <a:latin typeface="Source Sans Pro"/>
                <a:ea typeface="Source Sans Pro"/>
                <a:cs typeface="+mn-cs"/>
              </a:defRPr>
            </a:lvl2pPr>
            <a:lvl3pPr marL="1781937" indent="-356387" algn="l" defTabSz="1425550">
              <a:lnSpc>
                <a:spcPct val="90000"/>
              </a:lnSpc>
              <a:spcBef>
                <a:spcPts val="780"/>
              </a:spcBef>
              <a:buFont typeface="Police système Courant"/>
              <a:buChar char="–"/>
              <a:defRPr sz="2800">
                <a:solidFill>
                  <a:schemeClr val="tx1"/>
                </a:solidFill>
                <a:latin typeface="Source Sans Pro"/>
                <a:ea typeface="Source Sans Pro"/>
                <a:cs typeface="+mn-cs"/>
              </a:defRPr>
            </a:lvl3pPr>
            <a:lvl4pPr marL="2494712" indent="-356387" algn="l" defTabSz="1425550">
              <a:lnSpc>
                <a:spcPct val="90000"/>
              </a:lnSpc>
              <a:spcBef>
                <a:spcPts val="780"/>
              </a:spcBef>
              <a:buFont typeface="Police système Courant"/>
              <a:buChar char="»"/>
              <a:defRPr sz="2400">
                <a:solidFill>
                  <a:schemeClr val="tx1"/>
                </a:solidFill>
                <a:latin typeface="Source Sans Pro"/>
                <a:ea typeface="Source Sans Pro"/>
                <a:cs typeface="+mn-cs"/>
              </a:defRPr>
            </a:lvl4pPr>
            <a:lvl5pPr marL="3207487" indent="-356387" algn="l" defTabSz="1425550">
              <a:lnSpc>
                <a:spcPct val="90000"/>
              </a:lnSpc>
              <a:spcBef>
                <a:spcPts val="780"/>
              </a:spcBef>
              <a:buFont typeface="Arial"/>
              <a:buChar char="•"/>
              <a:defRPr sz="2800">
                <a:solidFill>
                  <a:schemeClr val="tx1"/>
                </a:solidFill>
                <a:latin typeface="+mn-lt"/>
                <a:ea typeface="+mn-ea"/>
                <a:cs typeface="+mn-cs"/>
              </a:defRPr>
            </a:lvl5pPr>
            <a:lvl6pPr marL="3920261" indent="-356387" algn="l" defTabSz="1425550">
              <a:lnSpc>
                <a:spcPct val="90000"/>
              </a:lnSpc>
              <a:spcBef>
                <a:spcPts val="780"/>
              </a:spcBef>
              <a:buFont typeface="Arial"/>
              <a:buChar char="•"/>
              <a:defRPr sz="2800">
                <a:solidFill>
                  <a:schemeClr val="tx1"/>
                </a:solidFill>
                <a:latin typeface="+mn-lt"/>
                <a:ea typeface="+mn-ea"/>
                <a:cs typeface="+mn-cs"/>
              </a:defRPr>
            </a:lvl6pPr>
            <a:lvl7pPr marL="4633036" indent="-356387" algn="l" defTabSz="1425550">
              <a:lnSpc>
                <a:spcPct val="90000"/>
              </a:lnSpc>
              <a:spcBef>
                <a:spcPts val="780"/>
              </a:spcBef>
              <a:buFont typeface="Arial"/>
              <a:buChar char="•"/>
              <a:defRPr sz="2800">
                <a:solidFill>
                  <a:schemeClr val="tx1"/>
                </a:solidFill>
                <a:latin typeface="+mn-lt"/>
                <a:ea typeface="+mn-ea"/>
                <a:cs typeface="+mn-cs"/>
              </a:defRPr>
            </a:lvl7pPr>
            <a:lvl8pPr marL="5345811" indent="-356387" algn="l" defTabSz="1425550">
              <a:lnSpc>
                <a:spcPct val="90000"/>
              </a:lnSpc>
              <a:spcBef>
                <a:spcPts val="780"/>
              </a:spcBef>
              <a:buFont typeface="Arial"/>
              <a:buChar char="•"/>
              <a:defRPr sz="2800">
                <a:solidFill>
                  <a:schemeClr val="tx1"/>
                </a:solidFill>
                <a:latin typeface="+mn-lt"/>
                <a:ea typeface="+mn-ea"/>
                <a:cs typeface="+mn-cs"/>
              </a:defRPr>
            </a:lvl8pPr>
            <a:lvl9pPr marL="6058586" indent="-356387" algn="l" defTabSz="1425550">
              <a:lnSpc>
                <a:spcPct val="90000"/>
              </a:lnSpc>
              <a:spcBef>
                <a:spcPts val="780"/>
              </a:spcBef>
              <a:buFont typeface="Arial"/>
              <a:buChar char="•"/>
              <a:defRPr sz="2800">
                <a:solidFill>
                  <a:schemeClr val="tx1"/>
                </a:solidFill>
                <a:latin typeface="+mn-lt"/>
                <a:ea typeface="+mn-ea"/>
                <a:cs typeface="+mn-cs"/>
              </a:defRPr>
            </a:lvl9pPr>
          </a:lstStyle>
          <a:p>
            <a:pPr marL="914400" indent="-914400">
              <a:buFont typeface="+mj-lt"/>
              <a:buAutoNum type="arabicPeriod"/>
              <a:defRPr/>
            </a:pPr>
            <a:r>
              <a:rPr lang="fr-FR" sz="4700" b="1" dirty="0"/>
              <a:t>Présentation de l’opérateur territorial (1 page maxi)</a:t>
            </a:r>
          </a:p>
          <a:p>
            <a:pPr marL="914400" indent="-914400">
              <a:buFont typeface="+mj-lt"/>
              <a:buAutoNum type="arabicPeriod"/>
              <a:defRPr/>
            </a:pPr>
            <a:r>
              <a:rPr lang="fr-FR" sz="4700" b="1" dirty="0"/>
              <a:t>État des lieux spécifique à chaque enseignement (4 pages maxi)</a:t>
            </a:r>
          </a:p>
          <a:p>
            <a:pPr marL="914400" indent="-914400">
              <a:buFont typeface="+mj-lt"/>
              <a:buAutoNum type="arabicPeriod"/>
              <a:defRPr/>
            </a:pPr>
            <a:r>
              <a:rPr lang="fr-FR" sz="4700" b="1" dirty="0"/>
              <a:t>Diagnostic spécifique à chaque enseignements / état des lieux (4 pages maxi)</a:t>
            </a:r>
          </a:p>
          <a:p>
            <a:pPr marL="914400" indent="-914400">
              <a:buFont typeface="+mj-lt"/>
              <a:buAutoNum type="arabicPeriod"/>
              <a:defRPr/>
            </a:pPr>
            <a:r>
              <a:rPr lang="fr-FR" sz="4700" b="1" dirty="0"/>
              <a:t>Préconisations chiffrées, transversales aux enseignements / diagnostics (4 pages maxi)</a:t>
            </a:r>
          </a:p>
          <a:p>
            <a:pPr marL="914400" indent="-914400">
              <a:buFont typeface="+mj-lt"/>
              <a:buAutoNum type="arabicPeriod"/>
              <a:defRPr/>
            </a:pPr>
            <a:r>
              <a:rPr lang="fr-FR" sz="4700" b="1" dirty="0"/>
              <a:t>Annexes (5 pages maxi)</a:t>
            </a:r>
          </a:p>
          <a:p>
            <a:pPr marL="914400" indent="-914400">
              <a:buFont typeface="+mj-lt"/>
              <a:buAutoNum type="arabicPeriod"/>
              <a:defRPr/>
            </a:pPr>
            <a:r>
              <a:rPr lang="fr-FR" sz="4700" b="1" dirty="0"/>
              <a:t>Format : taille police TNR 12, interligne 1,5 ; marges HBDG 2,5 ; 1 page avec Noms, prénoms des étudiants, </a:t>
            </a:r>
            <a:r>
              <a:rPr lang="fr-FR" sz="4700" b="1" dirty="0" err="1"/>
              <a:t>intutilés</a:t>
            </a:r>
            <a:r>
              <a:rPr lang="fr-FR" sz="4700" b="1" dirty="0"/>
              <a:t> des enseignements, date de l’année universitaire 2026-27 ; Titre du livrable ; Une page avec table des matières</a:t>
            </a:r>
          </a:p>
        </p:txBody>
      </p:sp>
    </p:spTree>
    <p:extLst>
      <p:ext uri="{BB962C8B-B14F-4D97-AF65-F5344CB8AC3E}">
        <p14:creationId xmlns:p14="http://schemas.microsoft.com/office/powerpoint/2010/main" val="548160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Espace réservé du contenu 3"/>
          <p:cNvSpPr>
            <a:spLocks noGrp="1"/>
          </p:cNvSpPr>
          <p:nvPr>
            <p:ph idx="1"/>
          </p:nvPr>
        </p:nvSpPr>
        <p:spPr bwMode="auto">
          <a:xfrm>
            <a:off x="904848" y="152221"/>
            <a:ext cx="18072521" cy="1384995"/>
          </a:xfrm>
        </p:spPr>
        <p:txBody>
          <a:bodyPr>
            <a:normAutofit fontScale="70000" lnSpcReduction="20000"/>
          </a:bodyPr>
          <a:lstStyle/>
          <a:p>
            <a:pPr algn="ctr">
              <a:spcBef>
                <a:spcPts val="0"/>
              </a:spcBef>
              <a:defRPr/>
            </a:pPr>
            <a:r>
              <a:rPr lang="fr-FR" sz="8000" b="1" dirty="0"/>
              <a:t>Modalités d’évaluations</a:t>
            </a:r>
          </a:p>
          <a:p>
            <a:pPr algn="ctr">
              <a:spcBef>
                <a:spcPts val="0"/>
              </a:spcBef>
              <a:defRPr/>
            </a:pPr>
            <a:r>
              <a:rPr lang="fr-FR" sz="8000" b="1" dirty="0"/>
              <a:t>du module</a:t>
            </a:r>
            <a:endParaRPr sz="8000" b="1" dirty="0"/>
          </a:p>
        </p:txBody>
      </p:sp>
      <p:sp>
        <p:nvSpPr>
          <p:cNvPr id="17" name="Sous-titre 1">
            <a:extLst>
              <a:ext uri="{FF2B5EF4-FFF2-40B4-BE49-F238E27FC236}">
                <a16:creationId xmlns:a16="http://schemas.microsoft.com/office/drawing/2014/main" id="{D17EE4EF-CB76-4FD1-B186-162D59B07508}"/>
              </a:ext>
            </a:extLst>
          </p:cNvPr>
          <p:cNvSpPr txBox="1">
            <a:spLocks/>
          </p:cNvSpPr>
          <p:nvPr/>
        </p:nvSpPr>
        <p:spPr bwMode="black">
          <a:xfrm>
            <a:off x="1191393" y="1745506"/>
            <a:ext cx="17785976" cy="8794086"/>
          </a:xfrm>
          <a:prstGeom prst="rect">
            <a:avLst/>
          </a:prstGeom>
        </p:spPr>
        <p:txBody>
          <a:bodyPr/>
          <a:lstStyle>
            <a:lvl1pPr marL="356387" indent="-356387" algn="l" defTabSz="1425550">
              <a:lnSpc>
                <a:spcPct val="90000"/>
              </a:lnSpc>
              <a:spcBef>
                <a:spcPts val="1559"/>
              </a:spcBef>
              <a:buFont typeface="Arial"/>
              <a:buChar char="•"/>
              <a:defRPr sz="3600" b="0" i="0">
                <a:solidFill>
                  <a:schemeClr val="tx1"/>
                </a:solidFill>
                <a:latin typeface="Source Sans Pro"/>
                <a:ea typeface="Source Sans Pro"/>
                <a:cs typeface="+mn-cs"/>
              </a:defRPr>
            </a:lvl1pPr>
            <a:lvl2pPr marL="1069162" indent="-356387" algn="l" defTabSz="1425550">
              <a:lnSpc>
                <a:spcPct val="90000"/>
              </a:lnSpc>
              <a:spcBef>
                <a:spcPts val="780"/>
              </a:spcBef>
              <a:buFont typeface="Courier New"/>
              <a:buChar char="o"/>
              <a:defRPr sz="3200">
                <a:solidFill>
                  <a:schemeClr val="tx1"/>
                </a:solidFill>
                <a:latin typeface="Source Sans Pro"/>
                <a:ea typeface="Source Sans Pro"/>
                <a:cs typeface="+mn-cs"/>
              </a:defRPr>
            </a:lvl2pPr>
            <a:lvl3pPr marL="1781937" indent="-356387" algn="l" defTabSz="1425550">
              <a:lnSpc>
                <a:spcPct val="90000"/>
              </a:lnSpc>
              <a:spcBef>
                <a:spcPts val="780"/>
              </a:spcBef>
              <a:buFont typeface="Police système Courant"/>
              <a:buChar char="–"/>
              <a:defRPr sz="2800">
                <a:solidFill>
                  <a:schemeClr val="tx1"/>
                </a:solidFill>
                <a:latin typeface="Source Sans Pro"/>
                <a:ea typeface="Source Sans Pro"/>
                <a:cs typeface="+mn-cs"/>
              </a:defRPr>
            </a:lvl3pPr>
            <a:lvl4pPr marL="2494712" indent="-356387" algn="l" defTabSz="1425550">
              <a:lnSpc>
                <a:spcPct val="90000"/>
              </a:lnSpc>
              <a:spcBef>
                <a:spcPts val="780"/>
              </a:spcBef>
              <a:buFont typeface="Police système Courant"/>
              <a:buChar char="»"/>
              <a:defRPr sz="2400">
                <a:solidFill>
                  <a:schemeClr val="tx1"/>
                </a:solidFill>
                <a:latin typeface="Source Sans Pro"/>
                <a:ea typeface="Source Sans Pro"/>
                <a:cs typeface="+mn-cs"/>
              </a:defRPr>
            </a:lvl4pPr>
            <a:lvl5pPr marL="3207487" indent="-356387" algn="l" defTabSz="1425550">
              <a:lnSpc>
                <a:spcPct val="90000"/>
              </a:lnSpc>
              <a:spcBef>
                <a:spcPts val="780"/>
              </a:spcBef>
              <a:buFont typeface="Arial"/>
              <a:buChar char="•"/>
              <a:defRPr sz="2800">
                <a:solidFill>
                  <a:schemeClr val="tx1"/>
                </a:solidFill>
                <a:latin typeface="+mn-lt"/>
                <a:ea typeface="+mn-ea"/>
                <a:cs typeface="+mn-cs"/>
              </a:defRPr>
            </a:lvl5pPr>
            <a:lvl6pPr marL="3920261" indent="-356387" algn="l" defTabSz="1425550">
              <a:lnSpc>
                <a:spcPct val="90000"/>
              </a:lnSpc>
              <a:spcBef>
                <a:spcPts val="780"/>
              </a:spcBef>
              <a:buFont typeface="Arial"/>
              <a:buChar char="•"/>
              <a:defRPr sz="2800">
                <a:solidFill>
                  <a:schemeClr val="tx1"/>
                </a:solidFill>
                <a:latin typeface="+mn-lt"/>
                <a:ea typeface="+mn-ea"/>
                <a:cs typeface="+mn-cs"/>
              </a:defRPr>
            </a:lvl6pPr>
            <a:lvl7pPr marL="4633036" indent="-356387" algn="l" defTabSz="1425550">
              <a:lnSpc>
                <a:spcPct val="90000"/>
              </a:lnSpc>
              <a:spcBef>
                <a:spcPts val="780"/>
              </a:spcBef>
              <a:buFont typeface="Arial"/>
              <a:buChar char="•"/>
              <a:defRPr sz="2800">
                <a:solidFill>
                  <a:schemeClr val="tx1"/>
                </a:solidFill>
                <a:latin typeface="+mn-lt"/>
                <a:ea typeface="+mn-ea"/>
                <a:cs typeface="+mn-cs"/>
              </a:defRPr>
            </a:lvl7pPr>
            <a:lvl8pPr marL="5345811" indent="-356387" algn="l" defTabSz="1425550">
              <a:lnSpc>
                <a:spcPct val="90000"/>
              </a:lnSpc>
              <a:spcBef>
                <a:spcPts val="780"/>
              </a:spcBef>
              <a:buFont typeface="Arial"/>
              <a:buChar char="•"/>
              <a:defRPr sz="2800">
                <a:solidFill>
                  <a:schemeClr val="tx1"/>
                </a:solidFill>
                <a:latin typeface="+mn-lt"/>
                <a:ea typeface="+mn-ea"/>
                <a:cs typeface="+mn-cs"/>
              </a:defRPr>
            </a:lvl8pPr>
            <a:lvl9pPr marL="6058586" indent="-356387" algn="l" defTabSz="1425550">
              <a:lnSpc>
                <a:spcPct val="90000"/>
              </a:lnSpc>
              <a:spcBef>
                <a:spcPts val="780"/>
              </a:spcBef>
              <a:buFont typeface="Arial"/>
              <a:buChar char="•"/>
              <a:defRPr sz="2800">
                <a:solidFill>
                  <a:schemeClr val="tx1"/>
                </a:solidFill>
                <a:latin typeface="+mn-lt"/>
                <a:ea typeface="+mn-ea"/>
                <a:cs typeface="+mn-cs"/>
              </a:defRPr>
            </a:lvl9pPr>
          </a:lstStyle>
          <a:p>
            <a:pPr marL="857250" indent="-857250">
              <a:buFont typeface="Arial" panose="020B0604020202020204" pitchFamily="34" charset="0"/>
              <a:buChar char="•"/>
              <a:defRPr/>
            </a:pPr>
            <a:endParaRPr lang="fr-FR" sz="5400" b="1" dirty="0"/>
          </a:p>
          <a:p>
            <a:pPr marL="857250" indent="-857250">
              <a:buFont typeface="Arial" panose="020B0604020202020204" pitchFamily="34" charset="0"/>
              <a:buChar char="•"/>
              <a:defRPr/>
            </a:pPr>
            <a:endParaRPr lang="fr-FR" sz="5400" b="1" dirty="0"/>
          </a:p>
          <a:p>
            <a:pPr marL="857250" indent="-857250">
              <a:buFont typeface="Arial" panose="020B0604020202020204" pitchFamily="34" charset="0"/>
              <a:buChar char="•"/>
              <a:defRPr/>
            </a:pPr>
            <a:r>
              <a:rPr lang="fr-FR" sz="5400" b="1" dirty="0"/>
              <a:t>Un contrôle continu avec un QCM</a:t>
            </a:r>
          </a:p>
          <a:p>
            <a:pPr marL="857250" indent="-857250">
              <a:buFont typeface="Arial" panose="020B0604020202020204" pitchFamily="34" charset="0"/>
              <a:buChar char="•"/>
              <a:defRPr/>
            </a:pPr>
            <a:endParaRPr lang="fr-FR" sz="5400" b="1" dirty="0"/>
          </a:p>
          <a:p>
            <a:pPr marL="857250" indent="-857250">
              <a:buFont typeface="Arial" panose="020B0604020202020204" pitchFamily="34" charset="0"/>
              <a:buChar char="•"/>
              <a:defRPr/>
            </a:pPr>
            <a:endParaRPr lang="fr-FR" sz="5400" b="1" dirty="0"/>
          </a:p>
          <a:p>
            <a:pPr marL="857250" indent="-857250">
              <a:buFont typeface="Arial" panose="020B0604020202020204" pitchFamily="34" charset="0"/>
              <a:buChar char="•"/>
              <a:defRPr/>
            </a:pPr>
            <a:r>
              <a:rPr lang="fr-FR" sz="5400" b="1" dirty="0"/>
              <a:t>Evaluation du dossier écrit</a:t>
            </a:r>
          </a:p>
          <a:p>
            <a:pPr marL="857250" indent="-857250">
              <a:buFont typeface="Arial" panose="020B0604020202020204" pitchFamily="34" charset="0"/>
              <a:buChar char="•"/>
              <a:defRPr/>
            </a:pPr>
            <a:endParaRPr lang="fr-FR" sz="6000" b="1" dirty="0"/>
          </a:p>
        </p:txBody>
      </p:sp>
    </p:spTree>
    <p:extLst>
      <p:ext uri="{BB962C8B-B14F-4D97-AF65-F5344CB8AC3E}">
        <p14:creationId xmlns:p14="http://schemas.microsoft.com/office/powerpoint/2010/main" val="2170152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Titre 2"/>
          <p:cNvSpPr>
            <a:spLocks noGrp="1"/>
          </p:cNvSpPr>
          <p:nvPr>
            <p:ph type="title"/>
          </p:nvPr>
        </p:nvSpPr>
        <p:spPr bwMode="auto">
          <a:xfrm>
            <a:off x="1150641" y="687419"/>
            <a:ext cx="17213558" cy="692497"/>
          </a:xfrm>
          <a:prstGeom prst="rect">
            <a:avLst/>
          </a:prstGeom>
        </p:spPr>
        <p:txBody>
          <a:bodyPr>
            <a:noAutofit/>
          </a:bodyPr>
          <a:lstStyle/>
          <a:p>
            <a:pPr>
              <a:defRPr/>
            </a:pPr>
            <a:r>
              <a:rPr lang="fr-FR" altLang="fr-FR" sz="7200" b="1" dirty="0">
                <a:latin typeface="Source Sans Pro" panose="020B0503030403020204" pitchFamily="34" charset="0"/>
                <a:ea typeface="Source Sans Pro" panose="020B0503030403020204" pitchFamily="34" charset="0"/>
              </a:rPr>
              <a:t>Gestion, comptabilité</a:t>
            </a:r>
            <a:endParaRPr dirty="0"/>
          </a:p>
        </p:txBody>
      </p:sp>
      <p:sp>
        <p:nvSpPr>
          <p:cNvPr id="9" name="Espace réservé du contenu 8"/>
          <p:cNvSpPr>
            <a:spLocks noGrp="1"/>
          </p:cNvSpPr>
          <p:nvPr>
            <p:ph idx="4294967295"/>
          </p:nvPr>
        </p:nvSpPr>
        <p:spPr bwMode="auto">
          <a:xfrm>
            <a:off x="1292871" y="3064846"/>
            <a:ext cx="17213558" cy="5881460"/>
          </a:xfrm>
          <a:prstGeom prst="rect">
            <a:avLst/>
          </a:prstGeom>
        </p:spPr>
        <p:txBody>
          <a:bodyPr>
            <a:normAutofit fontScale="77500" lnSpcReduction="20000"/>
          </a:bodyPr>
          <a:lstStyle/>
          <a:p>
            <a:pPr>
              <a:defRPr/>
            </a:pPr>
            <a:r>
              <a:rPr lang="fr-FR" sz="7300" dirty="0"/>
              <a:t>Il est attendu un diagnostic financier de la structure de la situation actuelle avec des commentaires:</a:t>
            </a:r>
          </a:p>
          <a:p>
            <a:pPr>
              <a:defRPr/>
            </a:pPr>
            <a:r>
              <a:rPr lang="fr-FR" sz="7300" dirty="0"/>
              <a:t>Bilan, compte de résultat et sinon bilan financier;</a:t>
            </a:r>
          </a:p>
          <a:p>
            <a:pPr>
              <a:defRPr/>
            </a:pPr>
            <a:endParaRPr lang="fr-FR" sz="7300" dirty="0"/>
          </a:p>
          <a:p>
            <a:pPr>
              <a:defRPr/>
            </a:pPr>
            <a:endParaRPr lang="fr-FR" sz="7300" dirty="0"/>
          </a:p>
          <a:p>
            <a:pPr>
              <a:defRPr/>
            </a:pPr>
            <a:r>
              <a:rPr lang="fr-FR" sz="7300" dirty="0"/>
              <a:t>Les préconisations devront faire l’objet d’un chiffrage financier pour permettre de voir l’impact financier </a:t>
            </a:r>
            <a:r>
              <a:rPr lang="fr-FR" sz="7300"/>
              <a:t>des préconisations sur </a:t>
            </a:r>
            <a:r>
              <a:rPr lang="fr-FR" sz="7300" dirty="0"/>
              <a:t>la structure.</a:t>
            </a:r>
          </a:p>
          <a:p>
            <a:pPr>
              <a:defRPr/>
            </a:pPr>
            <a:endParaRPr lang="fr-FR" dirty="0"/>
          </a:p>
          <a:p>
            <a:pPr>
              <a:defRPr/>
            </a:pPr>
            <a:endParaRPr lang="fr-F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Autofit/>
          </a:bodyPr>
          <a:lstStyle/>
          <a:p>
            <a:r>
              <a:rPr lang="fr-FR" sz="9600" dirty="0"/>
              <a:t>ETATS DES LIEUX-DIAGNOSTIC</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Titre 2"/>
          <p:cNvSpPr>
            <a:spLocks noGrp="1"/>
          </p:cNvSpPr>
          <p:nvPr>
            <p:ph type="title"/>
          </p:nvPr>
        </p:nvSpPr>
        <p:spPr bwMode="auto">
          <a:xfrm>
            <a:off x="1150641" y="687419"/>
            <a:ext cx="17213558" cy="692497"/>
          </a:xfrm>
          <a:prstGeom prst="rect">
            <a:avLst/>
          </a:prstGeom>
        </p:spPr>
        <p:txBody>
          <a:bodyPr>
            <a:noAutofit/>
          </a:bodyPr>
          <a:lstStyle/>
          <a:p>
            <a:pPr>
              <a:defRPr/>
            </a:pPr>
            <a:r>
              <a:rPr lang="fr-FR" dirty="0"/>
              <a:t>ETAT DES LIEUX- DIAGNOSTIC</a:t>
            </a:r>
            <a:endParaRPr dirty="0"/>
          </a:p>
        </p:txBody>
      </p:sp>
      <p:sp>
        <p:nvSpPr>
          <p:cNvPr id="9" name="Espace réservé du contenu 8"/>
          <p:cNvSpPr>
            <a:spLocks noGrp="1"/>
          </p:cNvSpPr>
          <p:nvPr>
            <p:ph idx="4294967295"/>
          </p:nvPr>
        </p:nvSpPr>
        <p:spPr bwMode="auto">
          <a:xfrm>
            <a:off x="1292871" y="3064846"/>
            <a:ext cx="17213558" cy="5881460"/>
          </a:xfrm>
          <a:prstGeom prst="rect">
            <a:avLst/>
          </a:prstGeom>
        </p:spPr>
        <p:txBody>
          <a:bodyPr>
            <a:normAutofit/>
          </a:bodyPr>
          <a:lstStyle/>
          <a:p>
            <a:pPr>
              <a:defRPr/>
            </a:pPr>
            <a:endParaRPr lang="fr-FR" b="1" u="sng" dirty="0"/>
          </a:p>
          <a:p>
            <a:pPr>
              <a:defRPr/>
            </a:pPr>
            <a:r>
              <a:rPr lang="fr-FR" b="1" u="sng" dirty="0"/>
              <a:t>Etat des lieux:</a:t>
            </a:r>
            <a:r>
              <a:rPr lang="fr-FR" b="1" dirty="0"/>
              <a:t> </a:t>
            </a:r>
          </a:p>
          <a:p>
            <a:pPr>
              <a:buNone/>
              <a:defRPr/>
            </a:pPr>
            <a:r>
              <a:rPr lang="fr-FR" dirty="0"/>
              <a:t>Descriptif: </a:t>
            </a:r>
          </a:p>
          <a:p>
            <a:pPr>
              <a:buNone/>
              <a:defRPr/>
            </a:pPr>
            <a:r>
              <a:rPr lang="fr-FR" dirty="0"/>
              <a:t>   Compte de résultat: Quelles sont les principales charges et produits?</a:t>
            </a:r>
          </a:p>
          <a:p>
            <a:pPr>
              <a:buNone/>
              <a:defRPr/>
            </a:pPr>
            <a:r>
              <a:rPr lang="fr-FR" dirty="0"/>
              <a:t>    Bilan: commentaires sur la structure du bilan (constitution de l’actif et du passif)</a:t>
            </a:r>
          </a:p>
          <a:p>
            <a:pPr>
              <a:defRPr/>
            </a:pPr>
            <a:endParaRPr lang="fr-FR" dirty="0"/>
          </a:p>
          <a:p>
            <a:pPr>
              <a:defRPr/>
            </a:pPr>
            <a:r>
              <a:rPr lang="fr-FR" b="1" u="sng" dirty="0"/>
              <a:t>Diagnostic: </a:t>
            </a:r>
          </a:p>
          <a:p>
            <a:pPr>
              <a:defRPr/>
            </a:pPr>
            <a:r>
              <a:rPr lang="fr-FR" dirty="0"/>
              <a:t>Quelles évolutions + analyses?</a:t>
            </a:r>
          </a:p>
          <a:p>
            <a:pPr>
              <a:defRPr/>
            </a:pPr>
            <a:endParaRPr lang="fr-FR" dirty="0"/>
          </a:p>
          <a:p>
            <a:pPr>
              <a:defRPr/>
            </a:pPr>
            <a:endParaRPr lang="fr-FR" dirty="0"/>
          </a:p>
          <a:p>
            <a:pPr>
              <a:defRPr/>
            </a:pPr>
            <a:endParaRPr lang="fr-F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Titre 2"/>
          <p:cNvSpPr>
            <a:spLocks noGrp="1"/>
          </p:cNvSpPr>
          <p:nvPr>
            <p:ph type="title"/>
          </p:nvPr>
        </p:nvSpPr>
        <p:spPr bwMode="auto">
          <a:xfrm>
            <a:off x="1150641" y="687419"/>
            <a:ext cx="17213558" cy="692497"/>
          </a:xfrm>
          <a:prstGeom prst="rect">
            <a:avLst/>
          </a:prstGeom>
        </p:spPr>
        <p:txBody>
          <a:bodyPr>
            <a:noAutofit/>
          </a:bodyPr>
          <a:lstStyle/>
          <a:p>
            <a:pPr>
              <a:defRPr/>
            </a:pPr>
            <a:r>
              <a:rPr lang="fr-FR" dirty="0"/>
              <a:t>ETAT DES LIEUX- DIAGNOSTIC</a:t>
            </a:r>
            <a:endParaRPr dirty="0"/>
          </a:p>
        </p:txBody>
      </p:sp>
      <p:sp>
        <p:nvSpPr>
          <p:cNvPr id="9" name="Espace réservé du contenu 8"/>
          <p:cNvSpPr>
            <a:spLocks noGrp="1"/>
          </p:cNvSpPr>
          <p:nvPr>
            <p:ph idx="4294967295"/>
          </p:nvPr>
        </p:nvSpPr>
        <p:spPr bwMode="auto">
          <a:xfrm>
            <a:off x="1292871" y="3064846"/>
            <a:ext cx="17213558" cy="5881460"/>
          </a:xfrm>
          <a:prstGeom prst="rect">
            <a:avLst/>
          </a:prstGeom>
        </p:spPr>
        <p:txBody>
          <a:bodyPr>
            <a:normAutofit/>
          </a:bodyPr>
          <a:lstStyle/>
          <a:p>
            <a:pPr>
              <a:defRPr/>
            </a:pPr>
            <a:endParaRPr lang="fr-FR" b="1" u="sng" dirty="0"/>
          </a:p>
          <a:p>
            <a:pPr>
              <a:defRPr/>
            </a:pPr>
            <a:r>
              <a:rPr lang="fr-FR" dirty="0"/>
              <a:t>A l’issue de l’état des lieux et du diagnostic, vous devrez avoir répondu aux points suivants:</a:t>
            </a:r>
          </a:p>
          <a:p>
            <a:pPr>
              <a:defRPr/>
            </a:pPr>
            <a:endParaRPr lang="fr-FR" dirty="0"/>
          </a:p>
          <a:p>
            <a:pPr>
              <a:defRPr/>
            </a:pPr>
            <a:endParaRPr lang="fr-F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Titre 2"/>
          <p:cNvSpPr>
            <a:spLocks noGrp="1"/>
          </p:cNvSpPr>
          <p:nvPr>
            <p:ph type="title"/>
          </p:nvPr>
        </p:nvSpPr>
        <p:spPr bwMode="auto">
          <a:xfrm>
            <a:off x="1150641" y="687419"/>
            <a:ext cx="17213558" cy="692497"/>
          </a:xfrm>
          <a:prstGeom prst="rect">
            <a:avLst/>
          </a:prstGeom>
        </p:spPr>
        <p:txBody>
          <a:bodyPr>
            <a:noAutofit/>
          </a:bodyPr>
          <a:lstStyle/>
          <a:p>
            <a:pPr>
              <a:defRPr/>
            </a:pPr>
            <a:r>
              <a:rPr lang="fr-FR" altLang="fr-FR" sz="7200" b="1" dirty="0">
                <a:latin typeface="Source Sans Pro" panose="020B0503030403020204" pitchFamily="34" charset="0"/>
                <a:ea typeface="Source Sans Pro" panose="020B0503030403020204" pitchFamily="34" charset="0"/>
              </a:rPr>
              <a:t>Compte de résultat</a:t>
            </a:r>
            <a:endParaRPr dirty="0"/>
          </a:p>
        </p:txBody>
      </p:sp>
      <p:sp>
        <p:nvSpPr>
          <p:cNvPr id="9" name="Espace réservé du contenu 8"/>
          <p:cNvSpPr>
            <a:spLocks noGrp="1"/>
          </p:cNvSpPr>
          <p:nvPr>
            <p:ph idx="4294967295"/>
          </p:nvPr>
        </p:nvSpPr>
        <p:spPr bwMode="auto">
          <a:xfrm>
            <a:off x="1292871" y="3064846"/>
            <a:ext cx="17213558" cy="5881460"/>
          </a:xfrm>
          <a:prstGeom prst="rect">
            <a:avLst/>
          </a:prstGeom>
        </p:spPr>
        <p:txBody>
          <a:bodyPr>
            <a:normAutofit/>
          </a:bodyPr>
          <a:lstStyle/>
          <a:p>
            <a:pPr>
              <a:defRPr/>
            </a:pPr>
            <a:endParaRPr lang="fr-FR" dirty="0"/>
          </a:p>
          <a:p>
            <a:pPr>
              <a:defRPr/>
            </a:pPr>
            <a:r>
              <a:rPr lang="fr-FR" dirty="0"/>
              <a:t>Quelles sont les ressources (produits) de la structure (dons, cotisations, subventions (qui, quel montant?),… . Comment les ressources ont évolué, pourquoi?</a:t>
            </a:r>
          </a:p>
          <a:p>
            <a:pPr>
              <a:defRPr/>
            </a:pPr>
            <a:endParaRPr lang="fr-FR" dirty="0"/>
          </a:p>
          <a:p>
            <a:pPr>
              <a:defRPr/>
            </a:pPr>
            <a:r>
              <a:rPr lang="fr-FR" dirty="0"/>
              <a:t>Quelles sont les principales charges de la structure , à quoi correspondent t ’elles? Comment les charges ont évolué, pourquoi?</a:t>
            </a:r>
          </a:p>
          <a:p>
            <a:pPr>
              <a:defRPr/>
            </a:pPr>
            <a:r>
              <a:rPr lang="fr-FR" dirty="0"/>
              <a:t>Est-ce que la structure dégage un bénéfice ou une perte? </a:t>
            </a:r>
            <a:r>
              <a:rPr lang="fr-FR"/>
              <a:t>Pourquoi?</a:t>
            </a:r>
            <a:endParaRPr lang="fr-FR" dirty="0"/>
          </a:p>
          <a:p>
            <a:pPr>
              <a:defRPr/>
            </a:pPr>
            <a:endParaRPr lang="fr-FR" dirty="0"/>
          </a:p>
          <a:p>
            <a:pPr>
              <a:defRPr/>
            </a:pPr>
            <a:endParaRPr lang="fr-FR" dirty="0"/>
          </a:p>
          <a:p>
            <a:pPr>
              <a:defRPr/>
            </a:pPr>
            <a:endParaRPr lang="fr-F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Titre 2"/>
          <p:cNvSpPr>
            <a:spLocks noGrp="1"/>
          </p:cNvSpPr>
          <p:nvPr>
            <p:ph type="title"/>
          </p:nvPr>
        </p:nvSpPr>
        <p:spPr bwMode="auto">
          <a:xfrm>
            <a:off x="1150641" y="687419"/>
            <a:ext cx="17213558" cy="692497"/>
          </a:xfrm>
          <a:prstGeom prst="rect">
            <a:avLst/>
          </a:prstGeom>
        </p:spPr>
        <p:txBody>
          <a:bodyPr>
            <a:noAutofit/>
          </a:bodyPr>
          <a:lstStyle/>
          <a:p>
            <a:pPr>
              <a:defRPr/>
            </a:pPr>
            <a:r>
              <a:rPr lang="fr-FR" sz="7200" b="1" dirty="0">
                <a:latin typeface="Source Sans Pro" panose="020B0503030403020204" pitchFamily="34" charset="0"/>
              </a:rPr>
              <a:t>BILAN</a:t>
            </a:r>
            <a:endParaRPr dirty="0"/>
          </a:p>
        </p:txBody>
      </p:sp>
      <p:sp>
        <p:nvSpPr>
          <p:cNvPr id="9" name="Espace réservé du contenu 8"/>
          <p:cNvSpPr>
            <a:spLocks noGrp="1"/>
          </p:cNvSpPr>
          <p:nvPr>
            <p:ph idx="4294967295"/>
          </p:nvPr>
        </p:nvSpPr>
        <p:spPr bwMode="auto">
          <a:xfrm>
            <a:off x="1292871" y="3064846"/>
            <a:ext cx="17213558" cy="5881460"/>
          </a:xfrm>
          <a:prstGeom prst="rect">
            <a:avLst/>
          </a:prstGeom>
        </p:spPr>
        <p:txBody>
          <a:bodyPr>
            <a:normAutofit/>
          </a:bodyPr>
          <a:lstStyle/>
          <a:p>
            <a:pPr>
              <a:defRPr/>
            </a:pPr>
            <a:endParaRPr lang="fr-FR" dirty="0"/>
          </a:p>
          <a:p>
            <a:pPr>
              <a:defRPr/>
            </a:pPr>
            <a:r>
              <a:rPr lang="fr-FR" b="1" dirty="0"/>
              <a:t> </a:t>
            </a:r>
            <a:r>
              <a:rPr lang="fr-FR" b="1" u="sng" dirty="0"/>
              <a:t>actif:</a:t>
            </a:r>
          </a:p>
          <a:p>
            <a:pPr>
              <a:buNone/>
              <a:defRPr/>
            </a:pPr>
            <a:r>
              <a:rPr lang="fr-FR" dirty="0"/>
              <a:t>   La structure a-t-elle des immobilisations? A quoi correspondent- elles (salle, matériel de sport (quoi) … ? Comment ont-elles évolué, pourquoi?</a:t>
            </a:r>
          </a:p>
          <a:p>
            <a:pPr>
              <a:defRPr/>
            </a:pPr>
            <a:endParaRPr lang="fr-FR" dirty="0"/>
          </a:p>
          <a:p>
            <a:pPr>
              <a:defRPr/>
            </a:pPr>
            <a:r>
              <a:rPr lang="fr-FR" dirty="0"/>
              <a:t>Quelles sont les disponibilités de la structure , à quoi correspondent t ’elles? Comment les disponibilités ont évolué, pourquoi?</a:t>
            </a:r>
          </a:p>
          <a:p>
            <a:pPr>
              <a:defRPr/>
            </a:pPr>
            <a:endParaRPr lang="fr-FR" dirty="0"/>
          </a:p>
          <a:p>
            <a:pPr>
              <a:defRPr/>
            </a:pPr>
            <a:r>
              <a:rPr lang="fr-FR" dirty="0"/>
              <a:t>Y a t’il d’autres postes significatifs du bilan? Lesquels?</a:t>
            </a:r>
          </a:p>
          <a:p>
            <a:pPr>
              <a:defRPr/>
            </a:pPr>
            <a:endParaRPr lang="fr-FR" dirty="0"/>
          </a:p>
          <a:p>
            <a:pPr>
              <a:defRPr/>
            </a:pPr>
            <a:endParaRPr lang="fr-FR" dirty="0"/>
          </a:p>
          <a:p>
            <a:pPr>
              <a:defRPr/>
            </a:pPr>
            <a:endParaRPr lang="fr-F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Titre 2"/>
          <p:cNvSpPr>
            <a:spLocks noGrp="1"/>
          </p:cNvSpPr>
          <p:nvPr>
            <p:ph type="title"/>
          </p:nvPr>
        </p:nvSpPr>
        <p:spPr bwMode="auto">
          <a:xfrm>
            <a:off x="1150641" y="687419"/>
            <a:ext cx="17213558" cy="692497"/>
          </a:xfrm>
          <a:prstGeom prst="rect">
            <a:avLst/>
          </a:prstGeom>
        </p:spPr>
        <p:txBody>
          <a:bodyPr>
            <a:noAutofit/>
          </a:bodyPr>
          <a:lstStyle/>
          <a:p>
            <a:pPr>
              <a:defRPr/>
            </a:pPr>
            <a:r>
              <a:rPr lang="fr-FR" sz="7200" b="1" dirty="0">
                <a:latin typeface="Source Sans Pro" panose="020B0503030403020204" pitchFamily="34" charset="0"/>
              </a:rPr>
              <a:t>BILAN</a:t>
            </a:r>
            <a:endParaRPr dirty="0"/>
          </a:p>
        </p:txBody>
      </p:sp>
      <p:sp>
        <p:nvSpPr>
          <p:cNvPr id="9" name="Espace réservé du contenu 8"/>
          <p:cNvSpPr>
            <a:spLocks noGrp="1"/>
          </p:cNvSpPr>
          <p:nvPr>
            <p:ph idx="4294967295"/>
          </p:nvPr>
        </p:nvSpPr>
        <p:spPr bwMode="auto">
          <a:xfrm>
            <a:off x="1292871" y="3064846"/>
            <a:ext cx="17213558" cy="5881460"/>
          </a:xfrm>
          <a:prstGeom prst="rect">
            <a:avLst/>
          </a:prstGeom>
        </p:spPr>
        <p:txBody>
          <a:bodyPr>
            <a:normAutofit/>
          </a:bodyPr>
          <a:lstStyle/>
          <a:p>
            <a:pPr>
              <a:defRPr/>
            </a:pPr>
            <a:r>
              <a:rPr lang="fr-FR" b="1" dirty="0"/>
              <a:t> </a:t>
            </a:r>
            <a:r>
              <a:rPr lang="fr-FR" b="1" u="sng" dirty="0"/>
              <a:t>passif:</a:t>
            </a:r>
          </a:p>
          <a:p>
            <a:pPr>
              <a:buNone/>
              <a:defRPr/>
            </a:pPr>
            <a:r>
              <a:rPr lang="fr-FR" dirty="0"/>
              <a:t>   Comment sont structurés les capitaux propres… ? Comment ont-ils évolué, pourquoi?</a:t>
            </a:r>
          </a:p>
          <a:p>
            <a:pPr>
              <a:defRPr/>
            </a:pPr>
            <a:endParaRPr lang="fr-FR" dirty="0"/>
          </a:p>
          <a:p>
            <a:pPr>
              <a:defRPr/>
            </a:pPr>
            <a:r>
              <a:rPr lang="fr-FR" dirty="0"/>
              <a:t>Quelles sont les dettes de la structure , à quoi correspondent t ’elles? Comment les dettes ont évolué, pourquoi?</a:t>
            </a:r>
          </a:p>
          <a:p>
            <a:pPr>
              <a:defRPr/>
            </a:pPr>
            <a:endParaRPr lang="fr-FR" dirty="0"/>
          </a:p>
          <a:p>
            <a:pPr>
              <a:defRPr/>
            </a:pPr>
            <a:r>
              <a:rPr lang="fr-FR" dirty="0"/>
              <a:t>Y a t’il d’autres postes significatifs du bilan? Lesquels?</a:t>
            </a:r>
          </a:p>
          <a:p>
            <a:pPr>
              <a:defRPr/>
            </a:pPr>
            <a:endParaRPr lang="fr-FR" dirty="0"/>
          </a:p>
          <a:p>
            <a:pPr>
              <a:defRPr/>
            </a:pPr>
            <a:endParaRPr lang="fr-FR" dirty="0"/>
          </a:p>
          <a:p>
            <a:pPr>
              <a:defRPr/>
            </a:pPr>
            <a:endParaRPr lang="fr-FR" dirty="0"/>
          </a:p>
          <a:p>
            <a:pPr>
              <a:defRPr/>
            </a:pPr>
            <a:endParaRPr lang="fr-FR" dirty="0"/>
          </a:p>
          <a:p>
            <a:pPr>
              <a:defRPr/>
            </a:pPr>
            <a:endParaRPr lang="fr-F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 name="Espace réservé du contenu 8"/>
          <p:cNvSpPr>
            <a:spLocks noGrp="1"/>
          </p:cNvSpPr>
          <p:nvPr>
            <p:ph idx="4294967295"/>
          </p:nvPr>
        </p:nvSpPr>
        <p:spPr bwMode="auto">
          <a:xfrm>
            <a:off x="1292871" y="3064846"/>
            <a:ext cx="17213558" cy="5881460"/>
          </a:xfrm>
          <a:prstGeom prst="rect">
            <a:avLst/>
          </a:prstGeom>
        </p:spPr>
        <p:txBody>
          <a:bodyPr>
            <a:normAutofit/>
          </a:bodyPr>
          <a:lstStyle/>
          <a:p>
            <a:pPr>
              <a:defRPr/>
            </a:pPr>
            <a:endParaRPr lang="fr-FR" dirty="0"/>
          </a:p>
          <a:p>
            <a:pPr>
              <a:defRPr/>
            </a:pPr>
            <a:endParaRPr lang="fr-FR" dirty="0"/>
          </a:p>
          <a:p>
            <a:pPr>
              <a:defRPr/>
            </a:pPr>
            <a:endParaRPr lang="fr-FR" dirty="0"/>
          </a:p>
          <a:p>
            <a:pPr>
              <a:defRPr/>
            </a:pPr>
            <a:endParaRPr lang="fr-FR" dirty="0"/>
          </a:p>
          <a:p>
            <a:pPr>
              <a:defRPr/>
            </a:pPr>
            <a:r>
              <a:rPr lang="fr-FR" dirty="0"/>
              <a:t>CONCLUSION: émettre un avis sur la situation financière de la structure.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Autofit/>
          </a:bodyPr>
          <a:lstStyle/>
          <a:p>
            <a:r>
              <a:rPr lang="fr-FR" sz="9600" dirty="0"/>
              <a:t>PRECONISATIONS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Titre 2"/>
          <p:cNvSpPr>
            <a:spLocks noGrp="1"/>
          </p:cNvSpPr>
          <p:nvPr>
            <p:ph type="title"/>
          </p:nvPr>
        </p:nvSpPr>
        <p:spPr bwMode="auto">
          <a:xfrm>
            <a:off x="1150641" y="687419"/>
            <a:ext cx="17213558" cy="692497"/>
          </a:xfrm>
          <a:prstGeom prst="rect">
            <a:avLst/>
          </a:prstGeom>
        </p:spPr>
        <p:txBody>
          <a:bodyPr>
            <a:noAutofit/>
          </a:bodyPr>
          <a:lstStyle/>
          <a:p>
            <a:pPr>
              <a:defRPr/>
            </a:pPr>
            <a:r>
              <a:rPr lang="fr-FR" sz="7200" b="1" dirty="0">
                <a:latin typeface="Source Sans Pro" panose="020B0503030403020204" pitchFamily="34" charset="0"/>
              </a:rPr>
              <a:t>PRECONISATIONS:</a:t>
            </a:r>
            <a:endParaRPr dirty="0"/>
          </a:p>
        </p:txBody>
      </p:sp>
      <p:sp>
        <p:nvSpPr>
          <p:cNvPr id="9" name="Espace réservé du contenu 8"/>
          <p:cNvSpPr>
            <a:spLocks noGrp="1"/>
          </p:cNvSpPr>
          <p:nvPr>
            <p:ph idx="4294967295"/>
          </p:nvPr>
        </p:nvSpPr>
        <p:spPr bwMode="auto">
          <a:xfrm>
            <a:off x="1292871" y="1889522"/>
            <a:ext cx="17213558" cy="7056784"/>
          </a:xfrm>
          <a:prstGeom prst="rect">
            <a:avLst/>
          </a:prstGeom>
        </p:spPr>
        <p:txBody>
          <a:bodyPr>
            <a:normAutofit/>
          </a:bodyPr>
          <a:lstStyle/>
          <a:p>
            <a:pPr>
              <a:defRPr/>
            </a:pPr>
            <a:r>
              <a:rPr lang="fr-FR" u="sng" dirty="0"/>
              <a:t>1) APPROCHE BUDGETAIRE DE VOS PRECONISATIONS :</a:t>
            </a:r>
          </a:p>
          <a:p>
            <a:pPr>
              <a:defRPr/>
            </a:pPr>
            <a:endParaRPr lang="fr-FR" b="1" u="sng" dirty="0"/>
          </a:p>
          <a:p>
            <a:pPr>
              <a:defRPr/>
            </a:pPr>
            <a:r>
              <a:rPr lang="fr-FR" b="1" u="sng" dirty="0"/>
              <a:t> charges: </a:t>
            </a:r>
            <a:r>
              <a:rPr lang="fr-FR" dirty="0"/>
              <a:t>Réalisez une estimation des dépenses associées à vos préconisations (ex: charge de personnel, mutuelle,… si recrutement) </a:t>
            </a:r>
          </a:p>
          <a:p>
            <a:pPr>
              <a:defRPr/>
            </a:pPr>
            <a:endParaRPr lang="fr-FR" b="1" dirty="0"/>
          </a:p>
          <a:p>
            <a:pPr>
              <a:defRPr/>
            </a:pPr>
            <a:r>
              <a:rPr lang="fr-FR" b="1" u="sng" dirty="0"/>
              <a:t>produits : </a:t>
            </a:r>
            <a:r>
              <a:rPr lang="fr-FR" dirty="0"/>
              <a:t>Réalisez une estimation des recettes associées à vos préconisations (ex: cotisations supplémentaires, subvention en lien avec la préconisation,… ) </a:t>
            </a:r>
          </a:p>
          <a:p>
            <a:pPr>
              <a:defRPr/>
            </a:pPr>
            <a:endParaRPr lang="fr-FR" b="1" dirty="0"/>
          </a:p>
          <a:p>
            <a:pPr>
              <a:buNone/>
              <a:defRPr/>
            </a:pPr>
            <a:r>
              <a:rPr lang="fr-FR" dirty="0"/>
              <a:t>   </a:t>
            </a:r>
          </a:p>
          <a:p>
            <a:pPr>
              <a:buNone/>
              <a:defRPr/>
            </a:pPr>
            <a:endParaRPr lang="fr-FR" dirty="0"/>
          </a:p>
          <a:p>
            <a:pPr>
              <a:defRPr/>
            </a:pPr>
            <a:endParaRPr lang="fr-F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Titre 2"/>
          <p:cNvSpPr>
            <a:spLocks noGrp="1"/>
          </p:cNvSpPr>
          <p:nvPr>
            <p:ph type="title"/>
          </p:nvPr>
        </p:nvSpPr>
        <p:spPr bwMode="auto">
          <a:xfrm>
            <a:off x="1150641" y="687419"/>
            <a:ext cx="17213558" cy="692497"/>
          </a:xfrm>
          <a:prstGeom prst="rect">
            <a:avLst/>
          </a:prstGeom>
        </p:spPr>
        <p:txBody>
          <a:bodyPr>
            <a:noAutofit/>
          </a:bodyPr>
          <a:lstStyle/>
          <a:p>
            <a:pPr>
              <a:defRPr/>
            </a:pPr>
            <a:r>
              <a:rPr lang="fr-FR" sz="7200" b="1" dirty="0">
                <a:latin typeface="Source Sans Pro" panose="020B0503030403020204" pitchFamily="34" charset="0"/>
              </a:rPr>
              <a:t>PRECONISATIONS:</a:t>
            </a:r>
            <a:endParaRPr dirty="0"/>
          </a:p>
        </p:txBody>
      </p:sp>
      <p:sp>
        <p:nvSpPr>
          <p:cNvPr id="9" name="Espace réservé du contenu 8"/>
          <p:cNvSpPr>
            <a:spLocks noGrp="1"/>
          </p:cNvSpPr>
          <p:nvPr>
            <p:ph idx="4294967295"/>
          </p:nvPr>
        </p:nvSpPr>
        <p:spPr bwMode="auto">
          <a:xfrm>
            <a:off x="1292871" y="1889522"/>
            <a:ext cx="17213558" cy="7056784"/>
          </a:xfrm>
          <a:prstGeom prst="rect">
            <a:avLst/>
          </a:prstGeom>
        </p:spPr>
        <p:txBody>
          <a:bodyPr>
            <a:normAutofit/>
          </a:bodyPr>
          <a:lstStyle/>
          <a:p>
            <a:pPr>
              <a:defRPr/>
            </a:pPr>
            <a:endParaRPr lang="fr-FR" b="1" dirty="0"/>
          </a:p>
          <a:p>
            <a:pPr>
              <a:buNone/>
              <a:defRPr/>
            </a:pPr>
            <a:r>
              <a:rPr lang="fr-FR" dirty="0"/>
              <a:t>2 ) Une préconisation prioritaire de recherche de financements</a:t>
            </a:r>
            <a:endParaRPr lang="fr-FR" b="1" dirty="0"/>
          </a:p>
          <a:p>
            <a:pPr>
              <a:buNone/>
              <a:defRPr/>
            </a:pPr>
            <a:r>
              <a:rPr lang="fr-FR" dirty="0"/>
              <a:t>   </a:t>
            </a:r>
          </a:p>
          <a:p>
            <a:pPr>
              <a:defRPr/>
            </a:pPr>
            <a:endParaRPr lang="fr-FR" dirty="0"/>
          </a:p>
          <a:p>
            <a:pPr>
              <a:defRPr/>
            </a:pPr>
            <a:endParaRPr lang="fr-F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w="http://schemas.openxmlformats.org/wordprocessingml/2006/main" xmlns:m="http://schemas.openxmlformats.org/officeDocument/2006/math" xmlns="">
      <p:transition spd="med" advClick="1">
        <p:fade thruBlk="0"/>
      </p:transition>
    </mc:Fallback>
  </mc:AlternateContent>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a:ea typeface="Arial"/>
        <a:cs typeface="Arial"/>
      </a:majorFont>
      <a:minorFont>
        <a:latin typeface="Calibri"/>
        <a:ea typeface="Arial"/>
        <a:cs typeface="Arial"/>
      </a:minorFont>
    </a:fontScheme>
    <a:fmtScheme name="Thème 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570</TotalTime>
  <Words>1146</Words>
  <Application>Microsoft Office PowerPoint</Application>
  <DocSecurity>0</DocSecurity>
  <PresentationFormat>Personnalisé</PresentationFormat>
  <Paragraphs>151</Paragraphs>
  <Slides>21</Slides>
  <Notes>2</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21</vt:i4>
      </vt:variant>
    </vt:vector>
  </HeadingPairs>
  <TitlesOfParts>
    <vt:vector size="27" baseType="lpstr">
      <vt:lpstr>Arial</vt:lpstr>
      <vt:lpstr>Calibri</vt:lpstr>
      <vt:lpstr>Courier New</vt:lpstr>
      <vt:lpstr>Police système Courant</vt:lpstr>
      <vt:lpstr>Source Sans Pro</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Gestion, comptabilité</vt:lpstr>
      <vt:lpstr>Présentation PowerPoint</vt:lpstr>
      <vt:lpstr>ETAT DES LIEUX- DIAGNOSTIC</vt:lpstr>
      <vt:lpstr>ETAT DES LIEUX- DIAGNOSTIC</vt:lpstr>
      <vt:lpstr>Compte de résultat</vt:lpstr>
      <vt:lpstr>BILAN</vt:lpstr>
      <vt:lpstr>BILAN</vt:lpstr>
      <vt:lpstr>Présentation PowerPoint</vt:lpstr>
      <vt:lpstr>Présentation PowerPoint</vt:lpstr>
      <vt:lpstr>PRECONISATIONS:</vt:lpstr>
      <vt:lpstr>PRECONISATIONS:</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
  <dc:creator>CreativeCorpOmega</dc:creator>
  <cp:keywords/>
  <dc:description/>
  <cp:lastModifiedBy>Nadine Hemon</cp:lastModifiedBy>
  <cp:revision>202</cp:revision>
  <dcterms:created xsi:type="dcterms:W3CDTF">2019-11-20T14:44:30Z</dcterms:created>
  <dcterms:modified xsi:type="dcterms:W3CDTF">2026-09-15T17:54:54Z</dcterms:modified>
  <cp:category/>
  <dc:identifier/>
  <cp:contentStatus/>
  <dc:language/>
  <cp:version/>
</cp:coreProperties>
</file>