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6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755" autoAdjust="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70A4C-15A6-4DB9-9D50-5E78BFDF6A90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2EE2E-C902-4B16-8F28-39208B5DD3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14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42EE2E-C902-4B16-8F28-39208B5DD34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25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2D5159-C8F9-4709-8147-E9AF0F07B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3B565D-1B5E-431F-8B3A-C10422F35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E35511-E4DC-4928-957D-06B7C8681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578CD8-859F-4408-935D-C829EE682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443746-1E2D-4D93-9C96-EE86E6B0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19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E736A6-B4E8-4E43-B31F-0B6B246BB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44C34D-2497-419A-8CB3-DF88F52E9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CD3468-C342-449D-871D-E0149E997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B4BAFD-E8B4-473E-8249-C99DDBF56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A9DDF3-1AA4-413A-9058-36447D450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70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0ED76AC-0442-4A48-B7E6-928BD491C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271AA0-5CBC-4D17-9C4C-E0639AC73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EBCE84-93DF-47DB-BF8C-D2579752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B695C2-477B-4C66-AC40-E553977C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CC7D45-20D9-4BF4-AAC8-3ECCC394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25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02F759-F833-4389-92BD-1008490A0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2E29BB-828B-430F-8B33-48CEF8422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16E343-2D0C-48EA-9E65-E444C9C84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006877-E89D-4DCA-8443-B0FEA2DF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C4EDEA-746F-4FB2-AD8E-13778B0F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3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9332E-C705-4047-B368-C3A2CC04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88A6A0-7BFB-43E5-93F6-C6069481A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326C94-528D-4304-8613-FC3F64C4A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CB505D-E7C7-49E7-8495-C45D437F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7F2AEF-C0C6-445B-A016-B781A698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08403-2FF9-4F23-8998-BBC71D71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25695C-7FF2-4C7D-BB81-F9B34AFB4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3812D9-0F38-41C9-AE71-6CB24E470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092E28-83E3-4E33-876A-5154A559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067273-5539-4905-9D26-BFA3EB2AD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CC14FE-6B32-416B-A0FD-29E0B07C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31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6E44A-ABFC-438B-9D12-7DF7DBD78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7470B7-4B1A-4DFF-A41E-5F5CAE557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830677-DBC8-415F-A658-8B44BF45B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7ABFFA-C5D9-425D-A3B6-E71C6D0E6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3E9867C-5731-4EAC-9BDB-4B00A8BA0D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E2A6552-6AFF-4521-9F28-D83C4100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EA5D2-A6A6-405D-BB8F-BE253EE75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B1AED5-A104-4E05-A12A-6E8394BB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5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71E5E-E858-49B0-AB48-089A8E1D3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EDF3F5-144D-427B-9277-8B5F3CC6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2A21AD-C2D1-4ACB-8D16-A2A16362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26724C-B5CB-46B6-8A76-D068914E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23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D50FF3-603D-4D31-833C-7A947A35B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77B295-DA17-476E-AB7B-67422E00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01A43F-C846-4E85-85AF-E9D8CE192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41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90178-010B-415A-90E3-065885DC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B45F9A-A569-4731-8F73-F5D35C8DA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3862D8-0C38-49A7-A542-039CB0151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704E62-4639-477C-A841-DBC5CAD3C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06AAEC-BCBD-44E5-92A1-C0CF477C4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D6FEF7-5A9D-4774-B097-EA87A29D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62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749D01-11E0-40C8-AA41-020C0497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A08147-66FA-48B3-8532-1DB0E13C8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127E53-EE3D-41CD-93D3-7C620188B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0B3B77-92BC-40D0-BB89-74A6FC778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5ED740-903E-40F8-BD35-CD68F365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725B2D-8A26-4B90-A16B-355506985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2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71BC141-99FF-47BC-87B5-85E6BE58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C005B3-CAB9-48E6-AF1C-6EA8B6C95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85EEB2-E8E5-4E5B-80B9-6640810835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B4A93-88A4-4FF2-ACCD-060579A74C3C}" type="datetimeFigureOut">
              <a:rPr lang="fr-FR" smtClean="0"/>
              <a:t>16/11/2023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4D064-049D-43C7-B45C-099B8AB0D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B4BAC9-27D0-47D7-B3F0-07D5CF18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2C81D-BC42-47DB-B614-E09C0FAC9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99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31E4C5AB-6001-42FA-8CD3-3953CA47A0FF}"/>
              </a:ext>
            </a:extLst>
          </p:cNvPr>
          <p:cNvSpPr/>
          <p:nvPr/>
        </p:nvSpPr>
        <p:spPr>
          <a:xfrm>
            <a:off x="273375" y="215477"/>
            <a:ext cx="2187019" cy="10772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Objectif final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5EECC96-74DB-427B-A70D-16C920D3F6AA}"/>
              </a:ext>
            </a:extLst>
          </p:cNvPr>
          <p:cNvSpPr txBox="1"/>
          <p:nvPr/>
        </p:nvSpPr>
        <p:spPr>
          <a:xfrm>
            <a:off x="2686639" y="235670"/>
            <a:ext cx="9030879" cy="1077218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Il s’agit de proposer, en binôme, un scénario pédagogique </a:t>
            </a:r>
            <a:r>
              <a:rPr lang="fr-FR" sz="1600" b="1" dirty="0"/>
              <a:t>pour </a:t>
            </a:r>
            <a:r>
              <a:rPr lang="fr-FR" sz="1600" b="1" u="sng" dirty="0"/>
              <a:t>un</a:t>
            </a:r>
            <a:r>
              <a:rPr lang="fr-FR" sz="1600" b="1" dirty="0"/>
              <a:t> pratiquant</a:t>
            </a:r>
            <a:r>
              <a:rPr lang="fr-FR" sz="1600" dirty="0"/>
              <a:t>. Le pratiquant étudié est un </a:t>
            </a:r>
            <a:r>
              <a:rPr lang="fr-FR" sz="1600" b="1" dirty="0"/>
              <a:t>élève issu d’une classe </a:t>
            </a:r>
            <a:r>
              <a:rPr lang="fr-FR" sz="1600" dirty="0"/>
              <a:t>de l’établissement dans lequel les étudiants sont en stage. Il est filmé dans l’APSA support d’une séquence d’enseignement qui se déroule de janvier à mars.</a:t>
            </a:r>
          </a:p>
          <a:p>
            <a:r>
              <a:rPr lang="fr-FR" sz="1600" dirty="0"/>
              <a:t>Ces vidéos seront le support d’une </a:t>
            </a:r>
            <a:r>
              <a:rPr lang="fr-FR" sz="1600" b="1" dirty="0"/>
              <a:t>présentation de 8 minutes </a:t>
            </a:r>
            <a:r>
              <a:rPr lang="fr-FR" sz="1600" dirty="0"/>
              <a:t>pour l’évaluation. 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D0C86CC-04DD-4459-B7A7-C748431A50EA}"/>
              </a:ext>
            </a:extLst>
          </p:cNvPr>
          <p:cNvSpPr/>
          <p:nvPr/>
        </p:nvSpPr>
        <p:spPr>
          <a:xfrm>
            <a:off x="273377" y="1505796"/>
            <a:ext cx="2187019" cy="15696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Consignes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Calendrier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B61CFCF-EF17-4C33-9E0D-96BD7F090A93}"/>
              </a:ext>
            </a:extLst>
          </p:cNvPr>
          <p:cNvSpPr txBox="1"/>
          <p:nvPr/>
        </p:nvSpPr>
        <p:spPr>
          <a:xfrm>
            <a:off x="2686639" y="1505796"/>
            <a:ext cx="9030879" cy="156966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dirty="0"/>
              <a:t>Groupe issu des stages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Choisir une APSA dans laquelle ils veulent filmer l’élève. Les </a:t>
            </a:r>
            <a:r>
              <a:rPr lang="fr-FR" sz="1600" b="1" dirty="0"/>
              <a:t>vidéos</a:t>
            </a:r>
            <a:r>
              <a:rPr lang="fr-FR" sz="1600" dirty="0"/>
              <a:t> devront débuter en </a:t>
            </a:r>
            <a:r>
              <a:rPr lang="fr-FR" sz="1600" b="1" dirty="0"/>
              <a:t>semaine 4</a:t>
            </a:r>
            <a:r>
              <a:rPr lang="fr-FR" sz="1600" dirty="0"/>
              <a:t>.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Choisir un apprentissage pour lequel le pratiquant est plutôt </a:t>
            </a:r>
            <a:r>
              <a:rPr lang="fr-FR" sz="1600" b="1" dirty="0"/>
              <a:t>débutant</a:t>
            </a:r>
            <a:r>
              <a:rPr lang="fr-FR" sz="1600" dirty="0"/>
              <a:t> et/ou </a:t>
            </a:r>
            <a:r>
              <a:rPr lang="fr-FR" sz="1600" b="1" dirty="0"/>
              <a:t>sur lequel il souhaite particulièrement progresser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Avec l’accord du tuteur, réaliser une séquence vidéo à chaque TP de </a:t>
            </a:r>
            <a:r>
              <a:rPr lang="fr-FR" sz="1600" b="1" dirty="0"/>
              <a:t>10 à 30 secondes maximum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Les vidéos doivent être réalisées avant le début du cours ou après la fin du cours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14BBE95-5799-4F3E-B4A5-0BC6E348EA96}"/>
              </a:ext>
            </a:extLst>
          </p:cNvPr>
          <p:cNvSpPr/>
          <p:nvPr/>
        </p:nvSpPr>
        <p:spPr>
          <a:xfrm>
            <a:off x="273374" y="3297812"/>
            <a:ext cx="2187019" cy="18158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Conseil pour la réalisation de la vidéo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FB13C3B-D839-4CB4-B0BB-6775BDA9ECF3}"/>
              </a:ext>
            </a:extLst>
          </p:cNvPr>
          <p:cNvSpPr txBox="1"/>
          <p:nvPr/>
        </p:nvSpPr>
        <p:spPr>
          <a:xfrm>
            <a:off x="2686638" y="3297812"/>
            <a:ext cx="9030879" cy="1815882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dirty="0"/>
              <a:t>Filmer toujours le </a:t>
            </a:r>
            <a:r>
              <a:rPr lang="fr-FR" sz="1600" b="1" dirty="0"/>
              <a:t>même apprentissage dans la même situation</a:t>
            </a:r>
            <a:r>
              <a:rPr lang="fr-FR" sz="1600" dirty="0"/>
              <a:t>. Ne pas changer chaque semaine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Choisir un apprentissage plutôt </a:t>
            </a:r>
            <a:r>
              <a:rPr lang="fr-FR" sz="1600" b="1" dirty="0"/>
              <a:t>technique et reproductible </a:t>
            </a:r>
            <a:r>
              <a:rPr lang="fr-FR" sz="1600" dirty="0"/>
              <a:t>(exemple : jonglage à 3 balles, service, culbute ou plongeon en natation, un bloc en </a:t>
            </a:r>
            <a:r>
              <a:rPr lang="fr-FR" sz="1600" dirty="0" err="1"/>
              <a:t>step</a:t>
            </a:r>
            <a:r>
              <a:rPr lang="fr-FR" sz="1600" dirty="0"/>
              <a:t>, cadrage/débordement ou lancement en touche en rugby, réalisation d’un fouetté en boxe française, </a:t>
            </a:r>
            <a:r>
              <a:rPr lang="fr-FR" sz="1600" dirty="0" err="1"/>
              <a:t>etc</a:t>
            </a:r>
            <a:r>
              <a:rPr lang="fr-FR" sz="1600" dirty="0"/>
              <a:t>)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Conserver le </a:t>
            </a:r>
            <a:r>
              <a:rPr lang="fr-FR" sz="1600" b="1" dirty="0"/>
              <a:t>même angle de vue </a:t>
            </a:r>
            <a:r>
              <a:rPr lang="fr-FR" sz="1600" dirty="0"/>
              <a:t>et le </a:t>
            </a:r>
            <a:r>
              <a:rPr lang="fr-FR" sz="1600" b="1" dirty="0"/>
              <a:t>même cadrage </a:t>
            </a:r>
            <a:r>
              <a:rPr lang="fr-FR" sz="1600" dirty="0"/>
              <a:t>d’une leçon à l’autre pour que les vidéos soient facilement comparables (travail en relation avec le </a:t>
            </a:r>
            <a:r>
              <a:rPr lang="fr-FR" sz="1600" b="1" dirty="0"/>
              <a:t>cours TICE</a:t>
            </a:r>
            <a:r>
              <a:rPr lang="fr-FR" sz="1600" dirty="0"/>
              <a:t>)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NE PAS FILMER SANS L’AUTORISATION PARENTALE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59C1F7AE-92C3-425E-BA3C-CF6F9B6D502D}"/>
              </a:ext>
            </a:extLst>
          </p:cNvPr>
          <p:cNvSpPr/>
          <p:nvPr/>
        </p:nvSpPr>
        <p:spPr>
          <a:xfrm>
            <a:off x="273373" y="5352204"/>
            <a:ext cx="2187019" cy="117183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Demande pour le TD1 d’OAC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(si possible à transmettre durant le suivi de stage L3EM)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48D789E-1D4D-4726-896F-7202F9154933}"/>
              </a:ext>
            </a:extLst>
          </p:cNvPr>
          <p:cNvSpPr txBox="1"/>
          <p:nvPr/>
        </p:nvSpPr>
        <p:spPr>
          <a:xfrm>
            <a:off x="2686637" y="5352204"/>
            <a:ext cx="9030879" cy="107721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dirty="0"/>
              <a:t>Venir au TD1 avec une note d’intention. Elle doit être composée de :</a:t>
            </a:r>
          </a:p>
          <a:p>
            <a:pPr marL="1200150" lvl="2" indent="-285750">
              <a:buFontTx/>
              <a:buChar char="-"/>
            </a:pPr>
            <a:r>
              <a:rPr lang="fr-FR" sz="1600" dirty="0"/>
              <a:t>La classe et l’élève ; l’APSA et l’habileté motrice dans lequel les étudiants veulent filmer</a:t>
            </a:r>
          </a:p>
          <a:p>
            <a:pPr marL="1200150" lvl="2" indent="-285750">
              <a:buFontTx/>
              <a:buChar char="-"/>
            </a:pPr>
            <a:r>
              <a:rPr lang="fr-FR" sz="1600" dirty="0"/>
              <a:t>De la situation d’apprentissage qui servira de situation de « référence » pour filmer toutes les semaines et du calendrier (quand ils vont filmer)</a:t>
            </a:r>
          </a:p>
        </p:txBody>
      </p:sp>
    </p:spTree>
    <p:extLst>
      <p:ext uri="{BB962C8B-B14F-4D97-AF65-F5344CB8AC3E}">
        <p14:creationId xmlns:p14="http://schemas.microsoft.com/office/powerpoint/2010/main" val="33227526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324</Words>
  <Application>Microsoft Office PowerPoint</Application>
  <PresentationFormat>Grand écran</PresentationFormat>
  <Paragraphs>22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Perraud</dc:creator>
  <cp:lastModifiedBy>Valentin Perraud</cp:lastModifiedBy>
  <cp:revision>5</cp:revision>
  <dcterms:created xsi:type="dcterms:W3CDTF">2023-11-15T11:48:59Z</dcterms:created>
  <dcterms:modified xsi:type="dcterms:W3CDTF">2023-11-16T12:07:51Z</dcterms:modified>
</cp:coreProperties>
</file>