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7" r:id="rId3"/>
    <p:sldId id="256" r:id="rId4"/>
    <p:sldId id="258" r:id="rId5"/>
    <p:sldId id="262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68"/>
    <p:restoredTop sz="50000" autoAdjust="0"/>
  </p:normalViewPr>
  <p:slideViewPr>
    <p:cSldViewPr snapToGrid="0" snapToObjects="1" showGuides="1">
      <p:cViewPr varScale="1">
        <p:scale>
          <a:sx n="119" d="100"/>
          <a:sy n="119" d="100"/>
        </p:scale>
        <p:origin x="10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15A47-5ADB-8F4D-A237-6CC99B256AB2}" type="datetimeFigureOut">
              <a:rPr lang="fr-FR" smtClean="0"/>
              <a:pPr/>
              <a:t>04/12/2024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Formulaire Composites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F1DAD-6DD3-3644-AE32-5A2920D704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Elasticité anisotrope </a:t>
            </a:r>
            <a:br>
              <a:rPr lang="fr-FR" dirty="0"/>
            </a:br>
            <a:r>
              <a:rPr lang="fr-FR" dirty="0"/>
              <a:t>- Formulaire -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1572" cy="1752600"/>
          </a:xfrm>
        </p:spPr>
        <p:txBody>
          <a:bodyPr/>
          <a:lstStyle/>
          <a:p>
            <a:r>
              <a:rPr lang="fr-FR" dirty="0"/>
              <a:t>Cours « Mécaniques des Composites », </a:t>
            </a:r>
            <a:br>
              <a:rPr lang="fr-FR" dirty="0"/>
            </a:br>
            <a:r>
              <a:rPr lang="fr-FR" dirty="0"/>
              <a:t>options EXECOT / MAPI – 2024-2025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92099" y="-3140"/>
            <a:ext cx="8281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/>
              <a:t>Matériau Orthotrope</a:t>
            </a:r>
            <a:r>
              <a:rPr lang="fr-FR" sz="2400" dirty="0"/>
              <a:t>: </a:t>
            </a:r>
            <a:br>
              <a:rPr lang="fr-FR" sz="2400" dirty="0"/>
            </a:br>
            <a:r>
              <a:rPr lang="fr-FR" sz="2400" dirty="0"/>
              <a:t>matrice de raideur à partir de la matrice de souplesse</a:t>
            </a:r>
          </a:p>
        </p:txBody>
      </p:sp>
      <p:pic>
        <p:nvPicPr>
          <p:cNvPr id="2" name="Image 1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21" y="1015275"/>
            <a:ext cx="7096728" cy="1794974"/>
          </a:xfrm>
          <a:prstGeom prst="rect">
            <a:avLst/>
          </a:prstGeom>
        </p:spPr>
      </p:pic>
      <p:pic>
        <p:nvPicPr>
          <p:cNvPr id="3" name="Image 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04" y="3070121"/>
            <a:ext cx="7512284" cy="611999"/>
          </a:xfrm>
          <a:prstGeom prst="rect">
            <a:avLst/>
          </a:prstGeom>
        </p:spPr>
      </p:pic>
      <p:pic>
        <p:nvPicPr>
          <p:cNvPr id="10" name="Image 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24" y="3906175"/>
            <a:ext cx="8153244" cy="540000"/>
          </a:xfrm>
          <a:prstGeom prst="rect">
            <a:avLst/>
          </a:prstGeom>
        </p:spPr>
      </p:pic>
      <p:pic>
        <p:nvPicPr>
          <p:cNvPr id="11" name="Image 10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722" y="4670229"/>
            <a:ext cx="5437048" cy="251998"/>
          </a:xfrm>
          <a:prstGeom prst="rect">
            <a:avLst/>
          </a:prstGeom>
        </p:spPr>
      </p:pic>
      <p:pic>
        <p:nvPicPr>
          <p:cNvPr id="12" name="Image 11" descr="latex-image-1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720" y="5251481"/>
            <a:ext cx="5898277" cy="65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70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292099" y="718064"/>
            <a:ext cx="71575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/>
              <a:t>Angle de rotation </a:t>
            </a:r>
            <a:r>
              <a:rPr lang="fr-FR" sz="2000" dirty="0">
                <a:latin typeface="Symbol" charset="2"/>
                <a:cs typeface="Symbol" charset="2"/>
              </a:rPr>
              <a:t>q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Notation: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Expression des composantes de la matrice de raideur  dans le repère de travail (</a:t>
            </a:r>
            <a:r>
              <a:rPr lang="fr-FR" sz="2000" dirty="0" err="1"/>
              <a:t>x,y,z</a:t>
            </a:r>
            <a:r>
              <a:rPr lang="fr-FR" sz="2000" dirty="0"/>
              <a:t>) </a:t>
            </a:r>
          </a:p>
        </p:txBody>
      </p:sp>
      <p:pic>
        <p:nvPicPr>
          <p:cNvPr id="2" name="Image 1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26" y="1076153"/>
            <a:ext cx="1126281" cy="215999"/>
          </a:xfrm>
          <a:prstGeom prst="rect">
            <a:avLst/>
          </a:prstGeom>
        </p:spPr>
      </p:pic>
      <p:pic>
        <p:nvPicPr>
          <p:cNvPr id="3" name="Image 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498" y="1076153"/>
            <a:ext cx="1056852" cy="21599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A7FD5C3-8E72-DE4F-87C5-D7B3F9622B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2412" y="2041503"/>
            <a:ext cx="5482426" cy="46358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C1C052C-C900-1F14-1242-12BB354DB9F5}"/>
              </a:ext>
            </a:extLst>
          </p:cNvPr>
          <p:cNvSpPr txBox="1"/>
          <p:nvPr/>
        </p:nvSpPr>
        <p:spPr>
          <a:xfrm>
            <a:off x="292099" y="-3140"/>
            <a:ext cx="8281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/>
              <a:t>Matériau Orthotrope</a:t>
            </a:r>
            <a:r>
              <a:rPr lang="fr-FR" sz="2400" dirty="0"/>
              <a:t>: </a:t>
            </a:r>
            <a:br>
              <a:rPr lang="fr-FR" sz="2400" dirty="0"/>
            </a:br>
            <a:r>
              <a:rPr lang="fr-FR" sz="2400" dirty="0"/>
              <a:t>composantes dans le repère physique, rotation par rapport à N</a:t>
            </a:r>
            <a:r>
              <a:rPr lang="fr-FR" sz="2400" baseline="-25000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971" y="3053638"/>
            <a:ext cx="4764019" cy="364415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981" y="1206174"/>
            <a:ext cx="4764019" cy="184746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236" y="1161754"/>
            <a:ext cx="3668527" cy="1891884"/>
          </a:xfrm>
          <a:prstGeom prst="rect">
            <a:avLst/>
          </a:prstGeom>
        </p:spPr>
      </p:pic>
      <p:sp>
        <p:nvSpPr>
          <p:cNvPr id="12" name="Flèche vers la droite 11"/>
          <p:cNvSpPr/>
          <p:nvPr/>
        </p:nvSpPr>
        <p:spPr>
          <a:xfrm>
            <a:off x="3812763" y="1924823"/>
            <a:ext cx="759237" cy="22259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FDC6455-87F4-DC14-1015-B4839BF21DD2}"/>
              </a:ext>
            </a:extLst>
          </p:cNvPr>
          <p:cNvSpPr txBox="1"/>
          <p:nvPr/>
        </p:nvSpPr>
        <p:spPr>
          <a:xfrm>
            <a:off x="292099" y="-3140"/>
            <a:ext cx="8281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/>
              <a:t>Matériau Isotrope Transverse</a:t>
            </a:r>
            <a:r>
              <a:rPr lang="fr-FR" sz="2400" dirty="0"/>
              <a:t>: </a:t>
            </a:r>
            <a:br>
              <a:rPr lang="fr-FR" sz="2400" dirty="0"/>
            </a:br>
            <a:r>
              <a:rPr lang="fr-FR" sz="2400" dirty="0"/>
              <a:t>composantes dans le repère physique, rotation par rapport à N</a:t>
            </a:r>
            <a:r>
              <a:rPr lang="fr-FR" sz="2400" baseline="-2500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559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fr-FR" sz="2400" b="1" dirty="0"/>
              <a:t>Plaques stratifiées en contraintes planes (1/2)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57199" y="854617"/>
            <a:ext cx="79030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Comportement dans les axes naturels d’anisotropie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Avec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où                                sont les paramètres matériaux mesurés expérimentalement.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178" y="1306787"/>
            <a:ext cx="4338844" cy="764295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411" y="5355507"/>
            <a:ext cx="1442380" cy="174995"/>
          </a:xfrm>
          <a:prstGeom prst="rect">
            <a:avLst/>
          </a:prstGeom>
        </p:spPr>
      </p:pic>
      <p:sp>
        <p:nvSpPr>
          <p:cNvPr id="20" name="Accolade ouvrante 19"/>
          <p:cNvSpPr/>
          <p:nvPr/>
        </p:nvSpPr>
        <p:spPr>
          <a:xfrm>
            <a:off x="1066798" y="2263241"/>
            <a:ext cx="584202" cy="2726414"/>
          </a:xfrm>
          <a:prstGeom prst="leftBrace">
            <a:avLst>
              <a:gd name="adj1" fmla="val 57246"/>
              <a:gd name="adj2" fmla="val 464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76" y="2263240"/>
            <a:ext cx="3829049" cy="692174"/>
          </a:xfrm>
          <a:prstGeom prst="rect">
            <a:avLst/>
          </a:prstGeom>
        </p:spPr>
      </p:pic>
      <p:pic>
        <p:nvPicPr>
          <p:cNvPr id="5" name="Image 4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76" y="3987578"/>
            <a:ext cx="3379872" cy="589084"/>
          </a:xfrm>
          <a:prstGeom prst="rect">
            <a:avLst/>
          </a:prstGeom>
        </p:spPr>
      </p:pic>
      <p:pic>
        <p:nvPicPr>
          <p:cNvPr id="6" name="Image 5" descr="latex-image-1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75" y="4746658"/>
            <a:ext cx="1406440" cy="24299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429BBA5-BBFD-F948-A43E-A36AB00F75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7138" y="3118483"/>
            <a:ext cx="5036672" cy="69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17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1099200"/>
            <a:ext cx="4609362" cy="95433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57200" y="796003"/>
            <a:ext cx="516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Loi de comportement dans le repère </a:t>
            </a:r>
            <a:r>
              <a:rPr lang="fr-FR" u="sng" dirty="0" err="1"/>
              <a:t>physisque</a:t>
            </a:r>
            <a:r>
              <a:rPr lang="fr-FR" u="sng" dirty="0"/>
              <a:t> (</a:t>
            </a:r>
            <a:r>
              <a:rPr lang="fr-FR" u="sng" dirty="0" err="1"/>
              <a:t>x,y,z</a:t>
            </a:r>
            <a:r>
              <a:rPr lang="fr-FR" u="sng" dirty="0"/>
              <a:t>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70723" y="2111612"/>
            <a:ext cx="516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Expression des coefficients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895" y="2465451"/>
            <a:ext cx="4505556" cy="1958083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370" y="4729655"/>
            <a:ext cx="3188174" cy="212834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7833" y="4729655"/>
            <a:ext cx="4008967" cy="2153654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570723" y="4408041"/>
            <a:ext cx="516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Expression des paramètres en notation ingénieur</a:t>
            </a:r>
          </a:p>
        </p:txBody>
      </p:sp>
      <p:sp>
        <p:nvSpPr>
          <p:cNvPr id="2" name="Titre 3">
            <a:extLst>
              <a:ext uri="{FF2B5EF4-FFF2-40B4-BE49-F238E27FC236}">
                <a16:creationId xmlns:a16="http://schemas.microsoft.com/office/drawing/2014/main" id="{EFC8B326-CB65-9A7B-C8A6-29A923FE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438559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fr-FR" sz="2400" b="1" dirty="0"/>
              <a:t>Plaques stratifiées en contraintes planes (2/2)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6337</TotalTime>
  <Words>144</Words>
  <Application>Microsoft Macintosh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Symbol</vt:lpstr>
      <vt:lpstr>Thème Office</vt:lpstr>
      <vt:lpstr>Elasticité anisotrope  - Formulaire - </vt:lpstr>
      <vt:lpstr>Présentation PowerPoint</vt:lpstr>
      <vt:lpstr>Présentation PowerPoint</vt:lpstr>
      <vt:lpstr>Présentation PowerPoint</vt:lpstr>
      <vt:lpstr>Plaques stratifiées en contraintes planes (1/2)</vt:lpstr>
      <vt:lpstr>Plaques stratifiées en contraintes planes (2/2)</vt:lpstr>
    </vt:vector>
  </TitlesOfParts>
  <Company>GeM, Ecole Centrale de Nantes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Steven Le Corre</dc:creator>
  <cp:lastModifiedBy>Steven Le Corre</cp:lastModifiedBy>
  <cp:revision>42</cp:revision>
  <cp:lastPrinted>2018-10-10T05:52:03Z</cp:lastPrinted>
  <dcterms:created xsi:type="dcterms:W3CDTF">2013-10-24T05:42:24Z</dcterms:created>
  <dcterms:modified xsi:type="dcterms:W3CDTF">2024-12-04T17:18:19Z</dcterms:modified>
</cp:coreProperties>
</file>